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ppt/drawings/drawing4.xml" ContentType="application/vnd.openxmlformats-officedocument.drawingml.chartshapes+xml"/>
  <Override PartName="/ppt/notesSlides/notesSlide9.xml" ContentType="application/vnd.openxmlformats-officedocument.presentationml.notesSlide+xml"/>
  <Override PartName="/ppt/charts/chart6.xml" ContentType="application/vnd.openxmlformats-officedocument.drawingml.chart+xml"/>
  <Override PartName="/ppt/drawings/drawing5.xml" ContentType="application/vnd.openxmlformats-officedocument.drawingml.chartshapes+xml"/>
  <Override PartName="/ppt/charts/chart7.xml" ContentType="application/vnd.openxmlformats-officedocument.drawingml.chart+xml"/>
  <Override PartName="/ppt/drawings/drawing6.xml" ContentType="application/vnd.openxmlformats-officedocument.drawingml.chartshapes+xml"/>
  <Override PartName="/ppt/notesSlides/notesSlide10.xml" ContentType="application/vnd.openxmlformats-officedocument.presentationml.notesSlide+xml"/>
  <Override PartName="/ppt/charts/chart8.xml" ContentType="application/vnd.openxmlformats-officedocument.drawingml.chart+xml"/>
  <Override PartName="/ppt/drawings/drawing7.xml" ContentType="application/vnd.openxmlformats-officedocument.drawingml.chartshapes+xml"/>
  <Override PartName="/ppt/notesSlides/notesSlide11.xml" ContentType="application/vnd.openxmlformats-officedocument.presentationml.notesSlide+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theme/themeOverride1.xml" ContentType="application/vnd.openxmlformats-officedocument.themeOverride+xml"/>
  <Override PartName="/ppt/drawings/drawing8.xml" ContentType="application/vnd.openxmlformats-officedocument.drawingml.chartshapes+xml"/>
  <Override PartName="/ppt/notesSlides/notesSlide13.xml" ContentType="application/vnd.openxmlformats-officedocument.presentationml.notesSlide+xml"/>
  <Override PartName="/ppt/charts/chart11.xml" ContentType="application/vnd.openxmlformats-officedocument.drawingml.chart+xml"/>
  <Override PartName="/ppt/theme/themeOverride2.xml" ContentType="application/vnd.openxmlformats-officedocument.themeOverride+xml"/>
  <Override PartName="/ppt/drawings/drawing9.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2.xml" ContentType="application/vnd.openxmlformats-officedocument.drawingml.chart+xml"/>
  <Override PartName="/ppt/drawings/drawing10.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3.xml" ContentType="application/vnd.openxmlformats-officedocument.drawingml.chart+xml"/>
  <Override PartName="/ppt/drawings/drawing1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4.xml" ContentType="application/vnd.openxmlformats-officedocument.drawingml.chart+xml"/>
  <Override PartName="/ppt/theme/themeOverride3.xml" ContentType="application/vnd.openxmlformats-officedocument.themeOverride+xml"/>
  <Override PartName="/ppt/drawings/drawing12.xml" ContentType="application/vnd.openxmlformats-officedocument.drawingml.chartshapes+xml"/>
  <Override PartName="/ppt/notesSlides/notesSlide21.xml" ContentType="application/vnd.openxmlformats-officedocument.presentationml.notesSlide+xml"/>
  <Override PartName="/ppt/charts/chart15.xml" ContentType="application/vnd.openxmlformats-officedocument.drawingml.chart+xml"/>
  <Override PartName="/ppt/theme/themeOverride4.xml" ContentType="application/vnd.openxmlformats-officedocument.themeOverride+xml"/>
  <Override PartName="/ppt/drawings/drawing13.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6.xml" ContentType="application/vnd.openxmlformats-officedocument.drawingml.chart+xml"/>
  <Override PartName="/ppt/drawings/drawing14.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7.xml" ContentType="application/vnd.openxmlformats-officedocument.drawingml.chart+xml"/>
  <Override PartName="/ppt/drawings/drawing15.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40" r:id="rId2"/>
    <p:sldId id="389" r:id="rId3"/>
    <p:sldId id="390" r:id="rId4"/>
    <p:sldId id="391" r:id="rId5"/>
    <p:sldId id="392" r:id="rId6"/>
    <p:sldId id="393" r:id="rId7"/>
    <p:sldId id="454" r:id="rId8"/>
    <p:sldId id="396" r:id="rId9"/>
    <p:sldId id="432" r:id="rId10"/>
    <p:sldId id="461" r:id="rId11"/>
    <p:sldId id="445" r:id="rId12"/>
    <p:sldId id="435" r:id="rId13"/>
    <p:sldId id="434" r:id="rId14"/>
    <p:sldId id="448" r:id="rId15"/>
    <p:sldId id="402" r:id="rId16"/>
    <p:sldId id="404" r:id="rId17"/>
    <p:sldId id="436" r:id="rId18"/>
    <p:sldId id="405" r:id="rId19"/>
    <p:sldId id="406" r:id="rId20"/>
    <p:sldId id="407" r:id="rId21"/>
    <p:sldId id="409" r:id="rId22"/>
    <p:sldId id="456" r:id="rId23"/>
    <p:sldId id="410" r:id="rId24"/>
    <p:sldId id="412" r:id="rId25"/>
    <p:sldId id="413" r:id="rId26"/>
    <p:sldId id="414" r:id="rId27"/>
    <p:sldId id="415" r:id="rId28"/>
    <p:sldId id="417" r:id="rId29"/>
    <p:sldId id="439" r:id="rId30"/>
    <p:sldId id="441" r:id="rId31"/>
    <p:sldId id="457" r:id="rId32"/>
    <p:sldId id="458" r:id="rId33"/>
    <p:sldId id="459" r:id="rId34"/>
    <p:sldId id="460" r:id="rId35"/>
    <p:sldId id="449" r:id="rId36"/>
    <p:sldId id="429" r:id="rId37"/>
  </p:sldIdLst>
  <p:sldSz cx="9144000" cy="5143500" type="screen16x9"/>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8789"/>
    <a:srgbClr val="91887E"/>
    <a:srgbClr val="A31A7E"/>
    <a:srgbClr val="993366"/>
    <a:srgbClr val="752864"/>
    <a:srgbClr val="1025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86" autoAdjust="0"/>
    <p:restoredTop sz="84372" autoAdjust="0"/>
  </p:normalViewPr>
  <p:slideViewPr>
    <p:cSldViewPr>
      <p:cViewPr>
        <p:scale>
          <a:sx n="70" d="100"/>
          <a:sy n="70" d="100"/>
        </p:scale>
        <p:origin x="-2868" y="-16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C:\NRPortbl\Analytical\324110\7733853_1.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file:///C:\NRPortbl\Analytical\328022\7722210_1.xlsx" TargetMode="Externa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oleObject" Target="file:///C:\NRPortbl\Analytical\324110\7733523_1.xlsx" TargetMode="Externa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oleObject" Target="file:///C:\NRPortbl\Analytical\324110\7733523_1.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NRPortbl\Analytical\328022\7722210_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NRPortbl\Analytical\439737\7732974_1.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NRPortbl\Analytical\324110\7694860_1.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embeddings/oleObject2.bin"/></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NRPortbl\Analytical\324110\7694860_1.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324110\AppData\Local\Microsoft\Windows\Temporary%20Internet%20Files\Content.Outlook\CJP6D00T\7729032_1.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NRPortbl\Analytical\439737\7732998_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NRPortbl\Analytical\439737\7732996_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80039174805553E-2"/>
          <c:y val="0.17419618973960158"/>
          <c:w val="0.87085441684930631"/>
          <c:h val="0.73809026561151325"/>
        </c:manualLayout>
      </c:layout>
      <c:lineChart>
        <c:grouping val="standard"/>
        <c:varyColors val="0"/>
        <c:ser>
          <c:idx val="1"/>
          <c:order val="0"/>
          <c:tx>
            <c:strRef>
              <c:f>Data!$N$2</c:f>
              <c:strCache>
                <c:ptCount val="1"/>
                <c:pt idx="0">
                  <c:v>Bonds, equities and commercial paper (a)</c:v>
                </c:pt>
              </c:strCache>
            </c:strRef>
          </c:tx>
          <c:spPr>
            <a:ln w="19050">
              <a:solidFill>
                <a:srgbClr val="A31A7E"/>
              </a:solidFill>
              <a:prstDash val="solid"/>
            </a:ln>
          </c:spPr>
          <c:marker>
            <c:symbol val="none"/>
          </c:marker>
          <c:cat>
            <c:strRef>
              <c:f>Data!$B$13:$B$43</c:f>
              <c:strCache>
                <c:ptCount val="30"/>
                <c:pt idx="1">
                  <c:v>10</c:v>
                </c:pt>
                <c:pt idx="5">
                  <c:v>11</c:v>
                </c:pt>
                <c:pt idx="9">
                  <c:v>12</c:v>
                </c:pt>
                <c:pt idx="13">
                  <c:v>13</c:v>
                </c:pt>
                <c:pt idx="17">
                  <c:v>14</c:v>
                </c:pt>
                <c:pt idx="21">
                  <c:v>15</c:v>
                </c:pt>
                <c:pt idx="25">
                  <c:v>16</c:v>
                </c:pt>
                <c:pt idx="29">
                  <c:v>17</c:v>
                </c:pt>
              </c:strCache>
            </c:strRef>
          </c:cat>
          <c:val>
            <c:numRef>
              <c:f>Data!$N$13:$N$43</c:f>
              <c:numCache>
                <c:formatCode>0</c:formatCode>
                <c:ptCount val="31"/>
                <c:pt idx="0" formatCode="General">
                  <c:v>0</c:v>
                </c:pt>
                <c:pt idx="1">
                  <c:v>5055</c:v>
                </c:pt>
                <c:pt idx="2">
                  <c:v>6622</c:v>
                </c:pt>
                <c:pt idx="3">
                  <c:v>7335</c:v>
                </c:pt>
                <c:pt idx="4">
                  <c:v>6395</c:v>
                </c:pt>
                <c:pt idx="5">
                  <c:v>6200</c:v>
                </c:pt>
                <c:pt idx="6">
                  <c:v>10113</c:v>
                </c:pt>
                <c:pt idx="7">
                  <c:v>9020</c:v>
                </c:pt>
                <c:pt idx="8">
                  <c:v>12898</c:v>
                </c:pt>
                <c:pt idx="9">
                  <c:v>16598</c:v>
                </c:pt>
                <c:pt idx="10">
                  <c:v>17875</c:v>
                </c:pt>
                <c:pt idx="11">
                  <c:v>22136</c:v>
                </c:pt>
                <c:pt idx="12">
                  <c:v>23651</c:v>
                </c:pt>
                <c:pt idx="13">
                  <c:v>31483</c:v>
                </c:pt>
                <c:pt idx="14">
                  <c:v>33330</c:v>
                </c:pt>
                <c:pt idx="15">
                  <c:v>30896</c:v>
                </c:pt>
                <c:pt idx="16">
                  <c:v>30709</c:v>
                </c:pt>
                <c:pt idx="17">
                  <c:v>28964</c:v>
                </c:pt>
                <c:pt idx="18">
                  <c:v>31077</c:v>
                </c:pt>
                <c:pt idx="19">
                  <c:v>42247</c:v>
                </c:pt>
                <c:pt idx="20">
                  <c:v>48848</c:v>
                </c:pt>
                <c:pt idx="21">
                  <c:v>52798</c:v>
                </c:pt>
                <c:pt idx="22">
                  <c:v>57371</c:v>
                </c:pt>
                <c:pt idx="23">
                  <c:v>62237</c:v>
                </c:pt>
                <c:pt idx="24">
                  <c:v>68318</c:v>
                </c:pt>
                <c:pt idx="25">
                  <c:v>77975</c:v>
                </c:pt>
                <c:pt idx="26">
                  <c:v>78272</c:v>
                </c:pt>
                <c:pt idx="27">
                  <c:v>82318</c:v>
                </c:pt>
                <c:pt idx="28">
                  <c:v>85364</c:v>
                </c:pt>
                <c:pt idx="29">
                  <c:v>89581</c:v>
                </c:pt>
                <c:pt idx="30">
                  <c:v>91723</c:v>
                </c:pt>
              </c:numCache>
            </c:numRef>
          </c:val>
          <c:smooth val="0"/>
        </c:ser>
        <c:ser>
          <c:idx val="4"/>
          <c:order val="1"/>
          <c:tx>
            <c:strRef>
              <c:f>Data!$P$2</c:f>
              <c:strCache>
                <c:ptCount val="1"/>
                <c:pt idx="0">
                  <c:v>Total (b)</c:v>
                </c:pt>
              </c:strCache>
            </c:strRef>
          </c:tx>
          <c:spPr>
            <a:ln w="19050">
              <a:solidFill>
                <a:srgbClr val="F0AB00"/>
              </a:solidFill>
            </a:ln>
          </c:spPr>
          <c:marker>
            <c:symbol val="none"/>
          </c:marker>
          <c:cat>
            <c:strRef>
              <c:f>Data!$B$13:$B$43</c:f>
              <c:strCache>
                <c:ptCount val="30"/>
                <c:pt idx="1">
                  <c:v>10</c:v>
                </c:pt>
                <c:pt idx="5">
                  <c:v>11</c:v>
                </c:pt>
                <c:pt idx="9">
                  <c:v>12</c:v>
                </c:pt>
                <c:pt idx="13">
                  <c:v>13</c:v>
                </c:pt>
                <c:pt idx="17">
                  <c:v>14</c:v>
                </c:pt>
                <c:pt idx="21">
                  <c:v>15</c:v>
                </c:pt>
                <c:pt idx="25">
                  <c:v>16</c:v>
                </c:pt>
                <c:pt idx="29">
                  <c:v>17</c:v>
                </c:pt>
              </c:strCache>
            </c:strRef>
          </c:cat>
          <c:val>
            <c:numRef>
              <c:f>Data!$P$13:$P$43</c:f>
              <c:numCache>
                <c:formatCode>0</c:formatCode>
                <c:ptCount val="31"/>
                <c:pt idx="0" formatCode="General">
                  <c:v>0</c:v>
                </c:pt>
                <c:pt idx="1">
                  <c:v>-2666</c:v>
                </c:pt>
                <c:pt idx="2">
                  <c:v>-9723</c:v>
                </c:pt>
                <c:pt idx="3">
                  <c:v>-13943</c:v>
                </c:pt>
                <c:pt idx="4">
                  <c:v>-17753</c:v>
                </c:pt>
                <c:pt idx="5">
                  <c:v>-22494</c:v>
                </c:pt>
                <c:pt idx="6">
                  <c:v>-24600</c:v>
                </c:pt>
                <c:pt idx="7">
                  <c:v>-24577</c:v>
                </c:pt>
                <c:pt idx="8">
                  <c:v>-20961</c:v>
                </c:pt>
                <c:pt idx="9">
                  <c:v>-27438</c:v>
                </c:pt>
                <c:pt idx="10">
                  <c:v>-29033</c:v>
                </c:pt>
                <c:pt idx="11">
                  <c:v>-26364</c:v>
                </c:pt>
                <c:pt idx="12">
                  <c:v>-29139</c:v>
                </c:pt>
                <c:pt idx="13">
                  <c:v>-25080</c:v>
                </c:pt>
                <c:pt idx="14">
                  <c:v>-28227</c:v>
                </c:pt>
                <c:pt idx="15">
                  <c:v>-29493</c:v>
                </c:pt>
                <c:pt idx="16">
                  <c:v>-30916</c:v>
                </c:pt>
                <c:pt idx="17">
                  <c:v>-38424</c:v>
                </c:pt>
                <c:pt idx="18">
                  <c:v>-37231</c:v>
                </c:pt>
                <c:pt idx="19">
                  <c:v>-22588</c:v>
                </c:pt>
                <c:pt idx="20">
                  <c:v>-15684</c:v>
                </c:pt>
                <c:pt idx="21">
                  <c:v>-10134</c:v>
                </c:pt>
                <c:pt idx="22">
                  <c:v>-6132</c:v>
                </c:pt>
                <c:pt idx="23">
                  <c:v>2012</c:v>
                </c:pt>
                <c:pt idx="24">
                  <c:v>9394</c:v>
                </c:pt>
                <c:pt idx="25">
                  <c:v>20784</c:v>
                </c:pt>
                <c:pt idx="26">
                  <c:v>28789</c:v>
                </c:pt>
                <c:pt idx="27">
                  <c:v>37024</c:v>
                </c:pt>
                <c:pt idx="28">
                  <c:v>42156</c:v>
                </c:pt>
                <c:pt idx="29">
                  <c:v>47854</c:v>
                </c:pt>
                <c:pt idx="30">
                  <c:v>57893</c:v>
                </c:pt>
              </c:numCache>
            </c:numRef>
          </c:val>
          <c:smooth val="0"/>
        </c:ser>
        <c:ser>
          <c:idx val="0"/>
          <c:order val="2"/>
          <c:tx>
            <c:strRef>
              <c:f>Data!$K$1</c:f>
              <c:strCache>
                <c:ptCount val="1"/>
                <c:pt idx="0">
                  <c:v>Loans</c:v>
                </c:pt>
              </c:strCache>
            </c:strRef>
          </c:tx>
          <c:spPr>
            <a:ln w="19050">
              <a:solidFill>
                <a:schemeClr val="tx2">
                  <a:lumMod val="50000"/>
                </a:schemeClr>
              </a:solidFill>
              <a:prstDash val="solid"/>
            </a:ln>
          </c:spPr>
          <c:marker>
            <c:symbol val="none"/>
          </c:marker>
          <c:cat>
            <c:strRef>
              <c:f>Data!$B$13:$B$43</c:f>
              <c:strCache>
                <c:ptCount val="30"/>
                <c:pt idx="1">
                  <c:v>10</c:v>
                </c:pt>
                <c:pt idx="5">
                  <c:v>11</c:v>
                </c:pt>
                <c:pt idx="9">
                  <c:v>12</c:v>
                </c:pt>
                <c:pt idx="13">
                  <c:v>13</c:v>
                </c:pt>
                <c:pt idx="17">
                  <c:v>14</c:v>
                </c:pt>
                <c:pt idx="21">
                  <c:v>15</c:v>
                </c:pt>
                <c:pt idx="25">
                  <c:v>16</c:v>
                </c:pt>
                <c:pt idx="29">
                  <c:v>17</c:v>
                </c:pt>
              </c:strCache>
            </c:strRef>
          </c:cat>
          <c:val>
            <c:numRef>
              <c:f>Data!$O$13:$O$43</c:f>
              <c:numCache>
                <c:formatCode>0</c:formatCode>
                <c:ptCount val="31"/>
                <c:pt idx="0" formatCode="General">
                  <c:v>0</c:v>
                </c:pt>
                <c:pt idx="1">
                  <c:v>-9268</c:v>
                </c:pt>
                <c:pt idx="2">
                  <c:v>-14314</c:v>
                </c:pt>
                <c:pt idx="3">
                  <c:v>-21360</c:v>
                </c:pt>
                <c:pt idx="4">
                  <c:v>-25692</c:v>
                </c:pt>
                <c:pt idx="5">
                  <c:v>-30049</c:v>
                </c:pt>
                <c:pt idx="6">
                  <c:v>-33035</c:v>
                </c:pt>
                <c:pt idx="7">
                  <c:v>-34813</c:v>
                </c:pt>
                <c:pt idx="8">
                  <c:v>-35056</c:v>
                </c:pt>
                <c:pt idx="9">
                  <c:v>-44671</c:v>
                </c:pt>
                <c:pt idx="10">
                  <c:v>-44865</c:v>
                </c:pt>
                <c:pt idx="11">
                  <c:v>-48980</c:v>
                </c:pt>
                <c:pt idx="12">
                  <c:v>-53411</c:v>
                </c:pt>
                <c:pt idx="13">
                  <c:v>-55776</c:v>
                </c:pt>
                <c:pt idx="14">
                  <c:v>-60540</c:v>
                </c:pt>
                <c:pt idx="15">
                  <c:v>-60892</c:v>
                </c:pt>
                <c:pt idx="16">
                  <c:v>-61762</c:v>
                </c:pt>
                <c:pt idx="17">
                  <c:v>-67252</c:v>
                </c:pt>
                <c:pt idx="18">
                  <c:v>-67400</c:v>
                </c:pt>
                <c:pt idx="19">
                  <c:v>-65031</c:v>
                </c:pt>
                <c:pt idx="20">
                  <c:v>-65437</c:v>
                </c:pt>
                <c:pt idx="21">
                  <c:v>-62143</c:v>
                </c:pt>
                <c:pt idx="22">
                  <c:v>-62173</c:v>
                </c:pt>
                <c:pt idx="23">
                  <c:v>-61203</c:v>
                </c:pt>
                <c:pt idx="24">
                  <c:v>-60015</c:v>
                </c:pt>
                <c:pt idx="25">
                  <c:v>-54200</c:v>
                </c:pt>
                <c:pt idx="26">
                  <c:v>-47850</c:v>
                </c:pt>
                <c:pt idx="27">
                  <c:v>-46475</c:v>
                </c:pt>
                <c:pt idx="28">
                  <c:v>-43389</c:v>
                </c:pt>
                <c:pt idx="29">
                  <c:v>-41179</c:v>
                </c:pt>
                <c:pt idx="30">
                  <c:v>-33101</c:v>
                </c:pt>
              </c:numCache>
            </c:numRef>
          </c:val>
          <c:smooth val="0"/>
        </c:ser>
        <c:dLbls>
          <c:showLegendKey val="0"/>
          <c:showVal val="0"/>
          <c:showCatName val="0"/>
          <c:showSerName val="0"/>
          <c:showPercent val="0"/>
          <c:showBubbleSize val="0"/>
        </c:dLbls>
        <c:marker val="1"/>
        <c:smooth val="0"/>
        <c:axId val="41468288"/>
        <c:axId val="41469824"/>
      </c:lineChart>
      <c:catAx>
        <c:axId val="41468288"/>
        <c:scaling>
          <c:orientation val="minMax"/>
        </c:scaling>
        <c:delete val="0"/>
        <c:axPos val="b"/>
        <c:numFmt formatCode="mmm\-yy" sourceLinked="0"/>
        <c:majorTickMark val="none"/>
        <c:minorTickMark val="none"/>
        <c:tickLblPos val="low"/>
        <c:spPr>
          <a:ln w="3175">
            <a:solidFill>
              <a:schemeClr val="bg1">
                <a:lumMod val="75000"/>
              </a:schemeClr>
            </a:solidFill>
            <a:prstDash val="solid"/>
          </a:ln>
        </c:spPr>
        <c:txPr>
          <a:bodyPr rot="0" vert="horz"/>
          <a:lstStyle/>
          <a:p>
            <a:pPr>
              <a:defRPr sz="1200" b="1">
                <a:solidFill>
                  <a:schemeClr val="bg1">
                    <a:lumMod val="50000"/>
                  </a:schemeClr>
                </a:solidFill>
                <a:latin typeface="+mn-lt"/>
              </a:defRPr>
            </a:pPr>
            <a:endParaRPr lang="en-US"/>
          </a:p>
        </c:txPr>
        <c:crossAx val="41469824"/>
        <c:crosses val="autoZero"/>
        <c:auto val="1"/>
        <c:lblAlgn val="ctr"/>
        <c:lblOffset val="100"/>
        <c:noMultiLvlLbl val="1"/>
      </c:catAx>
      <c:valAx>
        <c:axId val="41469824"/>
        <c:scaling>
          <c:orientation val="minMax"/>
        </c:scaling>
        <c:delete val="0"/>
        <c:axPos val="r"/>
        <c:numFmt formatCode="0" sourceLinked="0"/>
        <c:majorTickMark val="none"/>
        <c:minorTickMark val="none"/>
        <c:tickLblPos val="nextTo"/>
        <c:spPr>
          <a:ln w="3175">
            <a:solidFill>
              <a:schemeClr val="bg1">
                <a:lumMod val="75000"/>
              </a:schemeClr>
            </a:solidFill>
            <a:prstDash val="solid"/>
          </a:ln>
        </c:spPr>
        <c:txPr>
          <a:bodyPr rot="0" vert="horz"/>
          <a:lstStyle/>
          <a:p>
            <a:pPr>
              <a:defRPr sz="1200" b="1">
                <a:solidFill>
                  <a:schemeClr val="bg1">
                    <a:lumMod val="50000"/>
                  </a:schemeClr>
                </a:solidFill>
                <a:latin typeface="+mn-lt"/>
              </a:defRPr>
            </a:pPr>
            <a:endParaRPr lang="en-US"/>
          </a:p>
        </c:txPr>
        <c:crossAx val="41468288"/>
        <c:crosses val="max"/>
        <c:crossBetween val="midCat"/>
        <c:dispUnits>
          <c:builtInUnit val="thousands"/>
        </c:dispUnits>
      </c:valAx>
      <c:spPr>
        <a:noFill/>
        <a:ln w="25400">
          <a:noFill/>
        </a:ln>
      </c:spPr>
    </c:plotArea>
    <c:legend>
      <c:legendPos val="t"/>
      <c:layout>
        <c:manualLayout>
          <c:xMode val="edge"/>
          <c:yMode val="edge"/>
          <c:x val="0"/>
          <c:y val="2.1189366758813291E-2"/>
          <c:w val="0.48890863978076504"/>
          <c:h val="0.15982890789912232"/>
        </c:manualLayout>
      </c:layout>
      <c:overlay val="0"/>
      <c:txPr>
        <a:bodyPr/>
        <a:lstStyle/>
        <a:p>
          <a:pPr>
            <a:defRPr sz="1200" b="1">
              <a:solidFill>
                <a:schemeClr val="bg1">
                  <a:lumMod val="50000"/>
                </a:schemeClr>
              </a:solidFill>
              <a:latin typeface="+mn-lt"/>
            </a:defRPr>
          </a:pPr>
          <a:endParaRPr lang="en-US"/>
        </a:p>
      </c:txPr>
    </c:legend>
    <c:plotVisOnly val="1"/>
    <c:dispBlanksAs val="gap"/>
    <c:showDLblsOverMax val="0"/>
  </c:chart>
  <c:spPr>
    <a:ln w="25400">
      <a:noFill/>
    </a:ln>
  </c:spPr>
  <c:txPr>
    <a:bodyPr/>
    <a:lstStyle/>
    <a:p>
      <a:pPr>
        <a:defRPr sz="1000" b="0">
          <a:latin typeface="Arial" panose="020B0604020202020204" pitchFamily="34" charset="0"/>
          <a:ea typeface="Times New Roman"/>
          <a:cs typeface="Arial" panose="020B0604020202020204" pitchFamily="34" charset="0"/>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4183489334885925E-2"/>
          <c:y val="0.11506641380881938"/>
          <c:w val="0.80529138608805106"/>
          <c:h val="0.7694099565221405"/>
        </c:manualLayout>
      </c:layout>
      <c:lineChart>
        <c:grouping val="standard"/>
        <c:varyColors val="0"/>
        <c:ser>
          <c:idx val="0"/>
          <c:order val="0"/>
          <c:spPr>
            <a:ln w="25400">
              <a:solidFill>
                <a:srgbClr val="1F497D">
                  <a:lumMod val="50000"/>
                </a:srgbClr>
              </a:solidFill>
            </a:ln>
          </c:spPr>
          <c:marker>
            <c:symbol val="none"/>
          </c:marker>
          <c:errBars>
            <c:errDir val="y"/>
            <c:errBarType val="both"/>
            <c:errValType val="cust"/>
            <c:noEndCap val="0"/>
            <c:plus>
              <c:numRef>
                <c:f>'FSR chart 2017H1 (2)'!$H$4:$H$70</c:f>
                <c:numCache>
                  <c:formatCode>General</c:formatCode>
                  <c:ptCount val="67"/>
                </c:numCache>
              </c:numRef>
            </c:plus>
            <c:minus>
              <c:numRef>
                <c:f>'FSR chart 2017H1 (2)'!$G$4:$G$70</c:f>
                <c:numCache>
                  <c:formatCode>General</c:formatCode>
                  <c:ptCount val="67"/>
                </c:numCache>
              </c:numRef>
            </c:minus>
            <c:spPr>
              <a:ln w="19050">
                <a:solidFill>
                  <a:srgbClr val="1B6AA5"/>
                </a:solidFill>
              </a:ln>
              <a:effectLst/>
            </c:spPr>
          </c:errBars>
          <c:cat>
            <c:numRef>
              <c:f>'FSR chart 2017H1 (2)'!$A$4:$A$71</c:f>
              <c:numCache>
                <c:formatCode>mmm\-yy</c:formatCode>
                <c:ptCount val="68"/>
                <c:pt idx="0">
                  <c:v>36981</c:v>
                </c:pt>
                <c:pt idx="1">
                  <c:v>37072</c:v>
                </c:pt>
                <c:pt idx="2">
                  <c:v>37164</c:v>
                </c:pt>
                <c:pt idx="3">
                  <c:v>37256</c:v>
                </c:pt>
                <c:pt idx="4">
                  <c:v>37346</c:v>
                </c:pt>
                <c:pt idx="5">
                  <c:v>37437</c:v>
                </c:pt>
                <c:pt idx="6">
                  <c:v>37529</c:v>
                </c:pt>
                <c:pt idx="7">
                  <c:v>37621</c:v>
                </c:pt>
                <c:pt idx="8">
                  <c:v>37711</c:v>
                </c:pt>
                <c:pt idx="9">
                  <c:v>37802</c:v>
                </c:pt>
                <c:pt idx="10">
                  <c:v>37894</c:v>
                </c:pt>
                <c:pt idx="11">
                  <c:v>37986</c:v>
                </c:pt>
                <c:pt idx="12">
                  <c:v>38077</c:v>
                </c:pt>
                <c:pt idx="13">
                  <c:v>38168</c:v>
                </c:pt>
                <c:pt idx="14">
                  <c:v>38260</c:v>
                </c:pt>
                <c:pt idx="15">
                  <c:v>38352</c:v>
                </c:pt>
                <c:pt idx="16">
                  <c:v>38442</c:v>
                </c:pt>
                <c:pt idx="17">
                  <c:v>38533</c:v>
                </c:pt>
                <c:pt idx="18">
                  <c:v>38625</c:v>
                </c:pt>
                <c:pt idx="19">
                  <c:v>38717</c:v>
                </c:pt>
                <c:pt idx="20">
                  <c:v>38807</c:v>
                </c:pt>
                <c:pt idx="21">
                  <c:v>38898</c:v>
                </c:pt>
                <c:pt idx="22">
                  <c:v>38990</c:v>
                </c:pt>
                <c:pt idx="23">
                  <c:v>39082</c:v>
                </c:pt>
                <c:pt idx="24">
                  <c:v>39172</c:v>
                </c:pt>
                <c:pt idx="25">
                  <c:v>39263</c:v>
                </c:pt>
                <c:pt idx="26">
                  <c:v>39355</c:v>
                </c:pt>
                <c:pt idx="27">
                  <c:v>39447</c:v>
                </c:pt>
                <c:pt idx="28">
                  <c:v>39538</c:v>
                </c:pt>
                <c:pt idx="29">
                  <c:v>39629</c:v>
                </c:pt>
                <c:pt idx="30">
                  <c:v>39721</c:v>
                </c:pt>
                <c:pt idx="31">
                  <c:v>39813</c:v>
                </c:pt>
                <c:pt idx="32">
                  <c:v>39903</c:v>
                </c:pt>
                <c:pt idx="33">
                  <c:v>39994</c:v>
                </c:pt>
                <c:pt idx="34">
                  <c:v>40086</c:v>
                </c:pt>
                <c:pt idx="35">
                  <c:v>40178</c:v>
                </c:pt>
                <c:pt idx="36">
                  <c:v>40268</c:v>
                </c:pt>
                <c:pt idx="37">
                  <c:v>40359</c:v>
                </c:pt>
                <c:pt idx="38">
                  <c:v>40451</c:v>
                </c:pt>
                <c:pt idx="39">
                  <c:v>40543</c:v>
                </c:pt>
                <c:pt idx="40">
                  <c:v>40633</c:v>
                </c:pt>
                <c:pt idx="41">
                  <c:v>40724</c:v>
                </c:pt>
                <c:pt idx="42">
                  <c:v>40816</c:v>
                </c:pt>
                <c:pt idx="43">
                  <c:v>40908</c:v>
                </c:pt>
                <c:pt idx="44">
                  <c:v>40999</c:v>
                </c:pt>
                <c:pt idx="45">
                  <c:v>41090</c:v>
                </c:pt>
                <c:pt idx="46">
                  <c:v>41182</c:v>
                </c:pt>
                <c:pt idx="47">
                  <c:v>41274</c:v>
                </c:pt>
                <c:pt idx="48">
                  <c:v>41364</c:v>
                </c:pt>
                <c:pt idx="49">
                  <c:v>41455</c:v>
                </c:pt>
                <c:pt idx="50">
                  <c:v>41547</c:v>
                </c:pt>
                <c:pt idx="51">
                  <c:v>41639</c:v>
                </c:pt>
                <c:pt idx="52">
                  <c:v>41729</c:v>
                </c:pt>
                <c:pt idx="53">
                  <c:v>41820</c:v>
                </c:pt>
                <c:pt idx="54">
                  <c:v>41912</c:v>
                </c:pt>
                <c:pt idx="55">
                  <c:v>42004</c:v>
                </c:pt>
                <c:pt idx="56">
                  <c:v>42094</c:v>
                </c:pt>
                <c:pt idx="57">
                  <c:v>42185</c:v>
                </c:pt>
                <c:pt idx="58">
                  <c:v>42277</c:v>
                </c:pt>
                <c:pt idx="59">
                  <c:v>42369</c:v>
                </c:pt>
                <c:pt idx="60">
                  <c:v>42460</c:v>
                </c:pt>
                <c:pt idx="61">
                  <c:v>42551</c:v>
                </c:pt>
                <c:pt idx="62">
                  <c:v>42643</c:v>
                </c:pt>
                <c:pt idx="63">
                  <c:v>42735</c:v>
                </c:pt>
                <c:pt idx="64">
                  <c:v>42825</c:v>
                </c:pt>
                <c:pt idx="65">
                  <c:v>42916</c:v>
                </c:pt>
                <c:pt idx="66">
                  <c:v>43008</c:v>
                </c:pt>
                <c:pt idx="67">
                  <c:v>43100</c:v>
                </c:pt>
              </c:numCache>
            </c:numRef>
          </c:cat>
          <c:val>
            <c:numRef>
              <c:f>'FSR chart 2017H1 (2)'!$B$4:$B$71</c:f>
              <c:numCache>
                <c:formatCode>General</c:formatCode>
                <c:ptCount val="68"/>
                <c:pt idx="0">
                  <c:v>64.979581281068604</c:v>
                </c:pt>
                <c:pt idx="1">
                  <c:v>64.956579011373293</c:v>
                </c:pt>
                <c:pt idx="2">
                  <c:v>64.746841780608506</c:v>
                </c:pt>
                <c:pt idx="3">
                  <c:v>64.772832534161907</c:v>
                </c:pt>
                <c:pt idx="4">
                  <c:v>64.910011705542004</c:v>
                </c:pt>
                <c:pt idx="5">
                  <c:v>65.596036934038096</c:v>
                </c:pt>
                <c:pt idx="6">
                  <c:v>66.237060253009403</c:v>
                </c:pt>
                <c:pt idx="7">
                  <c:v>66.615827941987703</c:v>
                </c:pt>
                <c:pt idx="8">
                  <c:v>66.756396649172203</c:v>
                </c:pt>
                <c:pt idx="9">
                  <c:v>67.309434345985196</c:v>
                </c:pt>
                <c:pt idx="10">
                  <c:v>67.940250246064807</c:v>
                </c:pt>
                <c:pt idx="11">
                  <c:v>69.294253365472699</c:v>
                </c:pt>
                <c:pt idx="12">
                  <c:v>70.655902346179801</c:v>
                </c:pt>
                <c:pt idx="13">
                  <c:v>72.819603470884701</c:v>
                </c:pt>
                <c:pt idx="14">
                  <c:v>74.769530971042499</c:v>
                </c:pt>
                <c:pt idx="15">
                  <c:v>77.137477502279495</c:v>
                </c:pt>
                <c:pt idx="16">
                  <c:v>78.027631702871702</c:v>
                </c:pt>
                <c:pt idx="17">
                  <c:v>80.326571425022905</c:v>
                </c:pt>
                <c:pt idx="18">
                  <c:v>82.784508838149904</c:v>
                </c:pt>
                <c:pt idx="19">
                  <c:v>86.768319535421398</c:v>
                </c:pt>
                <c:pt idx="20">
                  <c:v>89.526903599531806</c:v>
                </c:pt>
                <c:pt idx="21">
                  <c:v>92.724057372680306</c:v>
                </c:pt>
                <c:pt idx="22">
                  <c:v>95.188540988543906</c:v>
                </c:pt>
                <c:pt idx="23">
                  <c:v>97.601993978528498</c:v>
                </c:pt>
                <c:pt idx="24">
                  <c:v>98.885981190405005</c:v>
                </c:pt>
                <c:pt idx="25">
                  <c:v>100</c:v>
                </c:pt>
                <c:pt idx="26">
                  <c:v>97.868764677207494</c:v>
                </c:pt>
                <c:pt idx="27">
                  <c:v>89.542958614544105</c:v>
                </c:pt>
                <c:pt idx="28">
                  <c:v>85.454745039634304</c:v>
                </c:pt>
                <c:pt idx="29">
                  <c:v>82.002690411701806</c:v>
                </c:pt>
                <c:pt idx="30">
                  <c:v>76.890448909086999</c:v>
                </c:pt>
                <c:pt idx="31">
                  <c:v>65.860692407129307</c:v>
                </c:pt>
                <c:pt idx="32">
                  <c:v>60.193556725304802</c:v>
                </c:pt>
                <c:pt idx="33">
                  <c:v>57.867209630628601</c:v>
                </c:pt>
                <c:pt idx="34">
                  <c:v>58.792151853274</c:v>
                </c:pt>
                <c:pt idx="35">
                  <c:v>63.522164976728597</c:v>
                </c:pt>
                <c:pt idx="36">
                  <c:v>66.220468345875503</c:v>
                </c:pt>
                <c:pt idx="37">
                  <c:v>67.395919257634702</c:v>
                </c:pt>
                <c:pt idx="38">
                  <c:v>67.9049706119484</c:v>
                </c:pt>
                <c:pt idx="39">
                  <c:v>68.741966023914102</c:v>
                </c:pt>
                <c:pt idx="40">
                  <c:v>69.290915578306596</c:v>
                </c:pt>
                <c:pt idx="41">
                  <c:v>69.688228685512101</c:v>
                </c:pt>
                <c:pt idx="42">
                  <c:v>69.936318125788503</c:v>
                </c:pt>
                <c:pt idx="43">
                  <c:v>69.870966064277994</c:v>
                </c:pt>
                <c:pt idx="44">
                  <c:v>69.396929132309907</c:v>
                </c:pt>
                <c:pt idx="45">
                  <c:v>68.661852663347204</c:v>
                </c:pt>
                <c:pt idx="46">
                  <c:v>68.128188362973205</c:v>
                </c:pt>
                <c:pt idx="47">
                  <c:v>67.699405615141202</c:v>
                </c:pt>
                <c:pt idx="48">
                  <c:v>67.534139870359297</c:v>
                </c:pt>
                <c:pt idx="49">
                  <c:v>67.834372532236799</c:v>
                </c:pt>
                <c:pt idx="50">
                  <c:v>68.707126253222697</c:v>
                </c:pt>
                <c:pt idx="51">
                  <c:v>70.724592194856399</c:v>
                </c:pt>
                <c:pt idx="52">
                  <c:v>72.306903837575504</c:v>
                </c:pt>
                <c:pt idx="53">
                  <c:v>74.788496846955496</c:v>
                </c:pt>
                <c:pt idx="54">
                  <c:v>77.112068920906395</c:v>
                </c:pt>
                <c:pt idx="55">
                  <c:v>79.261125180990902</c:v>
                </c:pt>
                <c:pt idx="56">
                  <c:v>80.564628098061604</c:v>
                </c:pt>
                <c:pt idx="57">
                  <c:v>82.359348494994407</c:v>
                </c:pt>
                <c:pt idx="58">
                  <c:v>83.990271514755094</c:v>
                </c:pt>
                <c:pt idx="59">
                  <c:v>85.444466466365</c:v>
                </c:pt>
                <c:pt idx="60">
                  <c:v>85.340943315576695</c:v>
                </c:pt>
                <c:pt idx="61">
                  <c:v>85.5535267214443</c:v>
                </c:pt>
                <c:pt idx="62">
                  <c:v>83.488807804522594</c:v>
                </c:pt>
                <c:pt idx="63">
                  <c:v>84.2993984738292</c:v>
                </c:pt>
                <c:pt idx="64">
                  <c:v>85.097362475406499</c:v>
                </c:pt>
                <c:pt idx="65">
                  <c:v>86.073296512452302</c:v>
                </c:pt>
                <c:pt idx="66">
                  <c:v>87.181137828358104</c:v>
                </c:pt>
              </c:numCache>
            </c:numRef>
          </c:val>
          <c:smooth val="0"/>
        </c:ser>
        <c:ser>
          <c:idx val="1"/>
          <c:order val="1"/>
          <c:tx>
            <c:strRef>
              <c:f>'FSR chart 2017H1 (2)'!$L$1</c:f>
              <c:strCache>
                <c:ptCount val="1"/>
                <c:pt idx="0">
                  <c:v>West End Office, LHS</c:v>
                </c:pt>
              </c:strCache>
            </c:strRef>
          </c:tx>
          <c:spPr>
            <a:ln>
              <a:noFill/>
            </a:ln>
          </c:spPr>
          <c:marker>
            <c:symbol val="diamond"/>
            <c:size val="6"/>
            <c:spPr>
              <a:solidFill>
                <a:srgbClr val="F0AB00"/>
              </a:solidFill>
              <a:ln w="9525">
                <a:solidFill>
                  <a:schemeClr val="tx1"/>
                </a:solidFill>
              </a:ln>
            </c:spPr>
          </c:marker>
          <c:dPt>
            <c:idx val="64"/>
            <c:marker>
              <c:symbol val="none"/>
            </c:marker>
            <c:bubble3D val="0"/>
          </c:dPt>
          <c:dPt>
            <c:idx val="65"/>
            <c:marker>
              <c:symbol val="none"/>
            </c:marker>
            <c:bubble3D val="0"/>
          </c:dPt>
          <c:dPt>
            <c:idx val="66"/>
            <c:marker>
              <c:symbol val="none"/>
            </c:marker>
            <c:bubble3D val="0"/>
          </c:dPt>
          <c:errBars>
            <c:errDir val="y"/>
            <c:errBarType val="both"/>
            <c:errValType val="cust"/>
            <c:noEndCap val="0"/>
            <c:plus>
              <c:numRef>
                <c:f>'FSR chart 2017H1 (2)'!$V$4:$V$70</c:f>
                <c:numCache>
                  <c:formatCode>General</c:formatCode>
                  <c:ptCount val="67"/>
                </c:numCache>
              </c:numRef>
            </c:plus>
            <c:minus>
              <c:numRef>
                <c:f>'FSR chart 2017H1 (2)'!$U$4:$U$70</c:f>
                <c:numCache>
                  <c:formatCode>General</c:formatCode>
                  <c:ptCount val="67"/>
                </c:numCache>
              </c:numRef>
            </c:minus>
            <c:spPr>
              <a:ln w="19050">
                <a:solidFill>
                  <a:srgbClr val="F0AB00"/>
                </a:solidFill>
              </a:ln>
            </c:spPr>
          </c:errBars>
          <c:cat>
            <c:numRef>
              <c:f>'FSR chart 2017H1 (2)'!$A$4:$A$71</c:f>
              <c:numCache>
                <c:formatCode>mmm\-yy</c:formatCode>
                <c:ptCount val="68"/>
                <c:pt idx="0">
                  <c:v>36981</c:v>
                </c:pt>
                <c:pt idx="1">
                  <c:v>37072</c:v>
                </c:pt>
                <c:pt idx="2">
                  <c:v>37164</c:v>
                </c:pt>
                <c:pt idx="3">
                  <c:v>37256</c:v>
                </c:pt>
                <c:pt idx="4">
                  <c:v>37346</c:v>
                </c:pt>
                <c:pt idx="5">
                  <c:v>37437</c:v>
                </c:pt>
                <c:pt idx="6">
                  <c:v>37529</c:v>
                </c:pt>
                <c:pt idx="7">
                  <c:v>37621</c:v>
                </c:pt>
                <c:pt idx="8">
                  <c:v>37711</c:v>
                </c:pt>
                <c:pt idx="9">
                  <c:v>37802</c:v>
                </c:pt>
                <c:pt idx="10">
                  <c:v>37894</c:v>
                </c:pt>
                <c:pt idx="11">
                  <c:v>37986</c:v>
                </c:pt>
                <c:pt idx="12">
                  <c:v>38077</c:v>
                </c:pt>
                <c:pt idx="13">
                  <c:v>38168</c:v>
                </c:pt>
                <c:pt idx="14">
                  <c:v>38260</c:v>
                </c:pt>
                <c:pt idx="15">
                  <c:v>38352</c:v>
                </c:pt>
                <c:pt idx="16">
                  <c:v>38442</c:v>
                </c:pt>
                <c:pt idx="17">
                  <c:v>38533</c:v>
                </c:pt>
                <c:pt idx="18">
                  <c:v>38625</c:v>
                </c:pt>
                <c:pt idx="19">
                  <c:v>38717</c:v>
                </c:pt>
                <c:pt idx="20">
                  <c:v>38807</c:v>
                </c:pt>
                <c:pt idx="21">
                  <c:v>38898</c:v>
                </c:pt>
                <c:pt idx="22">
                  <c:v>38990</c:v>
                </c:pt>
                <c:pt idx="23">
                  <c:v>39082</c:v>
                </c:pt>
                <c:pt idx="24">
                  <c:v>39172</c:v>
                </c:pt>
                <c:pt idx="25">
                  <c:v>39263</c:v>
                </c:pt>
                <c:pt idx="26">
                  <c:v>39355</c:v>
                </c:pt>
                <c:pt idx="27">
                  <c:v>39447</c:v>
                </c:pt>
                <c:pt idx="28">
                  <c:v>39538</c:v>
                </c:pt>
                <c:pt idx="29">
                  <c:v>39629</c:v>
                </c:pt>
                <c:pt idx="30">
                  <c:v>39721</c:v>
                </c:pt>
                <c:pt idx="31">
                  <c:v>39813</c:v>
                </c:pt>
                <c:pt idx="32">
                  <c:v>39903</c:v>
                </c:pt>
                <c:pt idx="33">
                  <c:v>39994</c:v>
                </c:pt>
                <c:pt idx="34">
                  <c:v>40086</c:v>
                </c:pt>
                <c:pt idx="35">
                  <c:v>40178</c:v>
                </c:pt>
                <c:pt idx="36">
                  <c:v>40268</c:v>
                </c:pt>
                <c:pt idx="37">
                  <c:v>40359</c:v>
                </c:pt>
                <c:pt idx="38">
                  <c:v>40451</c:v>
                </c:pt>
                <c:pt idx="39">
                  <c:v>40543</c:v>
                </c:pt>
                <c:pt idx="40">
                  <c:v>40633</c:v>
                </c:pt>
                <c:pt idx="41">
                  <c:v>40724</c:v>
                </c:pt>
                <c:pt idx="42">
                  <c:v>40816</c:v>
                </c:pt>
                <c:pt idx="43">
                  <c:v>40908</c:v>
                </c:pt>
                <c:pt idx="44">
                  <c:v>40999</c:v>
                </c:pt>
                <c:pt idx="45">
                  <c:v>41090</c:v>
                </c:pt>
                <c:pt idx="46">
                  <c:v>41182</c:v>
                </c:pt>
                <c:pt idx="47">
                  <c:v>41274</c:v>
                </c:pt>
                <c:pt idx="48">
                  <c:v>41364</c:v>
                </c:pt>
                <c:pt idx="49">
                  <c:v>41455</c:v>
                </c:pt>
                <c:pt idx="50">
                  <c:v>41547</c:v>
                </c:pt>
                <c:pt idx="51">
                  <c:v>41639</c:v>
                </c:pt>
                <c:pt idx="52">
                  <c:v>41729</c:v>
                </c:pt>
                <c:pt idx="53">
                  <c:v>41820</c:v>
                </c:pt>
                <c:pt idx="54">
                  <c:v>41912</c:v>
                </c:pt>
                <c:pt idx="55">
                  <c:v>42004</c:v>
                </c:pt>
                <c:pt idx="56">
                  <c:v>42094</c:v>
                </c:pt>
                <c:pt idx="57">
                  <c:v>42185</c:v>
                </c:pt>
                <c:pt idx="58">
                  <c:v>42277</c:v>
                </c:pt>
                <c:pt idx="59">
                  <c:v>42369</c:v>
                </c:pt>
                <c:pt idx="60">
                  <c:v>42460</c:v>
                </c:pt>
                <c:pt idx="61">
                  <c:v>42551</c:v>
                </c:pt>
                <c:pt idx="62">
                  <c:v>42643</c:v>
                </c:pt>
                <c:pt idx="63">
                  <c:v>42735</c:v>
                </c:pt>
                <c:pt idx="64">
                  <c:v>42825</c:v>
                </c:pt>
                <c:pt idx="65">
                  <c:v>42916</c:v>
                </c:pt>
                <c:pt idx="66">
                  <c:v>43008</c:v>
                </c:pt>
                <c:pt idx="67">
                  <c:v>43100</c:v>
                </c:pt>
              </c:numCache>
            </c:numRef>
          </c:cat>
          <c:val>
            <c:numRef>
              <c:f>'FSR chart 2017H1 (2)'!$T$4:$T$70</c:f>
              <c:numCache>
                <c:formatCode>General</c:formatCode>
                <c:ptCount val="67"/>
              </c:numCache>
            </c:numRef>
          </c:val>
          <c:smooth val="0"/>
        </c:ser>
        <c:ser>
          <c:idx val="3"/>
          <c:order val="2"/>
          <c:tx>
            <c:strRef>
              <c:f>'FSR chart 2017H1 (2)'!$J$3</c:f>
              <c:strCache>
                <c:ptCount val="1"/>
                <c:pt idx="0">
                  <c:v>LR average: 1.0%</c:v>
                </c:pt>
              </c:strCache>
            </c:strRef>
          </c:tx>
          <c:spPr>
            <a:ln>
              <a:noFill/>
            </a:ln>
          </c:spPr>
          <c:marker>
            <c:symbol val="diamond"/>
            <c:size val="5"/>
            <c:spPr>
              <a:solidFill>
                <a:srgbClr val="165788"/>
              </a:solidFill>
              <a:ln>
                <a:noFill/>
              </a:ln>
            </c:spPr>
          </c:marker>
          <c:dPt>
            <c:idx val="66"/>
            <c:marker>
              <c:symbol val="diamond"/>
              <c:size val="6"/>
              <c:spPr>
                <a:solidFill>
                  <a:srgbClr val="1F497D">
                    <a:lumMod val="50000"/>
                  </a:srgbClr>
                </a:solidFill>
                <a:ln>
                  <a:noFill/>
                </a:ln>
              </c:spPr>
            </c:marker>
            <c:bubble3D val="0"/>
          </c:dPt>
          <c:val>
            <c:numRef>
              <c:f>'FSR chart 2017H1 (2)'!$J$4:$J$70</c:f>
              <c:numCache>
                <c:formatCode>General</c:formatCode>
                <c:ptCount val="67"/>
                <c:pt idx="66" formatCode="0.0">
                  <c:v>80.643868727411856</c:v>
                </c:pt>
              </c:numCache>
            </c:numRef>
          </c:val>
          <c:smooth val="0"/>
        </c:ser>
        <c:dLbls>
          <c:showLegendKey val="0"/>
          <c:showVal val="0"/>
          <c:showCatName val="0"/>
          <c:showSerName val="0"/>
          <c:showPercent val="0"/>
          <c:showBubbleSize val="0"/>
        </c:dLbls>
        <c:marker val="1"/>
        <c:smooth val="0"/>
        <c:axId val="50002176"/>
        <c:axId val="50143232"/>
      </c:lineChart>
      <c:dateAx>
        <c:axId val="50002176"/>
        <c:scaling>
          <c:orientation val="minMax"/>
        </c:scaling>
        <c:delete val="0"/>
        <c:axPos val="b"/>
        <c:numFmt formatCode="yy" sourceLinked="0"/>
        <c:majorTickMark val="none"/>
        <c:minorTickMark val="none"/>
        <c:tickLblPos val="nextTo"/>
        <c:spPr>
          <a:ln>
            <a:solidFill>
              <a:sysClr val="window" lastClr="FFFFFF">
                <a:lumMod val="75000"/>
              </a:sysClr>
            </a:solidFill>
          </a:ln>
        </c:spPr>
        <c:txPr>
          <a:bodyPr/>
          <a:lstStyle/>
          <a:p>
            <a:pPr>
              <a:defRPr sz="1200" b="1">
                <a:solidFill>
                  <a:schemeClr val="bg1">
                    <a:lumMod val="50000"/>
                  </a:schemeClr>
                </a:solidFill>
              </a:defRPr>
            </a:pPr>
            <a:endParaRPr lang="en-US"/>
          </a:p>
        </c:txPr>
        <c:crossAx val="50143232"/>
        <c:crosses val="autoZero"/>
        <c:auto val="1"/>
        <c:lblOffset val="100"/>
        <c:baseTimeUnit val="months"/>
        <c:majorUnit val="24"/>
        <c:majorTimeUnit val="months"/>
      </c:dateAx>
      <c:valAx>
        <c:axId val="50143232"/>
        <c:scaling>
          <c:orientation val="minMax"/>
          <c:max val="150"/>
          <c:min val="50"/>
        </c:scaling>
        <c:delete val="0"/>
        <c:axPos val="r"/>
        <c:numFmt formatCode="General" sourceLinked="1"/>
        <c:majorTickMark val="none"/>
        <c:minorTickMark val="none"/>
        <c:tickLblPos val="nextTo"/>
        <c:spPr>
          <a:ln>
            <a:solidFill>
              <a:sysClr val="window" lastClr="FFFFFF">
                <a:lumMod val="75000"/>
              </a:sysClr>
            </a:solidFill>
          </a:ln>
        </c:spPr>
        <c:txPr>
          <a:bodyPr/>
          <a:lstStyle/>
          <a:p>
            <a:pPr>
              <a:defRPr sz="1200" b="1">
                <a:solidFill>
                  <a:schemeClr val="bg1">
                    <a:lumMod val="50000"/>
                  </a:schemeClr>
                </a:solidFill>
              </a:defRPr>
            </a:pPr>
            <a:endParaRPr lang="en-US"/>
          </a:p>
        </c:txPr>
        <c:crossAx val="50002176"/>
        <c:crosses val="max"/>
        <c:crossBetween val="between"/>
        <c:majorUnit val="25"/>
      </c:valAx>
      <c:spPr>
        <a:ln>
          <a:noFill/>
        </a:ln>
      </c:spPr>
    </c:plotArea>
    <c:plotVisOnly val="1"/>
    <c:dispBlanksAs val="gap"/>
    <c:showDLblsOverMax val="0"/>
  </c:chart>
  <c:spPr>
    <a:ln>
      <a:noFill/>
    </a:ln>
  </c:spPr>
  <c:txPr>
    <a:bodyPr/>
    <a:lstStyle/>
    <a:p>
      <a:pPr>
        <a:defRPr sz="800">
          <a:latin typeface="+mn-lt"/>
          <a:cs typeface="Arial" panose="020B0604020202020204" pitchFamily="34" charset="0"/>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4183489334885925E-2"/>
          <c:y val="0.11506641380881938"/>
          <c:w val="0.80529138608805106"/>
          <c:h val="0.7694099565221405"/>
        </c:manualLayout>
      </c:layout>
      <c:lineChart>
        <c:grouping val="standard"/>
        <c:varyColors val="0"/>
        <c:ser>
          <c:idx val="0"/>
          <c:order val="0"/>
          <c:spPr>
            <a:ln w="25400">
              <a:solidFill>
                <a:srgbClr val="1F497D">
                  <a:lumMod val="50000"/>
                </a:srgbClr>
              </a:solidFill>
            </a:ln>
          </c:spPr>
          <c:marker>
            <c:symbol val="none"/>
          </c:marker>
          <c:errBars>
            <c:errDir val="y"/>
            <c:errBarType val="both"/>
            <c:errValType val="cust"/>
            <c:noEndCap val="0"/>
            <c:plus>
              <c:numRef>
                <c:f>'FSR chart 2017H1 (2)'!$H$4:$H$70</c:f>
                <c:numCache>
                  <c:formatCode>General</c:formatCode>
                  <c:ptCount val="67"/>
                </c:numCache>
              </c:numRef>
            </c:plus>
            <c:minus>
              <c:numRef>
                <c:f>'FSR chart 2017H1 (2)'!$G$4:$G$70</c:f>
                <c:numCache>
                  <c:formatCode>General</c:formatCode>
                  <c:ptCount val="67"/>
                </c:numCache>
              </c:numRef>
            </c:minus>
            <c:spPr>
              <a:ln w="19050">
                <a:solidFill>
                  <a:srgbClr val="1B6AA5"/>
                </a:solidFill>
              </a:ln>
              <a:effectLst/>
            </c:spPr>
          </c:errBars>
          <c:cat>
            <c:numRef>
              <c:f>'FSR chart 2017H1 (2)'!$A$4:$A$71</c:f>
              <c:numCache>
                <c:formatCode>mmm\-yy</c:formatCode>
                <c:ptCount val="68"/>
                <c:pt idx="0">
                  <c:v>36981</c:v>
                </c:pt>
                <c:pt idx="1">
                  <c:v>37072</c:v>
                </c:pt>
                <c:pt idx="2">
                  <c:v>37164</c:v>
                </c:pt>
                <c:pt idx="3">
                  <c:v>37256</c:v>
                </c:pt>
                <c:pt idx="4">
                  <c:v>37346</c:v>
                </c:pt>
                <c:pt idx="5">
                  <c:v>37437</c:v>
                </c:pt>
                <c:pt idx="6">
                  <c:v>37529</c:v>
                </c:pt>
                <c:pt idx="7">
                  <c:v>37621</c:v>
                </c:pt>
                <c:pt idx="8">
                  <c:v>37711</c:v>
                </c:pt>
                <c:pt idx="9">
                  <c:v>37802</c:v>
                </c:pt>
                <c:pt idx="10">
                  <c:v>37894</c:v>
                </c:pt>
                <c:pt idx="11">
                  <c:v>37986</c:v>
                </c:pt>
                <c:pt idx="12">
                  <c:v>38077</c:v>
                </c:pt>
                <c:pt idx="13">
                  <c:v>38168</c:v>
                </c:pt>
                <c:pt idx="14">
                  <c:v>38260</c:v>
                </c:pt>
                <c:pt idx="15">
                  <c:v>38352</c:v>
                </c:pt>
                <c:pt idx="16">
                  <c:v>38442</c:v>
                </c:pt>
                <c:pt idx="17">
                  <c:v>38533</c:v>
                </c:pt>
                <c:pt idx="18">
                  <c:v>38625</c:v>
                </c:pt>
                <c:pt idx="19">
                  <c:v>38717</c:v>
                </c:pt>
                <c:pt idx="20">
                  <c:v>38807</c:v>
                </c:pt>
                <c:pt idx="21">
                  <c:v>38898</c:v>
                </c:pt>
                <c:pt idx="22">
                  <c:v>38990</c:v>
                </c:pt>
                <c:pt idx="23">
                  <c:v>39082</c:v>
                </c:pt>
                <c:pt idx="24">
                  <c:v>39172</c:v>
                </c:pt>
                <c:pt idx="25">
                  <c:v>39263</c:v>
                </c:pt>
                <c:pt idx="26">
                  <c:v>39355</c:v>
                </c:pt>
                <c:pt idx="27">
                  <c:v>39447</c:v>
                </c:pt>
                <c:pt idx="28">
                  <c:v>39538</c:v>
                </c:pt>
                <c:pt idx="29">
                  <c:v>39629</c:v>
                </c:pt>
                <c:pt idx="30">
                  <c:v>39721</c:v>
                </c:pt>
                <c:pt idx="31">
                  <c:v>39813</c:v>
                </c:pt>
                <c:pt idx="32">
                  <c:v>39903</c:v>
                </c:pt>
                <c:pt idx="33">
                  <c:v>39994</c:v>
                </c:pt>
                <c:pt idx="34">
                  <c:v>40086</c:v>
                </c:pt>
                <c:pt idx="35">
                  <c:v>40178</c:v>
                </c:pt>
                <c:pt idx="36">
                  <c:v>40268</c:v>
                </c:pt>
                <c:pt idx="37">
                  <c:v>40359</c:v>
                </c:pt>
                <c:pt idx="38">
                  <c:v>40451</c:v>
                </c:pt>
                <c:pt idx="39">
                  <c:v>40543</c:v>
                </c:pt>
                <c:pt idx="40">
                  <c:v>40633</c:v>
                </c:pt>
                <c:pt idx="41">
                  <c:v>40724</c:v>
                </c:pt>
                <c:pt idx="42">
                  <c:v>40816</c:v>
                </c:pt>
                <c:pt idx="43">
                  <c:v>40908</c:v>
                </c:pt>
                <c:pt idx="44">
                  <c:v>40999</c:v>
                </c:pt>
                <c:pt idx="45">
                  <c:v>41090</c:v>
                </c:pt>
                <c:pt idx="46">
                  <c:v>41182</c:v>
                </c:pt>
                <c:pt idx="47">
                  <c:v>41274</c:v>
                </c:pt>
                <c:pt idx="48">
                  <c:v>41364</c:v>
                </c:pt>
                <c:pt idx="49">
                  <c:v>41455</c:v>
                </c:pt>
                <c:pt idx="50">
                  <c:v>41547</c:v>
                </c:pt>
                <c:pt idx="51">
                  <c:v>41639</c:v>
                </c:pt>
                <c:pt idx="52">
                  <c:v>41729</c:v>
                </c:pt>
                <c:pt idx="53">
                  <c:v>41820</c:v>
                </c:pt>
                <c:pt idx="54">
                  <c:v>41912</c:v>
                </c:pt>
                <c:pt idx="55">
                  <c:v>42004</c:v>
                </c:pt>
                <c:pt idx="56">
                  <c:v>42094</c:v>
                </c:pt>
                <c:pt idx="57">
                  <c:v>42185</c:v>
                </c:pt>
                <c:pt idx="58">
                  <c:v>42277</c:v>
                </c:pt>
                <c:pt idx="59">
                  <c:v>42369</c:v>
                </c:pt>
                <c:pt idx="60">
                  <c:v>42460</c:v>
                </c:pt>
                <c:pt idx="61">
                  <c:v>42551</c:v>
                </c:pt>
                <c:pt idx="62">
                  <c:v>42643</c:v>
                </c:pt>
                <c:pt idx="63">
                  <c:v>42735</c:v>
                </c:pt>
                <c:pt idx="64">
                  <c:v>42825</c:v>
                </c:pt>
                <c:pt idx="65">
                  <c:v>42916</c:v>
                </c:pt>
                <c:pt idx="66">
                  <c:v>43008</c:v>
                </c:pt>
                <c:pt idx="67">
                  <c:v>43100</c:v>
                </c:pt>
              </c:numCache>
            </c:numRef>
          </c:cat>
          <c:val>
            <c:numRef>
              <c:f>'FSR chart 2017H1 (2)'!$B$4:$B$71</c:f>
              <c:numCache>
                <c:formatCode>General</c:formatCode>
                <c:ptCount val="68"/>
                <c:pt idx="0">
                  <c:v>64.979581281068604</c:v>
                </c:pt>
                <c:pt idx="1">
                  <c:v>64.956579011373293</c:v>
                </c:pt>
                <c:pt idx="2">
                  <c:v>64.746841780608506</c:v>
                </c:pt>
                <c:pt idx="3">
                  <c:v>64.772832534161907</c:v>
                </c:pt>
                <c:pt idx="4">
                  <c:v>64.910011705542004</c:v>
                </c:pt>
                <c:pt idx="5">
                  <c:v>65.596036934038096</c:v>
                </c:pt>
                <c:pt idx="6">
                  <c:v>66.237060253009403</c:v>
                </c:pt>
                <c:pt idx="7">
                  <c:v>66.615827941987703</c:v>
                </c:pt>
                <c:pt idx="8">
                  <c:v>66.756396649172203</c:v>
                </c:pt>
                <c:pt idx="9">
                  <c:v>67.309434345985196</c:v>
                </c:pt>
                <c:pt idx="10">
                  <c:v>67.940250246064807</c:v>
                </c:pt>
                <c:pt idx="11">
                  <c:v>69.294253365472699</c:v>
                </c:pt>
                <c:pt idx="12">
                  <c:v>70.655902346179801</c:v>
                </c:pt>
                <c:pt idx="13">
                  <c:v>72.819603470884701</c:v>
                </c:pt>
                <c:pt idx="14">
                  <c:v>74.769530971042499</c:v>
                </c:pt>
                <c:pt idx="15">
                  <c:v>77.137477502279495</c:v>
                </c:pt>
                <c:pt idx="16">
                  <c:v>78.027631702871702</c:v>
                </c:pt>
                <c:pt idx="17">
                  <c:v>80.326571425022905</c:v>
                </c:pt>
                <c:pt idx="18">
                  <c:v>82.784508838149904</c:v>
                </c:pt>
                <c:pt idx="19">
                  <c:v>86.768319535421398</c:v>
                </c:pt>
                <c:pt idx="20">
                  <c:v>89.526903599531806</c:v>
                </c:pt>
                <c:pt idx="21">
                  <c:v>92.724057372680306</c:v>
                </c:pt>
                <c:pt idx="22">
                  <c:v>95.188540988543906</c:v>
                </c:pt>
                <c:pt idx="23">
                  <c:v>97.601993978528498</c:v>
                </c:pt>
                <c:pt idx="24">
                  <c:v>98.885981190405005</c:v>
                </c:pt>
                <c:pt idx="25">
                  <c:v>100</c:v>
                </c:pt>
                <c:pt idx="26">
                  <c:v>97.868764677207494</c:v>
                </c:pt>
                <c:pt idx="27">
                  <c:v>89.542958614544105</c:v>
                </c:pt>
                <c:pt idx="28">
                  <c:v>85.454745039634304</c:v>
                </c:pt>
                <c:pt idx="29">
                  <c:v>82.002690411701806</c:v>
                </c:pt>
                <c:pt idx="30">
                  <c:v>76.890448909086999</c:v>
                </c:pt>
                <c:pt idx="31">
                  <c:v>65.860692407129307</c:v>
                </c:pt>
                <c:pt idx="32">
                  <c:v>60.193556725304802</c:v>
                </c:pt>
                <c:pt idx="33">
                  <c:v>57.867209630628601</c:v>
                </c:pt>
                <c:pt idx="34">
                  <c:v>58.792151853274</c:v>
                </c:pt>
                <c:pt idx="35">
                  <c:v>63.522164976728597</c:v>
                </c:pt>
                <c:pt idx="36">
                  <c:v>66.220468345875503</c:v>
                </c:pt>
                <c:pt idx="37">
                  <c:v>67.395919257634702</c:v>
                </c:pt>
                <c:pt idx="38">
                  <c:v>67.9049706119484</c:v>
                </c:pt>
                <c:pt idx="39">
                  <c:v>68.741966023914102</c:v>
                </c:pt>
                <c:pt idx="40">
                  <c:v>69.290915578306596</c:v>
                </c:pt>
                <c:pt idx="41">
                  <c:v>69.688228685512101</c:v>
                </c:pt>
                <c:pt idx="42">
                  <c:v>69.936318125788503</c:v>
                </c:pt>
                <c:pt idx="43">
                  <c:v>69.870966064277994</c:v>
                </c:pt>
                <c:pt idx="44">
                  <c:v>69.396929132309907</c:v>
                </c:pt>
                <c:pt idx="45">
                  <c:v>68.661852663347204</c:v>
                </c:pt>
                <c:pt idx="46">
                  <c:v>68.128188362973205</c:v>
                </c:pt>
                <c:pt idx="47">
                  <c:v>67.699405615141202</c:v>
                </c:pt>
                <c:pt idx="48">
                  <c:v>67.534139870359297</c:v>
                </c:pt>
                <c:pt idx="49">
                  <c:v>67.834372532236799</c:v>
                </c:pt>
                <c:pt idx="50">
                  <c:v>68.707126253222697</c:v>
                </c:pt>
                <c:pt idx="51">
                  <c:v>70.724592194856399</c:v>
                </c:pt>
                <c:pt idx="52">
                  <c:v>72.306903837575504</c:v>
                </c:pt>
                <c:pt idx="53">
                  <c:v>74.788496846955496</c:v>
                </c:pt>
                <c:pt idx="54">
                  <c:v>77.112068920906395</c:v>
                </c:pt>
                <c:pt idx="55">
                  <c:v>79.261125180990902</c:v>
                </c:pt>
                <c:pt idx="56">
                  <c:v>80.564628098061604</c:v>
                </c:pt>
                <c:pt idx="57">
                  <c:v>82.359348494994407</c:v>
                </c:pt>
                <c:pt idx="58">
                  <c:v>83.990271514755094</c:v>
                </c:pt>
                <c:pt idx="59">
                  <c:v>85.444466466365</c:v>
                </c:pt>
                <c:pt idx="60">
                  <c:v>85.340943315576695</c:v>
                </c:pt>
                <c:pt idx="61">
                  <c:v>85.5535267214443</c:v>
                </c:pt>
                <c:pt idx="62">
                  <c:v>83.488807804522594</c:v>
                </c:pt>
                <c:pt idx="63">
                  <c:v>84.2993984738292</c:v>
                </c:pt>
                <c:pt idx="64">
                  <c:v>85.097362475406499</c:v>
                </c:pt>
                <c:pt idx="65">
                  <c:v>86.073296512452302</c:v>
                </c:pt>
                <c:pt idx="66">
                  <c:v>87.181137828358104</c:v>
                </c:pt>
              </c:numCache>
            </c:numRef>
          </c:val>
          <c:smooth val="0"/>
        </c:ser>
        <c:ser>
          <c:idx val="1"/>
          <c:order val="1"/>
          <c:tx>
            <c:strRef>
              <c:f>'FSR chart 2017H1 (2)'!$L$1</c:f>
              <c:strCache>
                <c:ptCount val="1"/>
                <c:pt idx="0">
                  <c:v>West End Office, LHS</c:v>
                </c:pt>
              </c:strCache>
            </c:strRef>
          </c:tx>
          <c:spPr>
            <a:ln>
              <a:noFill/>
            </a:ln>
          </c:spPr>
          <c:marker>
            <c:symbol val="diamond"/>
            <c:size val="6"/>
            <c:spPr>
              <a:solidFill>
                <a:srgbClr val="F0AB00"/>
              </a:solidFill>
              <a:ln w="9525">
                <a:solidFill>
                  <a:schemeClr val="tx1"/>
                </a:solidFill>
              </a:ln>
            </c:spPr>
          </c:marker>
          <c:dPt>
            <c:idx val="64"/>
            <c:marker>
              <c:symbol val="none"/>
            </c:marker>
            <c:bubble3D val="0"/>
          </c:dPt>
          <c:dPt>
            <c:idx val="65"/>
            <c:marker>
              <c:symbol val="none"/>
            </c:marker>
            <c:bubble3D val="0"/>
          </c:dPt>
          <c:dPt>
            <c:idx val="66"/>
            <c:marker>
              <c:symbol val="none"/>
            </c:marker>
            <c:bubble3D val="0"/>
          </c:dPt>
          <c:errBars>
            <c:errDir val="y"/>
            <c:errBarType val="both"/>
            <c:errValType val="cust"/>
            <c:noEndCap val="0"/>
            <c:plus>
              <c:numRef>
                <c:f>'FSR chart 2017H1 (2)'!$V$4:$V$70</c:f>
                <c:numCache>
                  <c:formatCode>General</c:formatCode>
                  <c:ptCount val="67"/>
                </c:numCache>
              </c:numRef>
            </c:plus>
            <c:minus>
              <c:numRef>
                <c:f>'FSR chart 2017H1 (2)'!$U$4:$U$70</c:f>
                <c:numCache>
                  <c:formatCode>General</c:formatCode>
                  <c:ptCount val="67"/>
                </c:numCache>
              </c:numRef>
            </c:minus>
            <c:spPr>
              <a:ln w="19050">
                <a:solidFill>
                  <a:srgbClr val="F0AB00"/>
                </a:solidFill>
              </a:ln>
            </c:spPr>
          </c:errBars>
          <c:cat>
            <c:numRef>
              <c:f>'FSR chart 2017H1 (2)'!$A$4:$A$71</c:f>
              <c:numCache>
                <c:formatCode>mmm\-yy</c:formatCode>
                <c:ptCount val="68"/>
                <c:pt idx="0">
                  <c:v>36981</c:v>
                </c:pt>
                <c:pt idx="1">
                  <c:v>37072</c:v>
                </c:pt>
                <c:pt idx="2">
                  <c:v>37164</c:v>
                </c:pt>
                <c:pt idx="3">
                  <c:v>37256</c:v>
                </c:pt>
                <c:pt idx="4">
                  <c:v>37346</c:v>
                </c:pt>
                <c:pt idx="5">
                  <c:v>37437</c:v>
                </c:pt>
                <c:pt idx="6">
                  <c:v>37529</c:v>
                </c:pt>
                <c:pt idx="7">
                  <c:v>37621</c:v>
                </c:pt>
                <c:pt idx="8">
                  <c:v>37711</c:v>
                </c:pt>
                <c:pt idx="9">
                  <c:v>37802</c:v>
                </c:pt>
                <c:pt idx="10">
                  <c:v>37894</c:v>
                </c:pt>
                <c:pt idx="11">
                  <c:v>37986</c:v>
                </c:pt>
                <c:pt idx="12">
                  <c:v>38077</c:v>
                </c:pt>
                <c:pt idx="13">
                  <c:v>38168</c:v>
                </c:pt>
                <c:pt idx="14">
                  <c:v>38260</c:v>
                </c:pt>
                <c:pt idx="15">
                  <c:v>38352</c:v>
                </c:pt>
                <c:pt idx="16">
                  <c:v>38442</c:v>
                </c:pt>
                <c:pt idx="17">
                  <c:v>38533</c:v>
                </c:pt>
                <c:pt idx="18">
                  <c:v>38625</c:v>
                </c:pt>
                <c:pt idx="19">
                  <c:v>38717</c:v>
                </c:pt>
                <c:pt idx="20">
                  <c:v>38807</c:v>
                </c:pt>
                <c:pt idx="21">
                  <c:v>38898</c:v>
                </c:pt>
                <c:pt idx="22">
                  <c:v>38990</c:v>
                </c:pt>
                <c:pt idx="23">
                  <c:v>39082</c:v>
                </c:pt>
                <c:pt idx="24">
                  <c:v>39172</c:v>
                </c:pt>
                <c:pt idx="25">
                  <c:v>39263</c:v>
                </c:pt>
                <c:pt idx="26">
                  <c:v>39355</c:v>
                </c:pt>
                <c:pt idx="27">
                  <c:v>39447</c:v>
                </c:pt>
                <c:pt idx="28">
                  <c:v>39538</c:v>
                </c:pt>
                <c:pt idx="29">
                  <c:v>39629</c:v>
                </c:pt>
                <c:pt idx="30">
                  <c:v>39721</c:v>
                </c:pt>
                <c:pt idx="31">
                  <c:v>39813</c:v>
                </c:pt>
                <c:pt idx="32">
                  <c:v>39903</c:v>
                </c:pt>
                <c:pt idx="33">
                  <c:v>39994</c:v>
                </c:pt>
                <c:pt idx="34">
                  <c:v>40086</c:v>
                </c:pt>
                <c:pt idx="35">
                  <c:v>40178</c:v>
                </c:pt>
                <c:pt idx="36">
                  <c:v>40268</c:v>
                </c:pt>
                <c:pt idx="37">
                  <c:v>40359</c:v>
                </c:pt>
                <c:pt idx="38">
                  <c:v>40451</c:v>
                </c:pt>
                <c:pt idx="39">
                  <c:v>40543</c:v>
                </c:pt>
                <c:pt idx="40">
                  <c:v>40633</c:v>
                </c:pt>
                <c:pt idx="41">
                  <c:v>40724</c:v>
                </c:pt>
                <c:pt idx="42">
                  <c:v>40816</c:v>
                </c:pt>
                <c:pt idx="43">
                  <c:v>40908</c:v>
                </c:pt>
                <c:pt idx="44">
                  <c:v>40999</c:v>
                </c:pt>
                <c:pt idx="45">
                  <c:v>41090</c:v>
                </c:pt>
                <c:pt idx="46">
                  <c:v>41182</c:v>
                </c:pt>
                <c:pt idx="47">
                  <c:v>41274</c:v>
                </c:pt>
                <c:pt idx="48">
                  <c:v>41364</c:v>
                </c:pt>
                <c:pt idx="49">
                  <c:v>41455</c:v>
                </c:pt>
                <c:pt idx="50">
                  <c:v>41547</c:v>
                </c:pt>
                <c:pt idx="51">
                  <c:v>41639</c:v>
                </c:pt>
                <c:pt idx="52">
                  <c:v>41729</c:v>
                </c:pt>
                <c:pt idx="53">
                  <c:v>41820</c:v>
                </c:pt>
                <c:pt idx="54">
                  <c:v>41912</c:v>
                </c:pt>
                <c:pt idx="55">
                  <c:v>42004</c:v>
                </c:pt>
                <c:pt idx="56">
                  <c:v>42094</c:v>
                </c:pt>
                <c:pt idx="57">
                  <c:v>42185</c:v>
                </c:pt>
                <c:pt idx="58">
                  <c:v>42277</c:v>
                </c:pt>
                <c:pt idx="59">
                  <c:v>42369</c:v>
                </c:pt>
                <c:pt idx="60">
                  <c:v>42460</c:v>
                </c:pt>
                <c:pt idx="61">
                  <c:v>42551</c:v>
                </c:pt>
                <c:pt idx="62">
                  <c:v>42643</c:v>
                </c:pt>
                <c:pt idx="63">
                  <c:v>42735</c:v>
                </c:pt>
                <c:pt idx="64">
                  <c:v>42825</c:v>
                </c:pt>
                <c:pt idx="65">
                  <c:v>42916</c:v>
                </c:pt>
                <c:pt idx="66">
                  <c:v>43008</c:v>
                </c:pt>
                <c:pt idx="67">
                  <c:v>43100</c:v>
                </c:pt>
              </c:numCache>
            </c:numRef>
          </c:cat>
          <c:val>
            <c:numRef>
              <c:f>'FSR chart 2017H1 (2)'!$T$4:$T$70</c:f>
              <c:numCache>
                <c:formatCode>General</c:formatCode>
                <c:ptCount val="67"/>
              </c:numCache>
            </c:numRef>
          </c:val>
          <c:smooth val="0"/>
        </c:ser>
        <c:ser>
          <c:idx val="2"/>
          <c:order val="2"/>
          <c:tx>
            <c:strRef>
              <c:f>'FSR chart 2017H1 (2)'!$L$1:$Q$1</c:f>
              <c:strCache>
                <c:ptCount val="1"/>
                <c:pt idx="0">
                  <c:v>West End Office, LHS</c:v>
                </c:pt>
              </c:strCache>
            </c:strRef>
          </c:tx>
          <c:spPr>
            <a:ln w="25400">
              <a:solidFill>
                <a:srgbClr val="F0AB00"/>
              </a:solidFill>
            </a:ln>
          </c:spPr>
          <c:marker>
            <c:symbol val="none"/>
          </c:marker>
          <c:dPt>
            <c:idx val="64"/>
            <c:bubble3D val="0"/>
          </c:dPt>
          <c:cat>
            <c:numRef>
              <c:f>'FSR chart 2017H1 (2)'!$A$4:$A$71</c:f>
              <c:numCache>
                <c:formatCode>mmm\-yy</c:formatCode>
                <c:ptCount val="68"/>
                <c:pt idx="0">
                  <c:v>36981</c:v>
                </c:pt>
                <c:pt idx="1">
                  <c:v>37072</c:v>
                </c:pt>
                <c:pt idx="2">
                  <c:v>37164</c:v>
                </c:pt>
                <c:pt idx="3">
                  <c:v>37256</c:v>
                </c:pt>
                <c:pt idx="4">
                  <c:v>37346</c:v>
                </c:pt>
                <c:pt idx="5">
                  <c:v>37437</c:v>
                </c:pt>
                <c:pt idx="6">
                  <c:v>37529</c:v>
                </c:pt>
                <c:pt idx="7">
                  <c:v>37621</c:v>
                </c:pt>
                <c:pt idx="8">
                  <c:v>37711</c:v>
                </c:pt>
                <c:pt idx="9">
                  <c:v>37802</c:v>
                </c:pt>
                <c:pt idx="10">
                  <c:v>37894</c:v>
                </c:pt>
                <c:pt idx="11">
                  <c:v>37986</c:v>
                </c:pt>
                <c:pt idx="12">
                  <c:v>38077</c:v>
                </c:pt>
                <c:pt idx="13">
                  <c:v>38168</c:v>
                </c:pt>
                <c:pt idx="14">
                  <c:v>38260</c:v>
                </c:pt>
                <c:pt idx="15">
                  <c:v>38352</c:v>
                </c:pt>
                <c:pt idx="16">
                  <c:v>38442</c:v>
                </c:pt>
                <c:pt idx="17">
                  <c:v>38533</c:v>
                </c:pt>
                <c:pt idx="18">
                  <c:v>38625</c:v>
                </c:pt>
                <c:pt idx="19">
                  <c:v>38717</c:v>
                </c:pt>
                <c:pt idx="20">
                  <c:v>38807</c:v>
                </c:pt>
                <c:pt idx="21">
                  <c:v>38898</c:v>
                </c:pt>
                <c:pt idx="22">
                  <c:v>38990</c:v>
                </c:pt>
                <c:pt idx="23">
                  <c:v>39082</c:v>
                </c:pt>
                <c:pt idx="24">
                  <c:v>39172</c:v>
                </c:pt>
                <c:pt idx="25">
                  <c:v>39263</c:v>
                </c:pt>
                <c:pt idx="26">
                  <c:v>39355</c:v>
                </c:pt>
                <c:pt idx="27">
                  <c:v>39447</c:v>
                </c:pt>
                <c:pt idx="28">
                  <c:v>39538</c:v>
                </c:pt>
                <c:pt idx="29">
                  <c:v>39629</c:v>
                </c:pt>
                <c:pt idx="30">
                  <c:v>39721</c:v>
                </c:pt>
                <c:pt idx="31">
                  <c:v>39813</c:v>
                </c:pt>
                <c:pt idx="32">
                  <c:v>39903</c:v>
                </c:pt>
                <c:pt idx="33">
                  <c:v>39994</c:v>
                </c:pt>
                <c:pt idx="34">
                  <c:v>40086</c:v>
                </c:pt>
                <c:pt idx="35">
                  <c:v>40178</c:v>
                </c:pt>
                <c:pt idx="36">
                  <c:v>40268</c:v>
                </c:pt>
                <c:pt idx="37">
                  <c:v>40359</c:v>
                </c:pt>
                <c:pt idx="38">
                  <c:v>40451</c:v>
                </c:pt>
                <c:pt idx="39">
                  <c:v>40543</c:v>
                </c:pt>
                <c:pt idx="40">
                  <c:v>40633</c:v>
                </c:pt>
                <c:pt idx="41">
                  <c:v>40724</c:v>
                </c:pt>
                <c:pt idx="42">
                  <c:v>40816</c:v>
                </c:pt>
                <c:pt idx="43">
                  <c:v>40908</c:v>
                </c:pt>
                <c:pt idx="44">
                  <c:v>40999</c:v>
                </c:pt>
                <c:pt idx="45">
                  <c:v>41090</c:v>
                </c:pt>
                <c:pt idx="46">
                  <c:v>41182</c:v>
                </c:pt>
                <c:pt idx="47">
                  <c:v>41274</c:v>
                </c:pt>
                <c:pt idx="48">
                  <c:v>41364</c:v>
                </c:pt>
                <c:pt idx="49">
                  <c:v>41455</c:v>
                </c:pt>
                <c:pt idx="50">
                  <c:v>41547</c:v>
                </c:pt>
                <c:pt idx="51">
                  <c:v>41639</c:v>
                </c:pt>
                <c:pt idx="52">
                  <c:v>41729</c:v>
                </c:pt>
                <c:pt idx="53">
                  <c:v>41820</c:v>
                </c:pt>
                <c:pt idx="54">
                  <c:v>41912</c:v>
                </c:pt>
                <c:pt idx="55">
                  <c:v>42004</c:v>
                </c:pt>
                <c:pt idx="56">
                  <c:v>42094</c:v>
                </c:pt>
                <c:pt idx="57">
                  <c:v>42185</c:v>
                </c:pt>
                <c:pt idx="58">
                  <c:v>42277</c:v>
                </c:pt>
                <c:pt idx="59">
                  <c:v>42369</c:v>
                </c:pt>
                <c:pt idx="60">
                  <c:v>42460</c:v>
                </c:pt>
                <c:pt idx="61">
                  <c:v>42551</c:v>
                </c:pt>
                <c:pt idx="62">
                  <c:v>42643</c:v>
                </c:pt>
                <c:pt idx="63">
                  <c:v>42735</c:v>
                </c:pt>
                <c:pt idx="64">
                  <c:v>42825</c:v>
                </c:pt>
                <c:pt idx="65">
                  <c:v>42916</c:v>
                </c:pt>
                <c:pt idx="66">
                  <c:v>43008</c:v>
                </c:pt>
                <c:pt idx="67">
                  <c:v>43100</c:v>
                </c:pt>
              </c:numCache>
            </c:numRef>
          </c:cat>
          <c:val>
            <c:numRef>
              <c:f>'FSR chart 2017H1 (2)'!$L$4:$L$71</c:f>
              <c:numCache>
                <c:formatCode>0</c:formatCode>
                <c:ptCount val="68"/>
                <c:pt idx="0">
                  <c:v>57.593782389076885</c:v>
                </c:pt>
                <c:pt idx="1">
                  <c:v>58.289243718715554</c:v>
                </c:pt>
                <c:pt idx="2">
                  <c:v>58.416204066438823</c:v>
                </c:pt>
                <c:pt idx="3">
                  <c:v>58.055317316138087</c:v>
                </c:pt>
                <c:pt idx="4">
                  <c:v>57.720629003621148</c:v>
                </c:pt>
                <c:pt idx="5">
                  <c:v>57.901032572158876</c:v>
                </c:pt>
                <c:pt idx="6">
                  <c:v>57.854049395911908</c:v>
                </c:pt>
                <c:pt idx="7">
                  <c:v>56.683774790563199</c:v>
                </c:pt>
                <c:pt idx="8">
                  <c:v>55.69204421627547</c:v>
                </c:pt>
                <c:pt idx="9">
                  <c:v>55.265851874590069</c:v>
                </c:pt>
                <c:pt idx="10">
                  <c:v>54.910145670593003</c:v>
                </c:pt>
                <c:pt idx="11">
                  <c:v>54.759517448318782</c:v>
                </c:pt>
                <c:pt idx="12">
                  <c:v>55.558299684424547</c:v>
                </c:pt>
                <c:pt idx="13">
                  <c:v>57.354624260265183</c:v>
                </c:pt>
                <c:pt idx="14">
                  <c:v>58.812353788890057</c:v>
                </c:pt>
                <c:pt idx="15">
                  <c:v>60.62232634621131</c:v>
                </c:pt>
                <c:pt idx="16">
                  <c:v>61.994710497310834</c:v>
                </c:pt>
                <c:pt idx="17">
                  <c:v>64.457744655137688</c:v>
                </c:pt>
                <c:pt idx="18">
                  <c:v>67.117065219950305</c:v>
                </c:pt>
                <c:pt idx="19">
                  <c:v>71.906477434370558</c:v>
                </c:pt>
                <c:pt idx="20">
                  <c:v>76.356401796119869</c:v>
                </c:pt>
                <c:pt idx="21">
                  <c:v>81.33064179974113</c:v>
                </c:pt>
                <c:pt idx="22">
                  <c:v>84.896825240667951</c:v>
                </c:pt>
                <c:pt idx="23">
                  <c:v>90.506259362373129</c:v>
                </c:pt>
                <c:pt idx="24">
                  <c:v>94.891571905129695</c:v>
                </c:pt>
                <c:pt idx="25">
                  <c:v>100</c:v>
                </c:pt>
                <c:pt idx="26">
                  <c:v>101.40362096871327</c:v>
                </c:pt>
                <c:pt idx="27">
                  <c:v>92.464363698689425</c:v>
                </c:pt>
                <c:pt idx="28">
                  <c:v>88.733705020944527</c:v>
                </c:pt>
                <c:pt idx="29">
                  <c:v>85.696761868540605</c:v>
                </c:pt>
                <c:pt idx="30">
                  <c:v>80.284194193034097</c:v>
                </c:pt>
                <c:pt idx="31">
                  <c:v>68.532184613060963</c:v>
                </c:pt>
                <c:pt idx="32">
                  <c:v>61.459954149606212</c:v>
                </c:pt>
                <c:pt idx="33">
                  <c:v>58.634492156903114</c:v>
                </c:pt>
                <c:pt idx="34">
                  <c:v>60.415968866224645</c:v>
                </c:pt>
                <c:pt idx="35">
                  <c:v>66.009218756557431</c:v>
                </c:pt>
                <c:pt idx="36">
                  <c:v>71.048826904811818</c:v>
                </c:pt>
                <c:pt idx="37">
                  <c:v>73.438338249070881</c:v>
                </c:pt>
                <c:pt idx="38">
                  <c:v>75.001447254702839</c:v>
                </c:pt>
                <c:pt idx="39">
                  <c:v>77.248541912211863</c:v>
                </c:pt>
                <c:pt idx="40">
                  <c:v>78.771906858440531</c:v>
                </c:pt>
                <c:pt idx="41">
                  <c:v>80.422732578380078</c:v>
                </c:pt>
                <c:pt idx="42">
                  <c:v>81.78783780602329</c:v>
                </c:pt>
                <c:pt idx="43">
                  <c:v>83.040620146081181</c:v>
                </c:pt>
                <c:pt idx="44">
                  <c:v>83.917963575584622</c:v>
                </c:pt>
                <c:pt idx="45">
                  <c:v>85.290592253019014</c:v>
                </c:pt>
                <c:pt idx="46">
                  <c:v>86.04441007680515</c:v>
                </c:pt>
                <c:pt idx="47">
                  <c:v>87.873592168060327</c:v>
                </c:pt>
                <c:pt idx="48">
                  <c:v>88.945777593176189</c:v>
                </c:pt>
                <c:pt idx="49">
                  <c:v>90.824604217067048</c:v>
                </c:pt>
                <c:pt idx="50">
                  <c:v>93.441502306110806</c:v>
                </c:pt>
                <c:pt idx="51">
                  <c:v>98.683242746751816</c:v>
                </c:pt>
                <c:pt idx="52">
                  <c:v>103.09689191105747</c:v>
                </c:pt>
                <c:pt idx="53">
                  <c:v>108.00844218641119</c:v>
                </c:pt>
                <c:pt idx="54">
                  <c:v>112.15484681334986</c:v>
                </c:pt>
                <c:pt idx="55">
                  <c:v>117.53571136520873</c:v>
                </c:pt>
                <c:pt idx="56">
                  <c:v>121.00820709993019</c:v>
                </c:pt>
                <c:pt idx="57">
                  <c:v>126.41590130871631</c:v>
                </c:pt>
                <c:pt idx="58">
                  <c:v>130.32773694061615</c:v>
                </c:pt>
                <c:pt idx="59">
                  <c:v>135.32961979339458</c:v>
                </c:pt>
                <c:pt idx="60">
                  <c:v>136.33286016539762</c:v>
                </c:pt>
                <c:pt idx="61">
                  <c:v>137.00890724138014</c:v>
                </c:pt>
                <c:pt idx="62">
                  <c:v>134.58780081999348</c:v>
                </c:pt>
                <c:pt idx="63">
                  <c:v>135.73096143546741</c:v>
                </c:pt>
                <c:pt idx="64">
                  <c:v>136.77275166849415</c:v>
                </c:pt>
                <c:pt idx="65">
                  <c:v>138.02447628998732</c:v>
                </c:pt>
                <c:pt idx="66">
                  <c:v>139.40879105156446</c:v>
                </c:pt>
              </c:numCache>
            </c:numRef>
          </c:val>
          <c:smooth val="0"/>
        </c:ser>
        <c:ser>
          <c:idx val="3"/>
          <c:order val="3"/>
          <c:tx>
            <c:strRef>
              <c:f>'FSR chart 2017H1 (2)'!$J$3</c:f>
              <c:strCache>
                <c:ptCount val="1"/>
                <c:pt idx="0">
                  <c:v>LR average: 1.0%</c:v>
                </c:pt>
              </c:strCache>
            </c:strRef>
          </c:tx>
          <c:spPr>
            <a:ln>
              <a:noFill/>
            </a:ln>
          </c:spPr>
          <c:marker>
            <c:symbol val="diamond"/>
            <c:size val="5"/>
            <c:spPr>
              <a:solidFill>
                <a:srgbClr val="165788"/>
              </a:solidFill>
              <a:ln>
                <a:noFill/>
              </a:ln>
            </c:spPr>
          </c:marker>
          <c:dPt>
            <c:idx val="66"/>
            <c:marker>
              <c:symbol val="diamond"/>
              <c:size val="6"/>
              <c:spPr>
                <a:solidFill>
                  <a:srgbClr val="1F497D">
                    <a:lumMod val="50000"/>
                  </a:srgbClr>
                </a:solidFill>
                <a:ln>
                  <a:noFill/>
                </a:ln>
              </c:spPr>
            </c:marker>
            <c:bubble3D val="0"/>
          </c:dPt>
          <c:val>
            <c:numRef>
              <c:f>'FSR chart 2017H1 (2)'!$J$4:$J$70</c:f>
              <c:numCache>
                <c:formatCode>General</c:formatCode>
                <c:ptCount val="67"/>
                <c:pt idx="66" formatCode="0.0">
                  <c:v>80.643868727411856</c:v>
                </c:pt>
              </c:numCache>
            </c:numRef>
          </c:val>
          <c:smooth val="0"/>
        </c:ser>
        <c:ser>
          <c:idx val="6"/>
          <c:order val="4"/>
          <c:tx>
            <c:strRef>
              <c:f>'FSR chart 2017H1 (2)'!$X$3</c:f>
              <c:strCache>
                <c:ptCount val="1"/>
                <c:pt idx="0">
                  <c:v>LR average: 2.5%</c:v>
                </c:pt>
              </c:strCache>
            </c:strRef>
          </c:tx>
          <c:spPr>
            <a:ln>
              <a:noFill/>
            </a:ln>
          </c:spPr>
          <c:marker>
            <c:symbol val="diamond"/>
            <c:size val="5"/>
            <c:spPr>
              <a:solidFill>
                <a:srgbClr val="F0AB00"/>
              </a:solidFill>
              <a:ln>
                <a:noFill/>
              </a:ln>
            </c:spPr>
          </c:marker>
          <c:dPt>
            <c:idx val="66"/>
            <c:marker>
              <c:symbol val="diamond"/>
              <c:size val="6"/>
            </c:marker>
            <c:bubble3D val="0"/>
          </c:dPt>
          <c:val>
            <c:numRef>
              <c:f>'FSR chart 2017H1 (2)'!$X$4:$X$70</c:f>
              <c:numCache>
                <c:formatCode>General</c:formatCode>
                <c:ptCount val="67"/>
                <c:pt idx="66" formatCode="0.00">
                  <c:v>124.58468195921441</c:v>
                </c:pt>
              </c:numCache>
            </c:numRef>
          </c:val>
          <c:smooth val="0"/>
        </c:ser>
        <c:dLbls>
          <c:showLegendKey val="0"/>
          <c:showVal val="0"/>
          <c:showCatName val="0"/>
          <c:showSerName val="0"/>
          <c:showPercent val="0"/>
          <c:showBubbleSize val="0"/>
        </c:dLbls>
        <c:marker val="1"/>
        <c:smooth val="0"/>
        <c:axId val="104759680"/>
        <c:axId val="104761600"/>
      </c:lineChart>
      <c:dateAx>
        <c:axId val="104759680"/>
        <c:scaling>
          <c:orientation val="minMax"/>
        </c:scaling>
        <c:delete val="0"/>
        <c:axPos val="b"/>
        <c:numFmt formatCode="yy" sourceLinked="0"/>
        <c:majorTickMark val="none"/>
        <c:minorTickMark val="none"/>
        <c:tickLblPos val="nextTo"/>
        <c:spPr>
          <a:ln>
            <a:solidFill>
              <a:sysClr val="window" lastClr="FFFFFF">
                <a:lumMod val="75000"/>
              </a:sysClr>
            </a:solidFill>
          </a:ln>
        </c:spPr>
        <c:txPr>
          <a:bodyPr/>
          <a:lstStyle/>
          <a:p>
            <a:pPr>
              <a:defRPr sz="1200" b="1">
                <a:solidFill>
                  <a:schemeClr val="bg1">
                    <a:lumMod val="50000"/>
                  </a:schemeClr>
                </a:solidFill>
              </a:defRPr>
            </a:pPr>
            <a:endParaRPr lang="en-US"/>
          </a:p>
        </c:txPr>
        <c:crossAx val="104761600"/>
        <c:crosses val="autoZero"/>
        <c:auto val="1"/>
        <c:lblOffset val="100"/>
        <c:baseTimeUnit val="months"/>
        <c:majorUnit val="24"/>
        <c:majorTimeUnit val="months"/>
      </c:dateAx>
      <c:valAx>
        <c:axId val="104761600"/>
        <c:scaling>
          <c:orientation val="minMax"/>
          <c:max val="150"/>
          <c:min val="50"/>
        </c:scaling>
        <c:delete val="0"/>
        <c:axPos val="r"/>
        <c:numFmt formatCode="General" sourceLinked="1"/>
        <c:majorTickMark val="none"/>
        <c:minorTickMark val="none"/>
        <c:tickLblPos val="nextTo"/>
        <c:spPr>
          <a:ln>
            <a:solidFill>
              <a:sysClr val="window" lastClr="FFFFFF">
                <a:lumMod val="75000"/>
              </a:sysClr>
            </a:solidFill>
          </a:ln>
        </c:spPr>
        <c:txPr>
          <a:bodyPr/>
          <a:lstStyle/>
          <a:p>
            <a:pPr>
              <a:defRPr sz="1200" b="1">
                <a:solidFill>
                  <a:schemeClr val="bg1">
                    <a:lumMod val="50000"/>
                  </a:schemeClr>
                </a:solidFill>
              </a:defRPr>
            </a:pPr>
            <a:endParaRPr lang="en-US"/>
          </a:p>
        </c:txPr>
        <c:crossAx val="104759680"/>
        <c:crosses val="max"/>
        <c:crossBetween val="between"/>
        <c:majorUnit val="25"/>
      </c:valAx>
      <c:spPr>
        <a:ln>
          <a:noFill/>
        </a:ln>
      </c:spPr>
    </c:plotArea>
    <c:plotVisOnly val="1"/>
    <c:dispBlanksAs val="gap"/>
    <c:showDLblsOverMax val="0"/>
  </c:chart>
  <c:spPr>
    <a:ln>
      <a:noFill/>
    </a:ln>
  </c:spPr>
  <c:txPr>
    <a:bodyPr/>
    <a:lstStyle/>
    <a:p>
      <a:pPr>
        <a:defRPr sz="800">
          <a:latin typeface="+mn-lt"/>
          <a:cs typeface="Arial" panose="020B0604020202020204" pitchFamily="34" charset="0"/>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87175692070758E-2"/>
          <c:y val="7.0217471244532911E-2"/>
          <c:w val="0.86382168735364728"/>
          <c:h val="0.8527878268693877"/>
        </c:manualLayout>
      </c:layout>
      <c:lineChart>
        <c:grouping val="standard"/>
        <c:varyColors val="0"/>
        <c:ser>
          <c:idx val="0"/>
          <c:order val="0"/>
          <c:tx>
            <c:strRef>
              <c:f>'TIME SERIES'!$E$18</c:f>
              <c:strCache>
                <c:ptCount val="1"/>
                <c:pt idx="0">
                  <c:v>GBP High-yield - Investment grade spreads</c:v>
                </c:pt>
              </c:strCache>
            </c:strRef>
          </c:tx>
          <c:spPr>
            <a:ln w="22225">
              <a:solidFill>
                <a:schemeClr val="tx2">
                  <a:lumMod val="50000"/>
                </a:schemeClr>
              </a:solidFill>
            </a:ln>
          </c:spPr>
          <c:marker>
            <c:symbol val="none"/>
          </c:marker>
          <c:cat>
            <c:numRef>
              <c:f>'TIME SERIES'!$B$20:$B$4727</c:f>
              <c:numCache>
                <c:formatCode>m/d/yyyy</c:formatCode>
                <c:ptCount val="4708"/>
                <c:pt idx="0">
                  <c:v>36529</c:v>
                </c:pt>
                <c:pt idx="1">
                  <c:v>36530</c:v>
                </c:pt>
                <c:pt idx="2">
                  <c:v>36531</c:v>
                </c:pt>
                <c:pt idx="3">
                  <c:v>36532</c:v>
                </c:pt>
                <c:pt idx="4">
                  <c:v>36535</c:v>
                </c:pt>
                <c:pt idx="5">
                  <c:v>36536</c:v>
                </c:pt>
                <c:pt idx="6">
                  <c:v>36537</c:v>
                </c:pt>
                <c:pt idx="7">
                  <c:v>36538</c:v>
                </c:pt>
                <c:pt idx="8">
                  <c:v>36539</c:v>
                </c:pt>
                <c:pt idx="9">
                  <c:v>36542</c:v>
                </c:pt>
                <c:pt idx="10">
                  <c:v>36543</c:v>
                </c:pt>
                <c:pt idx="11">
                  <c:v>36544</c:v>
                </c:pt>
                <c:pt idx="12">
                  <c:v>36545</c:v>
                </c:pt>
                <c:pt idx="13">
                  <c:v>36546</c:v>
                </c:pt>
                <c:pt idx="14">
                  <c:v>36549</c:v>
                </c:pt>
                <c:pt idx="15">
                  <c:v>36550</c:v>
                </c:pt>
                <c:pt idx="16">
                  <c:v>36551</c:v>
                </c:pt>
                <c:pt idx="17">
                  <c:v>36552</c:v>
                </c:pt>
                <c:pt idx="18">
                  <c:v>36553</c:v>
                </c:pt>
                <c:pt idx="19">
                  <c:v>36556</c:v>
                </c:pt>
                <c:pt idx="20">
                  <c:v>36557</c:v>
                </c:pt>
                <c:pt idx="21">
                  <c:v>36558</c:v>
                </c:pt>
                <c:pt idx="22">
                  <c:v>36559</c:v>
                </c:pt>
                <c:pt idx="23">
                  <c:v>36560</c:v>
                </c:pt>
                <c:pt idx="24">
                  <c:v>36563</c:v>
                </c:pt>
                <c:pt idx="25">
                  <c:v>36564</c:v>
                </c:pt>
                <c:pt idx="26">
                  <c:v>36565</c:v>
                </c:pt>
                <c:pt idx="27">
                  <c:v>36566</c:v>
                </c:pt>
                <c:pt idx="28">
                  <c:v>36567</c:v>
                </c:pt>
                <c:pt idx="29">
                  <c:v>36570</c:v>
                </c:pt>
                <c:pt idx="30">
                  <c:v>36571</c:v>
                </c:pt>
                <c:pt idx="31">
                  <c:v>36572</c:v>
                </c:pt>
                <c:pt idx="32">
                  <c:v>36573</c:v>
                </c:pt>
                <c:pt idx="33">
                  <c:v>36574</c:v>
                </c:pt>
                <c:pt idx="34">
                  <c:v>36577</c:v>
                </c:pt>
                <c:pt idx="35">
                  <c:v>36578</c:v>
                </c:pt>
                <c:pt idx="36">
                  <c:v>36579</c:v>
                </c:pt>
                <c:pt idx="37">
                  <c:v>36580</c:v>
                </c:pt>
                <c:pt idx="38">
                  <c:v>36581</c:v>
                </c:pt>
                <c:pt idx="39">
                  <c:v>36584</c:v>
                </c:pt>
                <c:pt idx="40">
                  <c:v>36585</c:v>
                </c:pt>
                <c:pt idx="41">
                  <c:v>36586</c:v>
                </c:pt>
                <c:pt idx="42">
                  <c:v>36587</c:v>
                </c:pt>
                <c:pt idx="43">
                  <c:v>36588</c:v>
                </c:pt>
                <c:pt idx="44">
                  <c:v>36591</c:v>
                </c:pt>
                <c:pt idx="45">
                  <c:v>36592</c:v>
                </c:pt>
                <c:pt idx="46">
                  <c:v>36593</c:v>
                </c:pt>
                <c:pt idx="47">
                  <c:v>36594</c:v>
                </c:pt>
                <c:pt idx="48">
                  <c:v>36595</c:v>
                </c:pt>
                <c:pt idx="49">
                  <c:v>36598</c:v>
                </c:pt>
                <c:pt idx="50">
                  <c:v>36599</c:v>
                </c:pt>
                <c:pt idx="51">
                  <c:v>36600</c:v>
                </c:pt>
                <c:pt idx="52">
                  <c:v>36601</c:v>
                </c:pt>
                <c:pt idx="53">
                  <c:v>36602</c:v>
                </c:pt>
                <c:pt idx="54">
                  <c:v>36605</c:v>
                </c:pt>
                <c:pt idx="55">
                  <c:v>36606</c:v>
                </c:pt>
                <c:pt idx="56">
                  <c:v>36607</c:v>
                </c:pt>
                <c:pt idx="57">
                  <c:v>36608</c:v>
                </c:pt>
                <c:pt idx="58">
                  <c:v>36609</c:v>
                </c:pt>
                <c:pt idx="59">
                  <c:v>36612</c:v>
                </c:pt>
                <c:pt idx="60">
                  <c:v>36613</c:v>
                </c:pt>
                <c:pt idx="61">
                  <c:v>36614</c:v>
                </c:pt>
                <c:pt idx="62">
                  <c:v>36615</c:v>
                </c:pt>
                <c:pt idx="63">
                  <c:v>36616</c:v>
                </c:pt>
                <c:pt idx="64">
                  <c:v>36619</c:v>
                </c:pt>
                <c:pt idx="65">
                  <c:v>36620</c:v>
                </c:pt>
                <c:pt idx="66">
                  <c:v>36621</c:v>
                </c:pt>
                <c:pt idx="67">
                  <c:v>36622</c:v>
                </c:pt>
                <c:pt idx="68">
                  <c:v>36623</c:v>
                </c:pt>
                <c:pt idx="69">
                  <c:v>36626</c:v>
                </c:pt>
                <c:pt idx="70">
                  <c:v>36627</c:v>
                </c:pt>
                <c:pt idx="71">
                  <c:v>36628</c:v>
                </c:pt>
                <c:pt idx="72">
                  <c:v>36629</c:v>
                </c:pt>
                <c:pt idx="73">
                  <c:v>36630</c:v>
                </c:pt>
                <c:pt idx="74">
                  <c:v>36633</c:v>
                </c:pt>
                <c:pt idx="75">
                  <c:v>36634</c:v>
                </c:pt>
                <c:pt idx="76">
                  <c:v>36635</c:v>
                </c:pt>
                <c:pt idx="77">
                  <c:v>36636</c:v>
                </c:pt>
                <c:pt idx="78">
                  <c:v>36637</c:v>
                </c:pt>
                <c:pt idx="79">
                  <c:v>36640</c:v>
                </c:pt>
                <c:pt idx="80">
                  <c:v>36641</c:v>
                </c:pt>
                <c:pt idx="81">
                  <c:v>36642</c:v>
                </c:pt>
                <c:pt idx="82">
                  <c:v>36643</c:v>
                </c:pt>
                <c:pt idx="83">
                  <c:v>36644</c:v>
                </c:pt>
                <c:pt idx="84">
                  <c:v>36647</c:v>
                </c:pt>
                <c:pt idx="85">
                  <c:v>36648</c:v>
                </c:pt>
                <c:pt idx="86">
                  <c:v>36649</c:v>
                </c:pt>
                <c:pt idx="87">
                  <c:v>36650</c:v>
                </c:pt>
                <c:pt idx="88">
                  <c:v>36651</c:v>
                </c:pt>
                <c:pt idx="89">
                  <c:v>36654</c:v>
                </c:pt>
                <c:pt idx="90">
                  <c:v>36655</c:v>
                </c:pt>
                <c:pt idx="91">
                  <c:v>36656</c:v>
                </c:pt>
                <c:pt idx="92">
                  <c:v>36657</c:v>
                </c:pt>
                <c:pt idx="93">
                  <c:v>36658</c:v>
                </c:pt>
                <c:pt idx="94">
                  <c:v>36661</c:v>
                </c:pt>
                <c:pt idx="95">
                  <c:v>36662</c:v>
                </c:pt>
                <c:pt idx="96">
                  <c:v>36663</c:v>
                </c:pt>
                <c:pt idx="97">
                  <c:v>36664</c:v>
                </c:pt>
                <c:pt idx="98">
                  <c:v>36665</c:v>
                </c:pt>
                <c:pt idx="99">
                  <c:v>36668</c:v>
                </c:pt>
                <c:pt idx="100">
                  <c:v>36669</c:v>
                </c:pt>
                <c:pt idx="101">
                  <c:v>36670</c:v>
                </c:pt>
                <c:pt idx="102">
                  <c:v>36671</c:v>
                </c:pt>
                <c:pt idx="103">
                  <c:v>36672</c:v>
                </c:pt>
                <c:pt idx="104">
                  <c:v>36675</c:v>
                </c:pt>
                <c:pt idx="105">
                  <c:v>36676</c:v>
                </c:pt>
                <c:pt idx="106">
                  <c:v>36677</c:v>
                </c:pt>
                <c:pt idx="107">
                  <c:v>36678</c:v>
                </c:pt>
                <c:pt idx="108">
                  <c:v>36679</c:v>
                </c:pt>
                <c:pt idx="109">
                  <c:v>36682</c:v>
                </c:pt>
                <c:pt idx="110">
                  <c:v>36683</c:v>
                </c:pt>
                <c:pt idx="111">
                  <c:v>36684</c:v>
                </c:pt>
                <c:pt idx="112">
                  <c:v>36685</c:v>
                </c:pt>
                <c:pt idx="113">
                  <c:v>36686</c:v>
                </c:pt>
                <c:pt idx="114">
                  <c:v>36689</c:v>
                </c:pt>
                <c:pt idx="115">
                  <c:v>36690</c:v>
                </c:pt>
                <c:pt idx="116">
                  <c:v>36691</c:v>
                </c:pt>
                <c:pt idx="117">
                  <c:v>36692</c:v>
                </c:pt>
                <c:pt idx="118">
                  <c:v>36693</c:v>
                </c:pt>
                <c:pt idx="119">
                  <c:v>36696</c:v>
                </c:pt>
                <c:pt idx="120">
                  <c:v>36697</c:v>
                </c:pt>
                <c:pt idx="121">
                  <c:v>36698</c:v>
                </c:pt>
                <c:pt idx="122">
                  <c:v>36699</c:v>
                </c:pt>
                <c:pt idx="123">
                  <c:v>36700</c:v>
                </c:pt>
                <c:pt idx="124">
                  <c:v>36703</c:v>
                </c:pt>
                <c:pt idx="125">
                  <c:v>36704</c:v>
                </c:pt>
                <c:pt idx="126">
                  <c:v>36705</c:v>
                </c:pt>
                <c:pt idx="127">
                  <c:v>36706</c:v>
                </c:pt>
                <c:pt idx="128">
                  <c:v>36707</c:v>
                </c:pt>
                <c:pt idx="129">
                  <c:v>36710</c:v>
                </c:pt>
                <c:pt idx="130">
                  <c:v>36711</c:v>
                </c:pt>
                <c:pt idx="131">
                  <c:v>36712</c:v>
                </c:pt>
                <c:pt idx="132">
                  <c:v>36713</c:v>
                </c:pt>
                <c:pt idx="133">
                  <c:v>36714</c:v>
                </c:pt>
                <c:pt idx="134">
                  <c:v>36717</c:v>
                </c:pt>
                <c:pt idx="135">
                  <c:v>36718</c:v>
                </c:pt>
                <c:pt idx="136">
                  <c:v>36719</c:v>
                </c:pt>
                <c:pt idx="137">
                  <c:v>36720</c:v>
                </c:pt>
                <c:pt idx="138">
                  <c:v>36721</c:v>
                </c:pt>
                <c:pt idx="139">
                  <c:v>36724</c:v>
                </c:pt>
                <c:pt idx="140">
                  <c:v>36725</c:v>
                </c:pt>
                <c:pt idx="141">
                  <c:v>36726</c:v>
                </c:pt>
                <c:pt idx="142">
                  <c:v>36727</c:v>
                </c:pt>
                <c:pt idx="143">
                  <c:v>36728</c:v>
                </c:pt>
                <c:pt idx="144">
                  <c:v>36731</c:v>
                </c:pt>
                <c:pt idx="145">
                  <c:v>36732</c:v>
                </c:pt>
                <c:pt idx="146">
                  <c:v>36733</c:v>
                </c:pt>
                <c:pt idx="147">
                  <c:v>36734</c:v>
                </c:pt>
                <c:pt idx="148">
                  <c:v>36735</c:v>
                </c:pt>
                <c:pt idx="149">
                  <c:v>36738</c:v>
                </c:pt>
                <c:pt idx="150">
                  <c:v>36739</c:v>
                </c:pt>
                <c:pt idx="151">
                  <c:v>36740</c:v>
                </c:pt>
                <c:pt idx="152">
                  <c:v>36741</c:v>
                </c:pt>
                <c:pt idx="153">
                  <c:v>36742</c:v>
                </c:pt>
                <c:pt idx="154">
                  <c:v>36745</c:v>
                </c:pt>
                <c:pt idx="155">
                  <c:v>36746</c:v>
                </c:pt>
                <c:pt idx="156">
                  <c:v>36747</c:v>
                </c:pt>
                <c:pt idx="157">
                  <c:v>36748</c:v>
                </c:pt>
                <c:pt idx="158">
                  <c:v>36749</c:v>
                </c:pt>
                <c:pt idx="159">
                  <c:v>36752</c:v>
                </c:pt>
                <c:pt idx="160">
                  <c:v>36753</c:v>
                </c:pt>
                <c:pt idx="161">
                  <c:v>36754</c:v>
                </c:pt>
                <c:pt idx="162">
                  <c:v>36755</c:v>
                </c:pt>
                <c:pt idx="163">
                  <c:v>36756</c:v>
                </c:pt>
                <c:pt idx="164">
                  <c:v>36759</c:v>
                </c:pt>
                <c:pt idx="165">
                  <c:v>36760</c:v>
                </c:pt>
                <c:pt idx="166">
                  <c:v>36761</c:v>
                </c:pt>
                <c:pt idx="167">
                  <c:v>36762</c:v>
                </c:pt>
                <c:pt idx="168">
                  <c:v>36763</c:v>
                </c:pt>
                <c:pt idx="169">
                  <c:v>36766</c:v>
                </c:pt>
                <c:pt idx="170">
                  <c:v>36767</c:v>
                </c:pt>
                <c:pt idx="171">
                  <c:v>36768</c:v>
                </c:pt>
                <c:pt idx="172">
                  <c:v>36769</c:v>
                </c:pt>
                <c:pt idx="173">
                  <c:v>36770</c:v>
                </c:pt>
                <c:pt idx="174">
                  <c:v>36773</c:v>
                </c:pt>
                <c:pt idx="175">
                  <c:v>36774</c:v>
                </c:pt>
                <c:pt idx="176">
                  <c:v>36775</c:v>
                </c:pt>
                <c:pt idx="177">
                  <c:v>36776</c:v>
                </c:pt>
                <c:pt idx="178">
                  <c:v>36777</c:v>
                </c:pt>
                <c:pt idx="179">
                  <c:v>36780</c:v>
                </c:pt>
                <c:pt idx="180">
                  <c:v>36781</c:v>
                </c:pt>
                <c:pt idx="181">
                  <c:v>36782</c:v>
                </c:pt>
                <c:pt idx="182">
                  <c:v>36783</c:v>
                </c:pt>
                <c:pt idx="183">
                  <c:v>36784</c:v>
                </c:pt>
                <c:pt idx="184">
                  <c:v>36787</c:v>
                </c:pt>
                <c:pt idx="185">
                  <c:v>36788</c:v>
                </c:pt>
                <c:pt idx="186">
                  <c:v>36789</c:v>
                </c:pt>
                <c:pt idx="187">
                  <c:v>36790</c:v>
                </c:pt>
                <c:pt idx="188">
                  <c:v>36791</c:v>
                </c:pt>
                <c:pt idx="189">
                  <c:v>36794</c:v>
                </c:pt>
                <c:pt idx="190">
                  <c:v>36795</c:v>
                </c:pt>
                <c:pt idx="191">
                  <c:v>36796</c:v>
                </c:pt>
                <c:pt idx="192">
                  <c:v>36797</c:v>
                </c:pt>
                <c:pt idx="193">
                  <c:v>36798</c:v>
                </c:pt>
                <c:pt idx="194">
                  <c:v>36801</c:v>
                </c:pt>
                <c:pt idx="195">
                  <c:v>36802</c:v>
                </c:pt>
                <c:pt idx="196">
                  <c:v>36803</c:v>
                </c:pt>
                <c:pt idx="197">
                  <c:v>36804</c:v>
                </c:pt>
                <c:pt idx="198">
                  <c:v>36805</c:v>
                </c:pt>
                <c:pt idx="199">
                  <c:v>36808</c:v>
                </c:pt>
                <c:pt idx="200">
                  <c:v>36809</c:v>
                </c:pt>
                <c:pt idx="201">
                  <c:v>36810</c:v>
                </c:pt>
                <c:pt idx="202">
                  <c:v>36811</c:v>
                </c:pt>
                <c:pt idx="203">
                  <c:v>36812</c:v>
                </c:pt>
                <c:pt idx="204">
                  <c:v>36815</c:v>
                </c:pt>
                <c:pt idx="205">
                  <c:v>36816</c:v>
                </c:pt>
                <c:pt idx="206">
                  <c:v>36817</c:v>
                </c:pt>
                <c:pt idx="207">
                  <c:v>36818</c:v>
                </c:pt>
                <c:pt idx="208">
                  <c:v>36819</c:v>
                </c:pt>
                <c:pt idx="209">
                  <c:v>36822</c:v>
                </c:pt>
                <c:pt idx="210">
                  <c:v>36823</c:v>
                </c:pt>
                <c:pt idx="211">
                  <c:v>36824</c:v>
                </c:pt>
                <c:pt idx="212">
                  <c:v>36825</c:v>
                </c:pt>
                <c:pt idx="213">
                  <c:v>36826</c:v>
                </c:pt>
                <c:pt idx="214">
                  <c:v>36829</c:v>
                </c:pt>
                <c:pt idx="215">
                  <c:v>36830</c:v>
                </c:pt>
                <c:pt idx="216">
                  <c:v>36831</c:v>
                </c:pt>
                <c:pt idx="217">
                  <c:v>36832</c:v>
                </c:pt>
                <c:pt idx="218">
                  <c:v>36833</c:v>
                </c:pt>
                <c:pt idx="219">
                  <c:v>36836</c:v>
                </c:pt>
                <c:pt idx="220">
                  <c:v>36837</c:v>
                </c:pt>
                <c:pt idx="221">
                  <c:v>36838</c:v>
                </c:pt>
                <c:pt idx="222">
                  <c:v>36839</c:v>
                </c:pt>
                <c:pt idx="223">
                  <c:v>36840</c:v>
                </c:pt>
                <c:pt idx="224">
                  <c:v>36843</c:v>
                </c:pt>
                <c:pt idx="225">
                  <c:v>36844</c:v>
                </c:pt>
                <c:pt idx="226">
                  <c:v>36845</c:v>
                </c:pt>
                <c:pt idx="227">
                  <c:v>36846</c:v>
                </c:pt>
                <c:pt idx="228">
                  <c:v>36847</c:v>
                </c:pt>
                <c:pt idx="229">
                  <c:v>36850</c:v>
                </c:pt>
                <c:pt idx="230">
                  <c:v>36851</c:v>
                </c:pt>
                <c:pt idx="231">
                  <c:v>36852</c:v>
                </c:pt>
                <c:pt idx="232">
                  <c:v>36853</c:v>
                </c:pt>
                <c:pt idx="233">
                  <c:v>36854</c:v>
                </c:pt>
                <c:pt idx="234">
                  <c:v>36857</c:v>
                </c:pt>
                <c:pt idx="235">
                  <c:v>36858</c:v>
                </c:pt>
                <c:pt idx="236">
                  <c:v>36859</c:v>
                </c:pt>
                <c:pt idx="237">
                  <c:v>36860</c:v>
                </c:pt>
                <c:pt idx="238">
                  <c:v>36861</c:v>
                </c:pt>
                <c:pt idx="239">
                  <c:v>36864</c:v>
                </c:pt>
                <c:pt idx="240">
                  <c:v>36865</c:v>
                </c:pt>
                <c:pt idx="241">
                  <c:v>36866</c:v>
                </c:pt>
                <c:pt idx="242">
                  <c:v>36867</c:v>
                </c:pt>
                <c:pt idx="243">
                  <c:v>36868</c:v>
                </c:pt>
                <c:pt idx="244">
                  <c:v>36871</c:v>
                </c:pt>
                <c:pt idx="245">
                  <c:v>36872</c:v>
                </c:pt>
                <c:pt idx="246">
                  <c:v>36873</c:v>
                </c:pt>
                <c:pt idx="247">
                  <c:v>36874</c:v>
                </c:pt>
                <c:pt idx="248">
                  <c:v>36875</c:v>
                </c:pt>
                <c:pt idx="249">
                  <c:v>36878</c:v>
                </c:pt>
                <c:pt idx="250">
                  <c:v>36879</c:v>
                </c:pt>
                <c:pt idx="251">
                  <c:v>36880</c:v>
                </c:pt>
                <c:pt idx="252">
                  <c:v>36881</c:v>
                </c:pt>
                <c:pt idx="253">
                  <c:v>36882</c:v>
                </c:pt>
                <c:pt idx="254">
                  <c:v>36885</c:v>
                </c:pt>
                <c:pt idx="255">
                  <c:v>36886</c:v>
                </c:pt>
                <c:pt idx="256">
                  <c:v>36887</c:v>
                </c:pt>
                <c:pt idx="257">
                  <c:v>36888</c:v>
                </c:pt>
                <c:pt idx="258">
                  <c:v>36889</c:v>
                </c:pt>
                <c:pt idx="259">
                  <c:v>36892</c:v>
                </c:pt>
                <c:pt idx="260">
                  <c:v>36893</c:v>
                </c:pt>
                <c:pt idx="261">
                  <c:v>36894</c:v>
                </c:pt>
                <c:pt idx="262">
                  <c:v>36895</c:v>
                </c:pt>
                <c:pt idx="263">
                  <c:v>36896</c:v>
                </c:pt>
                <c:pt idx="264">
                  <c:v>36899</c:v>
                </c:pt>
                <c:pt idx="265">
                  <c:v>36900</c:v>
                </c:pt>
                <c:pt idx="266">
                  <c:v>36901</c:v>
                </c:pt>
                <c:pt idx="267">
                  <c:v>36902</c:v>
                </c:pt>
                <c:pt idx="268">
                  <c:v>36903</c:v>
                </c:pt>
                <c:pt idx="269">
                  <c:v>36906</c:v>
                </c:pt>
                <c:pt idx="270">
                  <c:v>36907</c:v>
                </c:pt>
                <c:pt idx="271">
                  <c:v>36908</c:v>
                </c:pt>
                <c:pt idx="272">
                  <c:v>36909</c:v>
                </c:pt>
                <c:pt idx="273">
                  <c:v>36910</c:v>
                </c:pt>
                <c:pt idx="274">
                  <c:v>36913</c:v>
                </c:pt>
                <c:pt idx="275">
                  <c:v>36914</c:v>
                </c:pt>
                <c:pt idx="276">
                  <c:v>36915</c:v>
                </c:pt>
                <c:pt idx="277">
                  <c:v>36916</c:v>
                </c:pt>
                <c:pt idx="278">
                  <c:v>36917</c:v>
                </c:pt>
                <c:pt idx="279">
                  <c:v>36920</c:v>
                </c:pt>
                <c:pt idx="280">
                  <c:v>36921</c:v>
                </c:pt>
                <c:pt idx="281">
                  <c:v>36922</c:v>
                </c:pt>
                <c:pt idx="282">
                  <c:v>36923</c:v>
                </c:pt>
                <c:pt idx="283">
                  <c:v>36924</c:v>
                </c:pt>
                <c:pt idx="284">
                  <c:v>36927</c:v>
                </c:pt>
                <c:pt idx="285">
                  <c:v>36928</c:v>
                </c:pt>
                <c:pt idx="286">
                  <c:v>36929</c:v>
                </c:pt>
                <c:pt idx="287">
                  <c:v>36930</c:v>
                </c:pt>
                <c:pt idx="288">
                  <c:v>36931</c:v>
                </c:pt>
                <c:pt idx="289">
                  <c:v>36934</c:v>
                </c:pt>
                <c:pt idx="290">
                  <c:v>36935</c:v>
                </c:pt>
                <c:pt idx="291">
                  <c:v>36936</c:v>
                </c:pt>
                <c:pt idx="292">
                  <c:v>36937</c:v>
                </c:pt>
                <c:pt idx="293">
                  <c:v>36938</c:v>
                </c:pt>
                <c:pt idx="294">
                  <c:v>36941</c:v>
                </c:pt>
                <c:pt idx="295">
                  <c:v>36942</c:v>
                </c:pt>
                <c:pt idx="296">
                  <c:v>36943</c:v>
                </c:pt>
                <c:pt idx="297">
                  <c:v>36944</c:v>
                </c:pt>
                <c:pt idx="298">
                  <c:v>36945</c:v>
                </c:pt>
                <c:pt idx="299">
                  <c:v>36948</c:v>
                </c:pt>
                <c:pt idx="300">
                  <c:v>36949</c:v>
                </c:pt>
                <c:pt idx="301">
                  <c:v>36950</c:v>
                </c:pt>
                <c:pt idx="302">
                  <c:v>36951</c:v>
                </c:pt>
                <c:pt idx="303">
                  <c:v>36952</c:v>
                </c:pt>
                <c:pt idx="304">
                  <c:v>36955</c:v>
                </c:pt>
                <c:pt idx="305">
                  <c:v>36956</c:v>
                </c:pt>
                <c:pt idx="306">
                  <c:v>36957</c:v>
                </c:pt>
                <c:pt idx="307">
                  <c:v>36958</c:v>
                </c:pt>
                <c:pt idx="308">
                  <c:v>36959</c:v>
                </c:pt>
                <c:pt idx="309">
                  <c:v>36962</c:v>
                </c:pt>
                <c:pt idx="310">
                  <c:v>36963</c:v>
                </c:pt>
                <c:pt idx="311">
                  <c:v>36964</c:v>
                </c:pt>
                <c:pt idx="312">
                  <c:v>36965</c:v>
                </c:pt>
                <c:pt idx="313">
                  <c:v>36966</c:v>
                </c:pt>
                <c:pt idx="314">
                  <c:v>36969</c:v>
                </c:pt>
                <c:pt idx="315">
                  <c:v>36970</c:v>
                </c:pt>
                <c:pt idx="316">
                  <c:v>36971</c:v>
                </c:pt>
                <c:pt idx="317">
                  <c:v>36972</c:v>
                </c:pt>
                <c:pt idx="318">
                  <c:v>36973</c:v>
                </c:pt>
                <c:pt idx="319">
                  <c:v>36976</c:v>
                </c:pt>
                <c:pt idx="320">
                  <c:v>36977</c:v>
                </c:pt>
                <c:pt idx="321">
                  <c:v>36978</c:v>
                </c:pt>
                <c:pt idx="322">
                  <c:v>36979</c:v>
                </c:pt>
                <c:pt idx="323">
                  <c:v>36980</c:v>
                </c:pt>
                <c:pt idx="324">
                  <c:v>36983</c:v>
                </c:pt>
                <c:pt idx="325">
                  <c:v>36984</c:v>
                </c:pt>
                <c:pt idx="326">
                  <c:v>36985</c:v>
                </c:pt>
                <c:pt idx="327">
                  <c:v>36986</c:v>
                </c:pt>
                <c:pt idx="328">
                  <c:v>36987</c:v>
                </c:pt>
                <c:pt idx="329">
                  <c:v>36990</c:v>
                </c:pt>
                <c:pt idx="330">
                  <c:v>36991</c:v>
                </c:pt>
                <c:pt idx="331">
                  <c:v>36992</c:v>
                </c:pt>
                <c:pt idx="332">
                  <c:v>36993</c:v>
                </c:pt>
                <c:pt idx="333">
                  <c:v>36994</c:v>
                </c:pt>
                <c:pt idx="334">
                  <c:v>36997</c:v>
                </c:pt>
                <c:pt idx="335">
                  <c:v>36998</c:v>
                </c:pt>
                <c:pt idx="336">
                  <c:v>36999</c:v>
                </c:pt>
                <c:pt idx="337">
                  <c:v>37000</c:v>
                </c:pt>
                <c:pt idx="338">
                  <c:v>37001</c:v>
                </c:pt>
                <c:pt idx="339">
                  <c:v>37004</c:v>
                </c:pt>
                <c:pt idx="340">
                  <c:v>37005</c:v>
                </c:pt>
                <c:pt idx="341">
                  <c:v>37006</c:v>
                </c:pt>
                <c:pt idx="342">
                  <c:v>37007</c:v>
                </c:pt>
                <c:pt idx="343">
                  <c:v>37008</c:v>
                </c:pt>
                <c:pt idx="344">
                  <c:v>37011</c:v>
                </c:pt>
                <c:pt idx="345">
                  <c:v>37012</c:v>
                </c:pt>
                <c:pt idx="346">
                  <c:v>37013</c:v>
                </c:pt>
                <c:pt idx="347">
                  <c:v>37014</c:v>
                </c:pt>
                <c:pt idx="348">
                  <c:v>37015</c:v>
                </c:pt>
                <c:pt idx="349">
                  <c:v>37018</c:v>
                </c:pt>
                <c:pt idx="350">
                  <c:v>37019</c:v>
                </c:pt>
                <c:pt idx="351">
                  <c:v>37020</c:v>
                </c:pt>
                <c:pt idx="352">
                  <c:v>37021</c:v>
                </c:pt>
                <c:pt idx="353">
                  <c:v>37022</c:v>
                </c:pt>
                <c:pt idx="354">
                  <c:v>37025</c:v>
                </c:pt>
                <c:pt idx="355">
                  <c:v>37026</c:v>
                </c:pt>
                <c:pt idx="356">
                  <c:v>37027</c:v>
                </c:pt>
                <c:pt idx="357">
                  <c:v>37028</c:v>
                </c:pt>
                <c:pt idx="358">
                  <c:v>37029</c:v>
                </c:pt>
                <c:pt idx="359">
                  <c:v>37032</c:v>
                </c:pt>
                <c:pt idx="360">
                  <c:v>37033</c:v>
                </c:pt>
                <c:pt idx="361">
                  <c:v>37034</c:v>
                </c:pt>
                <c:pt idx="362">
                  <c:v>37035</c:v>
                </c:pt>
                <c:pt idx="363">
                  <c:v>37036</c:v>
                </c:pt>
                <c:pt idx="364">
                  <c:v>37039</c:v>
                </c:pt>
                <c:pt idx="365">
                  <c:v>37040</c:v>
                </c:pt>
                <c:pt idx="366">
                  <c:v>37041</c:v>
                </c:pt>
                <c:pt idx="367">
                  <c:v>37042</c:v>
                </c:pt>
                <c:pt idx="368">
                  <c:v>37043</c:v>
                </c:pt>
                <c:pt idx="369">
                  <c:v>37046</c:v>
                </c:pt>
                <c:pt idx="370">
                  <c:v>37047</c:v>
                </c:pt>
                <c:pt idx="371">
                  <c:v>37048</c:v>
                </c:pt>
                <c:pt idx="372">
                  <c:v>37049</c:v>
                </c:pt>
                <c:pt idx="373">
                  <c:v>37050</c:v>
                </c:pt>
                <c:pt idx="374">
                  <c:v>37053</c:v>
                </c:pt>
                <c:pt idx="375">
                  <c:v>37054</c:v>
                </c:pt>
                <c:pt idx="376">
                  <c:v>37055</c:v>
                </c:pt>
                <c:pt idx="377">
                  <c:v>37056</c:v>
                </c:pt>
                <c:pt idx="378">
                  <c:v>37057</c:v>
                </c:pt>
                <c:pt idx="379">
                  <c:v>37060</c:v>
                </c:pt>
                <c:pt idx="380">
                  <c:v>37061</c:v>
                </c:pt>
                <c:pt idx="381">
                  <c:v>37062</c:v>
                </c:pt>
                <c:pt idx="382">
                  <c:v>37063</c:v>
                </c:pt>
                <c:pt idx="383">
                  <c:v>37064</c:v>
                </c:pt>
                <c:pt idx="384">
                  <c:v>37067</c:v>
                </c:pt>
                <c:pt idx="385">
                  <c:v>37068</c:v>
                </c:pt>
                <c:pt idx="386">
                  <c:v>37069</c:v>
                </c:pt>
                <c:pt idx="387">
                  <c:v>37070</c:v>
                </c:pt>
                <c:pt idx="388">
                  <c:v>37071</c:v>
                </c:pt>
                <c:pt idx="389">
                  <c:v>37074</c:v>
                </c:pt>
                <c:pt idx="390">
                  <c:v>37075</c:v>
                </c:pt>
                <c:pt idx="391">
                  <c:v>37076</c:v>
                </c:pt>
                <c:pt idx="392">
                  <c:v>37077</c:v>
                </c:pt>
                <c:pt idx="393">
                  <c:v>37078</c:v>
                </c:pt>
                <c:pt idx="394">
                  <c:v>37081</c:v>
                </c:pt>
                <c:pt idx="395">
                  <c:v>37082</c:v>
                </c:pt>
                <c:pt idx="396">
                  <c:v>37083</c:v>
                </c:pt>
                <c:pt idx="397">
                  <c:v>37084</c:v>
                </c:pt>
                <c:pt idx="398">
                  <c:v>37085</c:v>
                </c:pt>
                <c:pt idx="399">
                  <c:v>37088</c:v>
                </c:pt>
                <c:pt idx="400">
                  <c:v>37089</c:v>
                </c:pt>
                <c:pt idx="401">
                  <c:v>37090</c:v>
                </c:pt>
                <c:pt idx="402">
                  <c:v>37091</c:v>
                </c:pt>
                <c:pt idx="403">
                  <c:v>37092</c:v>
                </c:pt>
                <c:pt idx="404">
                  <c:v>37095</c:v>
                </c:pt>
                <c:pt idx="405">
                  <c:v>37096</c:v>
                </c:pt>
                <c:pt idx="406">
                  <c:v>37097</c:v>
                </c:pt>
                <c:pt idx="407">
                  <c:v>37098</c:v>
                </c:pt>
                <c:pt idx="408">
                  <c:v>37099</c:v>
                </c:pt>
                <c:pt idx="409">
                  <c:v>37102</c:v>
                </c:pt>
                <c:pt idx="410">
                  <c:v>37103</c:v>
                </c:pt>
                <c:pt idx="411">
                  <c:v>37104</c:v>
                </c:pt>
                <c:pt idx="412">
                  <c:v>37105</c:v>
                </c:pt>
                <c:pt idx="413">
                  <c:v>37106</c:v>
                </c:pt>
                <c:pt idx="414">
                  <c:v>37109</c:v>
                </c:pt>
                <c:pt idx="415">
                  <c:v>37110</c:v>
                </c:pt>
                <c:pt idx="416">
                  <c:v>37111</c:v>
                </c:pt>
                <c:pt idx="417">
                  <c:v>37112</c:v>
                </c:pt>
                <c:pt idx="418">
                  <c:v>37113</c:v>
                </c:pt>
                <c:pt idx="419">
                  <c:v>37116</c:v>
                </c:pt>
                <c:pt idx="420">
                  <c:v>37117</c:v>
                </c:pt>
                <c:pt idx="421">
                  <c:v>37118</c:v>
                </c:pt>
                <c:pt idx="422">
                  <c:v>37119</c:v>
                </c:pt>
                <c:pt idx="423">
                  <c:v>37120</c:v>
                </c:pt>
                <c:pt idx="424">
                  <c:v>37123</c:v>
                </c:pt>
                <c:pt idx="425">
                  <c:v>37124</c:v>
                </c:pt>
                <c:pt idx="426">
                  <c:v>37125</c:v>
                </c:pt>
                <c:pt idx="427">
                  <c:v>37126</c:v>
                </c:pt>
                <c:pt idx="428">
                  <c:v>37127</c:v>
                </c:pt>
                <c:pt idx="429">
                  <c:v>37130</c:v>
                </c:pt>
                <c:pt idx="430">
                  <c:v>37131</c:v>
                </c:pt>
                <c:pt idx="431">
                  <c:v>37132</c:v>
                </c:pt>
                <c:pt idx="432">
                  <c:v>37133</c:v>
                </c:pt>
                <c:pt idx="433">
                  <c:v>37134</c:v>
                </c:pt>
                <c:pt idx="434">
                  <c:v>37137</c:v>
                </c:pt>
                <c:pt idx="435">
                  <c:v>37138</c:v>
                </c:pt>
                <c:pt idx="436">
                  <c:v>37139</c:v>
                </c:pt>
                <c:pt idx="437">
                  <c:v>37140</c:v>
                </c:pt>
                <c:pt idx="438">
                  <c:v>37141</c:v>
                </c:pt>
                <c:pt idx="439">
                  <c:v>37144</c:v>
                </c:pt>
                <c:pt idx="440">
                  <c:v>37145</c:v>
                </c:pt>
                <c:pt idx="441">
                  <c:v>37146</c:v>
                </c:pt>
                <c:pt idx="442">
                  <c:v>37147</c:v>
                </c:pt>
                <c:pt idx="443">
                  <c:v>37148</c:v>
                </c:pt>
                <c:pt idx="444">
                  <c:v>37151</c:v>
                </c:pt>
                <c:pt idx="445">
                  <c:v>37152</c:v>
                </c:pt>
                <c:pt idx="446">
                  <c:v>37153</c:v>
                </c:pt>
                <c:pt idx="447">
                  <c:v>37154</c:v>
                </c:pt>
                <c:pt idx="448">
                  <c:v>37155</c:v>
                </c:pt>
                <c:pt idx="449">
                  <c:v>37158</c:v>
                </c:pt>
                <c:pt idx="450">
                  <c:v>37159</c:v>
                </c:pt>
                <c:pt idx="451">
                  <c:v>37160</c:v>
                </c:pt>
                <c:pt idx="452">
                  <c:v>37161</c:v>
                </c:pt>
                <c:pt idx="453">
                  <c:v>37162</c:v>
                </c:pt>
                <c:pt idx="454">
                  <c:v>37165</c:v>
                </c:pt>
                <c:pt idx="455">
                  <c:v>37166</c:v>
                </c:pt>
                <c:pt idx="456">
                  <c:v>37167</c:v>
                </c:pt>
                <c:pt idx="457">
                  <c:v>37168</c:v>
                </c:pt>
                <c:pt idx="458">
                  <c:v>37169</c:v>
                </c:pt>
                <c:pt idx="459">
                  <c:v>37172</c:v>
                </c:pt>
                <c:pt idx="460">
                  <c:v>37173</c:v>
                </c:pt>
                <c:pt idx="461">
                  <c:v>37174</c:v>
                </c:pt>
                <c:pt idx="462">
                  <c:v>37175</c:v>
                </c:pt>
                <c:pt idx="463">
                  <c:v>37176</c:v>
                </c:pt>
                <c:pt idx="464">
                  <c:v>37179</c:v>
                </c:pt>
                <c:pt idx="465">
                  <c:v>37180</c:v>
                </c:pt>
                <c:pt idx="466">
                  <c:v>37181</c:v>
                </c:pt>
                <c:pt idx="467">
                  <c:v>37182</c:v>
                </c:pt>
                <c:pt idx="468">
                  <c:v>37183</c:v>
                </c:pt>
                <c:pt idx="469">
                  <c:v>37186</c:v>
                </c:pt>
                <c:pt idx="470">
                  <c:v>37187</c:v>
                </c:pt>
                <c:pt idx="471">
                  <c:v>37188</c:v>
                </c:pt>
                <c:pt idx="472">
                  <c:v>37189</c:v>
                </c:pt>
                <c:pt idx="473">
                  <c:v>37190</c:v>
                </c:pt>
                <c:pt idx="474">
                  <c:v>37193</c:v>
                </c:pt>
                <c:pt idx="475">
                  <c:v>37194</c:v>
                </c:pt>
                <c:pt idx="476">
                  <c:v>37195</c:v>
                </c:pt>
                <c:pt idx="477">
                  <c:v>37196</c:v>
                </c:pt>
                <c:pt idx="478">
                  <c:v>37197</c:v>
                </c:pt>
                <c:pt idx="479">
                  <c:v>37200</c:v>
                </c:pt>
                <c:pt idx="480">
                  <c:v>37201</c:v>
                </c:pt>
                <c:pt idx="481">
                  <c:v>37202</c:v>
                </c:pt>
                <c:pt idx="482">
                  <c:v>37203</c:v>
                </c:pt>
                <c:pt idx="483">
                  <c:v>37204</c:v>
                </c:pt>
                <c:pt idx="484">
                  <c:v>37207</c:v>
                </c:pt>
                <c:pt idx="485">
                  <c:v>37208</c:v>
                </c:pt>
                <c:pt idx="486">
                  <c:v>37209</c:v>
                </c:pt>
                <c:pt idx="487">
                  <c:v>37210</c:v>
                </c:pt>
                <c:pt idx="488">
                  <c:v>37211</c:v>
                </c:pt>
                <c:pt idx="489">
                  <c:v>37214</c:v>
                </c:pt>
                <c:pt idx="490">
                  <c:v>37215</c:v>
                </c:pt>
                <c:pt idx="491">
                  <c:v>37216</c:v>
                </c:pt>
                <c:pt idx="492">
                  <c:v>37217</c:v>
                </c:pt>
                <c:pt idx="493">
                  <c:v>37218</c:v>
                </c:pt>
                <c:pt idx="494">
                  <c:v>37221</c:v>
                </c:pt>
                <c:pt idx="495">
                  <c:v>37222</c:v>
                </c:pt>
                <c:pt idx="496">
                  <c:v>37223</c:v>
                </c:pt>
                <c:pt idx="497">
                  <c:v>37224</c:v>
                </c:pt>
                <c:pt idx="498">
                  <c:v>37225</c:v>
                </c:pt>
                <c:pt idx="499">
                  <c:v>37228</c:v>
                </c:pt>
                <c:pt idx="500">
                  <c:v>37229</c:v>
                </c:pt>
                <c:pt idx="501">
                  <c:v>37230</c:v>
                </c:pt>
                <c:pt idx="502">
                  <c:v>37231</c:v>
                </c:pt>
                <c:pt idx="503">
                  <c:v>37232</c:v>
                </c:pt>
                <c:pt idx="504">
                  <c:v>37235</c:v>
                </c:pt>
                <c:pt idx="505">
                  <c:v>37236</c:v>
                </c:pt>
                <c:pt idx="506">
                  <c:v>37237</c:v>
                </c:pt>
                <c:pt idx="507">
                  <c:v>37238</c:v>
                </c:pt>
                <c:pt idx="508">
                  <c:v>37239</c:v>
                </c:pt>
                <c:pt idx="509">
                  <c:v>37242</c:v>
                </c:pt>
                <c:pt idx="510">
                  <c:v>37243</c:v>
                </c:pt>
                <c:pt idx="511">
                  <c:v>37244</c:v>
                </c:pt>
                <c:pt idx="512">
                  <c:v>37245</c:v>
                </c:pt>
                <c:pt idx="513">
                  <c:v>37246</c:v>
                </c:pt>
                <c:pt idx="514">
                  <c:v>37249</c:v>
                </c:pt>
                <c:pt idx="515">
                  <c:v>37250</c:v>
                </c:pt>
                <c:pt idx="516">
                  <c:v>37251</c:v>
                </c:pt>
                <c:pt idx="517">
                  <c:v>37252</c:v>
                </c:pt>
                <c:pt idx="518">
                  <c:v>37253</c:v>
                </c:pt>
                <c:pt idx="519">
                  <c:v>37256</c:v>
                </c:pt>
                <c:pt idx="520">
                  <c:v>37257</c:v>
                </c:pt>
                <c:pt idx="521">
                  <c:v>37258</c:v>
                </c:pt>
                <c:pt idx="522">
                  <c:v>37259</c:v>
                </c:pt>
                <c:pt idx="523">
                  <c:v>37260</c:v>
                </c:pt>
                <c:pt idx="524">
                  <c:v>37263</c:v>
                </c:pt>
                <c:pt idx="525">
                  <c:v>37264</c:v>
                </c:pt>
                <c:pt idx="526">
                  <c:v>37265</c:v>
                </c:pt>
                <c:pt idx="527">
                  <c:v>37266</c:v>
                </c:pt>
                <c:pt idx="528">
                  <c:v>37267</c:v>
                </c:pt>
                <c:pt idx="529">
                  <c:v>37270</c:v>
                </c:pt>
                <c:pt idx="530">
                  <c:v>37271</c:v>
                </c:pt>
                <c:pt idx="531">
                  <c:v>37272</c:v>
                </c:pt>
                <c:pt idx="532">
                  <c:v>37273</c:v>
                </c:pt>
                <c:pt idx="533">
                  <c:v>37274</c:v>
                </c:pt>
                <c:pt idx="534">
                  <c:v>37277</c:v>
                </c:pt>
                <c:pt idx="535">
                  <c:v>37278</c:v>
                </c:pt>
                <c:pt idx="536">
                  <c:v>37279</c:v>
                </c:pt>
                <c:pt idx="537">
                  <c:v>37280</c:v>
                </c:pt>
                <c:pt idx="538">
                  <c:v>37281</c:v>
                </c:pt>
                <c:pt idx="539">
                  <c:v>37284</c:v>
                </c:pt>
                <c:pt idx="540">
                  <c:v>37285</c:v>
                </c:pt>
                <c:pt idx="541">
                  <c:v>37286</c:v>
                </c:pt>
                <c:pt idx="542">
                  <c:v>37287</c:v>
                </c:pt>
                <c:pt idx="543">
                  <c:v>37288</c:v>
                </c:pt>
                <c:pt idx="544">
                  <c:v>37291</c:v>
                </c:pt>
                <c:pt idx="545">
                  <c:v>37292</c:v>
                </c:pt>
                <c:pt idx="546">
                  <c:v>37293</c:v>
                </c:pt>
                <c:pt idx="547">
                  <c:v>37294</c:v>
                </c:pt>
                <c:pt idx="548">
                  <c:v>37295</c:v>
                </c:pt>
                <c:pt idx="549">
                  <c:v>37298</c:v>
                </c:pt>
                <c:pt idx="550">
                  <c:v>37299</c:v>
                </c:pt>
                <c:pt idx="551">
                  <c:v>37300</c:v>
                </c:pt>
                <c:pt idx="552">
                  <c:v>37301</c:v>
                </c:pt>
                <c:pt idx="553">
                  <c:v>37302</c:v>
                </c:pt>
                <c:pt idx="554">
                  <c:v>37305</c:v>
                </c:pt>
                <c:pt idx="555">
                  <c:v>37306</c:v>
                </c:pt>
                <c:pt idx="556">
                  <c:v>37307</c:v>
                </c:pt>
                <c:pt idx="557">
                  <c:v>37308</c:v>
                </c:pt>
                <c:pt idx="558">
                  <c:v>37309</c:v>
                </c:pt>
                <c:pt idx="559">
                  <c:v>37312</c:v>
                </c:pt>
                <c:pt idx="560">
                  <c:v>37313</c:v>
                </c:pt>
                <c:pt idx="561">
                  <c:v>37314</c:v>
                </c:pt>
                <c:pt idx="562">
                  <c:v>37315</c:v>
                </c:pt>
                <c:pt idx="563">
                  <c:v>37316</c:v>
                </c:pt>
                <c:pt idx="564">
                  <c:v>37319</c:v>
                </c:pt>
                <c:pt idx="565">
                  <c:v>37320</c:v>
                </c:pt>
                <c:pt idx="566">
                  <c:v>37321</c:v>
                </c:pt>
                <c:pt idx="567">
                  <c:v>37322</c:v>
                </c:pt>
                <c:pt idx="568">
                  <c:v>37323</c:v>
                </c:pt>
                <c:pt idx="569">
                  <c:v>37326</c:v>
                </c:pt>
                <c:pt idx="570">
                  <c:v>37327</c:v>
                </c:pt>
                <c:pt idx="571">
                  <c:v>37328</c:v>
                </c:pt>
                <c:pt idx="572">
                  <c:v>37329</c:v>
                </c:pt>
                <c:pt idx="573">
                  <c:v>37330</c:v>
                </c:pt>
                <c:pt idx="574">
                  <c:v>37333</c:v>
                </c:pt>
                <c:pt idx="575">
                  <c:v>37334</c:v>
                </c:pt>
                <c:pt idx="576">
                  <c:v>37335</c:v>
                </c:pt>
                <c:pt idx="577">
                  <c:v>37336</c:v>
                </c:pt>
                <c:pt idx="578">
                  <c:v>37337</c:v>
                </c:pt>
                <c:pt idx="579">
                  <c:v>37340</c:v>
                </c:pt>
                <c:pt idx="580">
                  <c:v>37341</c:v>
                </c:pt>
                <c:pt idx="581">
                  <c:v>37342</c:v>
                </c:pt>
                <c:pt idx="582">
                  <c:v>37343</c:v>
                </c:pt>
                <c:pt idx="583">
                  <c:v>37344</c:v>
                </c:pt>
                <c:pt idx="584">
                  <c:v>37347</c:v>
                </c:pt>
                <c:pt idx="585">
                  <c:v>37348</c:v>
                </c:pt>
                <c:pt idx="586">
                  <c:v>37349</c:v>
                </c:pt>
                <c:pt idx="587">
                  <c:v>37350</c:v>
                </c:pt>
                <c:pt idx="588">
                  <c:v>37351</c:v>
                </c:pt>
                <c:pt idx="589">
                  <c:v>37354</c:v>
                </c:pt>
                <c:pt idx="590">
                  <c:v>37355</c:v>
                </c:pt>
                <c:pt idx="591">
                  <c:v>37356</c:v>
                </c:pt>
                <c:pt idx="592">
                  <c:v>37357</c:v>
                </c:pt>
                <c:pt idx="593">
                  <c:v>37358</c:v>
                </c:pt>
                <c:pt idx="594">
                  <c:v>37361</c:v>
                </c:pt>
                <c:pt idx="595">
                  <c:v>37362</c:v>
                </c:pt>
                <c:pt idx="596">
                  <c:v>37363</c:v>
                </c:pt>
                <c:pt idx="597">
                  <c:v>37364</c:v>
                </c:pt>
                <c:pt idx="598">
                  <c:v>37365</c:v>
                </c:pt>
                <c:pt idx="599">
                  <c:v>37368</c:v>
                </c:pt>
                <c:pt idx="600">
                  <c:v>37369</c:v>
                </c:pt>
                <c:pt idx="601">
                  <c:v>37370</c:v>
                </c:pt>
                <c:pt idx="602">
                  <c:v>37371</c:v>
                </c:pt>
                <c:pt idx="603">
                  <c:v>37372</c:v>
                </c:pt>
                <c:pt idx="604">
                  <c:v>37375</c:v>
                </c:pt>
                <c:pt idx="605">
                  <c:v>37376</c:v>
                </c:pt>
                <c:pt idx="606">
                  <c:v>37377</c:v>
                </c:pt>
                <c:pt idx="607">
                  <c:v>37378</c:v>
                </c:pt>
                <c:pt idx="608">
                  <c:v>37379</c:v>
                </c:pt>
                <c:pt idx="609">
                  <c:v>37382</c:v>
                </c:pt>
                <c:pt idx="610">
                  <c:v>37383</c:v>
                </c:pt>
                <c:pt idx="611">
                  <c:v>37384</c:v>
                </c:pt>
                <c:pt idx="612">
                  <c:v>37385</c:v>
                </c:pt>
                <c:pt idx="613">
                  <c:v>37386</c:v>
                </c:pt>
                <c:pt idx="614">
                  <c:v>37389</c:v>
                </c:pt>
                <c:pt idx="615">
                  <c:v>37390</c:v>
                </c:pt>
                <c:pt idx="616">
                  <c:v>37391</c:v>
                </c:pt>
                <c:pt idx="617">
                  <c:v>37392</c:v>
                </c:pt>
                <c:pt idx="618">
                  <c:v>37393</c:v>
                </c:pt>
                <c:pt idx="619">
                  <c:v>37396</c:v>
                </c:pt>
                <c:pt idx="620">
                  <c:v>37397</c:v>
                </c:pt>
                <c:pt idx="621">
                  <c:v>37398</c:v>
                </c:pt>
                <c:pt idx="622">
                  <c:v>37399</c:v>
                </c:pt>
                <c:pt idx="623">
                  <c:v>37400</c:v>
                </c:pt>
                <c:pt idx="624">
                  <c:v>37403</c:v>
                </c:pt>
                <c:pt idx="625">
                  <c:v>37404</c:v>
                </c:pt>
                <c:pt idx="626">
                  <c:v>37405</c:v>
                </c:pt>
                <c:pt idx="627">
                  <c:v>37406</c:v>
                </c:pt>
                <c:pt idx="628">
                  <c:v>37407</c:v>
                </c:pt>
                <c:pt idx="629">
                  <c:v>37410</c:v>
                </c:pt>
                <c:pt idx="630">
                  <c:v>37411</c:v>
                </c:pt>
                <c:pt idx="631">
                  <c:v>37412</c:v>
                </c:pt>
                <c:pt idx="632">
                  <c:v>37413</c:v>
                </c:pt>
                <c:pt idx="633">
                  <c:v>37414</c:v>
                </c:pt>
                <c:pt idx="634">
                  <c:v>37417</c:v>
                </c:pt>
                <c:pt idx="635">
                  <c:v>37418</c:v>
                </c:pt>
                <c:pt idx="636">
                  <c:v>37419</c:v>
                </c:pt>
                <c:pt idx="637">
                  <c:v>37420</c:v>
                </c:pt>
                <c:pt idx="638">
                  <c:v>37421</c:v>
                </c:pt>
                <c:pt idx="639">
                  <c:v>37424</c:v>
                </c:pt>
                <c:pt idx="640">
                  <c:v>37425</c:v>
                </c:pt>
                <c:pt idx="641">
                  <c:v>37426</c:v>
                </c:pt>
                <c:pt idx="642">
                  <c:v>37427</c:v>
                </c:pt>
                <c:pt idx="643">
                  <c:v>37428</c:v>
                </c:pt>
                <c:pt idx="644">
                  <c:v>37431</c:v>
                </c:pt>
                <c:pt idx="645">
                  <c:v>37432</c:v>
                </c:pt>
                <c:pt idx="646">
                  <c:v>37433</c:v>
                </c:pt>
                <c:pt idx="647">
                  <c:v>37434</c:v>
                </c:pt>
                <c:pt idx="648">
                  <c:v>37435</c:v>
                </c:pt>
                <c:pt idx="649">
                  <c:v>37438</c:v>
                </c:pt>
                <c:pt idx="650">
                  <c:v>37439</c:v>
                </c:pt>
                <c:pt idx="651">
                  <c:v>37440</c:v>
                </c:pt>
                <c:pt idx="652">
                  <c:v>37441</c:v>
                </c:pt>
                <c:pt idx="653">
                  <c:v>37442</c:v>
                </c:pt>
                <c:pt idx="654">
                  <c:v>37445</c:v>
                </c:pt>
                <c:pt idx="655">
                  <c:v>37446</c:v>
                </c:pt>
                <c:pt idx="656">
                  <c:v>37447</c:v>
                </c:pt>
                <c:pt idx="657">
                  <c:v>37448</c:v>
                </c:pt>
                <c:pt idx="658">
                  <c:v>37449</c:v>
                </c:pt>
                <c:pt idx="659">
                  <c:v>37452</c:v>
                </c:pt>
                <c:pt idx="660">
                  <c:v>37453</c:v>
                </c:pt>
                <c:pt idx="661">
                  <c:v>37454</c:v>
                </c:pt>
                <c:pt idx="662">
                  <c:v>37455</c:v>
                </c:pt>
                <c:pt idx="663">
                  <c:v>37456</c:v>
                </c:pt>
                <c:pt idx="664">
                  <c:v>37459</c:v>
                </c:pt>
                <c:pt idx="665">
                  <c:v>37460</c:v>
                </c:pt>
                <c:pt idx="666">
                  <c:v>37461</c:v>
                </c:pt>
                <c:pt idx="667">
                  <c:v>37462</c:v>
                </c:pt>
                <c:pt idx="668">
                  <c:v>37463</c:v>
                </c:pt>
                <c:pt idx="669">
                  <c:v>37466</c:v>
                </c:pt>
                <c:pt idx="670">
                  <c:v>37467</c:v>
                </c:pt>
                <c:pt idx="671">
                  <c:v>37468</c:v>
                </c:pt>
                <c:pt idx="672">
                  <c:v>37469</c:v>
                </c:pt>
                <c:pt idx="673">
                  <c:v>37470</c:v>
                </c:pt>
                <c:pt idx="674">
                  <c:v>37473</c:v>
                </c:pt>
                <c:pt idx="675">
                  <c:v>37474</c:v>
                </c:pt>
                <c:pt idx="676">
                  <c:v>37475</c:v>
                </c:pt>
                <c:pt idx="677">
                  <c:v>37476</c:v>
                </c:pt>
                <c:pt idx="678">
                  <c:v>37477</c:v>
                </c:pt>
                <c:pt idx="679">
                  <c:v>37480</c:v>
                </c:pt>
                <c:pt idx="680">
                  <c:v>37481</c:v>
                </c:pt>
                <c:pt idx="681">
                  <c:v>37482</c:v>
                </c:pt>
                <c:pt idx="682">
                  <c:v>37483</c:v>
                </c:pt>
                <c:pt idx="683">
                  <c:v>37484</c:v>
                </c:pt>
                <c:pt idx="684">
                  <c:v>37487</c:v>
                </c:pt>
                <c:pt idx="685">
                  <c:v>37488</c:v>
                </c:pt>
                <c:pt idx="686">
                  <c:v>37489</c:v>
                </c:pt>
                <c:pt idx="687">
                  <c:v>37490</c:v>
                </c:pt>
                <c:pt idx="688">
                  <c:v>37491</c:v>
                </c:pt>
                <c:pt idx="689">
                  <c:v>37494</c:v>
                </c:pt>
                <c:pt idx="690">
                  <c:v>37495</c:v>
                </c:pt>
                <c:pt idx="691">
                  <c:v>37496</c:v>
                </c:pt>
                <c:pt idx="692">
                  <c:v>37497</c:v>
                </c:pt>
                <c:pt idx="693">
                  <c:v>37498</c:v>
                </c:pt>
                <c:pt idx="694">
                  <c:v>37501</c:v>
                </c:pt>
                <c:pt idx="695">
                  <c:v>37502</c:v>
                </c:pt>
                <c:pt idx="696">
                  <c:v>37503</c:v>
                </c:pt>
                <c:pt idx="697">
                  <c:v>37504</c:v>
                </c:pt>
                <c:pt idx="698">
                  <c:v>37505</c:v>
                </c:pt>
                <c:pt idx="699">
                  <c:v>37508</c:v>
                </c:pt>
                <c:pt idx="700">
                  <c:v>37509</c:v>
                </c:pt>
                <c:pt idx="701">
                  <c:v>37510</c:v>
                </c:pt>
                <c:pt idx="702">
                  <c:v>37511</c:v>
                </c:pt>
                <c:pt idx="703">
                  <c:v>37512</c:v>
                </c:pt>
                <c:pt idx="704">
                  <c:v>37515</c:v>
                </c:pt>
                <c:pt idx="705">
                  <c:v>37516</c:v>
                </c:pt>
                <c:pt idx="706">
                  <c:v>37517</c:v>
                </c:pt>
                <c:pt idx="707">
                  <c:v>37518</c:v>
                </c:pt>
                <c:pt idx="708">
                  <c:v>37519</c:v>
                </c:pt>
                <c:pt idx="709">
                  <c:v>37522</c:v>
                </c:pt>
                <c:pt idx="710">
                  <c:v>37523</c:v>
                </c:pt>
                <c:pt idx="711">
                  <c:v>37524</c:v>
                </c:pt>
                <c:pt idx="712">
                  <c:v>37525</c:v>
                </c:pt>
                <c:pt idx="713">
                  <c:v>37526</c:v>
                </c:pt>
                <c:pt idx="714">
                  <c:v>37529</c:v>
                </c:pt>
                <c:pt idx="715">
                  <c:v>37530</c:v>
                </c:pt>
                <c:pt idx="716">
                  <c:v>37531</c:v>
                </c:pt>
                <c:pt idx="717">
                  <c:v>37532</c:v>
                </c:pt>
                <c:pt idx="718">
                  <c:v>37533</c:v>
                </c:pt>
                <c:pt idx="719">
                  <c:v>37536</c:v>
                </c:pt>
                <c:pt idx="720">
                  <c:v>37537</c:v>
                </c:pt>
                <c:pt idx="721">
                  <c:v>37538</c:v>
                </c:pt>
                <c:pt idx="722">
                  <c:v>37539</c:v>
                </c:pt>
                <c:pt idx="723">
                  <c:v>37540</c:v>
                </c:pt>
                <c:pt idx="724">
                  <c:v>37543</c:v>
                </c:pt>
                <c:pt idx="725">
                  <c:v>37544</c:v>
                </c:pt>
                <c:pt idx="726">
                  <c:v>37545</c:v>
                </c:pt>
                <c:pt idx="727">
                  <c:v>37546</c:v>
                </c:pt>
                <c:pt idx="728">
                  <c:v>37547</c:v>
                </c:pt>
                <c:pt idx="729">
                  <c:v>37550</c:v>
                </c:pt>
                <c:pt idx="730">
                  <c:v>37551</c:v>
                </c:pt>
                <c:pt idx="731">
                  <c:v>37552</c:v>
                </c:pt>
                <c:pt idx="732">
                  <c:v>37553</c:v>
                </c:pt>
                <c:pt idx="733">
                  <c:v>37554</c:v>
                </c:pt>
                <c:pt idx="734">
                  <c:v>37557</c:v>
                </c:pt>
                <c:pt idx="735">
                  <c:v>37558</c:v>
                </c:pt>
                <c:pt idx="736">
                  <c:v>37559</c:v>
                </c:pt>
                <c:pt idx="737">
                  <c:v>37560</c:v>
                </c:pt>
                <c:pt idx="738">
                  <c:v>37561</c:v>
                </c:pt>
                <c:pt idx="739">
                  <c:v>37564</c:v>
                </c:pt>
                <c:pt idx="740">
                  <c:v>37565</c:v>
                </c:pt>
                <c:pt idx="741">
                  <c:v>37566</c:v>
                </c:pt>
                <c:pt idx="742">
                  <c:v>37567</c:v>
                </c:pt>
                <c:pt idx="743">
                  <c:v>37568</c:v>
                </c:pt>
                <c:pt idx="744">
                  <c:v>37571</c:v>
                </c:pt>
                <c:pt idx="745">
                  <c:v>37572</c:v>
                </c:pt>
                <c:pt idx="746">
                  <c:v>37573</c:v>
                </c:pt>
                <c:pt idx="747">
                  <c:v>37574</c:v>
                </c:pt>
                <c:pt idx="748">
                  <c:v>37575</c:v>
                </c:pt>
                <c:pt idx="749">
                  <c:v>37578</c:v>
                </c:pt>
                <c:pt idx="750">
                  <c:v>37579</c:v>
                </c:pt>
                <c:pt idx="751">
                  <c:v>37580</c:v>
                </c:pt>
                <c:pt idx="752">
                  <c:v>37581</c:v>
                </c:pt>
                <c:pt idx="753">
                  <c:v>37582</c:v>
                </c:pt>
                <c:pt idx="754">
                  <c:v>37585</c:v>
                </c:pt>
                <c:pt idx="755">
                  <c:v>37586</c:v>
                </c:pt>
                <c:pt idx="756">
                  <c:v>37587</c:v>
                </c:pt>
                <c:pt idx="757">
                  <c:v>37588</c:v>
                </c:pt>
                <c:pt idx="758">
                  <c:v>37589</c:v>
                </c:pt>
                <c:pt idx="759">
                  <c:v>37592</c:v>
                </c:pt>
                <c:pt idx="760">
                  <c:v>37593</c:v>
                </c:pt>
                <c:pt idx="761">
                  <c:v>37594</c:v>
                </c:pt>
                <c:pt idx="762">
                  <c:v>37595</c:v>
                </c:pt>
                <c:pt idx="763">
                  <c:v>37596</c:v>
                </c:pt>
                <c:pt idx="764">
                  <c:v>37599</c:v>
                </c:pt>
                <c:pt idx="765">
                  <c:v>37600</c:v>
                </c:pt>
                <c:pt idx="766">
                  <c:v>37601</c:v>
                </c:pt>
                <c:pt idx="767">
                  <c:v>37602</c:v>
                </c:pt>
                <c:pt idx="768">
                  <c:v>37603</c:v>
                </c:pt>
                <c:pt idx="769">
                  <c:v>37606</c:v>
                </c:pt>
                <c:pt idx="770">
                  <c:v>37607</c:v>
                </c:pt>
                <c:pt idx="771">
                  <c:v>37608</c:v>
                </c:pt>
                <c:pt idx="772">
                  <c:v>37609</c:v>
                </c:pt>
                <c:pt idx="773">
                  <c:v>37610</c:v>
                </c:pt>
                <c:pt idx="774">
                  <c:v>37613</c:v>
                </c:pt>
                <c:pt idx="775">
                  <c:v>37614</c:v>
                </c:pt>
                <c:pt idx="776">
                  <c:v>37615</c:v>
                </c:pt>
                <c:pt idx="777">
                  <c:v>37616</c:v>
                </c:pt>
                <c:pt idx="778">
                  <c:v>37617</c:v>
                </c:pt>
                <c:pt idx="779">
                  <c:v>37620</c:v>
                </c:pt>
                <c:pt idx="780">
                  <c:v>37621</c:v>
                </c:pt>
                <c:pt idx="781">
                  <c:v>37622</c:v>
                </c:pt>
                <c:pt idx="782">
                  <c:v>37623</c:v>
                </c:pt>
                <c:pt idx="783">
                  <c:v>37624</c:v>
                </c:pt>
                <c:pt idx="784">
                  <c:v>37627</c:v>
                </c:pt>
                <c:pt idx="785">
                  <c:v>37628</c:v>
                </c:pt>
                <c:pt idx="786">
                  <c:v>37629</c:v>
                </c:pt>
                <c:pt idx="787">
                  <c:v>37630</c:v>
                </c:pt>
                <c:pt idx="788">
                  <c:v>37631</c:v>
                </c:pt>
                <c:pt idx="789">
                  <c:v>37634</c:v>
                </c:pt>
                <c:pt idx="790">
                  <c:v>37635</c:v>
                </c:pt>
                <c:pt idx="791">
                  <c:v>37636</c:v>
                </c:pt>
                <c:pt idx="792">
                  <c:v>37637</c:v>
                </c:pt>
                <c:pt idx="793">
                  <c:v>37638</c:v>
                </c:pt>
                <c:pt idx="794">
                  <c:v>37641</c:v>
                </c:pt>
                <c:pt idx="795">
                  <c:v>37642</c:v>
                </c:pt>
                <c:pt idx="796">
                  <c:v>37643</c:v>
                </c:pt>
                <c:pt idx="797">
                  <c:v>37644</c:v>
                </c:pt>
                <c:pt idx="798">
                  <c:v>37645</c:v>
                </c:pt>
                <c:pt idx="799">
                  <c:v>37648</c:v>
                </c:pt>
                <c:pt idx="800">
                  <c:v>37649</c:v>
                </c:pt>
                <c:pt idx="801">
                  <c:v>37650</c:v>
                </c:pt>
                <c:pt idx="802">
                  <c:v>37651</c:v>
                </c:pt>
                <c:pt idx="803">
                  <c:v>37652</c:v>
                </c:pt>
                <c:pt idx="804">
                  <c:v>37655</c:v>
                </c:pt>
                <c:pt idx="805">
                  <c:v>37656</c:v>
                </c:pt>
                <c:pt idx="806">
                  <c:v>37657</c:v>
                </c:pt>
                <c:pt idx="807">
                  <c:v>37658</c:v>
                </c:pt>
                <c:pt idx="808">
                  <c:v>37659</c:v>
                </c:pt>
                <c:pt idx="809">
                  <c:v>37662</c:v>
                </c:pt>
                <c:pt idx="810">
                  <c:v>37663</c:v>
                </c:pt>
                <c:pt idx="811">
                  <c:v>37664</c:v>
                </c:pt>
                <c:pt idx="812">
                  <c:v>37665</c:v>
                </c:pt>
                <c:pt idx="813">
                  <c:v>37666</c:v>
                </c:pt>
                <c:pt idx="814">
                  <c:v>37669</c:v>
                </c:pt>
                <c:pt idx="815">
                  <c:v>37670</c:v>
                </c:pt>
                <c:pt idx="816">
                  <c:v>37671</c:v>
                </c:pt>
                <c:pt idx="817">
                  <c:v>37672</c:v>
                </c:pt>
                <c:pt idx="818">
                  <c:v>37673</c:v>
                </c:pt>
                <c:pt idx="819">
                  <c:v>37676</c:v>
                </c:pt>
                <c:pt idx="820">
                  <c:v>37677</c:v>
                </c:pt>
                <c:pt idx="821">
                  <c:v>37678</c:v>
                </c:pt>
                <c:pt idx="822">
                  <c:v>37679</c:v>
                </c:pt>
                <c:pt idx="823">
                  <c:v>37680</c:v>
                </c:pt>
                <c:pt idx="824">
                  <c:v>37683</c:v>
                </c:pt>
                <c:pt idx="825">
                  <c:v>37684</c:v>
                </c:pt>
                <c:pt idx="826">
                  <c:v>37685</c:v>
                </c:pt>
                <c:pt idx="827">
                  <c:v>37686</c:v>
                </c:pt>
                <c:pt idx="828">
                  <c:v>37687</c:v>
                </c:pt>
                <c:pt idx="829">
                  <c:v>37690</c:v>
                </c:pt>
                <c:pt idx="830">
                  <c:v>37691</c:v>
                </c:pt>
                <c:pt idx="831">
                  <c:v>37692</c:v>
                </c:pt>
                <c:pt idx="832">
                  <c:v>37693</c:v>
                </c:pt>
                <c:pt idx="833">
                  <c:v>37694</c:v>
                </c:pt>
                <c:pt idx="834">
                  <c:v>37697</c:v>
                </c:pt>
                <c:pt idx="835">
                  <c:v>37698</c:v>
                </c:pt>
                <c:pt idx="836">
                  <c:v>37699</c:v>
                </c:pt>
                <c:pt idx="837">
                  <c:v>37700</c:v>
                </c:pt>
                <c:pt idx="838">
                  <c:v>37701</c:v>
                </c:pt>
                <c:pt idx="839">
                  <c:v>37704</c:v>
                </c:pt>
                <c:pt idx="840">
                  <c:v>37705</c:v>
                </c:pt>
                <c:pt idx="841">
                  <c:v>37706</c:v>
                </c:pt>
                <c:pt idx="842">
                  <c:v>37707</c:v>
                </c:pt>
                <c:pt idx="843">
                  <c:v>37708</c:v>
                </c:pt>
                <c:pt idx="844">
                  <c:v>37711</c:v>
                </c:pt>
                <c:pt idx="845">
                  <c:v>37712</c:v>
                </c:pt>
                <c:pt idx="846">
                  <c:v>37713</c:v>
                </c:pt>
                <c:pt idx="847">
                  <c:v>37714</c:v>
                </c:pt>
                <c:pt idx="848">
                  <c:v>37715</c:v>
                </c:pt>
                <c:pt idx="849">
                  <c:v>37718</c:v>
                </c:pt>
                <c:pt idx="850">
                  <c:v>37719</c:v>
                </c:pt>
                <c:pt idx="851">
                  <c:v>37720</c:v>
                </c:pt>
                <c:pt idx="852">
                  <c:v>37721</c:v>
                </c:pt>
                <c:pt idx="853">
                  <c:v>37722</c:v>
                </c:pt>
                <c:pt idx="854">
                  <c:v>37725</c:v>
                </c:pt>
                <c:pt idx="855">
                  <c:v>37726</c:v>
                </c:pt>
                <c:pt idx="856">
                  <c:v>37727</c:v>
                </c:pt>
                <c:pt idx="857">
                  <c:v>37728</c:v>
                </c:pt>
                <c:pt idx="858">
                  <c:v>37729</c:v>
                </c:pt>
                <c:pt idx="859">
                  <c:v>37732</c:v>
                </c:pt>
                <c:pt idx="860">
                  <c:v>37733</c:v>
                </c:pt>
                <c:pt idx="861">
                  <c:v>37734</c:v>
                </c:pt>
                <c:pt idx="862">
                  <c:v>37735</c:v>
                </c:pt>
                <c:pt idx="863">
                  <c:v>37736</c:v>
                </c:pt>
                <c:pt idx="864">
                  <c:v>37739</c:v>
                </c:pt>
                <c:pt idx="865">
                  <c:v>37740</c:v>
                </c:pt>
                <c:pt idx="866">
                  <c:v>37741</c:v>
                </c:pt>
                <c:pt idx="867">
                  <c:v>37742</c:v>
                </c:pt>
                <c:pt idx="868">
                  <c:v>37743</c:v>
                </c:pt>
                <c:pt idx="869">
                  <c:v>37746</c:v>
                </c:pt>
                <c:pt idx="870">
                  <c:v>37747</c:v>
                </c:pt>
                <c:pt idx="871">
                  <c:v>37748</c:v>
                </c:pt>
                <c:pt idx="872">
                  <c:v>37749</c:v>
                </c:pt>
                <c:pt idx="873">
                  <c:v>37750</c:v>
                </c:pt>
                <c:pt idx="874">
                  <c:v>37753</c:v>
                </c:pt>
                <c:pt idx="875">
                  <c:v>37754</c:v>
                </c:pt>
                <c:pt idx="876">
                  <c:v>37755</c:v>
                </c:pt>
                <c:pt idx="877">
                  <c:v>37756</c:v>
                </c:pt>
                <c:pt idx="878">
                  <c:v>37757</c:v>
                </c:pt>
                <c:pt idx="879">
                  <c:v>37760</c:v>
                </c:pt>
                <c:pt idx="880">
                  <c:v>37761</c:v>
                </c:pt>
                <c:pt idx="881">
                  <c:v>37762</c:v>
                </c:pt>
                <c:pt idx="882">
                  <c:v>37763</c:v>
                </c:pt>
                <c:pt idx="883">
                  <c:v>37764</c:v>
                </c:pt>
                <c:pt idx="884">
                  <c:v>37767</c:v>
                </c:pt>
                <c:pt idx="885">
                  <c:v>37768</c:v>
                </c:pt>
                <c:pt idx="886">
                  <c:v>37769</c:v>
                </c:pt>
                <c:pt idx="887">
                  <c:v>37770</c:v>
                </c:pt>
                <c:pt idx="888">
                  <c:v>37771</c:v>
                </c:pt>
                <c:pt idx="889">
                  <c:v>37774</c:v>
                </c:pt>
                <c:pt idx="890">
                  <c:v>37775</c:v>
                </c:pt>
                <c:pt idx="891">
                  <c:v>37776</c:v>
                </c:pt>
                <c:pt idx="892">
                  <c:v>37777</c:v>
                </c:pt>
                <c:pt idx="893">
                  <c:v>37778</c:v>
                </c:pt>
                <c:pt idx="894">
                  <c:v>37781</c:v>
                </c:pt>
                <c:pt idx="895">
                  <c:v>37782</c:v>
                </c:pt>
                <c:pt idx="896">
                  <c:v>37783</c:v>
                </c:pt>
                <c:pt idx="897">
                  <c:v>37784</c:v>
                </c:pt>
                <c:pt idx="898">
                  <c:v>37785</c:v>
                </c:pt>
                <c:pt idx="899">
                  <c:v>37788</c:v>
                </c:pt>
                <c:pt idx="900">
                  <c:v>37789</c:v>
                </c:pt>
                <c:pt idx="901">
                  <c:v>37790</c:v>
                </c:pt>
                <c:pt idx="902">
                  <c:v>37791</c:v>
                </c:pt>
                <c:pt idx="903">
                  <c:v>37792</c:v>
                </c:pt>
                <c:pt idx="904">
                  <c:v>37795</c:v>
                </c:pt>
                <c:pt idx="905">
                  <c:v>37796</c:v>
                </c:pt>
                <c:pt idx="906">
                  <c:v>37797</c:v>
                </c:pt>
                <c:pt idx="907">
                  <c:v>37798</c:v>
                </c:pt>
                <c:pt idx="908">
                  <c:v>37799</c:v>
                </c:pt>
                <c:pt idx="909">
                  <c:v>37802</c:v>
                </c:pt>
                <c:pt idx="910">
                  <c:v>37803</c:v>
                </c:pt>
                <c:pt idx="911">
                  <c:v>37804</c:v>
                </c:pt>
                <c:pt idx="912">
                  <c:v>37805</c:v>
                </c:pt>
                <c:pt idx="913">
                  <c:v>37806</c:v>
                </c:pt>
                <c:pt idx="914">
                  <c:v>37809</c:v>
                </c:pt>
                <c:pt idx="915">
                  <c:v>37810</c:v>
                </c:pt>
                <c:pt idx="916">
                  <c:v>37811</c:v>
                </c:pt>
                <c:pt idx="917">
                  <c:v>37812</c:v>
                </c:pt>
                <c:pt idx="918">
                  <c:v>37813</c:v>
                </c:pt>
                <c:pt idx="919">
                  <c:v>37816</c:v>
                </c:pt>
                <c:pt idx="920">
                  <c:v>37817</c:v>
                </c:pt>
                <c:pt idx="921">
                  <c:v>37818</c:v>
                </c:pt>
                <c:pt idx="922">
                  <c:v>37819</c:v>
                </c:pt>
                <c:pt idx="923">
                  <c:v>37820</c:v>
                </c:pt>
                <c:pt idx="924">
                  <c:v>37823</c:v>
                </c:pt>
                <c:pt idx="925">
                  <c:v>37824</c:v>
                </c:pt>
                <c:pt idx="926">
                  <c:v>37825</c:v>
                </c:pt>
                <c:pt idx="927">
                  <c:v>37826</c:v>
                </c:pt>
                <c:pt idx="928">
                  <c:v>37827</c:v>
                </c:pt>
                <c:pt idx="929">
                  <c:v>37830</c:v>
                </c:pt>
                <c:pt idx="930">
                  <c:v>37831</c:v>
                </c:pt>
                <c:pt idx="931">
                  <c:v>37832</c:v>
                </c:pt>
                <c:pt idx="932">
                  <c:v>37833</c:v>
                </c:pt>
                <c:pt idx="933">
                  <c:v>37834</c:v>
                </c:pt>
                <c:pt idx="934">
                  <c:v>37837</c:v>
                </c:pt>
                <c:pt idx="935">
                  <c:v>37838</c:v>
                </c:pt>
                <c:pt idx="936">
                  <c:v>37839</c:v>
                </c:pt>
                <c:pt idx="937">
                  <c:v>37840</c:v>
                </c:pt>
                <c:pt idx="938">
                  <c:v>37841</c:v>
                </c:pt>
                <c:pt idx="939">
                  <c:v>37844</c:v>
                </c:pt>
                <c:pt idx="940">
                  <c:v>37845</c:v>
                </c:pt>
                <c:pt idx="941">
                  <c:v>37846</c:v>
                </c:pt>
                <c:pt idx="942">
                  <c:v>37847</c:v>
                </c:pt>
                <c:pt idx="943">
                  <c:v>37848</c:v>
                </c:pt>
                <c:pt idx="944">
                  <c:v>37851</c:v>
                </c:pt>
                <c:pt idx="945">
                  <c:v>37852</c:v>
                </c:pt>
                <c:pt idx="946">
                  <c:v>37853</c:v>
                </c:pt>
                <c:pt idx="947">
                  <c:v>37854</c:v>
                </c:pt>
                <c:pt idx="948">
                  <c:v>37855</c:v>
                </c:pt>
                <c:pt idx="949">
                  <c:v>37858</c:v>
                </c:pt>
                <c:pt idx="950">
                  <c:v>37859</c:v>
                </c:pt>
                <c:pt idx="951">
                  <c:v>37860</c:v>
                </c:pt>
                <c:pt idx="952">
                  <c:v>37861</c:v>
                </c:pt>
                <c:pt idx="953">
                  <c:v>37862</c:v>
                </c:pt>
                <c:pt idx="954">
                  <c:v>37865</c:v>
                </c:pt>
                <c:pt idx="955">
                  <c:v>37866</c:v>
                </c:pt>
                <c:pt idx="956">
                  <c:v>37867</c:v>
                </c:pt>
                <c:pt idx="957">
                  <c:v>37868</c:v>
                </c:pt>
                <c:pt idx="958">
                  <c:v>37869</c:v>
                </c:pt>
                <c:pt idx="959">
                  <c:v>37872</c:v>
                </c:pt>
                <c:pt idx="960">
                  <c:v>37873</c:v>
                </c:pt>
                <c:pt idx="961">
                  <c:v>37874</c:v>
                </c:pt>
                <c:pt idx="962">
                  <c:v>37875</c:v>
                </c:pt>
                <c:pt idx="963">
                  <c:v>37876</c:v>
                </c:pt>
                <c:pt idx="964">
                  <c:v>37879</c:v>
                </c:pt>
                <c:pt idx="965">
                  <c:v>37880</c:v>
                </c:pt>
                <c:pt idx="966">
                  <c:v>37881</c:v>
                </c:pt>
                <c:pt idx="967">
                  <c:v>37882</c:v>
                </c:pt>
                <c:pt idx="968">
                  <c:v>37883</c:v>
                </c:pt>
                <c:pt idx="969">
                  <c:v>37886</c:v>
                </c:pt>
                <c:pt idx="970">
                  <c:v>37887</c:v>
                </c:pt>
                <c:pt idx="971">
                  <c:v>37888</c:v>
                </c:pt>
                <c:pt idx="972">
                  <c:v>37889</c:v>
                </c:pt>
                <c:pt idx="973">
                  <c:v>37890</c:v>
                </c:pt>
                <c:pt idx="974">
                  <c:v>37893</c:v>
                </c:pt>
                <c:pt idx="975">
                  <c:v>37894</c:v>
                </c:pt>
                <c:pt idx="976">
                  <c:v>37895</c:v>
                </c:pt>
                <c:pt idx="977">
                  <c:v>37896</c:v>
                </c:pt>
                <c:pt idx="978">
                  <c:v>37897</c:v>
                </c:pt>
                <c:pt idx="979">
                  <c:v>37900</c:v>
                </c:pt>
                <c:pt idx="980">
                  <c:v>37901</c:v>
                </c:pt>
                <c:pt idx="981">
                  <c:v>37902</c:v>
                </c:pt>
                <c:pt idx="982">
                  <c:v>37903</c:v>
                </c:pt>
                <c:pt idx="983">
                  <c:v>37904</c:v>
                </c:pt>
                <c:pt idx="984">
                  <c:v>37907</c:v>
                </c:pt>
                <c:pt idx="985">
                  <c:v>37908</c:v>
                </c:pt>
                <c:pt idx="986">
                  <c:v>37909</c:v>
                </c:pt>
                <c:pt idx="987">
                  <c:v>37910</c:v>
                </c:pt>
                <c:pt idx="988">
                  <c:v>37911</c:v>
                </c:pt>
                <c:pt idx="989">
                  <c:v>37914</c:v>
                </c:pt>
                <c:pt idx="990">
                  <c:v>37915</c:v>
                </c:pt>
                <c:pt idx="991">
                  <c:v>37916</c:v>
                </c:pt>
                <c:pt idx="992">
                  <c:v>37917</c:v>
                </c:pt>
                <c:pt idx="993">
                  <c:v>37918</c:v>
                </c:pt>
                <c:pt idx="994">
                  <c:v>37921</c:v>
                </c:pt>
                <c:pt idx="995">
                  <c:v>37922</c:v>
                </c:pt>
                <c:pt idx="996">
                  <c:v>37923</c:v>
                </c:pt>
                <c:pt idx="997">
                  <c:v>37924</c:v>
                </c:pt>
                <c:pt idx="998">
                  <c:v>37925</c:v>
                </c:pt>
                <c:pt idx="999">
                  <c:v>37928</c:v>
                </c:pt>
                <c:pt idx="1000">
                  <c:v>37929</c:v>
                </c:pt>
                <c:pt idx="1001">
                  <c:v>37930</c:v>
                </c:pt>
                <c:pt idx="1002">
                  <c:v>37931</c:v>
                </c:pt>
                <c:pt idx="1003">
                  <c:v>37932</c:v>
                </c:pt>
                <c:pt idx="1004">
                  <c:v>37935</c:v>
                </c:pt>
                <c:pt idx="1005">
                  <c:v>37936</c:v>
                </c:pt>
                <c:pt idx="1006">
                  <c:v>37937</c:v>
                </c:pt>
                <c:pt idx="1007">
                  <c:v>37938</c:v>
                </c:pt>
                <c:pt idx="1008">
                  <c:v>37939</c:v>
                </c:pt>
                <c:pt idx="1009">
                  <c:v>37942</c:v>
                </c:pt>
                <c:pt idx="1010">
                  <c:v>37943</c:v>
                </c:pt>
                <c:pt idx="1011">
                  <c:v>37944</c:v>
                </c:pt>
                <c:pt idx="1012">
                  <c:v>37945</c:v>
                </c:pt>
                <c:pt idx="1013">
                  <c:v>37946</c:v>
                </c:pt>
                <c:pt idx="1014">
                  <c:v>37949</c:v>
                </c:pt>
                <c:pt idx="1015">
                  <c:v>37950</c:v>
                </c:pt>
                <c:pt idx="1016">
                  <c:v>37951</c:v>
                </c:pt>
                <c:pt idx="1017">
                  <c:v>37952</c:v>
                </c:pt>
                <c:pt idx="1018">
                  <c:v>37953</c:v>
                </c:pt>
                <c:pt idx="1019">
                  <c:v>37956</c:v>
                </c:pt>
                <c:pt idx="1020">
                  <c:v>37957</c:v>
                </c:pt>
                <c:pt idx="1021">
                  <c:v>37958</c:v>
                </c:pt>
                <c:pt idx="1022">
                  <c:v>37959</c:v>
                </c:pt>
                <c:pt idx="1023">
                  <c:v>37960</c:v>
                </c:pt>
                <c:pt idx="1024">
                  <c:v>37963</c:v>
                </c:pt>
                <c:pt idx="1025">
                  <c:v>37964</c:v>
                </c:pt>
                <c:pt idx="1026">
                  <c:v>37965</c:v>
                </c:pt>
                <c:pt idx="1027">
                  <c:v>37966</c:v>
                </c:pt>
                <c:pt idx="1028">
                  <c:v>37967</c:v>
                </c:pt>
                <c:pt idx="1029">
                  <c:v>37970</c:v>
                </c:pt>
                <c:pt idx="1030">
                  <c:v>37971</c:v>
                </c:pt>
                <c:pt idx="1031">
                  <c:v>37972</c:v>
                </c:pt>
                <c:pt idx="1032">
                  <c:v>37973</c:v>
                </c:pt>
                <c:pt idx="1033">
                  <c:v>37974</c:v>
                </c:pt>
                <c:pt idx="1034">
                  <c:v>37977</c:v>
                </c:pt>
                <c:pt idx="1035">
                  <c:v>37978</c:v>
                </c:pt>
                <c:pt idx="1036">
                  <c:v>37979</c:v>
                </c:pt>
                <c:pt idx="1037">
                  <c:v>37980</c:v>
                </c:pt>
                <c:pt idx="1038">
                  <c:v>37981</c:v>
                </c:pt>
                <c:pt idx="1039">
                  <c:v>37984</c:v>
                </c:pt>
                <c:pt idx="1040">
                  <c:v>37985</c:v>
                </c:pt>
                <c:pt idx="1041">
                  <c:v>37986</c:v>
                </c:pt>
                <c:pt idx="1042">
                  <c:v>37987</c:v>
                </c:pt>
                <c:pt idx="1043">
                  <c:v>37988</c:v>
                </c:pt>
                <c:pt idx="1044">
                  <c:v>37991</c:v>
                </c:pt>
                <c:pt idx="1045">
                  <c:v>37992</c:v>
                </c:pt>
                <c:pt idx="1046">
                  <c:v>37993</c:v>
                </c:pt>
                <c:pt idx="1047">
                  <c:v>37994</c:v>
                </c:pt>
                <c:pt idx="1048">
                  <c:v>37995</c:v>
                </c:pt>
                <c:pt idx="1049">
                  <c:v>37998</c:v>
                </c:pt>
                <c:pt idx="1050">
                  <c:v>37999</c:v>
                </c:pt>
                <c:pt idx="1051">
                  <c:v>38000</c:v>
                </c:pt>
                <c:pt idx="1052">
                  <c:v>38001</c:v>
                </c:pt>
                <c:pt idx="1053">
                  <c:v>38002</c:v>
                </c:pt>
                <c:pt idx="1054">
                  <c:v>38005</c:v>
                </c:pt>
                <c:pt idx="1055">
                  <c:v>38006</c:v>
                </c:pt>
                <c:pt idx="1056">
                  <c:v>38007</c:v>
                </c:pt>
                <c:pt idx="1057">
                  <c:v>38008</c:v>
                </c:pt>
                <c:pt idx="1058">
                  <c:v>38009</c:v>
                </c:pt>
                <c:pt idx="1059">
                  <c:v>38012</c:v>
                </c:pt>
                <c:pt idx="1060">
                  <c:v>38013</c:v>
                </c:pt>
                <c:pt idx="1061">
                  <c:v>38014</c:v>
                </c:pt>
                <c:pt idx="1062">
                  <c:v>38015</c:v>
                </c:pt>
                <c:pt idx="1063">
                  <c:v>38016</c:v>
                </c:pt>
                <c:pt idx="1064">
                  <c:v>38019</c:v>
                </c:pt>
                <c:pt idx="1065">
                  <c:v>38020</c:v>
                </c:pt>
                <c:pt idx="1066">
                  <c:v>38021</c:v>
                </c:pt>
                <c:pt idx="1067">
                  <c:v>38022</c:v>
                </c:pt>
                <c:pt idx="1068">
                  <c:v>38023</c:v>
                </c:pt>
                <c:pt idx="1069">
                  <c:v>38026</c:v>
                </c:pt>
                <c:pt idx="1070">
                  <c:v>38027</c:v>
                </c:pt>
                <c:pt idx="1071">
                  <c:v>38028</c:v>
                </c:pt>
                <c:pt idx="1072">
                  <c:v>38029</c:v>
                </c:pt>
                <c:pt idx="1073">
                  <c:v>38030</c:v>
                </c:pt>
                <c:pt idx="1074">
                  <c:v>38033</c:v>
                </c:pt>
                <c:pt idx="1075">
                  <c:v>38034</c:v>
                </c:pt>
                <c:pt idx="1076">
                  <c:v>38035</c:v>
                </c:pt>
                <c:pt idx="1077">
                  <c:v>38036</c:v>
                </c:pt>
                <c:pt idx="1078">
                  <c:v>38037</c:v>
                </c:pt>
                <c:pt idx="1079">
                  <c:v>38040</c:v>
                </c:pt>
                <c:pt idx="1080">
                  <c:v>38041</c:v>
                </c:pt>
                <c:pt idx="1081">
                  <c:v>38042</c:v>
                </c:pt>
                <c:pt idx="1082">
                  <c:v>38043</c:v>
                </c:pt>
                <c:pt idx="1083">
                  <c:v>38044</c:v>
                </c:pt>
                <c:pt idx="1084">
                  <c:v>38047</c:v>
                </c:pt>
                <c:pt idx="1085">
                  <c:v>38048</c:v>
                </c:pt>
                <c:pt idx="1086">
                  <c:v>38049</c:v>
                </c:pt>
                <c:pt idx="1087">
                  <c:v>38050</c:v>
                </c:pt>
                <c:pt idx="1088">
                  <c:v>38051</c:v>
                </c:pt>
                <c:pt idx="1089">
                  <c:v>38054</c:v>
                </c:pt>
                <c:pt idx="1090">
                  <c:v>38055</c:v>
                </c:pt>
                <c:pt idx="1091">
                  <c:v>38056</c:v>
                </c:pt>
                <c:pt idx="1092">
                  <c:v>38057</c:v>
                </c:pt>
                <c:pt idx="1093">
                  <c:v>38058</c:v>
                </c:pt>
                <c:pt idx="1094">
                  <c:v>38061</c:v>
                </c:pt>
                <c:pt idx="1095">
                  <c:v>38062</c:v>
                </c:pt>
                <c:pt idx="1096">
                  <c:v>38063</c:v>
                </c:pt>
                <c:pt idx="1097">
                  <c:v>38064</c:v>
                </c:pt>
                <c:pt idx="1098">
                  <c:v>38065</c:v>
                </c:pt>
                <c:pt idx="1099">
                  <c:v>38068</c:v>
                </c:pt>
                <c:pt idx="1100">
                  <c:v>38069</c:v>
                </c:pt>
                <c:pt idx="1101">
                  <c:v>38070</c:v>
                </c:pt>
                <c:pt idx="1102">
                  <c:v>38071</c:v>
                </c:pt>
                <c:pt idx="1103">
                  <c:v>38072</c:v>
                </c:pt>
                <c:pt idx="1104">
                  <c:v>38075</c:v>
                </c:pt>
                <c:pt idx="1105">
                  <c:v>38076</c:v>
                </c:pt>
                <c:pt idx="1106">
                  <c:v>38077</c:v>
                </c:pt>
                <c:pt idx="1107">
                  <c:v>38078</c:v>
                </c:pt>
                <c:pt idx="1108">
                  <c:v>38079</c:v>
                </c:pt>
                <c:pt idx="1109">
                  <c:v>38082</c:v>
                </c:pt>
                <c:pt idx="1110">
                  <c:v>38083</c:v>
                </c:pt>
                <c:pt idx="1111">
                  <c:v>38084</c:v>
                </c:pt>
                <c:pt idx="1112">
                  <c:v>38085</c:v>
                </c:pt>
                <c:pt idx="1113">
                  <c:v>38086</c:v>
                </c:pt>
                <c:pt idx="1114">
                  <c:v>38089</c:v>
                </c:pt>
                <c:pt idx="1115">
                  <c:v>38090</c:v>
                </c:pt>
                <c:pt idx="1116">
                  <c:v>38091</c:v>
                </c:pt>
                <c:pt idx="1117">
                  <c:v>38092</c:v>
                </c:pt>
                <c:pt idx="1118">
                  <c:v>38093</c:v>
                </c:pt>
                <c:pt idx="1119">
                  <c:v>38096</c:v>
                </c:pt>
                <c:pt idx="1120">
                  <c:v>38097</c:v>
                </c:pt>
                <c:pt idx="1121">
                  <c:v>38098</c:v>
                </c:pt>
                <c:pt idx="1122">
                  <c:v>38099</c:v>
                </c:pt>
                <c:pt idx="1123">
                  <c:v>38100</c:v>
                </c:pt>
                <c:pt idx="1124">
                  <c:v>38103</c:v>
                </c:pt>
                <c:pt idx="1125">
                  <c:v>38104</c:v>
                </c:pt>
                <c:pt idx="1126">
                  <c:v>38105</c:v>
                </c:pt>
                <c:pt idx="1127">
                  <c:v>38106</c:v>
                </c:pt>
                <c:pt idx="1128">
                  <c:v>38107</c:v>
                </c:pt>
                <c:pt idx="1129">
                  <c:v>38110</c:v>
                </c:pt>
                <c:pt idx="1130">
                  <c:v>38111</c:v>
                </c:pt>
                <c:pt idx="1131">
                  <c:v>38112</c:v>
                </c:pt>
                <c:pt idx="1132">
                  <c:v>38113</c:v>
                </c:pt>
                <c:pt idx="1133">
                  <c:v>38114</c:v>
                </c:pt>
                <c:pt idx="1134">
                  <c:v>38117</c:v>
                </c:pt>
                <c:pt idx="1135">
                  <c:v>38118</c:v>
                </c:pt>
                <c:pt idx="1136">
                  <c:v>38119</c:v>
                </c:pt>
                <c:pt idx="1137">
                  <c:v>38120</c:v>
                </c:pt>
                <c:pt idx="1138">
                  <c:v>38121</c:v>
                </c:pt>
                <c:pt idx="1139">
                  <c:v>38124</c:v>
                </c:pt>
                <c:pt idx="1140">
                  <c:v>38125</c:v>
                </c:pt>
                <c:pt idx="1141">
                  <c:v>38126</c:v>
                </c:pt>
                <c:pt idx="1142">
                  <c:v>38127</c:v>
                </c:pt>
                <c:pt idx="1143">
                  <c:v>38128</c:v>
                </c:pt>
                <c:pt idx="1144">
                  <c:v>38131</c:v>
                </c:pt>
                <c:pt idx="1145">
                  <c:v>38132</c:v>
                </c:pt>
                <c:pt idx="1146">
                  <c:v>38133</c:v>
                </c:pt>
                <c:pt idx="1147">
                  <c:v>38134</c:v>
                </c:pt>
                <c:pt idx="1148">
                  <c:v>38135</c:v>
                </c:pt>
                <c:pt idx="1149">
                  <c:v>38138</c:v>
                </c:pt>
                <c:pt idx="1150">
                  <c:v>38139</c:v>
                </c:pt>
                <c:pt idx="1151">
                  <c:v>38140</c:v>
                </c:pt>
                <c:pt idx="1152">
                  <c:v>38141</c:v>
                </c:pt>
                <c:pt idx="1153">
                  <c:v>38142</c:v>
                </c:pt>
                <c:pt idx="1154">
                  <c:v>38145</c:v>
                </c:pt>
                <c:pt idx="1155">
                  <c:v>38146</c:v>
                </c:pt>
                <c:pt idx="1156">
                  <c:v>38147</c:v>
                </c:pt>
                <c:pt idx="1157">
                  <c:v>38148</c:v>
                </c:pt>
                <c:pt idx="1158">
                  <c:v>38149</c:v>
                </c:pt>
                <c:pt idx="1159">
                  <c:v>38152</c:v>
                </c:pt>
                <c:pt idx="1160">
                  <c:v>38153</c:v>
                </c:pt>
                <c:pt idx="1161">
                  <c:v>38154</c:v>
                </c:pt>
                <c:pt idx="1162">
                  <c:v>38155</c:v>
                </c:pt>
                <c:pt idx="1163">
                  <c:v>38156</c:v>
                </c:pt>
                <c:pt idx="1164">
                  <c:v>38159</c:v>
                </c:pt>
                <c:pt idx="1165">
                  <c:v>38160</c:v>
                </c:pt>
                <c:pt idx="1166">
                  <c:v>38161</c:v>
                </c:pt>
                <c:pt idx="1167">
                  <c:v>38162</c:v>
                </c:pt>
                <c:pt idx="1168">
                  <c:v>38163</c:v>
                </c:pt>
                <c:pt idx="1169">
                  <c:v>38166</c:v>
                </c:pt>
                <c:pt idx="1170">
                  <c:v>38167</c:v>
                </c:pt>
                <c:pt idx="1171">
                  <c:v>38168</c:v>
                </c:pt>
                <c:pt idx="1172">
                  <c:v>38169</c:v>
                </c:pt>
                <c:pt idx="1173">
                  <c:v>38170</c:v>
                </c:pt>
                <c:pt idx="1174">
                  <c:v>38173</c:v>
                </c:pt>
                <c:pt idx="1175">
                  <c:v>38174</c:v>
                </c:pt>
                <c:pt idx="1176">
                  <c:v>38175</c:v>
                </c:pt>
                <c:pt idx="1177">
                  <c:v>38176</c:v>
                </c:pt>
                <c:pt idx="1178">
                  <c:v>38177</c:v>
                </c:pt>
                <c:pt idx="1179">
                  <c:v>38180</c:v>
                </c:pt>
                <c:pt idx="1180">
                  <c:v>38181</c:v>
                </c:pt>
                <c:pt idx="1181">
                  <c:v>38182</c:v>
                </c:pt>
                <c:pt idx="1182">
                  <c:v>38183</c:v>
                </c:pt>
                <c:pt idx="1183">
                  <c:v>38184</c:v>
                </c:pt>
                <c:pt idx="1184">
                  <c:v>38187</c:v>
                </c:pt>
                <c:pt idx="1185">
                  <c:v>38188</c:v>
                </c:pt>
                <c:pt idx="1186">
                  <c:v>38189</c:v>
                </c:pt>
                <c:pt idx="1187">
                  <c:v>38190</c:v>
                </c:pt>
                <c:pt idx="1188">
                  <c:v>38191</c:v>
                </c:pt>
                <c:pt idx="1189">
                  <c:v>38194</c:v>
                </c:pt>
                <c:pt idx="1190">
                  <c:v>38195</c:v>
                </c:pt>
                <c:pt idx="1191">
                  <c:v>38196</c:v>
                </c:pt>
                <c:pt idx="1192">
                  <c:v>38197</c:v>
                </c:pt>
                <c:pt idx="1193">
                  <c:v>38198</c:v>
                </c:pt>
                <c:pt idx="1194">
                  <c:v>38201</c:v>
                </c:pt>
                <c:pt idx="1195">
                  <c:v>38202</c:v>
                </c:pt>
                <c:pt idx="1196">
                  <c:v>38203</c:v>
                </c:pt>
                <c:pt idx="1197">
                  <c:v>38204</c:v>
                </c:pt>
                <c:pt idx="1198">
                  <c:v>38205</c:v>
                </c:pt>
                <c:pt idx="1199">
                  <c:v>38208</c:v>
                </c:pt>
                <c:pt idx="1200">
                  <c:v>38209</c:v>
                </c:pt>
                <c:pt idx="1201">
                  <c:v>38210</c:v>
                </c:pt>
                <c:pt idx="1202">
                  <c:v>38211</c:v>
                </c:pt>
                <c:pt idx="1203">
                  <c:v>38212</c:v>
                </c:pt>
                <c:pt idx="1204">
                  <c:v>38215</c:v>
                </c:pt>
                <c:pt idx="1205">
                  <c:v>38216</c:v>
                </c:pt>
                <c:pt idx="1206">
                  <c:v>38217</c:v>
                </c:pt>
                <c:pt idx="1207">
                  <c:v>38218</c:v>
                </c:pt>
                <c:pt idx="1208">
                  <c:v>38219</c:v>
                </c:pt>
                <c:pt idx="1209">
                  <c:v>38222</c:v>
                </c:pt>
                <c:pt idx="1210">
                  <c:v>38223</c:v>
                </c:pt>
                <c:pt idx="1211">
                  <c:v>38224</c:v>
                </c:pt>
                <c:pt idx="1212">
                  <c:v>38225</c:v>
                </c:pt>
                <c:pt idx="1213">
                  <c:v>38226</c:v>
                </c:pt>
                <c:pt idx="1214">
                  <c:v>38229</c:v>
                </c:pt>
                <c:pt idx="1215">
                  <c:v>38230</c:v>
                </c:pt>
                <c:pt idx="1216">
                  <c:v>38231</c:v>
                </c:pt>
                <c:pt idx="1217">
                  <c:v>38232</c:v>
                </c:pt>
                <c:pt idx="1218">
                  <c:v>38233</c:v>
                </c:pt>
                <c:pt idx="1219">
                  <c:v>38236</c:v>
                </c:pt>
                <c:pt idx="1220">
                  <c:v>38237</c:v>
                </c:pt>
                <c:pt idx="1221">
                  <c:v>38238</c:v>
                </c:pt>
                <c:pt idx="1222">
                  <c:v>38239</c:v>
                </c:pt>
                <c:pt idx="1223">
                  <c:v>38240</c:v>
                </c:pt>
                <c:pt idx="1224">
                  <c:v>38243</c:v>
                </c:pt>
                <c:pt idx="1225">
                  <c:v>38244</c:v>
                </c:pt>
                <c:pt idx="1226">
                  <c:v>38245</c:v>
                </c:pt>
                <c:pt idx="1227">
                  <c:v>38246</c:v>
                </c:pt>
                <c:pt idx="1228">
                  <c:v>38247</c:v>
                </c:pt>
                <c:pt idx="1229">
                  <c:v>38250</c:v>
                </c:pt>
                <c:pt idx="1230">
                  <c:v>38251</c:v>
                </c:pt>
                <c:pt idx="1231">
                  <c:v>38252</c:v>
                </c:pt>
                <c:pt idx="1232">
                  <c:v>38253</c:v>
                </c:pt>
                <c:pt idx="1233">
                  <c:v>38254</c:v>
                </c:pt>
                <c:pt idx="1234">
                  <c:v>38257</c:v>
                </c:pt>
                <c:pt idx="1235">
                  <c:v>38258</c:v>
                </c:pt>
                <c:pt idx="1236">
                  <c:v>38259</c:v>
                </c:pt>
                <c:pt idx="1237">
                  <c:v>38260</c:v>
                </c:pt>
                <c:pt idx="1238">
                  <c:v>38261</c:v>
                </c:pt>
                <c:pt idx="1239">
                  <c:v>38264</c:v>
                </c:pt>
                <c:pt idx="1240">
                  <c:v>38265</c:v>
                </c:pt>
                <c:pt idx="1241">
                  <c:v>38266</c:v>
                </c:pt>
                <c:pt idx="1242">
                  <c:v>38267</c:v>
                </c:pt>
                <c:pt idx="1243">
                  <c:v>38268</c:v>
                </c:pt>
                <c:pt idx="1244">
                  <c:v>38271</c:v>
                </c:pt>
                <c:pt idx="1245">
                  <c:v>38272</c:v>
                </c:pt>
                <c:pt idx="1246">
                  <c:v>38273</c:v>
                </c:pt>
                <c:pt idx="1247">
                  <c:v>38274</c:v>
                </c:pt>
                <c:pt idx="1248">
                  <c:v>38275</c:v>
                </c:pt>
                <c:pt idx="1249">
                  <c:v>38278</c:v>
                </c:pt>
                <c:pt idx="1250">
                  <c:v>38279</c:v>
                </c:pt>
                <c:pt idx="1251">
                  <c:v>38280</c:v>
                </c:pt>
                <c:pt idx="1252">
                  <c:v>38281</c:v>
                </c:pt>
                <c:pt idx="1253">
                  <c:v>38282</c:v>
                </c:pt>
                <c:pt idx="1254">
                  <c:v>38285</c:v>
                </c:pt>
                <c:pt idx="1255">
                  <c:v>38286</c:v>
                </c:pt>
                <c:pt idx="1256">
                  <c:v>38287</c:v>
                </c:pt>
                <c:pt idx="1257">
                  <c:v>38288</c:v>
                </c:pt>
                <c:pt idx="1258">
                  <c:v>38289</c:v>
                </c:pt>
                <c:pt idx="1259">
                  <c:v>38292</c:v>
                </c:pt>
                <c:pt idx="1260">
                  <c:v>38293</c:v>
                </c:pt>
                <c:pt idx="1261">
                  <c:v>38294</c:v>
                </c:pt>
                <c:pt idx="1262">
                  <c:v>38295</c:v>
                </c:pt>
                <c:pt idx="1263">
                  <c:v>38296</c:v>
                </c:pt>
                <c:pt idx="1264">
                  <c:v>38299</c:v>
                </c:pt>
                <c:pt idx="1265">
                  <c:v>38300</c:v>
                </c:pt>
                <c:pt idx="1266">
                  <c:v>38301</c:v>
                </c:pt>
                <c:pt idx="1267">
                  <c:v>38302</c:v>
                </c:pt>
                <c:pt idx="1268">
                  <c:v>38303</c:v>
                </c:pt>
                <c:pt idx="1269">
                  <c:v>38306</c:v>
                </c:pt>
                <c:pt idx="1270">
                  <c:v>38307</c:v>
                </c:pt>
                <c:pt idx="1271">
                  <c:v>38308</c:v>
                </c:pt>
                <c:pt idx="1272">
                  <c:v>38309</c:v>
                </c:pt>
                <c:pt idx="1273">
                  <c:v>38310</c:v>
                </c:pt>
                <c:pt idx="1274">
                  <c:v>38313</c:v>
                </c:pt>
                <c:pt idx="1275">
                  <c:v>38314</c:v>
                </c:pt>
                <c:pt idx="1276">
                  <c:v>38315</c:v>
                </c:pt>
                <c:pt idx="1277">
                  <c:v>38316</c:v>
                </c:pt>
                <c:pt idx="1278">
                  <c:v>38317</c:v>
                </c:pt>
                <c:pt idx="1279">
                  <c:v>38320</c:v>
                </c:pt>
                <c:pt idx="1280">
                  <c:v>38321</c:v>
                </c:pt>
                <c:pt idx="1281">
                  <c:v>38322</c:v>
                </c:pt>
                <c:pt idx="1282">
                  <c:v>38323</c:v>
                </c:pt>
                <c:pt idx="1283">
                  <c:v>38324</c:v>
                </c:pt>
                <c:pt idx="1284">
                  <c:v>38327</c:v>
                </c:pt>
                <c:pt idx="1285">
                  <c:v>38328</c:v>
                </c:pt>
                <c:pt idx="1286">
                  <c:v>38329</c:v>
                </c:pt>
                <c:pt idx="1287">
                  <c:v>38330</c:v>
                </c:pt>
                <c:pt idx="1288">
                  <c:v>38331</c:v>
                </c:pt>
                <c:pt idx="1289">
                  <c:v>38334</c:v>
                </c:pt>
                <c:pt idx="1290">
                  <c:v>38335</c:v>
                </c:pt>
                <c:pt idx="1291">
                  <c:v>38336</c:v>
                </c:pt>
                <c:pt idx="1292">
                  <c:v>38337</c:v>
                </c:pt>
                <c:pt idx="1293">
                  <c:v>38338</c:v>
                </c:pt>
                <c:pt idx="1294">
                  <c:v>38341</c:v>
                </c:pt>
                <c:pt idx="1295">
                  <c:v>38342</c:v>
                </c:pt>
                <c:pt idx="1296">
                  <c:v>38343</c:v>
                </c:pt>
                <c:pt idx="1297">
                  <c:v>38344</c:v>
                </c:pt>
                <c:pt idx="1298">
                  <c:v>38345</c:v>
                </c:pt>
                <c:pt idx="1299">
                  <c:v>38348</c:v>
                </c:pt>
                <c:pt idx="1300">
                  <c:v>38349</c:v>
                </c:pt>
                <c:pt idx="1301">
                  <c:v>38350</c:v>
                </c:pt>
                <c:pt idx="1302">
                  <c:v>38351</c:v>
                </c:pt>
                <c:pt idx="1303">
                  <c:v>38352</c:v>
                </c:pt>
                <c:pt idx="1304">
                  <c:v>38355</c:v>
                </c:pt>
                <c:pt idx="1305">
                  <c:v>38356</c:v>
                </c:pt>
                <c:pt idx="1306">
                  <c:v>38357</c:v>
                </c:pt>
                <c:pt idx="1307">
                  <c:v>38358</c:v>
                </c:pt>
                <c:pt idx="1308">
                  <c:v>38359</c:v>
                </c:pt>
                <c:pt idx="1309">
                  <c:v>38362</c:v>
                </c:pt>
                <c:pt idx="1310">
                  <c:v>38363</c:v>
                </c:pt>
                <c:pt idx="1311">
                  <c:v>38364</c:v>
                </c:pt>
                <c:pt idx="1312">
                  <c:v>38365</c:v>
                </c:pt>
                <c:pt idx="1313">
                  <c:v>38366</c:v>
                </c:pt>
                <c:pt idx="1314">
                  <c:v>38369</c:v>
                </c:pt>
                <c:pt idx="1315">
                  <c:v>38370</c:v>
                </c:pt>
                <c:pt idx="1316">
                  <c:v>38371</c:v>
                </c:pt>
                <c:pt idx="1317">
                  <c:v>38372</c:v>
                </c:pt>
                <c:pt idx="1318">
                  <c:v>38373</c:v>
                </c:pt>
                <c:pt idx="1319">
                  <c:v>38376</c:v>
                </c:pt>
                <c:pt idx="1320">
                  <c:v>38377</c:v>
                </c:pt>
                <c:pt idx="1321">
                  <c:v>38378</c:v>
                </c:pt>
                <c:pt idx="1322">
                  <c:v>38379</c:v>
                </c:pt>
                <c:pt idx="1323">
                  <c:v>38380</c:v>
                </c:pt>
                <c:pt idx="1324">
                  <c:v>38383</c:v>
                </c:pt>
                <c:pt idx="1325">
                  <c:v>38384</c:v>
                </c:pt>
                <c:pt idx="1326">
                  <c:v>38385</c:v>
                </c:pt>
                <c:pt idx="1327">
                  <c:v>38386</c:v>
                </c:pt>
                <c:pt idx="1328">
                  <c:v>38387</c:v>
                </c:pt>
                <c:pt idx="1329">
                  <c:v>38390</c:v>
                </c:pt>
                <c:pt idx="1330">
                  <c:v>38391</c:v>
                </c:pt>
                <c:pt idx="1331">
                  <c:v>38392</c:v>
                </c:pt>
                <c:pt idx="1332">
                  <c:v>38393</c:v>
                </c:pt>
                <c:pt idx="1333">
                  <c:v>38394</c:v>
                </c:pt>
                <c:pt idx="1334">
                  <c:v>38397</c:v>
                </c:pt>
                <c:pt idx="1335">
                  <c:v>38398</c:v>
                </c:pt>
                <c:pt idx="1336">
                  <c:v>38399</c:v>
                </c:pt>
                <c:pt idx="1337">
                  <c:v>38400</c:v>
                </c:pt>
                <c:pt idx="1338">
                  <c:v>38401</c:v>
                </c:pt>
                <c:pt idx="1339">
                  <c:v>38404</c:v>
                </c:pt>
                <c:pt idx="1340">
                  <c:v>38405</c:v>
                </c:pt>
                <c:pt idx="1341">
                  <c:v>38406</c:v>
                </c:pt>
                <c:pt idx="1342">
                  <c:v>38407</c:v>
                </c:pt>
                <c:pt idx="1343">
                  <c:v>38408</c:v>
                </c:pt>
                <c:pt idx="1344">
                  <c:v>38411</c:v>
                </c:pt>
                <c:pt idx="1345">
                  <c:v>38412</c:v>
                </c:pt>
                <c:pt idx="1346">
                  <c:v>38413</c:v>
                </c:pt>
                <c:pt idx="1347">
                  <c:v>38414</c:v>
                </c:pt>
                <c:pt idx="1348">
                  <c:v>38415</c:v>
                </c:pt>
                <c:pt idx="1349">
                  <c:v>38418</c:v>
                </c:pt>
                <c:pt idx="1350">
                  <c:v>38419</c:v>
                </c:pt>
                <c:pt idx="1351">
                  <c:v>38420</c:v>
                </c:pt>
                <c:pt idx="1352">
                  <c:v>38421</c:v>
                </c:pt>
                <c:pt idx="1353">
                  <c:v>38422</c:v>
                </c:pt>
                <c:pt idx="1354">
                  <c:v>38425</c:v>
                </c:pt>
                <c:pt idx="1355">
                  <c:v>38426</c:v>
                </c:pt>
                <c:pt idx="1356">
                  <c:v>38427</c:v>
                </c:pt>
                <c:pt idx="1357">
                  <c:v>38428</c:v>
                </c:pt>
                <c:pt idx="1358">
                  <c:v>38429</c:v>
                </c:pt>
                <c:pt idx="1359">
                  <c:v>38432</c:v>
                </c:pt>
                <c:pt idx="1360">
                  <c:v>38433</c:v>
                </c:pt>
                <c:pt idx="1361">
                  <c:v>38434</c:v>
                </c:pt>
                <c:pt idx="1362">
                  <c:v>38435</c:v>
                </c:pt>
                <c:pt idx="1363">
                  <c:v>38436</c:v>
                </c:pt>
                <c:pt idx="1364">
                  <c:v>38439</c:v>
                </c:pt>
                <c:pt idx="1365">
                  <c:v>38440</c:v>
                </c:pt>
                <c:pt idx="1366">
                  <c:v>38441</c:v>
                </c:pt>
                <c:pt idx="1367">
                  <c:v>38442</c:v>
                </c:pt>
                <c:pt idx="1368">
                  <c:v>38443</c:v>
                </c:pt>
                <c:pt idx="1369">
                  <c:v>38446</c:v>
                </c:pt>
                <c:pt idx="1370">
                  <c:v>38447</c:v>
                </c:pt>
                <c:pt idx="1371">
                  <c:v>38448</c:v>
                </c:pt>
                <c:pt idx="1372">
                  <c:v>38449</c:v>
                </c:pt>
                <c:pt idx="1373">
                  <c:v>38450</c:v>
                </c:pt>
                <c:pt idx="1374">
                  <c:v>38453</c:v>
                </c:pt>
                <c:pt idx="1375">
                  <c:v>38454</c:v>
                </c:pt>
                <c:pt idx="1376">
                  <c:v>38455</c:v>
                </c:pt>
                <c:pt idx="1377">
                  <c:v>38456</c:v>
                </c:pt>
                <c:pt idx="1378">
                  <c:v>38457</c:v>
                </c:pt>
                <c:pt idx="1379">
                  <c:v>38460</c:v>
                </c:pt>
                <c:pt idx="1380">
                  <c:v>38461</c:v>
                </c:pt>
                <c:pt idx="1381">
                  <c:v>38462</c:v>
                </c:pt>
                <c:pt idx="1382">
                  <c:v>38463</c:v>
                </c:pt>
                <c:pt idx="1383">
                  <c:v>38464</c:v>
                </c:pt>
                <c:pt idx="1384">
                  <c:v>38467</c:v>
                </c:pt>
                <c:pt idx="1385">
                  <c:v>38468</c:v>
                </c:pt>
                <c:pt idx="1386">
                  <c:v>38469</c:v>
                </c:pt>
                <c:pt idx="1387">
                  <c:v>38470</c:v>
                </c:pt>
                <c:pt idx="1388">
                  <c:v>38471</c:v>
                </c:pt>
                <c:pt idx="1389">
                  <c:v>38474</c:v>
                </c:pt>
                <c:pt idx="1390">
                  <c:v>38475</c:v>
                </c:pt>
                <c:pt idx="1391">
                  <c:v>38476</c:v>
                </c:pt>
                <c:pt idx="1392">
                  <c:v>38477</c:v>
                </c:pt>
                <c:pt idx="1393">
                  <c:v>38478</c:v>
                </c:pt>
                <c:pt idx="1394">
                  <c:v>38481</c:v>
                </c:pt>
                <c:pt idx="1395">
                  <c:v>38482</c:v>
                </c:pt>
                <c:pt idx="1396">
                  <c:v>38483</c:v>
                </c:pt>
                <c:pt idx="1397">
                  <c:v>38484</c:v>
                </c:pt>
                <c:pt idx="1398">
                  <c:v>38485</c:v>
                </c:pt>
                <c:pt idx="1399">
                  <c:v>38488</c:v>
                </c:pt>
                <c:pt idx="1400">
                  <c:v>38489</c:v>
                </c:pt>
                <c:pt idx="1401">
                  <c:v>38490</c:v>
                </c:pt>
                <c:pt idx="1402">
                  <c:v>38491</c:v>
                </c:pt>
                <c:pt idx="1403">
                  <c:v>38492</c:v>
                </c:pt>
                <c:pt idx="1404">
                  <c:v>38495</c:v>
                </c:pt>
                <c:pt idx="1405">
                  <c:v>38496</c:v>
                </c:pt>
                <c:pt idx="1406">
                  <c:v>38497</c:v>
                </c:pt>
                <c:pt idx="1407">
                  <c:v>38498</c:v>
                </c:pt>
                <c:pt idx="1408">
                  <c:v>38499</c:v>
                </c:pt>
                <c:pt idx="1409">
                  <c:v>38502</c:v>
                </c:pt>
                <c:pt idx="1410">
                  <c:v>38503</c:v>
                </c:pt>
                <c:pt idx="1411">
                  <c:v>38504</c:v>
                </c:pt>
                <c:pt idx="1412">
                  <c:v>38505</c:v>
                </c:pt>
                <c:pt idx="1413">
                  <c:v>38506</c:v>
                </c:pt>
                <c:pt idx="1414">
                  <c:v>38509</c:v>
                </c:pt>
                <c:pt idx="1415">
                  <c:v>38510</c:v>
                </c:pt>
                <c:pt idx="1416">
                  <c:v>38511</c:v>
                </c:pt>
                <c:pt idx="1417">
                  <c:v>38512</c:v>
                </c:pt>
                <c:pt idx="1418">
                  <c:v>38513</c:v>
                </c:pt>
                <c:pt idx="1419">
                  <c:v>38516</c:v>
                </c:pt>
                <c:pt idx="1420">
                  <c:v>38517</c:v>
                </c:pt>
                <c:pt idx="1421">
                  <c:v>38518</c:v>
                </c:pt>
                <c:pt idx="1422">
                  <c:v>38519</c:v>
                </c:pt>
                <c:pt idx="1423">
                  <c:v>38520</c:v>
                </c:pt>
                <c:pt idx="1424">
                  <c:v>38523</c:v>
                </c:pt>
                <c:pt idx="1425">
                  <c:v>38524</c:v>
                </c:pt>
                <c:pt idx="1426">
                  <c:v>38525</c:v>
                </c:pt>
                <c:pt idx="1427">
                  <c:v>38526</c:v>
                </c:pt>
                <c:pt idx="1428">
                  <c:v>38527</c:v>
                </c:pt>
                <c:pt idx="1429">
                  <c:v>38530</c:v>
                </c:pt>
                <c:pt idx="1430">
                  <c:v>38531</c:v>
                </c:pt>
                <c:pt idx="1431">
                  <c:v>38532</c:v>
                </c:pt>
                <c:pt idx="1432">
                  <c:v>38533</c:v>
                </c:pt>
                <c:pt idx="1433">
                  <c:v>38534</c:v>
                </c:pt>
                <c:pt idx="1434">
                  <c:v>38537</c:v>
                </c:pt>
                <c:pt idx="1435">
                  <c:v>38538</c:v>
                </c:pt>
                <c:pt idx="1436">
                  <c:v>38539</c:v>
                </c:pt>
                <c:pt idx="1437">
                  <c:v>38540</c:v>
                </c:pt>
                <c:pt idx="1438">
                  <c:v>38541</c:v>
                </c:pt>
                <c:pt idx="1439">
                  <c:v>38544</c:v>
                </c:pt>
                <c:pt idx="1440">
                  <c:v>38545</c:v>
                </c:pt>
                <c:pt idx="1441">
                  <c:v>38546</c:v>
                </c:pt>
                <c:pt idx="1442">
                  <c:v>38547</c:v>
                </c:pt>
                <c:pt idx="1443">
                  <c:v>38548</c:v>
                </c:pt>
                <c:pt idx="1444">
                  <c:v>38551</c:v>
                </c:pt>
                <c:pt idx="1445">
                  <c:v>38552</c:v>
                </c:pt>
                <c:pt idx="1446">
                  <c:v>38553</c:v>
                </c:pt>
                <c:pt idx="1447">
                  <c:v>38554</c:v>
                </c:pt>
                <c:pt idx="1448">
                  <c:v>38555</c:v>
                </c:pt>
                <c:pt idx="1449">
                  <c:v>38558</c:v>
                </c:pt>
                <c:pt idx="1450">
                  <c:v>38559</c:v>
                </c:pt>
                <c:pt idx="1451">
                  <c:v>38560</c:v>
                </c:pt>
                <c:pt idx="1452">
                  <c:v>38561</c:v>
                </c:pt>
                <c:pt idx="1453">
                  <c:v>38562</c:v>
                </c:pt>
                <c:pt idx="1454">
                  <c:v>38565</c:v>
                </c:pt>
                <c:pt idx="1455">
                  <c:v>38566</c:v>
                </c:pt>
                <c:pt idx="1456">
                  <c:v>38567</c:v>
                </c:pt>
                <c:pt idx="1457">
                  <c:v>38568</c:v>
                </c:pt>
                <c:pt idx="1458">
                  <c:v>38569</c:v>
                </c:pt>
                <c:pt idx="1459">
                  <c:v>38572</c:v>
                </c:pt>
                <c:pt idx="1460">
                  <c:v>38573</c:v>
                </c:pt>
                <c:pt idx="1461">
                  <c:v>38574</c:v>
                </c:pt>
                <c:pt idx="1462">
                  <c:v>38575</c:v>
                </c:pt>
                <c:pt idx="1463">
                  <c:v>38576</c:v>
                </c:pt>
                <c:pt idx="1464">
                  <c:v>38579</c:v>
                </c:pt>
                <c:pt idx="1465">
                  <c:v>38580</c:v>
                </c:pt>
                <c:pt idx="1466">
                  <c:v>38581</c:v>
                </c:pt>
                <c:pt idx="1467">
                  <c:v>38582</c:v>
                </c:pt>
                <c:pt idx="1468">
                  <c:v>38583</c:v>
                </c:pt>
                <c:pt idx="1469">
                  <c:v>38586</c:v>
                </c:pt>
                <c:pt idx="1470">
                  <c:v>38587</c:v>
                </c:pt>
                <c:pt idx="1471">
                  <c:v>38588</c:v>
                </c:pt>
                <c:pt idx="1472">
                  <c:v>38589</c:v>
                </c:pt>
                <c:pt idx="1473">
                  <c:v>38590</c:v>
                </c:pt>
                <c:pt idx="1474">
                  <c:v>38593</c:v>
                </c:pt>
                <c:pt idx="1475">
                  <c:v>38594</c:v>
                </c:pt>
                <c:pt idx="1476">
                  <c:v>38595</c:v>
                </c:pt>
                <c:pt idx="1477">
                  <c:v>38596</c:v>
                </c:pt>
                <c:pt idx="1478">
                  <c:v>38597</c:v>
                </c:pt>
                <c:pt idx="1479">
                  <c:v>38600</c:v>
                </c:pt>
                <c:pt idx="1480">
                  <c:v>38601</c:v>
                </c:pt>
                <c:pt idx="1481">
                  <c:v>38602</c:v>
                </c:pt>
                <c:pt idx="1482">
                  <c:v>38603</c:v>
                </c:pt>
                <c:pt idx="1483">
                  <c:v>38604</c:v>
                </c:pt>
                <c:pt idx="1484">
                  <c:v>38607</c:v>
                </c:pt>
                <c:pt idx="1485">
                  <c:v>38608</c:v>
                </c:pt>
                <c:pt idx="1486">
                  <c:v>38609</c:v>
                </c:pt>
                <c:pt idx="1487">
                  <c:v>38610</c:v>
                </c:pt>
                <c:pt idx="1488">
                  <c:v>38611</c:v>
                </c:pt>
                <c:pt idx="1489">
                  <c:v>38614</c:v>
                </c:pt>
                <c:pt idx="1490">
                  <c:v>38615</c:v>
                </c:pt>
                <c:pt idx="1491">
                  <c:v>38616</c:v>
                </c:pt>
                <c:pt idx="1492">
                  <c:v>38617</c:v>
                </c:pt>
                <c:pt idx="1493">
                  <c:v>38618</c:v>
                </c:pt>
                <c:pt idx="1494">
                  <c:v>38621</c:v>
                </c:pt>
                <c:pt idx="1495">
                  <c:v>38622</c:v>
                </c:pt>
                <c:pt idx="1496">
                  <c:v>38623</c:v>
                </c:pt>
                <c:pt idx="1497">
                  <c:v>38624</c:v>
                </c:pt>
                <c:pt idx="1498">
                  <c:v>38625</c:v>
                </c:pt>
                <c:pt idx="1499">
                  <c:v>38628</c:v>
                </c:pt>
                <c:pt idx="1500">
                  <c:v>38629</c:v>
                </c:pt>
                <c:pt idx="1501">
                  <c:v>38630</c:v>
                </c:pt>
                <c:pt idx="1502">
                  <c:v>38631</c:v>
                </c:pt>
                <c:pt idx="1503">
                  <c:v>38632</c:v>
                </c:pt>
                <c:pt idx="1504">
                  <c:v>38635</c:v>
                </c:pt>
                <c:pt idx="1505">
                  <c:v>38636</c:v>
                </c:pt>
                <c:pt idx="1506">
                  <c:v>38637</c:v>
                </c:pt>
                <c:pt idx="1507">
                  <c:v>38638</c:v>
                </c:pt>
                <c:pt idx="1508">
                  <c:v>38639</c:v>
                </c:pt>
                <c:pt idx="1509">
                  <c:v>38642</c:v>
                </c:pt>
                <c:pt idx="1510">
                  <c:v>38643</c:v>
                </c:pt>
                <c:pt idx="1511">
                  <c:v>38644</c:v>
                </c:pt>
                <c:pt idx="1512">
                  <c:v>38645</c:v>
                </c:pt>
                <c:pt idx="1513">
                  <c:v>38646</c:v>
                </c:pt>
                <c:pt idx="1514">
                  <c:v>38649</c:v>
                </c:pt>
                <c:pt idx="1515">
                  <c:v>38650</c:v>
                </c:pt>
                <c:pt idx="1516">
                  <c:v>38651</c:v>
                </c:pt>
                <c:pt idx="1517">
                  <c:v>38652</c:v>
                </c:pt>
                <c:pt idx="1518">
                  <c:v>38653</c:v>
                </c:pt>
                <c:pt idx="1519">
                  <c:v>38656</c:v>
                </c:pt>
                <c:pt idx="1520">
                  <c:v>38657</c:v>
                </c:pt>
                <c:pt idx="1521">
                  <c:v>38658</c:v>
                </c:pt>
                <c:pt idx="1522">
                  <c:v>38659</c:v>
                </c:pt>
                <c:pt idx="1523">
                  <c:v>38660</c:v>
                </c:pt>
                <c:pt idx="1524">
                  <c:v>38663</c:v>
                </c:pt>
                <c:pt idx="1525">
                  <c:v>38664</c:v>
                </c:pt>
                <c:pt idx="1526">
                  <c:v>38665</c:v>
                </c:pt>
                <c:pt idx="1527">
                  <c:v>38666</c:v>
                </c:pt>
                <c:pt idx="1528">
                  <c:v>38667</c:v>
                </c:pt>
                <c:pt idx="1529">
                  <c:v>38670</c:v>
                </c:pt>
                <c:pt idx="1530">
                  <c:v>38671</c:v>
                </c:pt>
                <c:pt idx="1531">
                  <c:v>38672</c:v>
                </c:pt>
                <c:pt idx="1532">
                  <c:v>38673</c:v>
                </c:pt>
                <c:pt idx="1533">
                  <c:v>38674</c:v>
                </c:pt>
                <c:pt idx="1534">
                  <c:v>38677</c:v>
                </c:pt>
                <c:pt idx="1535">
                  <c:v>38678</c:v>
                </c:pt>
                <c:pt idx="1536">
                  <c:v>38679</c:v>
                </c:pt>
                <c:pt idx="1537">
                  <c:v>38680</c:v>
                </c:pt>
                <c:pt idx="1538">
                  <c:v>38681</c:v>
                </c:pt>
                <c:pt idx="1539">
                  <c:v>38684</c:v>
                </c:pt>
                <c:pt idx="1540">
                  <c:v>38685</c:v>
                </c:pt>
                <c:pt idx="1541">
                  <c:v>38686</c:v>
                </c:pt>
                <c:pt idx="1542">
                  <c:v>38687</c:v>
                </c:pt>
                <c:pt idx="1543">
                  <c:v>38688</c:v>
                </c:pt>
                <c:pt idx="1544">
                  <c:v>38691</c:v>
                </c:pt>
                <c:pt idx="1545">
                  <c:v>38692</c:v>
                </c:pt>
                <c:pt idx="1546">
                  <c:v>38693</c:v>
                </c:pt>
                <c:pt idx="1547">
                  <c:v>38694</c:v>
                </c:pt>
                <c:pt idx="1548">
                  <c:v>38695</c:v>
                </c:pt>
                <c:pt idx="1549">
                  <c:v>38698</c:v>
                </c:pt>
                <c:pt idx="1550">
                  <c:v>38699</c:v>
                </c:pt>
                <c:pt idx="1551">
                  <c:v>38700</c:v>
                </c:pt>
                <c:pt idx="1552">
                  <c:v>38701</c:v>
                </c:pt>
                <c:pt idx="1553">
                  <c:v>38702</c:v>
                </c:pt>
                <c:pt idx="1554">
                  <c:v>38705</c:v>
                </c:pt>
                <c:pt idx="1555">
                  <c:v>38706</c:v>
                </c:pt>
                <c:pt idx="1556">
                  <c:v>38707</c:v>
                </c:pt>
                <c:pt idx="1557">
                  <c:v>38708</c:v>
                </c:pt>
                <c:pt idx="1558">
                  <c:v>38709</c:v>
                </c:pt>
                <c:pt idx="1559">
                  <c:v>38712</c:v>
                </c:pt>
                <c:pt idx="1560">
                  <c:v>38713</c:v>
                </c:pt>
                <c:pt idx="1561">
                  <c:v>38714</c:v>
                </c:pt>
                <c:pt idx="1562">
                  <c:v>38715</c:v>
                </c:pt>
                <c:pt idx="1563">
                  <c:v>38716</c:v>
                </c:pt>
                <c:pt idx="1564">
                  <c:v>38719</c:v>
                </c:pt>
                <c:pt idx="1565">
                  <c:v>38720</c:v>
                </c:pt>
                <c:pt idx="1566">
                  <c:v>38721</c:v>
                </c:pt>
                <c:pt idx="1567">
                  <c:v>38722</c:v>
                </c:pt>
                <c:pt idx="1568">
                  <c:v>38723</c:v>
                </c:pt>
                <c:pt idx="1569">
                  <c:v>38726</c:v>
                </c:pt>
                <c:pt idx="1570">
                  <c:v>38727</c:v>
                </c:pt>
                <c:pt idx="1571">
                  <c:v>38728</c:v>
                </c:pt>
                <c:pt idx="1572">
                  <c:v>38729</c:v>
                </c:pt>
                <c:pt idx="1573">
                  <c:v>38730</c:v>
                </c:pt>
                <c:pt idx="1574">
                  <c:v>38733</c:v>
                </c:pt>
                <c:pt idx="1575">
                  <c:v>38734</c:v>
                </c:pt>
                <c:pt idx="1576">
                  <c:v>38735</c:v>
                </c:pt>
                <c:pt idx="1577">
                  <c:v>38736</c:v>
                </c:pt>
                <c:pt idx="1578">
                  <c:v>38737</c:v>
                </c:pt>
                <c:pt idx="1579">
                  <c:v>38740</c:v>
                </c:pt>
                <c:pt idx="1580">
                  <c:v>38741</c:v>
                </c:pt>
                <c:pt idx="1581">
                  <c:v>38742</c:v>
                </c:pt>
                <c:pt idx="1582">
                  <c:v>38743</c:v>
                </c:pt>
                <c:pt idx="1583">
                  <c:v>38744</c:v>
                </c:pt>
                <c:pt idx="1584">
                  <c:v>38747</c:v>
                </c:pt>
                <c:pt idx="1585">
                  <c:v>38748</c:v>
                </c:pt>
                <c:pt idx="1586">
                  <c:v>38749</c:v>
                </c:pt>
                <c:pt idx="1587">
                  <c:v>38750</c:v>
                </c:pt>
                <c:pt idx="1588">
                  <c:v>38751</c:v>
                </c:pt>
                <c:pt idx="1589">
                  <c:v>38754</c:v>
                </c:pt>
                <c:pt idx="1590">
                  <c:v>38755</c:v>
                </c:pt>
                <c:pt idx="1591">
                  <c:v>38756</c:v>
                </c:pt>
                <c:pt idx="1592">
                  <c:v>38757</c:v>
                </c:pt>
                <c:pt idx="1593">
                  <c:v>38758</c:v>
                </c:pt>
                <c:pt idx="1594">
                  <c:v>38761</c:v>
                </c:pt>
                <c:pt idx="1595">
                  <c:v>38762</c:v>
                </c:pt>
                <c:pt idx="1596">
                  <c:v>38763</c:v>
                </c:pt>
                <c:pt idx="1597">
                  <c:v>38764</c:v>
                </c:pt>
                <c:pt idx="1598">
                  <c:v>38765</c:v>
                </c:pt>
                <c:pt idx="1599">
                  <c:v>38768</c:v>
                </c:pt>
                <c:pt idx="1600">
                  <c:v>38769</c:v>
                </c:pt>
                <c:pt idx="1601">
                  <c:v>38770</c:v>
                </c:pt>
                <c:pt idx="1602">
                  <c:v>38771</c:v>
                </c:pt>
                <c:pt idx="1603">
                  <c:v>38772</c:v>
                </c:pt>
                <c:pt idx="1604">
                  <c:v>38775</c:v>
                </c:pt>
                <c:pt idx="1605">
                  <c:v>38776</c:v>
                </c:pt>
                <c:pt idx="1606">
                  <c:v>38777</c:v>
                </c:pt>
                <c:pt idx="1607">
                  <c:v>38778</c:v>
                </c:pt>
                <c:pt idx="1608">
                  <c:v>38779</c:v>
                </c:pt>
                <c:pt idx="1609">
                  <c:v>38782</c:v>
                </c:pt>
                <c:pt idx="1610">
                  <c:v>38783</c:v>
                </c:pt>
                <c:pt idx="1611">
                  <c:v>38784</c:v>
                </c:pt>
                <c:pt idx="1612">
                  <c:v>38785</c:v>
                </c:pt>
                <c:pt idx="1613">
                  <c:v>38786</c:v>
                </c:pt>
                <c:pt idx="1614">
                  <c:v>38789</c:v>
                </c:pt>
                <c:pt idx="1615">
                  <c:v>38790</c:v>
                </c:pt>
                <c:pt idx="1616">
                  <c:v>38791</c:v>
                </c:pt>
                <c:pt idx="1617">
                  <c:v>38792</c:v>
                </c:pt>
                <c:pt idx="1618">
                  <c:v>38793</c:v>
                </c:pt>
                <c:pt idx="1619">
                  <c:v>38796</c:v>
                </c:pt>
                <c:pt idx="1620">
                  <c:v>38797</c:v>
                </c:pt>
                <c:pt idx="1621">
                  <c:v>38798</c:v>
                </c:pt>
                <c:pt idx="1622">
                  <c:v>38799</c:v>
                </c:pt>
                <c:pt idx="1623">
                  <c:v>38800</c:v>
                </c:pt>
                <c:pt idx="1624">
                  <c:v>38803</c:v>
                </c:pt>
                <c:pt idx="1625">
                  <c:v>38804</c:v>
                </c:pt>
                <c:pt idx="1626">
                  <c:v>38805</c:v>
                </c:pt>
                <c:pt idx="1627">
                  <c:v>38806</c:v>
                </c:pt>
                <c:pt idx="1628">
                  <c:v>38807</c:v>
                </c:pt>
                <c:pt idx="1629">
                  <c:v>38810</c:v>
                </c:pt>
                <c:pt idx="1630">
                  <c:v>38811</c:v>
                </c:pt>
                <c:pt idx="1631">
                  <c:v>38812</c:v>
                </c:pt>
                <c:pt idx="1632">
                  <c:v>38813</c:v>
                </c:pt>
                <c:pt idx="1633">
                  <c:v>38814</c:v>
                </c:pt>
                <c:pt idx="1634">
                  <c:v>38817</c:v>
                </c:pt>
                <c:pt idx="1635">
                  <c:v>38818</c:v>
                </c:pt>
                <c:pt idx="1636">
                  <c:v>38819</c:v>
                </c:pt>
                <c:pt idx="1637">
                  <c:v>38820</c:v>
                </c:pt>
                <c:pt idx="1638">
                  <c:v>38821</c:v>
                </c:pt>
                <c:pt idx="1639">
                  <c:v>38824</c:v>
                </c:pt>
                <c:pt idx="1640">
                  <c:v>38825</c:v>
                </c:pt>
                <c:pt idx="1641">
                  <c:v>38826</c:v>
                </c:pt>
                <c:pt idx="1642">
                  <c:v>38827</c:v>
                </c:pt>
                <c:pt idx="1643">
                  <c:v>38828</c:v>
                </c:pt>
                <c:pt idx="1644">
                  <c:v>38831</c:v>
                </c:pt>
                <c:pt idx="1645">
                  <c:v>38832</c:v>
                </c:pt>
                <c:pt idx="1646">
                  <c:v>38833</c:v>
                </c:pt>
                <c:pt idx="1647">
                  <c:v>38834</c:v>
                </c:pt>
                <c:pt idx="1648">
                  <c:v>38835</c:v>
                </c:pt>
                <c:pt idx="1649">
                  <c:v>38838</c:v>
                </c:pt>
                <c:pt idx="1650">
                  <c:v>38839</c:v>
                </c:pt>
                <c:pt idx="1651">
                  <c:v>38840</c:v>
                </c:pt>
                <c:pt idx="1652">
                  <c:v>38841</c:v>
                </c:pt>
                <c:pt idx="1653">
                  <c:v>38842</c:v>
                </c:pt>
                <c:pt idx="1654">
                  <c:v>38845</c:v>
                </c:pt>
                <c:pt idx="1655">
                  <c:v>38846</c:v>
                </c:pt>
                <c:pt idx="1656">
                  <c:v>38847</c:v>
                </c:pt>
                <c:pt idx="1657">
                  <c:v>38848</c:v>
                </c:pt>
                <c:pt idx="1658">
                  <c:v>38849</c:v>
                </c:pt>
                <c:pt idx="1659">
                  <c:v>38852</c:v>
                </c:pt>
                <c:pt idx="1660">
                  <c:v>38853</c:v>
                </c:pt>
                <c:pt idx="1661">
                  <c:v>38854</c:v>
                </c:pt>
                <c:pt idx="1662">
                  <c:v>38855</c:v>
                </c:pt>
                <c:pt idx="1663">
                  <c:v>38856</c:v>
                </c:pt>
                <c:pt idx="1664">
                  <c:v>38859</c:v>
                </c:pt>
                <c:pt idx="1665">
                  <c:v>38860</c:v>
                </c:pt>
                <c:pt idx="1666">
                  <c:v>38861</c:v>
                </c:pt>
                <c:pt idx="1667">
                  <c:v>38862</c:v>
                </c:pt>
                <c:pt idx="1668">
                  <c:v>38863</c:v>
                </c:pt>
                <c:pt idx="1669">
                  <c:v>38866</c:v>
                </c:pt>
                <c:pt idx="1670">
                  <c:v>38867</c:v>
                </c:pt>
                <c:pt idx="1671">
                  <c:v>38868</c:v>
                </c:pt>
                <c:pt idx="1672">
                  <c:v>38869</c:v>
                </c:pt>
                <c:pt idx="1673">
                  <c:v>38870</c:v>
                </c:pt>
                <c:pt idx="1674">
                  <c:v>38873</c:v>
                </c:pt>
                <c:pt idx="1675">
                  <c:v>38874</c:v>
                </c:pt>
                <c:pt idx="1676">
                  <c:v>38875</c:v>
                </c:pt>
                <c:pt idx="1677">
                  <c:v>38876</c:v>
                </c:pt>
                <c:pt idx="1678">
                  <c:v>38877</c:v>
                </c:pt>
                <c:pt idx="1679">
                  <c:v>38880</c:v>
                </c:pt>
                <c:pt idx="1680">
                  <c:v>38881</c:v>
                </c:pt>
                <c:pt idx="1681">
                  <c:v>38882</c:v>
                </c:pt>
                <c:pt idx="1682">
                  <c:v>38883</c:v>
                </c:pt>
                <c:pt idx="1683">
                  <c:v>38884</c:v>
                </c:pt>
                <c:pt idx="1684">
                  <c:v>38887</c:v>
                </c:pt>
                <c:pt idx="1685">
                  <c:v>38888</c:v>
                </c:pt>
                <c:pt idx="1686">
                  <c:v>38889</c:v>
                </c:pt>
                <c:pt idx="1687">
                  <c:v>38890</c:v>
                </c:pt>
                <c:pt idx="1688">
                  <c:v>38891</c:v>
                </c:pt>
                <c:pt idx="1689">
                  <c:v>38894</c:v>
                </c:pt>
                <c:pt idx="1690">
                  <c:v>38895</c:v>
                </c:pt>
                <c:pt idx="1691">
                  <c:v>38896</c:v>
                </c:pt>
                <c:pt idx="1692">
                  <c:v>38897</c:v>
                </c:pt>
                <c:pt idx="1693">
                  <c:v>38898</c:v>
                </c:pt>
                <c:pt idx="1694">
                  <c:v>38901</c:v>
                </c:pt>
                <c:pt idx="1695">
                  <c:v>38902</c:v>
                </c:pt>
                <c:pt idx="1696">
                  <c:v>38903</c:v>
                </c:pt>
                <c:pt idx="1697">
                  <c:v>38904</c:v>
                </c:pt>
                <c:pt idx="1698">
                  <c:v>38905</c:v>
                </c:pt>
                <c:pt idx="1699">
                  <c:v>38908</c:v>
                </c:pt>
                <c:pt idx="1700">
                  <c:v>38909</c:v>
                </c:pt>
                <c:pt idx="1701">
                  <c:v>38910</c:v>
                </c:pt>
                <c:pt idx="1702">
                  <c:v>38911</c:v>
                </c:pt>
                <c:pt idx="1703">
                  <c:v>38912</c:v>
                </c:pt>
                <c:pt idx="1704">
                  <c:v>38915</c:v>
                </c:pt>
                <c:pt idx="1705">
                  <c:v>38916</c:v>
                </c:pt>
                <c:pt idx="1706">
                  <c:v>38917</c:v>
                </c:pt>
                <c:pt idx="1707">
                  <c:v>38918</c:v>
                </c:pt>
                <c:pt idx="1708">
                  <c:v>38919</c:v>
                </c:pt>
                <c:pt idx="1709">
                  <c:v>38922</c:v>
                </c:pt>
                <c:pt idx="1710">
                  <c:v>38923</c:v>
                </c:pt>
                <c:pt idx="1711">
                  <c:v>38924</c:v>
                </c:pt>
                <c:pt idx="1712">
                  <c:v>38925</c:v>
                </c:pt>
                <c:pt idx="1713">
                  <c:v>38926</c:v>
                </c:pt>
                <c:pt idx="1714">
                  <c:v>38929</c:v>
                </c:pt>
                <c:pt idx="1715">
                  <c:v>38930</c:v>
                </c:pt>
                <c:pt idx="1716">
                  <c:v>38931</c:v>
                </c:pt>
                <c:pt idx="1717">
                  <c:v>38932</c:v>
                </c:pt>
                <c:pt idx="1718">
                  <c:v>38933</c:v>
                </c:pt>
                <c:pt idx="1719">
                  <c:v>38936</c:v>
                </c:pt>
                <c:pt idx="1720">
                  <c:v>38937</c:v>
                </c:pt>
                <c:pt idx="1721">
                  <c:v>38938</c:v>
                </c:pt>
                <c:pt idx="1722">
                  <c:v>38939</c:v>
                </c:pt>
                <c:pt idx="1723">
                  <c:v>38940</c:v>
                </c:pt>
                <c:pt idx="1724">
                  <c:v>38943</c:v>
                </c:pt>
                <c:pt idx="1725">
                  <c:v>38944</c:v>
                </c:pt>
                <c:pt idx="1726">
                  <c:v>38945</c:v>
                </c:pt>
                <c:pt idx="1727">
                  <c:v>38946</c:v>
                </c:pt>
                <c:pt idx="1728">
                  <c:v>38947</c:v>
                </c:pt>
                <c:pt idx="1729">
                  <c:v>38950</c:v>
                </c:pt>
                <c:pt idx="1730">
                  <c:v>38951</c:v>
                </c:pt>
                <c:pt idx="1731">
                  <c:v>38952</c:v>
                </c:pt>
                <c:pt idx="1732">
                  <c:v>38953</c:v>
                </c:pt>
                <c:pt idx="1733">
                  <c:v>38954</c:v>
                </c:pt>
                <c:pt idx="1734">
                  <c:v>38957</c:v>
                </c:pt>
                <c:pt idx="1735">
                  <c:v>38958</c:v>
                </c:pt>
                <c:pt idx="1736">
                  <c:v>38959</c:v>
                </c:pt>
                <c:pt idx="1737">
                  <c:v>38960</c:v>
                </c:pt>
                <c:pt idx="1738">
                  <c:v>38961</c:v>
                </c:pt>
                <c:pt idx="1739">
                  <c:v>38964</c:v>
                </c:pt>
                <c:pt idx="1740">
                  <c:v>38965</c:v>
                </c:pt>
                <c:pt idx="1741">
                  <c:v>38966</c:v>
                </c:pt>
                <c:pt idx="1742">
                  <c:v>38967</c:v>
                </c:pt>
                <c:pt idx="1743">
                  <c:v>38968</c:v>
                </c:pt>
                <c:pt idx="1744">
                  <c:v>38971</c:v>
                </c:pt>
                <c:pt idx="1745">
                  <c:v>38972</c:v>
                </c:pt>
                <c:pt idx="1746">
                  <c:v>38973</c:v>
                </c:pt>
                <c:pt idx="1747">
                  <c:v>38974</c:v>
                </c:pt>
                <c:pt idx="1748">
                  <c:v>38975</c:v>
                </c:pt>
                <c:pt idx="1749">
                  <c:v>38978</c:v>
                </c:pt>
                <c:pt idx="1750">
                  <c:v>38979</c:v>
                </c:pt>
                <c:pt idx="1751">
                  <c:v>38980</c:v>
                </c:pt>
                <c:pt idx="1752">
                  <c:v>38981</c:v>
                </c:pt>
                <c:pt idx="1753">
                  <c:v>38982</c:v>
                </c:pt>
                <c:pt idx="1754">
                  <c:v>38985</c:v>
                </c:pt>
                <c:pt idx="1755">
                  <c:v>38986</c:v>
                </c:pt>
                <c:pt idx="1756">
                  <c:v>38987</c:v>
                </c:pt>
                <c:pt idx="1757">
                  <c:v>38988</c:v>
                </c:pt>
                <c:pt idx="1758">
                  <c:v>38989</c:v>
                </c:pt>
                <c:pt idx="1759">
                  <c:v>38992</c:v>
                </c:pt>
                <c:pt idx="1760">
                  <c:v>38993</c:v>
                </c:pt>
                <c:pt idx="1761">
                  <c:v>38994</c:v>
                </c:pt>
                <c:pt idx="1762">
                  <c:v>38995</c:v>
                </c:pt>
                <c:pt idx="1763">
                  <c:v>38996</c:v>
                </c:pt>
                <c:pt idx="1764">
                  <c:v>38999</c:v>
                </c:pt>
                <c:pt idx="1765">
                  <c:v>39000</c:v>
                </c:pt>
                <c:pt idx="1766">
                  <c:v>39001</c:v>
                </c:pt>
                <c:pt idx="1767">
                  <c:v>39002</c:v>
                </c:pt>
                <c:pt idx="1768">
                  <c:v>39003</c:v>
                </c:pt>
                <c:pt idx="1769">
                  <c:v>39006</c:v>
                </c:pt>
                <c:pt idx="1770">
                  <c:v>39007</c:v>
                </c:pt>
                <c:pt idx="1771">
                  <c:v>39008</c:v>
                </c:pt>
                <c:pt idx="1772">
                  <c:v>39009</c:v>
                </c:pt>
                <c:pt idx="1773">
                  <c:v>39010</c:v>
                </c:pt>
                <c:pt idx="1774">
                  <c:v>39013</c:v>
                </c:pt>
                <c:pt idx="1775">
                  <c:v>39014</c:v>
                </c:pt>
                <c:pt idx="1776">
                  <c:v>39015</c:v>
                </c:pt>
                <c:pt idx="1777">
                  <c:v>39016</c:v>
                </c:pt>
                <c:pt idx="1778">
                  <c:v>39017</c:v>
                </c:pt>
                <c:pt idx="1779">
                  <c:v>39020</c:v>
                </c:pt>
                <c:pt idx="1780">
                  <c:v>39021</c:v>
                </c:pt>
                <c:pt idx="1781">
                  <c:v>39022</c:v>
                </c:pt>
                <c:pt idx="1782">
                  <c:v>39023</c:v>
                </c:pt>
                <c:pt idx="1783">
                  <c:v>39024</c:v>
                </c:pt>
                <c:pt idx="1784">
                  <c:v>39027</c:v>
                </c:pt>
                <c:pt idx="1785">
                  <c:v>39028</c:v>
                </c:pt>
                <c:pt idx="1786">
                  <c:v>39029</c:v>
                </c:pt>
                <c:pt idx="1787">
                  <c:v>39030</c:v>
                </c:pt>
                <c:pt idx="1788">
                  <c:v>39031</c:v>
                </c:pt>
                <c:pt idx="1789">
                  <c:v>39034</c:v>
                </c:pt>
                <c:pt idx="1790">
                  <c:v>39035</c:v>
                </c:pt>
                <c:pt idx="1791">
                  <c:v>39036</c:v>
                </c:pt>
                <c:pt idx="1792">
                  <c:v>39037</c:v>
                </c:pt>
                <c:pt idx="1793">
                  <c:v>39038</c:v>
                </c:pt>
                <c:pt idx="1794">
                  <c:v>39041</c:v>
                </c:pt>
                <c:pt idx="1795">
                  <c:v>39042</c:v>
                </c:pt>
                <c:pt idx="1796">
                  <c:v>39043</c:v>
                </c:pt>
                <c:pt idx="1797">
                  <c:v>39044</c:v>
                </c:pt>
                <c:pt idx="1798">
                  <c:v>39045</c:v>
                </c:pt>
                <c:pt idx="1799">
                  <c:v>39048</c:v>
                </c:pt>
                <c:pt idx="1800">
                  <c:v>39049</c:v>
                </c:pt>
                <c:pt idx="1801">
                  <c:v>39050</c:v>
                </c:pt>
                <c:pt idx="1802">
                  <c:v>39051</c:v>
                </c:pt>
                <c:pt idx="1803">
                  <c:v>39052</c:v>
                </c:pt>
                <c:pt idx="1804">
                  <c:v>39055</c:v>
                </c:pt>
                <c:pt idx="1805">
                  <c:v>39056</c:v>
                </c:pt>
                <c:pt idx="1806">
                  <c:v>39057</c:v>
                </c:pt>
                <c:pt idx="1807">
                  <c:v>39058</c:v>
                </c:pt>
                <c:pt idx="1808">
                  <c:v>39059</c:v>
                </c:pt>
                <c:pt idx="1809">
                  <c:v>39062</c:v>
                </c:pt>
                <c:pt idx="1810">
                  <c:v>39063</c:v>
                </c:pt>
                <c:pt idx="1811">
                  <c:v>39064</c:v>
                </c:pt>
                <c:pt idx="1812">
                  <c:v>39065</c:v>
                </c:pt>
                <c:pt idx="1813">
                  <c:v>39066</c:v>
                </c:pt>
                <c:pt idx="1814">
                  <c:v>39069</c:v>
                </c:pt>
                <c:pt idx="1815">
                  <c:v>39070</c:v>
                </c:pt>
                <c:pt idx="1816">
                  <c:v>39071</c:v>
                </c:pt>
                <c:pt idx="1817">
                  <c:v>39072</c:v>
                </c:pt>
                <c:pt idx="1818">
                  <c:v>39073</c:v>
                </c:pt>
                <c:pt idx="1819">
                  <c:v>39076</c:v>
                </c:pt>
                <c:pt idx="1820">
                  <c:v>39077</c:v>
                </c:pt>
                <c:pt idx="1821">
                  <c:v>39078</c:v>
                </c:pt>
                <c:pt idx="1822">
                  <c:v>39079</c:v>
                </c:pt>
                <c:pt idx="1823">
                  <c:v>39080</c:v>
                </c:pt>
                <c:pt idx="1824">
                  <c:v>39083</c:v>
                </c:pt>
                <c:pt idx="1825">
                  <c:v>39084</c:v>
                </c:pt>
                <c:pt idx="1826">
                  <c:v>39085</c:v>
                </c:pt>
                <c:pt idx="1827">
                  <c:v>39086</c:v>
                </c:pt>
                <c:pt idx="1828">
                  <c:v>39087</c:v>
                </c:pt>
                <c:pt idx="1829">
                  <c:v>39090</c:v>
                </c:pt>
                <c:pt idx="1830">
                  <c:v>39091</c:v>
                </c:pt>
                <c:pt idx="1831">
                  <c:v>39092</c:v>
                </c:pt>
                <c:pt idx="1832">
                  <c:v>39093</c:v>
                </c:pt>
                <c:pt idx="1833">
                  <c:v>39094</c:v>
                </c:pt>
                <c:pt idx="1834">
                  <c:v>39097</c:v>
                </c:pt>
                <c:pt idx="1835">
                  <c:v>39098</c:v>
                </c:pt>
                <c:pt idx="1836">
                  <c:v>39099</c:v>
                </c:pt>
                <c:pt idx="1837">
                  <c:v>39100</c:v>
                </c:pt>
                <c:pt idx="1838">
                  <c:v>39101</c:v>
                </c:pt>
                <c:pt idx="1839">
                  <c:v>39104</c:v>
                </c:pt>
                <c:pt idx="1840">
                  <c:v>39105</c:v>
                </c:pt>
                <c:pt idx="1841">
                  <c:v>39106</c:v>
                </c:pt>
                <c:pt idx="1842">
                  <c:v>39107</c:v>
                </c:pt>
                <c:pt idx="1843">
                  <c:v>39108</c:v>
                </c:pt>
                <c:pt idx="1844">
                  <c:v>39111</c:v>
                </c:pt>
                <c:pt idx="1845">
                  <c:v>39112</c:v>
                </c:pt>
                <c:pt idx="1846">
                  <c:v>39113</c:v>
                </c:pt>
                <c:pt idx="1847">
                  <c:v>39114</c:v>
                </c:pt>
                <c:pt idx="1848">
                  <c:v>39115</c:v>
                </c:pt>
                <c:pt idx="1849">
                  <c:v>39118</c:v>
                </c:pt>
                <c:pt idx="1850">
                  <c:v>39119</c:v>
                </c:pt>
                <c:pt idx="1851">
                  <c:v>39120</c:v>
                </c:pt>
                <c:pt idx="1852">
                  <c:v>39121</c:v>
                </c:pt>
                <c:pt idx="1853">
                  <c:v>39122</c:v>
                </c:pt>
                <c:pt idx="1854">
                  <c:v>39125</c:v>
                </c:pt>
                <c:pt idx="1855">
                  <c:v>39126</c:v>
                </c:pt>
                <c:pt idx="1856">
                  <c:v>39127</c:v>
                </c:pt>
                <c:pt idx="1857">
                  <c:v>39128</c:v>
                </c:pt>
                <c:pt idx="1858">
                  <c:v>39129</c:v>
                </c:pt>
                <c:pt idx="1859">
                  <c:v>39132</c:v>
                </c:pt>
                <c:pt idx="1860">
                  <c:v>39133</c:v>
                </c:pt>
                <c:pt idx="1861">
                  <c:v>39134</c:v>
                </c:pt>
                <c:pt idx="1862">
                  <c:v>39135</c:v>
                </c:pt>
                <c:pt idx="1863">
                  <c:v>39136</c:v>
                </c:pt>
                <c:pt idx="1864">
                  <c:v>39139</c:v>
                </c:pt>
                <c:pt idx="1865">
                  <c:v>39140</c:v>
                </c:pt>
                <c:pt idx="1866">
                  <c:v>39141</c:v>
                </c:pt>
                <c:pt idx="1867">
                  <c:v>39142</c:v>
                </c:pt>
                <c:pt idx="1868">
                  <c:v>39143</c:v>
                </c:pt>
                <c:pt idx="1869">
                  <c:v>39146</c:v>
                </c:pt>
                <c:pt idx="1870">
                  <c:v>39147</c:v>
                </c:pt>
                <c:pt idx="1871">
                  <c:v>39148</c:v>
                </c:pt>
                <c:pt idx="1872">
                  <c:v>39149</c:v>
                </c:pt>
                <c:pt idx="1873">
                  <c:v>39150</c:v>
                </c:pt>
                <c:pt idx="1874">
                  <c:v>39153</c:v>
                </c:pt>
                <c:pt idx="1875">
                  <c:v>39154</c:v>
                </c:pt>
                <c:pt idx="1876">
                  <c:v>39155</c:v>
                </c:pt>
                <c:pt idx="1877">
                  <c:v>39156</c:v>
                </c:pt>
                <c:pt idx="1878">
                  <c:v>39157</c:v>
                </c:pt>
                <c:pt idx="1879">
                  <c:v>39160</c:v>
                </c:pt>
                <c:pt idx="1880">
                  <c:v>39161</c:v>
                </c:pt>
                <c:pt idx="1881">
                  <c:v>39162</c:v>
                </c:pt>
                <c:pt idx="1882">
                  <c:v>39163</c:v>
                </c:pt>
                <c:pt idx="1883">
                  <c:v>39164</c:v>
                </c:pt>
                <c:pt idx="1884">
                  <c:v>39167</c:v>
                </c:pt>
                <c:pt idx="1885">
                  <c:v>39168</c:v>
                </c:pt>
                <c:pt idx="1886">
                  <c:v>39169</c:v>
                </c:pt>
                <c:pt idx="1887">
                  <c:v>39170</c:v>
                </c:pt>
                <c:pt idx="1888">
                  <c:v>39171</c:v>
                </c:pt>
                <c:pt idx="1889">
                  <c:v>39174</c:v>
                </c:pt>
                <c:pt idx="1890">
                  <c:v>39175</c:v>
                </c:pt>
                <c:pt idx="1891">
                  <c:v>39176</c:v>
                </c:pt>
                <c:pt idx="1892">
                  <c:v>39177</c:v>
                </c:pt>
                <c:pt idx="1893">
                  <c:v>39178</c:v>
                </c:pt>
                <c:pt idx="1894">
                  <c:v>39181</c:v>
                </c:pt>
                <c:pt idx="1895">
                  <c:v>39182</c:v>
                </c:pt>
                <c:pt idx="1896">
                  <c:v>39183</c:v>
                </c:pt>
                <c:pt idx="1897">
                  <c:v>39184</c:v>
                </c:pt>
                <c:pt idx="1898">
                  <c:v>39185</c:v>
                </c:pt>
                <c:pt idx="1899">
                  <c:v>39188</c:v>
                </c:pt>
                <c:pt idx="1900">
                  <c:v>39189</c:v>
                </c:pt>
                <c:pt idx="1901">
                  <c:v>39190</c:v>
                </c:pt>
                <c:pt idx="1902">
                  <c:v>39191</c:v>
                </c:pt>
                <c:pt idx="1903">
                  <c:v>39192</c:v>
                </c:pt>
                <c:pt idx="1904">
                  <c:v>39195</c:v>
                </c:pt>
                <c:pt idx="1905">
                  <c:v>39196</c:v>
                </c:pt>
                <c:pt idx="1906">
                  <c:v>39197</c:v>
                </c:pt>
                <c:pt idx="1907">
                  <c:v>39198</c:v>
                </c:pt>
                <c:pt idx="1908">
                  <c:v>39199</c:v>
                </c:pt>
                <c:pt idx="1909">
                  <c:v>39202</c:v>
                </c:pt>
                <c:pt idx="1910">
                  <c:v>39203</c:v>
                </c:pt>
                <c:pt idx="1911">
                  <c:v>39204</c:v>
                </c:pt>
                <c:pt idx="1912">
                  <c:v>39205</c:v>
                </c:pt>
                <c:pt idx="1913">
                  <c:v>39206</c:v>
                </c:pt>
                <c:pt idx="1914">
                  <c:v>39209</c:v>
                </c:pt>
                <c:pt idx="1915">
                  <c:v>39210</c:v>
                </c:pt>
                <c:pt idx="1916">
                  <c:v>39211</c:v>
                </c:pt>
                <c:pt idx="1917">
                  <c:v>39212</c:v>
                </c:pt>
                <c:pt idx="1918">
                  <c:v>39213</c:v>
                </c:pt>
                <c:pt idx="1919">
                  <c:v>39216</c:v>
                </c:pt>
                <c:pt idx="1920">
                  <c:v>39217</c:v>
                </c:pt>
                <c:pt idx="1921">
                  <c:v>39218</c:v>
                </c:pt>
                <c:pt idx="1922">
                  <c:v>39219</c:v>
                </c:pt>
                <c:pt idx="1923">
                  <c:v>39220</c:v>
                </c:pt>
                <c:pt idx="1924">
                  <c:v>39223</c:v>
                </c:pt>
                <c:pt idx="1925">
                  <c:v>39224</c:v>
                </c:pt>
                <c:pt idx="1926">
                  <c:v>39225</c:v>
                </c:pt>
                <c:pt idx="1927">
                  <c:v>39226</c:v>
                </c:pt>
                <c:pt idx="1928">
                  <c:v>39227</c:v>
                </c:pt>
                <c:pt idx="1929">
                  <c:v>39230</c:v>
                </c:pt>
                <c:pt idx="1930">
                  <c:v>39231</c:v>
                </c:pt>
                <c:pt idx="1931">
                  <c:v>39232</c:v>
                </c:pt>
                <c:pt idx="1932">
                  <c:v>39233</c:v>
                </c:pt>
                <c:pt idx="1933">
                  <c:v>39234</c:v>
                </c:pt>
                <c:pt idx="1934">
                  <c:v>39237</c:v>
                </c:pt>
                <c:pt idx="1935">
                  <c:v>39238</c:v>
                </c:pt>
                <c:pt idx="1936">
                  <c:v>39239</c:v>
                </c:pt>
                <c:pt idx="1937">
                  <c:v>39240</c:v>
                </c:pt>
                <c:pt idx="1938">
                  <c:v>39241</c:v>
                </c:pt>
                <c:pt idx="1939">
                  <c:v>39244</c:v>
                </c:pt>
                <c:pt idx="1940">
                  <c:v>39245</c:v>
                </c:pt>
                <c:pt idx="1941">
                  <c:v>39246</c:v>
                </c:pt>
                <c:pt idx="1942">
                  <c:v>39247</c:v>
                </c:pt>
                <c:pt idx="1943">
                  <c:v>39248</c:v>
                </c:pt>
                <c:pt idx="1944">
                  <c:v>39251</c:v>
                </c:pt>
                <c:pt idx="1945">
                  <c:v>39252</c:v>
                </c:pt>
                <c:pt idx="1946">
                  <c:v>39253</c:v>
                </c:pt>
                <c:pt idx="1947">
                  <c:v>39254</c:v>
                </c:pt>
                <c:pt idx="1948">
                  <c:v>39255</c:v>
                </c:pt>
                <c:pt idx="1949">
                  <c:v>39258</c:v>
                </c:pt>
                <c:pt idx="1950">
                  <c:v>39259</c:v>
                </c:pt>
                <c:pt idx="1951">
                  <c:v>39260</c:v>
                </c:pt>
                <c:pt idx="1952">
                  <c:v>39261</c:v>
                </c:pt>
                <c:pt idx="1953">
                  <c:v>39262</c:v>
                </c:pt>
                <c:pt idx="1954">
                  <c:v>39265</c:v>
                </c:pt>
                <c:pt idx="1955">
                  <c:v>39266</c:v>
                </c:pt>
                <c:pt idx="1956">
                  <c:v>39267</c:v>
                </c:pt>
                <c:pt idx="1957">
                  <c:v>39268</c:v>
                </c:pt>
                <c:pt idx="1958">
                  <c:v>39269</c:v>
                </c:pt>
                <c:pt idx="1959">
                  <c:v>39272</c:v>
                </c:pt>
                <c:pt idx="1960">
                  <c:v>39273</c:v>
                </c:pt>
                <c:pt idx="1961">
                  <c:v>39274</c:v>
                </c:pt>
                <c:pt idx="1962">
                  <c:v>39275</c:v>
                </c:pt>
                <c:pt idx="1963">
                  <c:v>39276</c:v>
                </c:pt>
                <c:pt idx="1964">
                  <c:v>39279</c:v>
                </c:pt>
                <c:pt idx="1965">
                  <c:v>39280</c:v>
                </c:pt>
                <c:pt idx="1966">
                  <c:v>39281</c:v>
                </c:pt>
                <c:pt idx="1967">
                  <c:v>39282</c:v>
                </c:pt>
                <c:pt idx="1968">
                  <c:v>39283</c:v>
                </c:pt>
                <c:pt idx="1969">
                  <c:v>39286</c:v>
                </c:pt>
                <c:pt idx="1970">
                  <c:v>39287</c:v>
                </c:pt>
                <c:pt idx="1971">
                  <c:v>39288</c:v>
                </c:pt>
                <c:pt idx="1972">
                  <c:v>39289</c:v>
                </c:pt>
                <c:pt idx="1973">
                  <c:v>39290</c:v>
                </c:pt>
                <c:pt idx="1974">
                  <c:v>39293</c:v>
                </c:pt>
                <c:pt idx="1975">
                  <c:v>39294</c:v>
                </c:pt>
                <c:pt idx="1976">
                  <c:v>39295</c:v>
                </c:pt>
                <c:pt idx="1977">
                  <c:v>39296</c:v>
                </c:pt>
                <c:pt idx="1978">
                  <c:v>39297</c:v>
                </c:pt>
                <c:pt idx="1979">
                  <c:v>39300</c:v>
                </c:pt>
                <c:pt idx="1980">
                  <c:v>39301</c:v>
                </c:pt>
                <c:pt idx="1981">
                  <c:v>39302</c:v>
                </c:pt>
                <c:pt idx="1982">
                  <c:v>39303</c:v>
                </c:pt>
                <c:pt idx="1983">
                  <c:v>39304</c:v>
                </c:pt>
                <c:pt idx="1984">
                  <c:v>39307</c:v>
                </c:pt>
                <c:pt idx="1985">
                  <c:v>39308</c:v>
                </c:pt>
                <c:pt idx="1986">
                  <c:v>39309</c:v>
                </c:pt>
                <c:pt idx="1987">
                  <c:v>39310</c:v>
                </c:pt>
                <c:pt idx="1988">
                  <c:v>39311</c:v>
                </c:pt>
                <c:pt idx="1989">
                  <c:v>39314</c:v>
                </c:pt>
                <c:pt idx="1990">
                  <c:v>39315</c:v>
                </c:pt>
                <c:pt idx="1991">
                  <c:v>39316</c:v>
                </c:pt>
                <c:pt idx="1992">
                  <c:v>39317</c:v>
                </c:pt>
                <c:pt idx="1993">
                  <c:v>39318</c:v>
                </c:pt>
                <c:pt idx="1994">
                  <c:v>39321</c:v>
                </c:pt>
                <c:pt idx="1995">
                  <c:v>39322</c:v>
                </c:pt>
                <c:pt idx="1996">
                  <c:v>39323</c:v>
                </c:pt>
                <c:pt idx="1997">
                  <c:v>39324</c:v>
                </c:pt>
                <c:pt idx="1998">
                  <c:v>39325</c:v>
                </c:pt>
                <c:pt idx="1999">
                  <c:v>39328</c:v>
                </c:pt>
                <c:pt idx="2000">
                  <c:v>39329</c:v>
                </c:pt>
                <c:pt idx="2001">
                  <c:v>39330</c:v>
                </c:pt>
                <c:pt idx="2002">
                  <c:v>39331</c:v>
                </c:pt>
                <c:pt idx="2003">
                  <c:v>39332</c:v>
                </c:pt>
                <c:pt idx="2004">
                  <c:v>39335</c:v>
                </c:pt>
                <c:pt idx="2005">
                  <c:v>39336</c:v>
                </c:pt>
                <c:pt idx="2006">
                  <c:v>39337</c:v>
                </c:pt>
                <c:pt idx="2007">
                  <c:v>39338</c:v>
                </c:pt>
                <c:pt idx="2008">
                  <c:v>39339</c:v>
                </c:pt>
                <c:pt idx="2009">
                  <c:v>39342</c:v>
                </c:pt>
                <c:pt idx="2010">
                  <c:v>39343</c:v>
                </c:pt>
                <c:pt idx="2011">
                  <c:v>39344</c:v>
                </c:pt>
                <c:pt idx="2012">
                  <c:v>39345</c:v>
                </c:pt>
                <c:pt idx="2013">
                  <c:v>39346</c:v>
                </c:pt>
                <c:pt idx="2014">
                  <c:v>39349</c:v>
                </c:pt>
                <c:pt idx="2015">
                  <c:v>39350</c:v>
                </c:pt>
                <c:pt idx="2016">
                  <c:v>39351</c:v>
                </c:pt>
                <c:pt idx="2017">
                  <c:v>39352</c:v>
                </c:pt>
                <c:pt idx="2018">
                  <c:v>39353</c:v>
                </c:pt>
                <c:pt idx="2019">
                  <c:v>39356</c:v>
                </c:pt>
                <c:pt idx="2020">
                  <c:v>39357</c:v>
                </c:pt>
                <c:pt idx="2021">
                  <c:v>39358</c:v>
                </c:pt>
                <c:pt idx="2022">
                  <c:v>39359</c:v>
                </c:pt>
                <c:pt idx="2023">
                  <c:v>39360</c:v>
                </c:pt>
                <c:pt idx="2024">
                  <c:v>39363</c:v>
                </c:pt>
                <c:pt idx="2025">
                  <c:v>39364</c:v>
                </c:pt>
                <c:pt idx="2026">
                  <c:v>39365</c:v>
                </c:pt>
                <c:pt idx="2027">
                  <c:v>39366</c:v>
                </c:pt>
                <c:pt idx="2028">
                  <c:v>39367</c:v>
                </c:pt>
                <c:pt idx="2029">
                  <c:v>39370</c:v>
                </c:pt>
                <c:pt idx="2030">
                  <c:v>39371</c:v>
                </c:pt>
                <c:pt idx="2031">
                  <c:v>39372</c:v>
                </c:pt>
                <c:pt idx="2032">
                  <c:v>39373</c:v>
                </c:pt>
                <c:pt idx="2033">
                  <c:v>39374</c:v>
                </c:pt>
                <c:pt idx="2034">
                  <c:v>39377</c:v>
                </c:pt>
                <c:pt idx="2035">
                  <c:v>39378</c:v>
                </c:pt>
                <c:pt idx="2036">
                  <c:v>39379</c:v>
                </c:pt>
                <c:pt idx="2037">
                  <c:v>39380</c:v>
                </c:pt>
                <c:pt idx="2038">
                  <c:v>39381</c:v>
                </c:pt>
                <c:pt idx="2039">
                  <c:v>39384</c:v>
                </c:pt>
                <c:pt idx="2040">
                  <c:v>39385</c:v>
                </c:pt>
                <c:pt idx="2041">
                  <c:v>39386</c:v>
                </c:pt>
                <c:pt idx="2042">
                  <c:v>39387</c:v>
                </c:pt>
                <c:pt idx="2043">
                  <c:v>39388</c:v>
                </c:pt>
                <c:pt idx="2044">
                  <c:v>39391</c:v>
                </c:pt>
                <c:pt idx="2045">
                  <c:v>39392</c:v>
                </c:pt>
                <c:pt idx="2046">
                  <c:v>39393</c:v>
                </c:pt>
                <c:pt idx="2047">
                  <c:v>39394</c:v>
                </c:pt>
                <c:pt idx="2048">
                  <c:v>39395</c:v>
                </c:pt>
                <c:pt idx="2049">
                  <c:v>39398</c:v>
                </c:pt>
                <c:pt idx="2050">
                  <c:v>39399</c:v>
                </c:pt>
                <c:pt idx="2051">
                  <c:v>39400</c:v>
                </c:pt>
                <c:pt idx="2052">
                  <c:v>39401</c:v>
                </c:pt>
                <c:pt idx="2053">
                  <c:v>39402</c:v>
                </c:pt>
                <c:pt idx="2054">
                  <c:v>39405</c:v>
                </c:pt>
                <c:pt idx="2055">
                  <c:v>39406</c:v>
                </c:pt>
                <c:pt idx="2056">
                  <c:v>39407</c:v>
                </c:pt>
                <c:pt idx="2057">
                  <c:v>39408</c:v>
                </c:pt>
                <c:pt idx="2058">
                  <c:v>39409</c:v>
                </c:pt>
                <c:pt idx="2059">
                  <c:v>39412</c:v>
                </c:pt>
                <c:pt idx="2060">
                  <c:v>39413</c:v>
                </c:pt>
                <c:pt idx="2061">
                  <c:v>39414</c:v>
                </c:pt>
                <c:pt idx="2062">
                  <c:v>39415</c:v>
                </c:pt>
                <c:pt idx="2063">
                  <c:v>39416</c:v>
                </c:pt>
                <c:pt idx="2064">
                  <c:v>39419</c:v>
                </c:pt>
                <c:pt idx="2065">
                  <c:v>39420</c:v>
                </c:pt>
                <c:pt idx="2066">
                  <c:v>39421</c:v>
                </c:pt>
                <c:pt idx="2067">
                  <c:v>39422</c:v>
                </c:pt>
                <c:pt idx="2068">
                  <c:v>39423</c:v>
                </c:pt>
                <c:pt idx="2069">
                  <c:v>39426</c:v>
                </c:pt>
                <c:pt idx="2070">
                  <c:v>39427</c:v>
                </c:pt>
                <c:pt idx="2071">
                  <c:v>39428</c:v>
                </c:pt>
                <c:pt idx="2072">
                  <c:v>39429</c:v>
                </c:pt>
                <c:pt idx="2073">
                  <c:v>39430</c:v>
                </c:pt>
                <c:pt idx="2074">
                  <c:v>39433</c:v>
                </c:pt>
                <c:pt idx="2075">
                  <c:v>39434</c:v>
                </c:pt>
                <c:pt idx="2076">
                  <c:v>39435</c:v>
                </c:pt>
                <c:pt idx="2077">
                  <c:v>39436</c:v>
                </c:pt>
                <c:pt idx="2078">
                  <c:v>39437</c:v>
                </c:pt>
                <c:pt idx="2079">
                  <c:v>39440</c:v>
                </c:pt>
                <c:pt idx="2080">
                  <c:v>39441</c:v>
                </c:pt>
                <c:pt idx="2081">
                  <c:v>39442</c:v>
                </c:pt>
                <c:pt idx="2082">
                  <c:v>39443</c:v>
                </c:pt>
                <c:pt idx="2083">
                  <c:v>39444</c:v>
                </c:pt>
                <c:pt idx="2084">
                  <c:v>39447</c:v>
                </c:pt>
                <c:pt idx="2085">
                  <c:v>39448</c:v>
                </c:pt>
                <c:pt idx="2086">
                  <c:v>39449</c:v>
                </c:pt>
                <c:pt idx="2087">
                  <c:v>39450</c:v>
                </c:pt>
                <c:pt idx="2088">
                  <c:v>39451</c:v>
                </c:pt>
                <c:pt idx="2089">
                  <c:v>39454</c:v>
                </c:pt>
                <c:pt idx="2090">
                  <c:v>39455</c:v>
                </c:pt>
                <c:pt idx="2091">
                  <c:v>39456</c:v>
                </c:pt>
                <c:pt idx="2092">
                  <c:v>39457</c:v>
                </c:pt>
                <c:pt idx="2093">
                  <c:v>39458</c:v>
                </c:pt>
                <c:pt idx="2094">
                  <c:v>39461</c:v>
                </c:pt>
                <c:pt idx="2095">
                  <c:v>39462</c:v>
                </c:pt>
                <c:pt idx="2096">
                  <c:v>39463</c:v>
                </c:pt>
                <c:pt idx="2097">
                  <c:v>39464</c:v>
                </c:pt>
                <c:pt idx="2098">
                  <c:v>39465</c:v>
                </c:pt>
                <c:pt idx="2099">
                  <c:v>39468</c:v>
                </c:pt>
                <c:pt idx="2100">
                  <c:v>39469</c:v>
                </c:pt>
                <c:pt idx="2101">
                  <c:v>39470</c:v>
                </c:pt>
                <c:pt idx="2102">
                  <c:v>39471</c:v>
                </c:pt>
                <c:pt idx="2103">
                  <c:v>39472</c:v>
                </c:pt>
                <c:pt idx="2104">
                  <c:v>39475</c:v>
                </c:pt>
                <c:pt idx="2105">
                  <c:v>39476</c:v>
                </c:pt>
                <c:pt idx="2106">
                  <c:v>39477</c:v>
                </c:pt>
                <c:pt idx="2107">
                  <c:v>39478</c:v>
                </c:pt>
                <c:pt idx="2108">
                  <c:v>39479</c:v>
                </c:pt>
                <c:pt idx="2109">
                  <c:v>39482</c:v>
                </c:pt>
                <c:pt idx="2110">
                  <c:v>39483</c:v>
                </c:pt>
                <c:pt idx="2111">
                  <c:v>39484</c:v>
                </c:pt>
                <c:pt idx="2112">
                  <c:v>39485</c:v>
                </c:pt>
                <c:pt idx="2113">
                  <c:v>39486</c:v>
                </c:pt>
                <c:pt idx="2114">
                  <c:v>39489</c:v>
                </c:pt>
                <c:pt idx="2115">
                  <c:v>39490</c:v>
                </c:pt>
                <c:pt idx="2116">
                  <c:v>39491</c:v>
                </c:pt>
                <c:pt idx="2117">
                  <c:v>39492</c:v>
                </c:pt>
                <c:pt idx="2118">
                  <c:v>39493</c:v>
                </c:pt>
                <c:pt idx="2119">
                  <c:v>39496</c:v>
                </c:pt>
                <c:pt idx="2120">
                  <c:v>39497</c:v>
                </c:pt>
                <c:pt idx="2121">
                  <c:v>39498</c:v>
                </c:pt>
                <c:pt idx="2122">
                  <c:v>39499</c:v>
                </c:pt>
                <c:pt idx="2123">
                  <c:v>39500</c:v>
                </c:pt>
                <c:pt idx="2124">
                  <c:v>39503</c:v>
                </c:pt>
                <c:pt idx="2125">
                  <c:v>39504</c:v>
                </c:pt>
                <c:pt idx="2126">
                  <c:v>39505</c:v>
                </c:pt>
                <c:pt idx="2127">
                  <c:v>39506</c:v>
                </c:pt>
                <c:pt idx="2128">
                  <c:v>39507</c:v>
                </c:pt>
                <c:pt idx="2129">
                  <c:v>39510</c:v>
                </c:pt>
                <c:pt idx="2130">
                  <c:v>39511</c:v>
                </c:pt>
                <c:pt idx="2131">
                  <c:v>39512</c:v>
                </c:pt>
                <c:pt idx="2132">
                  <c:v>39513</c:v>
                </c:pt>
                <c:pt idx="2133">
                  <c:v>39514</c:v>
                </c:pt>
                <c:pt idx="2134">
                  <c:v>39517</c:v>
                </c:pt>
                <c:pt idx="2135">
                  <c:v>39518</c:v>
                </c:pt>
                <c:pt idx="2136">
                  <c:v>39519</c:v>
                </c:pt>
                <c:pt idx="2137">
                  <c:v>39520</c:v>
                </c:pt>
                <c:pt idx="2138">
                  <c:v>39521</c:v>
                </c:pt>
                <c:pt idx="2139">
                  <c:v>39524</c:v>
                </c:pt>
                <c:pt idx="2140">
                  <c:v>39525</c:v>
                </c:pt>
                <c:pt idx="2141">
                  <c:v>39526</c:v>
                </c:pt>
                <c:pt idx="2142">
                  <c:v>39527</c:v>
                </c:pt>
                <c:pt idx="2143">
                  <c:v>39528</c:v>
                </c:pt>
                <c:pt idx="2144">
                  <c:v>39531</c:v>
                </c:pt>
                <c:pt idx="2145">
                  <c:v>39532</c:v>
                </c:pt>
                <c:pt idx="2146">
                  <c:v>39533</c:v>
                </c:pt>
                <c:pt idx="2147">
                  <c:v>39534</c:v>
                </c:pt>
                <c:pt idx="2148">
                  <c:v>39535</c:v>
                </c:pt>
                <c:pt idx="2149">
                  <c:v>39538</c:v>
                </c:pt>
                <c:pt idx="2150">
                  <c:v>39539</c:v>
                </c:pt>
                <c:pt idx="2151">
                  <c:v>39540</c:v>
                </c:pt>
                <c:pt idx="2152">
                  <c:v>39541</c:v>
                </c:pt>
                <c:pt idx="2153">
                  <c:v>39542</c:v>
                </c:pt>
                <c:pt idx="2154">
                  <c:v>39545</c:v>
                </c:pt>
                <c:pt idx="2155">
                  <c:v>39546</c:v>
                </c:pt>
                <c:pt idx="2156">
                  <c:v>39547</c:v>
                </c:pt>
                <c:pt idx="2157">
                  <c:v>39548</c:v>
                </c:pt>
                <c:pt idx="2158">
                  <c:v>39549</c:v>
                </c:pt>
                <c:pt idx="2159">
                  <c:v>39552</c:v>
                </c:pt>
                <c:pt idx="2160">
                  <c:v>39553</c:v>
                </c:pt>
                <c:pt idx="2161">
                  <c:v>39554</c:v>
                </c:pt>
                <c:pt idx="2162">
                  <c:v>39555</c:v>
                </c:pt>
                <c:pt idx="2163">
                  <c:v>39556</c:v>
                </c:pt>
                <c:pt idx="2164">
                  <c:v>39559</c:v>
                </c:pt>
                <c:pt idx="2165">
                  <c:v>39560</c:v>
                </c:pt>
                <c:pt idx="2166">
                  <c:v>39561</c:v>
                </c:pt>
                <c:pt idx="2167">
                  <c:v>39562</c:v>
                </c:pt>
                <c:pt idx="2168">
                  <c:v>39563</c:v>
                </c:pt>
                <c:pt idx="2169">
                  <c:v>39566</c:v>
                </c:pt>
                <c:pt idx="2170">
                  <c:v>39567</c:v>
                </c:pt>
                <c:pt idx="2171">
                  <c:v>39568</c:v>
                </c:pt>
                <c:pt idx="2172">
                  <c:v>39569</c:v>
                </c:pt>
                <c:pt idx="2173">
                  <c:v>39570</c:v>
                </c:pt>
                <c:pt idx="2174">
                  <c:v>39573</c:v>
                </c:pt>
                <c:pt idx="2175">
                  <c:v>39574</c:v>
                </c:pt>
                <c:pt idx="2176">
                  <c:v>39575</c:v>
                </c:pt>
                <c:pt idx="2177">
                  <c:v>39576</c:v>
                </c:pt>
                <c:pt idx="2178">
                  <c:v>39577</c:v>
                </c:pt>
                <c:pt idx="2179">
                  <c:v>39580</c:v>
                </c:pt>
                <c:pt idx="2180">
                  <c:v>39581</c:v>
                </c:pt>
                <c:pt idx="2181">
                  <c:v>39582</c:v>
                </c:pt>
                <c:pt idx="2182">
                  <c:v>39583</c:v>
                </c:pt>
                <c:pt idx="2183">
                  <c:v>39584</c:v>
                </c:pt>
                <c:pt idx="2184">
                  <c:v>39587</c:v>
                </c:pt>
                <c:pt idx="2185">
                  <c:v>39588</c:v>
                </c:pt>
                <c:pt idx="2186">
                  <c:v>39589</c:v>
                </c:pt>
                <c:pt idx="2187">
                  <c:v>39590</c:v>
                </c:pt>
                <c:pt idx="2188">
                  <c:v>39591</c:v>
                </c:pt>
                <c:pt idx="2189">
                  <c:v>39594</c:v>
                </c:pt>
                <c:pt idx="2190">
                  <c:v>39595</c:v>
                </c:pt>
                <c:pt idx="2191">
                  <c:v>39596</c:v>
                </c:pt>
                <c:pt idx="2192">
                  <c:v>39597</c:v>
                </c:pt>
                <c:pt idx="2193">
                  <c:v>39598</c:v>
                </c:pt>
                <c:pt idx="2194">
                  <c:v>39601</c:v>
                </c:pt>
                <c:pt idx="2195">
                  <c:v>39602</c:v>
                </c:pt>
                <c:pt idx="2196">
                  <c:v>39603</c:v>
                </c:pt>
                <c:pt idx="2197">
                  <c:v>39604</c:v>
                </c:pt>
                <c:pt idx="2198">
                  <c:v>39605</c:v>
                </c:pt>
                <c:pt idx="2199">
                  <c:v>39608</c:v>
                </c:pt>
                <c:pt idx="2200">
                  <c:v>39609</c:v>
                </c:pt>
                <c:pt idx="2201">
                  <c:v>39610</c:v>
                </c:pt>
                <c:pt idx="2202">
                  <c:v>39611</c:v>
                </c:pt>
                <c:pt idx="2203">
                  <c:v>39612</c:v>
                </c:pt>
                <c:pt idx="2204">
                  <c:v>39615</c:v>
                </c:pt>
                <c:pt idx="2205">
                  <c:v>39616</c:v>
                </c:pt>
                <c:pt idx="2206">
                  <c:v>39617</c:v>
                </c:pt>
                <c:pt idx="2207">
                  <c:v>39618</c:v>
                </c:pt>
                <c:pt idx="2208">
                  <c:v>39619</c:v>
                </c:pt>
                <c:pt idx="2209">
                  <c:v>39622</c:v>
                </c:pt>
                <c:pt idx="2210">
                  <c:v>39623</c:v>
                </c:pt>
                <c:pt idx="2211">
                  <c:v>39624</c:v>
                </c:pt>
                <c:pt idx="2212">
                  <c:v>39625</c:v>
                </c:pt>
                <c:pt idx="2213">
                  <c:v>39626</c:v>
                </c:pt>
                <c:pt idx="2214">
                  <c:v>39629</c:v>
                </c:pt>
                <c:pt idx="2215">
                  <c:v>39630</c:v>
                </c:pt>
                <c:pt idx="2216">
                  <c:v>39631</c:v>
                </c:pt>
                <c:pt idx="2217">
                  <c:v>39632</c:v>
                </c:pt>
                <c:pt idx="2218">
                  <c:v>39633</c:v>
                </c:pt>
                <c:pt idx="2219">
                  <c:v>39636</c:v>
                </c:pt>
                <c:pt idx="2220">
                  <c:v>39637</c:v>
                </c:pt>
                <c:pt idx="2221">
                  <c:v>39638</c:v>
                </c:pt>
                <c:pt idx="2222">
                  <c:v>39639</c:v>
                </c:pt>
                <c:pt idx="2223">
                  <c:v>39640</c:v>
                </c:pt>
                <c:pt idx="2224">
                  <c:v>39643</c:v>
                </c:pt>
                <c:pt idx="2225">
                  <c:v>39644</c:v>
                </c:pt>
                <c:pt idx="2226">
                  <c:v>39645</c:v>
                </c:pt>
                <c:pt idx="2227">
                  <c:v>39646</c:v>
                </c:pt>
                <c:pt idx="2228">
                  <c:v>39647</c:v>
                </c:pt>
                <c:pt idx="2229">
                  <c:v>39650</c:v>
                </c:pt>
                <c:pt idx="2230">
                  <c:v>39651</c:v>
                </c:pt>
                <c:pt idx="2231">
                  <c:v>39652</c:v>
                </c:pt>
                <c:pt idx="2232">
                  <c:v>39653</c:v>
                </c:pt>
                <c:pt idx="2233">
                  <c:v>39654</c:v>
                </c:pt>
                <c:pt idx="2234">
                  <c:v>39657</c:v>
                </c:pt>
                <c:pt idx="2235">
                  <c:v>39658</c:v>
                </c:pt>
                <c:pt idx="2236">
                  <c:v>39659</c:v>
                </c:pt>
                <c:pt idx="2237">
                  <c:v>39660</c:v>
                </c:pt>
                <c:pt idx="2238">
                  <c:v>39661</c:v>
                </c:pt>
                <c:pt idx="2239">
                  <c:v>39664</c:v>
                </c:pt>
                <c:pt idx="2240">
                  <c:v>39665</c:v>
                </c:pt>
                <c:pt idx="2241">
                  <c:v>39666</c:v>
                </c:pt>
                <c:pt idx="2242">
                  <c:v>39667</c:v>
                </c:pt>
                <c:pt idx="2243">
                  <c:v>39668</c:v>
                </c:pt>
                <c:pt idx="2244">
                  <c:v>39671</c:v>
                </c:pt>
                <c:pt idx="2245">
                  <c:v>39672</c:v>
                </c:pt>
                <c:pt idx="2246">
                  <c:v>39673</c:v>
                </c:pt>
                <c:pt idx="2247">
                  <c:v>39674</c:v>
                </c:pt>
                <c:pt idx="2248">
                  <c:v>39675</c:v>
                </c:pt>
                <c:pt idx="2249">
                  <c:v>39678</c:v>
                </c:pt>
                <c:pt idx="2250">
                  <c:v>39679</c:v>
                </c:pt>
                <c:pt idx="2251">
                  <c:v>39680</c:v>
                </c:pt>
                <c:pt idx="2252">
                  <c:v>39681</c:v>
                </c:pt>
                <c:pt idx="2253">
                  <c:v>39682</c:v>
                </c:pt>
                <c:pt idx="2254">
                  <c:v>39685</c:v>
                </c:pt>
                <c:pt idx="2255">
                  <c:v>39686</c:v>
                </c:pt>
                <c:pt idx="2256">
                  <c:v>39687</c:v>
                </c:pt>
                <c:pt idx="2257">
                  <c:v>39688</c:v>
                </c:pt>
                <c:pt idx="2258">
                  <c:v>39689</c:v>
                </c:pt>
                <c:pt idx="2259">
                  <c:v>39692</c:v>
                </c:pt>
                <c:pt idx="2260">
                  <c:v>39693</c:v>
                </c:pt>
                <c:pt idx="2261">
                  <c:v>39694</c:v>
                </c:pt>
                <c:pt idx="2262">
                  <c:v>39695</c:v>
                </c:pt>
                <c:pt idx="2263">
                  <c:v>39696</c:v>
                </c:pt>
                <c:pt idx="2264">
                  <c:v>39699</c:v>
                </c:pt>
                <c:pt idx="2265">
                  <c:v>39700</c:v>
                </c:pt>
                <c:pt idx="2266">
                  <c:v>39701</c:v>
                </c:pt>
                <c:pt idx="2267">
                  <c:v>39702</c:v>
                </c:pt>
                <c:pt idx="2268">
                  <c:v>39703</c:v>
                </c:pt>
                <c:pt idx="2269">
                  <c:v>39706</c:v>
                </c:pt>
                <c:pt idx="2270">
                  <c:v>39707</c:v>
                </c:pt>
                <c:pt idx="2271">
                  <c:v>39708</c:v>
                </c:pt>
                <c:pt idx="2272">
                  <c:v>39709</c:v>
                </c:pt>
                <c:pt idx="2273">
                  <c:v>39710</c:v>
                </c:pt>
                <c:pt idx="2274">
                  <c:v>39713</c:v>
                </c:pt>
                <c:pt idx="2275">
                  <c:v>39714</c:v>
                </c:pt>
                <c:pt idx="2276">
                  <c:v>39715</c:v>
                </c:pt>
                <c:pt idx="2277">
                  <c:v>39716</c:v>
                </c:pt>
                <c:pt idx="2278">
                  <c:v>39717</c:v>
                </c:pt>
                <c:pt idx="2279">
                  <c:v>39720</c:v>
                </c:pt>
                <c:pt idx="2280">
                  <c:v>39721</c:v>
                </c:pt>
                <c:pt idx="2281">
                  <c:v>39722</c:v>
                </c:pt>
                <c:pt idx="2282">
                  <c:v>39723</c:v>
                </c:pt>
                <c:pt idx="2283">
                  <c:v>39724</c:v>
                </c:pt>
                <c:pt idx="2284">
                  <c:v>39727</c:v>
                </c:pt>
                <c:pt idx="2285">
                  <c:v>39728</c:v>
                </c:pt>
                <c:pt idx="2286">
                  <c:v>39729</c:v>
                </c:pt>
                <c:pt idx="2287">
                  <c:v>39730</c:v>
                </c:pt>
                <c:pt idx="2288">
                  <c:v>39731</c:v>
                </c:pt>
                <c:pt idx="2289">
                  <c:v>39734</c:v>
                </c:pt>
                <c:pt idx="2290">
                  <c:v>39735</c:v>
                </c:pt>
                <c:pt idx="2291">
                  <c:v>39736</c:v>
                </c:pt>
                <c:pt idx="2292">
                  <c:v>39737</c:v>
                </c:pt>
                <c:pt idx="2293">
                  <c:v>39738</c:v>
                </c:pt>
                <c:pt idx="2294">
                  <c:v>39741</c:v>
                </c:pt>
                <c:pt idx="2295">
                  <c:v>39742</c:v>
                </c:pt>
                <c:pt idx="2296">
                  <c:v>39743</c:v>
                </c:pt>
                <c:pt idx="2297">
                  <c:v>39744</c:v>
                </c:pt>
                <c:pt idx="2298">
                  <c:v>39745</c:v>
                </c:pt>
                <c:pt idx="2299">
                  <c:v>39748</c:v>
                </c:pt>
                <c:pt idx="2300">
                  <c:v>39749</c:v>
                </c:pt>
                <c:pt idx="2301">
                  <c:v>39750</c:v>
                </c:pt>
                <c:pt idx="2302">
                  <c:v>39751</c:v>
                </c:pt>
                <c:pt idx="2303">
                  <c:v>39752</c:v>
                </c:pt>
                <c:pt idx="2304">
                  <c:v>39755</c:v>
                </c:pt>
                <c:pt idx="2305">
                  <c:v>39756</c:v>
                </c:pt>
                <c:pt idx="2306">
                  <c:v>39757</c:v>
                </c:pt>
                <c:pt idx="2307">
                  <c:v>39758</c:v>
                </c:pt>
                <c:pt idx="2308">
                  <c:v>39759</c:v>
                </c:pt>
                <c:pt idx="2309">
                  <c:v>39762</c:v>
                </c:pt>
                <c:pt idx="2310">
                  <c:v>39763</c:v>
                </c:pt>
                <c:pt idx="2311">
                  <c:v>39764</c:v>
                </c:pt>
                <c:pt idx="2312">
                  <c:v>39765</c:v>
                </c:pt>
                <c:pt idx="2313">
                  <c:v>39766</c:v>
                </c:pt>
                <c:pt idx="2314">
                  <c:v>39769</c:v>
                </c:pt>
                <c:pt idx="2315">
                  <c:v>39770</c:v>
                </c:pt>
                <c:pt idx="2316">
                  <c:v>39771</c:v>
                </c:pt>
                <c:pt idx="2317">
                  <c:v>39772</c:v>
                </c:pt>
                <c:pt idx="2318">
                  <c:v>39773</c:v>
                </c:pt>
                <c:pt idx="2319">
                  <c:v>39776</c:v>
                </c:pt>
                <c:pt idx="2320">
                  <c:v>39777</c:v>
                </c:pt>
                <c:pt idx="2321">
                  <c:v>39778</c:v>
                </c:pt>
                <c:pt idx="2322">
                  <c:v>39779</c:v>
                </c:pt>
                <c:pt idx="2323">
                  <c:v>39780</c:v>
                </c:pt>
                <c:pt idx="2324">
                  <c:v>39783</c:v>
                </c:pt>
                <c:pt idx="2325">
                  <c:v>39784</c:v>
                </c:pt>
                <c:pt idx="2326">
                  <c:v>39785</c:v>
                </c:pt>
                <c:pt idx="2327">
                  <c:v>39786</c:v>
                </c:pt>
                <c:pt idx="2328">
                  <c:v>39787</c:v>
                </c:pt>
                <c:pt idx="2329">
                  <c:v>39790</c:v>
                </c:pt>
                <c:pt idx="2330">
                  <c:v>39791</c:v>
                </c:pt>
                <c:pt idx="2331">
                  <c:v>39792</c:v>
                </c:pt>
                <c:pt idx="2332">
                  <c:v>39793</c:v>
                </c:pt>
                <c:pt idx="2333">
                  <c:v>39794</c:v>
                </c:pt>
                <c:pt idx="2334">
                  <c:v>39797</c:v>
                </c:pt>
                <c:pt idx="2335">
                  <c:v>39798</c:v>
                </c:pt>
                <c:pt idx="2336">
                  <c:v>39799</c:v>
                </c:pt>
                <c:pt idx="2337">
                  <c:v>39800</c:v>
                </c:pt>
                <c:pt idx="2338">
                  <c:v>39801</c:v>
                </c:pt>
                <c:pt idx="2339">
                  <c:v>39804</c:v>
                </c:pt>
                <c:pt idx="2340">
                  <c:v>39805</c:v>
                </c:pt>
                <c:pt idx="2341">
                  <c:v>39806</c:v>
                </c:pt>
                <c:pt idx="2342">
                  <c:v>39807</c:v>
                </c:pt>
                <c:pt idx="2343">
                  <c:v>39808</c:v>
                </c:pt>
                <c:pt idx="2344">
                  <c:v>39811</c:v>
                </c:pt>
                <c:pt idx="2345">
                  <c:v>39812</c:v>
                </c:pt>
                <c:pt idx="2346">
                  <c:v>39813</c:v>
                </c:pt>
                <c:pt idx="2347">
                  <c:v>39814</c:v>
                </c:pt>
                <c:pt idx="2348">
                  <c:v>39815</c:v>
                </c:pt>
                <c:pt idx="2349">
                  <c:v>39818</c:v>
                </c:pt>
                <c:pt idx="2350">
                  <c:v>39819</c:v>
                </c:pt>
                <c:pt idx="2351">
                  <c:v>39820</c:v>
                </c:pt>
                <c:pt idx="2352">
                  <c:v>39821</c:v>
                </c:pt>
                <c:pt idx="2353">
                  <c:v>39822</c:v>
                </c:pt>
                <c:pt idx="2354">
                  <c:v>39825</c:v>
                </c:pt>
                <c:pt idx="2355">
                  <c:v>39826</c:v>
                </c:pt>
                <c:pt idx="2356">
                  <c:v>39827</c:v>
                </c:pt>
                <c:pt idx="2357">
                  <c:v>39828</c:v>
                </c:pt>
                <c:pt idx="2358">
                  <c:v>39829</c:v>
                </c:pt>
                <c:pt idx="2359">
                  <c:v>39832</c:v>
                </c:pt>
                <c:pt idx="2360">
                  <c:v>39833</c:v>
                </c:pt>
                <c:pt idx="2361">
                  <c:v>39834</c:v>
                </c:pt>
                <c:pt idx="2362">
                  <c:v>39835</c:v>
                </c:pt>
                <c:pt idx="2363">
                  <c:v>39836</c:v>
                </c:pt>
                <c:pt idx="2364">
                  <c:v>39839</c:v>
                </c:pt>
                <c:pt idx="2365">
                  <c:v>39840</c:v>
                </c:pt>
                <c:pt idx="2366">
                  <c:v>39841</c:v>
                </c:pt>
                <c:pt idx="2367">
                  <c:v>39842</c:v>
                </c:pt>
                <c:pt idx="2368">
                  <c:v>39843</c:v>
                </c:pt>
                <c:pt idx="2369">
                  <c:v>39846</c:v>
                </c:pt>
                <c:pt idx="2370">
                  <c:v>39847</c:v>
                </c:pt>
                <c:pt idx="2371">
                  <c:v>39848</c:v>
                </c:pt>
                <c:pt idx="2372">
                  <c:v>39849</c:v>
                </c:pt>
                <c:pt idx="2373">
                  <c:v>39850</c:v>
                </c:pt>
                <c:pt idx="2374">
                  <c:v>39853</c:v>
                </c:pt>
                <c:pt idx="2375">
                  <c:v>39854</c:v>
                </c:pt>
                <c:pt idx="2376">
                  <c:v>39855</c:v>
                </c:pt>
                <c:pt idx="2377">
                  <c:v>39856</c:v>
                </c:pt>
                <c:pt idx="2378">
                  <c:v>39857</c:v>
                </c:pt>
                <c:pt idx="2379">
                  <c:v>39860</c:v>
                </c:pt>
                <c:pt idx="2380">
                  <c:v>39861</c:v>
                </c:pt>
                <c:pt idx="2381">
                  <c:v>39862</c:v>
                </c:pt>
                <c:pt idx="2382">
                  <c:v>39863</c:v>
                </c:pt>
                <c:pt idx="2383">
                  <c:v>39864</c:v>
                </c:pt>
                <c:pt idx="2384">
                  <c:v>39867</c:v>
                </c:pt>
                <c:pt idx="2385">
                  <c:v>39868</c:v>
                </c:pt>
                <c:pt idx="2386">
                  <c:v>39869</c:v>
                </c:pt>
                <c:pt idx="2387">
                  <c:v>39870</c:v>
                </c:pt>
                <c:pt idx="2388">
                  <c:v>39871</c:v>
                </c:pt>
                <c:pt idx="2389">
                  <c:v>39874</c:v>
                </c:pt>
                <c:pt idx="2390">
                  <c:v>39875</c:v>
                </c:pt>
                <c:pt idx="2391">
                  <c:v>39876</c:v>
                </c:pt>
                <c:pt idx="2392">
                  <c:v>39877</c:v>
                </c:pt>
                <c:pt idx="2393">
                  <c:v>39878</c:v>
                </c:pt>
                <c:pt idx="2394">
                  <c:v>39881</c:v>
                </c:pt>
                <c:pt idx="2395">
                  <c:v>39882</c:v>
                </c:pt>
                <c:pt idx="2396">
                  <c:v>39883</c:v>
                </c:pt>
                <c:pt idx="2397">
                  <c:v>39884</c:v>
                </c:pt>
                <c:pt idx="2398">
                  <c:v>39885</c:v>
                </c:pt>
                <c:pt idx="2399">
                  <c:v>39888</c:v>
                </c:pt>
                <c:pt idx="2400">
                  <c:v>39889</c:v>
                </c:pt>
                <c:pt idx="2401">
                  <c:v>39890</c:v>
                </c:pt>
                <c:pt idx="2402">
                  <c:v>39891</c:v>
                </c:pt>
                <c:pt idx="2403">
                  <c:v>39892</c:v>
                </c:pt>
                <c:pt idx="2404">
                  <c:v>39895</c:v>
                </c:pt>
                <c:pt idx="2405">
                  <c:v>39896</c:v>
                </c:pt>
                <c:pt idx="2406">
                  <c:v>39897</c:v>
                </c:pt>
                <c:pt idx="2407">
                  <c:v>39898</c:v>
                </c:pt>
                <c:pt idx="2408">
                  <c:v>39899</c:v>
                </c:pt>
                <c:pt idx="2409">
                  <c:v>39902</c:v>
                </c:pt>
                <c:pt idx="2410">
                  <c:v>39903</c:v>
                </c:pt>
                <c:pt idx="2411">
                  <c:v>39904</c:v>
                </c:pt>
                <c:pt idx="2412">
                  <c:v>39905</c:v>
                </c:pt>
                <c:pt idx="2413">
                  <c:v>39906</c:v>
                </c:pt>
                <c:pt idx="2414">
                  <c:v>39909</c:v>
                </c:pt>
                <c:pt idx="2415">
                  <c:v>39910</c:v>
                </c:pt>
                <c:pt idx="2416">
                  <c:v>39911</c:v>
                </c:pt>
                <c:pt idx="2417">
                  <c:v>39912</c:v>
                </c:pt>
                <c:pt idx="2418">
                  <c:v>39913</c:v>
                </c:pt>
                <c:pt idx="2419">
                  <c:v>39916</c:v>
                </c:pt>
                <c:pt idx="2420">
                  <c:v>39917</c:v>
                </c:pt>
                <c:pt idx="2421">
                  <c:v>39918</c:v>
                </c:pt>
                <c:pt idx="2422">
                  <c:v>39919</c:v>
                </c:pt>
                <c:pt idx="2423">
                  <c:v>39920</c:v>
                </c:pt>
                <c:pt idx="2424">
                  <c:v>39923</c:v>
                </c:pt>
                <c:pt idx="2425">
                  <c:v>39924</c:v>
                </c:pt>
                <c:pt idx="2426">
                  <c:v>39925</c:v>
                </c:pt>
                <c:pt idx="2427">
                  <c:v>39926</c:v>
                </c:pt>
                <c:pt idx="2428">
                  <c:v>39927</c:v>
                </c:pt>
                <c:pt idx="2429">
                  <c:v>39930</c:v>
                </c:pt>
                <c:pt idx="2430">
                  <c:v>39931</c:v>
                </c:pt>
                <c:pt idx="2431">
                  <c:v>39932</c:v>
                </c:pt>
                <c:pt idx="2432">
                  <c:v>39933</c:v>
                </c:pt>
                <c:pt idx="2433">
                  <c:v>39934</c:v>
                </c:pt>
                <c:pt idx="2434">
                  <c:v>39937</c:v>
                </c:pt>
                <c:pt idx="2435">
                  <c:v>39938</c:v>
                </c:pt>
                <c:pt idx="2436">
                  <c:v>39939</c:v>
                </c:pt>
                <c:pt idx="2437">
                  <c:v>39940</c:v>
                </c:pt>
                <c:pt idx="2438">
                  <c:v>39941</c:v>
                </c:pt>
                <c:pt idx="2439">
                  <c:v>39944</c:v>
                </c:pt>
                <c:pt idx="2440">
                  <c:v>39945</c:v>
                </c:pt>
                <c:pt idx="2441">
                  <c:v>39946</c:v>
                </c:pt>
                <c:pt idx="2442">
                  <c:v>39947</c:v>
                </c:pt>
                <c:pt idx="2443">
                  <c:v>39948</c:v>
                </c:pt>
                <c:pt idx="2444">
                  <c:v>39951</c:v>
                </c:pt>
                <c:pt idx="2445">
                  <c:v>39952</c:v>
                </c:pt>
                <c:pt idx="2446">
                  <c:v>39953</c:v>
                </c:pt>
                <c:pt idx="2447">
                  <c:v>39954</c:v>
                </c:pt>
                <c:pt idx="2448">
                  <c:v>39955</c:v>
                </c:pt>
                <c:pt idx="2449">
                  <c:v>39958</c:v>
                </c:pt>
                <c:pt idx="2450">
                  <c:v>39959</c:v>
                </c:pt>
                <c:pt idx="2451">
                  <c:v>39960</c:v>
                </c:pt>
                <c:pt idx="2452">
                  <c:v>39961</c:v>
                </c:pt>
                <c:pt idx="2453">
                  <c:v>39962</c:v>
                </c:pt>
                <c:pt idx="2454">
                  <c:v>39965</c:v>
                </c:pt>
                <c:pt idx="2455">
                  <c:v>39966</c:v>
                </c:pt>
                <c:pt idx="2456">
                  <c:v>39967</c:v>
                </c:pt>
                <c:pt idx="2457">
                  <c:v>39968</c:v>
                </c:pt>
                <c:pt idx="2458">
                  <c:v>39969</c:v>
                </c:pt>
                <c:pt idx="2459">
                  <c:v>39972</c:v>
                </c:pt>
                <c:pt idx="2460">
                  <c:v>39973</c:v>
                </c:pt>
                <c:pt idx="2461">
                  <c:v>39974</c:v>
                </c:pt>
                <c:pt idx="2462">
                  <c:v>39975</c:v>
                </c:pt>
                <c:pt idx="2463">
                  <c:v>39976</c:v>
                </c:pt>
                <c:pt idx="2464">
                  <c:v>39979</c:v>
                </c:pt>
                <c:pt idx="2465">
                  <c:v>39980</c:v>
                </c:pt>
                <c:pt idx="2466">
                  <c:v>39981</c:v>
                </c:pt>
                <c:pt idx="2467">
                  <c:v>39982</c:v>
                </c:pt>
                <c:pt idx="2468">
                  <c:v>39983</c:v>
                </c:pt>
                <c:pt idx="2469">
                  <c:v>39986</c:v>
                </c:pt>
                <c:pt idx="2470">
                  <c:v>39987</c:v>
                </c:pt>
                <c:pt idx="2471">
                  <c:v>39988</c:v>
                </c:pt>
                <c:pt idx="2472">
                  <c:v>39989</c:v>
                </c:pt>
                <c:pt idx="2473">
                  <c:v>39990</c:v>
                </c:pt>
                <c:pt idx="2474">
                  <c:v>39993</c:v>
                </c:pt>
                <c:pt idx="2475">
                  <c:v>39994</c:v>
                </c:pt>
                <c:pt idx="2476">
                  <c:v>39995</c:v>
                </c:pt>
                <c:pt idx="2477">
                  <c:v>39996</c:v>
                </c:pt>
                <c:pt idx="2478">
                  <c:v>39997</c:v>
                </c:pt>
                <c:pt idx="2479">
                  <c:v>40000</c:v>
                </c:pt>
                <c:pt idx="2480">
                  <c:v>40001</c:v>
                </c:pt>
                <c:pt idx="2481">
                  <c:v>40002</c:v>
                </c:pt>
                <c:pt idx="2482">
                  <c:v>40003</c:v>
                </c:pt>
                <c:pt idx="2483">
                  <c:v>40004</c:v>
                </c:pt>
                <c:pt idx="2484">
                  <c:v>40007</c:v>
                </c:pt>
                <c:pt idx="2485">
                  <c:v>40008</c:v>
                </c:pt>
                <c:pt idx="2486">
                  <c:v>40009</c:v>
                </c:pt>
                <c:pt idx="2487">
                  <c:v>40010</c:v>
                </c:pt>
                <c:pt idx="2488">
                  <c:v>40011</c:v>
                </c:pt>
                <c:pt idx="2489">
                  <c:v>40014</c:v>
                </c:pt>
                <c:pt idx="2490">
                  <c:v>40015</c:v>
                </c:pt>
                <c:pt idx="2491">
                  <c:v>40016</c:v>
                </c:pt>
                <c:pt idx="2492">
                  <c:v>40017</c:v>
                </c:pt>
                <c:pt idx="2493">
                  <c:v>40018</c:v>
                </c:pt>
                <c:pt idx="2494">
                  <c:v>40021</c:v>
                </c:pt>
                <c:pt idx="2495">
                  <c:v>40022</c:v>
                </c:pt>
                <c:pt idx="2496">
                  <c:v>40023</c:v>
                </c:pt>
                <c:pt idx="2497">
                  <c:v>40024</c:v>
                </c:pt>
                <c:pt idx="2498">
                  <c:v>40025</c:v>
                </c:pt>
                <c:pt idx="2499">
                  <c:v>40028</c:v>
                </c:pt>
                <c:pt idx="2500">
                  <c:v>40029</c:v>
                </c:pt>
                <c:pt idx="2501">
                  <c:v>40030</c:v>
                </c:pt>
                <c:pt idx="2502">
                  <c:v>40031</c:v>
                </c:pt>
                <c:pt idx="2503">
                  <c:v>40032</c:v>
                </c:pt>
                <c:pt idx="2504">
                  <c:v>40035</c:v>
                </c:pt>
                <c:pt idx="2505">
                  <c:v>40036</c:v>
                </c:pt>
                <c:pt idx="2506">
                  <c:v>40037</c:v>
                </c:pt>
                <c:pt idx="2507">
                  <c:v>40038</c:v>
                </c:pt>
                <c:pt idx="2508">
                  <c:v>40039</c:v>
                </c:pt>
                <c:pt idx="2509">
                  <c:v>40042</c:v>
                </c:pt>
                <c:pt idx="2510">
                  <c:v>40043</c:v>
                </c:pt>
                <c:pt idx="2511">
                  <c:v>40044</c:v>
                </c:pt>
                <c:pt idx="2512">
                  <c:v>40045</c:v>
                </c:pt>
                <c:pt idx="2513">
                  <c:v>40046</c:v>
                </c:pt>
                <c:pt idx="2514">
                  <c:v>40049</c:v>
                </c:pt>
                <c:pt idx="2515">
                  <c:v>40050</c:v>
                </c:pt>
                <c:pt idx="2516">
                  <c:v>40051</c:v>
                </c:pt>
                <c:pt idx="2517">
                  <c:v>40052</c:v>
                </c:pt>
                <c:pt idx="2518">
                  <c:v>40053</c:v>
                </c:pt>
                <c:pt idx="2519">
                  <c:v>40056</c:v>
                </c:pt>
                <c:pt idx="2520">
                  <c:v>40057</c:v>
                </c:pt>
                <c:pt idx="2521">
                  <c:v>40058</c:v>
                </c:pt>
                <c:pt idx="2522">
                  <c:v>40059</c:v>
                </c:pt>
                <c:pt idx="2523">
                  <c:v>40060</c:v>
                </c:pt>
                <c:pt idx="2524">
                  <c:v>40063</c:v>
                </c:pt>
                <c:pt idx="2525">
                  <c:v>40064</c:v>
                </c:pt>
                <c:pt idx="2526">
                  <c:v>40065</c:v>
                </c:pt>
                <c:pt idx="2527">
                  <c:v>40066</c:v>
                </c:pt>
                <c:pt idx="2528">
                  <c:v>40067</c:v>
                </c:pt>
                <c:pt idx="2529">
                  <c:v>40070</c:v>
                </c:pt>
                <c:pt idx="2530">
                  <c:v>40071</c:v>
                </c:pt>
                <c:pt idx="2531">
                  <c:v>40072</c:v>
                </c:pt>
                <c:pt idx="2532">
                  <c:v>40073</c:v>
                </c:pt>
                <c:pt idx="2533">
                  <c:v>40074</c:v>
                </c:pt>
                <c:pt idx="2534">
                  <c:v>40077</c:v>
                </c:pt>
                <c:pt idx="2535">
                  <c:v>40078</c:v>
                </c:pt>
                <c:pt idx="2536">
                  <c:v>40079</c:v>
                </c:pt>
                <c:pt idx="2537">
                  <c:v>40080</c:v>
                </c:pt>
                <c:pt idx="2538">
                  <c:v>40081</c:v>
                </c:pt>
                <c:pt idx="2539">
                  <c:v>40084</c:v>
                </c:pt>
                <c:pt idx="2540">
                  <c:v>40085</c:v>
                </c:pt>
                <c:pt idx="2541">
                  <c:v>40086</c:v>
                </c:pt>
                <c:pt idx="2542">
                  <c:v>40087</c:v>
                </c:pt>
                <c:pt idx="2543">
                  <c:v>40088</c:v>
                </c:pt>
                <c:pt idx="2544">
                  <c:v>40091</c:v>
                </c:pt>
                <c:pt idx="2545">
                  <c:v>40092</c:v>
                </c:pt>
                <c:pt idx="2546">
                  <c:v>40093</c:v>
                </c:pt>
                <c:pt idx="2547">
                  <c:v>40094</c:v>
                </c:pt>
                <c:pt idx="2548">
                  <c:v>40095</c:v>
                </c:pt>
                <c:pt idx="2549">
                  <c:v>40098</c:v>
                </c:pt>
                <c:pt idx="2550">
                  <c:v>40099</c:v>
                </c:pt>
                <c:pt idx="2551">
                  <c:v>40100</c:v>
                </c:pt>
                <c:pt idx="2552">
                  <c:v>40101</c:v>
                </c:pt>
                <c:pt idx="2553">
                  <c:v>40102</c:v>
                </c:pt>
                <c:pt idx="2554">
                  <c:v>40105</c:v>
                </c:pt>
                <c:pt idx="2555">
                  <c:v>40106</c:v>
                </c:pt>
                <c:pt idx="2556">
                  <c:v>40107</c:v>
                </c:pt>
                <c:pt idx="2557">
                  <c:v>40108</c:v>
                </c:pt>
                <c:pt idx="2558">
                  <c:v>40109</c:v>
                </c:pt>
                <c:pt idx="2559">
                  <c:v>40112</c:v>
                </c:pt>
                <c:pt idx="2560">
                  <c:v>40113</c:v>
                </c:pt>
                <c:pt idx="2561">
                  <c:v>40114</c:v>
                </c:pt>
                <c:pt idx="2562">
                  <c:v>40115</c:v>
                </c:pt>
                <c:pt idx="2563">
                  <c:v>40116</c:v>
                </c:pt>
                <c:pt idx="2564">
                  <c:v>40119</c:v>
                </c:pt>
                <c:pt idx="2565">
                  <c:v>40120</c:v>
                </c:pt>
                <c:pt idx="2566">
                  <c:v>40121</c:v>
                </c:pt>
                <c:pt idx="2567">
                  <c:v>40122</c:v>
                </c:pt>
                <c:pt idx="2568">
                  <c:v>40123</c:v>
                </c:pt>
                <c:pt idx="2569">
                  <c:v>40126</c:v>
                </c:pt>
                <c:pt idx="2570">
                  <c:v>40127</c:v>
                </c:pt>
                <c:pt idx="2571">
                  <c:v>40128</c:v>
                </c:pt>
                <c:pt idx="2572">
                  <c:v>40129</c:v>
                </c:pt>
                <c:pt idx="2573">
                  <c:v>40130</c:v>
                </c:pt>
                <c:pt idx="2574">
                  <c:v>40133</c:v>
                </c:pt>
                <c:pt idx="2575">
                  <c:v>40134</c:v>
                </c:pt>
                <c:pt idx="2576">
                  <c:v>40135</c:v>
                </c:pt>
                <c:pt idx="2577">
                  <c:v>40136</c:v>
                </c:pt>
                <c:pt idx="2578">
                  <c:v>40137</c:v>
                </c:pt>
                <c:pt idx="2579">
                  <c:v>40140</c:v>
                </c:pt>
                <c:pt idx="2580">
                  <c:v>40141</c:v>
                </c:pt>
                <c:pt idx="2581">
                  <c:v>40142</c:v>
                </c:pt>
                <c:pt idx="2582">
                  <c:v>40143</c:v>
                </c:pt>
                <c:pt idx="2583">
                  <c:v>40144</c:v>
                </c:pt>
                <c:pt idx="2584">
                  <c:v>40147</c:v>
                </c:pt>
                <c:pt idx="2585">
                  <c:v>40148</c:v>
                </c:pt>
                <c:pt idx="2586">
                  <c:v>40149</c:v>
                </c:pt>
                <c:pt idx="2587">
                  <c:v>40150</c:v>
                </c:pt>
                <c:pt idx="2588">
                  <c:v>40151</c:v>
                </c:pt>
                <c:pt idx="2589">
                  <c:v>40154</c:v>
                </c:pt>
                <c:pt idx="2590">
                  <c:v>40155</c:v>
                </c:pt>
                <c:pt idx="2591">
                  <c:v>40156</c:v>
                </c:pt>
                <c:pt idx="2592">
                  <c:v>40157</c:v>
                </c:pt>
                <c:pt idx="2593">
                  <c:v>40158</c:v>
                </c:pt>
                <c:pt idx="2594">
                  <c:v>40161</c:v>
                </c:pt>
                <c:pt idx="2595">
                  <c:v>40162</c:v>
                </c:pt>
                <c:pt idx="2596">
                  <c:v>40163</c:v>
                </c:pt>
                <c:pt idx="2597">
                  <c:v>40164</c:v>
                </c:pt>
                <c:pt idx="2598">
                  <c:v>40165</c:v>
                </c:pt>
                <c:pt idx="2599">
                  <c:v>40168</c:v>
                </c:pt>
                <c:pt idx="2600">
                  <c:v>40169</c:v>
                </c:pt>
                <c:pt idx="2601">
                  <c:v>40170</c:v>
                </c:pt>
                <c:pt idx="2602">
                  <c:v>40171</c:v>
                </c:pt>
                <c:pt idx="2603">
                  <c:v>40172</c:v>
                </c:pt>
                <c:pt idx="2604">
                  <c:v>40175</c:v>
                </c:pt>
                <c:pt idx="2605">
                  <c:v>40176</c:v>
                </c:pt>
                <c:pt idx="2606">
                  <c:v>40177</c:v>
                </c:pt>
                <c:pt idx="2607">
                  <c:v>40178</c:v>
                </c:pt>
                <c:pt idx="2608">
                  <c:v>40179</c:v>
                </c:pt>
                <c:pt idx="2609">
                  <c:v>40182</c:v>
                </c:pt>
                <c:pt idx="2610">
                  <c:v>40183</c:v>
                </c:pt>
                <c:pt idx="2611">
                  <c:v>40184</c:v>
                </c:pt>
                <c:pt idx="2612">
                  <c:v>40185</c:v>
                </c:pt>
                <c:pt idx="2613">
                  <c:v>40186</c:v>
                </c:pt>
                <c:pt idx="2614">
                  <c:v>40189</c:v>
                </c:pt>
                <c:pt idx="2615">
                  <c:v>40190</c:v>
                </c:pt>
                <c:pt idx="2616">
                  <c:v>40191</c:v>
                </c:pt>
                <c:pt idx="2617">
                  <c:v>40192</c:v>
                </c:pt>
                <c:pt idx="2618">
                  <c:v>40193</c:v>
                </c:pt>
                <c:pt idx="2619">
                  <c:v>40196</c:v>
                </c:pt>
                <c:pt idx="2620">
                  <c:v>40197</c:v>
                </c:pt>
                <c:pt idx="2621">
                  <c:v>40198</c:v>
                </c:pt>
                <c:pt idx="2622">
                  <c:v>40199</c:v>
                </c:pt>
                <c:pt idx="2623">
                  <c:v>40200</c:v>
                </c:pt>
                <c:pt idx="2624">
                  <c:v>40203</c:v>
                </c:pt>
                <c:pt idx="2625">
                  <c:v>40204</c:v>
                </c:pt>
                <c:pt idx="2626">
                  <c:v>40205</c:v>
                </c:pt>
                <c:pt idx="2627">
                  <c:v>40206</c:v>
                </c:pt>
                <c:pt idx="2628">
                  <c:v>40207</c:v>
                </c:pt>
                <c:pt idx="2629">
                  <c:v>40210</c:v>
                </c:pt>
                <c:pt idx="2630">
                  <c:v>40211</c:v>
                </c:pt>
                <c:pt idx="2631">
                  <c:v>40212</c:v>
                </c:pt>
                <c:pt idx="2632">
                  <c:v>40213</c:v>
                </c:pt>
                <c:pt idx="2633">
                  <c:v>40214</c:v>
                </c:pt>
                <c:pt idx="2634">
                  <c:v>40217</c:v>
                </c:pt>
                <c:pt idx="2635">
                  <c:v>40218</c:v>
                </c:pt>
                <c:pt idx="2636">
                  <c:v>40219</c:v>
                </c:pt>
                <c:pt idx="2637">
                  <c:v>40220</c:v>
                </c:pt>
                <c:pt idx="2638">
                  <c:v>40221</c:v>
                </c:pt>
                <c:pt idx="2639">
                  <c:v>40224</c:v>
                </c:pt>
                <c:pt idx="2640">
                  <c:v>40225</c:v>
                </c:pt>
                <c:pt idx="2641">
                  <c:v>40226</c:v>
                </c:pt>
                <c:pt idx="2642">
                  <c:v>40227</c:v>
                </c:pt>
                <c:pt idx="2643">
                  <c:v>40228</c:v>
                </c:pt>
                <c:pt idx="2644">
                  <c:v>40231</c:v>
                </c:pt>
                <c:pt idx="2645">
                  <c:v>40232</c:v>
                </c:pt>
                <c:pt idx="2646">
                  <c:v>40233</c:v>
                </c:pt>
                <c:pt idx="2647">
                  <c:v>40234</c:v>
                </c:pt>
                <c:pt idx="2648">
                  <c:v>40235</c:v>
                </c:pt>
                <c:pt idx="2649">
                  <c:v>40238</c:v>
                </c:pt>
                <c:pt idx="2650">
                  <c:v>40239</c:v>
                </c:pt>
                <c:pt idx="2651">
                  <c:v>40240</c:v>
                </c:pt>
                <c:pt idx="2652">
                  <c:v>40241</c:v>
                </c:pt>
                <c:pt idx="2653">
                  <c:v>40242</c:v>
                </c:pt>
                <c:pt idx="2654">
                  <c:v>40245</c:v>
                </c:pt>
                <c:pt idx="2655">
                  <c:v>40246</c:v>
                </c:pt>
                <c:pt idx="2656">
                  <c:v>40247</c:v>
                </c:pt>
                <c:pt idx="2657">
                  <c:v>40248</c:v>
                </c:pt>
                <c:pt idx="2658">
                  <c:v>40249</c:v>
                </c:pt>
                <c:pt idx="2659">
                  <c:v>40252</c:v>
                </c:pt>
                <c:pt idx="2660">
                  <c:v>40253</c:v>
                </c:pt>
                <c:pt idx="2661">
                  <c:v>40254</c:v>
                </c:pt>
                <c:pt idx="2662">
                  <c:v>40255</c:v>
                </c:pt>
                <c:pt idx="2663">
                  <c:v>40256</c:v>
                </c:pt>
                <c:pt idx="2664">
                  <c:v>40259</c:v>
                </c:pt>
                <c:pt idx="2665">
                  <c:v>40260</c:v>
                </c:pt>
                <c:pt idx="2666">
                  <c:v>40261</c:v>
                </c:pt>
                <c:pt idx="2667">
                  <c:v>40262</c:v>
                </c:pt>
                <c:pt idx="2668">
                  <c:v>40263</c:v>
                </c:pt>
                <c:pt idx="2669">
                  <c:v>40266</c:v>
                </c:pt>
                <c:pt idx="2670">
                  <c:v>40267</c:v>
                </c:pt>
                <c:pt idx="2671">
                  <c:v>40268</c:v>
                </c:pt>
                <c:pt idx="2672">
                  <c:v>40269</c:v>
                </c:pt>
                <c:pt idx="2673">
                  <c:v>40270</c:v>
                </c:pt>
                <c:pt idx="2674">
                  <c:v>40273</c:v>
                </c:pt>
                <c:pt idx="2675">
                  <c:v>40274</c:v>
                </c:pt>
                <c:pt idx="2676">
                  <c:v>40275</c:v>
                </c:pt>
                <c:pt idx="2677">
                  <c:v>40276</c:v>
                </c:pt>
                <c:pt idx="2678">
                  <c:v>40277</c:v>
                </c:pt>
                <c:pt idx="2679">
                  <c:v>40280</c:v>
                </c:pt>
                <c:pt idx="2680">
                  <c:v>40281</c:v>
                </c:pt>
                <c:pt idx="2681">
                  <c:v>40282</c:v>
                </c:pt>
                <c:pt idx="2682">
                  <c:v>40283</c:v>
                </c:pt>
                <c:pt idx="2683">
                  <c:v>40284</c:v>
                </c:pt>
                <c:pt idx="2684">
                  <c:v>40287</c:v>
                </c:pt>
                <c:pt idx="2685">
                  <c:v>40288</c:v>
                </c:pt>
                <c:pt idx="2686">
                  <c:v>40289</c:v>
                </c:pt>
                <c:pt idx="2687">
                  <c:v>40290</c:v>
                </c:pt>
                <c:pt idx="2688">
                  <c:v>40291</c:v>
                </c:pt>
                <c:pt idx="2689">
                  <c:v>40294</c:v>
                </c:pt>
                <c:pt idx="2690">
                  <c:v>40295</c:v>
                </c:pt>
                <c:pt idx="2691">
                  <c:v>40296</c:v>
                </c:pt>
                <c:pt idx="2692">
                  <c:v>40297</c:v>
                </c:pt>
                <c:pt idx="2693">
                  <c:v>40298</c:v>
                </c:pt>
                <c:pt idx="2694">
                  <c:v>40301</c:v>
                </c:pt>
                <c:pt idx="2695">
                  <c:v>40302</c:v>
                </c:pt>
                <c:pt idx="2696">
                  <c:v>40303</c:v>
                </c:pt>
                <c:pt idx="2697">
                  <c:v>40304</c:v>
                </c:pt>
                <c:pt idx="2698">
                  <c:v>40305</c:v>
                </c:pt>
                <c:pt idx="2699">
                  <c:v>40308</c:v>
                </c:pt>
                <c:pt idx="2700">
                  <c:v>40309</c:v>
                </c:pt>
                <c:pt idx="2701">
                  <c:v>40310</c:v>
                </c:pt>
                <c:pt idx="2702">
                  <c:v>40311</c:v>
                </c:pt>
                <c:pt idx="2703">
                  <c:v>40312</c:v>
                </c:pt>
                <c:pt idx="2704">
                  <c:v>40315</c:v>
                </c:pt>
                <c:pt idx="2705">
                  <c:v>40316</c:v>
                </c:pt>
                <c:pt idx="2706">
                  <c:v>40317</c:v>
                </c:pt>
                <c:pt idx="2707">
                  <c:v>40318</c:v>
                </c:pt>
                <c:pt idx="2708">
                  <c:v>40319</c:v>
                </c:pt>
                <c:pt idx="2709">
                  <c:v>40322</c:v>
                </c:pt>
                <c:pt idx="2710">
                  <c:v>40323</c:v>
                </c:pt>
                <c:pt idx="2711">
                  <c:v>40324</c:v>
                </c:pt>
                <c:pt idx="2712">
                  <c:v>40325</c:v>
                </c:pt>
                <c:pt idx="2713">
                  <c:v>40326</c:v>
                </c:pt>
                <c:pt idx="2714">
                  <c:v>40329</c:v>
                </c:pt>
                <c:pt idx="2715">
                  <c:v>40330</c:v>
                </c:pt>
                <c:pt idx="2716">
                  <c:v>40331</c:v>
                </c:pt>
                <c:pt idx="2717">
                  <c:v>40332</c:v>
                </c:pt>
                <c:pt idx="2718">
                  <c:v>40333</c:v>
                </c:pt>
                <c:pt idx="2719">
                  <c:v>40336</c:v>
                </c:pt>
                <c:pt idx="2720">
                  <c:v>40337</c:v>
                </c:pt>
                <c:pt idx="2721">
                  <c:v>40338</c:v>
                </c:pt>
                <c:pt idx="2722">
                  <c:v>40339</c:v>
                </c:pt>
                <c:pt idx="2723">
                  <c:v>40340</c:v>
                </c:pt>
                <c:pt idx="2724">
                  <c:v>40343</c:v>
                </c:pt>
                <c:pt idx="2725">
                  <c:v>40344</c:v>
                </c:pt>
                <c:pt idx="2726">
                  <c:v>40345</c:v>
                </c:pt>
                <c:pt idx="2727">
                  <c:v>40346</c:v>
                </c:pt>
                <c:pt idx="2728">
                  <c:v>40347</c:v>
                </c:pt>
                <c:pt idx="2729">
                  <c:v>40350</c:v>
                </c:pt>
                <c:pt idx="2730">
                  <c:v>40351</c:v>
                </c:pt>
                <c:pt idx="2731">
                  <c:v>40352</c:v>
                </c:pt>
                <c:pt idx="2732">
                  <c:v>40353</c:v>
                </c:pt>
                <c:pt idx="2733">
                  <c:v>40354</c:v>
                </c:pt>
                <c:pt idx="2734">
                  <c:v>40357</c:v>
                </c:pt>
                <c:pt idx="2735">
                  <c:v>40358</c:v>
                </c:pt>
                <c:pt idx="2736">
                  <c:v>40359</c:v>
                </c:pt>
                <c:pt idx="2737">
                  <c:v>40360</c:v>
                </c:pt>
                <c:pt idx="2738">
                  <c:v>40361</c:v>
                </c:pt>
                <c:pt idx="2739">
                  <c:v>40364</c:v>
                </c:pt>
                <c:pt idx="2740">
                  <c:v>40365</c:v>
                </c:pt>
                <c:pt idx="2741">
                  <c:v>40366</c:v>
                </c:pt>
                <c:pt idx="2742">
                  <c:v>40367</c:v>
                </c:pt>
                <c:pt idx="2743">
                  <c:v>40368</c:v>
                </c:pt>
                <c:pt idx="2744">
                  <c:v>40371</c:v>
                </c:pt>
                <c:pt idx="2745">
                  <c:v>40372</c:v>
                </c:pt>
                <c:pt idx="2746">
                  <c:v>40373</c:v>
                </c:pt>
                <c:pt idx="2747">
                  <c:v>40374</c:v>
                </c:pt>
                <c:pt idx="2748">
                  <c:v>40375</c:v>
                </c:pt>
                <c:pt idx="2749">
                  <c:v>40378</c:v>
                </c:pt>
                <c:pt idx="2750">
                  <c:v>40379</c:v>
                </c:pt>
                <c:pt idx="2751">
                  <c:v>40380</c:v>
                </c:pt>
                <c:pt idx="2752">
                  <c:v>40381</c:v>
                </c:pt>
                <c:pt idx="2753">
                  <c:v>40382</c:v>
                </c:pt>
                <c:pt idx="2754">
                  <c:v>40385</c:v>
                </c:pt>
                <c:pt idx="2755">
                  <c:v>40386</c:v>
                </c:pt>
                <c:pt idx="2756">
                  <c:v>40387</c:v>
                </c:pt>
                <c:pt idx="2757">
                  <c:v>40388</c:v>
                </c:pt>
                <c:pt idx="2758">
                  <c:v>40389</c:v>
                </c:pt>
                <c:pt idx="2759">
                  <c:v>40392</c:v>
                </c:pt>
                <c:pt idx="2760">
                  <c:v>40393</c:v>
                </c:pt>
                <c:pt idx="2761">
                  <c:v>40394</c:v>
                </c:pt>
                <c:pt idx="2762">
                  <c:v>40395</c:v>
                </c:pt>
                <c:pt idx="2763">
                  <c:v>40396</c:v>
                </c:pt>
                <c:pt idx="2764">
                  <c:v>40399</c:v>
                </c:pt>
                <c:pt idx="2765">
                  <c:v>40400</c:v>
                </c:pt>
                <c:pt idx="2766">
                  <c:v>40401</c:v>
                </c:pt>
                <c:pt idx="2767">
                  <c:v>40402</c:v>
                </c:pt>
                <c:pt idx="2768">
                  <c:v>40403</c:v>
                </c:pt>
                <c:pt idx="2769">
                  <c:v>40406</c:v>
                </c:pt>
                <c:pt idx="2770">
                  <c:v>40407</c:v>
                </c:pt>
                <c:pt idx="2771">
                  <c:v>40408</c:v>
                </c:pt>
                <c:pt idx="2772">
                  <c:v>40409</c:v>
                </c:pt>
                <c:pt idx="2773">
                  <c:v>40410</c:v>
                </c:pt>
                <c:pt idx="2774">
                  <c:v>40413</c:v>
                </c:pt>
                <c:pt idx="2775">
                  <c:v>40414</c:v>
                </c:pt>
                <c:pt idx="2776">
                  <c:v>40415</c:v>
                </c:pt>
                <c:pt idx="2777">
                  <c:v>40416</c:v>
                </c:pt>
                <c:pt idx="2778">
                  <c:v>40417</c:v>
                </c:pt>
                <c:pt idx="2779">
                  <c:v>40420</c:v>
                </c:pt>
                <c:pt idx="2780">
                  <c:v>40421</c:v>
                </c:pt>
                <c:pt idx="2781">
                  <c:v>40422</c:v>
                </c:pt>
                <c:pt idx="2782">
                  <c:v>40423</c:v>
                </c:pt>
                <c:pt idx="2783">
                  <c:v>40424</c:v>
                </c:pt>
                <c:pt idx="2784">
                  <c:v>40427</c:v>
                </c:pt>
                <c:pt idx="2785">
                  <c:v>40428</c:v>
                </c:pt>
                <c:pt idx="2786">
                  <c:v>40429</c:v>
                </c:pt>
                <c:pt idx="2787">
                  <c:v>40430</c:v>
                </c:pt>
                <c:pt idx="2788">
                  <c:v>40431</c:v>
                </c:pt>
                <c:pt idx="2789">
                  <c:v>40434</c:v>
                </c:pt>
                <c:pt idx="2790">
                  <c:v>40435</c:v>
                </c:pt>
                <c:pt idx="2791">
                  <c:v>40436</c:v>
                </c:pt>
                <c:pt idx="2792">
                  <c:v>40437</c:v>
                </c:pt>
                <c:pt idx="2793">
                  <c:v>40438</c:v>
                </c:pt>
                <c:pt idx="2794">
                  <c:v>40441</c:v>
                </c:pt>
                <c:pt idx="2795">
                  <c:v>40442</c:v>
                </c:pt>
                <c:pt idx="2796">
                  <c:v>40443</c:v>
                </c:pt>
                <c:pt idx="2797">
                  <c:v>40444</c:v>
                </c:pt>
                <c:pt idx="2798">
                  <c:v>40445</c:v>
                </c:pt>
                <c:pt idx="2799">
                  <c:v>40448</c:v>
                </c:pt>
                <c:pt idx="2800">
                  <c:v>40449</c:v>
                </c:pt>
                <c:pt idx="2801">
                  <c:v>40450</c:v>
                </c:pt>
                <c:pt idx="2802">
                  <c:v>40451</c:v>
                </c:pt>
                <c:pt idx="2803">
                  <c:v>40452</c:v>
                </c:pt>
                <c:pt idx="2804">
                  <c:v>40455</c:v>
                </c:pt>
                <c:pt idx="2805">
                  <c:v>40456</c:v>
                </c:pt>
                <c:pt idx="2806">
                  <c:v>40457</c:v>
                </c:pt>
                <c:pt idx="2807">
                  <c:v>40458</c:v>
                </c:pt>
                <c:pt idx="2808">
                  <c:v>40459</c:v>
                </c:pt>
                <c:pt idx="2809">
                  <c:v>40462</c:v>
                </c:pt>
                <c:pt idx="2810">
                  <c:v>40463</c:v>
                </c:pt>
                <c:pt idx="2811">
                  <c:v>40464</c:v>
                </c:pt>
                <c:pt idx="2812">
                  <c:v>40465</c:v>
                </c:pt>
                <c:pt idx="2813">
                  <c:v>40466</c:v>
                </c:pt>
                <c:pt idx="2814">
                  <c:v>40469</c:v>
                </c:pt>
                <c:pt idx="2815">
                  <c:v>40470</c:v>
                </c:pt>
                <c:pt idx="2816">
                  <c:v>40471</c:v>
                </c:pt>
                <c:pt idx="2817">
                  <c:v>40472</c:v>
                </c:pt>
                <c:pt idx="2818">
                  <c:v>40473</c:v>
                </c:pt>
                <c:pt idx="2819">
                  <c:v>40476</c:v>
                </c:pt>
                <c:pt idx="2820">
                  <c:v>40477</c:v>
                </c:pt>
                <c:pt idx="2821">
                  <c:v>40478</c:v>
                </c:pt>
                <c:pt idx="2822">
                  <c:v>40479</c:v>
                </c:pt>
                <c:pt idx="2823">
                  <c:v>40480</c:v>
                </c:pt>
                <c:pt idx="2824">
                  <c:v>40483</c:v>
                </c:pt>
                <c:pt idx="2825">
                  <c:v>40484</c:v>
                </c:pt>
                <c:pt idx="2826">
                  <c:v>40485</c:v>
                </c:pt>
                <c:pt idx="2827">
                  <c:v>40486</c:v>
                </c:pt>
                <c:pt idx="2828">
                  <c:v>40487</c:v>
                </c:pt>
                <c:pt idx="2829">
                  <c:v>40490</c:v>
                </c:pt>
                <c:pt idx="2830">
                  <c:v>40491</c:v>
                </c:pt>
                <c:pt idx="2831">
                  <c:v>40492</c:v>
                </c:pt>
                <c:pt idx="2832">
                  <c:v>40493</c:v>
                </c:pt>
                <c:pt idx="2833">
                  <c:v>40494</c:v>
                </c:pt>
                <c:pt idx="2834">
                  <c:v>40497</c:v>
                </c:pt>
                <c:pt idx="2835">
                  <c:v>40498</c:v>
                </c:pt>
                <c:pt idx="2836">
                  <c:v>40499</c:v>
                </c:pt>
                <c:pt idx="2837">
                  <c:v>40500</c:v>
                </c:pt>
                <c:pt idx="2838">
                  <c:v>40501</c:v>
                </c:pt>
                <c:pt idx="2839">
                  <c:v>40504</c:v>
                </c:pt>
                <c:pt idx="2840">
                  <c:v>40505</c:v>
                </c:pt>
                <c:pt idx="2841">
                  <c:v>40506</c:v>
                </c:pt>
                <c:pt idx="2842">
                  <c:v>40507</c:v>
                </c:pt>
                <c:pt idx="2843">
                  <c:v>40508</c:v>
                </c:pt>
                <c:pt idx="2844">
                  <c:v>40511</c:v>
                </c:pt>
                <c:pt idx="2845">
                  <c:v>40512</c:v>
                </c:pt>
                <c:pt idx="2846">
                  <c:v>40513</c:v>
                </c:pt>
                <c:pt idx="2847">
                  <c:v>40514</c:v>
                </c:pt>
                <c:pt idx="2848">
                  <c:v>40515</c:v>
                </c:pt>
                <c:pt idx="2849">
                  <c:v>40518</c:v>
                </c:pt>
                <c:pt idx="2850">
                  <c:v>40519</c:v>
                </c:pt>
                <c:pt idx="2851">
                  <c:v>40520</c:v>
                </c:pt>
                <c:pt idx="2852">
                  <c:v>40521</c:v>
                </c:pt>
                <c:pt idx="2853">
                  <c:v>40522</c:v>
                </c:pt>
                <c:pt idx="2854">
                  <c:v>40525</c:v>
                </c:pt>
                <c:pt idx="2855">
                  <c:v>40526</c:v>
                </c:pt>
                <c:pt idx="2856">
                  <c:v>40527</c:v>
                </c:pt>
                <c:pt idx="2857">
                  <c:v>40528</c:v>
                </c:pt>
                <c:pt idx="2858">
                  <c:v>40529</c:v>
                </c:pt>
                <c:pt idx="2859">
                  <c:v>40532</c:v>
                </c:pt>
                <c:pt idx="2860">
                  <c:v>40533</c:v>
                </c:pt>
                <c:pt idx="2861">
                  <c:v>40534</c:v>
                </c:pt>
                <c:pt idx="2862">
                  <c:v>40535</c:v>
                </c:pt>
                <c:pt idx="2863">
                  <c:v>40536</c:v>
                </c:pt>
                <c:pt idx="2864">
                  <c:v>40539</c:v>
                </c:pt>
                <c:pt idx="2865">
                  <c:v>40540</c:v>
                </c:pt>
                <c:pt idx="2866">
                  <c:v>40541</c:v>
                </c:pt>
                <c:pt idx="2867">
                  <c:v>40542</c:v>
                </c:pt>
                <c:pt idx="2868">
                  <c:v>40543</c:v>
                </c:pt>
                <c:pt idx="2869">
                  <c:v>40546</c:v>
                </c:pt>
                <c:pt idx="2870">
                  <c:v>40547</c:v>
                </c:pt>
                <c:pt idx="2871">
                  <c:v>40548</c:v>
                </c:pt>
                <c:pt idx="2872">
                  <c:v>40549</c:v>
                </c:pt>
                <c:pt idx="2873">
                  <c:v>40550</c:v>
                </c:pt>
                <c:pt idx="2874">
                  <c:v>40553</c:v>
                </c:pt>
                <c:pt idx="2875">
                  <c:v>40554</c:v>
                </c:pt>
                <c:pt idx="2876">
                  <c:v>40555</c:v>
                </c:pt>
                <c:pt idx="2877">
                  <c:v>40556</c:v>
                </c:pt>
                <c:pt idx="2878">
                  <c:v>40557</c:v>
                </c:pt>
                <c:pt idx="2879">
                  <c:v>40560</c:v>
                </c:pt>
                <c:pt idx="2880">
                  <c:v>40561</c:v>
                </c:pt>
                <c:pt idx="2881">
                  <c:v>40562</c:v>
                </c:pt>
                <c:pt idx="2882">
                  <c:v>40563</c:v>
                </c:pt>
                <c:pt idx="2883">
                  <c:v>40564</c:v>
                </c:pt>
                <c:pt idx="2884">
                  <c:v>40567</c:v>
                </c:pt>
                <c:pt idx="2885">
                  <c:v>40568</c:v>
                </c:pt>
                <c:pt idx="2886">
                  <c:v>40569</c:v>
                </c:pt>
                <c:pt idx="2887">
                  <c:v>40570</c:v>
                </c:pt>
                <c:pt idx="2888">
                  <c:v>40571</c:v>
                </c:pt>
                <c:pt idx="2889">
                  <c:v>40574</c:v>
                </c:pt>
                <c:pt idx="2890">
                  <c:v>40575</c:v>
                </c:pt>
                <c:pt idx="2891">
                  <c:v>40576</c:v>
                </c:pt>
                <c:pt idx="2892">
                  <c:v>40577</c:v>
                </c:pt>
                <c:pt idx="2893">
                  <c:v>40578</c:v>
                </c:pt>
                <c:pt idx="2894">
                  <c:v>40581</c:v>
                </c:pt>
                <c:pt idx="2895">
                  <c:v>40582</c:v>
                </c:pt>
                <c:pt idx="2896">
                  <c:v>40583</c:v>
                </c:pt>
                <c:pt idx="2897">
                  <c:v>40584</c:v>
                </c:pt>
                <c:pt idx="2898">
                  <c:v>40585</c:v>
                </c:pt>
                <c:pt idx="2899">
                  <c:v>40588</c:v>
                </c:pt>
                <c:pt idx="2900">
                  <c:v>40589</c:v>
                </c:pt>
                <c:pt idx="2901">
                  <c:v>40590</c:v>
                </c:pt>
                <c:pt idx="2902">
                  <c:v>40591</c:v>
                </c:pt>
                <c:pt idx="2903">
                  <c:v>40592</c:v>
                </c:pt>
                <c:pt idx="2904">
                  <c:v>40595</c:v>
                </c:pt>
                <c:pt idx="2905">
                  <c:v>40596</c:v>
                </c:pt>
                <c:pt idx="2906">
                  <c:v>40597</c:v>
                </c:pt>
                <c:pt idx="2907">
                  <c:v>40598</c:v>
                </c:pt>
                <c:pt idx="2908">
                  <c:v>40599</c:v>
                </c:pt>
                <c:pt idx="2909">
                  <c:v>40602</c:v>
                </c:pt>
                <c:pt idx="2910">
                  <c:v>40603</c:v>
                </c:pt>
                <c:pt idx="2911">
                  <c:v>40604</c:v>
                </c:pt>
                <c:pt idx="2912">
                  <c:v>40605</c:v>
                </c:pt>
                <c:pt idx="2913">
                  <c:v>40606</c:v>
                </c:pt>
                <c:pt idx="2914">
                  <c:v>40609</c:v>
                </c:pt>
                <c:pt idx="2915">
                  <c:v>40610</c:v>
                </c:pt>
                <c:pt idx="2916">
                  <c:v>40611</c:v>
                </c:pt>
                <c:pt idx="2917">
                  <c:v>40612</c:v>
                </c:pt>
                <c:pt idx="2918">
                  <c:v>40613</c:v>
                </c:pt>
                <c:pt idx="2919">
                  <c:v>40616</c:v>
                </c:pt>
                <c:pt idx="2920">
                  <c:v>40617</c:v>
                </c:pt>
                <c:pt idx="2921">
                  <c:v>40618</c:v>
                </c:pt>
                <c:pt idx="2922">
                  <c:v>40619</c:v>
                </c:pt>
                <c:pt idx="2923">
                  <c:v>40620</c:v>
                </c:pt>
                <c:pt idx="2924">
                  <c:v>40623</c:v>
                </c:pt>
                <c:pt idx="2925">
                  <c:v>40624</c:v>
                </c:pt>
                <c:pt idx="2926">
                  <c:v>40625</c:v>
                </c:pt>
                <c:pt idx="2927">
                  <c:v>40626</c:v>
                </c:pt>
                <c:pt idx="2928">
                  <c:v>40627</c:v>
                </c:pt>
                <c:pt idx="2929">
                  <c:v>40630</c:v>
                </c:pt>
                <c:pt idx="2930">
                  <c:v>40631</c:v>
                </c:pt>
                <c:pt idx="2931">
                  <c:v>40632</c:v>
                </c:pt>
                <c:pt idx="2932">
                  <c:v>40633</c:v>
                </c:pt>
                <c:pt idx="2933">
                  <c:v>40634</c:v>
                </c:pt>
                <c:pt idx="2934">
                  <c:v>40637</c:v>
                </c:pt>
                <c:pt idx="2935">
                  <c:v>40638</c:v>
                </c:pt>
                <c:pt idx="2936">
                  <c:v>40639</c:v>
                </c:pt>
                <c:pt idx="2937">
                  <c:v>40640</c:v>
                </c:pt>
                <c:pt idx="2938">
                  <c:v>40641</c:v>
                </c:pt>
                <c:pt idx="2939">
                  <c:v>40644</c:v>
                </c:pt>
                <c:pt idx="2940">
                  <c:v>40645</c:v>
                </c:pt>
                <c:pt idx="2941">
                  <c:v>40646</c:v>
                </c:pt>
                <c:pt idx="2942">
                  <c:v>40647</c:v>
                </c:pt>
                <c:pt idx="2943">
                  <c:v>40648</c:v>
                </c:pt>
                <c:pt idx="2944">
                  <c:v>40651</c:v>
                </c:pt>
                <c:pt idx="2945">
                  <c:v>40652</c:v>
                </c:pt>
                <c:pt idx="2946">
                  <c:v>40653</c:v>
                </c:pt>
                <c:pt idx="2947">
                  <c:v>40654</c:v>
                </c:pt>
                <c:pt idx="2948">
                  <c:v>40655</c:v>
                </c:pt>
                <c:pt idx="2949">
                  <c:v>40658</c:v>
                </c:pt>
                <c:pt idx="2950">
                  <c:v>40659</c:v>
                </c:pt>
                <c:pt idx="2951">
                  <c:v>40660</c:v>
                </c:pt>
                <c:pt idx="2952">
                  <c:v>40661</c:v>
                </c:pt>
                <c:pt idx="2953">
                  <c:v>40662</c:v>
                </c:pt>
                <c:pt idx="2954">
                  <c:v>40665</c:v>
                </c:pt>
                <c:pt idx="2955">
                  <c:v>40666</c:v>
                </c:pt>
                <c:pt idx="2956">
                  <c:v>40667</c:v>
                </c:pt>
                <c:pt idx="2957">
                  <c:v>40668</c:v>
                </c:pt>
                <c:pt idx="2958">
                  <c:v>40669</c:v>
                </c:pt>
                <c:pt idx="2959">
                  <c:v>40672</c:v>
                </c:pt>
                <c:pt idx="2960">
                  <c:v>40673</c:v>
                </c:pt>
                <c:pt idx="2961">
                  <c:v>40674</c:v>
                </c:pt>
                <c:pt idx="2962">
                  <c:v>40675</c:v>
                </c:pt>
                <c:pt idx="2963">
                  <c:v>40676</c:v>
                </c:pt>
                <c:pt idx="2964">
                  <c:v>40679</c:v>
                </c:pt>
                <c:pt idx="2965">
                  <c:v>40680</c:v>
                </c:pt>
                <c:pt idx="2966">
                  <c:v>40681</c:v>
                </c:pt>
                <c:pt idx="2967">
                  <c:v>40682</c:v>
                </c:pt>
                <c:pt idx="2968">
                  <c:v>40683</c:v>
                </c:pt>
                <c:pt idx="2969">
                  <c:v>40686</c:v>
                </c:pt>
                <c:pt idx="2970">
                  <c:v>40687</c:v>
                </c:pt>
                <c:pt idx="2971">
                  <c:v>40688</c:v>
                </c:pt>
                <c:pt idx="2972">
                  <c:v>40689</c:v>
                </c:pt>
                <c:pt idx="2973">
                  <c:v>40690</c:v>
                </c:pt>
                <c:pt idx="2974">
                  <c:v>40693</c:v>
                </c:pt>
                <c:pt idx="2975">
                  <c:v>40694</c:v>
                </c:pt>
                <c:pt idx="2976">
                  <c:v>40695</c:v>
                </c:pt>
                <c:pt idx="2977">
                  <c:v>40696</c:v>
                </c:pt>
                <c:pt idx="2978">
                  <c:v>40697</c:v>
                </c:pt>
                <c:pt idx="2979">
                  <c:v>40700</c:v>
                </c:pt>
                <c:pt idx="2980">
                  <c:v>40701</c:v>
                </c:pt>
                <c:pt idx="2981">
                  <c:v>40702</c:v>
                </c:pt>
                <c:pt idx="2982">
                  <c:v>40703</c:v>
                </c:pt>
                <c:pt idx="2983">
                  <c:v>40704</c:v>
                </c:pt>
                <c:pt idx="2984">
                  <c:v>40707</c:v>
                </c:pt>
                <c:pt idx="2985">
                  <c:v>40708</c:v>
                </c:pt>
                <c:pt idx="2986">
                  <c:v>40709</c:v>
                </c:pt>
                <c:pt idx="2987">
                  <c:v>40710</c:v>
                </c:pt>
                <c:pt idx="2988">
                  <c:v>40711</c:v>
                </c:pt>
                <c:pt idx="2989">
                  <c:v>40714</c:v>
                </c:pt>
                <c:pt idx="2990">
                  <c:v>40715</c:v>
                </c:pt>
                <c:pt idx="2991">
                  <c:v>40716</c:v>
                </c:pt>
                <c:pt idx="2992">
                  <c:v>40717</c:v>
                </c:pt>
                <c:pt idx="2993">
                  <c:v>40718</c:v>
                </c:pt>
                <c:pt idx="2994">
                  <c:v>40721</c:v>
                </c:pt>
                <c:pt idx="2995">
                  <c:v>40722</c:v>
                </c:pt>
                <c:pt idx="2996">
                  <c:v>40723</c:v>
                </c:pt>
                <c:pt idx="2997">
                  <c:v>40724</c:v>
                </c:pt>
                <c:pt idx="2998">
                  <c:v>40725</c:v>
                </c:pt>
                <c:pt idx="2999">
                  <c:v>40728</c:v>
                </c:pt>
                <c:pt idx="3000">
                  <c:v>40729</c:v>
                </c:pt>
                <c:pt idx="3001">
                  <c:v>40730</c:v>
                </c:pt>
                <c:pt idx="3002">
                  <c:v>40731</c:v>
                </c:pt>
                <c:pt idx="3003">
                  <c:v>40732</c:v>
                </c:pt>
                <c:pt idx="3004">
                  <c:v>40735</c:v>
                </c:pt>
                <c:pt idx="3005">
                  <c:v>40736</c:v>
                </c:pt>
                <c:pt idx="3006">
                  <c:v>40737</c:v>
                </c:pt>
                <c:pt idx="3007">
                  <c:v>40738</c:v>
                </c:pt>
                <c:pt idx="3008">
                  <c:v>40739</c:v>
                </c:pt>
                <c:pt idx="3009">
                  <c:v>40742</c:v>
                </c:pt>
                <c:pt idx="3010">
                  <c:v>40743</c:v>
                </c:pt>
                <c:pt idx="3011">
                  <c:v>40744</c:v>
                </c:pt>
                <c:pt idx="3012">
                  <c:v>40745</c:v>
                </c:pt>
                <c:pt idx="3013">
                  <c:v>40746</c:v>
                </c:pt>
                <c:pt idx="3014">
                  <c:v>40749</c:v>
                </c:pt>
                <c:pt idx="3015">
                  <c:v>40750</c:v>
                </c:pt>
                <c:pt idx="3016">
                  <c:v>40751</c:v>
                </c:pt>
                <c:pt idx="3017">
                  <c:v>40752</c:v>
                </c:pt>
                <c:pt idx="3018">
                  <c:v>40753</c:v>
                </c:pt>
                <c:pt idx="3019">
                  <c:v>40756</c:v>
                </c:pt>
                <c:pt idx="3020">
                  <c:v>40757</c:v>
                </c:pt>
                <c:pt idx="3021">
                  <c:v>40758</c:v>
                </c:pt>
                <c:pt idx="3022">
                  <c:v>40759</c:v>
                </c:pt>
                <c:pt idx="3023">
                  <c:v>40760</c:v>
                </c:pt>
                <c:pt idx="3024">
                  <c:v>40763</c:v>
                </c:pt>
                <c:pt idx="3025">
                  <c:v>40764</c:v>
                </c:pt>
                <c:pt idx="3026">
                  <c:v>40765</c:v>
                </c:pt>
                <c:pt idx="3027">
                  <c:v>40766</c:v>
                </c:pt>
                <c:pt idx="3028">
                  <c:v>40767</c:v>
                </c:pt>
                <c:pt idx="3029">
                  <c:v>40770</c:v>
                </c:pt>
                <c:pt idx="3030">
                  <c:v>40771</c:v>
                </c:pt>
                <c:pt idx="3031">
                  <c:v>40772</c:v>
                </c:pt>
                <c:pt idx="3032">
                  <c:v>40773</c:v>
                </c:pt>
                <c:pt idx="3033">
                  <c:v>40774</c:v>
                </c:pt>
                <c:pt idx="3034">
                  <c:v>40777</c:v>
                </c:pt>
                <c:pt idx="3035">
                  <c:v>40778</c:v>
                </c:pt>
                <c:pt idx="3036">
                  <c:v>40779</c:v>
                </c:pt>
                <c:pt idx="3037">
                  <c:v>40780</c:v>
                </c:pt>
                <c:pt idx="3038">
                  <c:v>40781</c:v>
                </c:pt>
                <c:pt idx="3039">
                  <c:v>40784</c:v>
                </c:pt>
                <c:pt idx="3040">
                  <c:v>40785</c:v>
                </c:pt>
                <c:pt idx="3041">
                  <c:v>40786</c:v>
                </c:pt>
                <c:pt idx="3042">
                  <c:v>40787</c:v>
                </c:pt>
                <c:pt idx="3043">
                  <c:v>40788</c:v>
                </c:pt>
                <c:pt idx="3044">
                  <c:v>40791</c:v>
                </c:pt>
                <c:pt idx="3045">
                  <c:v>40792</c:v>
                </c:pt>
                <c:pt idx="3046">
                  <c:v>40793</c:v>
                </c:pt>
                <c:pt idx="3047">
                  <c:v>40794</c:v>
                </c:pt>
                <c:pt idx="3048">
                  <c:v>40795</c:v>
                </c:pt>
                <c:pt idx="3049">
                  <c:v>40798</c:v>
                </c:pt>
                <c:pt idx="3050">
                  <c:v>40799</c:v>
                </c:pt>
                <c:pt idx="3051">
                  <c:v>40800</c:v>
                </c:pt>
                <c:pt idx="3052">
                  <c:v>40801</c:v>
                </c:pt>
                <c:pt idx="3053">
                  <c:v>40802</c:v>
                </c:pt>
                <c:pt idx="3054">
                  <c:v>40805</c:v>
                </c:pt>
                <c:pt idx="3055">
                  <c:v>40806</c:v>
                </c:pt>
                <c:pt idx="3056">
                  <c:v>40807</c:v>
                </c:pt>
                <c:pt idx="3057">
                  <c:v>40808</c:v>
                </c:pt>
                <c:pt idx="3058">
                  <c:v>40809</c:v>
                </c:pt>
                <c:pt idx="3059">
                  <c:v>40812</c:v>
                </c:pt>
                <c:pt idx="3060">
                  <c:v>40813</c:v>
                </c:pt>
                <c:pt idx="3061">
                  <c:v>40814</c:v>
                </c:pt>
                <c:pt idx="3062">
                  <c:v>40815</c:v>
                </c:pt>
                <c:pt idx="3063">
                  <c:v>40816</c:v>
                </c:pt>
                <c:pt idx="3064">
                  <c:v>40819</c:v>
                </c:pt>
                <c:pt idx="3065">
                  <c:v>40820</c:v>
                </c:pt>
                <c:pt idx="3066">
                  <c:v>40821</c:v>
                </c:pt>
                <c:pt idx="3067">
                  <c:v>40822</c:v>
                </c:pt>
                <c:pt idx="3068">
                  <c:v>40823</c:v>
                </c:pt>
                <c:pt idx="3069">
                  <c:v>40826</c:v>
                </c:pt>
                <c:pt idx="3070">
                  <c:v>40827</c:v>
                </c:pt>
                <c:pt idx="3071">
                  <c:v>40828</c:v>
                </c:pt>
                <c:pt idx="3072">
                  <c:v>40829</c:v>
                </c:pt>
                <c:pt idx="3073">
                  <c:v>40830</c:v>
                </c:pt>
                <c:pt idx="3074">
                  <c:v>40833</c:v>
                </c:pt>
                <c:pt idx="3075">
                  <c:v>40834</c:v>
                </c:pt>
                <c:pt idx="3076">
                  <c:v>40835</c:v>
                </c:pt>
                <c:pt idx="3077">
                  <c:v>40836</c:v>
                </c:pt>
                <c:pt idx="3078">
                  <c:v>40837</c:v>
                </c:pt>
                <c:pt idx="3079">
                  <c:v>40840</c:v>
                </c:pt>
                <c:pt idx="3080">
                  <c:v>40841</c:v>
                </c:pt>
                <c:pt idx="3081">
                  <c:v>40842</c:v>
                </c:pt>
                <c:pt idx="3082">
                  <c:v>40843</c:v>
                </c:pt>
                <c:pt idx="3083">
                  <c:v>40844</c:v>
                </c:pt>
                <c:pt idx="3084">
                  <c:v>40847</c:v>
                </c:pt>
                <c:pt idx="3085">
                  <c:v>40848</c:v>
                </c:pt>
                <c:pt idx="3086">
                  <c:v>40849</c:v>
                </c:pt>
                <c:pt idx="3087">
                  <c:v>40850</c:v>
                </c:pt>
                <c:pt idx="3088">
                  <c:v>40851</c:v>
                </c:pt>
                <c:pt idx="3089">
                  <c:v>40854</c:v>
                </c:pt>
                <c:pt idx="3090">
                  <c:v>40855</c:v>
                </c:pt>
                <c:pt idx="3091">
                  <c:v>40856</c:v>
                </c:pt>
                <c:pt idx="3092">
                  <c:v>40857</c:v>
                </c:pt>
                <c:pt idx="3093">
                  <c:v>40858</c:v>
                </c:pt>
                <c:pt idx="3094">
                  <c:v>40861</c:v>
                </c:pt>
                <c:pt idx="3095">
                  <c:v>40862</c:v>
                </c:pt>
                <c:pt idx="3096">
                  <c:v>40863</c:v>
                </c:pt>
                <c:pt idx="3097">
                  <c:v>40864</c:v>
                </c:pt>
                <c:pt idx="3098">
                  <c:v>40865</c:v>
                </c:pt>
                <c:pt idx="3099">
                  <c:v>40868</c:v>
                </c:pt>
                <c:pt idx="3100">
                  <c:v>40869</c:v>
                </c:pt>
                <c:pt idx="3101">
                  <c:v>40870</c:v>
                </c:pt>
                <c:pt idx="3102">
                  <c:v>40871</c:v>
                </c:pt>
                <c:pt idx="3103">
                  <c:v>40872</c:v>
                </c:pt>
                <c:pt idx="3104">
                  <c:v>40875</c:v>
                </c:pt>
                <c:pt idx="3105">
                  <c:v>40876</c:v>
                </c:pt>
                <c:pt idx="3106">
                  <c:v>40877</c:v>
                </c:pt>
                <c:pt idx="3107">
                  <c:v>40878</c:v>
                </c:pt>
                <c:pt idx="3108">
                  <c:v>40879</c:v>
                </c:pt>
                <c:pt idx="3109">
                  <c:v>40882</c:v>
                </c:pt>
                <c:pt idx="3110">
                  <c:v>40883</c:v>
                </c:pt>
                <c:pt idx="3111">
                  <c:v>40884</c:v>
                </c:pt>
                <c:pt idx="3112">
                  <c:v>40885</c:v>
                </c:pt>
                <c:pt idx="3113">
                  <c:v>40886</c:v>
                </c:pt>
                <c:pt idx="3114">
                  <c:v>40889</c:v>
                </c:pt>
                <c:pt idx="3115">
                  <c:v>40890</c:v>
                </c:pt>
                <c:pt idx="3116">
                  <c:v>40891</c:v>
                </c:pt>
                <c:pt idx="3117">
                  <c:v>40892</c:v>
                </c:pt>
                <c:pt idx="3118">
                  <c:v>40893</c:v>
                </c:pt>
                <c:pt idx="3119">
                  <c:v>40896</c:v>
                </c:pt>
                <c:pt idx="3120">
                  <c:v>40897</c:v>
                </c:pt>
                <c:pt idx="3121">
                  <c:v>40898</c:v>
                </c:pt>
                <c:pt idx="3122">
                  <c:v>40899</c:v>
                </c:pt>
                <c:pt idx="3123">
                  <c:v>40900</c:v>
                </c:pt>
                <c:pt idx="3124">
                  <c:v>40903</c:v>
                </c:pt>
                <c:pt idx="3125">
                  <c:v>40904</c:v>
                </c:pt>
                <c:pt idx="3126">
                  <c:v>40905</c:v>
                </c:pt>
                <c:pt idx="3127">
                  <c:v>40906</c:v>
                </c:pt>
                <c:pt idx="3128">
                  <c:v>40907</c:v>
                </c:pt>
                <c:pt idx="3129">
                  <c:v>40910</c:v>
                </c:pt>
                <c:pt idx="3130">
                  <c:v>40911</c:v>
                </c:pt>
                <c:pt idx="3131">
                  <c:v>40912</c:v>
                </c:pt>
                <c:pt idx="3132">
                  <c:v>40913</c:v>
                </c:pt>
                <c:pt idx="3133">
                  <c:v>40914</c:v>
                </c:pt>
                <c:pt idx="3134">
                  <c:v>40917</c:v>
                </c:pt>
                <c:pt idx="3135">
                  <c:v>40918</c:v>
                </c:pt>
                <c:pt idx="3136">
                  <c:v>40919</c:v>
                </c:pt>
                <c:pt idx="3137">
                  <c:v>40920</c:v>
                </c:pt>
                <c:pt idx="3138">
                  <c:v>40921</c:v>
                </c:pt>
                <c:pt idx="3139">
                  <c:v>40924</c:v>
                </c:pt>
                <c:pt idx="3140">
                  <c:v>40925</c:v>
                </c:pt>
                <c:pt idx="3141">
                  <c:v>40926</c:v>
                </c:pt>
                <c:pt idx="3142">
                  <c:v>40927</c:v>
                </c:pt>
                <c:pt idx="3143">
                  <c:v>40928</c:v>
                </c:pt>
                <c:pt idx="3144">
                  <c:v>40931</c:v>
                </c:pt>
                <c:pt idx="3145">
                  <c:v>40932</c:v>
                </c:pt>
                <c:pt idx="3146">
                  <c:v>40933</c:v>
                </c:pt>
                <c:pt idx="3147">
                  <c:v>40934</c:v>
                </c:pt>
                <c:pt idx="3148">
                  <c:v>40935</c:v>
                </c:pt>
                <c:pt idx="3149">
                  <c:v>40938</c:v>
                </c:pt>
                <c:pt idx="3150">
                  <c:v>40939</c:v>
                </c:pt>
                <c:pt idx="3151">
                  <c:v>40940</c:v>
                </c:pt>
                <c:pt idx="3152">
                  <c:v>40941</c:v>
                </c:pt>
                <c:pt idx="3153">
                  <c:v>40942</c:v>
                </c:pt>
                <c:pt idx="3154">
                  <c:v>40945</c:v>
                </c:pt>
                <c:pt idx="3155">
                  <c:v>40946</c:v>
                </c:pt>
                <c:pt idx="3156">
                  <c:v>40947</c:v>
                </c:pt>
                <c:pt idx="3157">
                  <c:v>40948</c:v>
                </c:pt>
                <c:pt idx="3158">
                  <c:v>40949</c:v>
                </c:pt>
                <c:pt idx="3159">
                  <c:v>40952</c:v>
                </c:pt>
                <c:pt idx="3160">
                  <c:v>40953</c:v>
                </c:pt>
                <c:pt idx="3161">
                  <c:v>40954</c:v>
                </c:pt>
                <c:pt idx="3162">
                  <c:v>40955</c:v>
                </c:pt>
                <c:pt idx="3163">
                  <c:v>40956</c:v>
                </c:pt>
                <c:pt idx="3164">
                  <c:v>40959</c:v>
                </c:pt>
                <c:pt idx="3165">
                  <c:v>40960</c:v>
                </c:pt>
                <c:pt idx="3166">
                  <c:v>40961</c:v>
                </c:pt>
                <c:pt idx="3167">
                  <c:v>40962</c:v>
                </c:pt>
                <c:pt idx="3168">
                  <c:v>40963</c:v>
                </c:pt>
                <c:pt idx="3169">
                  <c:v>40966</c:v>
                </c:pt>
                <c:pt idx="3170">
                  <c:v>40967</c:v>
                </c:pt>
                <c:pt idx="3171">
                  <c:v>40968</c:v>
                </c:pt>
                <c:pt idx="3172">
                  <c:v>40969</c:v>
                </c:pt>
                <c:pt idx="3173">
                  <c:v>40970</c:v>
                </c:pt>
                <c:pt idx="3174">
                  <c:v>40973</c:v>
                </c:pt>
                <c:pt idx="3175">
                  <c:v>40974</c:v>
                </c:pt>
                <c:pt idx="3176">
                  <c:v>40975</c:v>
                </c:pt>
                <c:pt idx="3177">
                  <c:v>40976</c:v>
                </c:pt>
                <c:pt idx="3178">
                  <c:v>40977</c:v>
                </c:pt>
                <c:pt idx="3179">
                  <c:v>40980</c:v>
                </c:pt>
                <c:pt idx="3180">
                  <c:v>40981</c:v>
                </c:pt>
                <c:pt idx="3181">
                  <c:v>40982</c:v>
                </c:pt>
                <c:pt idx="3182">
                  <c:v>40983</c:v>
                </c:pt>
                <c:pt idx="3183">
                  <c:v>40984</c:v>
                </c:pt>
                <c:pt idx="3184">
                  <c:v>40987</c:v>
                </c:pt>
                <c:pt idx="3185">
                  <c:v>40988</c:v>
                </c:pt>
                <c:pt idx="3186">
                  <c:v>40989</c:v>
                </c:pt>
                <c:pt idx="3187">
                  <c:v>40990</c:v>
                </c:pt>
                <c:pt idx="3188">
                  <c:v>40991</c:v>
                </c:pt>
                <c:pt idx="3189">
                  <c:v>40994</c:v>
                </c:pt>
                <c:pt idx="3190">
                  <c:v>40995</c:v>
                </c:pt>
                <c:pt idx="3191">
                  <c:v>40996</c:v>
                </c:pt>
                <c:pt idx="3192">
                  <c:v>40997</c:v>
                </c:pt>
                <c:pt idx="3193">
                  <c:v>40998</c:v>
                </c:pt>
                <c:pt idx="3194">
                  <c:v>41001</c:v>
                </c:pt>
                <c:pt idx="3195">
                  <c:v>41002</c:v>
                </c:pt>
                <c:pt idx="3196">
                  <c:v>41003</c:v>
                </c:pt>
                <c:pt idx="3197">
                  <c:v>41004</c:v>
                </c:pt>
                <c:pt idx="3198">
                  <c:v>41005</c:v>
                </c:pt>
                <c:pt idx="3199">
                  <c:v>41008</c:v>
                </c:pt>
                <c:pt idx="3200">
                  <c:v>41009</c:v>
                </c:pt>
                <c:pt idx="3201">
                  <c:v>41010</c:v>
                </c:pt>
                <c:pt idx="3202">
                  <c:v>41011</c:v>
                </c:pt>
                <c:pt idx="3203">
                  <c:v>41012</c:v>
                </c:pt>
                <c:pt idx="3204">
                  <c:v>41015</c:v>
                </c:pt>
                <c:pt idx="3205">
                  <c:v>41016</c:v>
                </c:pt>
                <c:pt idx="3206">
                  <c:v>41017</c:v>
                </c:pt>
                <c:pt idx="3207">
                  <c:v>41018</c:v>
                </c:pt>
                <c:pt idx="3208">
                  <c:v>41019</c:v>
                </c:pt>
                <c:pt idx="3209">
                  <c:v>41022</c:v>
                </c:pt>
                <c:pt idx="3210">
                  <c:v>41023</c:v>
                </c:pt>
                <c:pt idx="3211">
                  <c:v>41024</c:v>
                </c:pt>
                <c:pt idx="3212">
                  <c:v>41025</c:v>
                </c:pt>
                <c:pt idx="3213">
                  <c:v>41026</c:v>
                </c:pt>
                <c:pt idx="3214">
                  <c:v>41029</c:v>
                </c:pt>
                <c:pt idx="3215">
                  <c:v>41030</c:v>
                </c:pt>
                <c:pt idx="3216">
                  <c:v>41031</c:v>
                </c:pt>
                <c:pt idx="3217">
                  <c:v>41032</c:v>
                </c:pt>
                <c:pt idx="3218">
                  <c:v>41033</c:v>
                </c:pt>
                <c:pt idx="3219">
                  <c:v>41036</c:v>
                </c:pt>
                <c:pt idx="3220">
                  <c:v>41037</c:v>
                </c:pt>
                <c:pt idx="3221">
                  <c:v>41038</c:v>
                </c:pt>
                <c:pt idx="3222">
                  <c:v>41039</c:v>
                </c:pt>
                <c:pt idx="3223">
                  <c:v>41040</c:v>
                </c:pt>
                <c:pt idx="3224">
                  <c:v>41043</c:v>
                </c:pt>
                <c:pt idx="3225">
                  <c:v>41044</c:v>
                </c:pt>
                <c:pt idx="3226">
                  <c:v>41045</c:v>
                </c:pt>
                <c:pt idx="3227">
                  <c:v>41046</c:v>
                </c:pt>
                <c:pt idx="3228">
                  <c:v>41047</c:v>
                </c:pt>
                <c:pt idx="3229">
                  <c:v>41050</c:v>
                </c:pt>
                <c:pt idx="3230">
                  <c:v>41051</c:v>
                </c:pt>
                <c:pt idx="3231">
                  <c:v>41052</c:v>
                </c:pt>
                <c:pt idx="3232">
                  <c:v>41053</c:v>
                </c:pt>
                <c:pt idx="3233">
                  <c:v>41054</c:v>
                </c:pt>
                <c:pt idx="3234">
                  <c:v>41057</c:v>
                </c:pt>
                <c:pt idx="3235">
                  <c:v>41058</c:v>
                </c:pt>
                <c:pt idx="3236">
                  <c:v>41059</c:v>
                </c:pt>
                <c:pt idx="3237">
                  <c:v>41060</c:v>
                </c:pt>
                <c:pt idx="3238">
                  <c:v>41061</c:v>
                </c:pt>
                <c:pt idx="3239">
                  <c:v>41064</c:v>
                </c:pt>
                <c:pt idx="3240">
                  <c:v>41065</c:v>
                </c:pt>
                <c:pt idx="3241">
                  <c:v>41066</c:v>
                </c:pt>
                <c:pt idx="3242">
                  <c:v>41067</c:v>
                </c:pt>
                <c:pt idx="3243">
                  <c:v>41068</c:v>
                </c:pt>
                <c:pt idx="3244">
                  <c:v>41071</c:v>
                </c:pt>
                <c:pt idx="3245">
                  <c:v>41072</c:v>
                </c:pt>
                <c:pt idx="3246">
                  <c:v>41073</c:v>
                </c:pt>
                <c:pt idx="3247">
                  <c:v>41074</c:v>
                </c:pt>
                <c:pt idx="3248">
                  <c:v>41075</c:v>
                </c:pt>
                <c:pt idx="3249">
                  <c:v>41078</c:v>
                </c:pt>
                <c:pt idx="3250">
                  <c:v>41079</c:v>
                </c:pt>
                <c:pt idx="3251">
                  <c:v>41080</c:v>
                </c:pt>
                <c:pt idx="3252">
                  <c:v>41081</c:v>
                </c:pt>
                <c:pt idx="3253">
                  <c:v>41082</c:v>
                </c:pt>
                <c:pt idx="3254">
                  <c:v>41085</c:v>
                </c:pt>
                <c:pt idx="3255">
                  <c:v>41086</c:v>
                </c:pt>
                <c:pt idx="3256">
                  <c:v>41087</c:v>
                </c:pt>
                <c:pt idx="3257">
                  <c:v>41088</c:v>
                </c:pt>
                <c:pt idx="3258">
                  <c:v>41089</c:v>
                </c:pt>
                <c:pt idx="3259">
                  <c:v>41092</c:v>
                </c:pt>
                <c:pt idx="3260">
                  <c:v>41093</c:v>
                </c:pt>
                <c:pt idx="3261">
                  <c:v>41094</c:v>
                </c:pt>
                <c:pt idx="3262">
                  <c:v>41095</c:v>
                </c:pt>
                <c:pt idx="3263">
                  <c:v>41096</c:v>
                </c:pt>
                <c:pt idx="3264">
                  <c:v>41099</c:v>
                </c:pt>
                <c:pt idx="3265">
                  <c:v>41100</c:v>
                </c:pt>
                <c:pt idx="3266">
                  <c:v>41101</c:v>
                </c:pt>
                <c:pt idx="3267">
                  <c:v>41102</c:v>
                </c:pt>
                <c:pt idx="3268">
                  <c:v>41103</c:v>
                </c:pt>
                <c:pt idx="3269">
                  <c:v>41106</c:v>
                </c:pt>
                <c:pt idx="3270">
                  <c:v>41107</c:v>
                </c:pt>
                <c:pt idx="3271">
                  <c:v>41108</c:v>
                </c:pt>
                <c:pt idx="3272">
                  <c:v>41109</c:v>
                </c:pt>
                <c:pt idx="3273">
                  <c:v>41110</c:v>
                </c:pt>
                <c:pt idx="3274">
                  <c:v>41113</c:v>
                </c:pt>
                <c:pt idx="3275">
                  <c:v>41114</c:v>
                </c:pt>
                <c:pt idx="3276">
                  <c:v>41115</c:v>
                </c:pt>
                <c:pt idx="3277">
                  <c:v>41116</c:v>
                </c:pt>
                <c:pt idx="3278">
                  <c:v>41117</c:v>
                </c:pt>
                <c:pt idx="3279">
                  <c:v>41120</c:v>
                </c:pt>
                <c:pt idx="3280">
                  <c:v>41121</c:v>
                </c:pt>
                <c:pt idx="3281">
                  <c:v>41122</c:v>
                </c:pt>
                <c:pt idx="3282">
                  <c:v>41123</c:v>
                </c:pt>
                <c:pt idx="3283">
                  <c:v>41124</c:v>
                </c:pt>
                <c:pt idx="3284">
                  <c:v>41127</c:v>
                </c:pt>
                <c:pt idx="3285">
                  <c:v>41128</c:v>
                </c:pt>
                <c:pt idx="3286">
                  <c:v>41129</c:v>
                </c:pt>
                <c:pt idx="3287">
                  <c:v>41130</c:v>
                </c:pt>
                <c:pt idx="3288">
                  <c:v>41131</c:v>
                </c:pt>
                <c:pt idx="3289">
                  <c:v>41134</c:v>
                </c:pt>
                <c:pt idx="3290">
                  <c:v>41135</c:v>
                </c:pt>
                <c:pt idx="3291">
                  <c:v>41136</c:v>
                </c:pt>
                <c:pt idx="3292">
                  <c:v>41137</c:v>
                </c:pt>
                <c:pt idx="3293">
                  <c:v>41138</c:v>
                </c:pt>
                <c:pt idx="3294">
                  <c:v>41141</c:v>
                </c:pt>
                <c:pt idx="3295">
                  <c:v>41142</c:v>
                </c:pt>
                <c:pt idx="3296">
                  <c:v>41143</c:v>
                </c:pt>
                <c:pt idx="3297">
                  <c:v>41144</c:v>
                </c:pt>
                <c:pt idx="3298">
                  <c:v>41145</c:v>
                </c:pt>
                <c:pt idx="3299">
                  <c:v>41148</c:v>
                </c:pt>
                <c:pt idx="3300">
                  <c:v>41149</c:v>
                </c:pt>
                <c:pt idx="3301">
                  <c:v>41150</c:v>
                </c:pt>
                <c:pt idx="3302">
                  <c:v>41151</c:v>
                </c:pt>
                <c:pt idx="3303">
                  <c:v>41152</c:v>
                </c:pt>
                <c:pt idx="3304">
                  <c:v>41155</c:v>
                </c:pt>
                <c:pt idx="3305">
                  <c:v>41156</c:v>
                </c:pt>
                <c:pt idx="3306">
                  <c:v>41157</c:v>
                </c:pt>
                <c:pt idx="3307">
                  <c:v>41158</c:v>
                </c:pt>
                <c:pt idx="3308">
                  <c:v>41159</c:v>
                </c:pt>
                <c:pt idx="3309">
                  <c:v>41162</c:v>
                </c:pt>
                <c:pt idx="3310">
                  <c:v>41163</c:v>
                </c:pt>
                <c:pt idx="3311">
                  <c:v>41164</c:v>
                </c:pt>
                <c:pt idx="3312">
                  <c:v>41165</c:v>
                </c:pt>
                <c:pt idx="3313">
                  <c:v>41166</c:v>
                </c:pt>
                <c:pt idx="3314">
                  <c:v>41169</c:v>
                </c:pt>
                <c:pt idx="3315">
                  <c:v>41170</c:v>
                </c:pt>
                <c:pt idx="3316">
                  <c:v>41171</c:v>
                </c:pt>
                <c:pt idx="3317">
                  <c:v>41172</c:v>
                </c:pt>
                <c:pt idx="3318">
                  <c:v>41173</c:v>
                </c:pt>
                <c:pt idx="3319">
                  <c:v>41176</c:v>
                </c:pt>
                <c:pt idx="3320">
                  <c:v>41177</c:v>
                </c:pt>
                <c:pt idx="3321">
                  <c:v>41178</c:v>
                </c:pt>
                <c:pt idx="3322">
                  <c:v>41179</c:v>
                </c:pt>
                <c:pt idx="3323">
                  <c:v>41180</c:v>
                </c:pt>
                <c:pt idx="3324">
                  <c:v>41183</c:v>
                </c:pt>
                <c:pt idx="3325">
                  <c:v>41184</c:v>
                </c:pt>
                <c:pt idx="3326">
                  <c:v>41185</c:v>
                </c:pt>
                <c:pt idx="3327">
                  <c:v>41186</c:v>
                </c:pt>
                <c:pt idx="3328">
                  <c:v>41187</c:v>
                </c:pt>
                <c:pt idx="3329">
                  <c:v>41190</c:v>
                </c:pt>
                <c:pt idx="3330">
                  <c:v>41191</c:v>
                </c:pt>
                <c:pt idx="3331">
                  <c:v>41192</c:v>
                </c:pt>
                <c:pt idx="3332">
                  <c:v>41193</c:v>
                </c:pt>
                <c:pt idx="3333">
                  <c:v>41194</c:v>
                </c:pt>
                <c:pt idx="3334">
                  <c:v>41197</c:v>
                </c:pt>
                <c:pt idx="3335">
                  <c:v>41198</c:v>
                </c:pt>
                <c:pt idx="3336">
                  <c:v>41199</c:v>
                </c:pt>
                <c:pt idx="3337">
                  <c:v>41200</c:v>
                </c:pt>
                <c:pt idx="3338">
                  <c:v>41201</c:v>
                </c:pt>
                <c:pt idx="3339">
                  <c:v>41204</c:v>
                </c:pt>
                <c:pt idx="3340">
                  <c:v>41205</c:v>
                </c:pt>
                <c:pt idx="3341">
                  <c:v>41206</c:v>
                </c:pt>
                <c:pt idx="3342">
                  <c:v>41207</c:v>
                </c:pt>
                <c:pt idx="3343">
                  <c:v>41208</c:v>
                </c:pt>
                <c:pt idx="3344">
                  <c:v>41211</c:v>
                </c:pt>
                <c:pt idx="3345">
                  <c:v>41212</c:v>
                </c:pt>
                <c:pt idx="3346">
                  <c:v>41213</c:v>
                </c:pt>
                <c:pt idx="3347">
                  <c:v>41214</c:v>
                </c:pt>
                <c:pt idx="3348">
                  <c:v>41215</c:v>
                </c:pt>
                <c:pt idx="3349">
                  <c:v>41218</c:v>
                </c:pt>
                <c:pt idx="3350">
                  <c:v>41219</c:v>
                </c:pt>
                <c:pt idx="3351">
                  <c:v>41220</c:v>
                </c:pt>
                <c:pt idx="3352">
                  <c:v>41221</c:v>
                </c:pt>
                <c:pt idx="3353">
                  <c:v>41222</c:v>
                </c:pt>
                <c:pt idx="3354">
                  <c:v>41225</c:v>
                </c:pt>
                <c:pt idx="3355">
                  <c:v>41226</c:v>
                </c:pt>
                <c:pt idx="3356">
                  <c:v>41227</c:v>
                </c:pt>
                <c:pt idx="3357">
                  <c:v>41228</c:v>
                </c:pt>
                <c:pt idx="3358">
                  <c:v>41229</c:v>
                </c:pt>
                <c:pt idx="3359">
                  <c:v>41232</c:v>
                </c:pt>
                <c:pt idx="3360">
                  <c:v>41233</c:v>
                </c:pt>
                <c:pt idx="3361">
                  <c:v>41234</c:v>
                </c:pt>
                <c:pt idx="3362">
                  <c:v>41235</c:v>
                </c:pt>
                <c:pt idx="3363">
                  <c:v>41236</c:v>
                </c:pt>
                <c:pt idx="3364">
                  <c:v>41239</c:v>
                </c:pt>
                <c:pt idx="3365">
                  <c:v>41240</c:v>
                </c:pt>
                <c:pt idx="3366">
                  <c:v>41241</c:v>
                </c:pt>
                <c:pt idx="3367">
                  <c:v>41242</c:v>
                </c:pt>
                <c:pt idx="3368">
                  <c:v>41243</c:v>
                </c:pt>
                <c:pt idx="3369">
                  <c:v>41246</c:v>
                </c:pt>
                <c:pt idx="3370">
                  <c:v>41247</c:v>
                </c:pt>
                <c:pt idx="3371">
                  <c:v>41248</c:v>
                </c:pt>
                <c:pt idx="3372">
                  <c:v>41249</c:v>
                </c:pt>
                <c:pt idx="3373">
                  <c:v>41250</c:v>
                </c:pt>
                <c:pt idx="3374">
                  <c:v>41253</c:v>
                </c:pt>
                <c:pt idx="3375">
                  <c:v>41254</c:v>
                </c:pt>
                <c:pt idx="3376">
                  <c:v>41255</c:v>
                </c:pt>
                <c:pt idx="3377">
                  <c:v>41256</c:v>
                </c:pt>
                <c:pt idx="3378">
                  <c:v>41257</c:v>
                </c:pt>
                <c:pt idx="3379">
                  <c:v>41260</c:v>
                </c:pt>
                <c:pt idx="3380">
                  <c:v>41261</c:v>
                </c:pt>
                <c:pt idx="3381">
                  <c:v>41262</c:v>
                </c:pt>
                <c:pt idx="3382">
                  <c:v>41263</c:v>
                </c:pt>
                <c:pt idx="3383">
                  <c:v>41264</c:v>
                </c:pt>
                <c:pt idx="3384">
                  <c:v>41267</c:v>
                </c:pt>
                <c:pt idx="3385">
                  <c:v>41268</c:v>
                </c:pt>
                <c:pt idx="3386">
                  <c:v>41269</c:v>
                </c:pt>
                <c:pt idx="3387">
                  <c:v>41270</c:v>
                </c:pt>
                <c:pt idx="3388">
                  <c:v>41271</c:v>
                </c:pt>
                <c:pt idx="3389">
                  <c:v>41274</c:v>
                </c:pt>
                <c:pt idx="3390">
                  <c:v>41275</c:v>
                </c:pt>
                <c:pt idx="3391">
                  <c:v>41276</c:v>
                </c:pt>
                <c:pt idx="3392">
                  <c:v>41277</c:v>
                </c:pt>
                <c:pt idx="3393">
                  <c:v>41278</c:v>
                </c:pt>
                <c:pt idx="3394">
                  <c:v>41281</c:v>
                </c:pt>
                <c:pt idx="3395">
                  <c:v>41282</c:v>
                </c:pt>
                <c:pt idx="3396">
                  <c:v>41283</c:v>
                </c:pt>
                <c:pt idx="3397">
                  <c:v>41284</c:v>
                </c:pt>
                <c:pt idx="3398">
                  <c:v>41285</c:v>
                </c:pt>
                <c:pt idx="3399">
                  <c:v>41288</c:v>
                </c:pt>
                <c:pt idx="3400">
                  <c:v>41289</c:v>
                </c:pt>
                <c:pt idx="3401">
                  <c:v>41290</c:v>
                </c:pt>
                <c:pt idx="3402">
                  <c:v>41291</c:v>
                </c:pt>
                <c:pt idx="3403">
                  <c:v>41292</c:v>
                </c:pt>
                <c:pt idx="3404">
                  <c:v>41295</c:v>
                </c:pt>
                <c:pt idx="3405">
                  <c:v>41296</c:v>
                </c:pt>
                <c:pt idx="3406">
                  <c:v>41297</c:v>
                </c:pt>
                <c:pt idx="3407">
                  <c:v>41298</c:v>
                </c:pt>
                <c:pt idx="3408">
                  <c:v>41299</c:v>
                </c:pt>
                <c:pt idx="3409">
                  <c:v>41302</c:v>
                </c:pt>
                <c:pt idx="3410">
                  <c:v>41303</c:v>
                </c:pt>
                <c:pt idx="3411">
                  <c:v>41304</c:v>
                </c:pt>
                <c:pt idx="3412">
                  <c:v>41305</c:v>
                </c:pt>
                <c:pt idx="3413">
                  <c:v>41306</c:v>
                </c:pt>
                <c:pt idx="3414">
                  <c:v>41309</c:v>
                </c:pt>
                <c:pt idx="3415">
                  <c:v>41310</c:v>
                </c:pt>
                <c:pt idx="3416">
                  <c:v>41311</c:v>
                </c:pt>
                <c:pt idx="3417">
                  <c:v>41312</c:v>
                </c:pt>
                <c:pt idx="3418">
                  <c:v>41313</c:v>
                </c:pt>
                <c:pt idx="3419">
                  <c:v>41316</c:v>
                </c:pt>
                <c:pt idx="3420">
                  <c:v>41317</c:v>
                </c:pt>
                <c:pt idx="3421">
                  <c:v>41318</c:v>
                </c:pt>
                <c:pt idx="3422">
                  <c:v>41319</c:v>
                </c:pt>
                <c:pt idx="3423">
                  <c:v>41320</c:v>
                </c:pt>
                <c:pt idx="3424">
                  <c:v>41323</c:v>
                </c:pt>
                <c:pt idx="3425">
                  <c:v>41324</c:v>
                </c:pt>
                <c:pt idx="3426">
                  <c:v>41325</c:v>
                </c:pt>
                <c:pt idx="3427">
                  <c:v>41326</c:v>
                </c:pt>
                <c:pt idx="3428">
                  <c:v>41327</c:v>
                </c:pt>
                <c:pt idx="3429">
                  <c:v>41330</c:v>
                </c:pt>
                <c:pt idx="3430">
                  <c:v>41331</c:v>
                </c:pt>
                <c:pt idx="3431">
                  <c:v>41332</c:v>
                </c:pt>
                <c:pt idx="3432">
                  <c:v>41333</c:v>
                </c:pt>
                <c:pt idx="3433">
                  <c:v>41334</c:v>
                </c:pt>
                <c:pt idx="3434">
                  <c:v>41337</c:v>
                </c:pt>
                <c:pt idx="3435">
                  <c:v>41338</c:v>
                </c:pt>
                <c:pt idx="3436">
                  <c:v>41339</c:v>
                </c:pt>
                <c:pt idx="3437">
                  <c:v>41340</c:v>
                </c:pt>
                <c:pt idx="3438">
                  <c:v>41341</c:v>
                </c:pt>
                <c:pt idx="3439">
                  <c:v>41344</c:v>
                </c:pt>
                <c:pt idx="3440">
                  <c:v>41345</c:v>
                </c:pt>
                <c:pt idx="3441">
                  <c:v>41346</c:v>
                </c:pt>
                <c:pt idx="3442">
                  <c:v>41347</c:v>
                </c:pt>
                <c:pt idx="3443">
                  <c:v>41348</c:v>
                </c:pt>
                <c:pt idx="3444">
                  <c:v>41351</c:v>
                </c:pt>
                <c:pt idx="3445">
                  <c:v>41352</c:v>
                </c:pt>
                <c:pt idx="3446">
                  <c:v>41353</c:v>
                </c:pt>
                <c:pt idx="3447">
                  <c:v>41354</c:v>
                </c:pt>
                <c:pt idx="3448">
                  <c:v>41355</c:v>
                </c:pt>
                <c:pt idx="3449">
                  <c:v>41358</c:v>
                </c:pt>
                <c:pt idx="3450">
                  <c:v>41359</c:v>
                </c:pt>
                <c:pt idx="3451">
                  <c:v>41360</c:v>
                </c:pt>
                <c:pt idx="3452">
                  <c:v>41361</c:v>
                </c:pt>
                <c:pt idx="3453">
                  <c:v>41362</c:v>
                </c:pt>
                <c:pt idx="3454">
                  <c:v>41365</c:v>
                </c:pt>
                <c:pt idx="3455">
                  <c:v>41366</c:v>
                </c:pt>
                <c:pt idx="3456">
                  <c:v>41367</c:v>
                </c:pt>
                <c:pt idx="3457">
                  <c:v>41368</c:v>
                </c:pt>
                <c:pt idx="3458">
                  <c:v>41369</c:v>
                </c:pt>
                <c:pt idx="3459">
                  <c:v>41372</c:v>
                </c:pt>
                <c:pt idx="3460">
                  <c:v>41373</c:v>
                </c:pt>
                <c:pt idx="3461">
                  <c:v>41374</c:v>
                </c:pt>
                <c:pt idx="3462">
                  <c:v>41375</c:v>
                </c:pt>
                <c:pt idx="3463">
                  <c:v>41376</c:v>
                </c:pt>
                <c:pt idx="3464">
                  <c:v>41379</c:v>
                </c:pt>
                <c:pt idx="3465">
                  <c:v>41380</c:v>
                </c:pt>
                <c:pt idx="3466">
                  <c:v>41381</c:v>
                </c:pt>
                <c:pt idx="3467">
                  <c:v>41382</c:v>
                </c:pt>
                <c:pt idx="3468">
                  <c:v>41383</c:v>
                </c:pt>
                <c:pt idx="3469">
                  <c:v>41386</c:v>
                </c:pt>
                <c:pt idx="3470">
                  <c:v>41387</c:v>
                </c:pt>
                <c:pt idx="3471">
                  <c:v>41388</c:v>
                </c:pt>
                <c:pt idx="3472">
                  <c:v>41389</c:v>
                </c:pt>
                <c:pt idx="3473">
                  <c:v>41390</c:v>
                </c:pt>
                <c:pt idx="3474">
                  <c:v>41393</c:v>
                </c:pt>
                <c:pt idx="3475">
                  <c:v>41394</c:v>
                </c:pt>
                <c:pt idx="3476">
                  <c:v>41395</c:v>
                </c:pt>
                <c:pt idx="3477">
                  <c:v>41396</c:v>
                </c:pt>
                <c:pt idx="3478">
                  <c:v>41397</c:v>
                </c:pt>
                <c:pt idx="3479">
                  <c:v>41400</c:v>
                </c:pt>
                <c:pt idx="3480">
                  <c:v>41401</c:v>
                </c:pt>
                <c:pt idx="3481">
                  <c:v>41402</c:v>
                </c:pt>
                <c:pt idx="3482">
                  <c:v>41403</c:v>
                </c:pt>
                <c:pt idx="3483">
                  <c:v>41404</c:v>
                </c:pt>
                <c:pt idx="3484">
                  <c:v>41407</c:v>
                </c:pt>
                <c:pt idx="3485">
                  <c:v>41408</c:v>
                </c:pt>
                <c:pt idx="3486">
                  <c:v>41409</c:v>
                </c:pt>
                <c:pt idx="3487">
                  <c:v>41410</c:v>
                </c:pt>
                <c:pt idx="3488">
                  <c:v>41411</c:v>
                </c:pt>
                <c:pt idx="3489">
                  <c:v>41414</c:v>
                </c:pt>
                <c:pt idx="3490">
                  <c:v>41415</c:v>
                </c:pt>
                <c:pt idx="3491">
                  <c:v>41416</c:v>
                </c:pt>
                <c:pt idx="3492">
                  <c:v>41417</c:v>
                </c:pt>
                <c:pt idx="3493">
                  <c:v>41418</c:v>
                </c:pt>
                <c:pt idx="3494">
                  <c:v>41421</c:v>
                </c:pt>
                <c:pt idx="3495">
                  <c:v>41422</c:v>
                </c:pt>
                <c:pt idx="3496">
                  <c:v>41423</c:v>
                </c:pt>
                <c:pt idx="3497">
                  <c:v>41424</c:v>
                </c:pt>
                <c:pt idx="3498">
                  <c:v>41425</c:v>
                </c:pt>
                <c:pt idx="3499">
                  <c:v>41428</c:v>
                </c:pt>
                <c:pt idx="3500">
                  <c:v>41429</c:v>
                </c:pt>
                <c:pt idx="3501">
                  <c:v>41430</c:v>
                </c:pt>
                <c:pt idx="3502">
                  <c:v>41431</c:v>
                </c:pt>
                <c:pt idx="3503">
                  <c:v>41432</c:v>
                </c:pt>
                <c:pt idx="3504">
                  <c:v>41435</c:v>
                </c:pt>
                <c:pt idx="3505">
                  <c:v>41436</c:v>
                </c:pt>
                <c:pt idx="3506">
                  <c:v>41437</c:v>
                </c:pt>
                <c:pt idx="3507">
                  <c:v>41438</c:v>
                </c:pt>
                <c:pt idx="3508">
                  <c:v>41439</c:v>
                </c:pt>
                <c:pt idx="3509">
                  <c:v>41442</c:v>
                </c:pt>
                <c:pt idx="3510">
                  <c:v>41443</c:v>
                </c:pt>
                <c:pt idx="3511">
                  <c:v>41444</c:v>
                </c:pt>
                <c:pt idx="3512">
                  <c:v>41445</c:v>
                </c:pt>
                <c:pt idx="3513">
                  <c:v>41446</c:v>
                </c:pt>
                <c:pt idx="3514">
                  <c:v>41449</c:v>
                </c:pt>
                <c:pt idx="3515">
                  <c:v>41450</c:v>
                </c:pt>
                <c:pt idx="3516">
                  <c:v>41451</c:v>
                </c:pt>
                <c:pt idx="3517">
                  <c:v>41452</c:v>
                </c:pt>
                <c:pt idx="3518">
                  <c:v>41453</c:v>
                </c:pt>
                <c:pt idx="3519">
                  <c:v>41456</c:v>
                </c:pt>
                <c:pt idx="3520">
                  <c:v>41457</c:v>
                </c:pt>
                <c:pt idx="3521">
                  <c:v>41458</c:v>
                </c:pt>
                <c:pt idx="3522">
                  <c:v>41459</c:v>
                </c:pt>
                <c:pt idx="3523">
                  <c:v>41460</c:v>
                </c:pt>
                <c:pt idx="3524">
                  <c:v>41463</c:v>
                </c:pt>
                <c:pt idx="3525">
                  <c:v>41464</c:v>
                </c:pt>
                <c:pt idx="3526">
                  <c:v>41465</c:v>
                </c:pt>
                <c:pt idx="3527">
                  <c:v>41466</c:v>
                </c:pt>
                <c:pt idx="3528">
                  <c:v>41467</c:v>
                </c:pt>
                <c:pt idx="3529">
                  <c:v>41470</c:v>
                </c:pt>
                <c:pt idx="3530">
                  <c:v>41471</c:v>
                </c:pt>
                <c:pt idx="3531">
                  <c:v>41472</c:v>
                </c:pt>
                <c:pt idx="3532">
                  <c:v>41473</c:v>
                </c:pt>
                <c:pt idx="3533">
                  <c:v>41474</c:v>
                </c:pt>
                <c:pt idx="3534">
                  <c:v>41477</c:v>
                </c:pt>
                <c:pt idx="3535">
                  <c:v>41478</c:v>
                </c:pt>
                <c:pt idx="3536">
                  <c:v>41479</c:v>
                </c:pt>
                <c:pt idx="3537">
                  <c:v>41480</c:v>
                </c:pt>
                <c:pt idx="3538">
                  <c:v>41481</c:v>
                </c:pt>
                <c:pt idx="3539">
                  <c:v>41484</c:v>
                </c:pt>
                <c:pt idx="3540">
                  <c:v>41485</c:v>
                </c:pt>
                <c:pt idx="3541">
                  <c:v>41486</c:v>
                </c:pt>
                <c:pt idx="3542">
                  <c:v>41487</c:v>
                </c:pt>
                <c:pt idx="3543">
                  <c:v>41488</c:v>
                </c:pt>
                <c:pt idx="3544">
                  <c:v>41491</c:v>
                </c:pt>
                <c:pt idx="3545">
                  <c:v>41492</c:v>
                </c:pt>
                <c:pt idx="3546">
                  <c:v>41493</c:v>
                </c:pt>
                <c:pt idx="3547">
                  <c:v>41494</c:v>
                </c:pt>
                <c:pt idx="3548">
                  <c:v>41495</c:v>
                </c:pt>
                <c:pt idx="3549">
                  <c:v>41498</c:v>
                </c:pt>
                <c:pt idx="3550">
                  <c:v>41499</c:v>
                </c:pt>
                <c:pt idx="3551">
                  <c:v>41500</c:v>
                </c:pt>
                <c:pt idx="3552">
                  <c:v>41501</c:v>
                </c:pt>
                <c:pt idx="3553">
                  <c:v>41502</c:v>
                </c:pt>
                <c:pt idx="3554">
                  <c:v>41505</c:v>
                </c:pt>
                <c:pt idx="3555">
                  <c:v>41506</c:v>
                </c:pt>
                <c:pt idx="3556">
                  <c:v>41507</c:v>
                </c:pt>
                <c:pt idx="3557">
                  <c:v>41508</c:v>
                </c:pt>
                <c:pt idx="3558">
                  <c:v>41509</c:v>
                </c:pt>
                <c:pt idx="3559">
                  <c:v>41512</c:v>
                </c:pt>
                <c:pt idx="3560">
                  <c:v>41513</c:v>
                </c:pt>
                <c:pt idx="3561">
                  <c:v>41514</c:v>
                </c:pt>
                <c:pt idx="3562">
                  <c:v>41515</c:v>
                </c:pt>
                <c:pt idx="3563">
                  <c:v>41516</c:v>
                </c:pt>
                <c:pt idx="3564">
                  <c:v>41519</c:v>
                </c:pt>
                <c:pt idx="3565">
                  <c:v>41520</c:v>
                </c:pt>
                <c:pt idx="3566">
                  <c:v>41521</c:v>
                </c:pt>
                <c:pt idx="3567">
                  <c:v>41522</c:v>
                </c:pt>
                <c:pt idx="3568">
                  <c:v>41523</c:v>
                </c:pt>
                <c:pt idx="3569">
                  <c:v>41526</c:v>
                </c:pt>
                <c:pt idx="3570">
                  <c:v>41527</c:v>
                </c:pt>
                <c:pt idx="3571">
                  <c:v>41528</c:v>
                </c:pt>
                <c:pt idx="3572">
                  <c:v>41529</c:v>
                </c:pt>
                <c:pt idx="3573">
                  <c:v>41530</c:v>
                </c:pt>
                <c:pt idx="3574">
                  <c:v>41533</c:v>
                </c:pt>
                <c:pt idx="3575">
                  <c:v>41534</c:v>
                </c:pt>
                <c:pt idx="3576">
                  <c:v>41535</c:v>
                </c:pt>
                <c:pt idx="3577">
                  <c:v>41536</c:v>
                </c:pt>
                <c:pt idx="3578">
                  <c:v>41537</c:v>
                </c:pt>
                <c:pt idx="3579">
                  <c:v>41540</c:v>
                </c:pt>
                <c:pt idx="3580">
                  <c:v>41541</c:v>
                </c:pt>
                <c:pt idx="3581">
                  <c:v>41542</c:v>
                </c:pt>
                <c:pt idx="3582">
                  <c:v>41543</c:v>
                </c:pt>
                <c:pt idx="3583">
                  <c:v>41544</c:v>
                </c:pt>
                <c:pt idx="3584">
                  <c:v>41547</c:v>
                </c:pt>
                <c:pt idx="3585">
                  <c:v>41548</c:v>
                </c:pt>
                <c:pt idx="3586">
                  <c:v>41549</c:v>
                </c:pt>
                <c:pt idx="3587">
                  <c:v>41550</c:v>
                </c:pt>
                <c:pt idx="3588">
                  <c:v>41551</c:v>
                </c:pt>
                <c:pt idx="3589">
                  <c:v>41554</c:v>
                </c:pt>
                <c:pt idx="3590">
                  <c:v>41555</c:v>
                </c:pt>
                <c:pt idx="3591">
                  <c:v>41556</c:v>
                </c:pt>
                <c:pt idx="3592">
                  <c:v>41557</c:v>
                </c:pt>
                <c:pt idx="3593">
                  <c:v>41558</c:v>
                </c:pt>
                <c:pt idx="3594">
                  <c:v>41561</c:v>
                </c:pt>
                <c:pt idx="3595">
                  <c:v>41562</c:v>
                </c:pt>
                <c:pt idx="3596">
                  <c:v>41563</c:v>
                </c:pt>
                <c:pt idx="3597">
                  <c:v>41564</c:v>
                </c:pt>
                <c:pt idx="3598">
                  <c:v>41565</c:v>
                </c:pt>
                <c:pt idx="3599">
                  <c:v>41568</c:v>
                </c:pt>
                <c:pt idx="3600">
                  <c:v>41569</c:v>
                </c:pt>
                <c:pt idx="3601">
                  <c:v>41570</c:v>
                </c:pt>
                <c:pt idx="3602">
                  <c:v>41571</c:v>
                </c:pt>
                <c:pt idx="3603">
                  <c:v>41572</c:v>
                </c:pt>
                <c:pt idx="3604">
                  <c:v>41575</c:v>
                </c:pt>
                <c:pt idx="3605">
                  <c:v>41576</c:v>
                </c:pt>
                <c:pt idx="3606">
                  <c:v>41577</c:v>
                </c:pt>
                <c:pt idx="3607">
                  <c:v>41578</c:v>
                </c:pt>
                <c:pt idx="3608">
                  <c:v>41579</c:v>
                </c:pt>
                <c:pt idx="3609">
                  <c:v>41582</c:v>
                </c:pt>
                <c:pt idx="3610">
                  <c:v>41583</c:v>
                </c:pt>
                <c:pt idx="3611">
                  <c:v>41584</c:v>
                </c:pt>
                <c:pt idx="3612">
                  <c:v>41585</c:v>
                </c:pt>
                <c:pt idx="3613">
                  <c:v>41586</c:v>
                </c:pt>
                <c:pt idx="3614">
                  <c:v>41589</c:v>
                </c:pt>
                <c:pt idx="3615">
                  <c:v>41590</c:v>
                </c:pt>
                <c:pt idx="3616">
                  <c:v>41591</c:v>
                </c:pt>
                <c:pt idx="3617">
                  <c:v>41592</c:v>
                </c:pt>
                <c:pt idx="3618">
                  <c:v>41593</c:v>
                </c:pt>
                <c:pt idx="3619">
                  <c:v>41596</c:v>
                </c:pt>
                <c:pt idx="3620">
                  <c:v>41597</c:v>
                </c:pt>
                <c:pt idx="3621">
                  <c:v>41598</c:v>
                </c:pt>
                <c:pt idx="3622">
                  <c:v>41599</c:v>
                </c:pt>
                <c:pt idx="3623">
                  <c:v>41600</c:v>
                </c:pt>
                <c:pt idx="3624">
                  <c:v>41603</c:v>
                </c:pt>
                <c:pt idx="3625">
                  <c:v>41604</c:v>
                </c:pt>
                <c:pt idx="3626">
                  <c:v>41605</c:v>
                </c:pt>
                <c:pt idx="3627">
                  <c:v>41606</c:v>
                </c:pt>
                <c:pt idx="3628">
                  <c:v>41607</c:v>
                </c:pt>
                <c:pt idx="3629">
                  <c:v>41610</c:v>
                </c:pt>
                <c:pt idx="3630">
                  <c:v>41611</c:v>
                </c:pt>
                <c:pt idx="3631">
                  <c:v>41612</c:v>
                </c:pt>
                <c:pt idx="3632">
                  <c:v>41613</c:v>
                </c:pt>
                <c:pt idx="3633">
                  <c:v>41614</c:v>
                </c:pt>
                <c:pt idx="3634">
                  <c:v>41617</c:v>
                </c:pt>
                <c:pt idx="3635">
                  <c:v>41618</c:v>
                </c:pt>
                <c:pt idx="3636">
                  <c:v>41619</c:v>
                </c:pt>
                <c:pt idx="3637">
                  <c:v>41620</c:v>
                </c:pt>
                <c:pt idx="3638">
                  <c:v>41621</c:v>
                </c:pt>
                <c:pt idx="3639">
                  <c:v>41624</c:v>
                </c:pt>
                <c:pt idx="3640">
                  <c:v>41625</c:v>
                </c:pt>
                <c:pt idx="3641">
                  <c:v>41626</c:v>
                </c:pt>
                <c:pt idx="3642">
                  <c:v>41627</c:v>
                </c:pt>
                <c:pt idx="3643">
                  <c:v>41628</c:v>
                </c:pt>
                <c:pt idx="3644">
                  <c:v>41631</c:v>
                </c:pt>
                <c:pt idx="3645">
                  <c:v>41632</c:v>
                </c:pt>
                <c:pt idx="3646">
                  <c:v>41633</c:v>
                </c:pt>
                <c:pt idx="3647">
                  <c:v>41634</c:v>
                </c:pt>
                <c:pt idx="3648">
                  <c:v>41635</c:v>
                </c:pt>
                <c:pt idx="3649">
                  <c:v>41638</c:v>
                </c:pt>
                <c:pt idx="3650">
                  <c:v>41639</c:v>
                </c:pt>
                <c:pt idx="3651">
                  <c:v>41640</c:v>
                </c:pt>
                <c:pt idx="3652">
                  <c:v>41641</c:v>
                </c:pt>
                <c:pt idx="3653">
                  <c:v>41642</c:v>
                </c:pt>
                <c:pt idx="3654">
                  <c:v>41645</c:v>
                </c:pt>
                <c:pt idx="3655">
                  <c:v>41646</c:v>
                </c:pt>
                <c:pt idx="3656">
                  <c:v>41647</c:v>
                </c:pt>
                <c:pt idx="3657">
                  <c:v>41648</c:v>
                </c:pt>
                <c:pt idx="3658">
                  <c:v>41649</c:v>
                </c:pt>
                <c:pt idx="3659">
                  <c:v>41652</c:v>
                </c:pt>
                <c:pt idx="3660">
                  <c:v>41653</c:v>
                </c:pt>
                <c:pt idx="3661">
                  <c:v>41654</c:v>
                </c:pt>
                <c:pt idx="3662">
                  <c:v>41655</c:v>
                </c:pt>
                <c:pt idx="3663">
                  <c:v>41656</c:v>
                </c:pt>
                <c:pt idx="3664">
                  <c:v>41659</c:v>
                </c:pt>
                <c:pt idx="3665">
                  <c:v>41660</c:v>
                </c:pt>
                <c:pt idx="3666">
                  <c:v>41661</c:v>
                </c:pt>
                <c:pt idx="3667">
                  <c:v>41662</c:v>
                </c:pt>
                <c:pt idx="3668">
                  <c:v>41663</c:v>
                </c:pt>
                <c:pt idx="3669">
                  <c:v>41666</c:v>
                </c:pt>
                <c:pt idx="3670">
                  <c:v>41667</c:v>
                </c:pt>
                <c:pt idx="3671">
                  <c:v>41668</c:v>
                </c:pt>
                <c:pt idx="3672">
                  <c:v>41669</c:v>
                </c:pt>
                <c:pt idx="3673">
                  <c:v>41670</c:v>
                </c:pt>
                <c:pt idx="3674">
                  <c:v>41673</c:v>
                </c:pt>
                <c:pt idx="3675">
                  <c:v>41674</c:v>
                </c:pt>
                <c:pt idx="3676">
                  <c:v>41675</c:v>
                </c:pt>
                <c:pt idx="3677">
                  <c:v>41676</c:v>
                </c:pt>
                <c:pt idx="3678">
                  <c:v>41677</c:v>
                </c:pt>
                <c:pt idx="3679">
                  <c:v>41680</c:v>
                </c:pt>
                <c:pt idx="3680">
                  <c:v>41681</c:v>
                </c:pt>
                <c:pt idx="3681">
                  <c:v>41682</c:v>
                </c:pt>
                <c:pt idx="3682">
                  <c:v>41683</c:v>
                </c:pt>
                <c:pt idx="3683">
                  <c:v>41684</c:v>
                </c:pt>
                <c:pt idx="3684">
                  <c:v>41687</c:v>
                </c:pt>
                <c:pt idx="3685">
                  <c:v>41688</c:v>
                </c:pt>
                <c:pt idx="3686">
                  <c:v>41689</c:v>
                </c:pt>
                <c:pt idx="3687">
                  <c:v>41690</c:v>
                </c:pt>
                <c:pt idx="3688">
                  <c:v>41691</c:v>
                </c:pt>
                <c:pt idx="3689">
                  <c:v>41694</c:v>
                </c:pt>
                <c:pt idx="3690">
                  <c:v>41695</c:v>
                </c:pt>
                <c:pt idx="3691">
                  <c:v>41696</c:v>
                </c:pt>
                <c:pt idx="3692">
                  <c:v>41697</c:v>
                </c:pt>
                <c:pt idx="3693">
                  <c:v>41698</c:v>
                </c:pt>
                <c:pt idx="3694">
                  <c:v>41701</c:v>
                </c:pt>
                <c:pt idx="3695">
                  <c:v>41702</c:v>
                </c:pt>
                <c:pt idx="3696">
                  <c:v>41703</c:v>
                </c:pt>
                <c:pt idx="3697">
                  <c:v>41704</c:v>
                </c:pt>
                <c:pt idx="3698">
                  <c:v>41705</c:v>
                </c:pt>
                <c:pt idx="3699">
                  <c:v>41708</c:v>
                </c:pt>
                <c:pt idx="3700">
                  <c:v>41709</c:v>
                </c:pt>
                <c:pt idx="3701">
                  <c:v>41710</c:v>
                </c:pt>
                <c:pt idx="3702">
                  <c:v>41711</c:v>
                </c:pt>
                <c:pt idx="3703">
                  <c:v>41712</c:v>
                </c:pt>
                <c:pt idx="3704">
                  <c:v>41715</c:v>
                </c:pt>
                <c:pt idx="3705">
                  <c:v>41716</c:v>
                </c:pt>
                <c:pt idx="3706">
                  <c:v>41717</c:v>
                </c:pt>
                <c:pt idx="3707">
                  <c:v>41718</c:v>
                </c:pt>
                <c:pt idx="3708">
                  <c:v>41719</c:v>
                </c:pt>
                <c:pt idx="3709">
                  <c:v>41722</c:v>
                </c:pt>
                <c:pt idx="3710">
                  <c:v>41723</c:v>
                </c:pt>
                <c:pt idx="3711">
                  <c:v>41724</c:v>
                </c:pt>
                <c:pt idx="3712">
                  <c:v>41725</c:v>
                </c:pt>
                <c:pt idx="3713">
                  <c:v>41726</c:v>
                </c:pt>
                <c:pt idx="3714">
                  <c:v>41729</c:v>
                </c:pt>
                <c:pt idx="3715">
                  <c:v>41730</c:v>
                </c:pt>
                <c:pt idx="3716">
                  <c:v>41731</c:v>
                </c:pt>
                <c:pt idx="3717">
                  <c:v>41732</c:v>
                </c:pt>
                <c:pt idx="3718">
                  <c:v>41733</c:v>
                </c:pt>
                <c:pt idx="3719">
                  <c:v>41736</c:v>
                </c:pt>
                <c:pt idx="3720">
                  <c:v>41737</c:v>
                </c:pt>
                <c:pt idx="3721">
                  <c:v>41738</c:v>
                </c:pt>
                <c:pt idx="3722">
                  <c:v>41739</c:v>
                </c:pt>
                <c:pt idx="3723">
                  <c:v>41740</c:v>
                </c:pt>
                <c:pt idx="3724">
                  <c:v>41743</c:v>
                </c:pt>
                <c:pt idx="3725">
                  <c:v>41744</c:v>
                </c:pt>
                <c:pt idx="3726">
                  <c:v>41745</c:v>
                </c:pt>
                <c:pt idx="3727">
                  <c:v>41746</c:v>
                </c:pt>
                <c:pt idx="3728">
                  <c:v>41747</c:v>
                </c:pt>
                <c:pt idx="3729">
                  <c:v>41750</c:v>
                </c:pt>
                <c:pt idx="3730">
                  <c:v>41751</c:v>
                </c:pt>
                <c:pt idx="3731">
                  <c:v>41752</c:v>
                </c:pt>
                <c:pt idx="3732">
                  <c:v>41753</c:v>
                </c:pt>
                <c:pt idx="3733">
                  <c:v>41754</c:v>
                </c:pt>
                <c:pt idx="3734">
                  <c:v>41757</c:v>
                </c:pt>
                <c:pt idx="3735">
                  <c:v>41758</c:v>
                </c:pt>
                <c:pt idx="3736">
                  <c:v>41759</c:v>
                </c:pt>
                <c:pt idx="3737">
                  <c:v>41760</c:v>
                </c:pt>
                <c:pt idx="3738">
                  <c:v>41761</c:v>
                </c:pt>
                <c:pt idx="3739">
                  <c:v>41764</c:v>
                </c:pt>
                <c:pt idx="3740">
                  <c:v>41765</c:v>
                </c:pt>
                <c:pt idx="3741">
                  <c:v>41766</c:v>
                </c:pt>
                <c:pt idx="3742">
                  <c:v>41767</c:v>
                </c:pt>
                <c:pt idx="3743">
                  <c:v>41768</c:v>
                </c:pt>
                <c:pt idx="3744">
                  <c:v>41771</c:v>
                </c:pt>
                <c:pt idx="3745">
                  <c:v>41772</c:v>
                </c:pt>
                <c:pt idx="3746">
                  <c:v>41773</c:v>
                </c:pt>
                <c:pt idx="3747">
                  <c:v>41774</c:v>
                </c:pt>
                <c:pt idx="3748">
                  <c:v>41775</c:v>
                </c:pt>
                <c:pt idx="3749">
                  <c:v>41778</c:v>
                </c:pt>
                <c:pt idx="3750">
                  <c:v>41779</c:v>
                </c:pt>
                <c:pt idx="3751">
                  <c:v>41780</c:v>
                </c:pt>
                <c:pt idx="3752">
                  <c:v>41781</c:v>
                </c:pt>
                <c:pt idx="3753">
                  <c:v>41782</c:v>
                </c:pt>
                <c:pt idx="3754">
                  <c:v>41785</c:v>
                </c:pt>
                <c:pt idx="3755">
                  <c:v>41786</c:v>
                </c:pt>
                <c:pt idx="3756">
                  <c:v>41787</c:v>
                </c:pt>
                <c:pt idx="3757">
                  <c:v>41788</c:v>
                </c:pt>
                <c:pt idx="3758">
                  <c:v>41789</c:v>
                </c:pt>
                <c:pt idx="3759">
                  <c:v>41792</c:v>
                </c:pt>
                <c:pt idx="3760">
                  <c:v>41793</c:v>
                </c:pt>
                <c:pt idx="3761">
                  <c:v>41794</c:v>
                </c:pt>
                <c:pt idx="3762">
                  <c:v>41795</c:v>
                </c:pt>
                <c:pt idx="3763">
                  <c:v>41796</c:v>
                </c:pt>
                <c:pt idx="3764">
                  <c:v>41799</c:v>
                </c:pt>
                <c:pt idx="3765">
                  <c:v>41800</c:v>
                </c:pt>
                <c:pt idx="3766">
                  <c:v>41801</c:v>
                </c:pt>
                <c:pt idx="3767">
                  <c:v>41802</c:v>
                </c:pt>
                <c:pt idx="3768">
                  <c:v>41803</c:v>
                </c:pt>
                <c:pt idx="3769">
                  <c:v>41806</c:v>
                </c:pt>
                <c:pt idx="3770">
                  <c:v>41807</c:v>
                </c:pt>
                <c:pt idx="3771">
                  <c:v>41808</c:v>
                </c:pt>
                <c:pt idx="3772">
                  <c:v>41809</c:v>
                </c:pt>
                <c:pt idx="3773">
                  <c:v>41810</c:v>
                </c:pt>
                <c:pt idx="3774">
                  <c:v>41813</c:v>
                </c:pt>
                <c:pt idx="3775">
                  <c:v>41814</c:v>
                </c:pt>
                <c:pt idx="3776">
                  <c:v>41815</c:v>
                </c:pt>
                <c:pt idx="3777">
                  <c:v>41816</c:v>
                </c:pt>
                <c:pt idx="3778">
                  <c:v>41817</c:v>
                </c:pt>
                <c:pt idx="3779">
                  <c:v>41820</c:v>
                </c:pt>
                <c:pt idx="3780">
                  <c:v>41821</c:v>
                </c:pt>
                <c:pt idx="3781">
                  <c:v>41822</c:v>
                </c:pt>
                <c:pt idx="3782">
                  <c:v>41823</c:v>
                </c:pt>
                <c:pt idx="3783">
                  <c:v>41824</c:v>
                </c:pt>
                <c:pt idx="3784">
                  <c:v>41827</c:v>
                </c:pt>
                <c:pt idx="3785">
                  <c:v>41828</c:v>
                </c:pt>
                <c:pt idx="3786">
                  <c:v>41829</c:v>
                </c:pt>
                <c:pt idx="3787">
                  <c:v>41830</c:v>
                </c:pt>
                <c:pt idx="3788">
                  <c:v>41831</c:v>
                </c:pt>
                <c:pt idx="3789">
                  <c:v>41834</c:v>
                </c:pt>
                <c:pt idx="3790">
                  <c:v>41835</c:v>
                </c:pt>
                <c:pt idx="3791">
                  <c:v>41836</c:v>
                </c:pt>
                <c:pt idx="3792">
                  <c:v>41837</c:v>
                </c:pt>
                <c:pt idx="3793">
                  <c:v>41838</c:v>
                </c:pt>
                <c:pt idx="3794">
                  <c:v>41841</c:v>
                </c:pt>
                <c:pt idx="3795">
                  <c:v>41842</c:v>
                </c:pt>
                <c:pt idx="3796">
                  <c:v>41843</c:v>
                </c:pt>
                <c:pt idx="3797">
                  <c:v>41844</c:v>
                </c:pt>
                <c:pt idx="3798">
                  <c:v>41845</c:v>
                </c:pt>
                <c:pt idx="3799">
                  <c:v>41848</c:v>
                </c:pt>
                <c:pt idx="3800">
                  <c:v>41849</c:v>
                </c:pt>
                <c:pt idx="3801">
                  <c:v>41850</c:v>
                </c:pt>
                <c:pt idx="3802">
                  <c:v>41851</c:v>
                </c:pt>
                <c:pt idx="3803">
                  <c:v>41852</c:v>
                </c:pt>
                <c:pt idx="3804">
                  <c:v>41855</c:v>
                </c:pt>
                <c:pt idx="3805">
                  <c:v>41856</c:v>
                </c:pt>
                <c:pt idx="3806">
                  <c:v>41857</c:v>
                </c:pt>
                <c:pt idx="3807">
                  <c:v>41858</c:v>
                </c:pt>
                <c:pt idx="3808">
                  <c:v>41859</c:v>
                </c:pt>
                <c:pt idx="3809">
                  <c:v>41862</c:v>
                </c:pt>
                <c:pt idx="3810">
                  <c:v>41863</c:v>
                </c:pt>
                <c:pt idx="3811">
                  <c:v>41864</c:v>
                </c:pt>
                <c:pt idx="3812">
                  <c:v>41865</c:v>
                </c:pt>
                <c:pt idx="3813">
                  <c:v>41866</c:v>
                </c:pt>
                <c:pt idx="3814">
                  <c:v>41869</c:v>
                </c:pt>
                <c:pt idx="3815">
                  <c:v>41870</c:v>
                </c:pt>
                <c:pt idx="3816">
                  <c:v>41871</c:v>
                </c:pt>
                <c:pt idx="3817">
                  <c:v>41872</c:v>
                </c:pt>
                <c:pt idx="3818">
                  <c:v>41873</c:v>
                </c:pt>
                <c:pt idx="3819">
                  <c:v>41876</c:v>
                </c:pt>
                <c:pt idx="3820">
                  <c:v>41877</c:v>
                </c:pt>
                <c:pt idx="3821">
                  <c:v>41878</c:v>
                </c:pt>
                <c:pt idx="3822">
                  <c:v>41879</c:v>
                </c:pt>
                <c:pt idx="3823">
                  <c:v>41880</c:v>
                </c:pt>
                <c:pt idx="3824">
                  <c:v>41883</c:v>
                </c:pt>
                <c:pt idx="3825">
                  <c:v>41884</c:v>
                </c:pt>
                <c:pt idx="3826">
                  <c:v>41885</c:v>
                </c:pt>
                <c:pt idx="3827">
                  <c:v>41886</c:v>
                </c:pt>
                <c:pt idx="3828">
                  <c:v>41887</c:v>
                </c:pt>
                <c:pt idx="3829">
                  <c:v>41890</c:v>
                </c:pt>
                <c:pt idx="3830">
                  <c:v>41891</c:v>
                </c:pt>
                <c:pt idx="3831">
                  <c:v>41892</c:v>
                </c:pt>
                <c:pt idx="3832">
                  <c:v>41893</c:v>
                </c:pt>
                <c:pt idx="3833">
                  <c:v>41894</c:v>
                </c:pt>
                <c:pt idx="3834">
                  <c:v>41897</c:v>
                </c:pt>
                <c:pt idx="3835">
                  <c:v>41898</c:v>
                </c:pt>
                <c:pt idx="3836">
                  <c:v>41899</c:v>
                </c:pt>
                <c:pt idx="3837">
                  <c:v>41900</c:v>
                </c:pt>
                <c:pt idx="3838">
                  <c:v>41901</c:v>
                </c:pt>
                <c:pt idx="3839">
                  <c:v>41904</c:v>
                </c:pt>
                <c:pt idx="3840">
                  <c:v>41905</c:v>
                </c:pt>
                <c:pt idx="3841">
                  <c:v>41906</c:v>
                </c:pt>
                <c:pt idx="3842">
                  <c:v>41907</c:v>
                </c:pt>
                <c:pt idx="3843">
                  <c:v>41908</c:v>
                </c:pt>
                <c:pt idx="3844">
                  <c:v>41911</c:v>
                </c:pt>
                <c:pt idx="3845">
                  <c:v>41912</c:v>
                </c:pt>
                <c:pt idx="3846">
                  <c:v>41913</c:v>
                </c:pt>
                <c:pt idx="3847">
                  <c:v>41914</c:v>
                </c:pt>
                <c:pt idx="3848">
                  <c:v>41915</c:v>
                </c:pt>
                <c:pt idx="3849">
                  <c:v>41918</c:v>
                </c:pt>
                <c:pt idx="3850">
                  <c:v>41919</c:v>
                </c:pt>
                <c:pt idx="3851">
                  <c:v>41920</c:v>
                </c:pt>
                <c:pt idx="3852">
                  <c:v>41921</c:v>
                </c:pt>
                <c:pt idx="3853">
                  <c:v>41922</c:v>
                </c:pt>
                <c:pt idx="3854">
                  <c:v>41925</c:v>
                </c:pt>
                <c:pt idx="3855">
                  <c:v>41926</c:v>
                </c:pt>
                <c:pt idx="3856">
                  <c:v>41927</c:v>
                </c:pt>
                <c:pt idx="3857">
                  <c:v>41928</c:v>
                </c:pt>
                <c:pt idx="3858">
                  <c:v>41929</c:v>
                </c:pt>
                <c:pt idx="3859">
                  <c:v>41932</c:v>
                </c:pt>
                <c:pt idx="3860">
                  <c:v>41933</c:v>
                </c:pt>
                <c:pt idx="3861">
                  <c:v>41934</c:v>
                </c:pt>
                <c:pt idx="3862">
                  <c:v>41935</c:v>
                </c:pt>
                <c:pt idx="3863">
                  <c:v>41936</c:v>
                </c:pt>
                <c:pt idx="3864">
                  <c:v>41939</c:v>
                </c:pt>
                <c:pt idx="3865">
                  <c:v>41940</c:v>
                </c:pt>
                <c:pt idx="3866">
                  <c:v>41941</c:v>
                </c:pt>
                <c:pt idx="3867">
                  <c:v>41942</c:v>
                </c:pt>
                <c:pt idx="3868">
                  <c:v>41943</c:v>
                </c:pt>
                <c:pt idx="3869">
                  <c:v>41946</c:v>
                </c:pt>
                <c:pt idx="3870">
                  <c:v>41947</c:v>
                </c:pt>
                <c:pt idx="3871">
                  <c:v>41948</c:v>
                </c:pt>
                <c:pt idx="3872">
                  <c:v>41949</c:v>
                </c:pt>
                <c:pt idx="3873">
                  <c:v>41950</c:v>
                </c:pt>
                <c:pt idx="3874">
                  <c:v>41953</c:v>
                </c:pt>
                <c:pt idx="3875">
                  <c:v>41954</c:v>
                </c:pt>
                <c:pt idx="3876">
                  <c:v>41955</c:v>
                </c:pt>
                <c:pt idx="3877">
                  <c:v>41956</c:v>
                </c:pt>
                <c:pt idx="3878">
                  <c:v>41957</c:v>
                </c:pt>
                <c:pt idx="3879">
                  <c:v>41960</c:v>
                </c:pt>
                <c:pt idx="3880">
                  <c:v>41961</c:v>
                </c:pt>
                <c:pt idx="3881">
                  <c:v>41962</c:v>
                </c:pt>
                <c:pt idx="3882">
                  <c:v>41963</c:v>
                </c:pt>
                <c:pt idx="3883">
                  <c:v>41964</c:v>
                </c:pt>
                <c:pt idx="3884">
                  <c:v>41967</c:v>
                </c:pt>
                <c:pt idx="3885">
                  <c:v>41968</c:v>
                </c:pt>
                <c:pt idx="3886">
                  <c:v>41969</c:v>
                </c:pt>
                <c:pt idx="3887">
                  <c:v>41970</c:v>
                </c:pt>
                <c:pt idx="3888">
                  <c:v>41971</c:v>
                </c:pt>
                <c:pt idx="3889">
                  <c:v>41974</c:v>
                </c:pt>
                <c:pt idx="3890">
                  <c:v>41975</c:v>
                </c:pt>
                <c:pt idx="3891">
                  <c:v>41976</c:v>
                </c:pt>
                <c:pt idx="3892">
                  <c:v>41977</c:v>
                </c:pt>
                <c:pt idx="3893">
                  <c:v>41978</c:v>
                </c:pt>
                <c:pt idx="3894">
                  <c:v>41981</c:v>
                </c:pt>
                <c:pt idx="3895">
                  <c:v>41982</c:v>
                </c:pt>
                <c:pt idx="3896">
                  <c:v>41983</c:v>
                </c:pt>
                <c:pt idx="3897">
                  <c:v>41984</c:v>
                </c:pt>
                <c:pt idx="3898">
                  <c:v>41985</c:v>
                </c:pt>
                <c:pt idx="3899">
                  <c:v>41988</c:v>
                </c:pt>
                <c:pt idx="3900">
                  <c:v>41989</c:v>
                </c:pt>
                <c:pt idx="3901">
                  <c:v>41990</c:v>
                </c:pt>
                <c:pt idx="3902">
                  <c:v>41991</c:v>
                </c:pt>
                <c:pt idx="3903">
                  <c:v>41992</c:v>
                </c:pt>
                <c:pt idx="3904">
                  <c:v>41995</c:v>
                </c:pt>
                <c:pt idx="3905">
                  <c:v>41996</c:v>
                </c:pt>
                <c:pt idx="3906">
                  <c:v>41997</c:v>
                </c:pt>
                <c:pt idx="3907">
                  <c:v>41998</c:v>
                </c:pt>
                <c:pt idx="3908">
                  <c:v>41999</c:v>
                </c:pt>
                <c:pt idx="3909">
                  <c:v>42002</c:v>
                </c:pt>
                <c:pt idx="3910">
                  <c:v>42003</c:v>
                </c:pt>
                <c:pt idx="3911">
                  <c:v>42004</c:v>
                </c:pt>
                <c:pt idx="3912">
                  <c:v>42005</c:v>
                </c:pt>
                <c:pt idx="3913">
                  <c:v>42006</c:v>
                </c:pt>
                <c:pt idx="3914">
                  <c:v>42009</c:v>
                </c:pt>
                <c:pt idx="3915">
                  <c:v>42010</c:v>
                </c:pt>
                <c:pt idx="3916">
                  <c:v>42011</c:v>
                </c:pt>
                <c:pt idx="3917">
                  <c:v>42012</c:v>
                </c:pt>
                <c:pt idx="3918">
                  <c:v>42013</c:v>
                </c:pt>
                <c:pt idx="3919">
                  <c:v>42016</c:v>
                </c:pt>
                <c:pt idx="3920">
                  <c:v>42017</c:v>
                </c:pt>
                <c:pt idx="3921">
                  <c:v>42018</c:v>
                </c:pt>
                <c:pt idx="3922">
                  <c:v>42019</c:v>
                </c:pt>
                <c:pt idx="3923">
                  <c:v>42020</c:v>
                </c:pt>
                <c:pt idx="3924">
                  <c:v>42023</c:v>
                </c:pt>
                <c:pt idx="3925">
                  <c:v>42024</c:v>
                </c:pt>
                <c:pt idx="3926">
                  <c:v>42025</c:v>
                </c:pt>
                <c:pt idx="3927">
                  <c:v>42026</c:v>
                </c:pt>
                <c:pt idx="3928">
                  <c:v>42027</c:v>
                </c:pt>
                <c:pt idx="3929">
                  <c:v>42030</c:v>
                </c:pt>
                <c:pt idx="3930">
                  <c:v>42031</c:v>
                </c:pt>
                <c:pt idx="3931">
                  <c:v>42032</c:v>
                </c:pt>
                <c:pt idx="3932">
                  <c:v>42033</c:v>
                </c:pt>
                <c:pt idx="3933">
                  <c:v>42034</c:v>
                </c:pt>
                <c:pt idx="3934">
                  <c:v>42037</c:v>
                </c:pt>
                <c:pt idx="3935">
                  <c:v>42038</c:v>
                </c:pt>
                <c:pt idx="3936">
                  <c:v>42039</c:v>
                </c:pt>
                <c:pt idx="3937">
                  <c:v>42040</c:v>
                </c:pt>
                <c:pt idx="3938">
                  <c:v>42041</c:v>
                </c:pt>
                <c:pt idx="3939">
                  <c:v>42044</c:v>
                </c:pt>
                <c:pt idx="3940">
                  <c:v>42045</c:v>
                </c:pt>
                <c:pt idx="3941">
                  <c:v>42046</c:v>
                </c:pt>
                <c:pt idx="3942">
                  <c:v>42047</c:v>
                </c:pt>
                <c:pt idx="3943">
                  <c:v>42048</c:v>
                </c:pt>
                <c:pt idx="3944">
                  <c:v>42051</c:v>
                </c:pt>
                <c:pt idx="3945">
                  <c:v>42052</c:v>
                </c:pt>
                <c:pt idx="3946">
                  <c:v>42053</c:v>
                </c:pt>
                <c:pt idx="3947">
                  <c:v>42054</c:v>
                </c:pt>
                <c:pt idx="3948">
                  <c:v>42055</c:v>
                </c:pt>
                <c:pt idx="3949">
                  <c:v>42058</c:v>
                </c:pt>
                <c:pt idx="3950">
                  <c:v>42059</c:v>
                </c:pt>
                <c:pt idx="3951">
                  <c:v>42060</c:v>
                </c:pt>
                <c:pt idx="3952">
                  <c:v>42061</c:v>
                </c:pt>
                <c:pt idx="3953">
                  <c:v>42062</c:v>
                </c:pt>
                <c:pt idx="3954">
                  <c:v>42065</c:v>
                </c:pt>
                <c:pt idx="3955">
                  <c:v>42066</c:v>
                </c:pt>
                <c:pt idx="3956">
                  <c:v>42067</c:v>
                </c:pt>
                <c:pt idx="3957">
                  <c:v>42068</c:v>
                </c:pt>
                <c:pt idx="3958">
                  <c:v>42069</c:v>
                </c:pt>
                <c:pt idx="3959">
                  <c:v>42072</c:v>
                </c:pt>
                <c:pt idx="3960">
                  <c:v>42073</c:v>
                </c:pt>
                <c:pt idx="3961">
                  <c:v>42074</c:v>
                </c:pt>
                <c:pt idx="3962">
                  <c:v>42075</c:v>
                </c:pt>
                <c:pt idx="3963">
                  <c:v>42076</c:v>
                </c:pt>
                <c:pt idx="3964">
                  <c:v>42079</c:v>
                </c:pt>
                <c:pt idx="3965">
                  <c:v>42080</c:v>
                </c:pt>
                <c:pt idx="3966">
                  <c:v>42081</c:v>
                </c:pt>
                <c:pt idx="3967">
                  <c:v>42082</c:v>
                </c:pt>
                <c:pt idx="3968">
                  <c:v>42083</c:v>
                </c:pt>
                <c:pt idx="3969">
                  <c:v>42086</c:v>
                </c:pt>
                <c:pt idx="3970">
                  <c:v>42087</c:v>
                </c:pt>
                <c:pt idx="3971">
                  <c:v>42088</c:v>
                </c:pt>
                <c:pt idx="3972">
                  <c:v>42089</c:v>
                </c:pt>
                <c:pt idx="3973">
                  <c:v>42090</c:v>
                </c:pt>
                <c:pt idx="3974">
                  <c:v>42093</c:v>
                </c:pt>
                <c:pt idx="3975">
                  <c:v>42094</c:v>
                </c:pt>
                <c:pt idx="3976">
                  <c:v>42095</c:v>
                </c:pt>
                <c:pt idx="3977">
                  <c:v>42096</c:v>
                </c:pt>
                <c:pt idx="3978">
                  <c:v>42097</c:v>
                </c:pt>
                <c:pt idx="3979">
                  <c:v>42100</c:v>
                </c:pt>
                <c:pt idx="3980">
                  <c:v>42101</c:v>
                </c:pt>
                <c:pt idx="3981">
                  <c:v>42102</c:v>
                </c:pt>
                <c:pt idx="3982">
                  <c:v>42103</c:v>
                </c:pt>
                <c:pt idx="3983">
                  <c:v>42104</c:v>
                </c:pt>
                <c:pt idx="3984">
                  <c:v>42107</c:v>
                </c:pt>
                <c:pt idx="3985">
                  <c:v>42108</c:v>
                </c:pt>
                <c:pt idx="3986">
                  <c:v>42109</c:v>
                </c:pt>
                <c:pt idx="3987">
                  <c:v>42110</c:v>
                </c:pt>
                <c:pt idx="3988">
                  <c:v>42111</c:v>
                </c:pt>
                <c:pt idx="3989">
                  <c:v>42114</c:v>
                </c:pt>
                <c:pt idx="3990">
                  <c:v>42115</c:v>
                </c:pt>
                <c:pt idx="3991">
                  <c:v>42116</c:v>
                </c:pt>
                <c:pt idx="3992">
                  <c:v>42117</c:v>
                </c:pt>
                <c:pt idx="3993">
                  <c:v>42118</c:v>
                </c:pt>
                <c:pt idx="3994">
                  <c:v>42121</c:v>
                </c:pt>
                <c:pt idx="3995">
                  <c:v>42122</c:v>
                </c:pt>
                <c:pt idx="3996">
                  <c:v>42123</c:v>
                </c:pt>
                <c:pt idx="3997">
                  <c:v>42124</c:v>
                </c:pt>
                <c:pt idx="3998">
                  <c:v>42125</c:v>
                </c:pt>
                <c:pt idx="3999">
                  <c:v>42128</c:v>
                </c:pt>
                <c:pt idx="4000">
                  <c:v>42129</c:v>
                </c:pt>
                <c:pt idx="4001">
                  <c:v>42130</c:v>
                </c:pt>
                <c:pt idx="4002">
                  <c:v>42131</c:v>
                </c:pt>
                <c:pt idx="4003">
                  <c:v>42132</c:v>
                </c:pt>
                <c:pt idx="4004">
                  <c:v>42135</c:v>
                </c:pt>
                <c:pt idx="4005">
                  <c:v>42136</c:v>
                </c:pt>
                <c:pt idx="4006">
                  <c:v>42137</c:v>
                </c:pt>
                <c:pt idx="4007">
                  <c:v>42138</c:v>
                </c:pt>
                <c:pt idx="4008">
                  <c:v>42139</c:v>
                </c:pt>
                <c:pt idx="4009">
                  <c:v>42142</c:v>
                </c:pt>
                <c:pt idx="4010">
                  <c:v>42143</c:v>
                </c:pt>
                <c:pt idx="4011">
                  <c:v>42144</c:v>
                </c:pt>
                <c:pt idx="4012">
                  <c:v>42145</c:v>
                </c:pt>
                <c:pt idx="4013">
                  <c:v>42146</c:v>
                </c:pt>
                <c:pt idx="4014">
                  <c:v>42149</c:v>
                </c:pt>
                <c:pt idx="4015">
                  <c:v>42150</c:v>
                </c:pt>
                <c:pt idx="4016">
                  <c:v>42151</c:v>
                </c:pt>
                <c:pt idx="4017">
                  <c:v>42152</c:v>
                </c:pt>
                <c:pt idx="4018">
                  <c:v>42153</c:v>
                </c:pt>
                <c:pt idx="4019">
                  <c:v>42156</c:v>
                </c:pt>
                <c:pt idx="4020">
                  <c:v>42157</c:v>
                </c:pt>
                <c:pt idx="4021">
                  <c:v>42158</c:v>
                </c:pt>
                <c:pt idx="4022">
                  <c:v>42159</c:v>
                </c:pt>
                <c:pt idx="4023">
                  <c:v>42160</c:v>
                </c:pt>
                <c:pt idx="4024">
                  <c:v>42163</c:v>
                </c:pt>
                <c:pt idx="4025">
                  <c:v>42164</c:v>
                </c:pt>
                <c:pt idx="4026">
                  <c:v>42165</c:v>
                </c:pt>
                <c:pt idx="4027">
                  <c:v>42166</c:v>
                </c:pt>
                <c:pt idx="4028">
                  <c:v>42167</c:v>
                </c:pt>
                <c:pt idx="4029">
                  <c:v>42170</c:v>
                </c:pt>
                <c:pt idx="4030">
                  <c:v>42171</c:v>
                </c:pt>
                <c:pt idx="4031">
                  <c:v>42172</c:v>
                </c:pt>
                <c:pt idx="4032">
                  <c:v>42173</c:v>
                </c:pt>
                <c:pt idx="4033">
                  <c:v>42174</c:v>
                </c:pt>
                <c:pt idx="4034">
                  <c:v>42177</c:v>
                </c:pt>
                <c:pt idx="4035">
                  <c:v>42178</c:v>
                </c:pt>
                <c:pt idx="4036">
                  <c:v>42179</c:v>
                </c:pt>
                <c:pt idx="4037">
                  <c:v>42180</c:v>
                </c:pt>
                <c:pt idx="4038">
                  <c:v>42181</c:v>
                </c:pt>
                <c:pt idx="4039">
                  <c:v>42184</c:v>
                </c:pt>
                <c:pt idx="4040">
                  <c:v>42185</c:v>
                </c:pt>
                <c:pt idx="4041">
                  <c:v>42186</c:v>
                </c:pt>
                <c:pt idx="4042">
                  <c:v>42187</c:v>
                </c:pt>
                <c:pt idx="4043">
                  <c:v>42188</c:v>
                </c:pt>
                <c:pt idx="4044">
                  <c:v>42191</c:v>
                </c:pt>
                <c:pt idx="4045">
                  <c:v>42192</c:v>
                </c:pt>
                <c:pt idx="4046">
                  <c:v>42193</c:v>
                </c:pt>
                <c:pt idx="4047">
                  <c:v>42194</c:v>
                </c:pt>
                <c:pt idx="4048">
                  <c:v>42195</c:v>
                </c:pt>
                <c:pt idx="4049">
                  <c:v>42198</c:v>
                </c:pt>
                <c:pt idx="4050">
                  <c:v>42199</c:v>
                </c:pt>
                <c:pt idx="4051">
                  <c:v>42200</c:v>
                </c:pt>
                <c:pt idx="4052">
                  <c:v>42201</c:v>
                </c:pt>
                <c:pt idx="4053">
                  <c:v>42202</c:v>
                </c:pt>
                <c:pt idx="4054">
                  <c:v>42205</c:v>
                </c:pt>
                <c:pt idx="4055">
                  <c:v>42206</c:v>
                </c:pt>
                <c:pt idx="4056">
                  <c:v>42207</c:v>
                </c:pt>
                <c:pt idx="4057">
                  <c:v>42208</c:v>
                </c:pt>
                <c:pt idx="4058">
                  <c:v>42209</c:v>
                </c:pt>
                <c:pt idx="4059">
                  <c:v>42212</c:v>
                </c:pt>
                <c:pt idx="4060">
                  <c:v>42213</c:v>
                </c:pt>
                <c:pt idx="4061">
                  <c:v>42214</c:v>
                </c:pt>
                <c:pt idx="4062">
                  <c:v>42215</c:v>
                </c:pt>
                <c:pt idx="4063">
                  <c:v>42216</c:v>
                </c:pt>
                <c:pt idx="4064">
                  <c:v>42219</c:v>
                </c:pt>
                <c:pt idx="4065">
                  <c:v>42220</c:v>
                </c:pt>
                <c:pt idx="4066">
                  <c:v>42221</c:v>
                </c:pt>
                <c:pt idx="4067">
                  <c:v>42222</c:v>
                </c:pt>
                <c:pt idx="4068">
                  <c:v>42223</c:v>
                </c:pt>
                <c:pt idx="4069">
                  <c:v>42226</c:v>
                </c:pt>
                <c:pt idx="4070">
                  <c:v>42227</c:v>
                </c:pt>
                <c:pt idx="4071">
                  <c:v>42228</c:v>
                </c:pt>
                <c:pt idx="4072">
                  <c:v>42229</c:v>
                </c:pt>
                <c:pt idx="4073">
                  <c:v>42230</c:v>
                </c:pt>
                <c:pt idx="4074">
                  <c:v>42233</c:v>
                </c:pt>
                <c:pt idx="4075">
                  <c:v>42234</c:v>
                </c:pt>
                <c:pt idx="4076">
                  <c:v>42235</c:v>
                </c:pt>
                <c:pt idx="4077">
                  <c:v>42236</c:v>
                </c:pt>
                <c:pt idx="4078">
                  <c:v>42237</c:v>
                </c:pt>
                <c:pt idx="4079">
                  <c:v>42240</c:v>
                </c:pt>
                <c:pt idx="4080">
                  <c:v>42241</c:v>
                </c:pt>
                <c:pt idx="4081">
                  <c:v>42242</c:v>
                </c:pt>
                <c:pt idx="4082">
                  <c:v>42243</c:v>
                </c:pt>
                <c:pt idx="4083">
                  <c:v>42244</c:v>
                </c:pt>
                <c:pt idx="4084">
                  <c:v>42247</c:v>
                </c:pt>
                <c:pt idx="4085">
                  <c:v>42248</c:v>
                </c:pt>
                <c:pt idx="4086">
                  <c:v>42249</c:v>
                </c:pt>
                <c:pt idx="4087">
                  <c:v>42250</c:v>
                </c:pt>
                <c:pt idx="4088">
                  <c:v>42251</c:v>
                </c:pt>
                <c:pt idx="4089">
                  <c:v>42254</c:v>
                </c:pt>
                <c:pt idx="4090">
                  <c:v>42255</c:v>
                </c:pt>
                <c:pt idx="4091">
                  <c:v>42256</c:v>
                </c:pt>
                <c:pt idx="4092">
                  <c:v>42257</c:v>
                </c:pt>
                <c:pt idx="4093">
                  <c:v>42258</c:v>
                </c:pt>
                <c:pt idx="4094">
                  <c:v>42261</c:v>
                </c:pt>
                <c:pt idx="4095">
                  <c:v>42262</c:v>
                </c:pt>
                <c:pt idx="4096">
                  <c:v>42263</c:v>
                </c:pt>
                <c:pt idx="4097">
                  <c:v>42264</c:v>
                </c:pt>
                <c:pt idx="4098">
                  <c:v>42265</c:v>
                </c:pt>
                <c:pt idx="4099">
                  <c:v>42268</c:v>
                </c:pt>
                <c:pt idx="4100">
                  <c:v>42269</c:v>
                </c:pt>
                <c:pt idx="4101">
                  <c:v>42270</c:v>
                </c:pt>
                <c:pt idx="4102">
                  <c:v>42271</c:v>
                </c:pt>
                <c:pt idx="4103">
                  <c:v>42272</c:v>
                </c:pt>
                <c:pt idx="4104">
                  <c:v>42275</c:v>
                </c:pt>
                <c:pt idx="4105">
                  <c:v>42276</c:v>
                </c:pt>
                <c:pt idx="4106">
                  <c:v>42277</c:v>
                </c:pt>
                <c:pt idx="4107">
                  <c:v>42278</c:v>
                </c:pt>
                <c:pt idx="4108">
                  <c:v>42279</c:v>
                </c:pt>
                <c:pt idx="4109">
                  <c:v>42282</c:v>
                </c:pt>
                <c:pt idx="4110">
                  <c:v>42283</c:v>
                </c:pt>
                <c:pt idx="4111">
                  <c:v>42284</c:v>
                </c:pt>
                <c:pt idx="4112">
                  <c:v>42285</c:v>
                </c:pt>
                <c:pt idx="4113">
                  <c:v>42286</c:v>
                </c:pt>
                <c:pt idx="4114">
                  <c:v>42289</c:v>
                </c:pt>
                <c:pt idx="4115">
                  <c:v>42290</c:v>
                </c:pt>
                <c:pt idx="4116">
                  <c:v>42291</c:v>
                </c:pt>
                <c:pt idx="4117">
                  <c:v>42292</c:v>
                </c:pt>
                <c:pt idx="4118">
                  <c:v>42293</c:v>
                </c:pt>
                <c:pt idx="4119">
                  <c:v>42296</c:v>
                </c:pt>
                <c:pt idx="4120">
                  <c:v>42297</c:v>
                </c:pt>
                <c:pt idx="4121">
                  <c:v>42298</c:v>
                </c:pt>
                <c:pt idx="4122">
                  <c:v>42299</c:v>
                </c:pt>
                <c:pt idx="4123">
                  <c:v>42300</c:v>
                </c:pt>
                <c:pt idx="4124">
                  <c:v>42303</c:v>
                </c:pt>
                <c:pt idx="4125">
                  <c:v>42304</c:v>
                </c:pt>
                <c:pt idx="4126">
                  <c:v>42305</c:v>
                </c:pt>
                <c:pt idx="4127">
                  <c:v>42306</c:v>
                </c:pt>
                <c:pt idx="4128">
                  <c:v>42307</c:v>
                </c:pt>
                <c:pt idx="4129">
                  <c:v>42310</c:v>
                </c:pt>
                <c:pt idx="4130">
                  <c:v>42311</c:v>
                </c:pt>
                <c:pt idx="4131">
                  <c:v>42312</c:v>
                </c:pt>
                <c:pt idx="4132">
                  <c:v>42313</c:v>
                </c:pt>
                <c:pt idx="4133">
                  <c:v>42314</c:v>
                </c:pt>
                <c:pt idx="4134">
                  <c:v>42317</c:v>
                </c:pt>
                <c:pt idx="4135">
                  <c:v>42318</c:v>
                </c:pt>
                <c:pt idx="4136">
                  <c:v>42319</c:v>
                </c:pt>
                <c:pt idx="4137">
                  <c:v>42320</c:v>
                </c:pt>
                <c:pt idx="4138">
                  <c:v>42321</c:v>
                </c:pt>
                <c:pt idx="4139">
                  <c:v>42324</c:v>
                </c:pt>
                <c:pt idx="4140">
                  <c:v>42325</c:v>
                </c:pt>
                <c:pt idx="4141">
                  <c:v>42326</c:v>
                </c:pt>
                <c:pt idx="4142">
                  <c:v>42327</c:v>
                </c:pt>
                <c:pt idx="4143">
                  <c:v>42328</c:v>
                </c:pt>
                <c:pt idx="4144">
                  <c:v>42331</c:v>
                </c:pt>
                <c:pt idx="4145">
                  <c:v>42332</c:v>
                </c:pt>
                <c:pt idx="4146">
                  <c:v>42333</c:v>
                </c:pt>
                <c:pt idx="4147">
                  <c:v>42334</c:v>
                </c:pt>
                <c:pt idx="4148">
                  <c:v>42335</c:v>
                </c:pt>
                <c:pt idx="4149">
                  <c:v>42338</c:v>
                </c:pt>
                <c:pt idx="4150">
                  <c:v>42339</c:v>
                </c:pt>
                <c:pt idx="4151">
                  <c:v>42340</c:v>
                </c:pt>
                <c:pt idx="4152">
                  <c:v>42341</c:v>
                </c:pt>
                <c:pt idx="4153">
                  <c:v>42342</c:v>
                </c:pt>
                <c:pt idx="4154">
                  <c:v>42345</c:v>
                </c:pt>
                <c:pt idx="4155">
                  <c:v>42346</c:v>
                </c:pt>
                <c:pt idx="4156">
                  <c:v>42347</c:v>
                </c:pt>
                <c:pt idx="4157">
                  <c:v>42348</c:v>
                </c:pt>
                <c:pt idx="4158">
                  <c:v>42349</c:v>
                </c:pt>
                <c:pt idx="4159">
                  <c:v>42352</c:v>
                </c:pt>
                <c:pt idx="4160">
                  <c:v>42353</c:v>
                </c:pt>
                <c:pt idx="4161">
                  <c:v>42354</c:v>
                </c:pt>
                <c:pt idx="4162">
                  <c:v>42355</c:v>
                </c:pt>
                <c:pt idx="4163">
                  <c:v>42356</c:v>
                </c:pt>
                <c:pt idx="4164">
                  <c:v>42359</c:v>
                </c:pt>
                <c:pt idx="4165">
                  <c:v>42360</c:v>
                </c:pt>
                <c:pt idx="4166">
                  <c:v>42361</c:v>
                </c:pt>
                <c:pt idx="4167">
                  <c:v>42362</c:v>
                </c:pt>
                <c:pt idx="4168">
                  <c:v>42363</c:v>
                </c:pt>
                <c:pt idx="4169">
                  <c:v>42366</c:v>
                </c:pt>
                <c:pt idx="4170">
                  <c:v>42367</c:v>
                </c:pt>
                <c:pt idx="4171">
                  <c:v>42368</c:v>
                </c:pt>
                <c:pt idx="4172">
                  <c:v>42369</c:v>
                </c:pt>
                <c:pt idx="4173">
                  <c:v>42370</c:v>
                </c:pt>
                <c:pt idx="4174">
                  <c:v>42373</c:v>
                </c:pt>
                <c:pt idx="4175">
                  <c:v>42374</c:v>
                </c:pt>
                <c:pt idx="4176">
                  <c:v>42375</c:v>
                </c:pt>
                <c:pt idx="4177">
                  <c:v>42376</c:v>
                </c:pt>
                <c:pt idx="4178">
                  <c:v>42377</c:v>
                </c:pt>
                <c:pt idx="4179">
                  <c:v>42380</c:v>
                </c:pt>
                <c:pt idx="4180">
                  <c:v>42381</c:v>
                </c:pt>
                <c:pt idx="4181">
                  <c:v>42382</c:v>
                </c:pt>
                <c:pt idx="4182">
                  <c:v>42383</c:v>
                </c:pt>
                <c:pt idx="4183">
                  <c:v>42384</c:v>
                </c:pt>
                <c:pt idx="4184">
                  <c:v>42387</c:v>
                </c:pt>
                <c:pt idx="4185">
                  <c:v>42388</c:v>
                </c:pt>
                <c:pt idx="4186">
                  <c:v>42389</c:v>
                </c:pt>
                <c:pt idx="4187">
                  <c:v>42390</c:v>
                </c:pt>
                <c:pt idx="4188">
                  <c:v>42391</c:v>
                </c:pt>
                <c:pt idx="4189">
                  <c:v>42394</c:v>
                </c:pt>
                <c:pt idx="4190">
                  <c:v>42395</c:v>
                </c:pt>
                <c:pt idx="4191">
                  <c:v>42396</c:v>
                </c:pt>
                <c:pt idx="4192">
                  <c:v>42397</c:v>
                </c:pt>
                <c:pt idx="4193">
                  <c:v>42398</c:v>
                </c:pt>
                <c:pt idx="4194">
                  <c:v>42401</c:v>
                </c:pt>
                <c:pt idx="4195">
                  <c:v>42402</c:v>
                </c:pt>
                <c:pt idx="4196">
                  <c:v>42403</c:v>
                </c:pt>
                <c:pt idx="4197">
                  <c:v>42404</c:v>
                </c:pt>
                <c:pt idx="4198">
                  <c:v>42405</c:v>
                </c:pt>
                <c:pt idx="4199">
                  <c:v>42408</c:v>
                </c:pt>
                <c:pt idx="4200">
                  <c:v>42409</c:v>
                </c:pt>
                <c:pt idx="4201">
                  <c:v>42410</c:v>
                </c:pt>
                <c:pt idx="4202">
                  <c:v>42411</c:v>
                </c:pt>
                <c:pt idx="4203">
                  <c:v>42412</c:v>
                </c:pt>
                <c:pt idx="4204">
                  <c:v>42415</c:v>
                </c:pt>
                <c:pt idx="4205">
                  <c:v>42416</c:v>
                </c:pt>
                <c:pt idx="4206">
                  <c:v>42417</c:v>
                </c:pt>
                <c:pt idx="4207">
                  <c:v>42418</c:v>
                </c:pt>
                <c:pt idx="4208">
                  <c:v>42419</c:v>
                </c:pt>
                <c:pt idx="4209">
                  <c:v>42422</c:v>
                </c:pt>
                <c:pt idx="4210">
                  <c:v>42423</c:v>
                </c:pt>
                <c:pt idx="4211">
                  <c:v>42424</c:v>
                </c:pt>
                <c:pt idx="4212">
                  <c:v>42425</c:v>
                </c:pt>
                <c:pt idx="4213">
                  <c:v>42426</c:v>
                </c:pt>
                <c:pt idx="4214">
                  <c:v>42429</c:v>
                </c:pt>
                <c:pt idx="4215">
                  <c:v>42430</c:v>
                </c:pt>
                <c:pt idx="4216">
                  <c:v>42431</c:v>
                </c:pt>
                <c:pt idx="4217">
                  <c:v>42432</c:v>
                </c:pt>
                <c:pt idx="4218">
                  <c:v>42433</c:v>
                </c:pt>
                <c:pt idx="4219">
                  <c:v>42436</c:v>
                </c:pt>
                <c:pt idx="4220">
                  <c:v>42437</c:v>
                </c:pt>
                <c:pt idx="4221">
                  <c:v>42438</c:v>
                </c:pt>
                <c:pt idx="4222">
                  <c:v>42439</c:v>
                </c:pt>
                <c:pt idx="4223">
                  <c:v>42440</c:v>
                </c:pt>
                <c:pt idx="4224">
                  <c:v>42443</c:v>
                </c:pt>
                <c:pt idx="4225">
                  <c:v>42444</c:v>
                </c:pt>
                <c:pt idx="4226">
                  <c:v>42445</c:v>
                </c:pt>
                <c:pt idx="4227">
                  <c:v>42446</c:v>
                </c:pt>
                <c:pt idx="4228">
                  <c:v>42447</c:v>
                </c:pt>
                <c:pt idx="4229">
                  <c:v>42450</c:v>
                </c:pt>
                <c:pt idx="4230">
                  <c:v>42451</c:v>
                </c:pt>
                <c:pt idx="4231">
                  <c:v>42452</c:v>
                </c:pt>
                <c:pt idx="4232">
                  <c:v>42453</c:v>
                </c:pt>
                <c:pt idx="4233">
                  <c:v>42454</c:v>
                </c:pt>
                <c:pt idx="4234">
                  <c:v>42457</c:v>
                </c:pt>
                <c:pt idx="4235">
                  <c:v>42458</c:v>
                </c:pt>
                <c:pt idx="4236">
                  <c:v>42459</c:v>
                </c:pt>
                <c:pt idx="4237">
                  <c:v>42460</c:v>
                </c:pt>
                <c:pt idx="4238">
                  <c:v>42461</c:v>
                </c:pt>
                <c:pt idx="4239">
                  <c:v>42464</c:v>
                </c:pt>
                <c:pt idx="4240">
                  <c:v>42465</c:v>
                </c:pt>
                <c:pt idx="4241">
                  <c:v>42466</c:v>
                </c:pt>
                <c:pt idx="4242">
                  <c:v>42467</c:v>
                </c:pt>
                <c:pt idx="4243">
                  <c:v>42468</c:v>
                </c:pt>
                <c:pt idx="4244">
                  <c:v>42471</c:v>
                </c:pt>
                <c:pt idx="4245">
                  <c:v>42472</c:v>
                </c:pt>
                <c:pt idx="4246">
                  <c:v>42473</c:v>
                </c:pt>
                <c:pt idx="4247">
                  <c:v>42474</c:v>
                </c:pt>
                <c:pt idx="4248">
                  <c:v>42475</c:v>
                </c:pt>
                <c:pt idx="4249">
                  <c:v>42478</c:v>
                </c:pt>
                <c:pt idx="4250">
                  <c:v>42479</c:v>
                </c:pt>
                <c:pt idx="4251">
                  <c:v>42480</c:v>
                </c:pt>
                <c:pt idx="4252">
                  <c:v>42481</c:v>
                </c:pt>
                <c:pt idx="4253">
                  <c:v>42482</c:v>
                </c:pt>
                <c:pt idx="4254">
                  <c:v>42485</c:v>
                </c:pt>
                <c:pt idx="4255">
                  <c:v>42486</c:v>
                </c:pt>
                <c:pt idx="4256">
                  <c:v>42487</c:v>
                </c:pt>
                <c:pt idx="4257">
                  <c:v>42488</c:v>
                </c:pt>
                <c:pt idx="4258">
                  <c:v>42489</c:v>
                </c:pt>
                <c:pt idx="4259">
                  <c:v>42492</c:v>
                </c:pt>
                <c:pt idx="4260">
                  <c:v>42493</c:v>
                </c:pt>
                <c:pt idx="4261">
                  <c:v>42494</c:v>
                </c:pt>
                <c:pt idx="4262">
                  <c:v>42495</c:v>
                </c:pt>
                <c:pt idx="4263">
                  <c:v>42496</c:v>
                </c:pt>
                <c:pt idx="4264">
                  <c:v>42499</c:v>
                </c:pt>
                <c:pt idx="4265">
                  <c:v>42500</c:v>
                </c:pt>
                <c:pt idx="4266">
                  <c:v>42501</c:v>
                </c:pt>
                <c:pt idx="4267">
                  <c:v>42502</c:v>
                </c:pt>
                <c:pt idx="4268">
                  <c:v>42503</c:v>
                </c:pt>
                <c:pt idx="4269">
                  <c:v>42506</c:v>
                </c:pt>
                <c:pt idx="4270">
                  <c:v>42507</c:v>
                </c:pt>
                <c:pt idx="4271">
                  <c:v>42508</c:v>
                </c:pt>
                <c:pt idx="4272">
                  <c:v>42509</c:v>
                </c:pt>
                <c:pt idx="4273">
                  <c:v>42510</c:v>
                </c:pt>
                <c:pt idx="4274">
                  <c:v>42513</c:v>
                </c:pt>
                <c:pt idx="4275">
                  <c:v>42514</c:v>
                </c:pt>
                <c:pt idx="4276">
                  <c:v>42515</c:v>
                </c:pt>
                <c:pt idx="4277">
                  <c:v>42516</c:v>
                </c:pt>
                <c:pt idx="4278">
                  <c:v>42517</c:v>
                </c:pt>
                <c:pt idx="4279">
                  <c:v>42520</c:v>
                </c:pt>
                <c:pt idx="4280">
                  <c:v>42521</c:v>
                </c:pt>
                <c:pt idx="4281">
                  <c:v>42522</c:v>
                </c:pt>
                <c:pt idx="4282">
                  <c:v>42523</c:v>
                </c:pt>
                <c:pt idx="4283">
                  <c:v>42524</c:v>
                </c:pt>
                <c:pt idx="4284">
                  <c:v>42527</c:v>
                </c:pt>
                <c:pt idx="4285">
                  <c:v>42528</c:v>
                </c:pt>
                <c:pt idx="4286">
                  <c:v>42529</c:v>
                </c:pt>
                <c:pt idx="4287">
                  <c:v>42530</c:v>
                </c:pt>
                <c:pt idx="4288">
                  <c:v>42531</c:v>
                </c:pt>
                <c:pt idx="4289">
                  <c:v>42534</c:v>
                </c:pt>
                <c:pt idx="4290">
                  <c:v>42535</c:v>
                </c:pt>
                <c:pt idx="4291">
                  <c:v>42536</c:v>
                </c:pt>
                <c:pt idx="4292">
                  <c:v>42537</c:v>
                </c:pt>
                <c:pt idx="4293">
                  <c:v>42538</c:v>
                </c:pt>
                <c:pt idx="4294">
                  <c:v>42541</c:v>
                </c:pt>
                <c:pt idx="4295">
                  <c:v>42542</c:v>
                </c:pt>
                <c:pt idx="4296">
                  <c:v>42543</c:v>
                </c:pt>
                <c:pt idx="4297">
                  <c:v>42544</c:v>
                </c:pt>
                <c:pt idx="4298">
                  <c:v>42545</c:v>
                </c:pt>
                <c:pt idx="4299">
                  <c:v>42548</c:v>
                </c:pt>
                <c:pt idx="4300">
                  <c:v>42549</c:v>
                </c:pt>
                <c:pt idx="4301">
                  <c:v>42550</c:v>
                </c:pt>
                <c:pt idx="4302">
                  <c:v>42551</c:v>
                </c:pt>
                <c:pt idx="4303">
                  <c:v>42552</c:v>
                </c:pt>
                <c:pt idx="4304">
                  <c:v>42555</c:v>
                </c:pt>
                <c:pt idx="4305">
                  <c:v>42556</c:v>
                </c:pt>
                <c:pt idx="4306">
                  <c:v>42557</c:v>
                </c:pt>
                <c:pt idx="4307">
                  <c:v>42558</c:v>
                </c:pt>
                <c:pt idx="4308">
                  <c:v>42559</c:v>
                </c:pt>
                <c:pt idx="4309">
                  <c:v>42562</c:v>
                </c:pt>
                <c:pt idx="4310">
                  <c:v>42563</c:v>
                </c:pt>
                <c:pt idx="4311">
                  <c:v>42564</c:v>
                </c:pt>
                <c:pt idx="4312">
                  <c:v>42565</c:v>
                </c:pt>
                <c:pt idx="4313">
                  <c:v>42566</c:v>
                </c:pt>
                <c:pt idx="4314">
                  <c:v>42569</c:v>
                </c:pt>
                <c:pt idx="4315">
                  <c:v>42570</c:v>
                </c:pt>
                <c:pt idx="4316">
                  <c:v>42571</c:v>
                </c:pt>
                <c:pt idx="4317">
                  <c:v>42572</c:v>
                </c:pt>
                <c:pt idx="4318">
                  <c:v>42573</c:v>
                </c:pt>
                <c:pt idx="4319">
                  <c:v>42576</c:v>
                </c:pt>
                <c:pt idx="4320">
                  <c:v>42577</c:v>
                </c:pt>
                <c:pt idx="4321">
                  <c:v>42578</c:v>
                </c:pt>
                <c:pt idx="4322">
                  <c:v>42579</c:v>
                </c:pt>
                <c:pt idx="4323">
                  <c:v>42580</c:v>
                </c:pt>
                <c:pt idx="4324">
                  <c:v>42583</c:v>
                </c:pt>
                <c:pt idx="4325">
                  <c:v>42584</c:v>
                </c:pt>
                <c:pt idx="4326">
                  <c:v>42585</c:v>
                </c:pt>
                <c:pt idx="4327">
                  <c:v>42586</c:v>
                </c:pt>
                <c:pt idx="4328">
                  <c:v>42587</c:v>
                </c:pt>
                <c:pt idx="4329">
                  <c:v>42590</c:v>
                </c:pt>
                <c:pt idx="4330">
                  <c:v>42591</c:v>
                </c:pt>
                <c:pt idx="4331">
                  <c:v>42592</c:v>
                </c:pt>
                <c:pt idx="4332">
                  <c:v>42593</c:v>
                </c:pt>
                <c:pt idx="4333">
                  <c:v>42594</c:v>
                </c:pt>
                <c:pt idx="4334">
                  <c:v>42597</c:v>
                </c:pt>
                <c:pt idx="4335">
                  <c:v>42598</c:v>
                </c:pt>
                <c:pt idx="4336">
                  <c:v>42599</c:v>
                </c:pt>
                <c:pt idx="4337">
                  <c:v>42600</c:v>
                </c:pt>
                <c:pt idx="4338">
                  <c:v>42601</c:v>
                </c:pt>
                <c:pt idx="4339">
                  <c:v>42604</c:v>
                </c:pt>
                <c:pt idx="4340">
                  <c:v>42605</c:v>
                </c:pt>
                <c:pt idx="4341">
                  <c:v>42606</c:v>
                </c:pt>
                <c:pt idx="4342">
                  <c:v>42607</c:v>
                </c:pt>
                <c:pt idx="4343">
                  <c:v>42608</c:v>
                </c:pt>
                <c:pt idx="4344">
                  <c:v>42611</c:v>
                </c:pt>
                <c:pt idx="4345">
                  <c:v>42612</c:v>
                </c:pt>
                <c:pt idx="4346">
                  <c:v>42613</c:v>
                </c:pt>
                <c:pt idx="4347">
                  <c:v>42614</c:v>
                </c:pt>
                <c:pt idx="4348">
                  <c:v>42615</c:v>
                </c:pt>
                <c:pt idx="4349">
                  <c:v>42618</c:v>
                </c:pt>
                <c:pt idx="4350">
                  <c:v>42619</c:v>
                </c:pt>
                <c:pt idx="4351">
                  <c:v>42620</c:v>
                </c:pt>
                <c:pt idx="4352">
                  <c:v>42621</c:v>
                </c:pt>
                <c:pt idx="4353">
                  <c:v>42622</c:v>
                </c:pt>
                <c:pt idx="4354">
                  <c:v>42625</c:v>
                </c:pt>
                <c:pt idx="4355">
                  <c:v>42626</c:v>
                </c:pt>
                <c:pt idx="4356">
                  <c:v>42627</c:v>
                </c:pt>
                <c:pt idx="4357">
                  <c:v>42628</c:v>
                </c:pt>
                <c:pt idx="4358">
                  <c:v>42629</c:v>
                </c:pt>
                <c:pt idx="4359">
                  <c:v>42632</c:v>
                </c:pt>
                <c:pt idx="4360">
                  <c:v>42633</c:v>
                </c:pt>
                <c:pt idx="4361">
                  <c:v>42634</c:v>
                </c:pt>
                <c:pt idx="4362">
                  <c:v>42635</c:v>
                </c:pt>
                <c:pt idx="4363">
                  <c:v>42636</c:v>
                </c:pt>
                <c:pt idx="4364">
                  <c:v>42639</c:v>
                </c:pt>
                <c:pt idx="4365">
                  <c:v>42640</c:v>
                </c:pt>
                <c:pt idx="4366">
                  <c:v>42641</c:v>
                </c:pt>
                <c:pt idx="4367">
                  <c:v>42642</c:v>
                </c:pt>
                <c:pt idx="4368">
                  <c:v>42643</c:v>
                </c:pt>
                <c:pt idx="4369">
                  <c:v>42646</c:v>
                </c:pt>
                <c:pt idx="4370">
                  <c:v>42647</c:v>
                </c:pt>
                <c:pt idx="4371">
                  <c:v>42648</c:v>
                </c:pt>
                <c:pt idx="4372">
                  <c:v>42649</c:v>
                </c:pt>
                <c:pt idx="4373">
                  <c:v>42650</c:v>
                </c:pt>
                <c:pt idx="4374">
                  <c:v>42653</c:v>
                </c:pt>
                <c:pt idx="4375">
                  <c:v>42654</c:v>
                </c:pt>
                <c:pt idx="4376">
                  <c:v>42655</c:v>
                </c:pt>
                <c:pt idx="4377">
                  <c:v>42656</c:v>
                </c:pt>
                <c:pt idx="4378">
                  <c:v>42657</c:v>
                </c:pt>
                <c:pt idx="4379">
                  <c:v>42660</c:v>
                </c:pt>
                <c:pt idx="4380">
                  <c:v>42661</c:v>
                </c:pt>
                <c:pt idx="4381">
                  <c:v>42662</c:v>
                </c:pt>
                <c:pt idx="4382">
                  <c:v>42663</c:v>
                </c:pt>
                <c:pt idx="4383">
                  <c:v>42664</c:v>
                </c:pt>
                <c:pt idx="4384">
                  <c:v>42667</c:v>
                </c:pt>
                <c:pt idx="4385">
                  <c:v>42668</c:v>
                </c:pt>
                <c:pt idx="4386">
                  <c:v>42669</c:v>
                </c:pt>
                <c:pt idx="4387">
                  <c:v>42670</c:v>
                </c:pt>
                <c:pt idx="4388">
                  <c:v>42671</c:v>
                </c:pt>
                <c:pt idx="4389">
                  <c:v>42674</c:v>
                </c:pt>
                <c:pt idx="4390">
                  <c:v>42675</c:v>
                </c:pt>
                <c:pt idx="4391">
                  <c:v>42676</c:v>
                </c:pt>
                <c:pt idx="4392">
                  <c:v>42677</c:v>
                </c:pt>
                <c:pt idx="4393">
                  <c:v>42678</c:v>
                </c:pt>
                <c:pt idx="4394">
                  <c:v>42681</c:v>
                </c:pt>
                <c:pt idx="4395">
                  <c:v>42682</c:v>
                </c:pt>
                <c:pt idx="4396">
                  <c:v>42683</c:v>
                </c:pt>
                <c:pt idx="4397">
                  <c:v>42684</c:v>
                </c:pt>
                <c:pt idx="4398">
                  <c:v>42685</c:v>
                </c:pt>
                <c:pt idx="4399">
                  <c:v>42688</c:v>
                </c:pt>
                <c:pt idx="4400">
                  <c:v>42689</c:v>
                </c:pt>
                <c:pt idx="4401">
                  <c:v>42690</c:v>
                </c:pt>
                <c:pt idx="4402">
                  <c:v>42691</c:v>
                </c:pt>
                <c:pt idx="4403">
                  <c:v>42692</c:v>
                </c:pt>
                <c:pt idx="4404">
                  <c:v>42695</c:v>
                </c:pt>
                <c:pt idx="4405">
                  <c:v>42696</c:v>
                </c:pt>
                <c:pt idx="4406">
                  <c:v>42697</c:v>
                </c:pt>
                <c:pt idx="4407">
                  <c:v>42698</c:v>
                </c:pt>
                <c:pt idx="4408">
                  <c:v>42699</c:v>
                </c:pt>
                <c:pt idx="4409">
                  <c:v>42702</c:v>
                </c:pt>
                <c:pt idx="4410">
                  <c:v>42703</c:v>
                </c:pt>
                <c:pt idx="4411">
                  <c:v>42704</c:v>
                </c:pt>
                <c:pt idx="4412">
                  <c:v>42705</c:v>
                </c:pt>
                <c:pt idx="4413">
                  <c:v>42706</c:v>
                </c:pt>
                <c:pt idx="4414">
                  <c:v>42709</c:v>
                </c:pt>
                <c:pt idx="4415">
                  <c:v>42710</c:v>
                </c:pt>
                <c:pt idx="4416">
                  <c:v>42711</c:v>
                </c:pt>
                <c:pt idx="4417">
                  <c:v>42712</c:v>
                </c:pt>
                <c:pt idx="4418">
                  <c:v>42713</c:v>
                </c:pt>
                <c:pt idx="4419">
                  <c:v>42716</c:v>
                </c:pt>
                <c:pt idx="4420">
                  <c:v>42717</c:v>
                </c:pt>
                <c:pt idx="4421">
                  <c:v>42718</c:v>
                </c:pt>
                <c:pt idx="4422">
                  <c:v>42719</c:v>
                </c:pt>
                <c:pt idx="4423">
                  <c:v>42720</c:v>
                </c:pt>
                <c:pt idx="4424">
                  <c:v>42723</c:v>
                </c:pt>
                <c:pt idx="4425">
                  <c:v>42724</c:v>
                </c:pt>
                <c:pt idx="4426">
                  <c:v>42725</c:v>
                </c:pt>
                <c:pt idx="4427">
                  <c:v>42726</c:v>
                </c:pt>
                <c:pt idx="4428">
                  <c:v>42727</c:v>
                </c:pt>
                <c:pt idx="4429">
                  <c:v>42730</c:v>
                </c:pt>
                <c:pt idx="4430">
                  <c:v>42731</c:v>
                </c:pt>
                <c:pt idx="4431">
                  <c:v>42732</c:v>
                </c:pt>
                <c:pt idx="4432">
                  <c:v>42733</c:v>
                </c:pt>
                <c:pt idx="4433">
                  <c:v>42734</c:v>
                </c:pt>
                <c:pt idx="4434">
                  <c:v>42737</c:v>
                </c:pt>
                <c:pt idx="4435">
                  <c:v>42738</c:v>
                </c:pt>
                <c:pt idx="4436">
                  <c:v>42739</c:v>
                </c:pt>
                <c:pt idx="4437">
                  <c:v>42740</c:v>
                </c:pt>
                <c:pt idx="4438">
                  <c:v>42741</c:v>
                </c:pt>
                <c:pt idx="4439">
                  <c:v>42744</c:v>
                </c:pt>
                <c:pt idx="4440">
                  <c:v>42745</c:v>
                </c:pt>
                <c:pt idx="4441">
                  <c:v>42746</c:v>
                </c:pt>
                <c:pt idx="4442">
                  <c:v>42747</c:v>
                </c:pt>
                <c:pt idx="4443">
                  <c:v>42748</c:v>
                </c:pt>
                <c:pt idx="4444">
                  <c:v>42751</c:v>
                </c:pt>
                <c:pt idx="4445">
                  <c:v>42752</c:v>
                </c:pt>
                <c:pt idx="4446">
                  <c:v>42753</c:v>
                </c:pt>
                <c:pt idx="4447">
                  <c:v>42754</c:v>
                </c:pt>
                <c:pt idx="4448">
                  <c:v>42755</c:v>
                </c:pt>
                <c:pt idx="4449">
                  <c:v>42758</c:v>
                </c:pt>
                <c:pt idx="4450">
                  <c:v>42759</c:v>
                </c:pt>
                <c:pt idx="4451">
                  <c:v>42760</c:v>
                </c:pt>
                <c:pt idx="4452">
                  <c:v>42761</c:v>
                </c:pt>
                <c:pt idx="4453">
                  <c:v>42762</c:v>
                </c:pt>
                <c:pt idx="4454">
                  <c:v>42765</c:v>
                </c:pt>
                <c:pt idx="4455">
                  <c:v>42766</c:v>
                </c:pt>
                <c:pt idx="4456">
                  <c:v>42767</c:v>
                </c:pt>
                <c:pt idx="4457">
                  <c:v>42768</c:v>
                </c:pt>
                <c:pt idx="4458">
                  <c:v>42769</c:v>
                </c:pt>
                <c:pt idx="4459">
                  <c:v>42772</c:v>
                </c:pt>
                <c:pt idx="4460">
                  <c:v>42773</c:v>
                </c:pt>
                <c:pt idx="4461">
                  <c:v>42774</c:v>
                </c:pt>
                <c:pt idx="4462">
                  <c:v>42775</c:v>
                </c:pt>
                <c:pt idx="4463">
                  <c:v>42776</c:v>
                </c:pt>
                <c:pt idx="4464">
                  <c:v>42779</c:v>
                </c:pt>
                <c:pt idx="4465">
                  <c:v>42780</c:v>
                </c:pt>
                <c:pt idx="4466">
                  <c:v>42781</c:v>
                </c:pt>
                <c:pt idx="4467">
                  <c:v>42782</c:v>
                </c:pt>
                <c:pt idx="4468">
                  <c:v>42783</c:v>
                </c:pt>
                <c:pt idx="4469">
                  <c:v>42786</c:v>
                </c:pt>
                <c:pt idx="4470">
                  <c:v>42787</c:v>
                </c:pt>
                <c:pt idx="4471">
                  <c:v>42788</c:v>
                </c:pt>
                <c:pt idx="4472">
                  <c:v>42789</c:v>
                </c:pt>
                <c:pt idx="4473">
                  <c:v>42790</c:v>
                </c:pt>
                <c:pt idx="4474">
                  <c:v>42793</c:v>
                </c:pt>
                <c:pt idx="4475">
                  <c:v>42794</c:v>
                </c:pt>
                <c:pt idx="4476">
                  <c:v>42795</c:v>
                </c:pt>
                <c:pt idx="4477">
                  <c:v>42796</c:v>
                </c:pt>
                <c:pt idx="4478">
                  <c:v>42797</c:v>
                </c:pt>
                <c:pt idx="4479">
                  <c:v>42800</c:v>
                </c:pt>
                <c:pt idx="4480">
                  <c:v>42801</c:v>
                </c:pt>
                <c:pt idx="4481">
                  <c:v>42802</c:v>
                </c:pt>
                <c:pt idx="4482">
                  <c:v>42803</c:v>
                </c:pt>
                <c:pt idx="4483">
                  <c:v>42804</c:v>
                </c:pt>
                <c:pt idx="4484">
                  <c:v>42807</c:v>
                </c:pt>
                <c:pt idx="4485">
                  <c:v>42808</c:v>
                </c:pt>
                <c:pt idx="4486">
                  <c:v>42809</c:v>
                </c:pt>
                <c:pt idx="4487">
                  <c:v>42810</c:v>
                </c:pt>
                <c:pt idx="4488">
                  <c:v>42811</c:v>
                </c:pt>
                <c:pt idx="4489">
                  <c:v>42814</c:v>
                </c:pt>
                <c:pt idx="4490">
                  <c:v>42815</c:v>
                </c:pt>
                <c:pt idx="4491">
                  <c:v>42816</c:v>
                </c:pt>
                <c:pt idx="4492">
                  <c:v>42817</c:v>
                </c:pt>
                <c:pt idx="4493">
                  <c:v>42818</c:v>
                </c:pt>
                <c:pt idx="4494">
                  <c:v>42821</c:v>
                </c:pt>
                <c:pt idx="4495">
                  <c:v>42822</c:v>
                </c:pt>
                <c:pt idx="4496">
                  <c:v>42823</c:v>
                </c:pt>
                <c:pt idx="4497">
                  <c:v>42824</c:v>
                </c:pt>
                <c:pt idx="4498">
                  <c:v>42825</c:v>
                </c:pt>
                <c:pt idx="4499">
                  <c:v>42828</c:v>
                </c:pt>
                <c:pt idx="4500">
                  <c:v>42829</c:v>
                </c:pt>
                <c:pt idx="4501">
                  <c:v>42830</c:v>
                </c:pt>
                <c:pt idx="4502">
                  <c:v>42831</c:v>
                </c:pt>
                <c:pt idx="4503">
                  <c:v>42832</c:v>
                </c:pt>
                <c:pt idx="4504">
                  <c:v>42835</c:v>
                </c:pt>
                <c:pt idx="4505">
                  <c:v>42836</c:v>
                </c:pt>
                <c:pt idx="4506">
                  <c:v>42837</c:v>
                </c:pt>
                <c:pt idx="4507">
                  <c:v>42838</c:v>
                </c:pt>
                <c:pt idx="4508">
                  <c:v>42839</c:v>
                </c:pt>
                <c:pt idx="4509">
                  <c:v>42842</c:v>
                </c:pt>
                <c:pt idx="4510">
                  <c:v>42843</c:v>
                </c:pt>
                <c:pt idx="4511">
                  <c:v>42844</c:v>
                </c:pt>
                <c:pt idx="4512">
                  <c:v>42845</c:v>
                </c:pt>
                <c:pt idx="4513">
                  <c:v>42846</c:v>
                </c:pt>
                <c:pt idx="4514">
                  <c:v>42849</c:v>
                </c:pt>
                <c:pt idx="4515">
                  <c:v>42850</c:v>
                </c:pt>
                <c:pt idx="4516">
                  <c:v>42851</c:v>
                </c:pt>
                <c:pt idx="4517">
                  <c:v>42852</c:v>
                </c:pt>
                <c:pt idx="4518">
                  <c:v>42853</c:v>
                </c:pt>
                <c:pt idx="4519">
                  <c:v>42856</c:v>
                </c:pt>
                <c:pt idx="4520">
                  <c:v>42857</c:v>
                </c:pt>
                <c:pt idx="4521">
                  <c:v>42858</c:v>
                </c:pt>
                <c:pt idx="4522">
                  <c:v>42859</c:v>
                </c:pt>
                <c:pt idx="4523">
                  <c:v>42860</c:v>
                </c:pt>
                <c:pt idx="4524">
                  <c:v>42863</c:v>
                </c:pt>
                <c:pt idx="4525">
                  <c:v>42864</c:v>
                </c:pt>
                <c:pt idx="4526">
                  <c:v>42865</c:v>
                </c:pt>
                <c:pt idx="4527">
                  <c:v>42866</c:v>
                </c:pt>
                <c:pt idx="4528">
                  <c:v>42867</c:v>
                </c:pt>
                <c:pt idx="4529">
                  <c:v>42870</c:v>
                </c:pt>
                <c:pt idx="4530">
                  <c:v>42871</c:v>
                </c:pt>
                <c:pt idx="4531">
                  <c:v>42872</c:v>
                </c:pt>
                <c:pt idx="4532">
                  <c:v>42873</c:v>
                </c:pt>
                <c:pt idx="4533">
                  <c:v>42874</c:v>
                </c:pt>
                <c:pt idx="4534">
                  <c:v>42877</c:v>
                </c:pt>
                <c:pt idx="4535">
                  <c:v>42878</c:v>
                </c:pt>
                <c:pt idx="4536">
                  <c:v>42879</c:v>
                </c:pt>
                <c:pt idx="4537">
                  <c:v>42880</c:v>
                </c:pt>
                <c:pt idx="4538">
                  <c:v>42881</c:v>
                </c:pt>
                <c:pt idx="4539">
                  <c:v>42884</c:v>
                </c:pt>
                <c:pt idx="4540">
                  <c:v>42885</c:v>
                </c:pt>
                <c:pt idx="4541">
                  <c:v>42886</c:v>
                </c:pt>
                <c:pt idx="4542">
                  <c:v>42887</c:v>
                </c:pt>
                <c:pt idx="4543">
                  <c:v>42888</c:v>
                </c:pt>
                <c:pt idx="4544">
                  <c:v>42891</c:v>
                </c:pt>
                <c:pt idx="4545">
                  <c:v>42892</c:v>
                </c:pt>
                <c:pt idx="4546">
                  <c:v>42893</c:v>
                </c:pt>
                <c:pt idx="4547">
                  <c:v>42894</c:v>
                </c:pt>
                <c:pt idx="4548">
                  <c:v>42895</c:v>
                </c:pt>
                <c:pt idx="4549">
                  <c:v>42898</c:v>
                </c:pt>
                <c:pt idx="4550">
                  <c:v>42899</c:v>
                </c:pt>
                <c:pt idx="4551">
                  <c:v>42900</c:v>
                </c:pt>
                <c:pt idx="4552">
                  <c:v>42901</c:v>
                </c:pt>
                <c:pt idx="4553">
                  <c:v>42902</c:v>
                </c:pt>
                <c:pt idx="4554">
                  <c:v>42905</c:v>
                </c:pt>
                <c:pt idx="4555">
                  <c:v>42906</c:v>
                </c:pt>
                <c:pt idx="4556">
                  <c:v>42907</c:v>
                </c:pt>
                <c:pt idx="4557">
                  <c:v>42908</c:v>
                </c:pt>
                <c:pt idx="4558">
                  <c:v>42909</c:v>
                </c:pt>
                <c:pt idx="4559">
                  <c:v>42912</c:v>
                </c:pt>
                <c:pt idx="4560">
                  <c:v>42913</c:v>
                </c:pt>
                <c:pt idx="4561">
                  <c:v>42914</c:v>
                </c:pt>
                <c:pt idx="4562">
                  <c:v>42915</c:v>
                </c:pt>
                <c:pt idx="4563">
                  <c:v>42916</c:v>
                </c:pt>
                <c:pt idx="4564">
                  <c:v>42919</c:v>
                </c:pt>
                <c:pt idx="4565">
                  <c:v>42920</c:v>
                </c:pt>
                <c:pt idx="4566">
                  <c:v>42921</c:v>
                </c:pt>
                <c:pt idx="4567">
                  <c:v>42922</c:v>
                </c:pt>
                <c:pt idx="4568">
                  <c:v>42923</c:v>
                </c:pt>
                <c:pt idx="4569">
                  <c:v>42926</c:v>
                </c:pt>
                <c:pt idx="4570">
                  <c:v>42927</c:v>
                </c:pt>
                <c:pt idx="4571">
                  <c:v>42928</c:v>
                </c:pt>
                <c:pt idx="4572">
                  <c:v>42929</c:v>
                </c:pt>
                <c:pt idx="4573">
                  <c:v>42930</c:v>
                </c:pt>
                <c:pt idx="4574">
                  <c:v>42933</c:v>
                </c:pt>
                <c:pt idx="4575">
                  <c:v>42934</c:v>
                </c:pt>
                <c:pt idx="4576">
                  <c:v>42935</c:v>
                </c:pt>
                <c:pt idx="4577">
                  <c:v>42936</c:v>
                </c:pt>
                <c:pt idx="4578">
                  <c:v>42937</c:v>
                </c:pt>
                <c:pt idx="4579">
                  <c:v>42940</c:v>
                </c:pt>
                <c:pt idx="4580">
                  <c:v>42941</c:v>
                </c:pt>
                <c:pt idx="4581">
                  <c:v>42942</c:v>
                </c:pt>
                <c:pt idx="4582">
                  <c:v>42943</c:v>
                </c:pt>
                <c:pt idx="4583">
                  <c:v>42944</c:v>
                </c:pt>
                <c:pt idx="4584">
                  <c:v>42947</c:v>
                </c:pt>
                <c:pt idx="4585">
                  <c:v>42948</c:v>
                </c:pt>
                <c:pt idx="4586">
                  <c:v>42949</c:v>
                </c:pt>
                <c:pt idx="4587">
                  <c:v>42950</c:v>
                </c:pt>
                <c:pt idx="4588">
                  <c:v>42951</c:v>
                </c:pt>
                <c:pt idx="4589">
                  <c:v>42954</c:v>
                </c:pt>
                <c:pt idx="4590">
                  <c:v>42955</c:v>
                </c:pt>
                <c:pt idx="4591">
                  <c:v>42956</c:v>
                </c:pt>
                <c:pt idx="4592">
                  <c:v>42957</c:v>
                </c:pt>
                <c:pt idx="4593">
                  <c:v>42958</c:v>
                </c:pt>
                <c:pt idx="4594">
                  <c:v>42961</c:v>
                </c:pt>
                <c:pt idx="4595">
                  <c:v>42962</c:v>
                </c:pt>
                <c:pt idx="4596">
                  <c:v>42963</c:v>
                </c:pt>
                <c:pt idx="4597">
                  <c:v>42964</c:v>
                </c:pt>
                <c:pt idx="4598">
                  <c:v>42965</c:v>
                </c:pt>
                <c:pt idx="4599">
                  <c:v>42968</c:v>
                </c:pt>
                <c:pt idx="4600">
                  <c:v>42969</c:v>
                </c:pt>
                <c:pt idx="4601">
                  <c:v>42970</c:v>
                </c:pt>
                <c:pt idx="4602">
                  <c:v>42971</c:v>
                </c:pt>
                <c:pt idx="4603">
                  <c:v>42972</c:v>
                </c:pt>
                <c:pt idx="4604">
                  <c:v>42975</c:v>
                </c:pt>
                <c:pt idx="4605">
                  <c:v>42976</c:v>
                </c:pt>
                <c:pt idx="4606">
                  <c:v>42977</c:v>
                </c:pt>
                <c:pt idx="4607">
                  <c:v>42978</c:v>
                </c:pt>
                <c:pt idx="4608">
                  <c:v>42979</c:v>
                </c:pt>
                <c:pt idx="4609">
                  <c:v>42982</c:v>
                </c:pt>
                <c:pt idx="4610">
                  <c:v>42983</c:v>
                </c:pt>
                <c:pt idx="4611">
                  <c:v>42984</c:v>
                </c:pt>
                <c:pt idx="4612">
                  <c:v>42985</c:v>
                </c:pt>
                <c:pt idx="4613">
                  <c:v>42986</c:v>
                </c:pt>
                <c:pt idx="4614">
                  <c:v>42989</c:v>
                </c:pt>
                <c:pt idx="4615">
                  <c:v>42990</c:v>
                </c:pt>
                <c:pt idx="4616">
                  <c:v>42991</c:v>
                </c:pt>
                <c:pt idx="4617">
                  <c:v>42992</c:v>
                </c:pt>
                <c:pt idx="4618">
                  <c:v>42993</c:v>
                </c:pt>
                <c:pt idx="4619">
                  <c:v>42996</c:v>
                </c:pt>
                <c:pt idx="4620">
                  <c:v>42997</c:v>
                </c:pt>
                <c:pt idx="4621">
                  <c:v>42998</c:v>
                </c:pt>
                <c:pt idx="4622">
                  <c:v>42999</c:v>
                </c:pt>
                <c:pt idx="4623">
                  <c:v>43000</c:v>
                </c:pt>
                <c:pt idx="4624">
                  <c:v>43003</c:v>
                </c:pt>
                <c:pt idx="4625">
                  <c:v>43004</c:v>
                </c:pt>
                <c:pt idx="4626">
                  <c:v>43005</c:v>
                </c:pt>
                <c:pt idx="4627">
                  <c:v>43006</c:v>
                </c:pt>
                <c:pt idx="4628">
                  <c:v>43007</c:v>
                </c:pt>
                <c:pt idx="4629">
                  <c:v>43010</c:v>
                </c:pt>
                <c:pt idx="4630">
                  <c:v>43011</c:v>
                </c:pt>
                <c:pt idx="4631">
                  <c:v>43012</c:v>
                </c:pt>
                <c:pt idx="4632">
                  <c:v>43013</c:v>
                </c:pt>
                <c:pt idx="4633">
                  <c:v>43014</c:v>
                </c:pt>
                <c:pt idx="4634">
                  <c:v>43017</c:v>
                </c:pt>
                <c:pt idx="4635">
                  <c:v>43018</c:v>
                </c:pt>
                <c:pt idx="4636">
                  <c:v>43019</c:v>
                </c:pt>
                <c:pt idx="4637">
                  <c:v>43020</c:v>
                </c:pt>
                <c:pt idx="4638">
                  <c:v>43021</c:v>
                </c:pt>
                <c:pt idx="4639">
                  <c:v>43024</c:v>
                </c:pt>
                <c:pt idx="4640">
                  <c:v>43025</c:v>
                </c:pt>
                <c:pt idx="4641">
                  <c:v>43026</c:v>
                </c:pt>
                <c:pt idx="4642">
                  <c:v>43027</c:v>
                </c:pt>
                <c:pt idx="4643">
                  <c:v>43028</c:v>
                </c:pt>
                <c:pt idx="4644">
                  <c:v>43031</c:v>
                </c:pt>
                <c:pt idx="4645">
                  <c:v>43032</c:v>
                </c:pt>
                <c:pt idx="4646">
                  <c:v>43033</c:v>
                </c:pt>
                <c:pt idx="4647">
                  <c:v>43034</c:v>
                </c:pt>
                <c:pt idx="4648">
                  <c:v>43035</c:v>
                </c:pt>
                <c:pt idx="4649">
                  <c:v>43038</c:v>
                </c:pt>
                <c:pt idx="4650">
                  <c:v>43039</c:v>
                </c:pt>
                <c:pt idx="4651">
                  <c:v>43040</c:v>
                </c:pt>
                <c:pt idx="4652">
                  <c:v>43041</c:v>
                </c:pt>
                <c:pt idx="4653">
                  <c:v>43042</c:v>
                </c:pt>
                <c:pt idx="4654">
                  <c:v>43045</c:v>
                </c:pt>
                <c:pt idx="4655">
                  <c:v>43046</c:v>
                </c:pt>
                <c:pt idx="4656">
                  <c:v>43047</c:v>
                </c:pt>
                <c:pt idx="4657">
                  <c:v>43048</c:v>
                </c:pt>
                <c:pt idx="4658">
                  <c:v>43049</c:v>
                </c:pt>
                <c:pt idx="4659">
                  <c:v>43052</c:v>
                </c:pt>
                <c:pt idx="4660">
                  <c:v>43053</c:v>
                </c:pt>
                <c:pt idx="4661">
                  <c:v>43054</c:v>
                </c:pt>
                <c:pt idx="4662">
                  <c:v>43055</c:v>
                </c:pt>
                <c:pt idx="4663">
                  <c:v>43056</c:v>
                </c:pt>
                <c:pt idx="4664">
                  <c:v>43059</c:v>
                </c:pt>
                <c:pt idx="4665">
                  <c:v>43060</c:v>
                </c:pt>
                <c:pt idx="4666">
                  <c:v>43061</c:v>
                </c:pt>
                <c:pt idx="4667">
                  <c:v>43062</c:v>
                </c:pt>
                <c:pt idx="4668">
                  <c:v>43063</c:v>
                </c:pt>
                <c:pt idx="4669">
                  <c:v>43066</c:v>
                </c:pt>
                <c:pt idx="4670">
                  <c:v>43067</c:v>
                </c:pt>
                <c:pt idx="4671">
                  <c:v>43068</c:v>
                </c:pt>
                <c:pt idx="4672">
                  <c:v>43069</c:v>
                </c:pt>
                <c:pt idx="4673">
                  <c:v>43070</c:v>
                </c:pt>
                <c:pt idx="4674">
                  <c:v>43073</c:v>
                </c:pt>
                <c:pt idx="4675">
                  <c:v>43074</c:v>
                </c:pt>
                <c:pt idx="4676">
                  <c:v>43075</c:v>
                </c:pt>
                <c:pt idx="4677">
                  <c:v>43076</c:v>
                </c:pt>
                <c:pt idx="4678">
                  <c:v>43077</c:v>
                </c:pt>
                <c:pt idx="4679">
                  <c:v>43080</c:v>
                </c:pt>
                <c:pt idx="4680">
                  <c:v>43081</c:v>
                </c:pt>
                <c:pt idx="4681">
                  <c:v>43082</c:v>
                </c:pt>
                <c:pt idx="4682">
                  <c:v>43083</c:v>
                </c:pt>
                <c:pt idx="4683">
                  <c:v>43084</c:v>
                </c:pt>
                <c:pt idx="4684">
                  <c:v>43087</c:v>
                </c:pt>
                <c:pt idx="4685">
                  <c:v>43088</c:v>
                </c:pt>
                <c:pt idx="4686">
                  <c:v>43089</c:v>
                </c:pt>
                <c:pt idx="4687">
                  <c:v>43090</c:v>
                </c:pt>
                <c:pt idx="4688">
                  <c:v>43091</c:v>
                </c:pt>
                <c:pt idx="4689">
                  <c:v>43094</c:v>
                </c:pt>
                <c:pt idx="4690">
                  <c:v>43095</c:v>
                </c:pt>
                <c:pt idx="4691">
                  <c:v>43096</c:v>
                </c:pt>
                <c:pt idx="4692">
                  <c:v>43097</c:v>
                </c:pt>
                <c:pt idx="4693">
                  <c:v>43098</c:v>
                </c:pt>
                <c:pt idx="4694">
                  <c:v>43101</c:v>
                </c:pt>
                <c:pt idx="4695">
                  <c:v>43102</c:v>
                </c:pt>
                <c:pt idx="4696">
                  <c:v>43103</c:v>
                </c:pt>
                <c:pt idx="4697">
                  <c:v>43104</c:v>
                </c:pt>
                <c:pt idx="4698">
                  <c:v>43105</c:v>
                </c:pt>
                <c:pt idx="4699">
                  <c:v>43108</c:v>
                </c:pt>
                <c:pt idx="4700">
                  <c:v>43109</c:v>
                </c:pt>
                <c:pt idx="4701">
                  <c:v>43110</c:v>
                </c:pt>
                <c:pt idx="4702">
                  <c:v>43111</c:v>
                </c:pt>
                <c:pt idx="4703">
                  <c:v>43112</c:v>
                </c:pt>
                <c:pt idx="4704">
                  <c:v>43115</c:v>
                </c:pt>
                <c:pt idx="4705">
                  <c:v>43116</c:v>
                </c:pt>
                <c:pt idx="4706">
                  <c:v>43117</c:v>
                </c:pt>
                <c:pt idx="4707">
                  <c:v>43118</c:v>
                </c:pt>
              </c:numCache>
            </c:numRef>
          </c:cat>
          <c:val>
            <c:numRef>
              <c:f>'TIME SERIES'!$E$19:$E$4727</c:f>
              <c:numCache>
                <c:formatCode>#,##0</c:formatCode>
                <c:ptCount val="4709"/>
                <c:pt idx="1">
                  <c:v>441</c:v>
                </c:pt>
                <c:pt idx="2">
                  <c:v>442</c:v>
                </c:pt>
                <c:pt idx="3">
                  <c:v>446</c:v>
                </c:pt>
                <c:pt idx="4">
                  <c:v>452</c:v>
                </c:pt>
                <c:pt idx="5">
                  <c:v>460</c:v>
                </c:pt>
                <c:pt idx="6">
                  <c:v>454</c:v>
                </c:pt>
                <c:pt idx="7">
                  <c:v>451</c:v>
                </c:pt>
                <c:pt idx="8">
                  <c:v>461</c:v>
                </c:pt>
                <c:pt idx="9">
                  <c:v>461</c:v>
                </c:pt>
                <c:pt idx="10">
                  <c:v>443</c:v>
                </c:pt>
                <c:pt idx="11">
                  <c:v>434</c:v>
                </c:pt>
                <c:pt idx="12">
                  <c:v>438</c:v>
                </c:pt>
                <c:pt idx="13">
                  <c:v>435</c:v>
                </c:pt>
                <c:pt idx="14">
                  <c:v>437</c:v>
                </c:pt>
                <c:pt idx="15">
                  <c:v>433</c:v>
                </c:pt>
                <c:pt idx="16">
                  <c:v>438</c:v>
                </c:pt>
                <c:pt idx="17">
                  <c:v>440</c:v>
                </c:pt>
                <c:pt idx="18">
                  <c:v>426</c:v>
                </c:pt>
                <c:pt idx="19">
                  <c:v>421</c:v>
                </c:pt>
                <c:pt idx="20">
                  <c:v>418</c:v>
                </c:pt>
                <c:pt idx="21">
                  <c:v>429</c:v>
                </c:pt>
                <c:pt idx="22">
                  <c:v>431</c:v>
                </c:pt>
                <c:pt idx="23">
                  <c:v>434</c:v>
                </c:pt>
                <c:pt idx="24">
                  <c:v>428</c:v>
                </c:pt>
                <c:pt idx="25">
                  <c:v>421</c:v>
                </c:pt>
                <c:pt idx="26">
                  <c:v>425</c:v>
                </c:pt>
                <c:pt idx="27">
                  <c:v>424</c:v>
                </c:pt>
                <c:pt idx="28">
                  <c:v>427</c:v>
                </c:pt>
                <c:pt idx="29">
                  <c:v>430</c:v>
                </c:pt>
                <c:pt idx="30">
                  <c:v>437</c:v>
                </c:pt>
                <c:pt idx="31">
                  <c:v>434</c:v>
                </c:pt>
                <c:pt idx="32">
                  <c:v>426</c:v>
                </c:pt>
                <c:pt idx="33">
                  <c:v>431</c:v>
                </c:pt>
                <c:pt idx="34">
                  <c:v>435</c:v>
                </c:pt>
                <c:pt idx="35">
                  <c:v>442</c:v>
                </c:pt>
                <c:pt idx="36">
                  <c:v>441</c:v>
                </c:pt>
                <c:pt idx="37">
                  <c:v>439</c:v>
                </c:pt>
                <c:pt idx="38">
                  <c:v>449</c:v>
                </c:pt>
                <c:pt idx="39">
                  <c:v>449</c:v>
                </c:pt>
                <c:pt idx="40">
                  <c:v>444</c:v>
                </c:pt>
                <c:pt idx="41">
                  <c:v>422</c:v>
                </c:pt>
                <c:pt idx="42">
                  <c:v>417</c:v>
                </c:pt>
                <c:pt idx="43">
                  <c:v>415</c:v>
                </c:pt>
                <c:pt idx="44">
                  <c:v>422</c:v>
                </c:pt>
                <c:pt idx="45">
                  <c:v>404</c:v>
                </c:pt>
                <c:pt idx="46">
                  <c:v>404</c:v>
                </c:pt>
                <c:pt idx="47">
                  <c:v>395</c:v>
                </c:pt>
                <c:pt idx="48">
                  <c:v>406</c:v>
                </c:pt>
                <c:pt idx="49">
                  <c:v>403</c:v>
                </c:pt>
                <c:pt idx="50">
                  <c:v>404</c:v>
                </c:pt>
                <c:pt idx="51">
                  <c:v>401</c:v>
                </c:pt>
                <c:pt idx="52">
                  <c:v>402</c:v>
                </c:pt>
                <c:pt idx="53">
                  <c:v>411</c:v>
                </c:pt>
                <c:pt idx="54">
                  <c:v>415</c:v>
                </c:pt>
                <c:pt idx="55">
                  <c:v>421</c:v>
                </c:pt>
                <c:pt idx="56">
                  <c:v>418</c:v>
                </c:pt>
                <c:pt idx="57">
                  <c:v>417</c:v>
                </c:pt>
                <c:pt idx="58">
                  <c:v>419</c:v>
                </c:pt>
                <c:pt idx="59">
                  <c:v>429</c:v>
                </c:pt>
                <c:pt idx="60">
                  <c:v>422</c:v>
                </c:pt>
                <c:pt idx="61">
                  <c:v>423</c:v>
                </c:pt>
                <c:pt idx="62">
                  <c:v>425</c:v>
                </c:pt>
                <c:pt idx="63">
                  <c:v>431</c:v>
                </c:pt>
                <c:pt idx="64">
                  <c:v>457</c:v>
                </c:pt>
                <c:pt idx="65">
                  <c:v>461</c:v>
                </c:pt>
                <c:pt idx="66">
                  <c:v>460</c:v>
                </c:pt>
                <c:pt idx="67">
                  <c:v>468</c:v>
                </c:pt>
                <c:pt idx="68">
                  <c:v>460</c:v>
                </c:pt>
                <c:pt idx="69">
                  <c:v>466</c:v>
                </c:pt>
                <c:pt idx="70">
                  <c:v>464</c:v>
                </c:pt>
                <c:pt idx="71">
                  <c:v>462</c:v>
                </c:pt>
                <c:pt idx="72">
                  <c:v>459</c:v>
                </c:pt>
                <c:pt idx="73">
                  <c:v>459</c:v>
                </c:pt>
                <c:pt idx="74">
                  <c:v>457</c:v>
                </c:pt>
                <c:pt idx="75">
                  <c:v>463</c:v>
                </c:pt>
                <c:pt idx="76">
                  <c:v>467</c:v>
                </c:pt>
                <c:pt idx="77">
                  <c:v>460</c:v>
                </c:pt>
                <c:pt idx="78">
                  <c:v>456</c:v>
                </c:pt>
                <c:pt idx="79">
                  <c:v>456</c:v>
                </c:pt>
                <c:pt idx="80">
                  <c:v>456</c:v>
                </c:pt>
                <c:pt idx="81">
                  <c:v>451</c:v>
                </c:pt>
                <c:pt idx="82">
                  <c:v>453</c:v>
                </c:pt>
                <c:pt idx="83">
                  <c:v>459</c:v>
                </c:pt>
                <c:pt idx="84">
                  <c:v>462</c:v>
                </c:pt>
                <c:pt idx="85">
                  <c:v>462</c:v>
                </c:pt>
                <c:pt idx="86">
                  <c:v>450</c:v>
                </c:pt>
                <c:pt idx="87">
                  <c:v>449</c:v>
                </c:pt>
                <c:pt idx="88">
                  <c:v>446</c:v>
                </c:pt>
                <c:pt idx="89">
                  <c:v>440</c:v>
                </c:pt>
                <c:pt idx="90">
                  <c:v>441</c:v>
                </c:pt>
                <c:pt idx="91">
                  <c:v>447</c:v>
                </c:pt>
                <c:pt idx="92">
                  <c:v>447</c:v>
                </c:pt>
                <c:pt idx="93">
                  <c:v>437</c:v>
                </c:pt>
                <c:pt idx="94">
                  <c:v>445</c:v>
                </c:pt>
                <c:pt idx="95">
                  <c:v>447</c:v>
                </c:pt>
                <c:pt idx="96">
                  <c:v>450</c:v>
                </c:pt>
                <c:pt idx="97">
                  <c:v>451</c:v>
                </c:pt>
                <c:pt idx="98">
                  <c:v>455</c:v>
                </c:pt>
                <c:pt idx="99">
                  <c:v>463</c:v>
                </c:pt>
                <c:pt idx="100">
                  <c:v>469</c:v>
                </c:pt>
                <c:pt idx="101">
                  <c:v>467</c:v>
                </c:pt>
                <c:pt idx="102">
                  <c:v>491</c:v>
                </c:pt>
                <c:pt idx="103">
                  <c:v>504</c:v>
                </c:pt>
                <c:pt idx="104">
                  <c:v>512</c:v>
                </c:pt>
                <c:pt idx="105">
                  <c:v>512</c:v>
                </c:pt>
                <c:pt idx="106">
                  <c:v>490</c:v>
                </c:pt>
                <c:pt idx="107">
                  <c:v>489</c:v>
                </c:pt>
                <c:pt idx="108">
                  <c:v>489</c:v>
                </c:pt>
                <c:pt idx="109">
                  <c:v>493</c:v>
                </c:pt>
                <c:pt idx="110">
                  <c:v>493</c:v>
                </c:pt>
                <c:pt idx="111">
                  <c:v>488</c:v>
                </c:pt>
                <c:pt idx="112">
                  <c:v>493</c:v>
                </c:pt>
                <c:pt idx="113">
                  <c:v>489</c:v>
                </c:pt>
                <c:pt idx="114">
                  <c:v>490</c:v>
                </c:pt>
                <c:pt idx="115">
                  <c:v>491</c:v>
                </c:pt>
                <c:pt idx="116">
                  <c:v>493</c:v>
                </c:pt>
                <c:pt idx="117">
                  <c:v>489</c:v>
                </c:pt>
                <c:pt idx="118">
                  <c:v>488</c:v>
                </c:pt>
                <c:pt idx="119">
                  <c:v>497</c:v>
                </c:pt>
                <c:pt idx="120">
                  <c:v>497</c:v>
                </c:pt>
                <c:pt idx="121">
                  <c:v>499</c:v>
                </c:pt>
                <c:pt idx="122">
                  <c:v>488</c:v>
                </c:pt>
                <c:pt idx="123">
                  <c:v>487</c:v>
                </c:pt>
                <c:pt idx="124">
                  <c:v>481</c:v>
                </c:pt>
                <c:pt idx="125">
                  <c:v>499</c:v>
                </c:pt>
                <c:pt idx="126">
                  <c:v>496</c:v>
                </c:pt>
                <c:pt idx="127">
                  <c:v>495</c:v>
                </c:pt>
                <c:pt idx="128">
                  <c:v>498</c:v>
                </c:pt>
                <c:pt idx="129">
                  <c:v>509</c:v>
                </c:pt>
                <c:pt idx="130">
                  <c:v>508</c:v>
                </c:pt>
                <c:pt idx="131">
                  <c:v>510</c:v>
                </c:pt>
                <c:pt idx="132">
                  <c:v>517</c:v>
                </c:pt>
                <c:pt idx="133">
                  <c:v>513</c:v>
                </c:pt>
                <c:pt idx="134">
                  <c:v>523</c:v>
                </c:pt>
                <c:pt idx="135">
                  <c:v>510</c:v>
                </c:pt>
                <c:pt idx="136">
                  <c:v>513</c:v>
                </c:pt>
                <c:pt idx="137">
                  <c:v>517</c:v>
                </c:pt>
                <c:pt idx="138">
                  <c:v>517</c:v>
                </c:pt>
                <c:pt idx="139">
                  <c:v>501</c:v>
                </c:pt>
                <c:pt idx="140">
                  <c:v>494</c:v>
                </c:pt>
                <c:pt idx="141">
                  <c:v>495</c:v>
                </c:pt>
                <c:pt idx="142">
                  <c:v>499</c:v>
                </c:pt>
                <c:pt idx="143">
                  <c:v>498</c:v>
                </c:pt>
                <c:pt idx="144">
                  <c:v>502</c:v>
                </c:pt>
                <c:pt idx="145">
                  <c:v>504</c:v>
                </c:pt>
                <c:pt idx="146">
                  <c:v>506</c:v>
                </c:pt>
                <c:pt idx="147">
                  <c:v>511</c:v>
                </c:pt>
                <c:pt idx="148">
                  <c:v>512</c:v>
                </c:pt>
                <c:pt idx="149">
                  <c:v>510</c:v>
                </c:pt>
                <c:pt idx="150">
                  <c:v>504</c:v>
                </c:pt>
                <c:pt idx="151">
                  <c:v>503</c:v>
                </c:pt>
                <c:pt idx="152">
                  <c:v>492</c:v>
                </c:pt>
                <c:pt idx="153">
                  <c:v>500</c:v>
                </c:pt>
                <c:pt idx="154">
                  <c:v>500</c:v>
                </c:pt>
                <c:pt idx="155">
                  <c:v>499</c:v>
                </c:pt>
                <c:pt idx="156">
                  <c:v>503</c:v>
                </c:pt>
                <c:pt idx="157">
                  <c:v>504</c:v>
                </c:pt>
                <c:pt idx="158">
                  <c:v>496</c:v>
                </c:pt>
                <c:pt idx="159">
                  <c:v>500</c:v>
                </c:pt>
                <c:pt idx="160">
                  <c:v>499</c:v>
                </c:pt>
                <c:pt idx="161">
                  <c:v>500</c:v>
                </c:pt>
                <c:pt idx="162">
                  <c:v>499</c:v>
                </c:pt>
                <c:pt idx="163">
                  <c:v>503</c:v>
                </c:pt>
                <c:pt idx="164">
                  <c:v>502</c:v>
                </c:pt>
                <c:pt idx="165">
                  <c:v>498</c:v>
                </c:pt>
                <c:pt idx="166">
                  <c:v>498</c:v>
                </c:pt>
                <c:pt idx="167">
                  <c:v>504</c:v>
                </c:pt>
                <c:pt idx="168">
                  <c:v>515</c:v>
                </c:pt>
                <c:pt idx="169">
                  <c:v>515</c:v>
                </c:pt>
                <c:pt idx="170">
                  <c:v>515</c:v>
                </c:pt>
                <c:pt idx="171">
                  <c:v>509</c:v>
                </c:pt>
                <c:pt idx="172">
                  <c:v>496</c:v>
                </c:pt>
                <c:pt idx="173">
                  <c:v>560</c:v>
                </c:pt>
                <c:pt idx="174">
                  <c:v>565</c:v>
                </c:pt>
                <c:pt idx="175">
                  <c:v>566</c:v>
                </c:pt>
                <c:pt idx="176">
                  <c:v>562</c:v>
                </c:pt>
                <c:pt idx="177">
                  <c:v>561</c:v>
                </c:pt>
                <c:pt idx="178">
                  <c:v>563</c:v>
                </c:pt>
                <c:pt idx="179">
                  <c:v>560</c:v>
                </c:pt>
                <c:pt idx="180">
                  <c:v>554</c:v>
                </c:pt>
                <c:pt idx="181">
                  <c:v>548</c:v>
                </c:pt>
                <c:pt idx="182">
                  <c:v>547</c:v>
                </c:pt>
                <c:pt idx="183">
                  <c:v>552</c:v>
                </c:pt>
                <c:pt idx="184">
                  <c:v>550</c:v>
                </c:pt>
                <c:pt idx="185">
                  <c:v>558</c:v>
                </c:pt>
                <c:pt idx="186">
                  <c:v>570</c:v>
                </c:pt>
                <c:pt idx="187">
                  <c:v>578</c:v>
                </c:pt>
                <c:pt idx="188">
                  <c:v>598</c:v>
                </c:pt>
                <c:pt idx="189">
                  <c:v>601</c:v>
                </c:pt>
                <c:pt idx="190">
                  <c:v>590</c:v>
                </c:pt>
                <c:pt idx="191">
                  <c:v>593</c:v>
                </c:pt>
                <c:pt idx="192">
                  <c:v>599</c:v>
                </c:pt>
                <c:pt idx="193">
                  <c:v>610</c:v>
                </c:pt>
                <c:pt idx="194">
                  <c:v>621</c:v>
                </c:pt>
                <c:pt idx="195">
                  <c:v>629</c:v>
                </c:pt>
                <c:pt idx="196">
                  <c:v>630</c:v>
                </c:pt>
                <c:pt idx="197">
                  <c:v>631</c:v>
                </c:pt>
                <c:pt idx="198">
                  <c:v>629</c:v>
                </c:pt>
                <c:pt idx="199">
                  <c:v>626</c:v>
                </c:pt>
                <c:pt idx="200">
                  <c:v>644</c:v>
                </c:pt>
                <c:pt idx="201">
                  <c:v>639</c:v>
                </c:pt>
                <c:pt idx="202">
                  <c:v>668</c:v>
                </c:pt>
                <c:pt idx="203">
                  <c:v>671</c:v>
                </c:pt>
                <c:pt idx="204">
                  <c:v>670</c:v>
                </c:pt>
                <c:pt idx="205">
                  <c:v>669</c:v>
                </c:pt>
                <c:pt idx="206">
                  <c:v>679</c:v>
                </c:pt>
                <c:pt idx="207">
                  <c:v>720</c:v>
                </c:pt>
                <c:pt idx="208">
                  <c:v>718</c:v>
                </c:pt>
                <c:pt idx="209">
                  <c:v>716</c:v>
                </c:pt>
                <c:pt idx="210">
                  <c:v>709</c:v>
                </c:pt>
                <c:pt idx="211">
                  <c:v>706</c:v>
                </c:pt>
                <c:pt idx="212">
                  <c:v>703</c:v>
                </c:pt>
                <c:pt idx="213">
                  <c:v>706</c:v>
                </c:pt>
                <c:pt idx="214">
                  <c:v>709</c:v>
                </c:pt>
                <c:pt idx="215">
                  <c:v>710</c:v>
                </c:pt>
                <c:pt idx="216">
                  <c:v>713</c:v>
                </c:pt>
                <c:pt idx="217">
                  <c:v>713</c:v>
                </c:pt>
                <c:pt idx="218">
                  <c:v>717</c:v>
                </c:pt>
                <c:pt idx="219">
                  <c:v>719</c:v>
                </c:pt>
                <c:pt idx="220">
                  <c:v>721</c:v>
                </c:pt>
                <c:pt idx="221">
                  <c:v>727</c:v>
                </c:pt>
                <c:pt idx="222">
                  <c:v>730</c:v>
                </c:pt>
                <c:pt idx="223">
                  <c:v>730</c:v>
                </c:pt>
                <c:pt idx="224">
                  <c:v>733</c:v>
                </c:pt>
                <c:pt idx="225">
                  <c:v>740</c:v>
                </c:pt>
                <c:pt idx="226">
                  <c:v>735</c:v>
                </c:pt>
                <c:pt idx="227">
                  <c:v>728</c:v>
                </c:pt>
                <c:pt idx="228">
                  <c:v>731</c:v>
                </c:pt>
                <c:pt idx="229">
                  <c:v>761</c:v>
                </c:pt>
                <c:pt idx="230">
                  <c:v>755</c:v>
                </c:pt>
                <c:pt idx="231">
                  <c:v>769</c:v>
                </c:pt>
                <c:pt idx="232">
                  <c:v>777</c:v>
                </c:pt>
                <c:pt idx="233">
                  <c:v>782</c:v>
                </c:pt>
                <c:pt idx="234">
                  <c:v>797</c:v>
                </c:pt>
                <c:pt idx="235">
                  <c:v>795</c:v>
                </c:pt>
                <c:pt idx="236">
                  <c:v>793</c:v>
                </c:pt>
                <c:pt idx="237">
                  <c:v>789</c:v>
                </c:pt>
                <c:pt idx="238">
                  <c:v>785</c:v>
                </c:pt>
                <c:pt idx="239">
                  <c:v>785</c:v>
                </c:pt>
                <c:pt idx="240">
                  <c:v>794</c:v>
                </c:pt>
                <c:pt idx="241">
                  <c:v>789</c:v>
                </c:pt>
                <c:pt idx="242">
                  <c:v>786</c:v>
                </c:pt>
                <c:pt idx="243">
                  <c:v>785</c:v>
                </c:pt>
                <c:pt idx="244">
                  <c:v>779</c:v>
                </c:pt>
                <c:pt idx="245">
                  <c:v>770</c:v>
                </c:pt>
                <c:pt idx="246">
                  <c:v>762</c:v>
                </c:pt>
                <c:pt idx="247">
                  <c:v>759</c:v>
                </c:pt>
                <c:pt idx="248">
                  <c:v>744</c:v>
                </c:pt>
                <c:pt idx="249">
                  <c:v>746</c:v>
                </c:pt>
                <c:pt idx="250">
                  <c:v>748</c:v>
                </c:pt>
                <c:pt idx="251">
                  <c:v>742</c:v>
                </c:pt>
                <c:pt idx="252">
                  <c:v>735</c:v>
                </c:pt>
                <c:pt idx="253">
                  <c:v>726</c:v>
                </c:pt>
                <c:pt idx="254">
                  <c:v>727</c:v>
                </c:pt>
                <c:pt idx="255">
                  <c:v>727</c:v>
                </c:pt>
                <c:pt idx="256">
                  <c:v>729</c:v>
                </c:pt>
                <c:pt idx="257">
                  <c:v>732</c:v>
                </c:pt>
                <c:pt idx="258">
                  <c:v>733</c:v>
                </c:pt>
                <c:pt idx="259">
                  <c:v>731</c:v>
                </c:pt>
                <c:pt idx="260">
                  <c:v>731</c:v>
                </c:pt>
                <c:pt idx="261">
                  <c:v>679</c:v>
                </c:pt>
                <c:pt idx="262">
                  <c:v>681</c:v>
                </c:pt>
                <c:pt idx="263">
                  <c:v>684</c:v>
                </c:pt>
                <c:pt idx="264">
                  <c:v>686</c:v>
                </c:pt>
                <c:pt idx="265">
                  <c:v>678</c:v>
                </c:pt>
                <c:pt idx="266">
                  <c:v>667</c:v>
                </c:pt>
                <c:pt idx="267">
                  <c:v>667</c:v>
                </c:pt>
                <c:pt idx="268">
                  <c:v>640</c:v>
                </c:pt>
                <c:pt idx="269">
                  <c:v>632</c:v>
                </c:pt>
                <c:pt idx="270">
                  <c:v>630</c:v>
                </c:pt>
                <c:pt idx="271">
                  <c:v>628</c:v>
                </c:pt>
                <c:pt idx="272">
                  <c:v>624</c:v>
                </c:pt>
                <c:pt idx="273">
                  <c:v>627</c:v>
                </c:pt>
                <c:pt idx="274">
                  <c:v>618</c:v>
                </c:pt>
                <c:pt idx="275">
                  <c:v>599</c:v>
                </c:pt>
                <c:pt idx="276">
                  <c:v>600</c:v>
                </c:pt>
                <c:pt idx="277">
                  <c:v>601</c:v>
                </c:pt>
                <c:pt idx="278">
                  <c:v>596</c:v>
                </c:pt>
                <c:pt idx="279">
                  <c:v>600</c:v>
                </c:pt>
                <c:pt idx="280">
                  <c:v>617</c:v>
                </c:pt>
                <c:pt idx="281">
                  <c:v>610</c:v>
                </c:pt>
                <c:pt idx="282">
                  <c:v>604</c:v>
                </c:pt>
                <c:pt idx="283">
                  <c:v>595</c:v>
                </c:pt>
                <c:pt idx="284">
                  <c:v>595</c:v>
                </c:pt>
                <c:pt idx="285">
                  <c:v>667</c:v>
                </c:pt>
                <c:pt idx="286">
                  <c:v>576</c:v>
                </c:pt>
                <c:pt idx="287">
                  <c:v>579</c:v>
                </c:pt>
                <c:pt idx="288">
                  <c:v>575</c:v>
                </c:pt>
                <c:pt idx="289">
                  <c:v>577</c:v>
                </c:pt>
                <c:pt idx="290">
                  <c:v>575</c:v>
                </c:pt>
                <c:pt idx="291">
                  <c:v>576</c:v>
                </c:pt>
                <c:pt idx="292">
                  <c:v>569</c:v>
                </c:pt>
                <c:pt idx="293">
                  <c:v>563</c:v>
                </c:pt>
                <c:pt idx="294">
                  <c:v>565</c:v>
                </c:pt>
                <c:pt idx="295">
                  <c:v>568</c:v>
                </c:pt>
                <c:pt idx="296">
                  <c:v>574</c:v>
                </c:pt>
                <c:pt idx="297">
                  <c:v>576</c:v>
                </c:pt>
                <c:pt idx="298">
                  <c:v>575</c:v>
                </c:pt>
                <c:pt idx="299">
                  <c:v>577</c:v>
                </c:pt>
                <c:pt idx="300">
                  <c:v>571</c:v>
                </c:pt>
                <c:pt idx="301">
                  <c:v>567</c:v>
                </c:pt>
                <c:pt idx="302">
                  <c:v>569</c:v>
                </c:pt>
                <c:pt idx="303">
                  <c:v>572</c:v>
                </c:pt>
                <c:pt idx="304">
                  <c:v>575</c:v>
                </c:pt>
                <c:pt idx="305">
                  <c:v>571</c:v>
                </c:pt>
                <c:pt idx="306">
                  <c:v>570</c:v>
                </c:pt>
                <c:pt idx="307">
                  <c:v>569</c:v>
                </c:pt>
                <c:pt idx="308">
                  <c:v>570</c:v>
                </c:pt>
                <c:pt idx="309">
                  <c:v>577</c:v>
                </c:pt>
                <c:pt idx="310">
                  <c:v>582</c:v>
                </c:pt>
                <c:pt idx="311">
                  <c:v>591</c:v>
                </c:pt>
                <c:pt idx="312">
                  <c:v>602</c:v>
                </c:pt>
                <c:pt idx="313">
                  <c:v>601</c:v>
                </c:pt>
                <c:pt idx="314">
                  <c:v>617</c:v>
                </c:pt>
                <c:pt idx="315">
                  <c:v>624</c:v>
                </c:pt>
                <c:pt idx="316">
                  <c:v>623</c:v>
                </c:pt>
                <c:pt idx="317">
                  <c:v>628</c:v>
                </c:pt>
                <c:pt idx="318">
                  <c:v>645</c:v>
                </c:pt>
                <c:pt idx="319">
                  <c:v>642</c:v>
                </c:pt>
                <c:pt idx="320">
                  <c:v>638</c:v>
                </c:pt>
                <c:pt idx="321">
                  <c:v>631</c:v>
                </c:pt>
                <c:pt idx="322">
                  <c:v>631</c:v>
                </c:pt>
                <c:pt idx="323">
                  <c:v>627</c:v>
                </c:pt>
                <c:pt idx="324">
                  <c:v>623</c:v>
                </c:pt>
                <c:pt idx="325">
                  <c:v>627</c:v>
                </c:pt>
                <c:pt idx="326">
                  <c:v>638</c:v>
                </c:pt>
                <c:pt idx="327">
                  <c:v>649</c:v>
                </c:pt>
                <c:pt idx="328">
                  <c:v>648</c:v>
                </c:pt>
                <c:pt idx="329">
                  <c:v>656</c:v>
                </c:pt>
                <c:pt idx="330">
                  <c:v>664</c:v>
                </c:pt>
                <c:pt idx="331">
                  <c:v>662</c:v>
                </c:pt>
                <c:pt idx="332">
                  <c:v>646</c:v>
                </c:pt>
                <c:pt idx="333">
                  <c:v>643</c:v>
                </c:pt>
                <c:pt idx="334">
                  <c:v>643</c:v>
                </c:pt>
                <c:pt idx="335">
                  <c:v>642</c:v>
                </c:pt>
                <c:pt idx="336">
                  <c:v>637</c:v>
                </c:pt>
                <c:pt idx="337">
                  <c:v>623</c:v>
                </c:pt>
                <c:pt idx="338">
                  <c:v>618</c:v>
                </c:pt>
                <c:pt idx="339">
                  <c:v>620</c:v>
                </c:pt>
                <c:pt idx="340">
                  <c:v>626</c:v>
                </c:pt>
                <c:pt idx="341">
                  <c:v>628</c:v>
                </c:pt>
                <c:pt idx="342">
                  <c:v>631</c:v>
                </c:pt>
                <c:pt idx="343">
                  <c:v>636</c:v>
                </c:pt>
                <c:pt idx="344">
                  <c:v>633</c:v>
                </c:pt>
                <c:pt idx="345">
                  <c:v>616</c:v>
                </c:pt>
                <c:pt idx="346">
                  <c:v>617</c:v>
                </c:pt>
                <c:pt idx="347">
                  <c:v>615</c:v>
                </c:pt>
                <c:pt idx="348">
                  <c:v>618</c:v>
                </c:pt>
                <c:pt idx="349">
                  <c:v>618</c:v>
                </c:pt>
                <c:pt idx="350">
                  <c:v>618</c:v>
                </c:pt>
                <c:pt idx="351">
                  <c:v>616</c:v>
                </c:pt>
                <c:pt idx="352">
                  <c:v>618</c:v>
                </c:pt>
                <c:pt idx="353">
                  <c:v>611</c:v>
                </c:pt>
                <c:pt idx="354">
                  <c:v>605</c:v>
                </c:pt>
                <c:pt idx="355">
                  <c:v>605</c:v>
                </c:pt>
                <c:pt idx="356">
                  <c:v>600</c:v>
                </c:pt>
                <c:pt idx="357">
                  <c:v>613</c:v>
                </c:pt>
                <c:pt idx="358">
                  <c:v>611</c:v>
                </c:pt>
                <c:pt idx="359">
                  <c:v>607</c:v>
                </c:pt>
                <c:pt idx="360">
                  <c:v>608</c:v>
                </c:pt>
                <c:pt idx="361">
                  <c:v>603</c:v>
                </c:pt>
                <c:pt idx="362">
                  <c:v>594</c:v>
                </c:pt>
                <c:pt idx="363">
                  <c:v>592</c:v>
                </c:pt>
                <c:pt idx="364">
                  <c:v>585</c:v>
                </c:pt>
                <c:pt idx="365">
                  <c:v>587</c:v>
                </c:pt>
                <c:pt idx="366">
                  <c:v>589</c:v>
                </c:pt>
                <c:pt idx="367">
                  <c:v>578</c:v>
                </c:pt>
                <c:pt idx="368">
                  <c:v>564</c:v>
                </c:pt>
                <c:pt idx="369">
                  <c:v>577</c:v>
                </c:pt>
                <c:pt idx="370">
                  <c:v>578</c:v>
                </c:pt>
                <c:pt idx="371">
                  <c:v>592</c:v>
                </c:pt>
                <c:pt idx="372">
                  <c:v>585</c:v>
                </c:pt>
                <c:pt idx="373">
                  <c:v>585</c:v>
                </c:pt>
                <c:pt idx="374">
                  <c:v>578</c:v>
                </c:pt>
                <c:pt idx="375">
                  <c:v>590</c:v>
                </c:pt>
                <c:pt idx="376">
                  <c:v>582</c:v>
                </c:pt>
                <c:pt idx="377">
                  <c:v>579</c:v>
                </c:pt>
                <c:pt idx="378">
                  <c:v>598</c:v>
                </c:pt>
                <c:pt idx="379">
                  <c:v>606</c:v>
                </c:pt>
                <c:pt idx="380">
                  <c:v>624</c:v>
                </c:pt>
                <c:pt idx="381">
                  <c:v>632</c:v>
                </c:pt>
                <c:pt idx="382">
                  <c:v>652</c:v>
                </c:pt>
                <c:pt idx="383">
                  <c:v>647</c:v>
                </c:pt>
                <c:pt idx="384">
                  <c:v>653</c:v>
                </c:pt>
                <c:pt idx="385">
                  <c:v>648</c:v>
                </c:pt>
                <c:pt idx="386">
                  <c:v>644</c:v>
                </c:pt>
                <c:pt idx="387">
                  <c:v>643</c:v>
                </c:pt>
                <c:pt idx="388">
                  <c:v>627</c:v>
                </c:pt>
                <c:pt idx="389">
                  <c:v>618</c:v>
                </c:pt>
                <c:pt idx="390">
                  <c:v>617</c:v>
                </c:pt>
                <c:pt idx="391">
                  <c:v>607</c:v>
                </c:pt>
                <c:pt idx="392">
                  <c:v>608</c:v>
                </c:pt>
                <c:pt idx="393">
                  <c:v>613</c:v>
                </c:pt>
                <c:pt idx="394">
                  <c:v>630</c:v>
                </c:pt>
                <c:pt idx="395">
                  <c:v>632</c:v>
                </c:pt>
                <c:pt idx="396">
                  <c:v>642</c:v>
                </c:pt>
                <c:pt idx="397">
                  <c:v>670</c:v>
                </c:pt>
                <c:pt idx="398">
                  <c:v>675</c:v>
                </c:pt>
                <c:pt idx="399">
                  <c:v>670</c:v>
                </c:pt>
                <c:pt idx="400">
                  <c:v>667</c:v>
                </c:pt>
                <c:pt idx="401">
                  <c:v>694</c:v>
                </c:pt>
                <c:pt idx="402">
                  <c:v>708</c:v>
                </c:pt>
                <c:pt idx="403">
                  <c:v>700</c:v>
                </c:pt>
                <c:pt idx="404">
                  <c:v>705</c:v>
                </c:pt>
                <c:pt idx="405">
                  <c:v>703</c:v>
                </c:pt>
                <c:pt idx="406">
                  <c:v>686</c:v>
                </c:pt>
                <c:pt idx="407">
                  <c:v>676</c:v>
                </c:pt>
                <c:pt idx="408">
                  <c:v>665</c:v>
                </c:pt>
                <c:pt idx="409">
                  <c:v>668</c:v>
                </c:pt>
                <c:pt idx="410">
                  <c:v>664</c:v>
                </c:pt>
                <c:pt idx="411">
                  <c:v>647</c:v>
                </c:pt>
                <c:pt idx="412">
                  <c:v>630</c:v>
                </c:pt>
                <c:pt idx="413">
                  <c:v>616</c:v>
                </c:pt>
                <c:pt idx="414">
                  <c:v>614</c:v>
                </c:pt>
                <c:pt idx="415">
                  <c:v>625</c:v>
                </c:pt>
                <c:pt idx="416">
                  <c:v>627</c:v>
                </c:pt>
                <c:pt idx="417">
                  <c:v>636</c:v>
                </c:pt>
                <c:pt idx="418">
                  <c:v>642</c:v>
                </c:pt>
                <c:pt idx="419">
                  <c:v>646</c:v>
                </c:pt>
                <c:pt idx="420">
                  <c:v>653</c:v>
                </c:pt>
                <c:pt idx="421">
                  <c:v>647</c:v>
                </c:pt>
                <c:pt idx="422">
                  <c:v>638</c:v>
                </c:pt>
                <c:pt idx="423">
                  <c:v>644</c:v>
                </c:pt>
                <c:pt idx="424">
                  <c:v>654</c:v>
                </c:pt>
                <c:pt idx="425">
                  <c:v>651</c:v>
                </c:pt>
                <c:pt idx="426">
                  <c:v>656</c:v>
                </c:pt>
                <c:pt idx="427">
                  <c:v>651</c:v>
                </c:pt>
                <c:pt idx="428">
                  <c:v>655</c:v>
                </c:pt>
                <c:pt idx="429">
                  <c:v>653</c:v>
                </c:pt>
                <c:pt idx="430">
                  <c:v>653</c:v>
                </c:pt>
                <c:pt idx="431">
                  <c:v>665</c:v>
                </c:pt>
                <c:pt idx="432">
                  <c:v>666</c:v>
                </c:pt>
                <c:pt idx="433">
                  <c:v>669</c:v>
                </c:pt>
                <c:pt idx="434">
                  <c:v>661</c:v>
                </c:pt>
                <c:pt idx="435">
                  <c:v>659</c:v>
                </c:pt>
                <c:pt idx="436">
                  <c:v>643</c:v>
                </c:pt>
                <c:pt idx="437">
                  <c:v>644</c:v>
                </c:pt>
                <c:pt idx="438">
                  <c:v>648</c:v>
                </c:pt>
                <c:pt idx="439">
                  <c:v>664</c:v>
                </c:pt>
                <c:pt idx="440">
                  <c:v>686</c:v>
                </c:pt>
                <c:pt idx="441">
                  <c:v>686</c:v>
                </c:pt>
                <c:pt idx="442">
                  <c:v>686</c:v>
                </c:pt>
                <c:pt idx="443">
                  <c:v>686</c:v>
                </c:pt>
                <c:pt idx="444">
                  <c:v>720</c:v>
                </c:pt>
                <c:pt idx="445">
                  <c:v>728</c:v>
                </c:pt>
                <c:pt idx="446">
                  <c:v>743</c:v>
                </c:pt>
                <c:pt idx="447">
                  <c:v>769</c:v>
                </c:pt>
                <c:pt idx="448">
                  <c:v>800</c:v>
                </c:pt>
                <c:pt idx="449">
                  <c:v>830</c:v>
                </c:pt>
                <c:pt idx="450">
                  <c:v>832</c:v>
                </c:pt>
                <c:pt idx="451">
                  <c:v>823</c:v>
                </c:pt>
                <c:pt idx="452">
                  <c:v>810</c:v>
                </c:pt>
                <c:pt idx="453">
                  <c:v>826</c:v>
                </c:pt>
                <c:pt idx="454">
                  <c:v>832</c:v>
                </c:pt>
                <c:pt idx="455">
                  <c:v>837</c:v>
                </c:pt>
                <c:pt idx="456">
                  <c:v>846</c:v>
                </c:pt>
                <c:pt idx="457">
                  <c:v>859</c:v>
                </c:pt>
                <c:pt idx="458">
                  <c:v>853</c:v>
                </c:pt>
                <c:pt idx="459">
                  <c:v>842</c:v>
                </c:pt>
                <c:pt idx="460">
                  <c:v>838</c:v>
                </c:pt>
                <c:pt idx="461">
                  <c:v>821</c:v>
                </c:pt>
                <c:pt idx="462">
                  <c:v>788</c:v>
                </c:pt>
                <c:pt idx="463">
                  <c:v>758</c:v>
                </c:pt>
                <c:pt idx="464">
                  <c:v>756</c:v>
                </c:pt>
                <c:pt idx="465">
                  <c:v>771</c:v>
                </c:pt>
                <c:pt idx="466">
                  <c:v>768</c:v>
                </c:pt>
                <c:pt idx="467">
                  <c:v>745</c:v>
                </c:pt>
                <c:pt idx="468">
                  <c:v>751</c:v>
                </c:pt>
                <c:pt idx="469">
                  <c:v>754</c:v>
                </c:pt>
                <c:pt idx="470">
                  <c:v>764</c:v>
                </c:pt>
                <c:pt idx="471">
                  <c:v>758</c:v>
                </c:pt>
                <c:pt idx="472">
                  <c:v>767</c:v>
                </c:pt>
                <c:pt idx="473">
                  <c:v>775</c:v>
                </c:pt>
                <c:pt idx="474">
                  <c:v>769</c:v>
                </c:pt>
                <c:pt idx="475">
                  <c:v>766</c:v>
                </c:pt>
                <c:pt idx="476">
                  <c:v>777</c:v>
                </c:pt>
                <c:pt idx="477">
                  <c:v>758</c:v>
                </c:pt>
                <c:pt idx="478">
                  <c:v>764</c:v>
                </c:pt>
                <c:pt idx="479">
                  <c:v>761</c:v>
                </c:pt>
                <c:pt idx="480">
                  <c:v>766</c:v>
                </c:pt>
                <c:pt idx="481">
                  <c:v>766</c:v>
                </c:pt>
                <c:pt idx="482">
                  <c:v>769</c:v>
                </c:pt>
                <c:pt idx="483">
                  <c:v>769</c:v>
                </c:pt>
                <c:pt idx="484">
                  <c:v>766</c:v>
                </c:pt>
                <c:pt idx="485">
                  <c:v>768</c:v>
                </c:pt>
                <c:pt idx="486">
                  <c:v>754</c:v>
                </c:pt>
                <c:pt idx="487">
                  <c:v>744</c:v>
                </c:pt>
                <c:pt idx="488">
                  <c:v>704</c:v>
                </c:pt>
                <c:pt idx="489">
                  <c:v>702</c:v>
                </c:pt>
                <c:pt idx="490">
                  <c:v>694</c:v>
                </c:pt>
                <c:pt idx="491">
                  <c:v>702</c:v>
                </c:pt>
                <c:pt idx="492">
                  <c:v>709</c:v>
                </c:pt>
                <c:pt idx="493">
                  <c:v>711</c:v>
                </c:pt>
                <c:pt idx="494">
                  <c:v>728</c:v>
                </c:pt>
                <c:pt idx="495">
                  <c:v>714</c:v>
                </c:pt>
                <c:pt idx="496">
                  <c:v>693</c:v>
                </c:pt>
                <c:pt idx="497">
                  <c:v>701</c:v>
                </c:pt>
                <c:pt idx="498">
                  <c:v>730</c:v>
                </c:pt>
                <c:pt idx="499">
                  <c:v>725</c:v>
                </c:pt>
                <c:pt idx="500">
                  <c:v>738</c:v>
                </c:pt>
                <c:pt idx="501">
                  <c:v>740</c:v>
                </c:pt>
                <c:pt idx="502">
                  <c:v>751</c:v>
                </c:pt>
                <c:pt idx="503">
                  <c:v>735</c:v>
                </c:pt>
                <c:pt idx="504">
                  <c:v>715</c:v>
                </c:pt>
                <c:pt idx="505">
                  <c:v>731</c:v>
                </c:pt>
                <c:pt idx="506">
                  <c:v>737</c:v>
                </c:pt>
                <c:pt idx="507">
                  <c:v>781</c:v>
                </c:pt>
                <c:pt idx="508">
                  <c:v>771</c:v>
                </c:pt>
                <c:pt idx="509">
                  <c:v>768</c:v>
                </c:pt>
                <c:pt idx="510">
                  <c:v>762</c:v>
                </c:pt>
                <c:pt idx="511">
                  <c:v>762</c:v>
                </c:pt>
                <c:pt idx="512" formatCode="#,##0.0">
                  <c:v>757</c:v>
                </c:pt>
                <c:pt idx="513" formatCode="#,##0.0">
                  <c:v>748</c:v>
                </c:pt>
                <c:pt idx="514" formatCode="#,##0.0">
                  <c:v>734</c:v>
                </c:pt>
                <c:pt idx="515" formatCode="#,##0.0">
                  <c:v>738</c:v>
                </c:pt>
                <c:pt idx="516" formatCode="#,##0.0">
                  <c:v>738</c:v>
                </c:pt>
                <c:pt idx="517" formatCode="#,##0.0">
                  <c:v>739</c:v>
                </c:pt>
                <c:pt idx="518" formatCode="#,##0.0">
                  <c:v>726</c:v>
                </c:pt>
                <c:pt idx="519" formatCode="#,##0.0">
                  <c:v>722</c:v>
                </c:pt>
                <c:pt idx="520" formatCode="#,##0.0">
                  <c:v>714</c:v>
                </c:pt>
                <c:pt idx="521" formatCode="#,##0.0">
                  <c:v>714</c:v>
                </c:pt>
                <c:pt idx="522" formatCode="#,##0.0">
                  <c:v>720</c:v>
                </c:pt>
                <c:pt idx="523" formatCode="#,##0.0">
                  <c:v>693</c:v>
                </c:pt>
                <c:pt idx="524" formatCode="#,##0.0">
                  <c:v>684</c:v>
                </c:pt>
                <c:pt idx="525" formatCode="#,##0.0">
                  <c:v>692</c:v>
                </c:pt>
                <c:pt idx="526" formatCode="#,##0.0">
                  <c:v>684</c:v>
                </c:pt>
                <c:pt idx="527" formatCode="#,##0.0">
                  <c:v>671</c:v>
                </c:pt>
                <c:pt idx="528" formatCode="#,##0.0">
                  <c:v>666</c:v>
                </c:pt>
                <c:pt idx="529" formatCode="#,##0.0">
                  <c:v>664</c:v>
                </c:pt>
                <c:pt idx="530" formatCode="#,##0.0">
                  <c:v>677</c:v>
                </c:pt>
                <c:pt idx="531" formatCode="#,##0.0">
                  <c:v>688</c:v>
                </c:pt>
                <c:pt idx="532" formatCode="#,##0.0">
                  <c:v>697</c:v>
                </c:pt>
                <c:pt idx="533" formatCode="#,##0.0">
                  <c:v>701</c:v>
                </c:pt>
                <c:pt idx="534" formatCode="#,##0.0">
                  <c:v>697</c:v>
                </c:pt>
                <c:pt idx="535" formatCode="#,##0.0">
                  <c:v>709</c:v>
                </c:pt>
                <c:pt idx="536" formatCode="#,##0.0">
                  <c:v>702</c:v>
                </c:pt>
                <c:pt idx="537" formatCode="#,##0.0">
                  <c:v>708</c:v>
                </c:pt>
                <c:pt idx="538" formatCode="#,##0.0">
                  <c:v>725</c:v>
                </c:pt>
                <c:pt idx="539" formatCode="#,##0.0">
                  <c:v>738</c:v>
                </c:pt>
                <c:pt idx="540" formatCode="#,##0.0">
                  <c:v>746</c:v>
                </c:pt>
                <c:pt idx="541" formatCode="#,##0.0">
                  <c:v>771</c:v>
                </c:pt>
                <c:pt idx="542" formatCode="#,##0.0">
                  <c:v>792</c:v>
                </c:pt>
                <c:pt idx="543" formatCode="#,##0.0">
                  <c:v>751</c:v>
                </c:pt>
                <c:pt idx="544" formatCode="#,##0.0">
                  <c:v>742</c:v>
                </c:pt>
                <c:pt idx="545" formatCode="#,##0.0">
                  <c:v>752</c:v>
                </c:pt>
                <c:pt idx="546" formatCode="#,##0.0">
                  <c:v>757</c:v>
                </c:pt>
                <c:pt idx="547" formatCode="#,##0.0">
                  <c:v>769</c:v>
                </c:pt>
                <c:pt idx="548" formatCode="#,##0.0">
                  <c:v>762</c:v>
                </c:pt>
                <c:pt idx="549" formatCode="#,##0.0">
                  <c:v>765</c:v>
                </c:pt>
                <c:pt idx="550" formatCode="#,##0.0">
                  <c:v>762</c:v>
                </c:pt>
                <c:pt idx="551" formatCode="#,##0.0">
                  <c:v>746</c:v>
                </c:pt>
                <c:pt idx="552" formatCode="#,##0.0">
                  <c:v>751</c:v>
                </c:pt>
                <c:pt idx="553" formatCode="#,##0.0">
                  <c:v>754</c:v>
                </c:pt>
                <c:pt idx="554" formatCode="#,##0.0">
                  <c:v>762</c:v>
                </c:pt>
                <c:pt idx="555" formatCode="#,##0.0">
                  <c:v>771</c:v>
                </c:pt>
                <c:pt idx="556" formatCode="#,##0.0">
                  <c:v>779</c:v>
                </c:pt>
                <c:pt idx="557" formatCode="#,##0.0">
                  <c:v>784</c:v>
                </c:pt>
                <c:pt idx="558" formatCode="#,##0.0">
                  <c:v>822</c:v>
                </c:pt>
                <c:pt idx="559" formatCode="#,##0.0">
                  <c:v>819</c:v>
                </c:pt>
                <c:pt idx="560" formatCode="#,##0.0">
                  <c:v>827</c:v>
                </c:pt>
                <c:pt idx="561" formatCode="#,##0.0">
                  <c:v>829</c:v>
                </c:pt>
                <c:pt idx="562" formatCode="#,##0.0">
                  <c:v>830</c:v>
                </c:pt>
                <c:pt idx="563" formatCode="#,##0.0">
                  <c:v>834</c:v>
                </c:pt>
                <c:pt idx="564" formatCode="#,##0.0">
                  <c:v>823</c:v>
                </c:pt>
                <c:pt idx="565" formatCode="#,##0.0">
                  <c:v>819</c:v>
                </c:pt>
                <c:pt idx="566" formatCode="#,##0.0">
                  <c:v>824</c:v>
                </c:pt>
                <c:pt idx="567" formatCode="#,##0.0">
                  <c:v>816</c:v>
                </c:pt>
                <c:pt idx="568" formatCode="#,##0.0">
                  <c:v>811</c:v>
                </c:pt>
                <c:pt idx="569" formatCode="#,##0.0">
                  <c:v>803</c:v>
                </c:pt>
                <c:pt idx="570" formatCode="#,##0.0">
                  <c:v>788</c:v>
                </c:pt>
                <c:pt idx="571" formatCode="#,##0.0">
                  <c:v>781</c:v>
                </c:pt>
                <c:pt idx="572" formatCode="#,##0.0">
                  <c:v>771</c:v>
                </c:pt>
                <c:pt idx="573" formatCode="#,##0.0">
                  <c:v>762</c:v>
                </c:pt>
                <c:pt idx="574" formatCode="#,##0.0">
                  <c:v>760</c:v>
                </c:pt>
                <c:pt idx="575" formatCode="#,##0.0">
                  <c:v>761</c:v>
                </c:pt>
                <c:pt idx="576" formatCode="#,##0.0">
                  <c:v>756</c:v>
                </c:pt>
                <c:pt idx="577" formatCode="#,##0.0">
                  <c:v>743</c:v>
                </c:pt>
                <c:pt idx="578" formatCode="#,##0.0">
                  <c:v>736</c:v>
                </c:pt>
                <c:pt idx="579" formatCode="#,##0.0">
                  <c:v>739</c:v>
                </c:pt>
                <c:pt idx="580" formatCode="#,##0.0">
                  <c:v>740</c:v>
                </c:pt>
                <c:pt idx="581" formatCode="#,##0.0">
                  <c:v>739</c:v>
                </c:pt>
                <c:pt idx="582" formatCode="#,##0.0">
                  <c:v>744</c:v>
                </c:pt>
                <c:pt idx="583" formatCode="#,##0.0">
                  <c:v>742</c:v>
                </c:pt>
                <c:pt idx="584" formatCode="#,##0.0">
                  <c:v>742</c:v>
                </c:pt>
                <c:pt idx="585" formatCode="#,##0.0">
                  <c:v>640</c:v>
                </c:pt>
                <c:pt idx="586" formatCode="#,##0.0">
                  <c:v>640</c:v>
                </c:pt>
                <c:pt idx="587" formatCode="#,##0.0">
                  <c:v>640</c:v>
                </c:pt>
                <c:pt idx="588" formatCode="#,##0.0">
                  <c:v>644</c:v>
                </c:pt>
                <c:pt idx="589" formatCode="#,##0.0">
                  <c:v>644</c:v>
                </c:pt>
                <c:pt idx="590" formatCode="#,##0.0">
                  <c:v>633</c:v>
                </c:pt>
                <c:pt idx="591" formatCode="#,##0.0">
                  <c:v>633</c:v>
                </c:pt>
                <c:pt idx="592" formatCode="#,##0.0">
                  <c:v>632</c:v>
                </c:pt>
                <c:pt idx="593" formatCode="#,##0.0">
                  <c:v>629</c:v>
                </c:pt>
                <c:pt idx="594" formatCode="#,##0.0">
                  <c:v>633</c:v>
                </c:pt>
                <c:pt idx="595" formatCode="#,##0.0">
                  <c:v>635</c:v>
                </c:pt>
                <c:pt idx="596" formatCode="#,##0.0">
                  <c:v>627</c:v>
                </c:pt>
                <c:pt idx="597" formatCode="#,##0.0">
                  <c:v>626</c:v>
                </c:pt>
                <c:pt idx="598" formatCode="#,##0.0">
                  <c:v>619</c:v>
                </c:pt>
                <c:pt idx="599" formatCode="#,##0.0">
                  <c:v>619</c:v>
                </c:pt>
                <c:pt idx="600" formatCode="#,##0.0">
                  <c:v>621</c:v>
                </c:pt>
                <c:pt idx="601" formatCode="#,##0.0">
                  <c:v>615</c:v>
                </c:pt>
                <c:pt idx="602" formatCode="#,##0.0">
                  <c:v>617</c:v>
                </c:pt>
                <c:pt idx="603" formatCode="#,##0.0">
                  <c:v>620</c:v>
                </c:pt>
                <c:pt idx="604" formatCode="#,##0.0">
                  <c:v>619</c:v>
                </c:pt>
                <c:pt idx="605" formatCode="#,##0.0">
                  <c:v>616</c:v>
                </c:pt>
                <c:pt idx="606" formatCode="#,##0.0">
                  <c:v>604</c:v>
                </c:pt>
                <c:pt idx="607" formatCode="#,##0.0">
                  <c:v>602</c:v>
                </c:pt>
                <c:pt idx="608" formatCode="#,##0.0">
                  <c:v>597</c:v>
                </c:pt>
                <c:pt idx="609" formatCode="#,##0.0">
                  <c:v>598</c:v>
                </c:pt>
                <c:pt idx="610" formatCode="#,##0.0">
                  <c:v>598</c:v>
                </c:pt>
                <c:pt idx="611" formatCode="#,##0.0">
                  <c:v>603</c:v>
                </c:pt>
                <c:pt idx="612" formatCode="#,##0.0">
                  <c:v>603</c:v>
                </c:pt>
                <c:pt idx="613" formatCode="#,##0.0">
                  <c:v>596</c:v>
                </c:pt>
                <c:pt idx="614" formatCode="#,##0.0">
                  <c:v>604</c:v>
                </c:pt>
                <c:pt idx="615" formatCode="#,##0.0">
                  <c:v>601</c:v>
                </c:pt>
                <c:pt idx="616" formatCode="#,##0.0">
                  <c:v>594</c:v>
                </c:pt>
                <c:pt idx="617" formatCode="#,##0.0">
                  <c:v>590</c:v>
                </c:pt>
                <c:pt idx="618" formatCode="#,##0.0">
                  <c:v>592</c:v>
                </c:pt>
                <c:pt idx="619" formatCode="#,##0.0">
                  <c:v>593</c:v>
                </c:pt>
                <c:pt idx="620" formatCode="#,##0.0">
                  <c:v>600</c:v>
                </c:pt>
                <c:pt idx="621" formatCode="#,##0.0">
                  <c:v>602</c:v>
                </c:pt>
                <c:pt idx="622" formatCode="#,##0.0">
                  <c:v>603</c:v>
                </c:pt>
                <c:pt idx="623" formatCode="#,##0.0">
                  <c:v>601</c:v>
                </c:pt>
                <c:pt idx="624" formatCode="#,##0.0">
                  <c:v>601</c:v>
                </c:pt>
                <c:pt idx="625" formatCode="#,##0.0">
                  <c:v>598</c:v>
                </c:pt>
                <c:pt idx="626" formatCode="#,##0.0">
                  <c:v>600</c:v>
                </c:pt>
                <c:pt idx="627" formatCode="#,##0.0">
                  <c:v>597</c:v>
                </c:pt>
                <c:pt idx="628" formatCode="#,##0.0">
                  <c:v>596</c:v>
                </c:pt>
                <c:pt idx="629" formatCode="#,##0.0">
                  <c:v>538</c:v>
                </c:pt>
                <c:pt idx="630" formatCode="#,##0.0">
                  <c:v>537</c:v>
                </c:pt>
                <c:pt idx="631" formatCode="#,##0.0">
                  <c:v>537</c:v>
                </c:pt>
                <c:pt idx="632" formatCode="#,##0.0">
                  <c:v>544</c:v>
                </c:pt>
                <c:pt idx="633" formatCode="#,##0.0">
                  <c:v>544</c:v>
                </c:pt>
                <c:pt idx="634" formatCode="#,##0.0">
                  <c:v>546</c:v>
                </c:pt>
                <c:pt idx="635" formatCode="#,##0.0">
                  <c:v>546</c:v>
                </c:pt>
                <c:pt idx="636" formatCode="#,##0.0">
                  <c:v>553</c:v>
                </c:pt>
                <c:pt idx="637" formatCode="#,##0.0">
                  <c:v>557</c:v>
                </c:pt>
                <c:pt idx="638" formatCode="#,##0.0">
                  <c:v>566</c:v>
                </c:pt>
                <c:pt idx="639" formatCode="#,##0.0">
                  <c:v>571</c:v>
                </c:pt>
                <c:pt idx="640" formatCode="#,##0.0">
                  <c:v>568</c:v>
                </c:pt>
                <c:pt idx="641" formatCode="#,##0.0">
                  <c:v>577</c:v>
                </c:pt>
                <c:pt idx="642" formatCode="#,##0.0">
                  <c:v>576</c:v>
                </c:pt>
                <c:pt idx="643" formatCode="#,##0.0">
                  <c:v>575</c:v>
                </c:pt>
                <c:pt idx="644" formatCode="#,##0.0">
                  <c:v>576</c:v>
                </c:pt>
                <c:pt idx="645" formatCode="#,##0.0">
                  <c:v>578</c:v>
                </c:pt>
                <c:pt idx="646" formatCode="#,##0.0">
                  <c:v>573</c:v>
                </c:pt>
                <c:pt idx="647" formatCode="#,##0.0">
                  <c:v>599</c:v>
                </c:pt>
                <c:pt idx="648" formatCode="#,##0.0">
                  <c:v>589</c:v>
                </c:pt>
                <c:pt idx="649" formatCode="#,##0.0">
                  <c:v>590</c:v>
                </c:pt>
                <c:pt idx="650" formatCode="#,##0.0">
                  <c:v>596</c:v>
                </c:pt>
                <c:pt idx="651" formatCode="#,##0.0">
                  <c:v>598</c:v>
                </c:pt>
                <c:pt idx="652" formatCode="#,##0.0">
                  <c:v>610</c:v>
                </c:pt>
                <c:pt idx="653" formatCode="#,##0.0">
                  <c:v>609</c:v>
                </c:pt>
                <c:pt idx="654" formatCode="#,##0.0">
                  <c:v>604</c:v>
                </c:pt>
                <c:pt idx="655" formatCode="#,##0.0">
                  <c:v>612</c:v>
                </c:pt>
                <c:pt idx="656" formatCode="#,##0.0">
                  <c:v>629</c:v>
                </c:pt>
                <c:pt idx="657" formatCode="#,##0.0">
                  <c:v>639</c:v>
                </c:pt>
                <c:pt idx="658" formatCode="#,##0.0">
                  <c:v>652</c:v>
                </c:pt>
                <c:pt idx="659" formatCode="#,##0.0">
                  <c:v>655</c:v>
                </c:pt>
                <c:pt idx="660" formatCode="#,##0.0">
                  <c:v>663</c:v>
                </c:pt>
                <c:pt idx="661" formatCode="#,##0.0">
                  <c:v>667</c:v>
                </c:pt>
                <c:pt idx="662" formatCode="#,##0.0">
                  <c:v>672</c:v>
                </c:pt>
                <c:pt idx="663" formatCode="#,##0.0">
                  <c:v>685</c:v>
                </c:pt>
                <c:pt idx="664" formatCode="#,##0.0">
                  <c:v>694</c:v>
                </c:pt>
                <c:pt idx="665" formatCode="#,##0.0">
                  <c:v>704</c:v>
                </c:pt>
                <c:pt idx="666" formatCode="#,##0.0">
                  <c:v>707</c:v>
                </c:pt>
                <c:pt idx="667" formatCode="#,##0.0">
                  <c:v>742</c:v>
                </c:pt>
                <c:pt idx="668" formatCode="#,##0.0">
                  <c:v>755</c:v>
                </c:pt>
                <c:pt idx="669" formatCode="#,##0.0">
                  <c:v>764</c:v>
                </c:pt>
                <c:pt idx="670" formatCode="#,##0.0">
                  <c:v>749</c:v>
                </c:pt>
                <c:pt idx="671" formatCode="#,##0.0">
                  <c:v>751</c:v>
                </c:pt>
                <c:pt idx="672" formatCode="#,##0.0">
                  <c:v>699</c:v>
                </c:pt>
                <c:pt idx="673" formatCode="#,##0.0">
                  <c:v>690</c:v>
                </c:pt>
                <c:pt idx="674" formatCode="#,##0.0">
                  <c:v>694</c:v>
                </c:pt>
                <c:pt idx="675" formatCode="#,##0.0">
                  <c:v>710</c:v>
                </c:pt>
                <c:pt idx="676" formatCode="#,##0.0">
                  <c:v>714</c:v>
                </c:pt>
                <c:pt idx="677" formatCode="#,##0.0">
                  <c:v>720</c:v>
                </c:pt>
                <c:pt idx="678" formatCode="#,##0.0">
                  <c:v>721</c:v>
                </c:pt>
                <c:pt idx="679" formatCode="#,##0.0">
                  <c:v>720</c:v>
                </c:pt>
                <c:pt idx="680" formatCode="#,##0.0">
                  <c:v>723</c:v>
                </c:pt>
                <c:pt idx="681" formatCode="#,##0.0">
                  <c:v>724</c:v>
                </c:pt>
                <c:pt idx="682" formatCode="#,##0.0">
                  <c:v>732</c:v>
                </c:pt>
                <c:pt idx="683" formatCode="#,##0.0">
                  <c:v>723</c:v>
                </c:pt>
                <c:pt idx="684" formatCode="#,##0.0">
                  <c:v>720</c:v>
                </c:pt>
                <c:pt idx="685" formatCode="#,##0.0">
                  <c:v>732</c:v>
                </c:pt>
                <c:pt idx="686" formatCode="#,##0.0">
                  <c:v>734</c:v>
                </c:pt>
                <c:pt idx="687" formatCode="#,##0.0">
                  <c:v>732</c:v>
                </c:pt>
                <c:pt idx="688" formatCode="#,##0.0">
                  <c:v>708</c:v>
                </c:pt>
                <c:pt idx="689" formatCode="#,##0.0">
                  <c:v>703</c:v>
                </c:pt>
                <c:pt idx="690" formatCode="#,##0.0">
                  <c:v>705</c:v>
                </c:pt>
                <c:pt idx="691" formatCode="#,##0.0">
                  <c:v>701</c:v>
                </c:pt>
                <c:pt idx="692" formatCode="#,##0.0">
                  <c:v>706</c:v>
                </c:pt>
                <c:pt idx="693" formatCode="#,##0.0">
                  <c:v>710</c:v>
                </c:pt>
                <c:pt idx="694" formatCode="#,##0.0">
                  <c:v>696</c:v>
                </c:pt>
                <c:pt idx="695" formatCode="#,##0.0">
                  <c:v>682</c:v>
                </c:pt>
                <c:pt idx="696" formatCode="#,##0.0">
                  <c:v>687</c:v>
                </c:pt>
                <c:pt idx="697" formatCode="#,##0.0">
                  <c:v>689</c:v>
                </c:pt>
                <c:pt idx="698" formatCode="#,##0.0">
                  <c:v>693</c:v>
                </c:pt>
                <c:pt idx="699" formatCode="#,##0.0">
                  <c:v>694</c:v>
                </c:pt>
                <c:pt idx="700" formatCode="#,##0.0">
                  <c:v>701</c:v>
                </c:pt>
                <c:pt idx="701" formatCode="#,##0.0">
                  <c:v>696</c:v>
                </c:pt>
                <c:pt idx="702" formatCode="#,##0.0">
                  <c:v>685</c:v>
                </c:pt>
                <c:pt idx="703" formatCode="#,##0.0">
                  <c:v>684</c:v>
                </c:pt>
                <c:pt idx="704" formatCode="#,##0.0">
                  <c:v>691</c:v>
                </c:pt>
                <c:pt idx="705" formatCode="#,##0.0">
                  <c:v>697</c:v>
                </c:pt>
                <c:pt idx="706" formatCode="#,##0.0">
                  <c:v>686</c:v>
                </c:pt>
                <c:pt idx="707" formatCode="#,##0.0">
                  <c:v>689</c:v>
                </c:pt>
                <c:pt idx="708" formatCode="#,##0.0">
                  <c:v>700</c:v>
                </c:pt>
                <c:pt idx="709" formatCode="#,##0.0">
                  <c:v>696</c:v>
                </c:pt>
                <c:pt idx="710" formatCode="#,##0.0">
                  <c:v>700</c:v>
                </c:pt>
                <c:pt idx="711" formatCode="#,##0.0">
                  <c:v>707</c:v>
                </c:pt>
                <c:pt idx="712" formatCode="#,##0.0">
                  <c:v>704</c:v>
                </c:pt>
                <c:pt idx="713" formatCode="#,##0.0">
                  <c:v>709</c:v>
                </c:pt>
                <c:pt idx="714" formatCode="#,##0.0">
                  <c:v>710</c:v>
                </c:pt>
                <c:pt idx="715" formatCode="#,##0.0">
                  <c:v>774</c:v>
                </c:pt>
                <c:pt idx="716" formatCode="#,##0.0">
                  <c:v>775</c:v>
                </c:pt>
                <c:pt idx="717" formatCode="#,##0.0">
                  <c:v>769</c:v>
                </c:pt>
                <c:pt idx="718" formatCode="#,##0.0">
                  <c:v>768</c:v>
                </c:pt>
                <c:pt idx="719" formatCode="#,##0.0">
                  <c:v>777</c:v>
                </c:pt>
                <c:pt idx="720" formatCode="#,##0.0">
                  <c:v>796</c:v>
                </c:pt>
                <c:pt idx="721" formatCode="#,##0.0">
                  <c:v>808</c:v>
                </c:pt>
                <c:pt idx="722" formatCode="#,##0.0">
                  <c:v>819</c:v>
                </c:pt>
                <c:pt idx="723" formatCode="#,##0.0">
                  <c:v>813</c:v>
                </c:pt>
                <c:pt idx="724" formatCode="#,##0.0">
                  <c:v>803</c:v>
                </c:pt>
                <c:pt idx="725" formatCode="#,##0.0">
                  <c:v>801</c:v>
                </c:pt>
                <c:pt idx="726" formatCode="#,##0.0">
                  <c:v>770</c:v>
                </c:pt>
                <c:pt idx="727" formatCode="#,##0.0">
                  <c:v>761</c:v>
                </c:pt>
                <c:pt idx="728" formatCode="#,##0.0">
                  <c:v>770</c:v>
                </c:pt>
                <c:pt idx="729" formatCode="#,##0.0">
                  <c:v>769</c:v>
                </c:pt>
                <c:pt idx="730" formatCode="#,##0.0">
                  <c:v>774</c:v>
                </c:pt>
                <c:pt idx="731" formatCode="#,##0.0">
                  <c:v>772</c:v>
                </c:pt>
                <c:pt idx="732" formatCode="#,##0.0">
                  <c:v>764</c:v>
                </c:pt>
                <c:pt idx="733" formatCode="#,##0.0">
                  <c:v>746</c:v>
                </c:pt>
                <c:pt idx="734" formatCode="#,##0.0">
                  <c:v>750</c:v>
                </c:pt>
                <c:pt idx="735" formatCode="#,##0.0">
                  <c:v>753</c:v>
                </c:pt>
                <c:pt idx="736" formatCode="#,##0.0">
                  <c:v>750</c:v>
                </c:pt>
                <c:pt idx="737" formatCode="#,##0.0">
                  <c:v>748</c:v>
                </c:pt>
                <c:pt idx="738" formatCode="#,##0.0">
                  <c:v>810</c:v>
                </c:pt>
                <c:pt idx="739" formatCode="#,##0.0">
                  <c:v>791</c:v>
                </c:pt>
                <c:pt idx="740" formatCode="#,##0.0">
                  <c:v>794</c:v>
                </c:pt>
                <c:pt idx="741" formatCode="#,##0.0">
                  <c:v>773</c:v>
                </c:pt>
                <c:pt idx="742" formatCode="#,##0.0">
                  <c:v>765</c:v>
                </c:pt>
                <c:pt idx="743" formatCode="#,##0.0">
                  <c:v>760</c:v>
                </c:pt>
                <c:pt idx="744" formatCode="#,##0.0">
                  <c:v>765</c:v>
                </c:pt>
                <c:pt idx="745" formatCode="#,##0.0">
                  <c:v>769</c:v>
                </c:pt>
                <c:pt idx="746" formatCode="#,##0.0">
                  <c:v>773</c:v>
                </c:pt>
                <c:pt idx="747" formatCode="#,##0.0">
                  <c:v>771</c:v>
                </c:pt>
                <c:pt idx="748" formatCode="#,##0.0">
                  <c:v>761</c:v>
                </c:pt>
                <c:pt idx="749" formatCode="#,##0.0">
                  <c:v>758</c:v>
                </c:pt>
                <c:pt idx="750" formatCode="#,##0.0">
                  <c:v>759</c:v>
                </c:pt>
                <c:pt idx="751" formatCode="#,##0.0">
                  <c:v>752</c:v>
                </c:pt>
                <c:pt idx="752" formatCode="#,##0.0">
                  <c:v>748</c:v>
                </c:pt>
                <c:pt idx="753" formatCode="#,##0.0">
                  <c:v>727</c:v>
                </c:pt>
                <c:pt idx="754" formatCode="#,##0.0">
                  <c:v>718</c:v>
                </c:pt>
                <c:pt idx="755" formatCode="#,##0.0">
                  <c:v>714</c:v>
                </c:pt>
                <c:pt idx="756" formatCode="#,##0.0">
                  <c:v>713</c:v>
                </c:pt>
                <c:pt idx="757" formatCode="#,##0.0">
                  <c:v>707</c:v>
                </c:pt>
                <c:pt idx="758" formatCode="#,##0.0">
                  <c:v>699</c:v>
                </c:pt>
                <c:pt idx="759" formatCode="#,##0.0">
                  <c:v>706</c:v>
                </c:pt>
                <c:pt idx="760" formatCode="#,##0.0">
                  <c:v>705</c:v>
                </c:pt>
                <c:pt idx="761" formatCode="#,##0.0">
                  <c:v>709</c:v>
                </c:pt>
                <c:pt idx="762" formatCode="#,##0.0">
                  <c:v>700</c:v>
                </c:pt>
                <c:pt idx="763" formatCode="#,##0.0">
                  <c:v>705</c:v>
                </c:pt>
                <c:pt idx="764" formatCode="#,##0.0">
                  <c:v>711</c:v>
                </c:pt>
                <c:pt idx="765" formatCode="#,##0.0">
                  <c:v>715</c:v>
                </c:pt>
                <c:pt idx="766" formatCode="#,##0.0">
                  <c:v>715</c:v>
                </c:pt>
                <c:pt idx="767" formatCode="#,##0.0">
                  <c:v>719</c:v>
                </c:pt>
                <c:pt idx="768" formatCode="#,##0.0">
                  <c:v>722</c:v>
                </c:pt>
                <c:pt idx="769" formatCode="#,##0.0">
                  <c:v>724</c:v>
                </c:pt>
                <c:pt idx="770" formatCode="#,##0.0">
                  <c:v>723</c:v>
                </c:pt>
                <c:pt idx="771" formatCode="#,##0.0">
                  <c:v>721</c:v>
                </c:pt>
                <c:pt idx="772" formatCode="#,##0.0">
                  <c:v>724</c:v>
                </c:pt>
                <c:pt idx="773" formatCode="#,##0.0">
                  <c:v>728</c:v>
                </c:pt>
                <c:pt idx="774" formatCode="#,##0.0">
                  <c:v>722</c:v>
                </c:pt>
                <c:pt idx="775" formatCode="#,##0.0">
                  <c:v>723</c:v>
                </c:pt>
                <c:pt idx="776" formatCode="#,##0.0">
                  <c:v>723</c:v>
                </c:pt>
                <c:pt idx="777" formatCode="#,##0.0">
                  <c:v>723</c:v>
                </c:pt>
                <c:pt idx="778" formatCode="#,##0.0">
                  <c:v>722</c:v>
                </c:pt>
                <c:pt idx="779" formatCode="#,##0.0">
                  <c:v>730</c:v>
                </c:pt>
                <c:pt idx="780" formatCode="#,##0.0">
                  <c:v>729</c:v>
                </c:pt>
                <c:pt idx="781" formatCode="#,##0.0">
                  <c:v>770</c:v>
                </c:pt>
                <c:pt idx="782" formatCode="#,##0.0">
                  <c:v>770</c:v>
                </c:pt>
                <c:pt idx="783" formatCode="#,##0.0">
                  <c:v>761</c:v>
                </c:pt>
                <c:pt idx="784" formatCode="#,##0.0">
                  <c:v>751</c:v>
                </c:pt>
                <c:pt idx="785" formatCode="#,##0.0">
                  <c:v>757</c:v>
                </c:pt>
                <c:pt idx="786" formatCode="#,##0.0">
                  <c:v>743</c:v>
                </c:pt>
                <c:pt idx="787" formatCode="#,##0.0">
                  <c:v>726</c:v>
                </c:pt>
                <c:pt idx="788" formatCode="#,##0.0">
                  <c:v>713</c:v>
                </c:pt>
                <c:pt idx="789" formatCode="#,##0.0">
                  <c:v>704</c:v>
                </c:pt>
                <c:pt idx="790" formatCode="#,##0.0">
                  <c:v>695</c:v>
                </c:pt>
                <c:pt idx="791" formatCode="#,##0.0">
                  <c:v>694</c:v>
                </c:pt>
                <c:pt idx="792" formatCode="#,##0.0">
                  <c:v>698</c:v>
                </c:pt>
                <c:pt idx="793" formatCode="#,##0.0">
                  <c:v>703</c:v>
                </c:pt>
                <c:pt idx="794" formatCode="#,##0.0">
                  <c:v>706</c:v>
                </c:pt>
                <c:pt idx="795" formatCode="#,##0.0">
                  <c:v>704</c:v>
                </c:pt>
                <c:pt idx="796" formatCode="#,##0.0">
                  <c:v>702</c:v>
                </c:pt>
                <c:pt idx="797" formatCode="#,##0.0">
                  <c:v>706</c:v>
                </c:pt>
                <c:pt idx="798" formatCode="#,##0.0">
                  <c:v>710</c:v>
                </c:pt>
                <c:pt idx="799" formatCode="#,##0.0">
                  <c:v>713</c:v>
                </c:pt>
                <c:pt idx="800" formatCode="#,##0.0">
                  <c:v>720</c:v>
                </c:pt>
                <c:pt idx="801" formatCode="#,##0.0">
                  <c:v>721</c:v>
                </c:pt>
                <c:pt idx="802" formatCode="#,##0.0">
                  <c:v>717</c:v>
                </c:pt>
                <c:pt idx="803" formatCode="#,##0.0">
                  <c:v>712</c:v>
                </c:pt>
                <c:pt idx="804" formatCode="#,##0.0">
                  <c:v>772</c:v>
                </c:pt>
                <c:pt idx="805" formatCode="#,##0.0">
                  <c:v>764</c:v>
                </c:pt>
                <c:pt idx="806" formatCode="#,##0.0">
                  <c:v>768</c:v>
                </c:pt>
                <c:pt idx="807" formatCode="#,##0.0">
                  <c:v>767</c:v>
                </c:pt>
                <c:pt idx="808" formatCode="#,##0.0">
                  <c:v>770</c:v>
                </c:pt>
                <c:pt idx="809" formatCode="#,##0.0">
                  <c:v>772</c:v>
                </c:pt>
                <c:pt idx="810" formatCode="#,##0.0">
                  <c:v>764</c:v>
                </c:pt>
                <c:pt idx="811" formatCode="#,##0.0">
                  <c:v>758</c:v>
                </c:pt>
                <c:pt idx="812" formatCode="#,##0.0">
                  <c:v>752</c:v>
                </c:pt>
                <c:pt idx="813" formatCode="#,##0.0">
                  <c:v>759</c:v>
                </c:pt>
                <c:pt idx="814" formatCode="#,##0.0">
                  <c:v>746</c:v>
                </c:pt>
                <c:pt idx="815" formatCode="#,##0.0">
                  <c:v>746</c:v>
                </c:pt>
                <c:pt idx="816" formatCode="#,##0.0">
                  <c:v>733</c:v>
                </c:pt>
                <c:pt idx="817" formatCode="#,##0.0">
                  <c:v>739</c:v>
                </c:pt>
                <c:pt idx="818" formatCode="#,##0.0">
                  <c:v>738</c:v>
                </c:pt>
                <c:pt idx="819" formatCode="#,##0.0">
                  <c:v>738</c:v>
                </c:pt>
                <c:pt idx="820" formatCode="#,##0.0">
                  <c:v>751</c:v>
                </c:pt>
                <c:pt idx="821" formatCode="#,##0.0">
                  <c:v>757</c:v>
                </c:pt>
                <c:pt idx="822" formatCode="#,##0.0">
                  <c:v>756</c:v>
                </c:pt>
                <c:pt idx="823" formatCode="#,##0.0">
                  <c:v>753</c:v>
                </c:pt>
                <c:pt idx="824" formatCode="#,##0.0">
                  <c:v>731</c:v>
                </c:pt>
                <c:pt idx="825" formatCode="#,##0.0">
                  <c:v>732</c:v>
                </c:pt>
                <c:pt idx="826" formatCode="#,##0.0">
                  <c:v>731</c:v>
                </c:pt>
                <c:pt idx="827" formatCode="#,##0.0">
                  <c:v>729</c:v>
                </c:pt>
                <c:pt idx="828" formatCode="#,##0.0">
                  <c:v>729</c:v>
                </c:pt>
                <c:pt idx="829" formatCode="#,##0.0">
                  <c:v>734</c:v>
                </c:pt>
                <c:pt idx="830" formatCode="#,##0.0">
                  <c:v>741</c:v>
                </c:pt>
                <c:pt idx="831" formatCode="#,##0.0">
                  <c:v>755</c:v>
                </c:pt>
                <c:pt idx="832" formatCode="#,##0.0">
                  <c:v>761</c:v>
                </c:pt>
                <c:pt idx="833" formatCode="#,##0.0">
                  <c:v>751</c:v>
                </c:pt>
                <c:pt idx="834" formatCode="#,##0.0">
                  <c:v>734</c:v>
                </c:pt>
                <c:pt idx="835" formatCode="#,##0.0">
                  <c:v>728</c:v>
                </c:pt>
                <c:pt idx="836" formatCode="#,##0.0">
                  <c:v>724</c:v>
                </c:pt>
                <c:pt idx="837" formatCode="#,##0.0">
                  <c:v>710</c:v>
                </c:pt>
                <c:pt idx="838" formatCode="#,##0.0">
                  <c:v>706</c:v>
                </c:pt>
                <c:pt idx="839" formatCode="#,##0.0">
                  <c:v>696</c:v>
                </c:pt>
                <c:pt idx="840" formatCode="#,##0.0">
                  <c:v>706</c:v>
                </c:pt>
                <c:pt idx="841" formatCode="#,##0.0">
                  <c:v>700</c:v>
                </c:pt>
                <c:pt idx="842" formatCode="#,##0.0">
                  <c:v>698</c:v>
                </c:pt>
                <c:pt idx="843" formatCode="#,##0.0">
                  <c:v>703</c:v>
                </c:pt>
                <c:pt idx="844" formatCode="#,##0.0">
                  <c:v>704</c:v>
                </c:pt>
                <c:pt idx="845" formatCode="#,##0.0">
                  <c:v>706</c:v>
                </c:pt>
                <c:pt idx="846" formatCode="#,##0.0">
                  <c:v>704</c:v>
                </c:pt>
                <c:pt idx="847" formatCode="#,##0.0">
                  <c:v>694</c:v>
                </c:pt>
                <c:pt idx="848" formatCode="#,##0.0">
                  <c:v>684</c:v>
                </c:pt>
                <c:pt idx="849" formatCode="#,##0.0">
                  <c:v>673</c:v>
                </c:pt>
                <c:pt idx="850" formatCode="#,##0.0">
                  <c:v>657</c:v>
                </c:pt>
                <c:pt idx="851" formatCode="#,##0.0">
                  <c:v>652</c:v>
                </c:pt>
                <c:pt idx="852" formatCode="#,##0.0">
                  <c:v>663</c:v>
                </c:pt>
                <c:pt idx="853" formatCode="#,##0.0">
                  <c:v>663</c:v>
                </c:pt>
                <c:pt idx="854" formatCode="#,##0.0">
                  <c:v>656</c:v>
                </c:pt>
                <c:pt idx="855" formatCode="#,##0.0">
                  <c:v>650</c:v>
                </c:pt>
                <c:pt idx="856" formatCode="#,##0.0">
                  <c:v>648</c:v>
                </c:pt>
                <c:pt idx="857" formatCode="#,##0.0">
                  <c:v>643</c:v>
                </c:pt>
                <c:pt idx="858" formatCode="#,##0.0">
                  <c:v>646</c:v>
                </c:pt>
                <c:pt idx="859" formatCode="#,##0.0">
                  <c:v>646</c:v>
                </c:pt>
                <c:pt idx="860" formatCode="#,##0.0">
                  <c:v>647</c:v>
                </c:pt>
                <c:pt idx="861" formatCode="#,##0.0">
                  <c:v>645</c:v>
                </c:pt>
                <c:pt idx="862" formatCode="#,##0.0">
                  <c:v>638</c:v>
                </c:pt>
                <c:pt idx="863" formatCode="#,##0.0">
                  <c:v>644</c:v>
                </c:pt>
                <c:pt idx="864" formatCode="#,##0.0">
                  <c:v>642</c:v>
                </c:pt>
                <c:pt idx="865" formatCode="#,##0.0">
                  <c:v>625</c:v>
                </c:pt>
                <c:pt idx="866" formatCode="#,##0.0">
                  <c:v>612</c:v>
                </c:pt>
                <c:pt idx="867" formatCode="#,##0.0">
                  <c:v>596</c:v>
                </c:pt>
                <c:pt idx="868" formatCode="#,##0.0">
                  <c:v>605</c:v>
                </c:pt>
                <c:pt idx="869" formatCode="#,##0.0">
                  <c:v>592</c:v>
                </c:pt>
                <c:pt idx="870" formatCode="#,##0.0">
                  <c:v>592</c:v>
                </c:pt>
                <c:pt idx="871" formatCode="#,##0.0">
                  <c:v>580</c:v>
                </c:pt>
                <c:pt idx="872" formatCode="#,##0.0">
                  <c:v>588</c:v>
                </c:pt>
                <c:pt idx="873" formatCode="#,##0.0">
                  <c:v>587</c:v>
                </c:pt>
                <c:pt idx="874" formatCode="#,##0.0">
                  <c:v>583</c:v>
                </c:pt>
                <c:pt idx="875" formatCode="#,##0.0">
                  <c:v>587</c:v>
                </c:pt>
                <c:pt idx="876" formatCode="#,##0.0">
                  <c:v>594</c:v>
                </c:pt>
                <c:pt idx="877" formatCode="#,##0.0">
                  <c:v>589</c:v>
                </c:pt>
                <c:pt idx="878" formatCode="#,##0.0">
                  <c:v>590</c:v>
                </c:pt>
                <c:pt idx="879" formatCode="#,##0.0">
                  <c:v>598</c:v>
                </c:pt>
                <c:pt idx="880" formatCode="#,##0.0">
                  <c:v>604</c:v>
                </c:pt>
                <c:pt idx="881" formatCode="#,##0.0">
                  <c:v>595</c:v>
                </c:pt>
                <c:pt idx="882" formatCode="#,##0.0">
                  <c:v>602</c:v>
                </c:pt>
                <c:pt idx="883" formatCode="#,##0.0">
                  <c:v>593</c:v>
                </c:pt>
                <c:pt idx="884" formatCode="#,##0.0">
                  <c:v>598</c:v>
                </c:pt>
                <c:pt idx="885" formatCode="#,##0.0">
                  <c:v>598</c:v>
                </c:pt>
                <c:pt idx="886" formatCode="#,##0.0">
                  <c:v>600</c:v>
                </c:pt>
                <c:pt idx="887" formatCode="#,##0.0">
                  <c:v>591</c:v>
                </c:pt>
                <c:pt idx="888" formatCode="#,##0.0">
                  <c:v>592</c:v>
                </c:pt>
                <c:pt idx="889" formatCode="#,##0.0">
                  <c:v>585</c:v>
                </c:pt>
                <c:pt idx="890" formatCode="#,##0.0">
                  <c:v>571</c:v>
                </c:pt>
                <c:pt idx="891" formatCode="#,##0.0">
                  <c:v>577</c:v>
                </c:pt>
                <c:pt idx="892" formatCode="#,##0.0">
                  <c:v>567</c:v>
                </c:pt>
                <c:pt idx="893" formatCode="#,##0.0">
                  <c:v>560</c:v>
                </c:pt>
                <c:pt idx="894" formatCode="#,##0.0">
                  <c:v>549</c:v>
                </c:pt>
                <c:pt idx="895" formatCode="#,##0.0">
                  <c:v>543</c:v>
                </c:pt>
                <c:pt idx="896" formatCode="#,##0.0">
                  <c:v>541</c:v>
                </c:pt>
                <c:pt idx="897" formatCode="#,##0.0">
                  <c:v>539</c:v>
                </c:pt>
                <c:pt idx="898" formatCode="#,##0.0">
                  <c:v>538</c:v>
                </c:pt>
                <c:pt idx="899" formatCode="#,##0.0">
                  <c:v>538</c:v>
                </c:pt>
                <c:pt idx="900" formatCode="#,##0.0">
                  <c:v>531</c:v>
                </c:pt>
                <c:pt idx="901" formatCode="#,##0.0">
                  <c:v>506</c:v>
                </c:pt>
                <c:pt idx="902" formatCode="#,##0.0">
                  <c:v>497</c:v>
                </c:pt>
                <c:pt idx="903" formatCode="#,##0.0">
                  <c:v>495</c:v>
                </c:pt>
                <c:pt idx="904" formatCode="#,##0.0">
                  <c:v>495</c:v>
                </c:pt>
                <c:pt idx="905" formatCode="#,##0.0">
                  <c:v>497</c:v>
                </c:pt>
                <c:pt idx="906" formatCode="#,##0.0">
                  <c:v>499</c:v>
                </c:pt>
                <c:pt idx="907" formatCode="#,##0.0">
                  <c:v>510</c:v>
                </c:pt>
                <c:pt idx="908" formatCode="#,##0.0">
                  <c:v>497</c:v>
                </c:pt>
                <c:pt idx="909" formatCode="#,##0.0">
                  <c:v>499</c:v>
                </c:pt>
                <c:pt idx="910" formatCode="#,##0.0">
                  <c:v>551</c:v>
                </c:pt>
                <c:pt idx="911" formatCode="#,##0.0">
                  <c:v>551</c:v>
                </c:pt>
                <c:pt idx="912" formatCode="#,##0.0">
                  <c:v>546</c:v>
                </c:pt>
                <c:pt idx="913" formatCode="#,##0.0">
                  <c:v>538</c:v>
                </c:pt>
                <c:pt idx="914" formatCode="#,##0.0">
                  <c:v>541</c:v>
                </c:pt>
                <c:pt idx="915" formatCode="#,##0.0">
                  <c:v>540</c:v>
                </c:pt>
                <c:pt idx="916" formatCode="#,##0.0">
                  <c:v>542</c:v>
                </c:pt>
                <c:pt idx="917" formatCode="#,##0.0">
                  <c:v>545</c:v>
                </c:pt>
                <c:pt idx="918" formatCode="#,##0.0">
                  <c:v>547</c:v>
                </c:pt>
                <c:pt idx="919" formatCode="#,##0.0">
                  <c:v>553</c:v>
                </c:pt>
                <c:pt idx="920" formatCode="#,##0.0">
                  <c:v>553</c:v>
                </c:pt>
                <c:pt idx="921" formatCode="#,##0.0">
                  <c:v>547</c:v>
                </c:pt>
                <c:pt idx="922" formatCode="#,##0.0">
                  <c:v>544</c:v>
                </c:pt>
                <c:pt idx="923" formatCode="#,##0.0">
                  <c:v>541</c:v>
                </c:pt>
                <c:pt idx="924" formatCode="#,##0.0">
                  <c:v>542</c:v>
                </c:pt>
                <c:pt idx="925" formatCode="#,##0.0">
                  <c:v>535</c:v>
                </c:pt>
                <c:pt idx="926" formatCode="#,##0.0">
                  <c:v>539</c:v>
                </c:pt>
                <c:pt idx="927" formatCode="#,##0.0">
                  <c:v>542</c:v>
                </c:pt>
                <c:pt idx="928" formatCode="#,##0.0">
                  <c:v>534</c:v>
                </c:pt>
                <c:pt idx="929" formatCode="#,##0.0">
                  <c:v>539</c:v>
                </c:pt>
                <c:pt idx="930" formatCode="#,##0.0">
                  <c:v>529</c:v>
                </c:pt>
                <c:pt idx="931" formatCode="#,##0.0">
                  <c:v>524</c:v>
                </c:pt>
                <c:pt idx="932" formatCode="#,##0.0">
                  <c:v>526</c:v>
                </c:pt>
                <c:pt idx="933" formatCode="#,##0.0">
                  <c:v>523</c:v>
                </c:pt>
                <c:pt idx="934" formatCode="#,##0.0">
                  <c:v>510</c:v>
                </c:pt>
                <c:pt idx="935" formatCode="#,##0.0">
                  <c:v>524</c:v>
                </c:pt>
                <c:pt idx="936" formatCode="#,##0.0">
                  <c:v>524</c:v>
                </c:pt>
                <c:pt idx="937" formatCode="#,##0.0">
                  <c:v>533</c:v>
                </c:pt>
                <c:pt idx="938" formatCode="#,##0.0">
                  <c:v>540</c:v>
                </c:pt>
                <c:pt idx="939" formatCode="#,##0.0">
                  <c:v>547</c:v>
                </c:pt>
                <c:pt idx="940" formatCode="#,##0.0">
                  <c:v>541</c:v>
                </c:pt>
                <c:pt idx="941" formatCode="#,##0.0">
                  <c:v>536</c:v>
                </c:pt>
                <c:pt idx="942" formatCode="#,##0.0">
                  <c:v>530</c:v>
                </c:pt>
                <c:pt idx="943" formatCode="#,##0.0">
                  <c:v>523</c:v>
                </c:pt>
                <c:pt idx="944" formatCode="#,##0.0">
                  <c:v>526</c:v>
                </c:pt>
                <c:pt idx="945" formatCode="#,##0.0">
                  <c:v>528</c:v>
                </c:pt>
                <c:pt idx="946" formatCode="#,##0.0">
                  <c:v>527</c:v>
                </c:pt>
                <c:pt idx="947" formatCode="#,##0.0">
                  <c:v>517</c:v>
                </c:pt>
                <c:pt idx="948" formatCode="#,##0.0">
                  <c:v>512</c:v>
                </c:pt>
                <c:pt idx="949" formatCode="#,##0.0">
                  <c:v>511</c:v>
                </c:pt>
                <c:pt idx="950" formatCode="#,##0.0">
                  <c:v>510</c:v>
                </c:pt>
                <c:pt idx="951" formatCode="#,##0.0">
                  <c:v>502</c:v>
                </c:pt>
                <c:pt idx="952" formatCode="#,##0.0">
                  <c:v>500</c:v>
                </c:pt>
                <c:pt idx="953" formatCode="#,##0.0">
                  <c:v>501</c:v>
                </c:pt>
                <c:pt idx="954" formatCode="#,##0.0">
                  <c:v>499</c:v>
                </c:pt>
                <c:pt idx="955" formatCode="#,##0.0">
                  <c:v>507</c:v>
                </c:pt>
                <c:pt idx="956" formatCode="#,##0.0">
                  <c:v>490</c:v>
                </c:pt>
                <c:pt idx="957" formatCode="#,##0.0">
                  <c:v>471</c:v>
                </c:pt>
                <c:pt idx="958" formatCode="#,##0.0">
                  <c:v>472</c:v>
                </c:pt>
                <c:pt idx="959" formatCode="#,##0.0">
                  <c:v>479</c:v>
                </c:pt>
                <c:pt idx="960" formatCode="#,##0.0">
                  <c:v>484</c:v>
                </c:pt>
                <c:pt idx="961" formatCode="#,##0.0">
                  <c:v>480</c:v>
                </c:pt>
                <c:pt idx="962" formatCode="#,##0.0">
                  <c:v>484</c:v>
                </c:pt>
                <c:pt idx="963" formatCode="#,##0.0">
                  <c:v>482</c:v>
                </c:pt>
                <c:pt idx="964" formatCode="#,##0.0">
                  <c:v>487</c:v>
                </c:pt>
                <c:pt idx="965" formatCode="#,##0.0">
                  <c:v>483</c:v>
                </c:pt>
                <c:pt idx="966" formatCode="#,##0.0">
                  <c:v>477</c:v>
                </c:pt>
                <c:pt idx="967" formatCode="#,##0.0">
                  <c:v>470</c:v>
                </c:pt>
                <c:pt idx="968" formatCode="#,##0.0">
                  <c:v>468</c:v>
                </c:pt>
                <c:pt idx="969" formatCode="#,##0.0">
                  <c:v>471</c:v>
                </c:pt>
                <c:pt idx="970" formatCode="#,##0.0">
                  <c:v>472</c:v>
                </c:pt>
                <c:pt idx="971" formatCode="#,##0.0">
                  <c:v>474</c:v>
                </c:pt>
                <c:pt idx="972" formatCode="#,##0.0">
                  <c:v>473</c:v>
                </c:pt>
                <c:pt idx="973" formatCode="#,##0.0">
                  <c:v>478</c:v>
                </c:pt>
                <c:pt idx="974" formatCode="#,##0.0">
                  <c:v>482</c:v>
                </c:pt>
                <c:pt idx="975" formatCode="#,##0.0">
                  <c:v>479</c:v>
                </c:pt>
                <c:pt idx="976" formatCode="#,##0.0">
                  <c:v>491</c:v>
                </c:pt>
                <c:pt idx="977" formatCode="#,##0.0">
                  <c:v>493</c:v>
                </c:pt>
                <c:pt idx="978" formatCode="#,##0.0">
                  <c:v>477</c:v>
                </c:pt>
                <c:pt idx="979" formatCode="#,##0.0">
                  <c:v>456</c:v>
                </c:pt>
                <c:pt idx="980" formatCode="#,##0.0">
                  <c:v>456</c:v>
                </c:pt>
                <c:pt idx="981" formatCode="#,##0.0">
                  <c:v>457</c:v>
                </c:pt>
                <c:pt idx="982" formatCode="#,##0.0">
                  <c:v>456</c:v>
                </c:pt>
                <c:pt idx="983" formatCode="#,##0.0">
                  <c:v>447</c:v>
                </c:pt>
                <c:pt idx="984" formatCode="#,##0.0">
                  <c:v>450</c:v>
                </c:pt>
                <c:pt idx="985" formatCode="#,##0.0">
                  <c:v>438</c:v>
                </c:pt>
                <c:pt idx="986" formatCode="#,##0.0">
                  <c:v>430</c:v>
                </c:pt>
                <c:pt idx="987" formatCode="#,##0.0">
                  <c:v>421</c:v>
                </c:pt>
                <c:pt idx="988" formatCode="#,##0.0">
                  <c:v>417</c:v>
                </c:pt>
                <c:pt idx="989" formatCode="#,##0.0">
                  <c:v>414</c:v>
                </c:pt>
                <c:pt idx="990" formatCode="#,##0.0">
                  <c:v>411</c:v>
                </c:pt>
                <c:pt idx="991" formatCode="#,##0.0">
                  <c:v>406</c:v>
                </c:pt>
                <c:pt idx="992" formatCode="#,##0.0">
                  <c:v>401</c:v>
                </c:pt>
                <c:pt idx="993" formatCode="#,##0.0">
                  <c:v>403</c:v>
                </c:pt>
                <c:pt idx="994" formatCode="#,##0.0">
                  <c:v>398</c:v>
                </c:pt>
                <c:pt idx="995" formatCode="#,##0.0">
                  <c:v>396</c:v>
                </c:pt>
                <c:pt idx="996" formatCode="#,##0.0">
                  <c:v>393</c:v>
                </c:pt>
                <c:pt idx="997" formatCode="#,##0.0">
                  <c:v>389</c:v>
                </c:pt>
                <c:pt idx="998" formatCode="#,##0.0">
                  <c:v>389</c:v>
                </c:pt>
                <c:pt idx="999" formatCode="#,##0.0">
                  <c:v>394</c:v>
                </c:pt>
                <c:pt idx="1000" formatCode="#,##0.0">
                  <c:v>386</c:v>
                </c:pt>
                <c:pt idx="1001" formatCode="#,##0.0">
                  <c:v>386</c:v>
                </c:pt>
                <c:pt idx="1002" formatCode="#,##0.0">
                  <c:v>390</c:v>
                </c:pt>
                <c:pt idx="1003" formatCode="#,##0.0">
                  <c:v>388</c:v>
                </c:pt>
                <c:pt idx="1004" formatCode="#,##0.0">
                  <c:v>384</c:v>
                </c:pt>
                <c:pt idx="1005" formatCode="#,##0.0">
                  <c:v>377</c:v>
                </c:pt>
                <c:pt idx="1006" formatCode="#,##0.0">
                  <c:v>380</c:v>
                </c:pt>
                <c:pt idx="1007" formatCode="#,##0.0">
                  <c:v>375</c:v>
                </c:pt>
                <c:pt idx="1008" formatCode="#,##0.0">
                  <c:v>378</c:v>
                </c:pt>
                <c:pt idx="1009" formatCode="#,##0.0">
                  <c:v>377</c:v>
                </c:pt>
                <c:pt idx="1010" formatCode="#,##0.0">
                  <c:v>380</c:v>
                </c:pt>
                <c:pt idx="1011" formatCode="#,##0.0">
                  <c:v>387</c:v>
                </c:pt>
                <c:pt idx="1012" formatCode="#,##0.0">
                  <c:v>379</c:v>
                </c:pt>
                <c:pt idx="1013" formatCode="#,##0.0">
                  <c:v>381</c:v>
                </c:pt>
                <c:pt idx="1014" formatCode="#,##0.0">
                  <c:v>382</c:v>
                </c:pt>
                <c:pt idx="1015" formatCode="#,##0.0">
                  <c:v>376</c:v>
                </c:pt>
                <c:pt idx="1016" formatCode="#,##0.0">
                  <c:v>374</c:v>
                </c:pt>
                <c:pt idx="1017" formatCode="#,##0.0">
                  <c:v>380</c:v>
                </c:pt>
                <c:pt idx="1018" formatCode="#,##0.0">
                  <c:v>375</c:v>
                </c:pt>
                <c:pt idx="1019" formatCode="#,##0.0">
                  <c:v>378</c:v>
                </c:pt>
                <c:pt idx="1020" formatCode="#,##0.0">
                  <c:v>379</c:v>
                </c:pt>
                <c:pt idx="1021" formatCode="#,##0.0">
                  <c:v>379</c:v>
                </c:pt>
                <c:pt idx="1022" formatCode="#,##0.0">
                  <c:v>379</c:v>
                </c:pt>
                <c:pt idx="1023" formatCode="#,##0.0">
                  <c:v>377</c:v>
                </c:pt>
                <c:pt idx="1024" formatCode="#,##0.0">
                  <c:v>386</c:v>
                </c:pt>
                <c:pt idx="1025" formatCode="#,##0.0">
                  <c:v>385</c:v>
                </c:pt>
                <c:pt idx="1026" formatCode="#,##0.0">
                  <c:v>374</c:v>
                </c:pt>
                <c:pt idx="1027" formatCode="#,##0.0">
                  <c:v>379</c:v>
                </c:pt>
                <c:pt idx="1028" formatCode="#,##0.0">
                  <c:v>377</c:v>
                </c:pt>
                <c:pt idx="1029" formatCode="#,##0.0">
                  <c:v>387</c:v>
                </c:pt>
                <c:pt idx="1030" formatCode="#,##0.0">
                  <c:v>390</c:v>
                </c:pt>
                <c:pt idx="1031" formatCode="#,##0.0">
                  <c:v>396</c:v>
                </c:pt>
                <c:pt idx="1032" formatCode="#,##0.0">
                  <c:v>397</c:v>
                </c:pt>
                <c:pt idx="1033" formatCode="#,##0.0">
                  <c:v>398</c:v>
                </c:pt>
                <c:pt idx="1034" formatCode="#,##0.0">
                  <c:v>395</c:v>
                </c:pt>
                <c:pt idx="1035" formatCode="#,##0.0">
                  <c:v>397</c:v>
                </c:pt>
                <c:pt idx="1036" formatCode="#,##0.0">
                  <c:v>388</c:v>
                </c:pt>
                <c:pt idx="1037" formatCode="#,##0.0">
                  <c:v>389</c:v>
                </c:pt>
                <c:pt idx="1038" formatCode="#,##0.0">
                  <c:v>389</c:v>
                </c:pt>
                <c:pt idx="1039" formatCode="#,##0.0">
                  <c:v>389</c:v>
                </c:pt>
                <c:pt idx="1040" formatCode="#,##0.0">
                  <c:v>387</c:v>
                </c:pt>
                <c:pt idx="1041" formatCode="#,##0.0">
                  <c:v>383</c:v>
                </c:pt>
                <c:pt idx="1042" formatCode="#,##0.0">
                  <c:v>390</c:v>
                </c:pt>
                <c:pt idx="1043" formatCode="#,##0.0">
                  <c:v>390</c:v>
                </c:pt>
                <c:pt idx="1044" formatCode="#,##0.0">
                  <c:v>384</c:v>
                </c:pt>
                <c:pt idx="1045" formatCode="#,##0.0">
                  <c:v>372</c:v>
                </c:pt>
                <c:pt idx="1046" formatCode="#,##0.0">
                  <c:v>371</c:v>
                </c:pt>
                <c:pt idx="1047" formatCode="#,##0.0">
                  <c:v>366</c:v>
                </c:pt>
                <c:pt idx="1048" formatCode="#,##0.0">
                  <c:v>346</c:v>
                </c:pt>
                <c:pt idx="1049" formatCode="#,##0.0">
                  <c:v>352</c:v>
                </c:pt>
                <c:pt idx="1050" formatCode="#,##0.0">
                  <c:v>355</c:v>
                </c:pt>
                <c:pt idx="1051" formatCode="#,##0.0">
                  <c:v>356</c:v>
                </c:pt>
                <c:pt idx="1052" formatCode="#,##0.0">
                  <c:v>346</c:v>
                </c:pt>
                <c:pt idx="1053" formatCode="#,##0.0">
                  <c:v>345</c:v>
                </c:pt>
                <c:pt idx="1054" formatCode="#,##0.0">
                  <c:v>342</c:v>
                </c:pt>
                <c:pt idx="1055" formatCode="#,##0.0">
                  <c:v>342</c:v>
                </c:pt>
                <c:pt idx="1056" formatCode="#,##0.0">
                  <c:v>340</c:v>
                </c:pt>
                <c:pt idx="1057" formatCode="#,##0.0">
                  <c:v>340</c:v>
                </c:pt>
                <c:pt idx="1058" formatCode="#,##0.0">
                  <c:v>349</c:v>
                </c:pt>
                <c:pt idx="1059" formatCode="#,##0.0">
                  <c:v>349</c:v>
                </c:pt>
                <c:pt idx="1060" formatCode="#,##0.0">
                  <c:v>342</c:v>
                </c:pt>
                <c:pt idx="1061" formatCode="#,##0.0">
                  <c:v>342</c:v>
                </c:pt>
                <c:pt idx="1062" formatCode="#,##0.0">
                  <c:v>344</c:v>
                </c:pt>
                <c:pt idx="1063" formatCode="#,##0.0">
                  <c:v>336</c:v>
                </c:pt>
                <c:pt idx="1064" formatCode="#,##0.0">
                  <c:v>338</c:v>
                </c:pt>
                <c:pt idx="1065" formatCode="#,##0.0">
                  <c:v>331</c:v>
                </c:pt>
                <c:pt idx="1066" formatCode="#,##0.0">
                  <c:v>342</c:v>
                </c:pt>
                <c:pt idx="1067" formatCode="#,##0.0">
                  <c:v>343</c:v>
                </c:pt>
                <c:pt idx="1068" formatCode="#,##0.0">
                  <c:v>337</c:v>
                </c:pt>
                <c:pt idx="1069" formatCode="#,##0.0">
                  <c:v>344</c:v>
                </c:pt>
                <c:pt idx="1070" formatCode="#,##0.0">
                  <c:v>349</c:v>
                </c:pt>
                <c:pt idx="1071" formatCode="#,##0.0">
                  <c:v>349</c:v>
                </c:pt>
                <c:pt idx="1072" formatCode="#,##0.0">
                  <c:v>350</c:v>
                </c:pt>
                <c:pt idx="1073" formatCode="#,##0.0">
                  <c:v>348</c:v>
                </c:pt>
                <c:pt idx="1074" formatCode="#,##0.0">
                  <c:v>348</c:v>
                </c:pt>
                <c:pt idx="1075" formatCode="#,##0.0">
                  <c:v>347</c:v>
                </c:pt>
                <c:pt idx="1076" formatCode="#,##0.0">
                  <c:v>344</c:v>
                </c:pt>
                <c:pt idx="1077" formatCode="#,##0.0">
                  <c:v>340</c:v>
                </c:pt>
                <c:pt idx="1078" formatCode="#,##0.0">
                  <c:v>333</c:v>
                </c:pt>
                <c:pt idx="1079" formatCode="#,##0.0">
                  <c:v>337</c:v>
                </c:pt>
                <c:pt idx="1080" formatCode="#,##0.0">
                  <c:v>334</c:v>
                </c:pt>
                <c:pt idx="1081" formatCode="#,##0.0">
                  <c:v>339</c:v>
                </c:pt>
                <c:pt idx="1082" formatCode="#,##0.0">
                  <c:v>342</c:v>
                </c:pt>
                <c:pt idx="1083" formatCode="#,##0.0">
                  <c:v>339</c:v>
                </c:pt>
                <c:pt idx="1084" formatCode="#,##0.0">
                  <c:v>336</c:v>
                </c:pt>
                <c:pt idx="1085" formatCode="#,##0.0">
                  <c:v>325</c:v>
                </c:pt>
                <c:pt idx="1086" formatCode="#,##0.0">
                  <c:v>327</c:v>
                </c:pt>
                <c:pt idx="1087" formatCode="#,##0.0">
                  <c:v>319</c:v>
                </c:pt>
                <c:pt idx="1088" formatCode="#,##0.0">
                  <c:v>321</c:v>
                </c:pt>
                <c:pt idx="1089" formatCode="#,##0.0">
                  <c:v>330</c:v>
                </c:pt>
                <c:pt idx="1090" formatCode="#,##0.0">
                  <c:v>333</c:v>
                </c:pt>
                <c:pt idx="1091" formatCode="#,##0.0">
                  <c:v>335</c:v>
                </c:pt>
                <c:pt idx="1092" formatCode="#,##0.0">
                  <c:v>333</c:v>
                </c:pt>
                <c:pt idx="1093" formatCode="#,##0.0">
                  <c:v>335</c:v>
                </c:pt>
                <c:pt idx="1094" formatCode="#,##0.0">
                  <c:v>336</c:v>
                </c:pt>
                <c:pt idx="1095" formatCode="#,##0.0">
                  <c:v>337</c:v>
                </c:pt>
                <c:pt idx="1096" formatCode="#,##0.0">
                  <c:v>337</c:v>
                </c:pt>
                <c:pt idx="1097" formatCode="#,##0.0">
                  <c:v>335</c:v>
                </c:pt>
                <c:pt idx="1098" formatCode="#,##0.0">
                  <c:v>335</c:v>
                </c:pt>
                <c:pt idx="1099" formatCode="#,##0.0">
                  <c:v>333</c:v>
                </c:pt>
                <c:pt idx="1100" formatCode="#,##0.0">
                  <c:v>335</c:v>
                </c:pt>
                <c:pt idx="1101" formatCode="#,##0.0">
                  <c:v>343</c:v>
                </c:pt>
                <c:pt idx="1102" formatCode="#,##0.0">
                  <c:v>346</c:v>
                </c:pt>
                <c:pt idx="1103" formatCode="#,##0.0">
                  <c:v>345</c:v>
                </c:pt>
                <c:pt idx="1104" formatCode="#,##0.0">
                  <c:v>344</c:v>
                </c:pt>
                <c:pt idx="1105" formatCode="#,##0.0">
                  <c:v>335</c:v>
                </c:pt>
                <c:pt idx="1106" formatCode="#,##0.0">
                  <c:v>337</c:v>
                </c:pt>
                <c:pt idx="1107" formatCode="#,##0.0">
                  <c:v>333</c:v>
                </c:pt>
                <c:pt idx="1108" formatCode="#,##0.0">
                  <c:v>330</c:v>
                </c:pt>
                <c:pt idx="1109" formatCode="#,##0.0">
                  <c:v>322</c:v>
                </c:pt>
                <c:pt idx="1110" formatCode="#,##0.0">
                  <c:v>319</c:v>
                </c:pt>
                <c:pt idx="1111" formatCode="#,##0.0">
                  <c:v>319</c:v>
                </c:pt>
                <c:pt idx="1112" formatCode="#,##0.0">
                  <c:v>321</c:v>
                </c:pt>
                <c:pt idx="1113" formatCode="#,##0.0">
                  <c:v>323</c:v>
                </c:pt>
                <c:pt idx="1114" formatCode="#,##0.0">
                  <c:v>323</c:v>
                </c:pt>
                <c:pt idx="1115" formatCode="#,##0.0">
                  <c:v>322</c:v>
                </c:pt>
                <c:pt idx="1116" formatCode="#,##0.0">
                  <c:v>314</c:v>
                </c:pt>
                <c:pt idx="1117" formatCode="#,##0.0">
                  <c:v>316</c:v>
                </c:pt>
                <c:pt idx="1118" formatCode="#,##0.0">
                  <c:v>319</c:v>
                </c:pt>
                <c:pt idx="1119" formatCode="#,##0.0">
                  <c:v>323</c:v>
                </c:pt>
                <c:pt idx="1120" formatCode="#,##0.0">
                  <c:v>320</c:v>
                </c:pt>
                <c:pt idx="1121" formatCode="#,##0.0">
                  <c:v>314</c:v>
                </c:pt>
                <c:pt idx="1122" formatCode="#,##0.0">
                  <c:v>319</c:v>
                </c:pt>
                <c:pt idx="1123" formatCode="#,##0.0">
                  <c:v>320</c:v>
                </c:pt>
                <c:pt idx="1124" formatCode="#,##0.0">
                  <c:v>318</c:v>
                </c:pt>
                <c:pt idx="1125" formatCode="#,##0.0">
                  <c:v>317</c:v>
                </c:pt>
                <c:pt idx="1126" formatCode="#,##0.0">
                  <c:v>316</c:v>
                </c:pt>
                <c:pt idx="1127" formatCode="#,##0.0">
                  <c:v>315</c:v>
                </c:pt>
                <c:pt idx="1128" formatCode="#,##0.0">
                  <c:v>317</c:v>
                </c:pt>
                <c:pt idx="1129" formatCode="#,##0.0">
                  <c:v>286</c:v>
                </c:pt>
                <c:pt idx="1130" formatCode="#,##0.0">
                  <c:v>285</c:v>
                </c:pt>
                <c:pt idx="1131" formatCode="#,##0.0">
                  <c:v>288</c:v>
                </c:pt>
                <c:pt idx="1132" formatCode="#,##0.0">
                  <c:v>298</c:v>
                </c:pt>
                <c:pt idx="1133" formatCode="#,##0.0">
                  <c:v>293</c:v>
                </c:pt>
                <c:pt idx="1134" formatCode="#,##0.0">
                  <c:v>298</c:v>
                </c:pt>
                <c:pt idx="1135" formatCode="#,##0.0">
                  <c:v>317</c:v>
                </c:pt>
                <c:pt idx="1136" formatCode="#,##0.0">
                  <c:v>319</c:v>
                </c:pt>
                <c:pt idx="1137" formatCode="#,##0.0">
                  <c:v>322</c:v>
                </c:pt>
                <c:pt idx="1138" formatCode="#,##0.0">
                  <c:v>333</c:v>
                </c:pt>
                <c:pt idx="1139" formatCode="#,##0.0">
                  <c:v>351</c:v>
                </c:pt>
                <c:pt idx="1140" formatCode="#,##0.0">
                  <c:v>356</c:v>
                </c:pt>
                <c:pt idx="1141" formatCode="#,##0.0">
                  <c:v>342</c:v>
                </c:pt>
                <c:pt idx="1142" formatCode="#,##0.0">
                  <c:v>329</c:v>
                </c:pt>
                <c:pt idx="1143" formatCode="#,##0.0">
                  <c:v>328</c:v>
                </c:pt>
                <c:pt idx="1144" formatCode="#,##0.0">
                  <c:v>322</c:v>
                </c:pt>
                <c:pt idx="1145" formatCode="#,##0.0">
                  <c:v>319</c:v>
                </c:pt>
                <c:pt idx="1146" formatCode="#,##0.0">
                  <c:v>324</c:v>
                </c:pt>
                <c:pt idx="1147" formatCode="#,##0.0">
                  <c:v>320</c:v>
                </c:pt>
                <c:pt idx="1148" formatCode="#,##0.0">
                  <c:v>315</c:v>
                </c:pt>
                <c:pt idx="1149" formatCode="#,##0.0">
                  <c:v>311</c:v>
                </c:pt>
                <c:pt idx="1150" formatCode="#,##0.0">
                  <c:v>319</c:v>
                </c:pt>
                <c:pt idx="1151" formatCode="#,##0.0">
                  <c:v>318</c:v>
                </c:pt>
                <c:pt idx="1152" formatCode="#,##0.0">
                  <c:v>318</c:v>
                </c:pt>
                <c:pt idx="1153" formatCode="#,##0.0">
                  <c:v>318</c:v>
                </c:pt>
                <c:pt idx="1154" formatCode="#,##0.0">
                  <c:v>314</c:v>
                </c:pt>
                <c:pt idx="1155" formatCode="#,##0.0">
                  <c:v>312</c:v>
                </c:pt>
                <c:pt idx="1156" formatCode="#,##0.0">
                  <c:v>307</c:v>
                </c:pt>
                <c:pt idx="1157" formatCode="#,##0.0">
                  <c:v>301</c:v>
                </c:pt>
                <c:pt idx="1158" formatCode="#,##0.0">
                  <c:v>300</c:v>
                </c:pt>
                <c:pt idx="1159" formatCode="#,##0.0">
                  <c:v>301</c:v>
                </c:pt>
                <c:pt idx="1160" formatCode="#,##0.0">
                  <c:v>298</c:v>
                </c:pt>
                <c:pt idx="1161" formatCode="#,##0.0">
                  <c:v>303</c:v>
                </c:pt>
                <c:pt idx="1162" formatCode="#,##0.0">
                  <c:v>301</c:v>
                </c:pt>
                <c:pt idx="1163" formatCode="#,##0.0">
                  <c:v>291</c:v>
                </c:pt>
                <c:pt idx="1164" formatCode="#,##0.0">
                  <c:v>295</c:v>
                </c:pt>
                <c:pt idx="1165" formatCode="#,##0.0">
                  <c:v>292</c:v>
                </c:pt>
                <c:pt idx="1166" formatCode="#,##0.0">
                  <c:v>288</c:v>
                </c:pt>
                <c:pt idx="1167" formatCode="#,##0.0">
                  <c:v>291</c:v>
                </c:pt>
                <c:pt idx="1168" formatCode="#,##0.0">
                  <c:v>325</c:v>
                </c:pt>
                <c:pt idx="1169" formatCode="#,##0.0">
                  <c:v>321</c:v>
                </c:pt>
                <c:pt idx="1170" formatCode="#,##0.0">
                  <c:v>315</c:v>
                </c:pt>
                <c:pt idx="1171" formatCode="#,##0.0">
                  <c:v>312</c:v>
                </c:pt>
                <c:pt idx="1172" formatCode="#,##0.0">
                  <c:v>345</c:v>
                </c:pt>
                <c:pt idx="1173" formatCode="#,##0.0">
                  <c:v>344</c:v>
                </c:pt>
                <c:pt idx="1174" formatCode="#,##0.0">
                  <c:v>347</c:v>
                </c:pt>
                <c:pt idx="1175" formatCode="#,##0.0">
                  <c:v>345</c:v>
                </c:pt>
                <c:pt idx="1176" formatCode="#,##0.0">
                  <c:v>343</c:v>
                </c:pt>
                <c:pt idx="1177" formatCode="#,##0.0">
                  <c:v>343</c:v>
                </c:pt>
                <c:pt idx="1178" formatCode="#,##0.0">
                  <c:v>348</c:v>
                </c:pt>
                <c:pt idx="1179" formatCode="#,##0.0">
                  <c:v>345</c:v>
                </c:pt>
                <c:pt idx="1180" formatCode="#,##0.0">
                  <c:v>348</c:v>
                </c:pt>
                <c:pt idx="1181" formatCode="#,##0.0">
                  <c:v>341</c:v>
                </c:pt>
                <c:pt idx="1182" formatCode="#,##0.0">
                  <c:v>307</c:v>
                </c:pt>
                <c:pt idx="1183" formatCode="#,##0.0">
                  <c:v>307</c:v>
                </c:pt>
                <c:pt idx="1184" formatCode="#,##0.0">
                  <c:v>310</c:v>
                </c:pt>
                <c:pt idx="1185" formatCode="#,##0.0">
                  <c:v>303</c:v>
                </c:pt>
                <c:pt idx="1186" formatCode="#,##0.0">
                  <c:v>301</c:v>
                </c:pt>
                <c:pt idx="1187" formatCode="#,##0.0">
                  <c:v>294</c:v>
                </c:pt>
                <c:pt idx="1188" formatCode="#,##0.0">
                  <c:v>295</c:v>
                </c:pt>
                <c:pt idx="1189" formatCode="#,##0.0">
                  <c:v>294</c:v>
                </c:pt>
                <c:pt idx="1190" formatCode="#,##0.0">
                  <c:v>296</c:v>
                </c:pt>
                <c:pt idx="1191" formatCode="#,##0.0">
                  <c:v>302</c:v>
                </c:pt>
                <c:pt idx="1192" formatCode="#,##0.0">
                  <c:v>296</c:v>
                </c:pt>
                <c:pt idx="1193" formatCode="#,##0.0">
                  <c:v>295</c:v>
                </c:pt>
                <c:pt idx="1194" formatCode="#,##0.0">
                  <c:v>302</c:v>
                </c:pt>
                <c:pt idx="1195" formatCode="#,##0.0">
                  <c:v>302</c:v>
                </c:pt>
                <c:pt idx="1196" formatCode="#,##0.0">
                  <c:v>296</c:v>
                </c:pt>
                <c:pt idx="1197" formatCode="#,##0.0">
                  <c:v>293</c:v>
                </c:pt>
                <c:pt idx="1198" formatCode="#,##0.0">
                  <c:v>331</c:v>
                </c:pt>
                <c:pt idx="1199" formatCode="#,##0.0">
                  <c:v>337</c:v>
                </c:pt>
                <c:pt idx="1200" formatCode="#,##0.0">
                  <c:v>335</c:v>
                </c:pt>
                <c:pt idx="1201" formatCode="#,##0.0">
                  <c:v>339</c:v>
                </c:pt>
                <c:pt idx="1202" formatCode="#,##0.0">
                  <c:v>338</c:v>
                </c:pt>
                <c:pt idx="1203" formatCode="#,##0.0">
                  <c:v>338</c:v>
                </c:pt>
                <c:pt idx="1204" formatCode="#,##0.0">
                  <c:v>340</c:v>
                </c:pt>
                <c:pt idx="1205" formatCode="#,##0.0">
                  <c:v>337</c:v>
                </c:pt>
                <c:pt idx="1206" formatCode="#,##0.0">
                  <c:v>335</c:v>
                </c:pt>
                <c:pt idx="1207" formatCode="#,##0.0">
                  <c:v>335</c:v>
                </c:pt>
                <c:pt idx="1208" formatCode="#,##0.0">
                  <c:v>336</c:v>
                </c:pt>
                <c:pt idx="1209" formatCode="#,##0.0">
                  <c:v>337</c:v>
                </c:pt>
                <c:pt idx="1210" formatCode="#,##0.0">
                  <c:v>329</c:v>
                </c:pt>
                <c:pt idx="1211" formatCode="#,##0.0">
                  <c:v>325</c:v>
                </c:pt>
                <c:pt idx="1212" formatCode="#,##0.0">
                  <c:v>325</c:v>
                </c:pt>
                <c:pt idx="1213" formatCode="#,##0.0">
                  <c:v>325</c:v>
                </c:pt>
                <c:pt idx="1214" formatCode="#,##0.0">
                  <c:v>323</c:v>
                </c:pt>
                <c:pt idx="1215" formatCode="#,##0.0">
                  <c:v>320</c:v>
                </c:pt>
                <c:pt idx="1216" formatCode="#,##0.0">
                  <c:v>333</c:v>
                </c:pt>
                <c:pt idx="1217" formatCode="#,##0.0">
                  <c:v>326</c:v>
                </c:pt>
                <c:pt idx="1218" formatCode="#,##0.0">
                  <c:v>322</c:v>
                </c:pt>
                <c:pt idx="1219" formatCode="#,##0.0">
                  <c:v>317</c:v>
                </c:pt>
                <c:pt idx="1220" formatCode="#,##0.0">
                  <c:v>317</c:v>
                </c:pt>
                <c:pt idx="1221" formatCode="#,##0.0">
                  <c:v>315</c:v>
                </c:pt>
                <c:pt idx="1222" formatCode="#,##0.0">
                  <c:v>309</c:v>
                </c:pt>
                <c:pt idx="1223" formatCode="#,##0.0">
                  <c:v>318</c:v>
                </c:pt>
                <c:pt idx="1224" formatCode="#,##0.0">
                  <c:v>321</c:v>
                </c:pt>
                <c:pt idx="1225" formatCode="#,##0.0">
                  <c:v>317</c:v>
                </c:pt>
                <c:pt idx="1226" formatCode="#,##0.0">
                  <c:v>311</c:v>
                </c:pt>
                <c:pt idx="1227" formatCode="#,##0.0">
                  <c:v>309</c:v>
                </c:pt>
                <c:pt idx="1228" formatCode="#,##0.0">
                  <c:v>301</c:v>
                </c:pt>
                <c:pt idx="1229" formatCode="#,##0.0">
                  <c:v>300</c:v>
                </c:pt>
                <c:pt idx="1230" formatCode="#,##0.0">
                  <c:v>301</c:v>
                </c:pt>
                <c:pt idx="1231" formatCode="#,##0.0">
                  <c:v>303</c:v>
                </c:pt>
                <c:pt idx="1232" formatCode="#,##0.0">
                  <c:v>300</c:v>
                </c:pt>
                <c:pt idx="1233" formatCode="#,##0.0">
                  <c:v>299</c:v>
                </c:pt>
                <c:pt idx="1234" formatCode="#,##0.0">
                  <c:v>298</c:v>
                </c:pt>
                <c:pt idx="1235" formatCode="#,##0.0">
                  <c:v>303</c:v>
                </c:pt>
                <c:pt idx="1236" formatCode="#,##0.0">
                  <c:v>310</c:v>
                </c:pt>
                <c:pt idx="1237" formatCode="#,##0.0">
                  <c:v>309</c:v>
                </c:pt>
                <c:pt idx="1238" formatCode="#,##0.0">
                  <c:v>316</c:v>
                </c:pt>
                <c:pt idx="1239" formatCode="#,##0.0">
                  <c:v>309</c:v>
                </c:pt>
                <c:pt idx="1240" formatCode="#,##0.0">
                  <c:v>300</c:v>
                </c:pt>
                <c:pt idx="1241" formatCode="#,##0.0">
                  <c:v>301</c:v>
                </c:pt>
                <c:pt idx="1242" formatCode="#,##0.0">
                  <c:v>301</c:v>
                </c:pt>
                <c:pt idx="1243" formatCode="#,##0.0">
                  <c:v>301</c:v>
                </c:pt>
                <c:pt idx="1244" formatCode="#,##0.0">
                  <c:v>303</c:v>
                </c:pt>
                <c:pt idx="1245" formatCode="#,##0.0">
                  <c:v>302</c:v>
                </c:pt>
                <c:pt idx="1246" formatCode="#,##0.0">
                  <c:v>306</c:v>
                </c:pt>
                <c:pt idx="1247" formatCode="#,##0.0">
                  <c:v>306</c:v>
                </c:pt>
                <c:pt idx="1248" formatCode="#,##0.0">
                  <c:v>309</c:v>
                </c:pt>
                <c:pt idx="1249" formatCode="#,##0.0">
                  <c:v>305</c:v>
                </c:pt>
                <c:pt idx="1250" formatCode="#,##0.0">
                  <c:v>306</c:v>
                </c:pt>
                <c:pt idx="1251" formatCode="#,##0.0">
                  <c:v>305</c:v>
                </c:pt>
                <c:pt idx="1252" formatCode="#,##0.0">
                  <c:v>318</c:v>
                </c:pt>
                <c:pt idx="1253" formatCode="#,##0.0">
                  <c:v>316</c:v>
                </c:pt>
                <c:pt idx="1254" formatCode="#,##0.0">
                  <c:v>316</c:v>
                </c:pt>
                <c:pt idx="1255" formatCode="#,##0.0">
                  <c:v>316</c:v>
                </c:pt>
                <c:pt idx="1256" formatCode="#,##0.0">
                  <c:v>312</c:v>
                </c:pt>
                <c:pt idx="1257" formatCode="#,##0.0">
                  <c:v>307</c:v>
                </c:pt>
                <c:pt idx="1258" formatCode="#,##0.0">
                  <c:v>302</c:v>
                </c:pt>
                <c:pt idx="1259" formatCode="#,##0.0">
                  <c:v>301</c:v>
                </c:pt>
                <c:pt idx="1260" formatCode="#,##0.0">
                  <c:v>273</c:v>
                </c:pt>
                <c:pt idx="1261" formatCode="#,##0.0">
                  <c:v>262</c:v>
                </c:pt>
                <c:pt idx="1262" formatCode="#,##0.0">
                  <c:v>259</c:v>
                </c:pt>
                <c:pt idx="1263" formatCode="#,##0.0">
                  <c:v>261</c:v>
                </c:pt>
                <c:pt idx="1264" formatCode="#,##0.0">
                  <c:v>255</c:v>
                </c:pt>
                <c:pt idx="1265" formatCode="#,##0.0">
                  <c:v>257</c:v>
                </c:pt>
                <c:pt idx="1266" formatCode="#,##0.0">
                  <c:v>257</c:v>
                </c:pt>
                <c:pt idx="1267" formatCode="#,##0.0">
                  <c:v>257</c:v>
                </c:pt>
                <c:pt idx="1268" formatCode="#,##0.0">
                  <c:v>257</c:v>
                </c:pt>
                <c:pt idx="1269" formatCode="#,##0.0">
                  <c:v>261</c:v>
                </c:pt>
                <c:pt idx="1270" formatCode="#,##0.0">
                  <c:v>256</c:v>
                </c:pt>
                <c:pt idx="1271" formatCode="#,##0.0">
                  <c:v>256</c:v>
                </c:pt>
                <c:pt idx="1272" formatCode="#,##0.0">
                  <c:v>253</c:v>
                </c:pt>
                <c:pt idx="1273" formatCode="#,##0.0">
                  <c:v>248</c:v>
                </c:pt>
                <c:pt idx="1274" formatCode="#,##0.0">
                  <c:v>248</c:v>
                </c:pt>
                <c:pt idx="1275" formatCode="#,##0.0">
                  <c:v>250</c:v>
                </c:pt>
                <c:pt idx="1276" formatCode="#,##0.0">
                  <c:v>251</c:v>
                </c:pt>
                <c:pt idx="1277" formatCode="#,##0.0">
                  <c:v>251</c:v>
                </c:pt>
                <c:pt idx="1278" formatCode="#,##0.0">
                  <c:v>249</c:v>
                </c:pt>
                <c:pt idx="1279" formatCode="#,##0.0">
                  <c:v>252</c:v>
                </c:pt>
                <c:pt idx="1280" formatCode="#,##0.0">
                  <c:v>250</c:v>
                </c:pt>
                <c:pt idx="1281" formatCode="#,##0.0">
                  <c:v>250</c:v>
                </c:pt>
                <c:pt idx="1282" formatCode="#,##0.0">
                  <c:v>235</c:v>
                </c:pt>
                <c:pt idx="1283" formatCode="#,##0.0">
                  <c:v>226</c:v>
                </c:pt>
                <c:pt idx="1284" formatCode="#,##0.0">
                  <c:v>229</c:v>
                </c:pt>
                <c:pt idx="1285" formatCode="#,##0.0">
                  <c:v>226</c:v>
                </c:pt>
                <c:pt idx="1286" formatCode="#,##0.0">
                  <c:v>227</c:v>
                </c:pt>
                <c:pt idx="1287" formatCode="#,##0.0">
                  <c:v>232</c:v>
                </c:pt>
                <c:pt idx="1288" formatCode="#,##0.0">
                  <c:v>230</c:v>
                </c:pt>
                <c:pt idx="1289" formatCode="#,##0.0">
                  <c:v>234</c:v>
                </c:pt>
                <c:pt idx="1290" formatCode="#,##0.0">
                  <c:v>239</c:v>
                </c:pt>
                <c:pt idx="1291" formatCode="#,##0.0">
                  <c:v>239</c:v>
                </c:pt>
                <c:pt idx="1292" formatCode="#,##0.0">
                  <c:v>239</c:v>
                </c:pt>
                <c:pt idx="1293" formatCode="#,##0.0">
                  <c:v>236</c:v>
                </c:pt>
                <c:pt idx="1294" formatCode="#,##0.0">
                  <c:v>233</c:v>
                </c:pt>
                <c:pt idx="1295" formatCode="#,##0.0">
                  <c:v>227</c:v>
                </c:pt>
                <c:pt idx="1296" formatCode="#,##0.0">
                  <c:v>224</c:v>
                </c:pt>
                <c:pt idx="1297" formatCode="#,##0.0">
                  <c:v>227</c:v>
                </c:pt>
                <c:pt idx="1298" formatCode="#,##0.0">
                  <c:v>229</c:v>
                </c:pt>
                <c:pt idx="1299" formatCode="#,##0.0">
                  <c:v>229</c:v>
                </c:pt>
                <c:pt idx="1300" formatCode="#,##0.0">
                  <c:v>228</c:v>
                </c:pt>
                <c:pt idx="1301" formatCode="#,##0.0">
                  <c:v>228</c:v>
                </c:pt>
                <c:pt idx="1302" formatCode="#,##0.0">
                  <c:v>221</c:v>
                </c:pt>
                <c:pt idx="1303" formatCode="#,##0.0">
                  <c:v>219</c:v>
                </c:pt>
                <c:pt idx="1304" formatCode="#,##0.0">
                  <c:v>231</c:v>
                </c:pt>
                <c:pt idx="1305" formatCode="#,##0.0">
                  <c:v>231</c:v>
                </c:pt>
                <c:pt idx="1306" formatCode="#,##0.0">
                  <c:v>228</c:v>
                </c:pt>
                <c:pt idx="1307" formatCode="#,##0.0">
                  <c:v>229</c:v>
                </c:pt>
                <c:pt idx="1308" formatCode="#,##0.0">
                  <c:v>235</c:v>
                </c:pt>
                <c:pt idx="1309" formatCode="#,##0.0">
                  <c:v>237</c:v>
                </c:pt>
                <c:pt idx="1310" formatCode="#,##0.0">
                  <c:v>242</c:v>
                </c:pt>
                <c:pt idx="1311" formatCode="#,##0.0">
                  <c:v>241</c:v>
                </c:pt>
                <c:pt idx="1312" formatCode="#,##0.0">
                  <c:v>243</c:v>
                </c:pt>
                <c:pt idx="1313" formatCode="#,##0.0">
                  <c:v>246</c:v>
                </c:pt>
                <c:pt idx="1314" formatCode="#,##0.0">
                  <c:v>243</c:v>
                </c:pt>
                <c:pt idx="1315" formatCode="#,##0.0">
                  <c:v>244</c:v>
                </c:pt>
                <c:pt idx="1316" formatCode="#,##0.0">
                  <c:v>242</c:v>
                </c:pt>
                <c:pt idx="1317" formatCode="#,##0.0">
                  <c:v>241</c:v>
                </c:pt>
                <c:pt idx="1318" formatCode="#,##0.0">
                  <c:v>235</c:v>
                </c:pt>
                <c:pt idx="1319" formatCode="#,##0.0">
                  <c:v>237</c:v>
                </c:pt>
                <c:pt idx="1320" formatCode="#,##0.0">
                  <c:v>237</c:v>
                </c:pt>
                <c:pt idx="1321" formatCode="#,##0.0">
                  <c:v>234</c:v>
                </c:pt>
                <c:pt idx="1322" formatCode="#,##0.0">
                  <c:v>234</c:v>
                </c:pt>
                <c:pt idx="1323" formatCode="#,##0.0">
                  <c:v>229</c:v>
                </c:pt>
                <c:pt idx="1324" formatCode="#,##0.0">
                  <c:v>234</c:v>
                </c:pt>
                <c:pt idx="1325" formatCode="#,##0.0">
                  <c:v>228</c:v>
                </c:pt>
                <c:pt idx="1326" formatCode="#,##0.0">
                  <c:v>226</c:v>
                </c:pt>
                <c:pt idx="1327" formatCode="#,##0.0">
                  <c:v>222</c:v>
                </c:pt>
                <c:pt idx="1328" formatCode="#,##0.0">
                  <c:v>222</c:v>
                </c:pt>
                <c:pt idx="1329" formatCode="#,##0.0">
                  <c:v>223</c:v>
                </c:pt>
                <c:pt idx="1330" formatCode="#,##0.0">
                  <c:v>222</c:v>
                </c:pt>
                <c:pt idx="1331" formatCode="#,##0.0">
                  <c:v>218</c:v>
                </c:pt>
                <c:pt idx="1332" formatCode="#,##0.0">
                  <c:v>216</c:v>
                </c:pt>
                <c:pt idx="1333" formatCode="#,##0.0">
                  <c:v>216</c:v>
                </c:pt>
                <c:pt idx="1334" formatCode="#,##0.0">
                  <c:v>212</c:v>
                </c:pt>
                <c:pt idx="1335" formatCode="#,##0.0">
                  <c:v>208</c:v>
                </c:pt>
                <c:pt idx="1336" formatCode="#,##0.0">
                  <c:v>208</c:v>
                </c:pt>
                <c:pt idx="1337" formatCode="#,##0.0">
                  <c:v>207</c:v>
                </c:pt>
                <c:pt idx="1338" formatCode="#,##0.0">
                  <c:v>208</c:v>
                </c:pt>
                <c:pt idx="1339" formatCode="#,##0.0">
                  <c:v>204</c:v>
                </c:pt>
                <c:pt idx="1340" formatCode="#,##0.0">
                  <c:v>190</c:v>
                </c:pt>
                <c:pt idx="1341" formatCode="#,##0.0">
                  <c:v>198</c:v>
                </c:pt>
                <c:pt idx="1342" formatCode="#,##0.0">
                  <c:v>195</c:v>
                </c:pt>
                <c:pt idx="1343" formatCode="#,##0.0">
                  <c:v>191</c:v>
                </c:pt>
                <c:pt idx="1344" formatCode="#,##0.0">
                  <c:v>191</c:v>
                </c:pt>
                <c:pt idx="1345" formatCode="#,##0.0">
                  <c:v>190</c:v>
                </c:pt>
                <c:pt idx="1346" formatCode="#,##0.0">
                  <c:v>187</c:v>
                </c:pt>
                <c:pt idx="1347" formatCode="#,##0.0">
                  <c:v>181</c:v>
                </c:pt>
                <c:pt idx="1348" formatCode="#,##0.0">
                  <c:v>182</c:v>
                </c:pt>
                <c:pt idx="1349" formatCode="#,##0.0">
                  <c:v>182</c:v>
                </c:pt>
                <c:pt idx="1350" formatCode="#,##0.0">
                  <c:v>187</c:v>
                </c:pt>
                <c:pt idx="1351" formatCode="#,##0.0">
                  <c:v>182</c:v>
                </c:pt>
                <c:pt idx="1352" formatCode="#,##0.0">
                  <c:v>180</c:v>
                </c:pt>
                <c:pt idx="1353" formatCode="#,##0.0">
                  <c:v>183</c:v>
                </c:pt>
                <c:pt idx="1354" formatCode="#,##0.0">
                  <c:v>184</c:v>
                </c:pt>
                <c:pt idx="1355" formatCode="#,##0.0">
                  <c:v>186</c:v>
                </c:pt>
                <c:pt idx="1356" formatCode="#,##0.0">
                  <c:v>190</c:v>
                </c:pt>
                <c:pt idx="1357" formatCode="#,##0.0">
                  <c:v>198</c:v>
                </c:pt>
                <c:pt idx="1358" formatCode="#,##0.0">
                  <c:v>205</c:v>
                </c:pt>
                <c:pt idx="1359" formatCode="#,##0.0">
                  <c:v>203</c:v>
                </c:pt>
                <c:pt idx="1360" formatCode="#,##0.0">
                  <c:v>212</c:v>
                </c:pt>
                <c:pt idx="1361" formatCode="#,##0.0">
                  <c:v>219</c:v>
                </c:pt>
                <c:pt idx="1362" formatCode="#,##0.0">
                  <c:v>217</c:v>
                </c:pt>
                <c:pt idx="1363" formatCode="#,##0.0">
                  <c:v>219</c:v>
                </c:pt>
                <c:pt idx="1364" formatCode="#,##0.0">
                  <c:v>219</c:v>
                </c:pt>
                <c:pt idx="1365" formatCode="#,##0.0">
                  <c:v>217</c:v>
                </c:pt>
                <c:pt idx="1366" formatCode="#,##0.0">
                  <c:v>225</c:v>
                </c:pt>
                <c:pt idx="1367" formatCode="#,##0.0">
                  <c:v>232</c:v>
                </c:pt>
                <c:pt idx="1368" formatCode="#,##0.0">
                  <c:v>261</c:v>
                </c:pt>
                <c:pt idx="1369" formatCode="#,##0.0">
                  <c:v>260</c:v>
                </c:pt>
                <c:pt idx="1370" formatCode="#,##0.0">
                  <c:v>265</c:v>
                </c:pt>
                <c:pt idx="1371" formatCode="#,##0.0">
                  <c:v>261</c:v>
                </c:pt>
                <c:pt idx="1372" formatCode="#,##0.0">
                  <c:v>261</c:v>
                </c:pt>
                <c:pt idx="1373" formatCode="#,##0.0">
                  <c:v>261</c:v>
                </c:pt>
                <c:pt idx="1374" formatCode="#,##0.0">
                  <c:v>256</c:v>
                </c:pt>
                <c:pt idx="1375" formatCode="#,##0.0">
                  <c:v>255</c:v>
                </c:pt>
                <c:pt idx="1376" formatCode="#,##0.0">
                  <c:v>255</c:v>
                </c:pt>
                <c:pt idx="1377" formatCode="#,##0.0">
                  <c:v>256</c:v>
                </c:pt>
                <c:pt idx="1378" formatCode="#,##0.0">
                  <c:v>261</c:v>
                </c:pt>
                <c:pt idx="1379" formatCode="#,##0.0">
                  <c:v>264</c:v>
                </c:pt>
                <c:pt idx="1380" formatCode="#,##0.0">
                  <c:v>275</c:v>
                </c:pt>
                <c:pt idx="1381" formatCode="#,##0.0">
                  <c:v>269</c:v>
                </c:pt>
                <c:pt idx="1382" formatCode="#,##0.0">
                  <c:v>265</c:v>
                </c:pt>
                <c:pt idx="1383" formatCode="#,##0.0">
                  <c:v>263</c:v>
                </c:pt>
                <c:pt idx="1384" formatCode="#,##0.0">
                  <c:v>261</c:v>
                </c:pt>
                <c:pt idx="1385" formatCode="#,##0.0">
                  <c:v>263</c:v>
                </c:pt>
                <c:pt idx="1386" formatCode="#,##0.0">
                  <c:v>264</c:v>
                </c:pt>
                <c:pt idx="1387" formatCode="#,##0.0">
                  <c:v>272</c:v>
                </c:pt>
                <c:pt idx="1388" formatCode="#,##0.0">
                  <c:v>277</c:v>
                </c:pt>
                <c:pt idx="1389" formatCode="#,##0.0">
                  <c:v>283</c:v>
                </c:pt>
                <c:pt idx="1390" formatCode="#,##0.0">
                  <c:v>283</c:v>
                </c:pt>
                <c:pt idx="1391" formatCode="#,##0.0">
                  <c:v>282</c:v>
                </c:pt>
                <c:pt idx="1392" formatCode="#,##0.0">
                  <c:v>280</c:v>
                </c:pt>
                <c:pt idx="1393" formatCode="#,##0.0">
                  <c:v>282</c:v>
                </c:pt>
                <c:pt idx="1394" formatCode="#,##0.0">
                  <c:v>280</c:v>
                </c:pt>
                <c:pt idx="1395" formatCode="#,##0.0">
                  <c:v>281</c:v>
                </c:pt>
                <c:pt idx="1396" formatCode="#,##0.0">
                  <c:v>290</c:v>
                </c:pt>
                <c:pt idx="1397" formatCode="#,##0.0">
                  <c:v>303</c:v>
                </c:pt>
                <c:pt idx="1398" formatCode="#,##0.0">
                  <c:v>313</c:v>
                </c:pt>
                <c:pt idx="1399" formatCode="#,##0.0">
                  <c:v>321</c:v>
                </c:pt>
                <c:pt idx="1400" formatCode="#,##0.0">
                  <c:v>336</c:v>
                </c:pt>
                <c:pt idx="1401" formatCode="#,##0.0">
                  <c:v>347</c:v>
                </c:pt>
                <c:pt idx="1402" formatCode="#,##0.0">
                  <c:v>344</c:v>
                </c:pt>
                <c:pt idx="1403" formatCode="#,##0.0">
                  <c:v>328</c:v>
                </c:pt>
                <c:pt idx="1404" formatCode="#,##0.0">
                  <c:v>316</c:v>
                </c:pt>
                <c:pt idx="1405" formatCode="#,##0.0">
                  <c:v>316</c:v>
                </c:pt>
                <c:pt idx="1406" formatCode="#,##0.0">
                  <c:v>314</c:v>
                </c:pt>
                <c:pt idx="1407" formatCode="#,##0.0">
                  <c:v>308</c:v>
                </c:pt>
                <c:pt idx="1408" formatCode="#,##0.0">
                  <c:v>303</c:v>
                </c:pt>
                <c:pt idx="1409" formatCode="#,##0.0">
                  <c:v>297</c:v>
                </c:pt>
                <c:pt idx="1410" formatCode="#,##0.0">
                  <c:v>293</c:v>
                </c:pt>
                <c:pt idx="1411" formatCode="#,##0.0">
                  <c:v>346</c:v>
                </c:pt>
                <c:pt idx="1412" formatCode="#,##0.0">
                  <c:v>350</c:v>
                </c:pt>
                <c:pt idx="1413" formatCode="#,##0.0">
                  <c:v>341</c:v>
                </c:pt>
                <c:pt idx="1414" formatCode="#,##0.0">
                  <c:v>328</c:v>
                </c:pt>
                <c:pt idx="1415" formatCode="#,##0.0">
                  <c:v>323</c:v>
                </c:pt>
                <c:pt idx="1416" formatCode="#,##0.0">
                  <c:v>324</c:v>
                </c:pt>
                <c:pt idx="1417" formatCode="#,##0.0">
                  <c:v>324</c:v>
                </c:pt>
                <c:pt idx="1418" formatCode="#,##0.0">
                  <c:v>323</c:v>
                </c:pt>
                <c:pt idx="1419" formatCode="#,##0.0">
                  <c:v>319</c:v>
                </c:pt>
                <c:pt idx="1420" formatCode="#,##0.0">
                  <c:v>314</c:v>
                </c:pt>
                <c:pt idx="1421" formatCode="#,##0.0">
                  <c:v>307</c:v>
                </c:pt>
                <c:pt idx="1422" formatCode="#,##0.0">
                  <c:v>293</c:v>
                </c:pt>
                <c:pt idx="1423" formatCode="#,##0.0">
                  <c:v>291</c:v>
                </c:pt>
                <c:pt idx="1424" formatCode="#,##0.0">
                  <c:v>293</c:v>
                </c:pt>
                <c:pt idx="1425" formatCode="#,##0.0">
                  <c:v>292</c:v>
                </c:pt>
                <c:pt idx="1426" formatCode="#,##0.0">
                  <c:v>294</c:v>
                </c:pt>
                <c:pt idx="1427" formatCode="#,##0.0">
                  <c:v>301</c:v>
                </c:pt>
                <c:pt idx="1428" formatCode="#,##0.0">
                  <c:v>306</c:v>
                </c:pt>
                <c:pt idx="1429" formatCode="#,##0.0">
                  <c:v>311</c:v>
                </c:pt>
                <c:pt idx="1430" formatCode="#,##0.0">
                  <c:v>315</c:v>
                </c:pt>
                <c:pt idx="1431" formatCode="#,##0.0">
                  <c:v>308</c:v>
                </c:pt>
                <c:pt idx="1432" formatCode="#,##0.0">
                  <c:v>309</c:v>
                </c:pt>
                <c:pt idx="1433" formatCode="#,##0.0">
                  <c:v>339</c:v>
                </c:pt>
                <c:pt idx="1434" formatCode="#,##0.0">
                  <c:v>336</c:v>
                </c:pt>
                <c:pt idx="1435" formatCode="#,##0.0">
                  <c:v>333</c:v>
                </c:pt>
                <c:pt idx="1436" formatCode="#,##0.0">
                  <c:v>329</c:v>
                </c:pt>
                <c:pt idx="1437" formatCode="#,##0.0">
                  <c:v>326</c:v>
                </c:pt>
                <c:pt idx="1438" formatCode="#,##0.0">
                  <c:v>334</c:v>
                </c:pt>
                <c:pt idx="1439" formatCode="#,##0.0">
                  <c:v>334</c:v>
                </c:pt>
                <c:pt idx="1440" formatCode="#,##0.0">
                  <c:v>325</c:v>
                </c:pt>
                <c:pt idx="1441" formatCode="#,##0.0">
                  <c:v>316</c:v>
                </c:pt>
                <c:pt idx="1442" formatCode="#,##0.0">
                  <c:v>315</c:v>
                </c:pt>
                <c:pt idx="1443" formatCode="#,##0.0">
                  <c:v>310</c:v>
                </c:pt>
                <c:pt idx="1444" formatCode="#,##0.0">
                  <c:v>310</c:v>
                </c:pt>
                <c:pt idx="1445" formatCode="#,##0.0">
                  <c:v>310</c:v>
                </c:pt>
                <c:pt idx="1446" formatCode="#,##0.0">
                  <c:v>307</c:v>
                </c:pt>
                <c:pt idx="1447" formatCode="#,##0.0">
                  <c:v>307</c:v>
                </c:pt>
                <c:pt idx="1448" formatCode="#,##0.0">
                  <c:v>302</c:v>
                </c:pt>
                <c:pt idx="1449" formatCode="#,##0.0">
                  <c:v>306</c:v>
                </c:pt>
                <c:pt idx="1450" formatCode="#,##0.0">
                  <c:v>307</c:v>
                </c:pt>
                <c:pt idx="1451" formatCode="#,##0.0">
                  <c:v>309</c:v>
                </c:pt>
                <c:pt idx="1452" formatCode="#,##0.0">
                  <c:v>307</c:v>
                </c:pt>
                <c:pt idx="1453" formatCode="#,##0.0">
                  <c:v>305</c:v>
                </c:pt>
                <c:pt idx="1454" formatCode="#,##0.0">
                  <c:v>301</c:v>
                </c:pt>
                <c:pt idx="1455" formatCode="#,##0.0">
                  <c:v>296</c:v>
                </c:pt>
                <c:pt idx="1456" formatCode="#,##0.0">
                  <c:v>295</c:v>
                </c:pt>
                <c:pt idx="1457" formatCode="#,##0.0">
                  <c:v>296</c:v>
                </c:pt>
                <c:pt idx="1458" formatCode="#,##0.0">
                  <c:v>299</c:v>
                </c:pt>
                <c:pt idx="1459" formatCode="#,##0.0">
                  <c:v>293</c:v>
                </c:pt>
                <c:pt idx="1460" formatCode="#,##0.0">
                  <c:v>298</c:v>
                </c:pt>
                <c:pt idx="1461" formatCode="#,##0.0">
                  <c:v>296</c:v>
                </c:pt>
                <c:pt idx="1462" formatCode="#,##0.0">
                  <c:v>293</c:v>
                </c:pt>
                <c:pt idx="1463" formatCode="#,##0.0">
                  <c:v>293</c:v>
                </c:pt>
                <c:pt idx="1464" formatCode="#,##0.0">
                  <c:v>295</c:v>
                </c:pt>
                <c:pt idx="1465" formatCode="#,##0.0">
                  <c:v>293</c:v>
                </c:pt>
                <c:pt idx="1466" formatCode="#,##0.0">
                  <c:v>300</c:v>
                </c:pt>
                <c:pt idx="1467" formatCode="#,##0.0">
                  <c:v>300</c:v>
                </c:pt>
                <c:pt idx="1468" formatCode="#,##0.0">
                  <c:v>301</c:v>
                </c:pt>
                <c:pt idx="1469" formatCode="#,##0.0">
                  <c:v>300</c:v>
                </c:pt>
                <c:pt idx="1470" formatCode="#,##0.0">
                  <c:v>295</c:v>
                </c:pt>
                <c:pt idx="1471" formatCode="#,##0.0">
                  <c:v>296</c:v>
                </c:pt>
                <c:pt idx="1472" formatCode="#,##0.0">
                  <c:v>297</c:v>
                </c:pt>
                <c:pt idx="1473" formatCode="#,##0.0">
                  <c:v>297</c:v>
                </c:pt>
                <c:pt idx="1474" formatCode="#,##0.0">
                  <c:v>297</c:v>
                </c:pt>
                <c:pt idx="1475" formatCode="#,##0.0">
                  <c:v>295</c:v>
                </c:pt>
                <c:pt idx="1476" formatCode="#,##0.0">
                  <c:v>302</c:v>
                </c:pt>
                <c:pt idx="1477" formatCode="#,##0.0">
                  <c:v>290</c:v>
                </c:pt>
                <c:pt idx="1478" formatCode="#,##0.0">
                  <c:v>292</c:v>
                </c:pt>
                <c:pt idx="1479" formatCode="#,##0.0">
                  <c:v>293</c:v>
                </c:pt>
                <c:pt idx="1480" formatCode="#,##0.0">
                  <c:v>290</c:v>
                </c:pt>
                <c:pt idx="1481" formatCode="#,##0.0">
                  <c:v>288</c:v>
                </c:pt>
                <c:pt idx="1482" formatCode="#,##0.0">
                  <c:v>286</c:v>
                </c:pt>
                <c:pt idx="1483" formatCode="#,##0.0">
                  <c:v>290</c:v>
                </c:pt>
                <c:pt idx="1484" formatCode="#,##0.0">
                  <c:v>289</c:v>
                </c:pt>
                <c:pt idx="1485" formatCode="#,##0.0">
                  <c:v>282</c:v>
                </c:pt>
                <c:pt idx="1486" formatCode="#,##0.0">
                  <c:v>287</c:v>
                </c:pt>
                <c:pt idx="1487" formatCode="#,##0.0">
                  <c:v>285</c:v>
                </c:pt>
                <c:pt idx="1488" formatCode="#,##0.0">
                  <c:v>282</c:v>
                </c:pt>
                <c:pt idx="1489" formatCode="#,##0.0">
                  <c:v>282</c:v>
                </c:pt>
                <c:pt idx="1490" formatCode="#,##0.0">
                  <c:v>281</c:v>
                </c:pt>
                <c:pt idx="1491" formatCode="#,##0.0">
                  <c:v>287</c:v>
                </c:pt>
                <c:pt idx="1492" formatCode="#,##0.0">
                  <c:v>292</c:v>
                </c:pt>
                <c:pt idx="1493" formatCode="#,##0.0">
                  <c:v>295</c:v>
                </c:pt>
                <c:pt idx="1494" formatCode="#,##0.0">
                  <c:v>293</c:v>
                </c:pt>
                <c:pt idx="1495" formatCode="#,##0.0">
                  <c:v>286</c:v>
                </c:pt>
                <c:pt idx="1496" formatCode="#,##0.0">
                  <c:v>286</c:v>
                </c:pt>
                <c:pt idx="1497" formatCode="#,##0.0">
                  <c:v>295</c:v>
                </c:pt>
                <c:pt idx="1498" formatCode="#,##0.0">
                  <c:v>295</c:v>
                </c:pt>
                <c:pt idx="1499" formatCode="#,##0.0">
                  <c:v>295</c:v>
                </c:pt>
                <c:pt idx="1500" formatCode="#,##0.0">
                  <c:v>294</c:v>
                </c:pt>
                <c:pt idx="1501" formatCode="#,##0.0">
                  <c:v>290</c:v>
                </c:pt>
                <c:pt idx="1502" formatCode="#,##0.0">
                  <c:v>288</c:v>
                </c:pt>
                <c:pt idx="1503" formatCode="#,##0.0">
                  <c:v>292</c:v>
                </c:pt>
                <c:pt idx="1504" formatCode="#,##0.0">
                  <c:v>292</c:v>
                </c:pt>
                <c:pt idx="1505" formatCode="#,##0.0">
                  <c:v>296</c:v>
                </c:pt>
                <c:pt idx="1506" formatCode="#,##0.0">
                  <c:v>296</c:v>
                </c:pt>
                <c:pt idx="1507" formatCode="#,##0.0">
                  <c:v>299</c:v>
                </c:pt>
                <c:pt idx="1508" formatCode="#,##0.0">
                  <c:v>299</c:v>
                </c:pt>
                <c:pt idx="1509" formatCode="#,##0.0">
                  <c:v>300</c:v>
                </c:pt>
                <c:pt idx="1510" formatCode="#,##0.0">
                  <c:v>286</c:v>
                </c:pt>
                <c:pt idx="1511" formatCode="#,##0.0">
                  <c:v>275</c:v>
                </c:pt>
                <c:pt idx="1512" formatCode="#,##0.0">
                  <c:v>276</c:v>
                </c:pt>
                <c:pt idx="1513" formatCode="#,##0.0">
                  <c:v>273</c:v>
                </c:pt>
                <c:pt idx="1514" formatCode="#,##0.0">
                  <c:v>277</c:v>
                </c:pt>
                <c:pt idx="1515" formatCode="#,##0.0">
                  <c:v>271</c:v>
                </c:pt>
                <c:pt idx="1516" formatCode="#,##0.0">
                  <c:v>270</c:v>
                </c:pt>
                <c:pt idx="1517" formatCode="#,##0.0">
                  <c:v>268</c:v>
                </c:pt>
                <c:pt idx="1518" formatCode="#,##0.0">
                  <c:v>275</c:v>
                </c:pt>
                <c:pt idx="1519" formatCode="#,##0.0">
                  <c:v>280</c:v>
                </c:pt>
                <c:pt idx="1520" formatCode="#,##0.0">
                  <c:v>295</c:v>
                </c:pt>
                <c:pt idx="1521" formatCode="#,##0.0">
                  <c:v>292</c:v>
                </c:pt>
                <c:pt idx="1522" formatCode="#,##0.0">
                  <c:v>288</c:v>
                </c:pt>
                <c:pt idx="1523" formatCode="#,##0.0">
                  <c:v>283</c:v>
                </c:pt>
                <c:pt idx="1524" formatCode="#,##0.0">
                  <c:v>284</c:v>
                </c:pt>
                <c:pt idx="1525" formatCode="#,##0.0">
                  <c:v>284</c:v>
                </c:pt>
                <c:pt idx="1526" formatCode="#,##0.0">
                  <c:v>286</c:v>
                </c:pt>
                <c:pt idx="1527" formatCode="#,##0.0">
                  <c:v>287</c:v>
                </c:pt>
                <c:pt idx="1528" formatCode="#,##0.0">
                  <c:v>288</c:v>
                </c:pt>
                <c:pt idx="1529" formatCode="#,##0.0">
                  <c:v>288</c:v>
                </c:pt>
                <c:pt idx="1530" formatCode="#,##0.0">
                  <c:v>292</c:v>
                </c:pt>
                <c:pt idx="1531" formatCode="#,##0.0">
                  <c:v>308</c:v>
                </c:pt>
                <c:pt idx="1532" formatCode="#,##0.0">
                  <c:v>315</c:v>
                </c:pt>
                <c:pt idx="1533" formatCode="#,##0.0">
                  <c:v>319</c:v>
                </c:pt>
                <c:pt idx="1534" formatCode="#,##0.0">
                  <c:v>316</c:v>
                </c:pt>
                <c:pt idx="1535" formatCode="#,##0.0">
                  <c:v>319</c:v>
                </c:pt>
                <c:pt idx="1536" formatCode="#,##0.0">
                  <c:v>316</c:v>
                </c:pt>
                <c:pt idx="1537" formatCode="#,##0.0">
                  <c:v>315</c:v>
                </c:pt>
                <c:pt idx="1538" formatCode="#,##0.0">
                  <c:v>319</c:v>
                </c:pt>
                <c:pt idx="1539" formatCode="#,##0.0">
                  <c:v>318</c:v>
                </c:pt>
                <c:pt idx="1540" formatCode="#,##0.0">
                  <c:v>323</c:v>
                </c:pt>
                <c:pt idx="1541" formatCode="#,##0.0">
                  <c:v>320</c:v>
                </c:pt>
                <c:pt idx="1542" formatCode="#,##0.0">
                  <c:v>325</c:v>
                </c:pt>
                <c:pt idx="1543" formatCode="#,##0.0">
                  <c:v>330</c:v>
                </c:pt>
                <c:pt idx="1544" formatCode="#,##0.0">
                  <c:v>330</c:v>
                </c:pt>
                <c:pt idx="1545" formatCode="#,##0.0">
                  <c:v>325</c:v>
                </c:pt>
                <c:pt idx="1546" formatCode="#,##0.0">
                  <c:v>329</c:v>
                </c:pt>
                <c:pt idx="1547" formatCode="#,##0.0">
                  <c:v>319</c:v>
                </c:pt>
                <c:pt idx="1548" formatCode="#,##0.0">
                  <c:v>319</c:v>
                </c:pt>
                <c:pt idx="1549" formatCode="#,##0.0">
                  <c:v>306</c:v>
                </c:pt>
                <c:pt idx="1550" formatCode="#,##0.0">
                  <c:v>304</c:v>
                </c:pt>
                <c:pt idx="1551" formatCode="#,##0.0">
                  <c:v>311</c:v>
                </c:pt>
                <c:pt idx="1552" formatCode="#,##0.0">
                  <c:v>304</c:v>
                </c:pt>
                <c:pt idx="1553" formatCode="#,##0.0">
                  <c:v>300</c:v>
                </c:pt>
                <c:pt idx="1554" formatCode="#,##0.0">
                  <c:v>303</c:v>
                </c:pt>
                <c:pt idx="1555" formatCode="#,##0.0">
                  <c:v>305</c:v>
                </c:pt>
                <c:pt idx="1556" formatCode="#,##0.0">
                  <c:v>309</c:v>
                </c:pt>
                <c:pt idx="1557" formatCode="#,##0.0">
                  <c:v>310</c:v>
                </c:pt>
                <c:pt idx="1558" formatCode="#,##0.0">
                  <c:v>313</c:v>
                </c:pt>
                <c:pt idx="1559" formatCode="#,##0.0">
                  <c:v>313</c:v>
                </c:pt>
                <c:pt idx="1560" formatCode="#,##0.0">
                  <c:v>313</c:v>
                </c:pt>
                <c:pt idx="1561" formatCode="#,##0.0">
                  <c:v>313</c:v>
                </c:pt>
                <c:pt idx="1562" formatCode="#,##0.0">
                  <c:v>315</c:v>
                </c:pt>
                <c:pt idx="1563" formatCode="#,##0.0">
                  <c:v>316</c:v>
                </c:pt>
                <c:pt idx="1564" formatCode="#,##0.0">
                  <c:v>318</c:v>
                </c:pt>
                <c:pt idx="1565" formatCode="#,##0.0">
                  <c:v>318</c:v>
                </c:pt>
                <c:pt idx="1566" formatCode="#,##0.0">
                  <c:v>305</c:v>
                </c:pt>
                <c:pt idx="1567" formatCode="#,##0.0">
                  <c:v>306</c:v>
                </c:pt>
                <c:pt idx="1568" formatCode="#,##0.0">
                  <c:v>301</c:v>
                </c:pt>
                <c:pt idx="1569" formatCode="#,##0.0">
                  <c:v>300</c:v>
                </c:pt>
                <c:pt idx="1570" formatCode="#,##0.0">
                  <c:v>290</c:v>
                </c:pt>
                <c:pt idx="1571" formatCode="#,##0.0">
                  <c:v>281</c:v>
                </c:pt>
                <c:pt idx="1572" formatCode="#,##0.0">
                  <c:v>282</c:v>
                </c:pt>
                <c:pt idx="1573" formatCode="#,##0.0">
                  <c:v>286</c:v>
                </c:pt>
                <c:pt idx="1574" formatCode="#,##0.0">
                  <c:v>287</c:v>
                </c:pt>
                <c:pt idx="1575" formatCode="#,##0.0">
                  <c:v>290</c:v>
                </c:pt>
                <c:pt idx="1576" formatCode="#,##0.0">
                  <c:v>291</c:v>
                </c:pt>
                <c:pt idx="1577" formatCode="#,##0.0">
                  <c:v>291</c:v>
                </c:pt>
                <c:pt idx="1578" formatCode="#,##0.0">
                  <c:v>288</c:v>
                </c:pt>
                <c:pt idx="1579" formatCode="#,##0.0">
                  <c:v>288</c:v>
                </c:pt>
                <c:pt idx="1580" formatCode="#,##0.0">
                  <c:v>292</c:v>
                </c:pt>
                <c:pt idx="1581" formatCode="#,##0.0">
                  <c:v>286</c:v>
                </c:pt>
                <c:pt idx="1582" formatCode="#,##0.0">
                  <c:v>279</c:v>
                </c:pt>
                <c:pt idx="1583" formatCode="#,##0.0">
                  <c:v>276</c:v>
                </c:pt>
                <c:pt idx="1584" formatCode="#,##0.0">
                  <c:v>274</c:v>
                </c:pt>
                <c:pt idx="1585" formatCode="#,##0.0">
                  <c:v>270</c:v>
                </c:pt>
                <c:pt idx="1586" formatCode="#,##0.0">
                  <c:v>271</c:v>
                </c:pt>
                <c:pt idx="1587" formatCode="#,##0.0">
                  <c:v>268</c:v>
                </c:pt>
                <c:pt idx="1588" formatCode="#,##0.0">
                  <c:v>265</c:v>
                </c:pt>
                <c:pt idx="1589" formatCode="#,##0.0">
                  <c:v>269</c:v>
                </c:pt>
                <c:pt idx="1590" formatCode="#,##0.0">
                  <c:v>268</c:v>
                </c:pt>
                <c:pt idx="1591" formatCode="#,##0.0">
                  <c:v>268</c:v>
                </c:pt>
                <c:pt idx="1592" formatCode="#,##0.0">
                  <c:v>277</c:v>
                </c:pt>
                <c:pt idx="1593" formatCode="#,##0.0">
                  <c:v>279</c:v>
                </c:pt>
                <c:pt idx="1594" formatCode="#,##0.0">
                  <c:v>281</c:v>
                </c:pt>
                <c:pt idx="1595" formatCode="#,##0.0">
                  <c:v>282</c:v>
                </c:pt>
                <c:pt idx="1596" formatCode="#,##0.0">
                  <c:v>289</c:v>
                </c:pt>
                <c:pt idx="1597" formatCode="#,##0.0">
                  <c:v>286</c:v>
                </c:pt>
                <c:pt idx="1598" formatCode="#,##0.0">
                  <c:v>289</c:v>
                </c:pt>
                <c:pt idx="1599" formatCode="#,##0.0">
                  <c:v>290</c:v>
                </c:pt>
                <c:pt idx="1600" formatCode="#,##0.0">
                  <c:v>290</c:v>
                </c:pt>
                <c:pt idx="1601" formatCode="#,##0.0">
                  <c:v>288</c:v>
                </c:pt>
                <c:pt idx="1602" formatCode="#,##0.0">
                  <c:v>287</c:v>
                </c:pt>
                <c:pt idx="1603" formatCode="#,##0.0">
                  <c:v>285</c:v>
                </c:pt>
                <c:pt idx="1604" formatCode="#,##0.0">
                  <c:v>282</c:v>
                </c:pt>
                <c:pt idx="1605" formatCode="#,##0.0">
                  <c:v>275</c:v>
                </c:pt>
                <c:pt idx="1606" formatCode="#,##0.0">
                  <c:v>270</c:v>
                </c:pt>
                <c:pt idx="1607" formatCode="#,##0.0">
                  <c:v>269</c:v>
                </c:pt>
                <c:pt idx="1608" formatCode="#,##0.0">
                  <c:v>266</c:v>
                </c:pt>
                <c:pt idx="1609" formatCode="#,##0.0">
                  <c:v>262</c:v>
                </c:pt>
                <c:pt idx="1610" formatCode="#,##0.0">
                  <c:v>263</c:v>
                </c:pt>
                <c:pt idx="1611" formatCode="#,##0.0">
                  <c:v>264</c:v>
                </c:pt>
                <c:pt idx="1612" formatCode="#,##0.0">
                  <c:v>266</c:v>
                </c:pt>
                <c:pt idx="1613" formatCode="#,##0.0">
                  <c:v>265</c:v>
                </c:pt>
                <c:pt idx="1614" formatCode="#,##0.0">
                  <c:v>262</c:v>
                </c:pt>
                <c:pt idx="1615" formatCode="#,##0.0">
                  <c:v>262</c:v>
                </c:pt>
                <c:pt idx="1616" formatCode="#,##0.0">
                  <c:v>264</c:v>
                </c:pt>
                <c:pt idx="1617" formatCode="#,##0.0">
                  <c:v>262</c:v>
                </c:pt>
                <c:pt idx="1618" formatCode="#,##0.0">
                  <c:v>264</c:v>
                </c:pt>
                <c:pt idx="1619" formatCode="#,##0.0">
                  <c:v>262</c:v>
                </c:pt>
                <c:pt idx="1620" formatCode="#,##0.0">
                  <c:v>259</c:v>
                </c:pt>
                <c:pt idx="1621" formatCode="#,##0.0">
                  <c:v>258</c:v>
                </c:pt>
                <c:pt idx="1622" formatCode="#,##0.0">
                  <c:v>259</c:v>
                </c:pt>
                <c:pt idx="1623" formatCode="#,##0.0">
                  <c:v>257</c:v>
                </c:pt>
                <c:pt idx="1624" formatCode="#,##0.0">
                  <c:v>258</c:v>
                </c:pt>
                <c:pt idx="1625" formatCode="#,##0.0">
                  <c:v>256</c:v>
                </c:pt>
                <c:pt idx="1626" formatCode="#,##0.0">
                  <c:v>253</c:v>
                </c:pt>
                <c:pt idx="1627" formatCode="#,##0.0">
                  <c:v>252</c:v>
                </c:pt>
                <c:pt idx="1628" formatCode="#,##0.0">
                  <c:v>251</c:v>
                </c:pt>
                <c:pt idx="1629" formatCode="#,##0.0">
                  <c:v>249</c:v>
                </c:pt>
                <c:pt idx="1630" formatCode="#,##0.0">
                  <c:v>239</c:v>
                </c:pt>
                <c:pt idx="1631" formatCode="#,##0.0">
                  <c:v>238</c:v>
                </c:pt>
                <c:pt idx="1632" formatCode="#,##0.0">
                  <c:v>240</c:v>
                </c:pt>
                <c:pt idx="1633" formatCode="#,##0.0">
                  <c:v>238</c:v>
                </c:pt>
                <c:pt idx="1634" formatCode="#,##0.0">
                  <c:v>243</c:v>
                </c:pt>
                <c:pt idx="1635" formatCode="#,##0.0">
                  <c:v>243</c:v>
                </c:pt>
                <c:pt idx="1636" formatCode="#,##0.0">
                  <c:v>242</c:v>
                </c:pt>
                <c:pt idx="1637" formatCode="#,##0.0">
                  <c:v>242</c:v>
                </c:pt>
                <c:pt idx="1638" formatCode="#,##0.0">
                  <c:v>238</c:v>
                </c:pt>
                <c:pt idx="1639" formatCode="#,##0.0">
                  <c:v>238</c:v>
                </c:pt>
                <c:pt idx="1640" formatCode="#,##0.0">
                  <c:v>236</c:v>
                </c:pt>
                <c:pt idx="1641" formatCode="#,##0.0">
                  <c:v>239</c:v>
                </c:pt>
                <c:pt idx="1642" formatCode="#,##0.0">
                  <c:v>237</c:v>
                </c:pt>
                <c:pt idx="1643" formatCode="#,##0.0">
                  <c:v>229</c:v>
                </c:pt>
                <c:pt idx="1644" formatCode="#,##0.0">
                  <c:v>224</c:v>
                </c:pt>
                <c:pt idx="1645" formatCode="#,##0.0">
                  <c:v>225</c:v>
                </c:pt>
                <c:pt idx="1646" formatCode="#,##0.0">
                  <c:v>221</c:v>
                </c:pt>
                <c:pt idx="1647" formatCode="#,##0.0">
                  <c:v>219</c:v>
                </c:pt>
                <c:pt idx="1648" formatCode="#,##0.0">
                  <c:v>217</c:v>
                </c:pt>
                <c:pt idx="1649" formatCode="#,##0.0">
                  <c:v>216</c:v>
                </c:pt>
                <c:pt idx="1650" formatCode="#,##0.0">
                  <c:v>217</c:v>
                </c:pt>
                <c:pt idx="1651" formatCode="#,##0.0">
                  <c:v>208</c:v>
                </c:pt>
                <c:pt idx="1652" formatCode="#,##0.0">
                  <c:v>205</c:v>
                </c:pt>
                <c:pt idx="1653" formatCode="#,##0.0">
                  <c:v>202</c:v>
                </c:pt>
                <c:pt idx="1654" formatCode="#,##0.0">
                  <c:v>202</c:v>
                </c:pt>
                <c:pt idx="1655" formatCode="#,##0.0">
                  <c:v>207</c:v>
                </c:pt>
                <c:pt idx="1656" formatCode="#,##0.0">
                  <c:v>206</c:v>
                </c:pt>
                <c:pt idx="1657" formatCode="#,##0.0">
                  <c:v>208</c:v>
                </c:pt>
                <c:pt idx="1658" formatCode="#,##0.0">
                  <c:v>201</c:v>
                </c:pt>
                <c:pt idx="1659" formatCode="#,##0.0">
                  <c:v>198</c:v>
                </c:pt>
                <c:pt idx="1660" formatCode="#,##0.0">
                  <c:v>206</c:v>
                </c:pt>
                <c:pt idx="1661" formatCode="#,##0.0">
                  <c:v>208</c:v>
                </c:pt>
                <c:pt idx="1662" formatCode="#,##0.0">
                  <c:v>204</c:v>
                </c:pt>
                <c:pt idx="1663" formatCode="#,##0.0">
                  <c:v>214</c:v>
                </c:pt>
                <c:pt idx="1664" formatCode="#,##0.0">
                  <c:v>214</c:v>
                </c:pt>
                <c:pt idx="1665" formatCode="#,##0.0">
                  <c:v>217</c:v>
                </c:pt>
                <c:pt idx="1666" formatCode="#,##0.0">
                  <c:v>219</c:v>
                </c:pt>
                <c:pt idx="1667" formatCode="#,##0.0">
                  <c:v>221</c:v>
                </c:pt>
                <c:pt idx="1668" formatCode="#,##0.0">
                  <c:v>222</c:v>
                </c:pt>
                <c:pt idx="1669" formatCode="#,##0.0">
                  <c:v>218</c:v>
                </c:pt>
                <c:pt idx="1670" formatCode="#,##0.0">
                  <c:v>217</c:v>
                </c:pt>
                <c:pt idx="1671" formatCode="#,##0.0">
                  <c:v>217</c:v>
                </c:pt>
                <c:pt idx="1672" formatCode="#,##0.0">
                  <c:v>226</c:v>
                </c:pt>
                <c:pt idx="1673" formatCode="#,##0.0">
                  <c:v>222</c:v>
                </c:pt>
                <c:pt idx="1674" formatCode="#,##0.0">
                  <c:v>224</c:v>
                </c:pt>
                <c:pt idx="1675" formatCode="#,##0.0">
                  <c:v>221</c:v>
                </c:pt>
                <c:pt idx="1676" formatCode="#,##0.0">
                  <c:v>221</c:v>
                </c:pt>
                <c:pt idx="1677" formatCode="#,##0.0">
                  <c:v>221</c:v>
                </c:pt>
                <c:pt idx="1678" formatCode="#,##0.0">
                  <c:v>220</c:v>
                </c:pt>
                <c:pt idx="1679" formatCode="#,##0.0">
                  <c:v>223</c:v>
                </c:pt>
                <c:pt idx="1680" formatCode="#,##0.0">
                  <c:v>222</c:v>
                </c:pt>
                <c:pt idx="1681" formatCode="#,##0.0">
                  <c:v>224</c:v>
                </c:pt>
                <c:pt idx="1682" formatCode="#,##0.0">
                  <c:v>224</c:v>
                </c:pt>
                <c:pt idx="1683" formatCode="#,##0.0">
                  <c:v>216</c:v>
                </c:pt>
                <c:pt idx="1684" formatCode="#,##0.0">
                  <c:v>218</c:v>
                </c:pt>
                <c:pt idx="1685" formatCode="#,##0.0">
                  <c:v>214</c:v>
                </c:pt>
                <c:pt idx="1686" formatCode="#,##0.0">
                  <c:v>211</c:v>
                </c:pt>
                <c:pt idx="1687" formatCode="#,##0.0">
                  <c:v>213</c:v>
                </c:pt>
                <c:pt idx="1688" formatCode="#,##0.0">
                  <c:v>217</c:v>
                </c:pt>
                <c:pt idx="1689" formatCode="#,##0.0">
                  <c:v>217</c:v>
                </c:pt>
                <c:pt idx="1690" formatCode="#,##0.0">
                  <c:v>217</c:v>
                </c:pt>
                <c:pt idx="1691" formatCode="#,##0.0">
                  <c:v>223</c:v>
                </c:pt>
                <c:pt idx="1692" formatCode="#,##0.0">
                  <c:v>223</c:v>
                </c:pt>
                <c:pt idx="1693" formatCode="#,##0.0">
                  <c:v>224</c:v>
                </c:pt>
                <c:pt idx="1694" formatCode="#,##0.0">
                  <c:v>222</c:v>
                </c:pt>
                <c:pt idx="1695" formatCode="#,##0.0">
                  <c:v>218</c:v>
                </c:pt>
                <c:pt idx="1696" formatCode="#,##0.0">
                  <c:v>220</c:v>
                </c:pt>
                <c:pt idx="1697" formatCode="#,##0.0">
                  <c:v>218</c:v>
                </c:pt>
                <c:pt idx="1698" formatCode="#,##0.0">
                  <c:v>222</c:v>
                </c:pt>
                <c:pt idx="1699" formatCode="#,##0.0">
                  <c:v>224</c:v>
                </c:pt>
                <c:pt idx="1700" formatCode="#,##0.0">
                  <c:v>220</c:v>
                </c:pt>
                <c:pt idx="1701" formatCode="#,##0.0">
                  <c:v>215</c:v>
                </c:pt>
                <c:pt idx="1702" formatCode="#,##0.0">
                  <c:v>215</c:v>
                </c:pt>
                <c:pt idx="1703" formatCode="#,##0.0">
                  <c:v>216</c:v>
                </c:pt>
                <c:pt idx="1704" formatCode="#,##0.0">
                  <c:v>226</c:v>
                </c:pt>
                <c:pt idx="1705" formatCode="#,##0.0">
                  <c:v>214</c:v>
                </c:pt>
                <c:pt idx="1706" formatCode="#,##0.0">
                  <c:v>212</c:v>
                </c:pt>
                <c:pt idx="1707" formatCode="#,##0.0">
                  <c:v>212</c:v>
                </c:pt>
                <c:pt idx="1708" formatCode="#,##0.0">
                  <c:v>212</c:v>
                </c:pt>
                <c:pt idx="1709" formatCode="#,##0.0">
                  <c:v>211</c:v>
                </c:pt>
                <c:pt idx="1710" formatCode="#,##0.0">
                  <c:v>214</c:v>
                </c:pt>
                <c:pt idx="1711" formatCode="#,##0.0">
                  <c:v>213</c:v>
                </c:pt>
                <c:pt idx="1712" formatCode="#,##0.0">
                  <c:v>208</c:v>
                </c:pt>
                <c:pt idx="1713" formatCode="#,##0.0">
                  <c:v>210</c:v>
                </c:pt>
                <c:pt idx="1714" formatCode="#,##0.0">
                  <c:v>212</c:v>
                </c:pt>
                <c:pt idx="1715" formatCode="#,##0.0">
                  <c:v>213</c:v>
                </c:pt>
                <c:pt idx="1716" formatCode="#,##0.0">
                  <c:v>211</c:v>
                </c:pt>
                <c:pt idx="1717" formatCode="#,##0.0">
                  <c:v>205</c:v>
                </c:pt>
                <c:pt idx="1718" formatCode="#,##0.0">
                  <c:v>197</c:v>
                </c:pt>
                <c:pt idx="1719" formatCode="#,##0.0">
                  <c:v>197</c:v>
                </c:pt>
                <c:pt idx="1720" formatCode="#,##0.0">
                  <c:v>196</c:v>
                </c:pt>
                <c:pt idx="1721" formatCode="#,##0.0">
                  <c:v>195</c:v>
                </c:pt>
                <c:pt idx="1722" formatCode="#,##0.0">
                  <c:v>195</c:v>
                </c:pt>
                <c:pt idx="1723" formatCode="#,##0.0">
                  <c:v>194</c:v>
                </c:pt>
                <c:pt idx="1724" formatCode="#,##0.0">
                  <c:v>189</c:v>
                </c:pt>
                <c:pt idx="1725" formatCode="#,##0.0">
                  <c:v>185</c:v>
                </c:pt>
                <c:pt idx="1726" formatCode="#,##0.0">
                  <c:v>187</c:v>
                </c:pt>
                <c:pt idx="1727" formatCode="#,##0.0">
                  <c:v>189</c:v>
                </c:pt>
                <c:pt idx="1728" formatCode="#,##0.0">
                  <c:v>189</c:v>
                </c:pt>
                <c:pt idx="1729" formatCode="#,##0.0">
                  <c:v>192</c:v>
                </c:pt>
                <c:pt idx="1730" formatCode="#,##0.0">
                  <c:v>195</c:v>
                </c:pt>
                <c:pt idx="1731" formatCode="#,##0.0">
                  <c:v>198</c:v>
                </c:pt>
                <c:pt idx="1732" formatCode="#,##0.0">
                  <c:v>197</c:v>
                </c:pt>
                <c:pt idx="1733" formatCode="#,##0.0">
                  <c:v>196</c:v>
                </c:pt>
                <c:pt idx="1734" formatCode="#,##0.0">
                  <c:v>197</c:v>
                </c:pt>
                <c:pt idx="1735" formatCode="#,##0.0">
                  <c:v>197</c:v>
                </c:pt>
                <c:pt idx="1736" formatCode="#,##0.0">
                  <c:v>194</c:v>
                </c:pt>
                <c:pt idx="1737" formatCode="#,##0.0">
                  <c:v>194</c:v>
                </c:pt>
                <c:pt idx="1738" formatCode="#,##0.0">
                  <c:v>192</c:v>
                </c:pt>
                <c:pt idx="1739" formatCode="#,##0.0">
                  <c:v>193</c:v>
                </c:pt>
                <c:pt idx="1740" formatCode="#,##0.0">
                  <c:v>191</c:v>
                </c:pt>
                <c:pt idx="1741" formatCode="#,##0.0">
                  <c:v>188</c:v>
                </c:pt>
                <c:pt idx="1742" formatCode="#,##0.0">
                  <c:v>188</c:v>
                </c:pt>
                <c:pt idx="1743" formatCode="#,##0.0">
                  <c:v>188</c:v>
                </c:pt>
                <c:pt idx="1744" formatCode="#,##0.0">
                  <c:v>189</c:v>
                </c:pt>
                <c:pt idx="1745" formatCode="#,##0.0">
                  <c:v>185</c:v>
                </c:pt>
                <c:pt idx="1746" formatCode="#,##0.0">
                  <c:v>183</c:v>
                </c:pt>
                <c:pt idx="1747" formatCode="#,##0.0">
                  <c:v>188</c:v>
                </c:pt>
                <c:pt idx="1748" formatCode="#,##0.0">
                  <c:v>186</c:v>
                </c:pt>
                <c:pt idx="1749" formatCode="#,##0.0">
                  <c:v>185</c:v>
                </c:pt>
                <c:pt idx="1750" formatCode="#,##0.0">
                  <c:v>185</c:v>
                </c:pt>
                <c:pt idx="1751" formatCode="#,##0.0">
                  <c:v>186</c:v>
                </c:pt>
                <c:pt idx="1752" formatCode="#,##0.0">
                  <c:v>189</c:v>
                </c:pt>
                <c:pt idx="1753" formatCode="#,##0.0">
                  <c:v>189</c:v>
                </c:pt>
                <c:pt idx="1754" formatCode="#,##0.0">
                  <c:v>195</c:v>
                </c:pt>
                <c:pt idx="1755" formatCode="#,##0.0">
                  <c:v>198</c:v>
                </c:pt>
                <c:pt idx="1756" formatCode="#,##0.0">
                  <c:v>197</c:v>
                </c:pt>
                <c:pt idx="1757" formatCode="#,##0.0">
                  <c:v>197</c:v>
                </c:pt>
                <c:pt idx="1758" formatCode="#,##0.0">
                  <c:v>195</c:v>
                </c:pt>
                <c:pt idx="1759" formatCode="#,##0.0">
                  <c:v>193</c:v>
                </c:pt>
                <c:pt idx="1760" formatCode="#,##0.0">
                  <c:v>194</c:v>
                </c:pt>
                <c:pt idx="1761" formatCode="#,##0.0">
                  <c:v>190</c:v>
                </c:pt>
                <c:pt idx="1762" formatCode="#,##0.0">
                  <c:v>191</c:v>
                </c:pt>
                <c:pt idx="1763" formatCode="#,##0.0">
                  <c:v>192</c:v>
                </c:pt>
                <c:pt idx="1764" formatCode="#,##0.0">
                  <c:v>182</c:v>
                </c:pt>
                <c:pt idx="1765" formatCode="#,##0.0">
                  <c:v>182</c:v>
                </c:pt>
                <c:pt idx="1766" formatCode="#,##0.0">
                  <c:v>178</c:v>
                </c:pt>
                <c:pt idx="1767" formatCode="#,##0.0">
                  <c:v>177</c:v>
                </c:pt>
                <c:pt idx="1768" formatCode="#,##0.0">
                  <c:v>179</c:v>
                </c:pt>
                <c:pt idx="1769" formatCode="#,##0.0">
                  <c:v>174</c:v>
                </c:pt>
                <c:pt idx="1770" formatCode="#,##0.0">
                  <c:v>172</c:v>
                </c:pt>
                <c:pt idx="1771" formatCode="#,##0.0">
                  <c:v>173</c:v>
                </c:pt>
                <c:pt idx="1772" formatCode="#,##0.0">
                  <c:v>168</c:v>
                </c:pt>
                <c:pt idx="1773" formatCode="#,##0.0">
                  <c:v>165</c:v>
                </c:pt>
                <c:pt idx="1774" formatCode="#,##0.0">
                  <c:v>162</c:v>
                </c:pt>
                <c:pt idx="1775" formatCode="#,##0.0">
                  <c:v>161</c:v>
                </c:pt>
                <c:pt idx="1776" formatCode="#,##0.0">
                  <c:v>155</c:v>
                </c:pt>
                <c:pt idx="1777" formatCode="#,##0.0">
                  <c:v>156</c:v>
                </c:pt>
                <c:pt idx="1778" formatCode="#,##0.0">
                  <c:v>157</c:v>
                </c:pt>
                <c:pt idx="1779" formatCode="#,##0.0">
                  <c:v>160</c:v>
                </c:pt>
                <c:pt idx="1780" formatCode="#,##0.0">
                  <c:v>161</c:v>
                </c:pt>
                <c:pt idx="1781" formatCode="#,##0.0">
                  <c:v>177</c:v>
                </c:pt>
                <c:pt idx="1782" formatCode="#,##0.0">
                  <c:v>176</c:v>
                </c:pt>
                <c:pt idx="1783" formatCode="#,##0.0">
                  <c:v>170</c:v>
                </c:pt>
                <c:pt idx="1784" formatCode="#,##0.0">
                  <c:v>165</c:v>
                </c:pt>
                <c:pt idx="1785" formatCode="#,##0.0">
                  <c:v>162</c:v>
                </c:pt>
                <c:pt idx="1786" formatCode="#,##0.0">
                  <c:v>162</c:v>
                </c:pt>
                <c:pt idx="1787" formatCode="#,##0.0">
                  <c:v>161</c:v>
                </c:pt>
                <c:pt idx="1788" formatCode="#,##0.0">
                  <c:v>163</c:v>
                </c:pt>
                <c:pt idx="1789" formatCode="#,##0.0">
                  <c:v>161</c:v>
                </c:pt>
                <c:pt idx="1790" formatCode="#,##0.0">
                  <c:v>160</c:v>
                </c:pt>
                <c:pt idx="1791" formatCode="#,##0.0">
                  <c:v>160</c:v>
                </c:pt>
                <c:pt idx="1792" formatCode="#,##0.0">
                  <c:v>157</c:v>
                </c:pt>
                <c:pt idx="1793" formatCode="#,##0.0">
                  <c:v>155</c:v>
                </c:pt>
                <c:pt idx="1794" formatCode="#,##0.0">
                  <c:v>157</c:v>
                </c:pt>
                <c:pt idx="1795" formatCode="#,##0.0">
                  <c:v>155</c:v>
                </c:pt>
                <c:pt idx="1796" formatCode="#,##0.0">
                  <c:v>152</c:v>
                </c:pt>
                <c:pt idx="1797" formatCode="#,##0.0">
                  <c:v>153</c:v>
                </c:pt>
                <c:pt idx="1798" formatCode="#,##0.0">
                  <c:v>150</c:v>
                </c:pt>
                <c:pt idx="1799" formatCode="#,##0.0">
                  <c:v>152</c:v>
                </c:pt>
                <c:pt idx="1800" formatCode="#,##0.0">
                  <c:v>149</c:v>
                </c:pt>
                <c:pt idx="1801" formatCode="#,##0.0">
                  <c:v>155</c:v>
                </c:pt>
                <c:pt idx="1802" formatCode="#,##0.0">
                  <c:v>154</c:v>
                </c:pt>
                <c:pt idx="1803" formatCode="#,##0.0">
                  <c:v>154</c:v>
                </c:pt>
                <c:pt idx="1804" formatCode="#,##0.0">
                  <c:v>155</c:v>
                </c:pt>
                <c:pt idx="1805" formatCode="#,##0.0">
                  <c:v>156</c:v>
                </c:pt>
                <c:pt idx="1806" formatCode="#,##0.0">
                  <c:v>155</c:v>
                </c:pt>
                <c:pt idx="1807" formatCode="#,##0.0">
                  <c:v>152</c:v>
                </c:pt>
                <c:pt idx="1808" formatCode="#,##0.0">
                  <c:v>148</c:v>
                </c:pt>
                <c:pt idx="1809" formatCode="#,##0.0">
                  <c:v>146</c:v>
                </c:pt>
                <c:pt idx="1810" formatCode="#,##0.0">
                  <c:v>143</c:v>
                </c:pt>
                <c:pt idx="1811" formatCode="#,##0.0">
                  <c:v>140</c:v>
                </c:pt>
                <c:pt idx="1812" formatCode="#,##0.0">
                  <c:v>138</c:v>
                </c:pt>
                <c:pt idx="1813" formatCode="#,##0.0">
                  <c:v>137</c:v>
                </c:pt>
                <c:pt idx="1814" formatCode="#,##0.0">
                  <c:v>125</c:v>
                </c:pt>
                <c:pt idx="1815" formatCode="#,##0.0">
                  <c:v>124</c:v>
                </c:pt>
                <c:pt idx="1816" formatCode="#,##0.0">
                  <c:v>123</c:v>
                </c:pt>
                <c:pt idx="1817" formatCode="#,##0.0">
                  <c:v>124</c:v>
                </c:pt>
                <c:pt idx="1818" formatCode="#,##0.0">
                  <c:v>122</c:v>
                </c:pt>
                <c:pt idx="1819" formatCode="#,##0.0">
                  <c:v>124</c:v>
                </c:pt>
                <c:pt idx="1820" formatCode="#,##0.0">
                  <c:v>124</c:v>
                </c:pt>
                <c:pt idx="1821" formatCode="#,##0.0">
                  <c:v>123</c:v>
                </c:pt>
                <c:pt idx="1822" formatCode="#,##0.0">
                  <c:v>120</c:v>
                </c:pt>
                <c:pt idx="1823" formatCode="#,##0.0">
                  <c:v>117</c:v>
                </c:pt>
                <c:pt idx="1824" formatCode="#,##0.0">
                  <c:v>115</c:v>
                </c:pt>
                <c:pt idx="1825" formatCode="#,##0.0">
                  <c:v>115</c:v>
                </c:pt>
                <c:pt idx="1826" formatCode="#,##0.0">
                  <c:v>128</c:v>
                </c:pt>
                <c:pt idx="1827" formatCode="#,##0.0">
                  <c:v>122</c:v>
                </c:pt>
                <c:pt idx="1828" formatCode="#,##0.0">
                  <c:v>122</c:v>
                </c:pt>
                <c:pt idx="1829" formatCode="#,##0.0">
                  <c:v>122</c:v>
                </c:pt>
                <c:pt idx="1830" formatCode="#,##0.0">
                  <c:v>121</c:v>
                </c:pt>
                <c:pt idx="1831" formatCode="#,##0.0">
                  <c:v>121</c:v>
                </c:pt>
                <c:pt idx="1832" formatCode="#,##0.0">
                  <c:v>121</c:v>
                </c:pt>
                <c:pt idx="1833" formatCode="#,##0.0">
                  <c:v>113</c:v>
                </c:pt>
                <c:pt idx="1834" formatCode="#,##0.0">
                  <c:v>109</c:v>
                </c:pt>
                <c:pt idx="1835" formatCode="#,##0.0">
                  <c:v>107</c:v>
                </c:pt>
                <c:pt idx="1836" formatCode="#,##0.0">
                  <c:v>107</c:v>
                </c:pt>
                <c:pt idx="1837" formatCode="#,##0.0">
                  <c:v>105</c:v>
                </c:pt>
                <c:pt idx="1838" formatCode="#,##0.0">
                  <c:v>103</c:v>
                </c:pt>
                <c:pt idx="1839" formatCode="#,##0.0">
                  <c:v>106</c:v>
                </c:pt>
                <c:pt idx="1840" formatCode="#,##0.0">
                  <c:v>104</c:v>
                </c:pt>
                <c:pt idx="1841" formatCode="#,##0.0">
                  <c:v>104</c:v>
                </c:pt>
                <c:pt idx="1842" formatCode="#,##0.0">
                  <c:v>105</c:v>
                </c:pt>
                <c:pt idx="1843" formatCode="#,##0.0">
                  <c:v>97</c:v>
                </c:pt>
                <c:pt idx="1844" formatCode="#,##0.0">
                  <c:v>98</c:v>
                </c:pt>
                <c:pt idx="1845" formatCode="#,##0.0">
                  <c:v>97</c:v>
                </c:pt>
                <c:pt idx="1846" formatCode="#,##0.0">
                  <c:v>102</c:v>
                </c:pt>
                <c:pt idx="1847" formatCode="#,##0.0">
                  <c:v>111</c:v>
                </c:pt>
                <c:pt idx="1848" formatCode="#,##0.0">
                  <c:v>108</c:v>
                </c:pt>
                <c:pt idx="1849" formatCode="#,##0.0">
                  <c:v>107</c:v>
                </c:pt>
                <c:pt idx="1850" formatCode="#,##0.0">
                  <c:v>108</c:v>
                </c:pt>
                <c:pt idx="1851" formatCode="#,##0.0">
                  <c:v>106</c:v>
                </c:pt>
                <c:pt idx="1852" formatCode="#,##0.0">
                  <c:v>105</c:v>
                </c:pt>
                <c:pt idx="1853" formatCode="#,##0.0">
                  <c:v>108</c:v>
                </c:pt>
                <c:pt idx="1854" formatCode="#,##0.0">
                  <c:v>104</c:v>
                </c:pt>
                <c:pt idx="1855" formatCode="#,##0.0">
                  <c:v>104</c:v>
                </c:pt>
                <c:pt idx="1856" formatCode="#,##0.0">
                  <c:v>105</c:v>
                </c:pt>
                <c:pt idx="1857" formatCode="#,##0.0">
                  <c:v>106</c:v>
                </c:pt>
                <c:pt idx="1858" formatCode="#,##0.0">
                  <c:v>109</c:v>
                </c:pt>
                <c:pt idx="1859" formatCode="#,##0.0">
                  <c:v>109</c:v>
                </c:pt>
                <c:pt idx="1860" formatCode="#,##0.0">
                  <c:v>106</c:v>
                </c:pt>
                <c:pt idx="1861" formatCode="#,##0.0">
                  <c:v>103</c:v>
                </c:pt>
                <c:pt idx="1862" formatCode="#,##0.0">
                  <c:v>103</c:v>
                </c:pt>
                <c:pt idx="1863" formatCode="#,##0.0">
                  <c:v>98</c:v>
                </c:pt>
                <c:pt idx="1864" formatCode="#,##0.0">
                  <c:v>100</c:v>
                </c:pt>
                <c:pt idx="1865" formatCode="#,##0.0">
                  <c:v>102</c:v>
                </c:pt>
                <c:pt idx="1866" formatCode="#,##0.0">
                  <c:v>109</c:v>
                </c:pt>
                <c:pt idx="1867" formatCode="#,##0.0">
                  <c:v>145</c:v>
                </c:pt>
                <c:pt idx="1868" formatCode="#,##0.0">
                  <c:v>145</c:v>
                </c:pt>
                <c:pt idx="1869" formatCode="#,##0.0">
                  <c:v>150</c:v>
                </c:pt>
                <c:pt idx="1870" formatCode="#,##0.0">
                  <c:v>160</c:v>
                </c:pt>
                <c:pt idx="1871" formatCode="#,##0.0">
                  <c:v>162</c:v>
                </c:pt>
                <c:pt idx="1872" formatCode="#,##0.0">
                  <c:v>164</c:v>
                </c:pt>
                <c:pt idx="1873" formatCode="#,##0.0">
                  <c:v>158</c:v>
                </c:pt>
                <c:pt idx="1874" formatCode="#,##0.0">
                  <c:v>156</c:v>
                </c:pt>
                <c:pt idx="1875" formatCode="#,##0.0">
                  <c:v>154</c:v>
                </c:pt>
                <c:pt idx="1876" formatCode="#,##0.0">
                  <c:v>157</c:v>
                </c:pt>
                <c:pt idx="1877" formatCode="#,##0.0">
                  <c:v>163</c:v>
                </c:pt>
                <c:pt idx="1878" formatCode="#,##0.0">
                  <c:v>156</c:v>
                </c:pt>
                <c:pt idx="1879" formatCode="#,##0.0">
                  <c:v>159</c:v>
                </c:pt>
                <c:pt idx="1880" formatCode="#,##0.0">
                  <c:v>159</c:v>
                </c:pt>
                <c:pt idx="1881" formatCode="#,##0.0">
                  <c:v>156</c:v>
                </c:pt>
                <c:pt idx="1882" formatCode="#,##0.0">
                  <c:v>153</c:v>
                </c:pt>
                <c:pt idx="1883" formatCode="#,##0.0">
                  <c:v>148</c:v>
                </c:pt>
                <c:pt idx="1884" formatCode="#,##0.0">
                  <c:v>143</c:v>
                </c:pt>
                <c:pt idx="1885" formatCode="#,##0.0">
                  <c:v>143</c:v>
                </c:pt>
                <c:pt idx="1886" formatCode="#,##0.0">
                  <c:v>141</c:v>
                </c:pt>
                <c:pt idx="1887" formatCode="#,##0.0">
                  <c:v>146</c:v>
                </c:pt>
                <c:pt idx="1888" formatCode="#,##0.0">
                  <c:v>142</c:v>
                </c:pt>
                <c:pt idx="1889" formatCode="#,##0.0">
                  <c:v>144</c:v>
                </c:pt>
                <c:pt idx="1890" formatCode="#,##0.0">
                  <c:v>146</c:v>
                </c:pt>
                <c:pt idx="1891" formatCode="#,##0.0">
                  <c:v>143</c:v>
                </c:pt>
                <c:pt idx="1892" formatCode="#,##0.0">
                  <c:v>145</c:v>
                </c:pt>
                <c:pt idx="1893" formatCode="#,##0.0">
                  <c:v>146</c:v>
                </c:pt>
                <c:pt idx="1894" formatCode="#,##0.0">
                  <c:v>146</c:v>
                </c:pt>
                <c:pt idx="1895" formatCode="#,##0.0">
                  <c:v>146</c:v>
                </c:pt>
                <c:pt idx="1896" formatCode="#,##0.0">
                  <c:v>145</c:v>
                </c:pt>
                <c:pt idx="1897" formatCode="#,##0.0">
                  <c:v>144</c:v>
                </c:pt>
                <c:pt idx="1898" formatCode="#,##0.0">
                  <c:v>140</c:v>
                </c:pt>
                <c:pt idx="1899" formatCode="#,##0.0">
                  <c:v>136</c:v>
                </c:pt>
                <c:pt idx="1900" formatCode="#,##0.0">
                  <c:v>138</c:v>
                </c:pt>
                <c:pt idx="1901" formatCode="#,##0.0">
                  <c:v>133</c:v>
                </c:pt>
                <c:pt idx="1902" formatCode="#,##0.0">
                  <c:v>137</c:v>
                </c:pt>
                <c:pt idx="1903" formatCode="#,##0.0">
                  <c:v>137</c:v>
                </c:pt>
                <c:pt idx="1904" formatCode="#,##0.0">
                  <c:v>137</c:v>
                </c:pt>
                <c:pt idx="1905" formatCode="#,##0.0">
                  <c:v>137</c:v>
                </c:pt>
                <c:pt idx="1906" formatCode="#,##0.0">
                  <c:v>136</c:v>
                </c:pt>
                <c:pt idx="1907" formatCode="#,##0.0">
                  <c:v>134</c:v>
                </c:pt>
                <c:pt idx="1908" formatCode="#,##0.0">
                  <c:v>131</c:v>
                </c:pt>
                <c:pt idx="1909" formatCode="#,##0.0">
                  <c:v>132</c:v>
                </c:pt>
                <c:pt idx="1910" formatCode="#,##0.0">
                  <c:v>137</c:v>
                </c:pt>
                <c:pt idx="1911" formatCode="#,##0.0">
                  <c:v>136</c:v>
                </c:pt>
                <c:pt idx="1912" formatCode="#,##0.0">
                  <c:v>133</c:v>
                </c:pt>
                <c:pt idx="1913" formatCode="#,##0.0">
                  <c:v>131</c:v>
                </c:pt>
                <c:pt idx="1914" formatCode="#,##0.0">
                  <c:v>132</c:v>
                </c:pt>
                <c:pt idx="1915" formatCode="#,##0.0">
                  <c:v>132</c:v>
                </c:pt>
                <c:pt idx="1916" formatCode="#,##0.0">
                  <c:v>133</c:v>
                </c:pt>
                <c:pt idx="1917" formatCode="#,##0.0">
                  <c:v>132</c:v>
                </c:pt>
                <c:pt idx="1918" formatCode="#,##0.0">
                  <c:v>129</c:v>
                </c:pt>
                <c:pt idx="1919" formatCode="#,##0.0">
                  <c:v>130</c:v>
                </c:pt>
                <c:pt idx="1920" formatCode="#,##0.0">
                  <c:v>124</c:v>
                </c:pt>
                <c:pt idx="1921" formatCode="#,##0.0">
                  <c:v>123</c:v>
                </c:pt>
                <c:pt idx="1922" formatCode="#,##0.0">
                  <c:v>123</c:v>
                </c:pt>
                <c:pt idx="1923" formatCode="#,##0.0">
                  <c:v>123</c:v>
                </c:pt>
                <c:pt idx="1924" formatCode="#,##0.0">
                  <c:v>122</c:v>
                </c:pt>
                <c:pt idx="1925" formatCode="#,##0.0">
                  <c:v>118</c:v>
                </c:pt>
                <c:pt idx="1926" formatCode="#,##0.0">
                  <c:v>117</c:v>
                </c:pt>
                <c:pt idx="1927" formatCode="#,##0.0">
                  <c:v>112</c:v>
                </c:pt>
                <c:pt idx="1928" formatCode="#,##0.0">
                  <c:v>112</c:v>
                </c:pt>
                <c:pt idx="1929" formatCode="#,##0.0">
                  <c:v>112</c:v>
                </c:pt>
                <c:pt idx="1930" formatCode="#,##0.0">
                  <c:v>112</c:v>
                </c:pt>
                <c:pt idx="1931" formatCode="#,##0.0">
                  <c:v>111</c:v>
                </c:pt>
                <c:pt idx="1932" formatCode="#,##0.0">
                  <c:v>110</c:v>
                </c:pt>
                <c:pt idx="1933" formatCode="#,##0.0">
                  <c:v>123</c:v>
                </c:pt>
                <c:pt idx="1934" formatCode="#,##0.0">
                  <c:v>120</c:v>
                </c:pt>
                <c:pt idx="1935" formatCode="#,##0.0">
                  <c:v>120</c:v>
                </c:pt>
                <c:pt idx="1936" formatCode="#,##0.0">
                  <c:v>120</c:v>
                </c:pt>
                <c:pt idx="1937" formatCode="#,##0.0">
                  <c:v>125</c:v>
                </c:pt>
                <c:pt idx="1938" formatCode="#,##0.0">
                  <c:v>124</c:v>
                </c:pt>
                <c:pt idx="1939" formatCode="#,##0.0">
                  <c:v>124</c:v>
                </c:pt>
                <c:pt idx="1940" formatCode="#,##0.0">
                  <c:v>124</c:v>
                </c:pt>
                <c:pt idx="1941" formatCode="#,##0.0">
                  <c:v>120</c:v>
                </c:pt>
                <c:pt idx="1942" formatCode="#,##0.0">
                  <c:v>121</c:v>
                </c:pt>
                <c:pt idx="1943" formatCode="#,##0.0">
                  <c:v>124</c:v>
                </c:pt>
                <c:pt idx="1944" formatCode="#,##0.0">
                  <c:v>122</c:v>
                </c:pt>
                <c:pt idx="1945" formatCode="#,##0.0">
                  <c:v>122</c:v>
                </c:pt>
                <c:pt idx="1946" formatCode="#,##0.0">
                  <c:v>125</c:v>
                </c:pt>
                <c:pt idx="1947" formatCode="#,##0.0">
                  <c:v>123</c:v>
                </c:pt>
                <c:pt idx="1948" formatCode="#,##0.0">
                  <c:v>126</c:v>
                </c:pt>
                <c:pt idx="1949" formatCode="#,##0.0">
                  <c:v>124</c:v>
                </c:pt>
                <c:pt idx="1950" formatCode="#,##0.0">
                  <c:v>125</c:v>
                </c:pt>
                <c:pt idx="1951" formatCode="#,##0.0">
                  <c:v>130</c:v>
                </c:pt>
                <c:pt idx="1952" formatCode="#,##0.0">
                  <c:v>138</c:v>
                </c:pt>
                <c:pt idx="1953" formatCode="#,##0.0">
                  <c:v>136</c:v>
                </c:pt>
                <c:pt idx="1954" formatCode="#,##0.0">
                  <c:v>133</c:v>
                </c:pt>
                <c:pt idx="1955" formatCode="#,##0.0">
                  <c:v>141</c:v>
                </c:pt>
                <c:pt idx="1956" formatCode="#,##0.0">
                  <c:v>136</c:v>
                </c:pt>
                <c:pt idx="1957" formatCode="#,##0.0">
                  <c:v>135</c:v>
                </c:pt>
                <c:pt idx="1958" formatCode="#,##0.0">
                  <c:v>133</c:v>
                </c:pt>
                <c:pt idx="1959" formatCode="#,##0.0">
                  <c:v>132</c:v>
                </c:pt>
                <c:pt idx="1960" formatCode="#,##0.0">
                  <c:v>134</c:v>
                </c:pt>
                <c:pt idx="1961" formatCode="#,##0.0">
                  <c:v>143</c:v>
                </c:pt>
                <c:pt idx="1962" formatCode="#,##0.0">
                  <c:v>146</c:v>
                </c:pt>
                <c:pt idx="1963" formatCode="#,##0.0">
                  <c:v>144</c:v>
                </c:pt>
                <c:pt idx="1964" formatCode="#,##0.0">
                  <c:v>141</c:v>
                </c:pt>
                <c:pt idx="1965" formatCode="#,##0.0">
                  <c:v>149</c:v>
                </c:pt>
                <c:pt idx="1966" formatCode="#,##0.0">
                  <c:v>151</c:v>
                </c:pt>
                <c:pt idx="1967" formatCode="#,##0.0">
                  <c:v>156</c:v>
                </c:pt>
                <c:pt idx="1968" formatCode="#,##0.0">
                  <c:v>160</c:v>
                </c:pt>
                <c:pt idx="1969" formatCode="#,##0.0">
                  <c:v>171</c:v>
                </c:pt>
                <c:pt idx="1970" formatCode="#,##0.0">
                  <c:v>171</c:v>
                </c:pt>
                <c:pt idx="1971" formatCode="#,##0.0">
                  <c:v>172</c:v>
                </c:pt>
                <c:pt idx="1972" formatCode="#,##0.0">
                  <c:v>182</c:v>
                </c:pt>
                <c:pt idx="1973" formatCode="#,##0.0">
                  <c:v>192</c:v>
                </c:pt>
                <c:pt idx="1974" formatCode="#,##0.0">
                  <c:v>212</c:v>
                </c:pt>
                <c:pt idx="1975" formatCode="#,##0.0">
                  <c:v>231</c:v>
                </c:pt>
                <c:pt idx="1976" formatCode="#,##0.0">
                  <c:v>211</c:v>
                </c:pt>
                <c:pt idx="1977" formatCode="#,##0.0">
                  <c:v>215</c:v>
                </c:pt>
                <c:pt idx="1978" formatCode="#,##0.0">
                  <c:v>211</c:v>
                </c:pt>
                <c:pt idx="1979" formatCode="#,##0.0">
                  <c:v>213</c:v>
                </c:pt>
                <c:pt idx="1980" formatCode="#,##0.0">
                  <c:v>212</c:v>
                </c:pt>
                <c:pt idx="1981" formatCode="#,##0.0">
                  <c:v>212</c:v>
                </c:pt>
                <c:pt idx="1982" formatCode="#,##0.0">
                  <c:v>204</c:v>
                </c:pt>
                <c:pt idx="1983" formatCode="#,##0.0">
                  <c:v>209</c:v>
                </c:pt>
                <c:pt idx="1984" formatCode="#,##0.0">
                  <c:v>212</c:v>
                </c:pt>
                <c:pt idx="1985" formatCode="#,##0.0">
                  <c:v>215</c:v>
                </c:pt>
                <c:pt idx="1986" formatCode="#,##0.0">
                  <c:v>227</c:v>
                </c:pt>
                <c:pt idx="1987" formatCode="#,##0.0">
                  <c:v>233</c:v>
                </c:pt>
                <c:pt idx="1988" formatCode="#,##0.0">
                  <c:v>244</c:v>
                </c:pt>
                <c:pt idx="1989" formatCode="#,##0.0">
                  <c:v>260</c:v>
                </c:pt>
                <c:pt idx="1990" formatCode="#,##0.0">
                  <c:v>267</c:v>
                </c:pt>
                <c:pt idx="1991" formatCode="#,##0.0">
                  <c:v>278</c:v>
                </c:pt>
                <c:pt idx="1992" formatCode="#,##0.0">
                  <c:v>263</c:v>
                </c:pt>
                <c:pt idx="1993" formatCode="#,##0.0">
                  <c:v>262</c:v>
                </c:pt>
                <c:pt idx="1994" formatCode="#,##0.0">
                  <c:v>262</c:v>
                </c:pt>
                <c:pt idx="1995" formatCode="#,##0.0">
                  <c:v>262</c:v>
                </c:pt>
                <c:pt idx="1996" formatCode="#,##0.0">
                  <c:v>263</c:v>
                </c:pt>
                <c:pt idx="1997" formatCode="#,##0.0">
                  <c:v>273</c:v>
                </c:pt>
                <c:pt idx="1998" formatCode="#,##0.0">
                  <c:v>272</c:v>
                </c:pt>
                <c:pt idx="1999" formatCode="#,##0.0">
                  <c:v>304</c:v>
                </c:pt>
                <c:pt idx="2000" formatCode="#,##0.0">
                  <c:v>298</c:v>
                </c:pt>
                <c:pt idx="2001" formatCode="#,##0.0">
                  <c:v>291</c:v>
                </c:pt>
                <c:pt idx="2002" formatCode="#,##0.0">
                  <c:v>296</c:v>
                </c:pt>
                <c:pt idx="2003" formatCode="#,##0.0">
                  <c:v>301</c:v>
                </c:pt>
                <c:pt idx="2004" formatCode="#,##0.0">
                  <c:v>299</c:v>
                </c:pt>
                <c:pt idx="2005" formatCode="#,##0.0">
                  <c:v>304</c:v>
                </c:pt>
                <c:pt idx="2006" formatCode="#,##0.0">
                  <c:v>310</c:v>
                </c:pt>
                <c:pt idx="2007" formatCode="#,##0.0">
                  <c:v>301</c:v>
                </c:pt>
                <c:pt idx="2008" formatCode="#,##0.0">
                  <c:v>296</c:v>
                </c:pt>
                <c:pt idx="2009" formatCode="#,##0.0">
                  <c:v>293</c:v>
                </c:pt>
                <c:pt idx="2010" formatCode="#,##0.0">
                  <c:v>284</c:v>
                </c:pt>
                <c:pt idx="2011" formatCode="#,##0.0">
                  <c:v>274</c:v>
                </c:pt>
                <c:pt idx="2012" formatCode="#,##0.0">
                  <c:v>264</c:v>
                </c:pt>
                <c:pt idx="2013" formatCode="#,##0.0">
                  <c:v>266</c:v>
                </c:pt>
                <c:pt idx="2014" formatCode="#,##0.0">
                  <c:v>265</c:v>
                </c:pt>
                <c:pt idx="2015" formatCode="#,##0.0">
                  <c:v>254</c:v>
                </c:pt>
                <c:pt idx="2016" formatCode="#,##0.0">
                  <c:v>267</c:v>
                </c:pt>
                <c:pt idx="2017" formatCode="#,##0.0">
                  <c:v>257</c:v>
                </c:pt>
                <c:pt idx="2018" formatCode="#,##0.0">
                  <c:v>255</c:v>
                </c:pt>
                <c:pt idx="2019" formatCode="#,##0.0">
                  <c:v>260</c:v>
                </c:pt>
                <c:pt idx="2020" formatCode="#,##0.0">
                  <c:v>268</c:v>
                </c:pt>
                <c:pt idx="2021" formatCode="#,##0.0">
                  <c:v>268</c:v>
                </c:pt>
                <c:pt idx="2022" formatCode="#,##0.0">
                  <c:v>268</c:v>
                </c:pt>
                <c:pt idx="2023" formatCode="#,##0.0">
                  <c:v>269</c:v>
                </c:pt>
                <c:pt idx="2024" formatCode="#,##0.0">
                  <c:v>268</c:v>
                </c:pt>
                <c:pt idx="2025" formatCode="#,##0.0">
                  <c:v>267</c:v>
                </c:pt>
                <c:pt idx="2026" formatCode="#,##0.0">
                  <c:v>263</c:v>
                </c:pt>
                <c:pt idx="2027" formatCode="#,##0.0">
                  <c:v>252</c:v>
                </c:pt>
                <c:pt idx="2028" formatCode="#,##0.0">
                  <c:v>248</c:v>
                </c:pt>
                <c:pt idx="2029" formatCode="#,##0.0">
                  <c:v>245</c:v>
                </c:pt>
                <c:pt idx="2030" formatCode="#,##0.0">
                  <c:v>241</c:v>
                </c:pt>
                <c:pt idx="2031" formatCode="#,##0.0">
                  <c:v>246</c:v>
                </c:pt>
                <c:pt idx="2032" formatCode="#,##0.0">
                  <c:v>255</c:v>
                </c:pt>
                <c:pt idx="2033" formatCode="#,##0.0">
                  <c:v>265</c:v>
                </c:pt>
                <c:pt idx="2034" formatCode="#,##0.0">
                  <c:v>273</c:v>
                </c:pt>
                <c:pt idx="2035" formatCode="#,##0.0">
                  <c:v>286</c:v>
                </c:pt>
                <c:pt idx="2036" formatCode="#,##0.0">
                  <c:v>281</c:v>
                </c:pt>
                <c:pt idx="2037" formatCode="#,##0.0">
                  <c:v>288</c:v>
                </c:pt>
                <c:pt idx="2038" formatCode="#,##0.0">
                  <c:v>287</c:v>
                </c:pt>
                <c:pt idx="2039" formatCode="#,##0.0">
                  <c:v>289</c:v>
                </c:pt>
                <c:pt idx="2040" formatCode="#,##0.0">
                  <c:v>296</c:v>
                </c:pt>
                <c:pt idx="2041" formatCode="#,##0.0">
                  <c:v>298</c:v>
                </c:pt>
                <c:pt idx="2042" formatCode="#,##0.0">
                  <c:v>294</c:v>
                </c:pt>
                <c:pt idx="2043" formatCode="#,##0.0">
                  <c:v>295</c:v>
                </c:pt>
                <c:pt idx="2044" formatCode="#,##0.0">
                  <c:v>308</c:v>
                </c:pt>
                <c:pt idx="2045" formatCode="#,##0.0">
                  <c:v>311</c:v>
                </c:pt>
                <c:pt idx="2046" formatCode="#,##0.0">
                  <c:v>311</c:v>
                </c:pt>
                <c:pt idx="2047" formatCode="#,##0.0">
                  <c:v>323</c:v>
                </c:pt>
                <c:pt idx="2048" formatCode="#,##0.0">
                  <c:v>341</c:v>
                </c:pt>
                <c:pt idx="2049" formatCode="#,##0.0">
                  <c:v>351</c:v>
                </c:pt>
                <c:pt idx="2050" formatCode="#,##0.0">
                  <c:v>362</c:v>
                </c:pt>
                <c:pt idx="2051" formatCode="#,##0.0">
                  <c:v>368</c:v>
                </c:pt>
                <c:pt idx="2052" formatCode="#,##0.0">
                  <c:v>369</c:v>
                </c:pt>
                <c:pt idx="2053" formatCode="#,##0.0">
                  <c:v>388</c:v>
                </c:pt>
                <c:pt idx="2054" formatCode="#,##0.0">
                  <c:v>400</c:v>
                </c:pt>
                <c:pt idx="2055" formatCode="#,##0.0">
                  <c:v>411</c:v>
                </c:pt>
                <c:pt idx="2056" formatCode="#,##0.0">
                  <c:v>413</c:v>
                </c:pt>
                <c:pt idx="2057" formatCode="#,##0.0">
                  <c:v>430</c:v>
                </c:pt>
                <c:pt idx="2058" formatCode="#,##0.0">
                  <c:v>424</c:v>
                </c:pt>
                <c:pt idx="2059" formatCode="#,##0.0">
                  <c:v>411</c:v>
                </c:pt>
                <c:pt idx="2060" formatCode="#,##0.0">
                  <c:v>415</c:v>
                </c:pt>
                <c:pt idx="2061" formatCode="#,##0.0">
                  <c:v>411</c:v>
                </c:pt>
                <c:pt idx="2062" formatCode="#,##0.0">
                  <c:v>401</c:v>
                </c:pt>
                <c:pt idx="2063" formatCode="#,##0.0">
                  <c:v>401</c:v>
                </c:pt>
                <c:pt idx="2064" formatCode="#,##0.0">
                  <c:v>394</c:v>
                </c:pt>
                <c:pt idx="2065" formatCode="#,##0.0">
                  <c:v>397</c:v>
                </c:pt>
                <c:pt idx="2066" formatCode="#,##0.0">
                  <c:v>406</c:v>
                </c:pt>
                <c:pt idx="2067" formatCode="#,##0.0">
                  <c:v>405</c:v>
                </c:pt>
                <c:pt idx="2068" formatCode="#,##0.0">
                  <c:v>405</c:v>
                </c:pt>
                <c:pt idx="2069" formatCode="#,##0.0">
                  <c:v>390</c:v>
                </c:pt>
                <c:pt idx="2070" formatCode="#,##0.0">
                  <c:v>383</c:v>
                </c:pt>
                <c:pt idx="2071" formatCode="#,##0.0">
                  <c:v>384</c:v>
                </c:pt>
                <c:pt idx="2072" formatCode="#,##0.0">
                  <c:v>372</c:v>
                </c:pt>
                <c:pt idx="2073" formatCode="#,##0.0">
                  <c:v>373</c:v>
                </c:pt>
                <c:pt idx="2074" formatCode="#,##0.0">
                  <c:v>369</c:v>
                </c:pt>
                <c:pt idx="2075" formatCode="#,##0.0">
                  <c:v>369</c:v>
                </c:pt>
                <c:pt idx="2076" formatCode="#,##0.0">
                  <c:v>370</c:v>
                </c:pt>
                <c:pt idx="2077" formatCode="#,##0.0">
                  <c:v>377</c:v>
                </c:pt>
                <c:pt idx="2078" formatCode="#,##0.0">
                  <c:v>390</c:v>
                </c:pt>
                <c:pt idx="2079" formatCode="#,##0.0">
                  <c:v>385</c:v>
                </c:pt>
                <c:pt idx="2080" formatCode="#,##0.0">
                  <c:v>388</c:v>
                </c:pt>
                <c:pt idx="2081" formatCode="#,##0.0">
                  <c:v>388</c:v>
                </c:pt>
                <c:pt idx="2082" formatCode="#,##0.0">
                  <c:v>388</c:v>
                </c:pt>
                <c:pt idx="2083" formatCode="#,##0.0">
                  <c:v>390</c:v>
                </c:pt>
                <c:pt idx="2084" formatCode="#,##0.0">
                  <c:v>400</c:v>
                </c:pt>
                <c:pt idx="2085" formatCode="#,##0.0">
                  <c:v>430</c:v>
                </c:pt>
                <c:pt idx="2086" formatCode="#,##0.0">
                  <c:v>430</c:v>
                </c:pt>
                <c:pt idx="2087" formatCode="#,##0.0">
                  <c:v>434</c:v>
                </c:pt>
                <c:pt idx="2088" formatCode="#,##0.0">
                  <c:v>442</c:v>
                </c:pt>
                <c:pt idx="2089" formatCode="#,##0.0">
                  <c:v>446</c:v>
                </c:pt>
                <c:pt idx="2090" formatCode="#,##0.0">
                  <c:v>454</c:v>
                </c:pt>
                <c:pt idx="2091" formatCode="#,##0.0">
                  <c:v>468</c:v>
                </c:pt>
                <c:pt idx="2092" formatCode="#,##0.0">
                  <c:v>477</c:v>
                </c:pt>
                <c:pt idx="2093" formatCode="#,##0.0">
                  <c:v>478</c:v>
                </c:pt>
                <c:pt idx="2094" formatCode="#,##0.0">
                  <c:v>476</c:v>
                </c:pt>
                <c:pt idx="2095" formatCode="#,##0.0">
                  <c:v>480</c:v>
                </c:pt>
                <c:pt idx="2096" formatCode="#,##0.0">
                  <c:v>483</c:v>
                </c:pt>
                <c:pt idx="2097" formatCode="#,##0.0">
                  <c:v>485</c:v>
                </c:pt>
                <c:pt idx="2098" formatCode="#,##0.0">
                  <c:v>486</c:v>
                </c:pt>
                <c:pt idx="2099" formatCode="#,##0.0">
                  <c:v>484</c:v>
                </c:pt>
                <c:pt idx="2100" formatCode="#,##0.0">
                  <c:v>498</c:v>
                </c:pt>
                <c:pt idx="2101" formatCode="#,##0.0">
                  <c:v>506</c:v>
                </c:pt>
                <c:pt idx="2102" formatCode="#,##0.0">
                  <c:v>505</c:v>
                </c:pt>
                <c:pt idx="2103" formatCode="#,##0.0">
                  <c:v>484</c:v>
                </c:pt>
                <c:pt idx="2104" formatCode="#,##0.0">
                  <c:v>466</c:v>
                </c:pt>
                <c:pt idx="2105" formatCode="#,##0.0">
                  <c:v>472</c:v>
                </c:pt>
                <c:pt idx="2106" formatCode="#,##0.0">
                  <c:v>463</c:v>
                </c:pt>
                <c:pt idx="2107" formatCode="#,##0.0">
                  <c:v>463</c:v>
                </c:pt>
                <c:pt idx="2108" formatCode="#,##0.0">
                  <c:v>500</c:v>
                </c:pt>
                <c:pt idx="2109" formatCode="#,##0.0">
                  <c:v>498</c:v>
                </c:pt>
                <c:pt idx="2110" formatCode="#,##0.0">
                  <c:v>496</c:v>
                </c:pt>
                <c:pt idx="2111" formatCode="#,##0.0">
                  <c:v>511</c:v>
                </c:pt>
                <c:pt idx="2112" formatCode="#,##0.0">
                  <c:v>517</c:v>
                </c:pt>
                <c:pt idx="2113" formatCode="#,##0.0">
                  <c:v>522</c:v>
                </c:pt>
                <c:pt idx="2114" formatCode="#,##0.0">
                  <c:v>523</c:v>
                </c:pt>
                <c:pt idx="2115" formatCode="#,##0.0">
                  <c:v>526</c:v>
                </c:pt>
                <c:pt idx="2116" formatCode="#,##0.0">
                  <c:v>523</c:v>
                </c:pt>
                <c:pt idx="2117" formatCode="#,##0.0">
                  <c:v>516</c:v>
                </c:pt>
                <c:pt idx="2118" formatCode="#,##0.0">
                  <c:v>507</c:v>
                </c:pt>
                <c:pt idx="2119" formatCode="#,##0.0">
                  <c:v>511</c:v>
                </c:pt>
                <c:pt idx="2120" formatCode="#,##0.0">
                  <c:v>513</c:v>
                </c:pt>
                <c:pt idx="2121" formatCode="#,##0.0">
                  <c:v>528</c:v>
                </c:pt>
                <c:pt idx="2122" formatCode="#,##0.0">
                  <c:v>533</c:v>
                </c:pt>
                <c:pt idx="2123" formatCode="#,##0.0">
                  <c:v>525</c:v>
                </c:pt>
                <c:pt idx="2124" formatCode="#,##0.0">
                  <c:v>526</c:v>
                </c:pt>
                <c:pt idx="2125" formatCode="#,##0.0">
                  <c:v>518</c:v>
                </c:pt>
                <c:pt idx="2126" formatCode="#,##0.0">
                  <c:v>515</c:v>
                </c:pt>
                <c:pt idx="2127" formatCode="#,##0.0">
                  <c:v>511</c:v>
                </c:pt>
                <c:pt idx="2128" formatCode="#,##0.0">
                  <c:v>516</c:v>
                </c:pt>
                <c:pt idx="2129" formatCode="#,##0.0">
                  <c:v>531</c:v>
                </c:pt>
                <c:pt idx="2130" formatCode="#,##0.0">
                  <c:v>545</c:v>
                </c:pt>
                <c:pt idx="2131" formatCode="#,##0.0">
                  <c:v>543</c:v>
                </c:pt>
                <c:pt idx="2132" formatCode="#,##0.0">
                  <c:v>548</c:v>
                </c:pt>
                <c:pt idx="2133" formatCode="#,##0.0">
                  <c:v>555</c:v>
                </c:pt>
                <c:pt idx="2134" formatCode="#,##0.0">
                  <c:v>569</c:v>
                </c:pt>
                <c:pt idx="2135" formatCode="#,##0.0">
                  <c:v>573</c:v>
                </c:pt>
                <c:pt idx="2136" formatCode="#,##0.0">
                  <c:v>576</c:v>
                </c:pt>
                <c:pt idx="2137" formatCode="#,##0.0">
                  <c:v>574</c:v>
                </c:pt>
                <c:pt idx="2138" formatCode="#,##0.0">
                  <c:v>588</c:v>
                </c:pt>
                <c:pt idx="2139" formatCode="#,##0.0">
                  <c:v>592</c:v>
                </c:pt>
                <c:pt idx="2140" formatCode="#,##0.0">
                  <c:v>597</c:v>
                </c:pt>
                <c:pt idx="2141" formatCode="#,##0.0">
                  <c:v>589</c:v>
                </c:pt>
                <c:pt idx="2142" formatCode="#,##0.0">
                  <c:v>596</c:v>
                </c:pt>
                <c:pt idx="2143" formatCode="#,##0.0">
                  <c:v>595</c:v>
                </c:pt>
                <c:pt idx="2144" formatCode="#,##0.0">
                  <c:v>595</c:v>
                </c:pt>
                <c:pt idx="2145" formatCode="#,##0.0">
                  <c:v>595</c:v>
                </c:pt>
                <c:pt idx="2146" formatCode="#,##0.0">
                  <c:v>581</c:v>
                </c:pt>
                <c:pt idx="2147" formatCode="#,##0.0">
                  <c:v>576</c:v>
                </c:pt>
                <c:pt idx="2148" formatCode="#,##0.0">
                  <c:v>550</c:v>
                </c:pt>
                <c:pt idx="2149" formatCode="#,##0.0">
                  <c:v>556</c:v>
                </c:pt>
                <c:pt idx="2150" formatCode="#,##0.0">
                  <c:v>571</c:v>
                </c:pt>
                <c:pt idx="2151" formatCode="#,##0.0">
                  <c:v>562</c:v>
                </c:pt>
                <c:pt idx="2152" formatCode="#,##0.0">
                  <c:v>561</c:v>
                </c:pt>
                <c:pt idx="2153" formatCode="#,##0.0">
                  <c:v>557</c:v>
                </c:pt>
                <c:pt idx="2154" formatCode="#,##0.0">
                  <c:v>543</c:v>
                </c:pt>
                <c:pt idx="2155" formatCode="#,##0.0">
                  <c:v>535</c:v>
                </c:pt>
                <c:pt idx="2156" formatCode="#,##0.0">
                  <c:v>539</c:v>
                </c:pt>
                <c:pt idx="2157" formatCode="#,##0.0">
                  <c:v>548</c:v>
                </c:pt>
                <c:pt idx="2158" formatCode="#,##0.0">
                  <c:v>543</c:v>
                </c:pt>
                <c:pt idx="2159" formatCode="#,##0.0">
                  <c:v>542</c:v>
                </c:pt>
                <c:pt idx="2160" formatCode="#,##0.0">
                  <c:v>540</c:v>
                </c:pt>
                <c:pt idx="2161" formatCode="#,##0.0">
                  <c:v>543</c:v>
                </c:pt>
                <c:pt idx="2162" formatCode="#,##0.0">
                  <c:v>532</c:v>
                </c:pt>
                <c:pt idx="2163" formatCode="#,##0.0">
                  <c:v>521</c:v>
                </c:pt>
                <c:pt idx="2164" formatCode="#,##0.0">
                  <c:v>493</c:v>
                </c:pt>
                <c:pt idx="2165" formatCode="#,##0.0">
                  <c:v>495</c:v>
                </c:pt>
                <c:pt idx="2166" formatCode="#,##0.0">
                  <c:v>491</c:v>
                </c:pt>
                <c:pt idx="2167" formatCode="#,##0.0">
                  <c:v>493</c:v>
                </c:pt>
                <c:pt idx="2168" formatCode="#,##0.0">
                  <c:v>491</c:v>
                </c:pt>
                <c:pt idx="2169" formatCode="#,##0.0">
                  <c:v>496</c:v>
                </c:pt>
                <c:pt idx="2170" formatCode="#,##0.0">
                  <c:v>504</c:v>
                </c:pt>
                <c:pt idx="2171" formatCode="#,##0.0">
                  <c:v>505</c:v>
                </c:pt>
                <c:pt idx="2172" formatCode="#,##0.0">
                  <c:v>538</c:v>
                </c:pt>
                <c:pt idx="2173" formatCode="#,##0.0">
                  <c:v>543</c:v>
                </c:pt>
                <c:pt idx="2174" formatCode="#,##0.0">
                  <c:v>522</c:v>
                </c:pt>
                <c:pt idx="2175" formatCode="#,##0.0">
                  <c:v>523</c:v>
                </c:pt>
                <c:pt idx="2176" formatCode="#,##0.0">
                  <c:v>535</c:v>
                </c:pt>
                <c:pt idx="2177" formatCode="#,##0.0">
                  <c:v>532</c:v>
                </c:pt>
                <c:pt idx="2178" formatCode="#,##0.0">
                  <c:v>541</c:v>
                </c:pt>
                <c:pt idx="2179" formatCode="#,##0.0">
                  <c:v>547</c:v>
                </c:pt>
                <c:pt idx="2180" formatCode="#,##0.0">
                  <c:v>545</c:v>
                </c:pt>
                <c:pt idx="2181" formatCode="#,##0.0">
                  <c:v>537</c:v>
                </c:pt>
                <c:pt idx="2182" formatCode="#,##0.0">
                  <c:v>522</c:v>
                </c:pt>
                <c:pt idx="2183" formatCode="#,##0.0">
                  <c:v>528</c:v>
                </c:pt>
                <c:pt idx="2184" formatCode="#,##0.0">
                  <c:v>518</c:v>
                </c:pt>
                <c:pt idx="2185" formatCode="#,##0.0">
                  <c:v>502</c:v>
                </c:pt>
                <c:pt idx="2186" formatCode="#,##0.0">
                  <c:v>503</c:v>
                </c:pt>
                <c:pt idx="2187" formatCode="#,##0.0">
                  <c:v>500</c:v>
                </c:pt>
                <c:pt idx="2188" formatCode="#,##0.0">
                  <c:v>494</c:v>
                </c:pt>
                <c:pt idx="2189" formatCode="#,##0.0">
                  <c:v>503</c:v>
                </c:pt>
                <c:pt idx="2190" formatCode="#,##0.0">
                  <c:v>502</c:v>
                </c:pt>
                <c:pt idx="2191" formatCode="#,##0.0">
                  <c:v>504</c:v>
                </c:pt>
                <c:pt idx="2192" formatCode="#,##0.0">
                  <c:v>505</c:v>
                </c:pt>
                <c:pt idx="2193" formatCode="#,##0.0">
                  <c:v>498</c:v>
                </c:pt>
                <c:pt idx="2194" formatCode="#,##0.0">
                  <c:v>504</c:v>
                </c:pt>
                <c:pt idx="2195" formatCode="#,##0.0">
                  <c:v>518</c:v>
                </c:pt>
                <c:pt idx="2196" formatCode="#,##0.0">
                  <c:v>521</c:v>
                </c:pt>
                <c:pt idx="2197" formatCode="#,##0.0">
                  <c:v>533</c:v>
                </c:pt>
                <c:pt idx="2198" formatCode="#,##0.0">
                  <c:v>525</c:v>
                </c:pt>
                <c:pt idx="2199" formatCode="#,##0.0">
                  <c:v>525</c:v>
                </c:pt>
                <c:pt idx="2200" formatCode="#,##0.0">
                  <c:v>504</c:v>
                </c:pt>
                <c:pt idx="2201" formatCode="#,##0.0">
                  <c:v>523</c:v>
                </c:pt>
                <c:pt idx="2202" formatCode="#,##0.0">
                  <c:v>520</c:v>
                </c:pt>
                <c:pt idx="2203" formatCode="#,##0.0">
                  <c:v>513</c:v>
                </c:pt>
                <c:pt idx="2204" formatCode="#,##0.0">
                  <c:v>502</c:v>
                </c:pt>
                <c:pt idx="2205" formatCode="#,##0.0">
                  <c:v>504</c:v>
                </c:pt>
                <c:pt idx="2206" formatCode="#,##0.0">
                  <c:v>513</c:v>
                </c:pt>
                <c:pt idx="2207" formatCode="#,##0.0">
                  <c:v>514</c:v>
                </c:pt>
                <c:pt idx="2208" formatCode="#,##0.0">
                  <c:v>507</c:v>
                </c:pt>
                <c:pt idx="2209" formatCode="#,##0.0">
                  <c:v>522</c:v>
                </c:pt>
                <c:pt idx="2210" formatCode="#,##0.0">
                  <c:v>528</c:v>
                </c:pt>
                <c:pt idx="2211" formatCode="#,##0.0">
                  <c:v>552</c:v>
                </c:pt>
                <c:pt idx="2212" formatCode="#,##0.0">
                  <c:v>550</c:v>
                </c:pt>
                <c:pt idx="2213" formatCode="#,##0.0">
                  <c:v>566</c:v>
                </c:pt>
                <c:pt idx="2214" formatCode="#,##0.0">
                  <c:v>568</c:v>
                </c:pt>
                <c:pt idx="2215" formatCode="#,##0.0">
                  <c:v>482</c:v>
                </c:pt>
                <c:pt idx="2216" formatCode="#,##0.0">
                  <c:v>487</c:v>
                </c:pt>
                <c:pt idx="2217" formatCode="#,##0.0">
                  <c:v>488</c:v>
                </c:pt>
                <c:pt idx="2218" formatCode="#,##0.0">
                  <c:v>550</c:v>
                </c:pt>
                <c:pt idx="2219" formatCode="#,##0.0">
                  <c:v>556</c:v>
                </c:pt>
                <c:pt idx="2220" formatCode="#,##0.0">
                  <c:v>558</c:v>
                </c:pt>
                <c:pt idx="2221" formatCode="#,##0.0">
                  <c:v>567</c:v>
                </c:pt>
                <c:pt idx="2222" formatCode="#,##0.0">
                  <c:v>556</c:v>
                </c:pt>
                <c:pt idx="2223" formatCode="#,##0.0">
                  <c:v>554</c:v>
                </c:pt>
                <c:pt idx="2224" formatCode="#,##0.0">
                  <c:v>554</c:v>
                </c:pt>
                <c:pt idx="2225" formatCode="#,##0.0">
                  <c:v>562</c:v>
                </c:pt>
                <c:pt idx="2226" formatCode="#,##0.0">
                  <c:v>570</c:v>
                </c:pt>
                <c:pt idx="2227" formatCode="#,##0.0">
                  <c:v>559</c:v>
                </c:pt>
                <c:pt idx="2228" formatCode="#,##0.0">
                  <c:v>557</c:v>
                </c:pt>
                <c:pt idx="2229" formatCode="#,##0.0">
                  <c:v>552</c:v>
                </c:pt>
                <c:pt idx="2230" formatCode="#,##0.0">
                  <c:v>546</c:v>
                </c:pt>
                <c:pt idx="2231" formatCode="#,##0.0">
                  <c:v>552</c:v>
                </c:pt>
                <c:pt idx="2232" formatCode="#,##0.0">
                  <c:v>540</c:v>
                </c:pt>
                <c:pt idx="2233" formatCode="#,##0.0">
                  <c:v>546</c:v>
                </c:pt>
                <c:pt idx="2234" formatCode="#,##0.0">
                  <c:v>554</c:v>
                </c:pt>
                <c:pt idx="2235" formatCode="#,##0.0">
                  <c:v>558</c:v>
                </c:pt>
                <c:pt idx="2236" formatCode="#,##0.0">
                  <c:v>569</c:v>
                </c:pt>
                <c:pt idx="2237" formatCode="#,##0.0">
                  <c:v>582</c:v>
                </c:pt>
                <c:pt idx="2238" formatCode="#,##0.0">
                  <c:v>605</c:v>
                </c:pt>
                <c:pt idx="2239" formatCode="#,##0.0">
                  <c:v>617</c:v>
                </c:pt>
                <c:pt idx="2240" formatCode="#,##0.0">
                  <c:v>628</c:v>
                </c:pt>
                <c:pt idx="2241" formatCode="#,##0.0">
                  <c:v>630</c:v>
                </c:pt>
                <c:pt idx="2242" formatCode="#,##0.0">
                  <c:v>633</c:v>
                </c:pt>
                <c:pt idx="2243" formatCode="#,##0.0">
                  <c:v>633</c:v>
                </c:pt>
                <c:pt idx="2244" formatCode="#,##0.0">
                  <c:v>633</c:v>
                </c:pt>
                <c:pt idx="2245" formatCode="#,##0.0">
                  <c:v>628</c:v>
                </c:pt>
                <c:pt idx="2246" formatCode="#,##0.0">
                  <c:v>623</c:v>
                </c:pt>
                <c:pt idx="2247" formatCode="#,##0.0">
                  <c:v>634</c:v>
                </c:pt>
                <c:pt idx="2248" formatCode="#,##0.0">
                  <c:v>635</c:v>
                </c:pt>
                <c:pt idx="2249" formatCode="#,##0.0">
                  <c:v>637</c:v>
                </c:pt>
                <c:pt idx="2250" formatCode="#,##0.0">
                  <c:v>633</c:v>
                </c:pt>
                <c:pt idx="2251" formatCode="#,##0.0">
                  <c:v>639</c:v>
                </c:pt>
                <c:pt idx="2252" formatCode="#,##0.0">
                  <c:v>640</c:v>
                </c:pt>
                <c:pt idx="2253" formatCode="#,##0.0">
                  <c:v>640</c:v>
                </c:pt>
                <c:pt idx="2254" formatCode="#,##0.0">
                  <c:v>645</c:v>
                </c:pt>
                <c:pt idx="2255" formatCode="#,##0.0">
                  <c:v>646</c:v>
                </c:pt>
                <c:pt idx="2256" formatCode="#,##0.0">
                  <c:v>653</c:v>
                </c:pt>
                <c:pt idx="2257" formatCode="#,##0.0">
                  <c:v>652</c:v>
                </c:pt>
                <c:pt idx="2258" formatCode="#,##0.0">
                  <c:v>648</c:v>
                </c:pt>
                <c:pt idx="2259" formatCode="#,##0.0">
                  <c:v>648</c:v>
                </c:pt>
                <c:pt idx="2260" formatCode="#,##0.0">
                  <c:v>660</c:v>
                </c:pt>
                <c:pt idx="2261" formatCode="#,##0.0">
                  <c:v>653</c:v>
                </c:pt>
                <c:pt idx="2262" formatCode="#,##0.0">
                  <c:v>653</c:v>
                </c:pt>
                <c:pt idx="2263" formatCode="#,##0.0">
                  <c:v>654</c:v>
                </c:pt>
                <c:pt idx="2264" formatCode="#,##0.0">
                  <c:v>662</c:v>
                </c:pt>
                <c:pt idx="2265" formatCode="#,##0.0">
                  <c:v>652</c:v>
                </c:pt>
                <c:pt idx="2266" formatCode="#,##0.0">
                  <c:v>658</c:v>
                </c:pt>
                <c:pt idx="2267" formatCode="#,##0.0">
                  <c:v>657</c:v>
                </c:pt>
                <c:pt idx="2268" formatCode="#,##0.0">
                  <c:v>655</c:v>
                </c:pt>
                <c:pt idx="2269" formatCode="#,##0.0">
                  <c:v>647</c:v>
                </c:pt>
                <c:pt idx="2270" formatCode="#,##0.0">
                  <c:v>658</c:v>
                </c:pt>
                <c:pt idx="2271" formatCode="#,##0.0">
                  <c:v>667</c:v>
                </c:pt>
                <c:pt idx="2272" formatCode="#,##0.0">
                  <c:v>689</c:v>
                </c:pt>
                <c:pt idx="2273" formatCode="#,##0.0">
                  <c:v>720</c:v>
                </c:pt>
                <c:pt idx="2274" formatCode="#,##0.0">
                  <c:v>694</c:v>
                </c:pt>
                <c:pt idx="2275" formatCode="#,##0.0">
                  <c:v>688</c:v>
                </c:pt>
                <c:pt idx="2276" formatCode="#,##0.0">
                  <c:v>704</c:v>
                </c:pt>
                <c:pt idx="2277" formatCode="#,##0.0">
                  <c:v>724</c:v>
                </c:pt>
                <c:pt idx="2278" formatCode="#,##0.0">
                  <c:v>782</c:v>
                </c:pt>
                <c:pt idx="2279" formatCode="#,##0.0">
                  <c:v>783</c:v>
                </c:pt>
                <c:pt idx="2280" formatCode="#,##0.0">
                  <c:v>815</c:v>
                </c:pt>
                <c:pt idx="2281" formatCode="#,##0.0">
                  <c:v>961</c:v>
                </c:pt>
                <c:pt idx="2282" formatCode="#,##0.0">
                  <c:v>943</c:v>
                </c:pt>
                <c:pt idx="2283" formatCode="#,##0.0">
                  <c:v>945</c:v>
                </c:pt>
                <c:pt idx="2284" formatCode="#,##0.0">
                  <c:v>951</c:v>
                </c:pt>
                <c:pt idx="2285" formatCode="#,##0.0">
                  <c:v>1019</c:v>
                </c:pt>
                <c:pt idx="2286" formatCode="#,##0.0">
                  <c:v>1023</c:v>
                </c:pt>
                <c:pt idx="2287" formatCode="#,##0.0">
                  <c:v>1044</c:v>
                </c:pt>
                <c:pt idx="2288" formatCode="#,##0.0">
                  <c:v>1069</c:v>
                </c:pt>
                <c:pt idx="2289" formatCode="#,##0.0">
                  <c:v>1117</c:v>
                </c:pt>
                <c:pt idx="2290" formatCode="#,##0.0">
                  <c:v>1111</c:v>
                </c:pt>
                <c:pt idx="2291" formatCode="#,##0.0">
                  <c:v>1094</c:v>
                </c:pt>
                <c:pt idx="2292" formatCode="#,##0.0">
                  <c:v>1098</c:v>
                </c:pt>
                <c:pt idx="2293" formatCode="#,##0.0">
                  <c:v>1115</c:v>
                </c:pt>
                <c:pt idx="2294" formatCode="#,##0.0">
                  <c:v>1127</c:v>
                </c:pt>
                <c:pt idx="2295" formatCode="#,##0.0">
                  <c:v>1152</c:v>
                </c:pt>
                <c:pt idx="2296" formatCode="#,##0.0">
                  <c:v>1157</c:v>
                </c:pt>
                <c:pt idx="2297" formatCode="#,##0.0">
                  <c:v>1183</c:v>
                </c:pt>
                <c:pt idx="2298" formatCode="#,##0.0">
                  <c:v>1176</c:v>
                </c:pt>
                <c:pt idx="2299" formatCode="#,##0.0">
                  <c:v>1213</c:v>
                </c:pt>
                <c:pt idx="2300" formatCode="#,##0.0">
                  <c:v>1243</c:v>
                </c:pt>
                <c:pt idx="2301" formatCode="#,##0.0">
                  <c:v>1255</c:v>
                </c:pt>
                <c:pt idx="2302" formatCode="#,##0.0">
                  <c:v>1230</c:v>
                </c:pt>
                <c:pt idx="2303" formatCode="#,##0.0">
                  <c:v>1233</c:v>
                </c:pt>
                <c:pt idx="2304" formatCode="#,##0.0">
                  <c:v>1363</c:v>
                </c:pt>
                <c:pt idx="2305" formatCode="#,##0.0">
                  <c:v>1364</c:v>
                </c:pt>
                <c:pt idx="2306" formatCode="#,##0.0">
                  <c:v>1400</c:v>
                </c:pt>
                <c:pt idx="2307" formatCode="#,##0.0">
                  <c:v>1422</c:v>
                </c:pt>
                <c:pt idx="2308" formatCode="#,##0.0">
                  <c:v>1491</c:v>
                </c:pt>
                <c:pt idx="2309" formatCode="#,##0.0">
                  <c:v>1497</c:v>
                </c:pt>
                <c:pt idx="2310" formatCode="#,##0.0">
                  <c:v>1503</c:v>
                </c:pt>
                <c:pt idx="2311" formatCode="#,##0.0">
                  <c:v>1551</c:v>
                </c:pt>
                <c:pt idx="2312" formatCode="#,##0.0">
                  <c:v>1580</c:v>
                </c:pt>
                <c:pt idx="2313" formatCode="#,##0.0">
                  <c:v>1561</c:v>
                </c:pt>
                <c:pt idx="2314" formatCode="#,##0.0">
                  <c:v>1568</c:v>
                </c:pt>
                <c:pt idx="2315" formatCode="#,##0.0">
                  <c:v>1592</c:v>
                </c:pt>
                <c:pt idx="2316" formatCode="#,##0.0">
                  <c:v>1603</c:v>
                </c:pt>
                <c:pt idx="2317" formatCode="#,##0.0">
                  <c:v>1642</c:v>
                </c:pt>
                <c:pt idx="2318" formatCode="#,##0.0">
                  <c:v>1688</c:v>
                </c:pt>
                <c:pt idx="2319" formatCode="#,##0.0">
                  <c:v>1718</c:v>
                </c:pt>
                <c:pt idx="2320" formatCode="#,##0.0">
                  <c:v>1738</c:v>
                </c:pt>
                <c:pt idx="2321" formatCode="#,##0.0">
                  <c:v>1718</c:v>
                </c:pt>
                <c:pt idx="2322" formatCode="#,##0.0">
                  <c:v>1744</c:v>
                </c:pt>
                <c:pt idx="2323" formatCode="#,##0.0">
                  <c:v>1751</c:v>
                </c:pt>
                <c:pt idx="2324" formatCode="#,##0.0">
                  <c:v>1732</c:v>
                </c:pt>
                <c:pt idx="2325" formatCode="#,##0.0">
                  <c:v>1777</c:v>
                </c:pt>
                <c:pt idx="2326" formatCode="#,##0.0">
                  <c:v>1773</c:v>
                </c:pt>
                <c:pt idx="2327" formatCode="#,##0.0">
                  <c:v>1825</c:v>
                </c:pt>
                <c:pt idx="2328" formatCode="#,##0.0">
                  <c:v>1869</c:v>
                </c:pt>
                <c:pt idx="2329" formatCode="#,##0.0">
                  <c:v>1871</c:v>
                </c:pt>
                <c:pt idx="2330" formatCode="#,##0.0">
                  <c:v>1863</c:v>
                </c:pt>
                <c:pt idx="2331" formatCode="#,##0.0">
                  <c:v>1874</c:v>
                </c:pt>
                <c:pt idx="2332" formatCode="#,##0.0">
                  <c:v>1865</c:v>
                </c:pt>
                <c:pt idx="2333" formatCode="#,##0.0">
                  <c:v>1883</c:v>
                </c:pt>
                <c:pt idx="2334" formatCode="#,##0.0">
                  <c:v>1898</c:v>
                </c:pt>
                <c:pt idx="2335" formatCode="#,##0.0">
                  <c:v>1889</c:v>
                </c:pt>
                <c:pt idx="2336" formatCode="#,##0.0">
                  <c:v>1877</c:v>
                </c:pt>
                <c:pt idx="2337" formatCode="#,##0.0">
                  <c:v>1825</c:v>
                </c:pt>
                <c:pt idx="2338" formatCode="#,##0.0">
                  <c:v>1821</c:v>
                </c:pt>
                <c:pt idx="2339" formatCode="#,##0.0">
                  <c:v>1826</c:v>
                </c:pt>
                <c:pt idx="2340" formatCode="#,##0.0">
                  <c:v>1822</c:v>
                </c:pt>
                <c:pt idx="2341" formatCode="#,##0.0">
                  <c:v>1823</c:v>
                </c:pt>
                <c:pt idx="2342" formatCode="#,##0.0">
                  <c:v>1827</c:v>
                </c:pt>
                <c:pt idx="2343" formatCode="#,##0.0">
                  <c:v>1827</c:v>
                </c:pt>
                <c:pt idx="2344" formatCode="#,##0.0">
                  <c:v>1828</c:v>
                </c:pt>
                <c:pt idx="2345" formatCode="#,##0.0">
                  <c:v>1853</c:v>
                </c:pt>
                <c:pt idx="2346" formatCode="#,##0.0">
                  <c:v>1892</c:v>
                </c:pt>
                <c:pt idx="2347" formatCode="#,##0.0">
                  <c:v>1891</c:v>
                </c:pt>
                <c:pt idx="2348" formatCode="#,##0.0">
                  <c:v>1891</c:v>
                </c:pt>
                <c:pt idx="2349" formatCode="#,##0.0">
                  <c:v>1896</c:v>
                </c:pt>
                <c:pt idx="2350" formatCode="#,##0.0">
                  <c:v>1712</c:v>
                </c:pt>
                <c:pt idx="2351" formatCode="#,##0.0">
                  <c:v>1706</c:v>
                </c:pt>
                <c:pt idx="2352" formatCode="#,##0.0">
                  <c:v>1709</c:v>
                </c:pt>
                <c:pt idx="2353" formatCode="#,##0.0">
                  <c:v>1703</c:v>
                </c:pt>
                <c:pt idx="2354" formatCode="#,##0.0">
                  <c:v>1718</c:v>
                </c:pt>
                <c:pt idx="2355" formatCode="#,##0.0">
                  <c:v>1697</c:v>
                </c:pt>
                <c:pt idx="2356" formatCode="#,##0.0">
                  <c:v>1680</c:v>
                </c:pt>
                <c:pt idx="2357" formatCode="#,##0.0">
                  <c:v>1711</c:v>
                </c:pt>
                <c:pt idx="2358" formatCode="#,##0.0">
                  <c:v>1726</c:v>
                </c:pt>
                <c:pt idx="2359" formatCode="#,##0.0">
                  <c:v>1686</c:v>
                </c:pt>
                <c:pt idx="2360" formatCode="#,##0.0">
                  <c:v>1660</c:v>
                </c:pt>
                <c:pt idx="2361" formatCode="#,##0.0">
                  <c:v>1674</c:v>
                </c:pt>
                <c:pt idx="2362" formatCode="#,##0.0">
                  <c:v>1732</c:v>
                </c:pt>
                <c:pt idx="2363" formatCode="#,##0.0">
                  <c:v>1730</c:v>
                </c:pt>
                <c:pt idx="2364" formatCode="#,##0.0">
                  <c:v>1699</c:v>
                </c:pt>
                <c:pt idx="2365" formatCode="#,##0.0">
                  <c:v>1668</c:v>
                </c:pt>
                <c:pt idx="2366" formatCode="#,##0.0">
                  <c:v>1656</c:v>
                </c:pt>
                <c:pt idx="2367" formatCode="#,##0.0">
                  <c:v>1650</c:v>
                </c:pt>
                <c:pt idx="2368" formatCode="#,##0.0">
                  <c:v>1642</c:v>
                </c:pt>
                <c:pt idx="2369" formatCode="#,##0.0">
                  <c:v>1633</c:v>
                </c:pt>
                <c:pt idx="2370" formatCode="#,##0.0">
                  <c:v>1851</c:v>
                </c:pt>
                <c:pt idx="2371" formatCode="#,##0.0">
                  <c:v>1838</c:v>
                </c:pt>
                <c:pt idx="2372" formatCode="#,##0.0">
                  <c:v>1838</c:v>
                </c:pt>
                <c:pt idx="2373" formatCode="#,##0.0">
                  <c:v>1871</c:v>
                </c:pt>
                <c:pt idx="2374" formatCode="#,##0.0">
                  <c:v>1844</c:v>
                </c:pt>
                <c:pt idx="2375" formatCode="#,##0.0">
                  <c:v>1843</c:v>
                </c:pt>
                <c:pt idx="2376" formatCode="#,##0.0">
                  <c:v>1856</c:v>
                </c:pt>
                <c:pt idx="2377" formatCode="#,##0.0">
                  <c:v>1886</c:v>
                </c:pt>
                <c:pt idx="2378" formatCode="#,##0.0">
                  <c:v>1865</c:v>
                </c:pt>
                <c:pt idx="2379" formatCode="#,##0.0">
                  <c:v>1833</c:v>
                </c:pt>
                <c:pt idx="2380" formatCode="#,##0.0">
                  <c:v>1803</c:v>
                </c:pt>
                <c:pt idx="2381" formatCode="#,##0.0">
                  <c:v>1829</c:v>
                </c:pt>
                <c:pt idx="2382" formatCode="#,##0.0">
                  <c:v>1830</c:v>
                </c:pt>
                <c:pt idx="2383" formatCode="#,##0.0">
                  <c:v>1836</c:v>
                </c:pt>
                <c:pt idx="2384" formatCode="#,##0.0">
                  <c:v>1791</c:v>
                </c:pt>
                <c:pt idx="2385" formatCode="#,##0.0">
                  <c:v>1806</c:v>
                </c:pt>
                <c:pt idx="2386" formatCode="#,##0.0">
                  <c:v>1809</c:v>
                </c:pt>
                <c:pt idx="2387" formatCode="#,##0.0">
                  <c:v>1811</c:v>
                </c:pt>
                <c:pt idx="2388" formatCode="#,##0.0">
                  <c:v>1888</c:v>
                </c:pt>
                <c:pt idx="2389" formatCode="#,##0.0">
                  <c:v>1859</c:v>
                </c:pt>
                <c:pt idx="2390" formatCode="#,##0.0">
                  <c:v>1920</c:v>
                </c:pt>
                <c:pt idx="2391" formatCode="#,##0.0">
                  <c:v>1924</c:v>
                </c:pt>
                <c:pt idx="2392" formatCode="#,##0.0">
                  <c:v>1969</c:v>
                </c:pt>
                <c:pt idx="2393" formatCode="#,##0.0">
                  <c:v>1989</c:v>
                </c:pt>
                <c:pt idx="2394" formatCode="#,##0.0">
                  <c:v>2023</c:v>
                </c:pt>
                <c:pt idx="2395" formatCode="#,##0.0">
                  <c:v>2009</c:v>
                </c:pt>
                <c:pt idx="2396" formatCode="#,##0.0">
                  <c:v>2025</c:v>
                </c:pt>
                <c:pt idx="2397" formatCode="#,##0.0">
                  <c:v>2025</c:v>
                </c:pt>
                <c:pt idx="2398" formatCode="#,##0.0">
                  <c:v>2013</c:v>
                </c:pt>
                <c:pt idx="2399" formatCode="#,##0.0">
                  <c:v>1988</c:v>
                </c:pt>
                <c:pt idx="2400" formatCode="#,##0.00">
                  <c:v>1963</c:v>
                </c:pt>
                <c:pt idx="2401" formatCode="#,##0.00">
                  <c:v>1954</c:v>
                </c:pt>
                <c:pt idx="2402" formatCode="#,##0.00">
                  <c:v>1952</c:v>
                </c:pt>
                <c:pt idx="2403" formatCode="#,##0.00">
                  <c:v>1908</c:v>
                </c:pt>
                <c:pt idx="2404" formatCode="#,##0.00">
                  <c:v>1898</c:v>
                </c:pt>
                <c:pt idx="2405" formatCode="#,##0.00">
                  <c:v>1885</c:v>
                </c:pt>
                <c:pt idx="2406" formatCode="#,##0.00">
                  <c:v>1878</c:v>
                </c:pt>
                <c:pt idx="2407" formatCode="#,##0.00">
                  <c:v>1885</c:v>
                </c:pt>
                <c:pt idx="2408" formatCode="#,##0.00">
                  <c:v>1885</c:v>
                </c:pt>
                <c:pt idx="2409" formatCode="#,##0.00">
                  <c:v>1865</c:v>
                </c:pt>
                <c:pt idx="2410" formatCode="#,##0.00">
                  <c:v>1884</c:v>
                </c:pt>
                <c:pt idx="2411" formatCode="#,##0.00">
                  <c:v>2006</c:v>
                </c:pt>
                <c:pt idx="2412" formatCode="#,##0.00">
                  <c:v>2058</c:v>
                </c:pt>
                <c:pt idx="2413" formatCode="#,##0.00">
                  <c:v>2049</c:v>
                </c:pt>
                <c:pt idx="2414" formatCode="#,##0.00">
                  <c:v>2054</c:v>
                </c:pt>
                <c:pt idx="2415" formatCode="#,##0.00">
                  <c:v>2049</c:v>
                </c:pt>
                <c:pt idx="2416" formatCode="#,##0.00">
                  <c:v>1993</c:v>
                </c:pt>
                <c:pt idx="2417" formatCode="#,##0.00">
                  <c:v>1997</c:v>
                </c:pt>
                <c:pt idx="2418" formatCode="#,##0.00">
                  <c:v>2009</c:v>
                </c:pt>
                <c:pt idx="2419" formatCode="#,##0.00">
                  <c:v>2009</c:v>
                </c:pt>
                <c:pt idx="2420" formatCode="#,##0.00">
                  <c:v>1987</c:v>
                </c:pt>
                <c:pt idx="2421" formatCode="#,##0.00">
                  <c:v>1998</c:v>
                </c:pt>
                <c:pt idx="2422" formatCode="#,##0.00">
                  <c:v>1978</c:v>
                </c:pt>
                <c:pt idx="2423" formatCode="#,##0.00">
                  <c:v>1913</c:v>
                </c:pt>
                <c:pt idx="2424" formatCode="#,##0.00">
                  <c:v>1883</c:v>
                </c:pt>
                <c:pt idx="2425" formatCode="#,##0.00">
                  <c:v>1823</c:v>
                </c:pt>
                <c:pt idx="2426" formatCode="#,##0.00">
                  <c:v>1861</c:v>
                </c:pt>
                <c:pt idx="2427" formatCode="#,##0.00">
                  <c:v>1835</c:v>
                </c:pt>
                <c:pt idx="2428" formatCode="#,##0.00">
                  <c:v>1850</c:v>
                </c:pt>
                <c:pt idx="2429" formatCode="#,##0.00">
                  <c:v>1820</c:v>
                </c:pt>
                <c:pt idx="2430" formatCode="#,##0.00">
                  <c:v>1830</c:v>
                </c:pt>
                <c:pt idx="2431" formatCode="#,##0.00">
                  <c:v>1946</c:v>
                </c:pt>
                <c:pt idx="2432" formatCode="#,##0.00">
                  <c:v>1944</c:v>
                </c:pt>
                <c:pt idx="2433" formatCode="#,##0.00">
                  <c:v>1643</c:v>
                </c:pt>
                <c:pt idx="2434" formatCode="#,##0.00">
                  <c:v>1625</c:v>
                </c:pt>
                <c:pt idx="2435" formatCode="#,##0.00">
                  <c:v>1630</c:v>
                </c:pt>
                <c:pt idx="2436" formatCode="#,##0.00">
                  <c:v>1618</c:v>
                </c:pt>
                <c:pt idx="2437" formatCode="#,##0.00">
                  <c:v>1535</c:v>
                </c:pt>
                <c:pt idx="2438" formatCode="#,##0.00">
                  <c:v>1497</c:v>
                </c:pt>
                <c:pt idx="2439" formatCode="#,##0.00">
                  <c:v>1437</c:v>
                </c:pt>
                <c:pt idx="2440" formatCode="#,##0.00">
                  <c:v>1424</c:v>
                </c:pt>
                <c:pt idx="2441" formatCode="#,##0.00">
                  <c:v>1401</c:v>
                </c:pt>
                <c:pt idx="2442" formatCode="#,##0.00">
                  <c:v>1379</c:v>
                </c:pt>
                <c:pt idx="2443" formatCode="#,##0.00">
                  <c:v>1363</c:v>
                </c:pt>
                <c:pt idx="2444" formatCode="#,##0.00">
                  <c:v>1355</c:v>
                </c:pt>
                <c:pt idx="2445" formatCode="#,##0.00">
                  <c:v>1357</c:v>
                </c:pt>
                <c:pt idx="2446" formatCode="#,##0.00">
                  <c:v>1341</c:v>
                </c:pt>
                <c:pt idx="2447" formatCode="#,##0.00">
                  <c:v>1289</c:v>
                </c:pt>
                <c:pt idx="2448" formatCode="#,##0.00">
                  <c:v>1259</c:v>
                </c:pt>
                <c:pt idx="2449" formatCode="#,##0.00">
                  <c:v>1244</c:v>
                </c:pt>
                <c:pt idx="2450" formatCode="#,##0.00">
                  <c:v>1245</c:v>
                </c:pt>
                <c:pt idx="2451" formatCode="#,##0.00">
                  <c:v>1251</c:v>
                </c:pt>
                <c:pt idx="2452" formatCode="#,##0.00">
                  <c:v>1282</c:v>
                </c:pt>
                <c:pt idx="2453" formatCode="#,##0.00">
                  <c:v>1246</c:v>
                </c:pt>
                <c:pt idx="2454" formatCode="#,##0.00">
                  <c:v>1270</c:v>
                </c:pt>
                <c:pt idx="2455" formatCode="#,##0.00">
                  <c:v>1142</c:v>
                </c:pt>
                <c:pt idx="2456" formatCode="#,##0.00">
                  <c:v>1109</c:v>
                </c:pt>
                <c:pt idx="2457" formatCode="#,##0.00">
                  <c:v>1108</c:v>
                </c:pt>
                <c:pt idx="2458" formatCode="#,##0.00">
                  <c:v>1092</c:v>
                </c:pt>
                <c:pt idx="2459" formatCode="#,##0.00">
                  <c:v>1105</c:v>
                </c:pt>
                <c:pt idx="2460" formatCode="#,##0.00">
                  <c:v>1100</c:v>
                </c:pt>
                <c:pt idx="2461" formatCode="#,##0.00">
                  <c:v>1079</c:v>
                </c:pt>
                <c:pt idx="2462" formatCode="#,##0.00">
                  <c:v>1066</c:v>
                </c:pt>
                <c:pt idx="2463" formatCode="#,##0.00">
                  <c:v>1038</c:v>
                </c:pt>
                <c:pt idx="2464" formatCode="#,##0.00">
                  <c:v>1046</c:v>
                </c:pt>
                <c:pt idx="2465" formatCode="#,##0.00">
                  <c:v>1048</c:v>
                </c:pt>
                <c:pt idx="2466" formatCode="#,##0.00">
                  <c:v>1045</c:v>
                </c:pt>
                <c:pt idx="2467" formatCode="#,##0.00">
                  <c:v>1039</c:v>
                </c:pt>
                <c:pt idx="2468" formatCode="#,##0.00">
                  <c:v>1045</c:v>
                </c:pt>
                <c:pt idx="2469" formatCode="#,##0.00">
                  <c:v>1055</c:v>
                </c:pt>
                <c:pt idx="2470" formatCode="#,##0.00">
                  <c:v>1061</c:v>
                </c:pt>
                <c:pt idx="2471" formatCode="#,##0.00">
                  <c:v>1069</c:v>
                </c:pt>
                <c:pt idx="2472" formatCode="#,##0.00">
                  <c:v>1074</c:v>
                </c:pt>
                <c:pt idx="2473" formatCode="#,##0.00">
                  <c:v>1071</c:v>
                </c:pt>
                <c:pt idx="2474" formatCode="#,##0.00">
                  <c:v>1062</c:v>
                </c:pt>
                <c:pt idx="2475" formatCode="#,##0.00">
                  <c:v>1092</c:v>
                </c:pt>
                <c:pt idx="2476" formatCode="#,##0.00">
                  <c:v>1081</c:v>
                </c:pt>
                <c:pt idx="2477" formatCode="#,##0.00">
                  <c:v>1074</c:v>
                </c:pt>
                <c:pt idx="2478" formatCode="#,##0.00">
                  <c:v>1077</c:v>
                </c:pt>
                <c:pt idx="2479" formatCode="#,##0.00">
                  <c:v>1079</c:v>
                </c:pt>
                <c:pt idx="2480" formatCode="#,##0.00">
                  <c:v>1082</c:v>
                </c:pt>
                <c:pt idx="2481" formatCode="#,##0.00">
                  <c:v>1064</c:v>
                </c:pt>
                <c:pt idx="2482" formatCode="#,##0.00">
                  <c:v>1063</c:v>
                </c:pt>
                <c:pt idx="2483" formatCode="#,##0.00">
                  <c:v>1058</c:v>
                </c:pt>
                <c:pt idx="2484" formatCode="#,##0.00">
                  <c:v>1055</c:v>
                </c:pt>
                <c:pt idx="2485" formatCode="#,##0.00">
                  <c:v>1054</c:v>
                </c:pt>
                <c:pt idx="2486" formatCode="#,##0.00">
                  <c:v>1038</c:v>
                </c:pt>
                <c:pt idx="2487" formatCode="#,##0.00">
                  <c:v>1038</c:v>
                </c:pt>
                <c:pt idx="2488" formatCode="#,##0.00">
                  <c:v>1040</c:v>
                </c:pt>
                <c:pt idx="2489" formatCode="#,##0.00">
                  <c:v>1022</c:v>
                </c:pt>
                <c:pt idx="2490" formatCode="#,##0.00">
                  <c:v>1007</c:v>
                </c:pt>
                <c:pt idx="2491" formatCode="#,##0.00">
                  <c:v>984</c:v>
                </c:pt>
                <c:pt idx="2492" formatCode="#,##0.00">
                  <c:v>978</c:v>
                </c:pt>
                <c:pt idx="2493" formatCode="#,##0.00">
                  <c:v>961</c:v>
                </c:pt>
                <c:pt idx="2494" formatCode="#,##0.00">
                  <c:v>945</c:v>
                </c:pt>
                <c:pt idx="2495" formatCode="#,##0.00">
                  <c:v>929</c:v>
                </c:pt>
                <c:pt idx="2496" formatCode="#,##0.00">
                  <c:v>914</c:v>
                </c:pt>
                <c:pt idx="2497" formatCode="#,##0.00">
                  <c:v>895</c:v>
                </c:pt>
                <c:pt idx="2498" formatCode="#,##0.00">
                  <c:v>905</c:v>
                </c:pt>
                <c:pt idx="2499" formatCode="#,##0.00">
                  <c:v>857</c:v>
                </c:pt>
                <c:pt idx="2500" formatCode="#,##0.00">
                  <c:v>838</c:v>
                </c:pt>
                <c:pt idx="2501" formatCode="#,##0.00">
                  <c:v>830</c:v>
                </c:pt>
                <c:pt idx="2502" formatCode="#,##0.00">
                  <c:v>821</c:v>
                </c:pt>
                <c:pt idx="2503" formatCode="#,##0.00">
                  <c:v>822</c:v>
                </c:pt>
                <c:pt idx="2504" formatCode="#,##0.00">
                  <c:v>811</c:v>
                </c:pt>
                <c:pt idx="2505" formatCode="#,##0.00">
                  <c:v>814</c:v>
                </c:pt>
                <c:pt idx="2506" formatCode="#,##0.00">
                  <c:v>820</c:v>
                </c:pt>
                <c:pt idx="2507" formatCode="#,##0.00">
                  <c:v>834</c:v>
                </c:pt>
                <c:pt idx="2508" formatCode="#,##0.00">
                  <c:v>837</c:v>
                </c:pt>
                <c:pt idx="2509" formatCode="#,##0.00">
                  <c:v>843</c:v>
                </c:pt>
                <c:pt idx="2510" formatCode="#,##0.00">
                  <c:v>851</c:v>
                </c:pt>
                <c:pt idx="2511" formatCode="#,##0.00">
                  <c:v>852</c:v>
                </c:pt>
                <c:pt idx="2512" formatCode="#,##0.00">
                  <c:v>856</c:v>
                </c:pt>
                <c:pt idx="2513" formatCode="#,##0.00">
                  <c:v>849</c:v>
                </c:pt>
                <c:pt idx="2514" formatCode="#,##0.00">
                  <c:v>863</c:v>
                </c:pt>
                <c:pt idx="2515" formatCode="#,##0.00">
                  <c:v>843</c:v>
                </c:pt>
                <c:pt idx="2516" formatCode="#,##0.00">
                  <c:v>847</c:v>
                </c:pt>
                <c:pt idx="2517" formatCode="#,##0.00">
                  <c:v>841</c:v>
                </c:pt>
                <c:pt idx="2518" formatCode="#,##0.00">
                  <c:v>831</c:v>
                </c:pt>
                <c:pt idx="2519" formatCode="#,##0.00">
                  <c:v>823</c:v>
                </c:pt>
                <c:pt idx="2520" formatCode="#,##0.00">
                  <c:v>785</c:v>
                </c:pt>
                <c:pt idx="2521" formatCode="#,##0.00">
                  <c:v>791</c:v>
                </c:pt>
                <c:pt idx="2522" formatCode="#,##0.00">
                  <c:v>795</c:v>
                </c:pt>
                <c:pt idx="2523" formatCode="#,##0.00">
                  <c:v>784</c:v>
                </c:pt>
                <c:pt idx="2524" formatCode="#,##0.00">
                  <c:v>793</c:v>
                </c:pt>
                <c:pt idx="2525" formatCode="#,##0.00">
                  <c:v>788</c:v>
                </c:pt>
                <c:pt idx="2526" formatCode="#,##0.00">
                  <c:v>764</c:v>
                </c:pt>
                <c:pt idx="2527" formatCode="#,##0.00">
                  <c:v>748</c:v>
                </c:pt>
                <c:pt idx="2528" formatCode="#,##0.00">
                  <c:v>743</c:v>
                </c:pt>
                <c:pt idx="2529" formatCode="#,##0.00">
                  <c:v>722</c:v>
                </c:pt>
                <c:pt idx="2530" formatCode="#,##0.00">
                  <c:v>706</c:v>
                </c:pt>
                <c:pt idx="2531" formatCode="#,##0.00">
                  <c:v>701</c:v>
                </c:pt>
                <c:pt idx="2532" formatCode="#,##0.00">
                  <c:v>669</c:v>
                </c:pt>
                <c:pt idx="2533" formatCode="#,##0.00">
                  <c:v>651</c:v>
                </c:pt>
                <c:pt idx="2534" formatCode="#,##0.00">
                  <c:v>643</c:v>
                </c:pt>
                <c:pt idx="2535" formatCode="#,##0.00">
                  <c:v>639</c:v>
                </c:pt>
                <c:pt idx="2536" formatCode="#,##0.00">
                  <c:v>621</c:v>
                </c:pt>
                <c:pt idx="2537" formatCode="#,##0.00">
                  <c:v>608</c:v>
                </c:pt>
                <c:pt idx="2538" formatCode="#,##0.00">
                  <c:v>610</c:v>
                </c:pt>
                <c:pt idx="2539" formatCode="#,##0.00">
                  <c:v>609</c:v>
                </c:pt>
                <c:pt idx="2540" formatCode="#,##0.00">
                  <c:v>611</c:v>
                </c:pt>
                <c:pt idx="2541" formatCode="#,##0.00">
                  <c:v>605</c:v>
                </c:pt>
                <c:pt idx="2542" formatCode="#,##0.00">
                  <c:v>604</c:v>
                </c:pt>
                <c:pt idx="2543" formatCode="#,##0.00">
                  <c:v>610</c:v>
                </c:pt>
                <c:pt idx="2544" formatCode="#,##0.00">
                  <c:v>612</c:v>
                </c:pt>
                <c:pt idx="2545" formatCode="#,##0.00">
                  <c:v>616</c:v>
                </c:pt>
                <c:pt idx="2546" formatCode="#,##0.00">
                  <c:v>617</c:v>
                </c:pt>
                <c:pt idx="2547" formatCode="#,##0.00">
                  <c:v>619</c:v>
                </c:pt>
                <c:pt idx="2548" formatCode="#,##0.00">
                  <c:v>609</c:v>
                </c:pt>
                <c:pt idx="2549" formatCode="#,##0.00">
                  <c:v>600</c:v>
                </c:pt>
                <c:pt idx="2550" formatCode="#,##0.00">
                  <c:v>601</c:v>
                </c:pt>
                <c:pt idx="2551" formatCode="#,##0.00">
                  <c:v>601</c:v>
                </c:pt>
                <c:pt idx="2552" formatCode="#,##0.00">
                  <c:v>590</c:v>
                </c:pt>
                <c:pt idx="2553" formatCode="#,##0.00">
                  <c:v>576</c:v>
                </c:pt>
                <c:pt idx="2554" formatCode="#,##0.00">
                  <c:v>571</c:v>
                </c:pt>
                <c:pt idx="2555" formatCode="#,##0.00">
                  <c:v>567</c:v>
                </c:pt>
                <c:pt idx="2556" formatCode="#,##0.00">
                  <c:v>563</c:v>
                </c:pt>
                <c:pt idx="2557" formatCode="#,##0.00">
                  <c:v>555</c:v>
                </c:pt>
                <c:pt idx="2558" formatCode="#,##0.00">
                  <c:v>555</c:v>
                </c:pt>
                <c:pt idx="2559" formatCode="#,##0.00">
                  <c:v>555</c:v>
                </c:pt>
                <c:pt idx="2560" formatCode="#,##0.00">
                  <c:v>550</c:v>
                </c:pt>
                <c:pt idx="2561" formatCode="#,##0.00">
                  <c:v>554</c:v>
                </c:pt>
                <c:pt idx="2562" formatCode="#,##0.00">
                  <c:v>556</c:v>
                </c:pt>
                <c:pt idx="2563" formatCode="#,##0.00">
                  <c:v>553</c:v>
                </c:pt>
                <c:pt idx="2564" formatCode="#,##0.00">
                  <c:v>555</c:v>
                </c:pt>
                <c:pt idx="2565" formatCode="#,##0.00">
                  <c:v>550</c:v>
                </c:pt>
                <c:pt idx="2566" formatCode="#,##0.00">
                  <c:v>539</c:v>
                </c:pt>
                <c:pt idx="2567" formatCode="#,##0.00">
                  <c:v>540</c:v>
                </c:pt>
                <c:pt idx="2568" formatCode="#,##0.00">
                  <c:v>527</c:v>
                </c:pt>
                <c:pt idx="2569" formatCode="#,##0.00">
                  <c:v>509</c:v>
                </c:pt>
                <c:pt idx="2570" formatCode="#,##0.00">
                  <c:v>511</c:v>
                </c:pt>
                <c:pt idx="2571" formatCode="#,##0.00">
                  <c:v>507</c:v>
                </c:pt>
                <c:pt idx="2572" formatCode="#,##0.00">
                  <c:v>495</c:v>
                </c:pt>
                <c:pt idx="2573" formatCode="#,##0.00">
                  <c:v>495</c:v>
                </c:pt>
                <c:pt idx="2574" formatCode="#,##0.00">
                  <c:v>500</c:v>
                </c:pt>
                <c:pt idx="2575" formatCode="#,##0.00">
                  <c:v>504</c:v>
                </c:pt>
                <c:pt idx="2576" formatCode="#,##0.00">
                  <c:v>503</c:v>
                </c:pt>
                <c:pt idx="2577" formatCode="#,##0.00">
                  <c:v>500</c:v>
                </c:pt>
                <c:pt idx="2578" formatCode="#,##0.00">
                  <c:v>504</c:v>
                </c:pt>
                <c:pt idx="2579" formatCode="#,##0.00">
                  <c:v>503</c:v>
                </c:pt>
                <c:pt idx="2580" formatCode="#,##0.00">
                  <c:v>510</c:v>
                </c:pt>
                <c:pt idx="2581" formatCode="#,##0.00">
                  <c:v>512</c:v>
                </c:pt>
                <c:pt idx="2582" formatCode="#,##0.00">
                  <c:v>520</c:v>
                </c:pt>
                <c:pt idx="2583" formatCode="#,##0.00">
                  <c:v>523</c:v>
                </c:pt>
                <c:pt idx="2584" formatCode="#,##0.00">
                  <c:v>527</c:v>
                </c:pt>
                <c:pt idx="2585" formatCode="#,##0.00">
                  <c:v>551</c:v>
                </c:pt>
                <c:pt idx="2586" formatCode="#,##0.00">
                  <c:v>551</c:v>
                </c:pt>
                <c:pt idx="2587" formatCode="#,##0.00">
                  <c:v>544</c:v>
                </c:pt>
                <c:pt idx="2588" formatCode="#,##0.00">
                  <c:v>542</c:v>
                </c:pt>
                <c:pt idx="2589" formatCode="#,##0.00">
                  <c:v>534</c:v>
                </c:pt>
                <c:pt idx="2590" formatCode="#,##0.00">
                  <c:v>533</c:v>
                </c:pt>
                <c:pt idx="2591" formatCode="#,##0.00">
                  <c:v>528</c:v>
                </c:pt>
                <c:pt idx="2592" formatCode="#,##0.00">
                  <c:v>524</c:v>
                </c:pt>
                <c:pt idx="2593" formatCode="#,##0.00">
                  <c:v>516</c:v>
                </c:pt>
                <c:pt idx="2594" formatCode="#,##0.00">
                  <c:v>514</c:v>
                </c:pt>
                <c:pt idx="2595" formatCode="#,##0.00">
                  <c:v>518</c:v>
                </c:pt>
                <c:pt idx="2596" formatCode="#,##0.00">
                  <c:v>515</c:v>
                </c:pt>
                <c:pt idx="2597" formatCode="#,##0.00">
                  <c:v>515</c:v>
                </c:pt>
                <c:pt idx="2598" formatCode="#,##0.00">
                  <c:v>509</c:v>
                </c:pt>
                <c:pt idx="2599" formatCode="#,##0.00">
                  <c:v>515</c:v>
                </c:pt>
                <c:pt idx="2600" formatCode="#,##0.00">
                  <c:v>509</c:v>
                </c:pt>
                <c:pt idx="2601" formatCode="#,##0.00">
                  <c:v>508</c:v>
                </c:pt>
                <c:pt idx="2602" formatCode="#,##0.00">
                  <c:v>506</c:v>
                </c:pt>
                <c:pt idx="2603" formatCode="#,##0.00">
                  <c:v>505</c:v>
                </c:pt>
                <c:pt idx="2604" formatCode="#,##0.00">
                  <c:v>505</c:v>
                </c:pt>
                <c:pt idx="2605" formatCode="#,##0.00">
                  <c:v>505</c:v>
                </c:pt>
                <c:pt idx="2606" formatCode="#,##0.00">
                  <c:v>501</c:v>
                </c:pt>
                <c:pt idx="2607" formatCode="#,##0.00">
                  <c:v>498</c:v>
                </c:pt>
                <c:pt idx="2608" formatCode="#,##0.00">
                  <c:v>515</c:v>
                </c:pt>
                <c:pt idx="2609" formatCode="#,##0.00">
                  <c:v>515</c:v>
                </c:pt>
                <c:pt idx="2610" formatCode="#,##0.00">
                  <c:v>511</c:v>
                </c:pt>
                <c:pt idx="2611" formatCode="#,##0.00">
                  <c:v>496</c:v>
                </c:pt>
                <c:pt idx="2612" formatCode="#,##0.00">
                  <c:v>482</c:v>
                </c:pt>
                <c:pt idx="2613" formatCode="#,##0.00">
                  <c:v>477</c:v>
                </c:pt>
                <c:pt idx="2614" formatCode="#,##0.00">
                  <c:v>473</c:v>
                </c:pt>
                <c:pt idx="2615" formatCode="#,##0.00">
                  <c:v>467</c:v>
                </c:pt>
                <c:pt idx="2616" formatCode="#,##0.00">
                  <c:v>461</c:v>
                </c:pt>
                <c:pt idx="2617" formatCode="#,##0.00">
                  <c:v>460</c:v>
                </c:pt>
                <c:pt idx="2618" formatCode="#,##0.00">
                  <c:v>462</c:v>
                </c:pt>
                <c:pt idx="2619" formatCode="#,##0.00">
                  <c:v>463</c:v>
                </c:pt>
                <c:pt idx="2620" formatCode="#,##0.00">
                  <c:v>462</c:v>
                </c:pt>
                <c:pt idx="2621" formatCode="#,##0.00">
                  <c:v>459</c:v>
                </c:pt>
                <c:pt idx="2622" formatCode="#,##0.00">
                  <c:v>460</c:v>
                </c:pt>
                <c:pt idx="2623" formatCode="#,##0.00">
                  <c:v>462</c:v>
                </c:pt>
                <c:pt idx="2624" formatCode="#,##0.00">
                  <c:v>465</c:v>
                </c:pt>
                <c:pt idx="2625" formatCode="#,##0.00">
                  <c:v>469</c:v>
                </c:pt>
                <c:pt idx="2626" formatCode="#,##0.00">
                  <c:v>471</c:v>
                </c:pt>
                <c:pt idx="2627" formatCode="#,##0.00">
                  <c:v>472</c:v>
                </c:pt>
                <c:pt idx="2628" formatCode="#,##0.00">
                  <c:v>471</c:v>
                </c:pt>
                <c:pt idx="2629" formatCode="#,##0.00">
                  <c:v>472</c:v>
                </c:pt>
                <c:pt idx="2630" formatCode="#,##0.00">
                  <c:v>447</c:v>
                </c:pt>
                <c:pt idx="2631" formatCode="#,##0.00">
                  <c:v>450</c:v>
                </c:pt>
                <c:pt idx="2632" formatCode="#,##0.00">
                  <c:v>447</c:v>
                </c:pt>
                <c:pt idx="2633" formatCode="#,##0.00">
                  <c:v>448</c:v>
                </c:pt>
                <c:pt idx="2634" formatCode="#,##0.00">
                  <c:v>449</c:v>
                </c:pt>
                <c:pt idx="2635" formatCode="#,##0.00">
                  <c:v>446</c:v>
                </c:pt>
                <c:pt idx="2636" formatCode="#,##0.00">
                  <c:v>446</c:v>
                </c:pt>
                <c:pt idx="2637" formatCode="#,##0.00">
                  <c:v>453</c:v>
                </c:pt>
                <c:pt idx="2638" formatCode="#,##0.00">
                  <c:v>448</c:v>
                </c:pt>
                <c:pt idx="2639" formatCode="#,##0.00">
                  <c:v>451</c:v>
                </c:pt>
                <c:pt idx="2640" formatCode="#,##0.00">
                  <c:v>452</c:v>
                </c:pt>
                <c:pt idx="2641" formatCode="#,##0.00">
                  <c:v>456</c:v>
                </c:pt>
                <c:pt idx="2642" formatCode="#,##0.00">
                  <c:v>454</c:v>
                </c:pt>
                <c:pt idx="2643" formatCode="#,##0.00">
                  <c:v>450</c:v>
                </c:pt>
                <c:pt idx="2644" formatCode="#,##0.00">
                  <c:v>440</c:v>
                </c:pt>
                <c:pt idx="2645" formatCode="#,##0.00">
                  <c:v>437</c:v>
                </c:pt>
                <c:pt idx="2646" formatCode="#,##0.00">
                  <c:v>439</c:v>
                </c:pt>
                <c:pt idx="2647" formatCode="#,##0.00">
                  <c:v>442</c:v>
                </c:pt>
                <c:pt idx="2648" formatCode="#,##0.00">
                  <c:v>442</c:v>
                </c:pt>
                <c:pt idx="2649" formatCode="#,##0.00">
                  <c:v>442</c:v>
                </c:pt>
                <c:pt idx="2650" formatCode="#,##0.00">
                  <c:v>432</c:v>
                </c:pt>
                <c:pt idx="2651" formatCode="#,##0.00">
                  <c:v>431</c:v>
                </c:pt>
                <c:pt idx="2652" formatCode="#,##0.00">
                  <c:v>427</c:v>
                </c:pt>
                <c:pt idx="2653" formatCode="#,##0.00">
                  <c:v>424</c:v>
                </c:pt>
                <c:pt idx="2654" formatCode="#,##0.00">
                  <c:v>417</c:v>
                </c:pt>
                <c:pt idx="2655" formatCode="#,##0.00">
                  <c:v>410</c:v>
                </c:pt>
                <c:pt idx="2656" formatCode="#,##0.00">
                  <c:v>409</c:v>
                </c:pt>
                <c:pt idx="2657" formatCode="#,##0.00">
                  <c:v>407</c:v>
                </c:pt>
                <c:pt idx="2658" formatCode="#,##0.00">
                  <c:v>401</c:v>
                </c:pt>
                <c:pt idx="2659" formatCode="#,##0.00">
                  <c:v>403</c:v>
                </c:pt>
                <c:pt idx="2660" formatCode="#,##0.00">
                  <c:v>402</c:v>
                </c:pt>
                <c:pt idx="2661" formatCode="#,##0.00">
                  <c:v>398</c:v>
                </c:pt>
                <c:pt idx="2662" formatCode="#,##0.00">
                  <c:v>394</c:v>
                </c:pt>
                <c:pt idx="2663" formatCode="#,##0.00">
                  <c:v>390</c:v>
                </c:pt>
                <c:pt idx="2664" formatCode="#,##0.00">
                  <c:v>386</c:v>
                </c:pt>
                <c:pt idx="2665" formatCode="#,##0.00">
                  <c:v>385</c:v>
                </c:pt>
                <c:pt idx="2666" formatCode="#,##0.00">
                  <c:v>382</c:v>
                </c:pt>
                <c:pt idx="2667" formatCode="#,##0.00">
                  <c:v>378</c:v>
                </c:pt>
                <c:pt idx="2668" formatCode="#,##0.00">
                  <c:v>377</c:v>
                </c:pt>
                <c:pt idx="2669" formatCode="#,##0.00">
                  <c:v>369</c:v>
                </c:pt>
                <c:pt idx="2670" formatCode="#,##0.00">
                  <c:v>368</c:v>
                </c:pt>
                <c:pt idx="2671" formatCode="#,##0.00">
                  <c:v>364</c:v>
                </c:pt>
                <c:pt idx="2672" formatCode="#,##0.00">
                  <c:v>354</c:v>
                </c:pt>
                <c:pt idx="2673" formatCode="#,##0.00">
                  <c:v>353</c:v>
                </c:pt>
                <c:pt idx="2674" formatCode="#,##0.00">
                  <c:v>353</c:v>
                </c:pt>
                <c:pt idx="2675" formatCode="#,##0.00">
                  <c:v>354</c:v>
                </c:pt>
                <c:pt idx="2676" formatCode="#,##0.00">
                  <c:v>347</c:v>
                </c:pt>
                <c:pt idx="2677" formatCode="#,##0.00">
                  <c:v>343</c:v>
                </c:pt>
                <c:pt idx="2678" formatCode="#,##0.00">
                  <c:v>346</c:v>
                </c:pt>
                <c:pt idx="2679" formatCode="#,##0.00">
                  <c:v>342</c:v>
                </c:pt>
                <c:pt idx="2680" formatCode="#,##0.00">
                  <c:v>337</c:v>
                </c:pt>
                <c:pt idx="2681" formatCode="#,##0.00">
                  <c:v>335</c:v>
                </c:pt>
                <c:pt idx="2682" formatCode="#,##0.00">
                  <c:v>328</c:v>
                </c:pt>
                <c:pt idx="2683" formatCode="#,##0.00">
                  <c:v>325</c:v>
                </c:pt>
                <c:pt idx="2684" formatCode="#,##0.00">
                  <c:v>325</c:v>
                </c:pt>
                <c:pt idx="2685" formatCode="#,##0.00">
                  <c:v>320</c:v>
                </c:pt>
                <c:pt idx="2686" formatCode="#,##0.00">
                  <c:v>319</c:v>
                </c:pt>
                <c:pt idx="2687" formatCode="#,##0.00">
                  <c:v>318</c:v>
                </c:pt>
                <c:pt idx="2688" formatCode="#,##0.00">
                  <c:v>318</c:v>
                </c:pt>
                <c:pt idx="2689" formatCode="#,##0.00">
                  <c:v>314</c:v>
                </c:pt>
                <c:pt idx="2690" formatCode="#,##0.00">
                  <c:v>309</c:v>
                </c:pt>
                <c:pt idx="2691" formatCode="#,##0.00">
                  <c:v>313</c:v>
                </c:pt>
                <c:pt idx="2692" formatCode="#,##0.00">
                  <c:v>321</c:v>
                </c:pt>
                <c:pt idx="2693" formatCode="#,##0.00">
                  <c:v>319</c:v>
                </c:pt>
                <c:pt idx="2694" formatCode="#,##0.00">
                  <c:v>332</c:v>
                </c:pt>
                <c:pt idx="2695" formatCode="#,##0.00">
                  <c:v>329</c:v>
                </c:pt>
                <c:pt idx="2696" formatCode="#,##0.00">
                  <c:v>333</c:v>
                </c:pt>
                <c:pt idx="2697" formatCode="#,##0.00">
                  <c:v>337</c:v>
                </c:pt>
                <c:pt idx="2698" formatCode="#,##0.00">
                  <c:v>344</c:v>
                </c:pt>
                <c:pt idx="2699" formatCode="#,##0.00">
                  <c:v>363</c:v>
                </c:pt>
                <c:pt idx="2700" formatCode="#,##0.00">
                  <c:v>355</c:v>
                </c:pt>
                <c:pt idx="2701" formatCode="#,##0.00">
                  <c:v>361</c:v>
                </c:pt>
                <c:pt idx="2702" formatCode="#,##0.00">
                  <c:v>363</c:v>
                </c:pt>
                <c:pt idx="2703" formatCode="#,##0.00">
                  <c:v>361</c:v>
                </c:pt>
                <c:pt idx="2704" formatCode="#,##0.00">
                  <c:v>365</c:v>
                </c:pt>
                <c:pt idx="2705" formatCode="#,##0.00">
                  <c:v>368</c:v>
                </c:pt>
                <c:pt idx="2706" formatCode="#,##0.00">
                  <c:v>371</c:v>
                </c:pt>
                <c:pt idx="2707" formatCode="#,##0.00">
                  <c:v>381</c:v>
                </c:pt>
                <c:pt idx="2708" formatCode="#,##0.00">
                  <c:v>387</c:v>
                </c:pt>
                <c:pt idx="2709" formatCode="#,##0.00">
                  <c:v>399</c:v>
                </c:pt>
                <c:pt idx="2710" formatCode="#,##0.00">
                  <c:v>402</c:v>
                </c:pt>
                <c:pt idx="2711" formatCode="#,##0.00">
                  <c:v>413</c:v>
                </c:pt>
                <c:pt idx="2712" formatCode="#,##0.00">
                  <c:v>408</c:v>
                </c:pt>
                <c:pt idx="2713" formatCode="#,##0.00">
                  <c:v>399</c:v>
                </c:pt>
                <c:pt idx="2714" formatCode="#,##0.00">
                  <c:v>395</c:v>
                </c:pt>
                <c:pt idx="2715" formatCode="#,##0.00">
                  <c:v>414</c:v>
                </c:pt>
                <c:pt idx="2716" formatCode="#,##0.00">
                  <c:v>416</c:v>
                </c:pt>
                <c:pt idx="2717" formatCode="#,##0.00">
                  <c:v>413</c:v>
                </c:pt>
                <c:pt idx="2718" formatCode="#,##0.00">
                  <c:v>400</c:v>
                </c:pt>
                <c:pt idx="2719" formatCode="#,##0.00">
                  <c:v>403</c:v>
                </c:pt>
                <c:pt idx="2720" formatCode="#,##0.00">
                  <c:v>417</c:v>
                </c:pt>
                <c:pt idx="2721" formatCode="#,##0.00">
                  <c:v>420</c:v>
                </c:pt>
                <c:pt idx="2722" formatCode="#,##0.00">
                  <c:v>420</c:v>
                </c:pt>
                <c:pt idx="2723" formatCode="#,##0.00">
                  <c:v>413</c:v>
                </c:pt>
                <c:pt idx="2724" formatCode="#,##0.00">
                  <c:v>418</c:v>
                </c:pt>
                <c:pt idx="2725" formatCode="#,##0.00">
                  <c:v>413</c:v>
                </c:pt>
                <c:pt idx="2726" formatCode="#,##0.00">
                  <c:v>416</c:v>
                </c:pt>
                <c:pt idx="2727" formatCode="#,##0.00">
                  <c:v>411</c:v>
                </c:pt>
                <c:pt idx="2728" formatCode="#,##0.00">
                  <c:v>410</c:v>
                </c:pt>
                <c:pt idx="2729" formatCode="#,##0.00">
                  <c:v>402</c:v>
                </c:pt>
                <c:pt idx="2730" formatCode="#,##0.00">
                  <c:v>401</c:v>
                </c:pt>
                <c:pt idx="2731" formatCode="#,##0.00">
                  <c:v>402</c:v>
                </c:pt>
                <c:pt idx="2732" formatCode="#,##0.00">
                  <c:v>401</c:v>
                </c:pt>
                <c:pt idx="2733" formatCode="#,##0.00">
                  <c:v>405</c:v>
                </c:pt>
                <c:pt idx="2734" formatCode="#,##0.00">
                  <c:v>408</c:v>
                </c:pt>
                <c:pt idx="2735" formatCode="#,##0.00">
                  <c:v>408</c:v>
                </c:pt>
                <c:pt idx="2736" formatCode="#,##0.00">
                  <c:v>409</c:v>
                </c:pt>
                <c:pt idx="2737" formatCode="#,##0.00">
                  <c:v>396</c:v>
                </c:pt>
                <c:pt idx="2738" formatCode="#,##0.00">
                  <c:v>398</c:v>
                </c:pt>
                <c:pt idx="2739" formatCode="#,##0.00">
                  <c:v>397</c:v>
                </c:pt>
                <c:pt idx="2740" formatCode="#,##0.00">
                  <c:v>400</c:v>
                </c:pt>
                <c:pt idx="2741" formatCode="#,##0.00">
                  <c:v>398</c:v>
                </c:pt>
                <c:pt idx="2742" formatCode="#,##0.00">
                  <c:v>396</c:v>
                </c:pt>
                <c:pt idx="2743" formatCode="#,##0.00">
                  <c:v>391</c:v>
                </c:pt>
                <c:pt idx="2744" formatCode="#,##0.00">
                  <c:v>393</c:v>
                </c:pt>
                <c:pt idx="2745" formatCode="#,##0.00">
                  <c:v>390</c:v>
                </c:pt>
                <c:pt idx="2746" formatCode="#,##0.00">
                  <c:v>388</c:v>
                </c:pt>
                <c:pt idx="2747" formatCode="#,##0.00">
                  <c:v>379</c:v>
                </c:pt>
                <c:pt idx="2748" formatCode="#,##0.00">
                  <c:v>378</c:v>
                </c:pt>
                <c:pt idx="2749" formatCode="#,##0.00">
                  <c:v>378</c:v>
                </c:pt>
                <c:pt idx="2750" formatCode="#,##0.00">
                  <c:v>379</c:v>
                </c:pt>
                <c:pt idx="2751" formatCode="#,##0.00">
                  <c:v>373</c:v>
                </c:pt>
                <c:pt idx="2752" formatCode="#,##0.00">
                  <c:v>373</c:v>
                </c:pt>
                <c:pt idx="2753" formatCode="#,##0.00">
                  <c:v>370</c:v>
                </c:pt>
                <c:pt idx="2754" formatCode="#,##0.00">
                  <c:v>364</c:v>
                </c:pt>
                <c:pt idx="2755" formatCode="#,##0.00">
                  <c:v>361</c:v>
                </c:pt>
                <c:pt idx="2756" formatCode="#,##0.00">
                  <c:v>350</c:v>
                </c:pt>
                <c:pt idx="2757" formatCode="#,##0.00">
                  <c:v>351</c:v>
                </c:pt>
                <c:pt idx="2758" formatCode="#,##0.00">
                  <c:v>351</c:v>
                </c:pt>
                <c:pt idx="2759" formatCode="#,##0.00">
                  <c:v>356</c:v>
                </c:pt>
                <c:pt idx="2760" formatCode="#,##0.00">
                  <c:v>358</c:v>
                </c:pt>
                <c:pt idx="2761" formatCode="#,##0.00">
                  <c:v>357</c:v>
                </c:pt>
                <c:pt idx="2762" formatCode="#,##0.00">
                  <c:v>354</c:v>
                </c:pt>
                <c:pt idx="2763" formatCode="#,##0.00">
                  <c:v>353</c:v>
                </c:pt>
                <c:pt idx="2764" formatCode="#,##0.00">
                  <c:v>355</c:v>
                </c:pt>
                <c:pt idx="2765" formatCode="#,##0.00">
                  <c:v>349</c:v>
                </c:pt>
                <c:pt idx="2766" formatCode="#,##0.00">
                  <c:v>351</c:v>
                </c:pt>
                <c:pt idx="2767" formatCode="#,##0.00">
                  <c:v>356</c:v>
                </c:pt>
                <c:pt idx="2768" formatCode="#,##0.00">
                  <c:v>360</c:v>
                </c:pt>
                <c:pt idx="2769" formatCode="#,##0.00">
                  <c:v>360</c:v>
                </c:pt>
                <c:pt idx="2770" formatCode="#,##0.00">
                  <c:v>364</c:v>
                </c:pt>
                <c:pt idx="2771" formatCode="#,##0.00">
                  <c:v>366</c:v>
                </c:pt>
                <c:pt idx="2772" formatCode="#,##0.00">
                  <c:v>366</c:v>
                </c:pt>
                <c:pt idx="2773" formatCode="#,##0.00">
                  <c:v>366</c:v>
                </c:pt>
                <c:pt idx="2774" formatCode="#,##0.00">
                  <c:v>365</c:v>
                </c:pt>
                <c:pt idx="2775" formatCode="#,##0.00">
                  <c:v>365</c:v>
                </c:pt>
                <c:pt idx="2776" formatCode="#,##0.00">
                  <c:v>367</c:v>
                </c:pt>
                <c:pt idx="2777" formatCode="#,##0.00">
                  <c:v>370</c:v>
                </c:pt>
                <c:pt idx="2778" formatCode="#,##0.00">
                  <c:v>369</c:v>
                </c:pt>
                <c:pt idx="2779" formatCode="#,##0.00">
                  <c:v>369</c:v>
                </c:pt>
                <c:pt idx="2780" formatCode="#,##0.00">
                  <c:v>369</c:v>
                </c:pt>
                <c:pt idx="2781" formatCode="#,##0.00">
                  <c:v>372</c:v>
                </c:pt>
                <c:pt idx="2782" formatCode="#,##0.00">
                  <c:v>362</c:v>
                </c:pt>
                <c:pt idx="2783" formatCode="#,##0.00">
                  <c:v>359</c:v>
                </c:pt>
                <c:pt idx="2784" formatCode="#,##0.00">
                  <c:v>355</c:v>
                </c:pt>
                <c:pt idx="2785" formatCode="#,##0.00">
                  <c:v>356</c:v>
                </c:pt>
                <c:pt idx="2786" formatCode="#,##0.00">
                  <c:v>359</c:v>
                </c:pt>
                <c:pt idx="2787" formatCode="#,##0.00">
                  <c:v>355</c:v>
                </c:pt>
                <c:pt idx="2788" formatCode="#,##0.00">
                  <c:v>353</c:v>
                </c:pt>
                <c:pt idx="2789" formatCode="#,##0.00">
                  <c:v>345</c:v>
                </c:pt>
                <c:pt idx="2790" formatCode="#,##0.00">
                  <c:v>339</c:v>
                </c:pt>
                <c:pt idx="2791" formatCode="#,##0.00">
                  <c:v>331</c:v>
                </c:pt>
                <c:pt idx="2792" formatCode="#,##0.00">
                  <c:v>328</c:v>
                </c:pt>
                <c:pt idx="2793" formatCode="#,##0.00">
                  <c:v>322</c:v>
                </c:pt>
                <c:pt idx="2794" formatCode="#,##0.00">
                  <c:v>316</c:v>
                </c:pt>
                <c:pt idx="2795" formatCode="#,##0.00">
                  <c:v>313</c:v>
                </c:pt>
                <c:pt idx="2796" formatCode="#,##0.00">
                  <c:v>312</c:v>
                </c:pt>
                <c:pt idx="2797" formatCode="#,##0.00">
                  <c:v>320</c:v>
                </c:pt>
                <c:pt idx="2798" formatCode="#,##0.00">
                  <c:v>319</c:v>
                </c:pt>
                <c:pt idx="2799" formatCode="#,##0.00">
                  <c:v>314</c:v>
                </c:pt>
                <c:pt idx="2800" formatCode="#,##0.00">
                  <c:v>316</c:v>
                </c:pt>
                <c:pt idx="2801" formatCode="#,##0.00">
                  <c:v>316</c:v>
                </c:pt>
                <c:pt idx="2802" formatCode="#,##0.00">
                  <c:v>314</c:v>
                </c:pt>
                <c:pt idx="2803" formatCode="#,##0.00">
                  <c:v>323</c:v>
                </c:pt>
                <c:pt idx="2804" formatCode="#,##0.00">
                  <c:v>322</c:v>
                </c:pt>
                <c:pt idx="2805" formatCode="#,##0.00">
                  <c:v>320</c:v>
                </c:pt>
                <c:pt idx="2806" formatCode="#,##0.00">
                  <c:v>314</c:v>
                </c:pt>
                <c:pt idx="2807" formatCode="#,##0.00">
                  <c:v>313</c:v>
                </c:pt>
                <c:pt idx="2808" formatCode="#,##0.00">
                  <c:v>310</c:v>
                </c:pt>
                <c:pt idx="2809" formatCode="#,##0.00">
                  <c:v>311</c:v>
                </c:pt>
                <c:pt idx="2810" formatCode="#,##0.00">
                  <c:v>307</c:v>
                </c:pt>
                <c:pt idx="2811" formatCode="#,##0.00">
                  <c:v>308</c:v>
                </c:pt>
                <c:pt idx="2812" formatCode="#,##0.00">
                  <c:v>306</c:v>
                </c:pt>
                <c:pt idx="2813" formatCode="#,##0.00">
                  <c:v>303</c:v>
                </c:pt>
                <c:pt idx="2814" formatCode="#,##0.00">
                  <c:v>298</c:v>
                </c:pt>
                <c:pt idx="2815" formatCode="#,##0.00">
                  <c:v>301</c:v>
                </c:pt>
                <c:pt idx="2816" formatCode="#,##0.00">
                  <c:v>299</c:v>
                </c:pt>
                <c:pt idx="2817" formatCode="#,##0.00">
                  <c:v>303</c:v>
                </c:pt>
                <c:pt idx="2818" formatCode="#,##0.00">
                  <c:v>307</c:v>
                </c:pt>
                <c:pt idx="2819" formatCode="#,##0.00">
                  <c:v>306</c:v>
                </c:pt>
                <c:pt idx="2820" formatCode="#,##0.00">
                  <c:v>307</c:v>
                </c:pt>
                <c:pt idx="2821" formatCode="#,##0.00">
                  <c:v>299</c:v>
                </c:pt>
                <c:pt idx="2822" formatCode="#,##0.00">
                  <c:v>293</c:v>
                </c:pt>
                <c:pt idx="2823" formatCode="#,##0.00">
                  <c:v>291</c:v>
                </c:pt>
                <c:pt idx="2824" formatCode="#,##0.00">
                  <c:v>295</c:v>
                </c:pt>
                <c:pt idx="2825" formatCode="#,##0.00">
                  <c:v>359</c:v>
                </c:pt>
                <c:pt idx="2826" formatCode="#,##0.00">
                  <c:v>364</c:v>
                </c:pt>
                <c:pt idx="2827" formatCode="#,##0.00">
                  <c:v>371</c:v>
                </c:pt>
                <c:pt idx="2828" formatCode="#,##0.00">
                  <c:v>374</c:v>
                </c:pt>
                <c:pt idx="2829" formatCode="#,##0.00">
                  <c:v>374</c:v>
                </c:pt>
                <c:pt idx="2830" formatCode="#,##0.00">
                  <c:v>371</c:v>
                </c:pt>
                <c:pt idx="2831" formatCode="#,##0.00">
                  <c:v>374</c:v>
                </c:pt>
                <c:pt idx="2832" formatCode="#,##0.00">
                  <c:v>370</c:v>
                </c:pt>
                <c:pt idx="2833" formatCode="#,##0.00">
                  <c:v>379</c:v>
                </c:pt>
                <c:pt idx="2834" formatCode="#,##0.00">
                  <c:v>375</c:v>
                </c:pt>
                <c:pt idx="2835" formatCode="#,##0.00">
                  <c:v>365</c:v>
                </c:pt>
                <c:pt idx="2836" formatCode="#,##0.00">
                  <c:v>363</c:v>
                </c:pt>
                <c:pt idx="2837" formatCode="#,##0.00">
                  <c:v>370</c:v>
                </c:pt>
                <c:pt idx="2838" formatCode="#,##0.00">
                  <c:v>369</c:v>
                </c:pt>
                <c:pt idx="2839" formatCode="#,##0.00">
                  <c:v>371</c:v>
                </c:pt>
                <c:pt idx="2840" formatCode="#,##0.00">
                  <c:v>372</c:v>
                </c:pt>
                <c:pt idx="2841" formatCode="#,##0.00">
                  <c:v>392</c:v>
                </c:pt>
                <c:pt idx="2842" formatCode="#,##0.00">
                  <c:v>391</c:v>
                </c:pt>
                <c:pt idx="2843" formatCode="#,##0.00">
                  <c:v>392</c:v>
                </c:pt>
                <c:pt idx="2844" formatCode="#,##0.00">
                  <c:v>397</c:v>
                </c:pt>
                <c:pt idx="2845" formatCode="#,##0.00">
                  <c:v>396</c:v>
                </c:pt>
                <c:pt idx="2846" formatCode="#,##0.00">
                  <c:v>413</c:v>
                </c:pt>
                <c:pt idx="2847" formatCode="#,##0.00">
                  <c:v>406</c:v>
                </c:pt>
                <c:pt idx="2848" formatCode="#,##0.00">
                  <c:v>402</c:v>
                </c:pt>
                <c:pt idx="2849" formatCode="#,##0.00">
                  <c:v>398</c:v>
                </c:pt>
                <c:pt idx="2850" formatCode="#,##0.00">
                  <c:v>396</c:v>
                </c:pt>
                <c:pt idx="2851" formatCode="#,##0.00">
                  <c:v>391</c:v>
                </c:pt>
                <c:pt idx="2852" formatCode="#,##0.00">
                  <c:v>386</c:v>
                </c:pt>
                <c:pt idx="2853" formatCode="#,##0.00">
                  <c:v>389</c:v>
                </c:pt>
                <c:pt idx="2854" formatCode="#,##0.00">
                  <c:v>389</c:v>
                </c:pt>
                <c:pt idx="2855" formatCode="#,##0.00">
                  <c:v>386</c:v>
                </c:pt>
                <c:pt idx="2856" formatCode="#,##0.00">
                  <c:v>379</c:v>
                </c:pt>
                <c:pt idx="2857" formatCode="#,##0.00">
                  <c:v>377</c:v>
                </c:pt>
                <c:pt idx="2858" formatCode="#,##0.00">
                  <c:v>378</c:v>
                </c:pt>
                <c:pt idx="2859" formatCode="#,##0.00">
                  <c:v>384</c:v>
                </c:pt>
                <c:pt idx="2860" formatCode="#,##0.00">
                  <c:v>384</c:v>
                </c:pt>
                <c:pt idx="2861" formatCode="#,##0.00">
                  <c:v>382</c:v>
                </c:pt>
                <c:pt idx="2862" formatCode="#,##0.00">
                  <c:v>382</c:v>
                </c:pt>
                <c:pt idx="2863" formatCode="#,##0.00">
                  <c:v>380</c:v>
                </c:pt>
                <c:pt idx="2864" formatCode="#,##0.00">
                  <c:v>381</c:v>
                </c:pt>
                <c:pt idx="2865" formatCode="#,##0.00">
                  <c:v>381</c:v>
                </c:pt>
                <c:pt idx="2866" formatCode="#,##0.00">
                  <c:v>381</c:v>
                </c:pt>
                <c:pt idx="2867" formatCode="#,##0.00">
                  <c:v>378</c:v>
                </c:pt>
                <c:pt idx="2868" formatCode="#,##0.00">
                  <c:v>383</c:v>
                </c:pt>
                <c:pt idx="2869" formatCode="#,##0.00">
                  <c:v>419</c:v>
                </c:pt>
                <c:pt idx="2870" formatCode="#,##0.00">
                  <c:v>420</c:v>
                </c:pt>
                <c:pt idx="2871" formatCode="#,##0.00">
                  <c:v>411</c:v>
                </c:pt>
                <c:pt idx="2872" formatCode="#,##0.00">
                  <c:v>403</c:v>
                </c:pt>
                <c:pt idx="2873" formatCode="#,##0.00">
                  <c:v>401</c:v>
                </c:pt>
                <c:pt idx="2874" formatCode="#,##0.00">
                  <c:v>401</c:v>
                </c:pt>
                <c:pt idx="2875" formatCode="#,##0.00">
                  <c:v>405</c:v>
                </c:pt>
                <c:pt idx="2876" formatCode="#,##0.00">
                  <c:v>400</c:v>
                </c:pt>
                <c:pt idx="2877" formatCode="#,##0.00">
                  <c:v>390</c:v>
                </c:pt>
                <c:pt idx="2878" formatCode="#,##0.00">
                  <c:v>388</c:v>
                </c:pt>
                <c:pt idx="2879" formatCode="#,##0.00">
                  <c:v>378</c:v>
                </c:pt>
                <c:pt idx="2880" formatCode="#,##0.00">
                  <c:v>377</c:v>
                </c:pt>
                <c:pt idx="2881" formatCode="#,##0.00">
                  <c:v>373</c:v>
                </c:pt>
                <c:pt idx="2882" formatCode="#,##0.00">
                  <c:v>374</c:v>
                </c:pt>
                <c:pt idx="2883" formatCode="#,##0.00">
                  <c:v>373</c:v>
                </c:pt>
                <c:pt idx="2884" formatCode="#,##0.00">
                  <c:v>372</c:v>
                </c:pt>
                <c:pt idx="2885" formatCode="#,##0.00">
                  <c:v>372</c:v>
                </c:pt>
                <c:pt idx="2886" formatCode="#,##0.00">
                  <c:v>375</c:v>
                </c:pt>
                <c:pt idx="2887" formatCode="#,##0.00">
                  <c:v>368</c:v>
                </c:pt>
                <c:pt idx="2888" formatCode="#,##0.00">
                  <c:v>361</c:v>
                </c:pt>
                <c:pt idx="2889" formatCode="#,##0.00">
                  <c:v>363</c:v>
                </c:pt>
                <c:pt idx="2890" formatCode="#,##0.00">
                  <c:v>331</c:v>
                </c:pt>
                <c:pt idx="2891" formatCode="#,##0.00">
                  <c:v>326</c:v>
                </c:pt>
                <c:pt idx="2892" formatCode="#,##0.00">
                  <c:v>322</c:v>
                </c:pt>
                <c:pt idx="2893" formatCode="#,##0.00">
                  <c:v>319</c:v>
                </c:pt>
                <c:pt idx="2894" formatCode="#,##0.00">
                  <c:v>318</c:v>
                </c:pt>
                <c:pt idx="2895" formatCode="#,##0.00">
                  <c:v>313</c:v>
                </c:pt>
                <c:pt idx="2896" formatCode="#,##0.00">
                  <c:v>310</c:v>
                </c:pt>
                <c:pt idx="2897" formatCode="#,##0.00">
                  <c:v>307</c:v>
                </c:pt>
                <c:pt idx="2898" formatCode="#,##0.00">
                  <c:v>310</c:v>
                </c:pt>
                <c:pt idx="2899" formatCode="#,##0.00">
                  <c:v>315</c:v>
                </c:pt>
                <c:pt idx="2900" formatCode="#,##0.00">
                  <c:v>315</c:v>
                </c:pt>
                <c:pt idx="2901" formatCode="#,##0.00">
                  <c:v>315</c:v>
                </c:pt>
                <c:pt idx="2902" formatCode="#,##0.00">
                  <c:v>313</c:v>
                </c:pt>
                <c:pt idx="2903" formatCode="#,##0.00">
                  <c:v>310</c:v>
                </c:pt>
                <c:pt idx="2904" formatCode="#,##0.00">
                  <c:v>305</c:v>
                </c:pt>
                <c:pt idx="2905" formatCode="#,##0.00">
                  <c:v>308</c:v>
                </c:pt>
                <c:pt idx="2906" formatCode="#,##0.00">
                  <c:v>308</c:v>
                </c:pt>
                <c:pt idx="2907" formatCode="#,##0.00">
                  <c:v>305</c:v>
                </c:pt>
                <c:pt idx="2908" formatCode="#,##0.00">
                  <c:v>311</c:v>
                </c:pt>
                <c:pt idx="2909" formatCode="#,##0.00">
                  <c:v>310</c:v>
                </c:pt>
                <c:pt idx="2910" formatCode="#,##0.00">
                  <c:v>327</c:v>
                </c:pt>
                <c:pt idx="2911" formatCode="#,##0.00">
                  <c:v>322</c:v>
                </c:pt>
                <c:pt idx="2912" formatCode="#,##0.00">
                  <c:v>323</c:v>
                </c:pt>
                <c:pt idx="2913" formatCode="#,##0.00">
                  <c:v>318</c:v>
                </c:pt>
                <c:pt idx="2914" formatCode="#,##0.00">
                  <c:v>324</c:v>
                </c:pt>
                <c:pt idx="2915" formatCode="#,##0.00">
                  <c:v>323</c:v>
                </c:pt>
                <c:pt idx="2916" formatCode="#,##0.00">
                  <c:v>322</c:v>
                </c:pt>
                <c:pt idx="2917" formatCode="#,##0.00">
                  <c:v>322</c:v>
                </c:pt>
                <c:pt idx="2918" formatCode="#,##0.00">
                  <c:v>328</c:v>
                </c:pt>
                <c:pt idx="2919" formatCode="#,##0.00">
                  <c:v>334</c:v>
                </c:pt>
                <c:pt idx="2920" formatCode="#,##0.00">
                  <c:v>338</c:v>
                </c:pt>
                <c:pt idx="2921" formatCode="#,##0.00">
                  <c:v>348</c:v>
                </c:pt>
                <c:pt idx="2922" formatCode="#,##0.00">
                  <c:v>356</c:v>
                </c:pt>
                <c:pt idx="2923" formatCode="#,##0.00">
                  <c:v>352</c:v>
                </c:pt>
                <c:pt idx="2924" formatCode="#,##0.00">
                  <c:v>354</c:v>
                </c:pt>
                <c:pt idx="2925" formatCode="#,##0.00">
                  <c:v>348</c:v>
                </c:pt>
                <c:pt idx="2926">
                  <c:v>348</c:v>
                </c:pt>
                <c:pt idx="2927">
                  <c:v>350</c:v>
                </c:pt>
                <c:pt idx="2928">
                  <c:v>347</c:v>
                </c:pt>
                <c:pt idx="2929">
                  <c:v>344</c:v>
                </c:pt>
                <c:pt idx="2930">
                  <c:v>336</c:v>
                </c:pt>
                <c:pt idx="2931">
                  <c:v>333</c:v>
                </c:pt>
                <c:pt idx="2932">
                  <c:v>335</c:v>
                </c:pt>
                <c:pt idx="2933">
                  <c:v>335</c:v>
                </c:pt>
                <c:pt idx="2934">
                  <c:v>331</c:v>
                </c:pt>
                <c:pt idx="2935">
                  <c:v>329</c:v>
                </c:pt>
                <c:pt idx="2936">
                  <c:v>325</c:v>
                </c:pt>
                <c:pt idx="2937">
                  <c:v>325</c:v>
                </c:pt>
                <c:pt idx="2938">
                  <c:v>325</c:v>
                </c:pt>
                <c:pt idx="2939">
                  <c:v>322</c:v>
                </c:pt>
                <c:pt idx="2940">
                  <c:v>323</c:v>
                </c:pt>
                <c:pt idx="2941">
                  <c:v>333</c:v>
                </c:pt>
                <c:pt idx="2942">
                  <c:v>332</c:v>
                </c:pt>
                <c:pt idx="2943">
                  <c:v>330</c:v>
                </c:pt>
                <c:pt idx="2944">
                  <c:v>336</c:v>
                </c:pt>
                <c:pt idx="2945">
                  <c:v>340</c:v>
                </c:pt>
                <c:pt idx="2946">
                  <c:v>340</c:v>
                </c:pt>
                <c:pt idx="2947">
                  <c:v>338</c:v>
                </c:pt>
                <c:pt idx="2948">
                  <c:v>339</c:v>
                </c:pt>
                <c:pt idx="2949">
                  <c:v>339</c:v>
                </c:pt>
                <c:pt idx="2950">
                  <c:v>339</c:v>
                </c:pt>
                <c:pt idx="2951">
                  <c:v>339</c:v>
                </c:pt>
                <c:pt idx="2952">
                  <c:v>333</c:v>
                </c:pt>
                <c:pt idx="2953">
                  <c:v>335</c:v>
                </c:pt>
                <c:pt idx="2954">
                  <c:v>335</c:v>
                </c:pt>
                <c:pt idx="2955">
                  <c:v>341</c:v>
                </c:pt>
                <c:pt idx="2956">
                  <c:v>346</c:v>
                </c:pt>
                <c:pt idx="2957">
                  <c:v>348</c:v>
                </c:pt>
                <c:pt idx="2958">
                  <c:v>346</c:v>
                </c:pt>
                <c:pt idx="2959">
                  <c:v>348</c:v>
                </c:pt>
                <c:pt idx="2960">
                  <c:v>349</c:v>
                </c:pt>
                <c:pt idx="2961">
                  <c:v>348</c:v>
                </c:pt>
                <c:pt idx="2962">
                  <c:v>341</c:v>
                </c:pt>
                <c:pt idx="2963">
                  <c:v>347</c:v>
                </c:pt>
                <c:pt idx="2964">
                  <c:v>348</c:v>
                </c:pt>
                <c:pt idx="2965">
                  <c:v>347</c:v>
                </c:pt>
                <c:pt idx="2966">
                  <c:v>348</c:v>
                </c:pt>
                <c:pt idx="2967">
                  <c:v>347</c:v>
                </c:pt>
                <c:pt idx="2968">
                  <c:v>346</c:v>
                </c:pt>
                <c:pt idx="2969">
                  <c:v>350</c:v>
                </c:pt>
                <c:pt idx="2970">
                  <c:v>354</c:v>
                </c:pt>
                <c:pt idx="2971">
                  <c:v>353</c:v>
                </c:pt>
                <c:pt idx="2972">
                  <c:v>355</c:v>
                </c:pt>
                <c:pt idx="2973">
                  <c:v>357</c:v>
                </c:pt>
                <c:pt idx="2974">
                  <c:v>357</c:v>
                </c:pt>
                <c:pt idx="2975">
                  <c:v>357</c:v>
                </c:pt>
                <c:pt idx="2976">
                  <c:v>375</c:v>
                </c:pt>
                <c:pt idx="2977">
                  <c:v>378</c:v>
                </c:pt>
                <c:pt idx="2978">
                  <c:v>384</c:v>
                </c:pt>
                <c:pt idx="2979">
                  <c:v>385</c:v>
                </c:pt>
                <c:pt idx="2980">
                  <c:v>389</c:v>
                </c:pt>
                <c:pt idx="2981">
                  <c:v>385</c:v>
                </c:pt>
                <c:pt idx="2982">
                  <c:v>390</c:v>
                </c:pt>
                <c:pt idx="2983">
                  <c:v>392</c:v>
                </c:pt>
                <c:pt idx="2984">
                  <c:v>397</c:v>
                </c:pt>
                <c:pt idx="2985">
                  <c:v>401</c:v>
                </c:pt>
                <c:pt idx="2986">
                  <c:v>402</c:v>
                </c:pt>
                <c:pt idx="2987">
                  <c:v>406</c:v>
                </c:pt>
                <c:pt idx="2988">
                  <c:v>419</c:v>
                </c:pt>
                <c:pt idx="2989">
                  <c:v>414</c:v>
                </c:pt>
                <c:pt idx="2990">
                  <c:v>414</c:v>
                </c:pt>
                <c:pt idx="2991">
                  <c:v>411</c:v>
                </c:pt>
                <c:pt idx="2992">
                  <c:v>413</c:v>
                </c:pt>
                <c:pt idx="2993">
                  <c:v>422</c:v>
                </c:pt>
                <c:pt idx="2994">
                  <c:v>419</c:v>
                </c:pt>
                <c:pt idx="2995">
                  <c:v>424</c:v>
                </c:pt>
                <c:pt idx="2996">
                  <c:v>417</c:v>
                </c:pt>
                <c:pt idx="2997">
                  <c:v>406</c:v>
                </c:pt>
                <c:pt idx="2998">
                  <c:v>380</c:v>
                </c:pt>
                <c:pt idx="2999">
                  <c:v>378</c:v>
                </c:pt>
                <c:pt idx="3000">
                  <c:v>376</c:v>
                </c:pt>
                <c:pt idx="3001">
                  <c:v>380</c:v>
                </c:pt>
                <c:pt idx="3002">
                  <c:v>390</c:v>
                </c:pt>
                <c:pt idx="3003">
                  <c:v>389</c:v>
                </c:pt>
                <c:pt idx="3004">
                  <c:v>395</c:v>
                </c:pt>
                <c:pt idx="3005">
                  <c:v>408</c:v>
                </c:pt>
                <c:pt idx="3006">
                  <c:v>417</c:v>
                </c:pt>
                <c:pt idx="3007">
                  <c:v>410</c:v>
                </c:pt>
                <c:pt idx="3008">
                  <c:v>408</c:v>
                </c:pt>
                <c:pt idx="3009">
                  <c:v>413</c:v>
                </c:pt>
                <c:pt idx="3010">
                  <c:v>419</c:v>
                </c:pt>
                <c:pt idx="3011">
                  <c:v>422</c:v>
                </c:pt>
                <c:pt idx="3012">
                  <c:v>422</c:v>
                </c:pt>
                <c:pt idx="3013">
                  <c:v>413</c:v>
                </c:pt>
                <c:pt idx="3014">
                  <c:v>408</c:v>
                </c:pt>
                <c:pt idx="3015">
                  <c:v>413</c:v>
                </c:pt>
                <c:pt idx="3016">
                  <c:v>412</c:v>
                </c:pt>
                <c:pt idx="3017">
                  <c:v>421</c:v>
                </c:pt>
                <c:pt idx="3018">
                  <c:v>425</c:v>
                </c:pt>
                <c:pt idx="3019">
                  <c:v>428</c:v>
                </c:pt>
                <c:pt idx="3020">
                  <c:v>408</c:v>
                </c:pt>
                <c:pt idx="3021">
                  <c:v>420</c:v>
                </c:pt>
                <c:pt idx="3022">
                  <c:v>428</c:v>
                </c:pt>
                <c:pt idx="3023">
                  <c:v>438</c:v>
                </c:pt>
                <c:pt idx="3024">
                  <c:v>457</c:v>
                </c:pt>
                <c:pt idx="3025">
                  <c:v>473</c:v>
                </c:pt>
                <c:pt idx="3026">
                  <c:v>487</c:v>
                </c:pt>
                <c:pt idx="3027">
                  <c:v>500</c:v>
                </c:pt>
                <c:pt idx="3028">
                  <c:v>520</c:v>
                </c:pt>
                <c:pt idx="3029">
                  <c:v>513</c:v>
                </c:pt>
                <c:pt idx="3030">
                  <c:v>500</c:v>
                </c:pt>
                <c:pt idx="3031">
                  <c:v>506</c:v>
                </c:pt>
                <c:pt idx="3032">
                  <c:v>505</c:v>
                </c:pt>
                <c:pt idx="3033">
                  <c:v>515</c:v>
                </c:pt>
                <c:pt idx="3034">
                  <c:v>518</c:v>
                </c:pt>
                <c:pt idx="3035">
                  <c:v>522</c:v>
                </c:pt>
                <c:pt idx="3036">
                  <c:v>532</c:v>
                </c:pt>
                <c:pt idx="3037">
                  <c:v>537</c:v>
                </c:pt>
                <c:pt idx="3038">
                  <c:v>535</c:v>
                </c:pt>
                <c:pt idx="3039">
                  <c:v>539</c:v>
                </c:pt>
                <c:pt idx="3040">
                  <c:v>539</c:v>
                </c:pt>
                <c:pt idx="3041">
                  <c:v>536</c:v>
                </c:pt>
                <c:pt idx="3042">
                  <c:v>507</c:v>
                </c:pt>
                <c:pt idx="3043">
                  <c:v>502</c:v>
                </c:pt>
                <c:pt idx="3044">
                  <c:v>511</c:v>
                </c:pt>
                <c:pt idx="3045">
                  <c:v>529</c:v>
                </c:pt>
                <c:pt idx="3046">
                  <c:v>535</c:v>
                </c:pt>
                <c:pt idx="3047">
                  <c:v>529</c:v>
                </c:pt>
                <c:pt idx="3048">
                  <c:v>524</c:v>
                </c:pt>
                <c:pt idx="3049">
                  <c:v>532</c:v>
                </c:pt>
                <c:pt idx="3050">
                  <c:v>554</c:v>
                </c:pt>
                <c:pt idx="3051">
                  <c:v>560</c:v>
                </c:pt>
                <c:pt idx="3052">
                  <c:v>554</c:v>
                </c:pt>
                <c:pt idx="3053">
                  <c:v>543</c:v>
                </c:pt>
                <c:pt idx="3054">
                  <c:v>545</c:v>
                </c:pt>
                <c:pt idx="3055">
                  <c:v>553</c:v>
                </c:pt>
                <c:pt idx="3056">
                  <c:v>556</c:v>
                </c:pt>
                <c:pt idx="3057">
                  <c:v>558</c:v>
                </c:pt>
                <c:pt idx="3058">
                  <c:v>567</c:v>
                </c:pt>
                <c:pt idx="3059">
                  <c:v>567</c:v>
                </c:pt>
                <c:pt idx="3060">
                  <c:v>563</c:v>
                </c:pt>
                <c:pt idx="3061">
                  <c:v>556</c:v>
                </c:pt>
                <c:pt idx="3062">
                  <c:v>556</c:v>
                </c:pt>
                <c:pt idx="3063">
                  <c:v>555</c:v>
                </c:pt>
                <c:pt idx="3064">
                  <c:v>569</c:v>
                </c:pt>
                <c:pt idx="3065">
                  <c:v>583</c:v>
                </c:pt>
                <c:pt idx="3066">
                  <c:v>591</c:v>
                </c:pt>
                <c:pt idx="3067">
                  <c:v>588</c:v>
                </c:pt>
                <c:pt idx="3068">
                  <c:v>582</c:v>
                </c:pt>
                <c:pt idx="3069">
                  <c:v>580</c:v>
                </c:pt>
                <c:pt idx="3070">
                  <c:v>570</c:v>
                </c:pt>
                <c:pt idx="3071">
                  <c:v>556</c:v>
                </c:pt>
                <c:pt idx="3072">
                  <c:v>547</c:v>
                </c:pt>
                <c:pt idx="3073">
                  <c:v>541</c:v>
                </c:pt>
                <c:pt idx="3074">
                  <c:v>537</c:v>
                </c:pt>
                <c:pt idx="3075">
                  <c:v>529</c:v>
                </c:pt>
                <c:pt idx="3076">
                  <c:v>540</c:v>
                </c:pt>
                <c:pt idx="3077">
                  <c:v>533</c:v>
                </c:pt>
                <c:pt idx="3078">
                  <c:v>531</c:v>
                </c:pt>
                <c:pt idx="3079">
                  <c:v>522</c:v>
                </c:pt>
                <c:pt idx="3080">
                  <c:v>518</c:v>
                </c:pt>
                <c:pt idx="3081">
                  <c:v>518</c:v>
                </c:pt>
                <c:pt idx="3082">
                  <c:v>519</c:v>
                </c:pt>
                <c:pt idx="3083">
                  <c:v>495</c:v>
                </c:pt>
                <c:pt idx="3084">
                  <c:v>483</c:v>
                </c:pt>
                <c:pt idx="3085">
                  <c:v>524</c:v>
                </c:pt>
                <c:pt idx="3086">
                  <c:v>554</c:v>
                </c:pt>
                <c:pt idx="3087">
                  <c:v>544</c:v>
                </c:pt>
                <c:pt idx="3088">
                  <c:v>545</c:v>
                </c:pt>
                <c:pt idx="3089">
                  <c:v>542</c:v>
                </c:pt>
                <c:pt idx="3090">
                  <c:v>547</c:v>
                </c:pt>
                <c:pt idx="3091">
                  <c:v>543</c:v>
                </c:pt>
                <c:pt idx="3092">
                  <c:v>548</c:v>
                </c:pt>
                <c:pt idx="3093">
                  <c:v>552</c:v>
                </c:pt>
                <c:pt idx="3094">
                  <c:v>545</c:v>
                </c:pt>
                <c:pt idx="3095">
                  <c:v>541</c:v>
                </c:pt>
                <c:pt idx="3096">
                  <c:v>550</c:v>
                </c:pt>
                <c:pt idx="3097">
                  <c:v>550</c:v>
                </c:pt>
                <c:pt idx="3098">
                  <c:v>545</c:v>
                </c:pt>
                <c:pt idx="3099">
                  <c:v>544</c:v>
                </c:pt>
                <c:pt idx="3100">
                  <c:v>549</c:v>
                </c:pt>
                <c:pt idx="3101">
                  <c:v>561</c:v>
                </c:pt>
                <c:pt idx="3102">
                  <c:v>576</c:v>
                </c:pt>
                <c:pt idx="3103">
                  <c:v>586</c:v>
                </c:pt>
                <c:pt idx="3104">
                  <c:v>585</c:v>
                </c:pt>
                <c:pt idx="3105">
                  <c:v>583</c:v>
                </c:pt>
                <c:pt idx="3106">
                  <c:v>584</c:v>
                </c:pt>
                <c:pt idx="3107">
                  <c:v>594</c:v>
                </c:pt>
                <c:pt idx="3108">
                  <c:v>585</c:v>
                </c:pt>
                <c:pt idx="3109">
                  <c:v>580</c:v>
                </c:pt>
                <c:pt idx="3110">
                  <c:v>574</c:v>
                </c:pt>
                <c:pt idx="3111">
                  <c:v>579</c:v>
                </c:pt>
                <c:pt idx="3112">
                  <c:v>580</c:v>
                </c:pt>
                <c:pt idx="3113">
                  <c:v>584</c:v>
                </c:pt>
                <c:pt idx="3114">
                  <c:v>589</c:v>
                </c:pt>
                <c:pt idx="3115">
                  <c:v>593</c:v>
                </c:pt>
                <c:pt idx="3116">
                  <c:v>597</c:v>
                </c:pt>
                <c:pt idx="3117">
                  <c:v>605</c:v>
                </c:pt>
                <c:pt idx="3118">
                  <c:v>605</c:v>
                </c:pt>
                <c:pt idx="3119">
                  <c:v>605</c:v>
                </c:pt>
                <c:pt idx="3120">
                  <c:v>606</c:v>
                </c:pt>
                <c:pt idx="3121">
                  <c:v>604</c:v>
                </c:pt>
                <c:pt idx="3122">
                  <c:v>602</c:v>
                </c:pt>
                <c:pt idx="3123">
                  <c:v>603</c:v>
                </c:pt>
                <c:pt idx="3124">
                  <c:v>602</c:v>
                </c:pt>
                <c:pt idx="3125">
                  <c:v>602</c:v>
                </c:pt>
                <c:pt idx="3126">
                  <c:v>602</c:v>
                </c:pt>
                <c:pt idx="3127">
                  <c:v>604</c:v>
                </c:pt>
                <c:pt idx="3128">
                  <c:v>607</c:v>
                </c:pt>
                <c:pt idx="3129">
                  <c:v>606</c:v>
                </c:pt>
                <c:pt idx="3130">
                  <c:v>606</c:v>
                </c:pt>
                <c:pt idx="3131">
                  <c:v>618</c:v>
                </c:pt>
                <c:pt idx="3132">
                  <c:v>606</c:v>
                </c:pt>
                <c:pt idx="3133">
                  <c:v>603</c:v>
                </c:pt>
                <c:pt idx="3134">
                  <c:v>603</c:v>
                </c:pt>
                <c:pt idx="3135">
                  <c:v>600</c:v>
                </c:pt>
                <c:pt idx="3136">
                  <c:v>593</c:v>
                </c:pt>
                <c:pt idx="3137">
                  <c:v>594</c:v>
                </c:pt>
                <c:pt idx="3138">
                  <c:v>593</c:v>
                </c:pt>
                <c:pt idx="3139">
                  <c:v>592</c:v>
                </c:pt>
                <c:pt idx="3140">
                  <c:v>588</c:v>
                </c:pt>
                <c:pt idx="3141">
                  <c:v>578</c:v>
                </c:pt>
                <c:pt idx="3142">
                  <c:v>572</c:v>
                </c:pt>
                <c:pt idx="3143">
                  <c:v>564</c:v>
                </c:pt>
                <c:pt idx="3144">
                  <c:v>559</c:v>
                </c:pt>
                <c:pt idx="3145">
                  <c:v>551</c:v>
                </c:pt>
                <c:pt idx="3146">
                  <c:v>544</c:v>
                </c:pt>
                <c:pt idx="3147">
                  <c:v>540</c:v>
                </c:pt>
                <c:pt idx="3148">
                  <c:v>539</c:v>
                </c:pt>
                <c:pt idx="3149">
                  <c:v>538</c:v>
                </c:pt>
                <c:pt idx="3150">
                  <c:v>541</c:v>
                </c:pt>
                <c:pt idx="3151">
                  <c:v>540</c:v>
                </c:pt>
                <c:pt idx="3152">
                  <c:v>538</c:v>
                </c:pt>
                <c:pt idx="3153">
                  <c:v>526</c:v>
                </c:pt>
                <c:pt idx="3154">
                  <c:v>519</c:v>
                </c:pt>
                <c:pt idx="3155">
                  <c:v>517</c:v>
                </c:pt>
                <c:pt idx="3156">
                  <c:v>515</c:v>
                </c:pt>
                <c:pt idx="3157">
                  <c:v>511</c:v>
                </c:pt>
                <c:pt idx="3158">
                  <c:v>515</c:v>
                </c:pt>
                <c:pt idx="3159">
                  <c:v>518</c:v>
                </c:pt>
                <c:pt idx="3160">
                  <c:v>521</c:v>
                </c:pt>
                <c:pt idx="3161">
                  <c:v>514</c:v>
                </c:pt>
                <c:pt idx="3162">
                  <c:v>516</c:v>
                </c:pt>
                <c:pt idx="3163">
                  <c:v>514</c:v>
                </c:pt>
                <c:pt idx="3164">
                  <c:v>507</c:v>
                </c:pt>
                <c:pt idx="3165">
                  <c:v>504</c:v>
                </c:pt>
                <c:pt idx="3166">
                  <c:v>501</c:v>
                </c:pt>
                <c:pt idx="3167">
                  <c:v>500</c:v>
                </c:pt>
                <c:pt idx="3168">
                  <c:v>500</c:v>
                </c:pt>
                <c:pt idx="3169">
                  <c:v>502</c:v>
                </c:pt>
                <c:pt idx="3170">
                  <c:v>504</c:v>
                </c:pt>
                <c:pt idx="3171">
                  <c:v>499</c:v>
                </c:pt>
                <c:pt idx="3172">
                  <c:v>499</c:v>
                </c:pt>
                <c:pt idx="3173">
                  <c:v>490</c:v>
                </c:pt>
                <c:pt idx="3174">
                  <c:v>491</c:v>
                </c:pt>
                <c:pt idx="3175">
                  <c:v>489</c:v>
                </c:pt>
                <c:pt idx="3176">
                  <c:v>496</c:v>
                </c:pt>
                <c:pt idx="3177">
                  <c:v>501</c:v>
                </c:pt>
                <c:pt idx="3178">
                  <c:v>496</c:v>
                </c:pt>
                <c:pt idx="3179">
                  <c:v>494</c:v>
                </c:pt>
                <c:pt idx="3180">
                  <c:v>495</c:v>
                </c:pt>
                <c:pt idx="3181">
                  <c:v>487</c:v>
                </c:pt>
                <c:pt idx="3182">
                  <c:v>475</c:v>
                </c:pt>
                <c:pt idx="3183">
                  <c:v>474</c:v>
                </c:pt>
                <c:pt idx="3184">
                  <c:v>466</c:v>
                </c:pt>
                <c:pt idx="3185">
                  <c:v>468</c:v>
                </c:pt>
                <c:pt idx="3186">
                  <c:v>468</c:v>
                </c:pt>
                <c:pt idx="3187">
                  <c:v>468</c:v>
                </c:pt>
                <c:pt idx="3188">
                  <c:v>477</c:v>
                </c:pt>
                <c:pt idx="3189">
                  <c:v>481</c:v>
                </c:pt>
                <c:pt idx="3190">
                  <c:v>479</c:v>
                </c:pt>
                <c:pt idx="3191">
                  <c:v>478</c:v>
                </c:pt>
                <c:pt idx="3192">
                  <c:v>481</c:v>
                </c:pt>
                <c:pt idx="3193">
                  <c:v>484</c:v>
                </c:pt>
                <c:pt idx="3194">
                  <c:v>483</c:v>
                </c:pt>
                <c:pt idx="3195">
                  <c:v>481</c:v>
                </c:pt>
                <c:pt idx="3196">
                  <c:v>482</c:v>
                </c:pt>
                <c:pt idx="3197">
                  <c:v>482</c:v>
                </c:pt>
                <c:pt idx="3198">
                  <c:v>487</c:v>
                </c:pt>
                <c:pt idx="3199">
                  <c:v>487</c:v>
                </c:pt>
                <c:pt idx="3200">
                  <c:v>488</c:v>
                </c:pt>
                <c:pt idx="3201">
                  <c:v>499</c:v>
                </c:pt>
                <c:pt idx="3202">
                  <c:v>502</c:v>
                </c:pt>
                <c:pt idx="3203">
                  <c:v>501</c:v>
                </c:pt>
                <c:pt idx="3204">
                  <c:v>502</c:v>
                </c:pt>
                <c:pt idx="3205">
                  <c:v>504</c:v>
                </c:pt>
                <c:pt idx="3206">
                  <c:v>499</c:v>
                </c:pt>
                <c:pt idx="3207">
                  <c:v>494</c:v>
                </c:pt>
                <c:pt idx="3208">
                  <c:v>486</c:v>
                </c:pt>
                <c:pt idx="3209">
                  <c:v>484</c:v>
                </c:pt>
                <c:pt idx="3210">
                  <c:v>483</c:v>
                </c:pt>
                <c:pt idx="3211">
                  <c:v>483</c:v>
                </c:pt>
                <c:pt idx="3212">
                  <c:v>477</c:v>
                </c:pt>
                <c:pt idx="3213">
                  <c:v>475</c:v>
                </c:pt>
                <c:pt idx="3214">
                  <c:v>474</c:v>
                </c:pt>
                <c:pt idx="3215">
                  <c:v>474</c:v>
                </c:pt>
                <c:pt idx="3216">
                  <c:v>472</c:v>
                </c:pt>
                <c:pt idx="3217">
                  <c:v>469</c:v>
                </c:pt>
                <c:pt idx="3218">
                  <c:v>468</c:v>
                </c:pt>
                <c:pt idx="3219">
                  <c:v>472</c:v>
                </c:pt>
                <c:pt idx="3220">
                  <c:v>473</c:v>
                </c:pt>
                <c:pt idx="3221">
                  <c:v>477</c:v>
                </c:pt>
                <c:pt idx="3222">
                  <c:v>485</c:v>
                </c:pt>
                <c:pt idx="3223">
                  <c:v>478</c:v>
                </c:pt>
                <c:pt idx="3224">
                  <c:v>480</c:v>
                </c:pt>
                <c:pt idx="3225">
                  <c:v>490</c:v>
                </c:pt>
                <c:pt idx="3226">
                  <c:v>490</c:v>
                </c:pt>
                <c:pt idx="3227">
                  <c:v>500</c:v>
                </c:pt>
                <c:pt idx="3228">
                  <c:v>505</c:v>
                </c:pt>
                <c:pt idx="3229">
                  <c:v>517</c:v>
                </c:pt>
                <c:pt idx="3230">
                  <c:v>519</c:v>
                </c:pt>
                <c:pt idx="3231">
                  <c:v>516</c:v>
                </c:pt>
                <c:pt idx="3232">
                  <c:v>521</c:v>
                </c:pt>
                <c:pt idx="3233">
                  <c:v>523</c:v>
                </c:pt>
                <c:pt idx="3234">
                  <c:v>529</c:v>
                </c:pt>
                <c:pt idx="3235">
                  <c:v>527</c:v>
                </c:pt>
                <c:pt idx="3236">
                  <c:v>521</c:v>
                </c:pt>
                <c:pt idx="3237">
                  <c:v>526</c:v>
                </c:pt>
                <c:pt idx="3238">
                  <c:v>555</c:v>
                </c:pt>
                <c:pt idx="3239">
                  <c:v>562</c:v>
                </c:pt>
                <c:pt idx="3240">
                  <c:v>563</c:v>
                </c:pt>
                <c:pt idx="3241">
                  <c:v>562</c:v>
                </c:pt>
                <c:pt idx="3242">
                  <c:v>557</c:v>
                </c:pt>
                <c:pt idx="3243">
                  <c:v>550</c:v>
                </c:pt>
                <c:pt idx="3244">
                  <c:v>551</c:v>
                </c:pt>
                <c:pt idx="3245">
                  <c:v>544</c:v>
                </c:pt>
                <c:pt idx="3246">
                  <c:v>543</c:v>
                </c:pt>
                <c:pt idx="3247">
                  <c:v>543</c:v>
                </c:pt>
                <c:pt idx="3248">
                  <c:v>545</c:v>
                </c:pt>
                <c:pt idx="3249">
                  <c:v>546</c:v>
                </c:pt>
                <c:pt idx="3250">
                  <c:v>547</c:v>
                </c:pt>
                <c:pt idx="3251">
                  <c:v>543</c:v>
                </c:pt>
                <c:pt idx="3252">
                  <c:v>536</c:v>
                </c:pt>
                <c:pt idx="3253">
                  <c:v>532</c:v>
                </c:pt>
                <c:pt idx="3254">
                  <c:v>529</c:v>
                </c:pt>
                <c:pt idx="3255">
                  <c:v>526</c:v>
                </c:pt>
                <c:pt idx="3256">
                  <c:v>526</c:v>
                </c:pt>
                <c:pt idx="3257">
                  <c:v>525</c:v>
                </c:pt>
                <c:pt idx="3258">
                  <c:v>529</c:v>
                </c:pt>
                <c:pt idx="3259">
                  <c:v>521</c:v>
                </c:pt>
                <c:pt idx="3260">
                  <c:v>512</c:v>
                </c:pt>
                <c:pt idx="3261">
                  <c:v>507</c:v>
                </c:pt>
                <c:pt idx="3262">
                  <c:v>503</c:v>
                </c:pt>
                <c:pt idx="3263">
                  <c:v>505</c:v>
                </c:pt>
                <c:pt idx="3264">
                  <c:v>510</c:v>
                </c:pt>
                <c:pt idx="3265">
                  <c:v>513</c:v>
                </c:pt>
                <c:pt idx="3266">
                  <c:v>511</c:v>
                </c:pt>
                <c:pt idx="3267">
                  <c:v>514</c:v>
                </c:pt>
                <c:pt idx="3268">
                  <c:v>517</c:v>
                </c:pt>
                <c:pt idx="3269">
                  <c:v>514</c:v>
                </c:pt>
                <c:pt idx="3270">
                  <c:v>514</c:v>
                </c:pt>
                <c:pt idx="3271">
                  <c:v>513</c:v>
                </c:pt>
                <c:pt idx="3272">
                  <c:v>518</c:v>
                </c:pt>
                <c:pt idx="3273">
                  <c:v>515</c:v>
                </c:pt>
                <c:pt idx="3274">
                  <c:v>515</c:v>
                </c:pt>
                <c:pt idx="3275">
                  <c:v>525</c:v>
                </c:pt>
                <c:pt idx="3276">
                  <c:v>524</c:v>
                </c:pt>
                <c:pt idx="3277">
                  <c:v>529</c:v>
                </c:pt>
                <c:pt idx="3278">
                  <c:v>523</c:v>
                </c:pt>
                <c:pt idx="3279">
                  <c:v>519</c:v>
                </c:pt>
                <c:pt idx="3280">
                  <c:v>513</c:v>
                </c:pt>
                <c:pt idx="3281">
                  <c:v>513</c:v>
                </c:pt>
                <c:pt idx="3282">
                  <c:v>506</c:v>
                </c:pt>
                <c:pt idx="3283">
                  <c:v>507</c:v>
                </c:pt>
                <c:pt idx="3284">
                  <c:v>501</c:v>
                </c:pt>
                <c:pt idx="3285">
                  <c:v>498</c:v>
                </c:pt>
                <c:pt idx="3286">
                  <c:v>492</c:v>
                </c:pt>
                <c:pt idx="3287">
                  <c:v>490</c:v>
                </c:pt>
                <c:pt idx="3288">
                  <c:v>483</c:v>
                </c:pt>
                <c:pt idx="3289">
                  <c:v>490</c:v>
                </c:pt>
                <c:pt idx="3290">
                  <c:v>489</c:v>
                </c:pt>
                <c:pt idx="3291">
                  <c:v>483</c:v>
                </c:pt>
                <c:pt idx="3292">
                  <c:v>478</c:v>
                </c:pt>
                <c:pt idx="3293">
                  <c:v>475</c:v>
                </c:pt>
                <c:pt idx="3294">
                  <c:v>475</c:v>
                </c:pt>
                <c:pt idx="3295">
                  <c:v>474</c:v>
                </c:pt>
                <c:pt idx="3296">
                  <c:v>470</c:v>
                </c:pt>
                <c:pt idx="3297">
                  <c:v>470</c:v>
                </c:pt>
                <c:pt idx="3298">
                  <c:v>471</c:v>
                </c:pt>
                <c:pt idx="3299">
                  <c:v>477</c:v>
                </c:pt>
                <c:pt idx="3300">
                  <c:v>478</c:v>
                </c:pt>
                <c:pt idx="3301">
                  <c:v>477</c:v>
                </c:pt>
                <c:pt idx="3302">
                  <c:v>476</c:v>
                </c:pt>
                <c:pt idx="3303">
                  <c:v>477</c:v>
                </c:pt>
                <c:pt idx="3304">
                  <c:v>479</c:v>
                </c:pt>
                <c:pt idx="3305">
                  <c:v>479</c:v>
                </c:pt>
                <c:pt idx="3306">
                  <c:v>477</c:v>
                </c:pt>
                <c:pt idx="3307">
                  <c:v>473</c:v>
                </c:pt>
                <c:pt idx="3308">
                  <c:v>466</c:v>
                </c:pt>
                <c:pt idx="3309">
                  <c:v>461</c:v>
                </c:pt>
                <c:pt idx="3310">
                  <c:v>454</c:v>
                </c:pt>
                <c:pt idx="3311">
                  <c:v>452</c:v>
                </c:pt>
                <c:pt idx="3312">
                  <c:v>445</c:v>
                </c:pt>
                <c:pt idx="3313">
                  <c:v>445</c:v>
                </c:pt>
                <c:pt idx="3314">
                  <c:v>430</c:v>
                </c:pt>
                <c:pt idx="3315">
                  <c:v>427</c:v>
                </c:pt>
                <c:pt idx="3316">
                  <c:v>430</c:v>
                </c:pt>
                <c:pt idx="3317">
                  <c:v>430</c:v>
                </c:pt>
                <c:pt idx="3318">
                  <c:v>435</c:v>
                </c:pt>
                <c:pt idx="3319">
                  <c:v>433</c:v>
                </c:pt>
                <c:pt idx="3320">
                  <c:v>433</c:v>
                </c:pt>
                <c:pt idx="3321">
                  <c:v>433</c:v>
                </c:pt>
                <c:pt idx="3322">
                  <c:v>441</c:v>
                </c:pt>
                <c:pt idx="3323">
                  <c:v>442</c:v>
                </c:pt>
                <c:pt idx="3324">
                  <c:v>440</c:v>
                </c:pt>
                <c:pt idx="3325">
                  <c:v>438</c:v>
                </c:pt>
                <c:pt idx="3326">
                  <c:v>439</c:v>
                </c:pt>
                <c:pt idx="3327">
                  <c:v>439</c:v>
                </c:pt>
                <c:pt idx="3328">
                  <c:v>436</c:v>
                </c:pt>
                <c:pt idx="3329">
                  <c:v>433</c:v>
                </c:pt>
                <c:pt idx="3330">
                  <c:v>433</c:v>
                </c:pt>
                <c:pt idx="3331">
                  <c:v>436</c:v>
                </c:pt>
                <c:pt idx="3332">
                  <c:v>433</c:v>
                </c:pt>
                <c:pt idx="3333">
                  <c:v>428</c:v>
                </c:pt>
                <c:pt idx="3334">
                  <c:v>427</c:v>
                </c:pt>
                <c:pt idx="3335">
                  <c:v>423</c:v>
                </c:pt>
                <c:pt idx="3336">
                  <c:v>414</c:v>
                </c:pt>
                <c:pt idx="3337">
                  <c:v>405</c:v>
                </c:pt>
                <c:pt idx="3338">
                  <c:v>403</c:v>
                </c:pt>
                <c:pt idx="3339">
                  <c:v>404</c:v>
                </c:pt>
                <c:pt idx="3340">
                  <c:v>402</c:v>
                </c:pt>
                <c:pt idx="3341">
                  <c:v>407</c:v>
                </c:pt>
                <c:pt idx="3342">
                  <c:v>406</c:v>
                </c:pt>
                <c:pt idx="3343">
                  <c:v>408</c:v>
                </c:pt>
                <c:pt idx="3344">
                  <c:v>412</c:v>
                </c:pt>
                <c:pt idx="3345">
                  <c:v>413</c:v>
                </c:pt>
                <c:pt idx="3346">
                  <c:v>413</c:v>
                </c:pt>
                <c:pt idx="3347">
                  <c:v>401</c:v>
                </c:pt>
                <c:pt idx="3348">
                  <c:v>399</c:v>
                </c:pt>
                <c:pt idx="3349">
                  <c:v>397</c:v>
                </c:pt>
                <c:pt idx="3350">
                  <c:v>401</c:v>
                </c:pt>
                <c:pt idx="3351">
                  <c:v>398</c:v>
                </c:pt>
                <c:pt idx="3352">
                  <c:v>398</c:v>
                </c:pt>
                <c:pt idx="3353">
                  <c:v>398</c:v>
                </c:pt>
                <c:pt idx="3354">
                  <c:v>399</c:v>
                </c:pt>
                <c:pt idx="3355">
                  <c:v>398</c:v>
                </c:pt>
                <c:pt idx="3356">
                  <c:v>400</c:v>
                </c:pt>
                <c:pt idx="3357">
                  <c:v>397</c:v>
                </c:pt>
                <c:pt idx="3358">
                  <c:v>396</c:v>
                </c:pt>
                <c:pt idx="3359">
                  <c:v>399</c:v>
                </c:pt>
                <c:pt idx="3360">
                  <c:v>397</c:v>
                </c:pt>
                <c:pt idx="3361">
                  <c:v>393</c:v>
                </c:pt>
                <c:pt idx="3362">
                  <c:v>389</c:v>
                </c:pt>
                <c:pt idx="3363">
                  <c:v>389</c:v>
                </c:pt>
                <c:pt idx="3364">
                  <c:v>389</c:v>
                </c:pt>
                <c:pt idx="3365">
                  <c:v>385</c:v>
                </c:pt>
                <c:pt idx="3366">
                  <c:v>383</c:v>
                </c:pt>
                <c:pt idx="3367">
                  <c:v>385</c:v>
                </c:pt>
                <c:pt idx="3368">
                  <c:v>382</c:v>
                </c:pt>
                <c:pt idx="3369">
                  <c:v>383</c:v>
                </c:pt>
                <c:pt idx="3370">
                  <c:v>377</c:v>
                </c:pt>
                <c:pt idx="3371">
                  <c:v>373</c:v>
                </c:pt>
                <c:pt idx="3372">
                  <c:v>370</c:v>
                </c:pt>
                <c:pt idx="3373">
                  <c:v>369</c:v>
                </c:pt>
                <c:pt idx="3374">
                  <c:v>366</c:v>
                </c:pt>
                <c:pt idx="3375">
                  <c:v>364</c:v>
                </c:pt>
                <c:pt idx="3376">
                  <c:v>359</c:v>
                </c:pt>
                <c:pt idx="3377">
                  <c:v>358</c:v>
                </c:pt>
                <c:pt idx="3378">
                  <c:v>354</c:v>
                </c:pt>
                <c:pt idx="3379">
                  <c:v>349</c:v>
                </c:pt>
                <c:pt idx="3380">
                  <c:v>350</c:v>
                </c:pt>
                <c:pt idx="3381">
                  <c:v>341</c:v>
                </c:pt>
                <c:pt idx="3382">
                  <c:v>337</c:v>
                </c:pt>
                <c:pt idx="3383">
                  <c:v>335</c:v>
                </c:pt>
                <c:pt idx="3384">
                  <c:v>335</c:v>
                </c:pt>
                <c:pt idx="3385">
                  <c:v>335</c:v>
                </c:pt>
                <c:pt idx="3386">
                  <c:v>335</c:v>
                </c:pt>
                <c:pt idx="3387">
                  <c:v>335</c:v>
                </c:pt>
                <c:pt idx="3388">
                  <c:v>340</c:v>
                </c:pt>
                <c:pt idx="3389">
                  <c:v>341</c:v>
                </c:pt>
                <c:pt idx="3390">
                  <c:v>342</c:v>
                </c:pt>
                <c:pt idx="3391">
                  <c:v>342</c:v>
                </c:pt>
                <c:pt idx="3392">
                  <c:v>330</c:v>
                </c:pt>
                <c:pt idx="3393">
                  <c:v>323</c:v>
                </c:pt>
                <c:pt idx="3394">
                  <c:v>318</c:v>
                </c:pt>
                <c:pt idx="3395">
                  <c:v>314</c:v>
                </c:pt>
                <c:pt idx="3396">
                  <c:v>312</c:v>
                </c:pt>
                <c:pt idx="3397">
                  <c:v>308</c:v>
                </c:pt>
                <c:pt idx="3398">
                  <c:v>306</c:v>
                </c:pt>
                <c:pt idx="3399">
                  <c:v>304</c:v>
                </c:pt>
                <c:pt idx="3400">
                  <c:v>307</c:v>
                </c:pt>
                <c:pt idx="3401">
                  <c:v>313</c:v>
                </c:pt>
                <c:pt idx="3402">
                  <c:v>318</c:v>
                </c:pt>
                <c:pt idx="3403">
                  <c:v>312</c:v>
                </c:pt>
                <c:pt idx="3404">
                  <c:v>311</c:v>
                </c:pt>
                <c:pt idx="3405">
                  <c:v>307</c:v>
                </c:pt>
                <c:pt idx="3406">
                  <c:v>309</c:v>
                </c:pt>
                <c:pt idx="3407">
                  <c:v>314</c:v>
                </c:pt>
                <c:pt idx="3408">
                  <c:v>316</c:v>
                </c:pt>
                <c:pt idx="3409">
                  <c:v>311</c:v>
                </c:pt>
                <c:pt idx="3410">
                  <c:v>307</c:v>
                </c:pt>
                <c:pt idx="3411">
                  <c:v>312</c:v>
                </c:pt>
                <c:pt idx="3412">
                  <c:v>315</c:v>
                </c:pt>
                <c:pt idx="3413">
                  <c:v>321</c:v>
                </c:pt>
                <c:pt idx="3414">
                  <c:v>321</c:v>
                </c:pt>
                <c:pt idx="3415">
                  <c:v>323</c:v>
                </c:pt>
                <c:pt idx="3416">
                  <c:v>325</c:v>
                </c:pt>
                <c:pt idx="3417">
                  <c:v>325</c:v>
                </c:pt>
                <c:pt idx="3418">
                  <c:v>325</c:v>
                </c:pt>
                <c:pt idx="3419">
                  <c:v>325</c:v>
                </c:pt>
                <c:pt idx="3420">
                  <c:v>326</c:v>
                </c:pt>
                <c:pt idx="3421">
                  <c:v>325</c:v>
                </c:pt>
                <c:pt idx="3422">
                  <c:v>318</c:v>
                </c:pt>
                <c:pt idx="3423">
                  <c:v>316</c:v>
                </c:pt>
                <c:pt idx="3424">
                  <c:v>317</c:v>
                </c:pt>
                <c:pt idx="3425">
                  <c:v>316</c:v>
                </c:pt>
                <c:pt idx="3426">
                  <c:v>314</c:v>
                </c:pt>
                <c:pt idx="3427">
                  <c:v>311</c:v>
                </c:pt>
                <c:pt idx="3428">
                  <c:v>318</c:v>
                </c:pt>
                <c:pt idx="3429">
                  <c:v>316</c:v>
                </c:pt>
                <c:pt idx="3430">
                  <c:v>317</c:v>
                </c:pt>
                <c:pt idx="3431">
                  <c:v>325</c:v>
                </c:pt>
                <c:pt idx="3432">
                  <c:v>323</c:v>
                </c:pt>
                <c:pt idx="3433">
                  <c:v>325</c:v>
                </c:pt>
                <c:pt idx="3434">
                  <c:v>328</c:v>
                </c:pt>
                <c:pt idx="3435">
                  <c:v>329</c:v>
                </c:pt>
                <c:pt idx="3436">
                  <c:v>324</c:v>
                </c:pt>
                <c:pt idx="3437">
                  <c:v>323</c:v>
                </c:pt>
                <c:pt idx="3438">
                  <c:v>320</c:v>
                </c:pt>
                <c:pt idx="3439">
                  <c:v>317</c:v>
                </c:pt>
                <c:pt idx="3440">
                  <c:v>319</c:v>
                </c:pt>
                <c:pt idx="3441">
                  <c:v>318</c:v>
                </c:pt>
                <c:pt idx="3442">
                  <c:v>318</c:v>
                </c:pt>
                <c:pt idx="3443">
                  <c:v>316</c:v>
                </c:pt>
                <c:pt idx="3444">
                  <c:v>315</c:v>
                </c:pt>
                <c:pt idx="3445">
                  <c:v>321</c:v>
                </c:pt>
                <c:pt idx="3446">
                  <c:v>324</c:v>
                </c:pt>
                <c:pt idx="3447">
                  <c:v>325</c:v>
                </c:pt>
                <c:pt idx="3448">
                  <c:v>324</c:v>
                </c:pt>
                <c:pt idx="3449">
                  <c:v>324</c:v>
                </c:pt>
                <c:pt idx="3450">
                  <c:v>324</c:v>
                </c:pt>
                <c:pt idx="3451">
                  <c:v>325</c:v>
                </c:pt>
                <c:pt idx="3452">
                  <c:v>327</c:v>
                </c:pt>
                <c:pt idx="3453">
                  <c:v>326</c:v>
                </c:pt>
                <c:pt idx="3454">
                  <c:v>326</c:v>
                </c:pt>
                <c:pt idx="3455">
                  <c:v>331</c:v>
                </c:pt>
                <c:pt idx="3456">
                  <c:v>331</c:v>
                </c:pt>
                <c:pt idx="3457">
                  <c:v>328</c:v>
                </c:pt>
                <c:pt idx="3458">
                  <c:v>328</c:v>
                </c:pt>
                <c:pt idx="3459">
                  <c:v>333</c:v>
                </c:pt>
                <c:pt idx="3460">
                  <c:v>328</c:v>
                </c:pt>
                <c:pt idx="3461">
                  <c:v>325</c:v>
                </c:pt>
                <c:pt idx="3462">
                  <c:v>319</c:v>
                </c:pt>
                <c:pt idx="3463">
                  <c:v>317</c:v>
                </c:pt>
                <c:pt idx="3464">
                  <c:v>320</c:v>
                </c:pt>
                <c:pt idx="3465">
                  <c:v>321</c:v>
                </c:pt>
                <c:pt idx="3466">
                  <c:v>321</c:v>
                </c:pt>
                <c:pt idx="3467">
                  <c:v>320</c:v>
                </c:pt>
                <c:pt idx="3468">
                  <c:v>323</c:v>
                </c:pt>
                <c:pt idx="3469">
                  <c:v>323</c:v>
                </c:pt>
                <c:pt idx="3470">
                  <c:v>323</c:v>
                </c:pt>
                <c:pt idx="3471">
                  <c:v>320</c:v>
                </c:pt>
                <c:pt idx="3472">
                  <c:v>318</c:v>
                </c:pt>
                <c:pt idx="3473">
                  <c:v>316</c:v>
                </c:pt>
                <c:pt idx="3474">
                  <c:v>317</c:v>
                </c:pt>
                <c:pt idx="3475">
                  <c:v>317</c:v>
                </c:pt>
                <c:pt idx="3476">
                  <c:v>312</c:v>
                </c:pt>
                <c:pt idx="3477">
                  <c:v>316</c:v>
                </c:pt>
                <c:pt idx="3478">
                  <c:v>313</c:v>
                </c:pt>
                <c:pt idx="3479">
                  <c:v>307</c:v>
                </c:pt>
                <c:pt idx="3480">
                  <c:v>307</c:v>
                </c:pt>
                <c:pt idx="3481">
                  <c:v>301</c:v>
                </c:pt>
                <c:pt idx="3482">
                  <c:v>299</c:v>
                </c:pt>
                <c:pt idx="3483">
                  <c:v>298</c:v>
                </c:pt>
                <c:pt idx="3484">
                  <c:v>296</c:v>
                </c:pt>
                <c:pt idx="3485">
                  <c:v>297</c:v>
                </c:pt>
                <c:pt idx="3486">
                  <c:v>298</c:v>
                </c:pt>
                <c:pt idx="3487">
                  <c:v>297</c:v>
                </c:pt>
                <c:pt idx="3488">
                  <c:v>298</c:v>
                </c:pt>
                <c:pt idx="3489">
                  <c:v>299</c:v>
                </c:pt>
                <c:pt idx="3490">
                  <c:v>296</c:v>
                </c:pt>
                <c:pt idx="3491">
                  <c:v>294</c:v>
                </c:pt>
                <c:pt idx="3492">
                  <c:v>293</c:v>
                </c:pt>
                <c:pt idx="3493">
                  <c:v>296</c:v>
                </c:pt>
                <c:pt idx="3494">
                  <c:v>298</c:v>
                </c:pt>
                <c:pt idx="3495">
                  <c:v>297</c:v>
                </c:pt>
                <c:pt idx="3496">
                  <c:v>292</c:v>
                </c:pt>
                <c:pt idx="3497">
                  <c:v>295</c:v>
                </c:pt>
                <c:pt idx="3498">
                  <c:v>300</c:v>
                </c:pt>
                <c:pt idx="3499">
                  <c:v>324</c:v>
                </c:pt>
                <c:pt idx="3500">
                  <c:v>331</c:v>
                </c:pt>
                <c:pt idx="3501">
                  <c:v>328</c:v>
                </c:pt>
                <c:pt idx="3502">
                  <c:v>335</c:v>
                </c:pt>
                <c:pt idx="3503">
                  <c:v>338</c:v>
                </c:pt>
                <c:pt idx="3504">
                  <c:v>340</c:v>
                </c:pt>
                <c:pt idx="3505">
                  <c:v>334</c:v>
                </c:pt>
                <c:pt idx="3506">
                  <c:v>338</c:v>
                </c:pt>
                <c:pt idx="3507">
                  <c:v>339</c:v>
                </c:pt>
                <c:pt idx="3508">
                  <c:v>347</c:v>
                </c:pt>
                <c:pt idx="3509">
                  <c:v>345</c:v>
                </c:pt>
                <c:pt idx="3510">
                  <c:v>343</c:v>
                </c:pt>
                <c:pt idx="3511">
                  <c:v>341</c:v>
                </c:pt>
                <c:pt idx="3512">
                  <c:v>341</c:v>
                </c:pt>
                <c:pt idx="3513">
                  <c:v>343</c:v>
                </c:pt>
                <c:pt idx="3514">
                  <c:v>345</c:v>
                </c:pt>
                <c:pt idx="3515">
                  <c:v>339</c:v>
                </c:pt>
                <c:pt idx="3516">
                  <c:v>346</c:v>
                </c:pt>
                <c:pt idx="3517">
                  <c:v>349</c:v>
                </c:pt>
                <c:pt idx="3518">
                  <c:v>345</c:v>
                </c:pt>
                <c:pt idx="3519">
                  <c:v>344</c:v>
                </c:pt>
                <c:pt idx="3520">
                  <c:v>346</c:v>
                </c:pt>
                <c:pt idx="3521">
                  <c:v>347</c:v>
                </c:pt>
                <c:pt idx="3522">
                  <c:v>350</c:v>
                </c:pt>
                <c:pt idx="3523">
                  <c:v>349</c:v>
                </c:pt>
                <c:pt idx="3524">
                  <c:v>342</c:v>
                </c:pt>
                <c:pt idx="3525">
                  <c:v>339</c:v>
                </c:pt>
                <c:pt idx="3526">
                  <c:v>337</c:v>
                </c:pt>
                <c:pt idx="3527">
                  <c:v>338</c:v>
                </c:pt>
                <c:pt idx="3528">
                  <c:v>336</c:v>
                </c:pt>
                <c:pt idx="3529">
                  <c:v>339</c:v>
                </c:pt>
                <c:pt idx="3530">
                  <c:v>335</c:v>
                </c:pt>
                <c:pt idx="3531">
                  <c:v>337</c:v>
                </c:pt>
                <c:pt idx="3532">
                  <c:v>335</c:v>
                </c:pt>
                <c:pt idx="3533">
                  <c:v>335</c:v>
                </c:pt>
                <c:pt idx="3534">
                  <c:v>334</c:v>
                </c:pt>
                <c:pt idx="3535">
                  <c:v>333</c:v>
                </c:pt>
                <c:pt idx="3536">
                  <c:v>328</c:v>
                </c:pt>
                <c:pt idx="3537">
                  <c:v>323</c:v>
                </c:pt>
                <c:pt idx="3538">
                  <c:v>325</c:v>
                </c:pt>
                <c:pt idx="3539">
                  <c:v>327</c:v>
                </c:pt>
                <c:pt idx="3540">
                  <c:v>328</c:v>
                </c:pt>
                <c:pt idx="3541">
                  <c:v>328</c:v>
                </c:pt>
                <c:pt idx="3542">
                  <c:v>328</c:v>
                </c:pt>
                <c:pt idx="3543">
                  <c:v>328</c:v>
                </c:pt>
                <c:pt idx="3544">
                  <c:v>324</c:v>
                </c:pt>
                <c:pt idx="3545">
                  <c:v>319</c:v>
                </c:pt>
                <c:pt idx="3546">
                  <c:v>317</c:v>
                </c:pt>
                <c:pt idx="3547">
                  <c:v>318</c:v>
                </c:pt>
                <c:pt idx="3548">
                  <c:v>318</c:v>
                </c:pt>
                <c:pt idx="3549">
                  <c:v>319</c:v>
                </c:pt>
                <c:pt idx="3550">
                  <c:v>320</c:v>
                </c:pt>
                <c:pt idx="3551">
                  <c:v>312</c:v>
                </c:pt>
                <c:pt idx="3552">
                  <c:v>307</c:v>
                </c:pt>
                <c:pt idx="3553">
                  <c:v>305</c:v>
                </c:pt>
                <c:pt idx="3554">
                  <c:v>307</c:v>
                </c:pt>
                <c:pt idx="3555">
                  <c:v>306</c:v>
                </c:pt>
                <c:pt idx="3556">
                  <c:v>313</c:v>
                </c:pt>
                <c:pt idx="3557">
                  <c:v>311</c:v>
                </c:pt>
                <c:pt idx="3558">
                  <c:v>311</c:v>
                </c:pt>
                <c:pt idx="3559">
                  <c:v>311</c:v>
                </c:pt>
                <c:pt idx="3560">
                  <c:v>310</c:v>
                </c:pt>
                <c:pt idx="3561">
                  <c:v>316</c:v>
                </c:pt>
                <c:pt idx="3562">
                  <c:v>317</c:v>
                </c:pt>
                <c:pt idx="3563">
                  <c:v>318</c:v>
                </c:pt>
                <c:pt idx="3564">
                  <c:v>319</c:v>
                </c:pt>
                <c:pt idx="3565">
                  <c:v>317</c:v>
                </c:pt>
                <c:pt idx="3566">
                  <c:v>313</c:v>
                </c:pt>
                <c:pt idx="3567">
                  <c:v>314</c:v>
                </c:pt>
                <c:pt idx="3568">
                  <c:v>302</c:v>
                </c:pt>
                <c:pt idx="3569">
                  <c:v>305</c:v>
                </c:pt>
                <c:pt idx="3570">
                  <c:v>303</c:v>
                </c:pt>
                <c:pt idx="3571">
                  <c:v>295</c:v>
                </c:pt>
                <c:pt idx="3572">
                  <c:v>297</c:v>
                </c:pt>
                <c:pt idx="3573">
                  <c:v>301</c:v>
                </c:pt>
                <c:pt idx="3574">
                  <c:v>302</c:v>
                </c:pt>
                <c:pt idx="3575">
                  <c:v>302</c:v>
                </c:pt>
                <c:pt idx="3576">
                  <c:v>299</c:v>
                </c:pt>
                <c:pt idx="3577">
                  <c:v>292</c:v>
                </c:pt>
                <c:pt idx="3578">
                  <c:v>295</c:v>
                </c:pt>
                <c:pt idx="3579">
                  <c:v>292</c:v>
                </c:pt>
                <c:pt idx="3580">
                  <c:v>295</c:v>
                </c:pt>
                <c:pt idx="3581">
                  <c:v>301</c:v>
                </c:pt>
                <c:pt idx="3582">
                  <c:v>302</c:v>
                </c:pt>
                <c:pt idx="3583">
                  <c:v>302</c:v>
                </c:pt>
                <c:pt idx="3584">
                  <c:v>304</c:v>
                </c:pt>
                <c:pt idx="3585">
                  <c:v>306</c:v>
                </c:pt>
                <c:pt idx="3586">
                  <c:v>304</c:v>
                </c:pt>
                <c:pt idx="3587">
                  <c:v>305</c:v>
                </c:pt>
                <c:pt idx="3588">
                  <c:v>304</c:v>
                </c:pt>
                <c:pt idx="3589">
                  <c:v>301</c:v>
                </c:pt>
                <c:pt idx="3590">
                  <c:v>303</c:v>
                </c:pt>
                <c:pt idx="3591">
                  <c:v>301</c:v>
                </c:pt>
                <c:pt idx="3592">
                  <c:v>304</c:v>
                </c:pt>
                <c:pt idx="3593">
                  <c:v>300</c:v>
                </c:pt>
                <c:pt idx="3594">
                  <c:v>300</c:v>
                </c:pt>
                <c:pt idx="3595">
                  <c:v>296</c:v>
                </c:pt>
                <c:pt idx="3596">
                  <c:v>291</c:v>
                </c:pt>
                <c:pt idx="3597">
                  <c:v>289</c:v>
                </c:pt>
                <c:pt idx="3598">
                  <c:v>292</c:v>
                </c:pt>
                <c:pt idx="3599">
                  <c:v>292</c:v>
                </c:pt>
                <c:pt idx="3600">
                  <c:v>289</c:v>
                </c:pt>
                <c:pt idx="3601">
                  <c:v>290</c:v>
                </c:pt>
                <c:pt idx="3602">
                  <c:v>289</c:v>
                </c:pt>
                <c:pt idx="3603">
                  <c:v>289</c:v>
                </c:pt>
                <c:pt idx="3604">
                  <c:v>288</c:v>
                </c:pt>
                <c:pt idx="3605">
                  <c:v>286</c:v>
                </c:pt>
                <c:pt idx="3606">
                  <c:v>285</c:v>
                </c:pt>
                <c:pt idx="3607">
                  <c:v>285</c:v>
                </c:pt>
                <c:pt idx="3608">
                  <c:v>285</c:v>
                </c:pt>
                <c:pt idx="3609">
                  <c:v>284</c:v>
                </c:pt>
                <c:pt idx="3610">
                  <c:v>282</c:v>
                </c:pt>
                <c:pt idx="3611">
                  <c:v>277</c:v>
                </c:pt>
                <c:pt idx="3612">
                  <c:v>277</c:v>
                </c:pt>
                <c:pt idx="3613">
                  <c:v>280</c:v>
                </c:pt>
                <c:pt idx="3614">
                  <c:v>276</c:v>
                </c:pt>
                <c:pt idx="3615">
                  <c:v>275</c:v>
                </c:pt>
                <c:pt idx="3616">
                  <c:v>276</c:v>
                </c:pt>
                <c:pt idx="3617">
                  <c:v>280</c:v>
                </c:pt>
                <c:pt idx="3618">
                  <c:v>279</c:v>
                </c:pt>
                <c:pt idx="3619">
                  <c:v>282</c:v>
                </c:pt>
                <c:pt idx="3620">
                  <c:v>280</c:v>
                </c:pt>
                <c:pt idx="3621">
                  <c:v>280</c:v>
                </c:pt>
                <c:pt idx="3622">
                  <c:v>278</c:v>
                </c:pt>
                <c:pt idx="3623">
                  <c:v>273</c:v>
                </c:pt>
                <c:pt idx="3624">
                  <c:v>274</c:v>
                </c:pt>
                <c:pt idx="3625">
                  <c:v>276</c:v>
                </c:pt>
                <c:pt idx="3626">
                  <c:v>279</c:v>
                </c:pt>
                <c:pt idx="3627">
                  <c:v>276</c:v>
                </c:pt>
                <c:pt idx="3628">
                  <c:v>273</c:v>
                </c:pt>
                <c:pt idx="3629">
                  <c:v>271</c:v>
                </c:pt>
                <c:pt idx="3630">
                  <c:v>264</c:v>
                </c:pt>
                <c:pt idx="3631">
                  <c:v>266</c:v>
                </c:pt>
                <c:pt idx="3632">
                  <c:v>263</c:v>
                </c:pt>
                <c:pt idx="3633">
                  <c:v>261</c:v>
                </c:pt>
                <c:pt idx="3634">
                  <c:v>260</c:v>
                </c:pt>
                <c:pt idx="3635">
                  <c:v>258</c:v>
                </c:pt>
                <c:pt idx="3636">
                  <c:v>258</c:v>
                </c:pt>
                <c:pt idx="3637">
                  <c:v>260</c:v>
                </c:pt>
                <c:pt idx="3638">
                  <c:v>259</c:v>
                </c:pt>
                <c:pt idx="3639">
                  <c:v>259</c:v>
                </c:pt>
                <c:pt idx="3640">
                  <c:v>258</c:v>
                </c:pt>
                <c:pt idx="3641">
                  <c:v>258</c:v>
                </c:pt>
                <c:pt idx="3642">
                  <c:v>256</c:v>
                </c:pt>
                <c:pt idx="3643">
                  <c:v>248</c:v>
                </c:pt>
                <c:pt idx="3644">
                  <c:v>245</c:v>
                </c:pt>
                <c:pt idx="3645">
                  <c:v>242</c:v>
                </c:pt>
                <c:pt idx="3646">
                  <c:v>240</c:v>
                </c:pt>
                <c:pt idx="3647">
                  <c:v>240</c:v>
                </c:pt>
                <c:pt idx="3648">
                  <c:v>240</c:v>
                </c:pt>
                <c:pt idx="3649">
                  <c:v>236</c:v>
                </c:pt>
                <c:pt idx="3650">
                  <c:v>236</c:v>
                </c:pt>
                <c:pt idx="3651">
                  <c:v>226</c:v>
                </c:pt>
                <c:pt idx="3652">
                  <c:v>226</c:v>
                </c:pt>
                <c:pt idx="3653">
                  <c:v>230</c:v>
                </c:pt>
                <c:pt idx="3654">
                  <c:v>228</c:v>
                </c:pt>
                <c:pt idx="3655">
                  <c:v>229</c:v>
                </c:pt>
                <c:pt idx="3656">
                  <c:v>226</c:v>
                </c:pt>
                <c:pt idx="3657">
                  <c:v>224</c:v>
                </c:pt>
                <c:pt idx="3658">
                  <c:v>223</c:v>
                </c:pt>
                <c:pt idx="3659">
                  <c:v>227</c:v>
                </c:pt>
                <c:pt idx="3660">
                  <c:v>229</c:v>
                </c:pt>
                <c:pt idx="3661">
                  <c:v>232</c:v>
                </c:pt>
                <c:pt idx="3662">
                  <c:v>230</c:v>
                </c:pt>
                <c:pt idx="3663">
                  <c:v>228</c:v>
                </c:pt>
                <c:pt idx="3664">
                  <c:v>224</c:v>
                </c:pt>
                <c:pt idx="3665">
                  <c:v>219</c:v>
                </c:pt>
                <c:pt idx="3666">
                  <c:v>216</c:v>
                </c:pt>
                <c:pt idx="3667">
                  <c:v>212</c:v>
                </c:pt>
                <c:pt idx="3668">
                  <c:v>216</c:v>
                </c:pt>
                <c:pt idx="3669">
                  <c:v>227</c:v>
                </c:pt>
                <c:pt idx="3670">
                  <c:v>233</c:v>
                </c:pt>
                <c:pt idx="3671">
                  <c:v>230</c:v>
                </c:pt>
                <c:pt idx="3672">
                  <c:v>233</c:v>
                </c:pt>
                <c:pt idx="3673">
                  <c:v>235</c:v>
                </c:pt>
                <c:pt idx="3674">
                  <c:v>239</c:v>
                </c:pt>
                <c:pt idx="3675">
                  <c:v>240</c:v>
                </c:pt>
                <c:pt idx="3676">
                  <c:v>244</c:v>
                </c:pt>
                <c:pt idx="3677">
                  <c:v>243</c:v>
                </c:pt>
                <c:pt idx="3678">
                  <c:v>239</c:v>
                </c:pt>
                <c:pt idx="3679">
                  <c:v>239</c:v>
                </c:pt>
                <c:pt idx="3680">
                  <c:v>237</c:v>
                </c:pt>
                <c:pt idx="3681">
                  <c:v>233</c:v>
                </c:pt>
                <c:pt idx="3682">
                  <c:v>228</c:v>
                </c:pt>
                <c:pt idx="3683">
                  <c:v>229</c:v>
                </c:pt>
                <c:pt idx="3684">
                  <c:v>225</c:v>
                </c:pt>
                <c:pt idx="3685">
                  <c:v>223</c:v>
                </c:pt>
                <c:pt idx="3686">
                  <c:v>224</c:v>
                </c:pt>
                <c:pt idx="3687">
                  <c:v>223</c:v>
                </c:pt>
                <c:pt idx="3688">
                  <c:v>219</c:v>
                </c:pt>
                <c:pt idx="3689">
                  <c:v>217</c:v>
                </c:pt>
                <c:pt idx="3690">
                  <c:v>216</c:v>
                </c:pt>
                <c:pt idx="3691">
                  <c:v>218</c:v>
                </c:pt>
                <c:pt idx="3692">
                  <c:v>215</c:v>
                </c:pt>
                <c:pt idx="3693">
                  <c:v>216</c:v>
                </c:pt>
                <c:pt idx="3694">
                  <c:v>209</c:v>
                </c:pt>
                <c:pt idx="3695">
                  <c:v>214</c:v>
                </c:pt>
                <c:pt idx="3696">
                  <c:v>212</c:v>
                </c:pt>
                <c:pt idx="3697">
                  <c:v>207</c:v>
                </c:pt>
                <c:pt idx="3698">
                  <c:v>203</c:v>
                </c:pt>
                <c:pt idx="3699">
                  <c:v>198</c:v>
                </c:pt>
                <c:pt idx="3700">
                  <c:v>199</c:v>
                </c:pt>
                <c:pt idx="3701">
                  <c:v>201</c:v>
                </c:pt>
                <c:pt idx="3702">
                  <c:v>207</c:v>
                </c:pt>
                <c:pt idx="3703">
                  <c:v>209</c:v>
                </c:pt>
                <c:pt idx="3704">
                  <c:v>212</c:v>
                </c:pt>
                <c:pt idx="3705">
                  <c:v>212</c:v>
                </c:pt>
                <c:pt idx="3706">
                  <c:v>210</c:v>
                </c:pt>
                <c:pt idx="3707">
                  <c:v>208</c:v>
                </c:pt>
                <c:pt idx="3708">
                  <c:v>202</c:v>
                </c:pt>
                <c:pt idx="3709">
                  <c:v>201</c:v>
                </c:pt>
                <c:pt idx="3710">
                  <c:v>202</c:v>
                </c:pt>
                <c:pt idx="3711">
                  <c:v>202</c:v>
                </c:pt>
                <c:pt idx="3712">
                  <c:v>202</c:v>
                </c:pt>
                <c:pt idx="3713">
                  <c:v>202</c:v>
                </c:pt>
                <c:pt idx="3714">
                  <c:v>196</c:v>
                </c:pt>
                <c:pt idx="3715">
                  <c:v>196</c:v>
                </c:pt>
                <c:pt idx="3716">
                  <c:v>196</c:v>
                </c:pt>
                <c:pt idx="3717">
                  <c:v>192</c:v>
                </c:pt>
                <c:pt idx="3718">
                  <c:v>192</c:v>
                </c:pt>
                <c:pt idx="3719">
                  <c:v>196</c:v>
                </c:pt>
                <c:pt idx="3720">
                  <c:v>200</c:v>
                </c:pt>
                <c:pt idx="3721">
                  <c:v>198</c:v>
                </c:pt>
                <c:pt idx="3722">
                  <c:v>199</c:v>
                </c:pt>
                <c:pt idx="3723">
                  <c:v>200</c:v>
                </c:pt>
                <c:pt idx="3724">
                  <c:v>204</c:v>
                </c:pt>
                <c:pt idx="3725">
                  <c:v>203</c:v>
                </c:pt>
                <c:pt idx="3726">
                  <c:v>197</c:v>
                </c:pt>
                <c:pt idx="3727">
                  <c:v>197</c:v>
                </c:pt>
                <c:pt idx="3728">
                  <c:v>195</c:v>
                </c:pt>
                <c:pt idx="3729">
                  <c:v>195</c:v>
                </c:pt>
                <c:pt idx="3730">
                  <c:v>195</c:v>
                </c:pt>
                <c:pt idx="3731">
                  <c:v>190</c:v>
                </c:pt>
                <c:pt idx="3732">
                  <c:v>191</c:v>
                </c:pt>
                <c:pt idx="3733">
                  <c:v>191</c:v>
                </c:pt>
                <c:pt idx="3734">
                  <c:v>193</c:v>
                </c:pt>
                <c:pt idx="3735">
                  <c:v>192</c:v>
                </c:pt>
                <c:pt idx="3736">
                  <c:v>190</c:v>
                </c:pt>
                <c:pt idx="3737">
                  <c:v>201</c:v>
                </c:pt>
                <c:pt idx="3738">
                  <c:v>202</c:v>
                </c:pt>
                <c:pt idx="3739">
                  <c:v>203</c:v>
                </c:pt>
                <c:pt idx="3740">
                  <c:v>202</c:v>
                </c:pt>
                <c:pt idx="3741">
                  <c:v>199</c:v>
                </c:pt>
                <c:pt idx="3742">
                  <c:v>198</c:v>
                </c:pt>
                <c:pt idx="3743">
                  <c:v>199</c:v>
                </c:pt>
                <c:pt idx="3744">
                  <c:v>196</c:v>
                </c:pt>
                <c:pt idx="3745">
                  <c:v>192</c:v>
                </c:pt>
                <c:pt idx="3746">
                  <c:v>192</c:v>
                </c:pt>
                <c:pt idx="3747">
                  <c:v>197</c:v>
                </c:pt>
                <c:pt idx="3748">
                  <c:v>195</c:v>
                </c:pt>
                <c:pt idx="3749">
                  <c:v>194</c:v>
                </c:pt>
                <c:pt idx="3750">
                  <c:v>192</c:v>
                </c:pt>
                <c:pt idx="3751">
                  <c:v>192</c:v>
                </c:pt>
                <c:pt idx="3752">
                  <c:v>193</c:v>
                </c:pt>
                <c:pt idx="3753">
                  <c:v>198</c:v>
                </c:pt>
                <c:pt idx="3754">
                  <c:v>192</c:v>
                </c:pt>
                <c:pt idx="3755">
                  <c:v>192</c:v>
                </c:pt>
                <c:pt idx="3756">
                  <c:v>191</c:v>
                </c:pt>
                <c:pt idx="3757">
                  <c:v>195</c:v>
                </c:pt>
                <c:pt idx="3758">
                  <c:v>197</c:v>
                </c:pt>
                <c:pt idx="3759">
                  <c:v>196</c:v>
                </c:pt>
                <c:pt idx="3760">
                  <c:v>209</c:v>
                </c:pt>
                <c:pt idx="3761">
                  <c:v>207</c:v>
                </c:pt>
                <c:pt idx="3762">
                  <c:v>205</c:v>
                </c:pt>
                <c:pt idx="3763">
                  <c:v>205</c:v>
                </c:pt>
                <c:pt idx="3764">
                  <c:v>203</c:v>
                </c:pt>
                <c:pt idx="3765">
                  <c:v>200</c:v>
                </c:pt>
                <c:pt idx="3766">
                  <c:v>195</c:v>
                </c:pt>
                <c:pt idx="3767">
                  <c:v>196</c:v>
                </c:pt>
                <c:pt idx="3768">
                  <c:v>195</c:v>
                </c:pt>
                <c:pt idx="3769">
                  <c:v>188</c:v>
                </c:pt>
                <c:pt idx="3770">
                  <c:v>187</c:v>
                </c:pt>
                <c:pt idx="3771">
                  <c:v>184</c:v>
                </c:pt>
                <c:pt idx="3772">
                  <c:v>187</c:v>
                </c:pt>
                <c:pt idx="3773">
                  <c:v>183</c:v>
                </c:pt>
                <c:pt idx="3774">
                  <c:v>179</c:v>
                </c:pt>
                <c:pt idx="3775">
                  <c:v>184</c:v>
                </c:pt>
                <c:pt idx="3776">
                  <c:v>185</c:v>
                </c:pt>
                <c:pt idx="3777">
                  <c:v>186</c:v>
                </c:pt>
                <c:pt idx="3778">
                  <c:v>186</c:v>
                </c:pt>
                <c:pt idx="3779">
                  <c:v>189</c:v>
                </c:pt>
                <c:pt idx="3780">
                  <c:v>203</c:v>
                </c:pt>
                <c:pt idx="3781">
                  <c:v>201</c:v>
                </c:pt>
                <c:pt idx="3782">
                  <c:v>198</c:v>
                </c:pt>
                <c:pt idx="3783">
                  <c:v>198</c:v>
                </c:pt>
                <c:pt idx="3784">
                  <c:v>198</c:v>
                </c:pt>
                <c:pt idx="3785">
                  <c:v>197</c:v>
                </c:pt>
                <c:pt idx="3786">
                  <c:v>204</c:v>
                </c:pt>
                <c:pt idx="3787">
                  <c:v>208</c:v>
                </c:pt>
                <c:pt idx="3788">
                  <c:v>212</c:v>
                </c:pt>
                <c:pt idx="3789">
                  <c:v>214</c:v>
                </c:pt>
                <c:pt idx="3790">
                  <c:v>216</c:v>
                </c:pt>
                <c:pt idx="3791">
                  <c:v>213</c:v>
                </c:pt>
                <c:pt idx="3792">
                  <c:v>213</c:v>
                </c:pt>
                <c:pt idx="3793">
                  <c:v>216</c:v>
                </c:pt>
                <c:pt idx="3794">
                  <c:v>219</c:v>
                </c:pt>
                <c:pt idx="3795">
                  <c:v>222</c:v>
                </c:pt>
                <c:pt idx="3796">
                  <c:v>221</c:v>
                </c:pt>
                <c:pt idx="3797">
                  <c:v>222</c:v>
                </c:pt>
                <c:pt idx="3798">
                  <c:v>220</c:v>
                </c:pt>
                <c:pt idx="3799">
                  <c:v>221</c:v>
                </c:pt>
                <c:pt idx="3800">
                  <c:v>223</c:v>
                </c:pt>
                <c:pt idx="3801">
                  <c:v>225</c:v>
                </c:pt>
                <c:pt idx="3802">
                  <c:v>224</c:v>
                </c:pt>
                <c:pt idx="3803">
                  <c:v>231</c:v>
                </c:pt>
                <c:pt idx="3804">
                  <c:v>240</c:v>
                </c:pt>
                <c:pt idx="3805">
                  <c:v>243</c:v>
                </c:pt>
                <c:pt idx="3806">
                  <c:v>241</c:v>
                </c:pt>
                <c:pt idx="3807">
                  <c:v>248</c:v>
                </c:pt>
                <c:pt idx="3808">
                  <c:v>249</c:v>
                </c:pt>
                <c:pt idx="3809">
                  <c:v>255</c:v>
                </c:pt>
                <c:pt idx="3810">
                  <c:v>251</c:v>
                </c:pt>
                <c:pt idx="3811">
                  <c:v>248</c:v>
                </c:pt>
                <c:pt idx="3812">
                  <c:v>252</c:v>
                </c:pt>
                <c:pt idx="3813">
                  <c:v>248</c:v>
                </c:pt>
                <c:pt idx="3814">
                  <c:v>247</c:v>
                </c:pt>
                <c:pt idx="3815">
                  <c:v>242</c:v>
                </c:pt>
                <c:pt idx="3816">
                  <c:v>241</c:v>
                </c:pt>
                <c:pt idx="3817">
                  <c:v>238</c:v>
                </c:pt>
                <c:pt idx="3818">
                  <c:v>239</c:v>
                </c:pt>
                <c:pt idx="3819">
                  <c:v>237</c:v>
                </c:pt>
                <c:pt idx="3820">
                  <c:v>236</c:v>
                </c:pt>
                <c:pt idx="3821">
                  <c:v>236</c:v>
                </c:pt>
                <c:pt idx="3822">
                  <c:v>240</c:v>
                </c:pt>
                <c:pt idx="3823">
                  <c:v>240</c:v>
                </c:pt>
                <c:pt idx="3824">
                  <c:v>240</c:v>
                </c:pt>
                <c:pt idx="3825">
                  <c:v>255</c:v>
                </c:pt>
                <c:pt idx="3826">
                  <c:v>254</c:v>
                </c:pt>
                <c:pt idx="3827">
                  <c:v>256</c:v>
                </c:pt>
                <c:pt idx="3828">
                  <c:v>258</c:v>
                </c:pt>
                <c:pt idx="3829">
                  <c:v>260</c:v>
                </c:pt>
                <c:pt idx="3830">
                  <c:v>264</c:v>
                </c:pt>
                <c:pt idx="3831">
                  <c:v>266</c:v>
                </c:pt>
                <c:pt idx="3832">
                  <c:v>267</c:v>
                </c:pt>
                <c:pt idx="3833">
                  <c:v>266</c:v>
                </c:pt>
                <c:pt idx="3834">
                  <c:v>262</c:v>
                </c:pt>
                <c:pt idx="3835">
                  <c:v>263</c:v>
                </c:pt>
                <c:pt idx="3836">
                  <c:v>264</c:v>
                </c:pt>
                <c:pt idx="3837">
                  <c:v>263</c:v>
                </c:pt>
                <c:pt idx="3838">
                  <c:v>259</c:v>
                </c:pt>
                <c:pt idx="3839">
                  <c:v>259</c:v>
                </c:pt>
                <c:pt idx="3840">
                  <c:v>261</c:v>
                </c:pt>
                <c:pt idx="3841">
                  <c:v>266</c:v>
                </c:pt>
                <c:pt idx="3842">
                  <c:v>269</c:v>
                </c:pt>
                <c:pt idx="3843">
                  <c:v>272</c:v>
                </c:pt>
                <c:pt idx="3844">
                  <c:v>274</c:v>
                </c:pt>
                <c:pt idx="3845">
                  <c:v>284</c:v>
                </c:pt>
                <c:pt idx="3846">
                  <c:v>284</c:v>
                </c:pt>
                <c:pt idx="3847">
                  <c:v>284</c:v>
                </c:pt>
                <c:pt idx="3848">
                  <c:v>284</c:v>
                </c:pt>
                <c:pt idx="3849">
                  <c:v>283</c:v>
                </c:pt>
                <c:pt idx="3850">
                  <c:v>283</c:v>
                </c:pt>
                <c:pt idx="3851">
                  <c:v>290</c:v>
                </c:pt>
                <c:pt idx="3852">
                  <c:v>297</c:v>
                </c:pt>
                <c:pt idx="3853">
                  <c:v>296</c:v>
                </c:pt>
                <c:pt idx="3854">
                  <c:v>304</c:v>
                </c:pt>
                <c:pt idx="3855">
                  <c:v>312</c:v>
                </c:pt>
                <c:pt idx="3856">
                  <c:v>315</c:v>
                </c:pt>
                <c:pt idx="3857">
                  <c:v>333</c:v>
                </c:pt>
                <c:pt idx="3858">
                  <c:v>325</c:v>
                </c:pt>
                <c:pt idx="3859">
                  <c:v>314</c:v>
                </c:pt>
                <c:pt idx="3860">
                  <c:v>315</c:v>
                </c:pt>
                <c:pt idx="3861">
                  <c:v>310</c:v>
                </c:pt>
                <c:pt idx="3862">
                  <c:v>305</c:v>
                </c:pt>
                <c:pt idx="3863">
                  <c:v>301</c:v>
                </c:pt>
                <c:pt idx="3864">
                  <c:v>300</c:v>
                </c:pt>
                <c:pt idx="3865">
                  <c:v>300</c:v>
                </c:pt>
                <c:pt idx="3866">
                  <c:v>300</c:v>
                </c:pt>
                <c:pt idx="3867">
                  <c:v>300</c:v>
                </c:pt>
                <c:pt idx="3868">
                  <c:v>305</c:v>
                </c:pt>
                <c:pt idx="3869">
                  <c:v>288</c:v>
                </c:pt>
                <c:pt idx="3870">
                  <c:v>284</c:v>
                </c:pt>
                <c:pt idx="3871">
                  <c:v>286</c:v>
                </c:pt>
                <c:pt idx="3872">
                  <c:v>284</c:v>
                </c:pt>
                <c:pt idx="3873">
                  <c:v>284</c:v>
                </c:pt>
                <c:pt idx="3874">
                  <c:v>285</c:v>
                </c:pt>
                <c:pt idx="3875">
                  <c:v>286</c:v>
                </c:pt>
                <c:pt idx="3876">
                  <c:v>280</c:v>
                </c:pt>
                <c:pt idx="3877">
                  <c:v>282</c:v>
                </c:pt>
                <c:pt idx="3878">
                  <c:v>280</c:v>
                </c:pt>
                <c:pt idx="3879">
                  <c:v>283</c:v>
                </c:pt>
                <c:pt idx="3880">
                  <c:v>287</c:v>
                </c:pt>
                <c:pt idx="3881">
                  <c:v>286</c:v>
                </c:pt>
                <c:pt idx="3882">
                  <c:v>287</c:v>
                </c:pt>
                <c:pt idx="3883">
                  <c:v>296</c:v>
                </c:pt>
                <c:pt idx="3884">
                  <c:v>299</c:v>
                </c:pt>
                <c:pt idx="3885">
                  <c:v>296</c:v>
                </c:pt>
                <c:pt idx="3886">
                  <c:v>297</c:v>
                </c:pt>
                <c:pt idx="3887">
                  <c:v>296</c:v>
                </c:pt>
                <c:pt idx="3888">
                  <c:v>296</c:v>
                </c:pt>
                <c:pt idx="3889">
                  <c:v>295</c:v>
                </c:pt>
                <c:pt idx="3890">
                  <c:v>294</c:v>
                </c:pt>
                <c:pt idx="3891">
                  <c:v>288</c:v>
                </c:pt>
                <c:pt idx="3892">
                  <c:v>285</c:v>
                </c:pt>
                <c:pt idx="3893">
                  <c:v>284</c:v>
                </c:pt>
                <c:pt idx="3894">
                  <c:v>282</c:v>
                </c:pt>
                <c:pt idx="3895">
                  <c:v>282</c:v>
                </c:pt>
                <c:pt idx="3896">
                  <c:v>288</c:v>
                </c:pt>
                <c:pt idx="3897">
                  <c:v>288</c:v>
                </c:pt>
                <c:pt idx="3898">
                  <c:v>289</c:v>
                </c:pt>
                <c:pt idx="3899">
                  <c:v>297</c:v>
                </c:pt>
                <c:pt idx="3900">
                  <c:v>295</c:v>
                </c:pt>
                <c:pt idx="3901">
                  <c:v>303</c:v>
                </c:pt>
                <c:pt idx="3902">
                  <c:v>305</c:v>
                </c:pt>
                <c:pt idx="3903">
                  <c:v>297</c:v>
                </c:pt>
                <c:pt idx="3904">
                  <c:v>299</c:v>
                </c:pt>
                <c:pt idx="3905">
                  <c:v>299</c:v>
                </c:pt>
                <c:pt idx="3906">
                  <c:v>298</c:v>
                </c:pt>
                <c:pt idx="3907">
                  <c:v>296</c:v>
                </c:pt>
                <c:pt idx="3908">
                  <c:v>296</c:v>
                </c:pt>
                <c:pt idx="3909">
                  <c:v>296</c:v>
                </c:pt>
                <c:pt idx="3910">
                  <c:v>301</c:v>
                </c:pt>
                <c:pt idx="3911">
                  <c:v>302</c:v>
                </c:pt>
                <c:pt idx="3912">
                  <c:v>303</c:v>
                </c:pt>
                <c:pt idx="3913">
                  <c:v>303</c:v>
                </c:pt>
                <c:pt idx="3914">
                  <c:v>312</c:v>
                </c:pt>
                <c:pt idx="3915">
                  <c:v>304</c:v>
                </c:pt>
                <c:pt idx="3916">
                  <c:v>310</c:v>
                </c:pt>
                <c:pt idx="3917">
                  <c:v>311</c:v>
                </c:pt>
                <c:pt idx="3918">
                  <c:v>307</c:v>
                </c:pt>
                <c:pt idx="3919">
                  <c:v>309</c:v>
                </c:pt>
                <c:pt idx="3920">
                  <c:v>309</c:v>
                </c:pt>
                <c:pt idx="3921">
                  <c:v>308</c:v>
                </c:pt>
                <c:pt idx="3922">
                  <c:v>309</c:v>
                </c:pt>
                <c:pt idx="3923">
                  <c:v>308</c:v>
                </c:pt>
                <c:pt idx="3924">
                  <c:v>304</c:v>
                </c:pt>
                <c:pt idx="3925">
                  <c:v>305</c:v>
                </c:pt>
                <c:pt idx="3926">
                  <c:v>302</c:v>
                </c:pt>
                <c:pt idx="3927">
                  <c:v>307</c:v>
                </c:pt>
                <c:pt idx="3928">
                  <c:v>305</c:v>
                </c:pt>
                <c:pt idx="3929">
                  <c:v>301</c:v>
                </c:pt>
                <c:pt idx="3930">
                  <c:v>298</c:v>
                </c:pt>
                <c:pt idx="3931">
                  <c:v>298</c:v>
                </c:pt>
                <c:pt idx="3932">
                  <c:v>298</c:v>
                </c:pt>
                <c:pt idx="3933">
                  <c:v>299</c:v>
                </c:pt>
                <c:pt idx="3934">
                  <c:v>301</c:v>
                </c:pt>
                <c:pt idx="3935">
                  <c:v>294</c:v>
                </c:pt>
                <c:pt idx="3936">
                  <c:v>288</c:v>
                </c:pt>
                <c:pt idx="3937">
                  <c:v>285</c:v>
                </c:pt>
                <c:pt idx="3938">
                  <c:v>282</c:v>
                </c:pt>
                <c:pt idx="3939">
                  <c:v>275</c:v>
                </c:pt>
                <c:pt idx="3940">
                  <c:v>278</c:v>
                </c:pt>
                <c:pt idx="3941">
                  <c:v>276</c:v>
                </c:pt>
                <c:pt idx="3942">
                  <c:v>277</c:v>
                </c:pt>
                <c:pt idx="3943">
                  <c:v>278</c:v>
                </c:pt>
                <c:pt idx="3944">
                  <c:v>279</c:v>
                </c:pt>
                <c:pt idx="3945">
                  <c:v>267</c:v>
                </c:pt>
                <c:pt idx="3946">
                  <c:v>263</c:v>
                </c:pt>
                <c:pt idx="3947">
                  <c:v>257</c:v>
                </c:pt>
                <c:pt idx="3948">
                  <c:v>256</c:v>
                </c:pt>
                <c:pt idx="3949">
                  <c:v>258</c:v>
                </c:pt>
                <c:pt idx="3950">
                  <c:v>252</c:v>
                </c:pt>
                <c:pt idx="3951">
                  <c:v>252</c:v>
                </c:pt>
                <c:pt idx="3952">
                  <c:v>251</c:v>
                </c:pt>
                <c:pt idx="3953">
                  <c:v>248</c:v>
                </c:pt>
                <c:pt idx="3954">
                  <c:v>242</c:v>
                </c:pt>
                <c:pt idx="3955">
                  <c:v>252</c:v>
                </c:pt>
                <c:pt idx="3956">
                  <c:v>246</c:v>
                </c:pt>
                <c:pt idx="3957">
                  <c:v>245</c:v>
                </c:pt>
                <c:pt idx="3958">
                  <c:v>245</c:v>
                </c:pt>
                <c:pt idx="3959">
                  <c:v>241</c:v>
                </c:pt>
                <c:pt idx="3960">
                  <c:v>242</c:v>
                </c:pt>
                <c:pt idx="3961">
                  <c:v>247</c:v>
                </c:pt>
                <c:pt idx="3962">
                  <c:v>248</c:v>
                </c:pt>
                <c:pt idx="3963">
                  <c:v>251</c:v>
                </c:pt>
                <c:pt idx="3964">
                  <c:v>255</c:v>
                </c:pt>
                <c:pt idx="3965">
                  <c:v>255</c:v>
                </c:pt>
                <c:pt idx="3966">
                  <c:v>257</c:v>
                </c:pt>
                <c:pt idx="3967">
                  <c:v>264</c:v>
                </c:pt>
                <c:pt idx="3968">
                  <c:v>267</c:v>
                </c:pt>
                <c:pt idx="3969">
                  <c:v>269</c:v>
                </c:pt>
                <c:pt idx="3970">
                  <c:v>267</c:v>
                </c:pt>
                <c:pt idx="3971">
                  <c:v>267</c:v>
                </c:pt>
                <c:pt idx="3972">
                  <c:v>269</c:v>
                </c:pt>
                <c:pt idx="3973">
                  <c:v>264</c:v>
                </c:pt>
                <c:pt idx="3974">
                  <c:v>264</c:v>
                </c:pt>
                <c:pt idx="3975">
                  <c:v>263</c:v>
                </c:pt>
                <c:pt idx="3976">
                  <c:v>274</c:v>
                </c:pt>
                <c:pt idx="3977">
                  <c:v>273</c:v>
                </c:pt>
                <c:pt idx="3978">
                  <c:v>268</c:v>
                </c:pt>
                <c:pt idx="3979">
                  <c:v>268</c:v>
                </c:pt>
                <c:pt idx="3980">
                  <c:v>268</c:v>
                </c:pt>
                <c:pt idx="3981">
                  <c:v>266</c:v>
                </c:pt>
                <c:pt idx="3982">
                  <c:v>263</c:v>
                </c:pt>
                <c:pt idx="3983">
                  <c:v>258</c:v>
                </c:pt>
                <c:pt idx="3984">
                  <c:v>260</c:v>
                </c:pt>
                <c:pt idx="3985">
                  <c:v>258</c:v>
                </c:pt>
                <c:pt idx="3986">
                  <c:v>261</c:v>
                </c:pt>
                <c:pt idx="3987">
                  <c:v>259</c:v>
                </c:pt>
                <c:pt idx="3988">
                  <c:v>259</c:v>
                </c:pt>
                <c:pt idx="3989">
                  <c:v>259</c:v>
                </c:pt>
                <c:pt idx="3990">
                  <c:v>259</c:v>
                </c:pt>
                <c:pt idx="3991">
                  <c:v>259</c:v>
                </c:pt>
                <c:pt idx="3992">
                  <c:v>250</c:v>
                </c:pt>
                <c:pt idx="3993">
                  <c:v>250</c:v>
                </c:pt>
                <c:pt idx="3994">
                  <c:v>254</c:v>
                </c:pt>
                <c:pt idx="3995">
                  <c:v>250</c:v>
                </c:pt>
                <c:pt idx="3996">
                  <c:v>251</c:v>
                </c:pt>
                <c:pt idx="3997">
                  <c:v>244</c:v>
                </c:pt>
                <c:pt idx="3998">
                  <c:v>239</c:v>
                </c:pt>
                <c:pt idx="3999">
                  <c:v>240</c:v>
                </c:pt>
                <c:pt idx="4000">
                  <c:v>240</c:v>
                </c:pt>
                <c:pt idx="4001">
                  <c:v>233</c:v>
                </c:pt>
                <c:pt idx="4002">
                  <c:v>237</c:v>
                </c:pt>
                <c:pt idx="4003">
                  <c:v>241</c:v>
                </c:pt>
                <c:pt idx="4004">
                  <c:v>242</c:v>
                </c:pt>
                <c:pt idx="4005">
                  <c:v>237</c:v>
                </c:pt>
                <c:pt idx="4006">
                  <c:v>236</c:v>
                </c:pt>
                <c:pt idx="4007">
                  <c:v>235</c:v>
                </c:pt>
                <c:pt idx="4008">
                  <c:v>234</c:v>
                </c:pt>
                <c:pt idx="4009">
                  <c:v>237</c:v>
                </c:pt>
                <c:pt idx="4010">
                  <c:v>235</c:v>
                </c:pt>
                <c:pt idx="4011">
                  <c:v>232</c:v>
                </c:pt>
                <c:pt idx="4012">
                  <c:v>229</c:v>
                </c:pt>
                <c:pt idx="4013">
                  <c:v>228</c:v>
                </c:pt>
                <c:pt idx="4014">
                  <c:v>226</c:v>
                </c:pt>
                <c:pt idx="4015">
                  <c:v>226</c:v>
                </c:pt>
                <c:pt idx="4016">
                  <c:v>228</c:v>
                </c:pt>
                <c:pt idx="4017">
                  <c:v>225</c:v>
                </c:pt>
                <c:pt idx="4018">
                  <c:v>226</c:v>
                </c:pt>
                <c:pt idx="4019">
                  <c:v>228</c:v>
                </c:pt>
                <c:pt idx="4020">
                  <c:v>227</c:v>
                </c:pt>
                <c:pt idx="4021">
                  <c:v>222</c:v>
                </c:pt>
                <c:pt idx="4022">
                  <c:v>220</c:v>
                </c:pt>
                <c:pt idx="4023">
                  <c:v>226</c:v>
                </c:pt>
                <c:pt idx="4024">
                  <c:v>225</c:v>
                </c:pt>
                <c:pt idx="4025">
                  <c:v>227</c:v>
                </c:pt>
                <c:pt idx="4026">
                  <c:v>228</c:v>
                </c:pt>
                <c:pt idx="4027">
                  <c:v>228</c:v>
                </c:pt>
                <c:pt idx="4028">
                  <c:v>233</c:v>
                </c:pt>
                <c:pt idx="4029">
                  <c:v>241</c:v>
                </c:pt>
                <c:pt idx="4030">
                  <c:v>239</c:v>
                </c:pt>
                <c:pt idx="4031">
                  <c:v>242</c:v>
                </c:pt>
                <c:pt idx="4032">
                  <c:v>239</c:v>
                </c:pt>
                <c:pt idx="4033">
                  <c:v>238</c:v>
                </c:pt>
                <c:pt idx="4034">
                  <c:v>237</c:v>
                </c:pt>
                <c:pt idx="4035">
                  <c:v>230</c:v>
                </c:pt>
                <c:pt idx="4036">
                  <c:v>227</c:v>
                </c:pt>
                <c:pt idx="4037">
                  <c:v>222</c:v>
                </c:pt>
                <c:pt idx="4038">
                  <c:v>221</c:v>
                </c:pt>
                <c:pt idx="4039">
                  <c:v>218</c:v>
                </c:pt>
                <c:pt idx="4040">
                  <c:v>229</c:v>
                </c:pt>
                <c:pt idx="4041">
                  <c:v>251</c:v>
                </c:pt>
                <c:pt idx="4042">
                  <c:v>244</c:v>
                </c:pt>
                <c:pt idx="4043">
                  <c:v>244</c:v>
                </c:pt>
                <c:pt idx="4044">
                  <c:v>250</c:v>
                </c:pt>
                <c:pt idx="4045">
                  <c:v>248</c:v>
                </c:pt>
                <c:pt idx="4046">
                  <c:v>261</c:v>
                </c:pt>
                <c:pt idx="4047">
                  <c:v>259</c:v>
                </c:pt>
                <c:pt idx="4048">
                  <c:v>256</c:v>
                </c:pt>
                <c:pt idx="4049">
                  <c:v>247</c:v>
                </c:pt>
                <c:pt idx="4050">
                  <c:v>241</c:v>
                </c:pt>
                <c:pt idx="4051">
                  <c:v>240</c:v>
                </c:pt>
                <c:pt idx="4052">
                  <c:v>236</c:v>
                </c:pt>
                <c:pt idx="4053">
                  <c:v>236</c:v>
                </c:pt>
                <c:pt idx="4054">
                  <c:v>236</c:v>
                </c:pt>
                <c:pt idx="4055">
                  <c:v>233</c:v>
                </c:pt>
                <c:pt idx="4056">
                  <c:v>232</c:v>
                </c:pt>
                <c:pt idx="4057">
                  <c:v>236</c:v>
                </c:pt>
                <c:pt idx="4058">
                  <c:v>235</c:v>
                </c:pt>
                <c:pt idx="4059">
                  <c:v>241</c:v>
                </c:pt>
                <c:pt idx="4060">
                  <c:v>242</c:v>
                </c:pt>
                <c:pt idx="4061">
                  <c:v>240</c:v>
                </c:pt>
                <c:pt idx="4062">
                  <c:v>238</c:v>
                </c:pt>
                <c:pt idx="4063">
                  <c:v>236</c:v>
                </c:pt>
                <c:pt idx="4064">
                  <c:v>246</c:v>
                </c:pt>
                <c:pt idx="4065">
                  <c:v>244</c:v>
                </c:pt>
                <c:pt idx="4066">
                  <c:v>244</c:v>
                </c:pt>
                <c:pt idx="4067">
                  <c:v>238</c:v>
                </c:pt>
                <c:pt idx="4068">
                  <c:v>239</c:v>
                </c:pt>
                <c:pt idx="4069">
                  <c:v>244</c:v>
                </c:pt>
                <c:pt idx="4070">
                  <c:v>243</c:v>
                </c:pt>
                <c:pt idx="4071">
                  <c:v>247</c:v>
                </c:pt>
                <c:pt idx="4072">
                  <c:v>249</c:v>
                </c:pt>
                <c:pt idx="4073">
                  <c:v>248</c:v>
                </c:pt>
                <c:pt idx="4074">
                  <c:v>244</c:v>
                </c:pt>
                <c:pt idx="4075">
                  <c:v>247</c:v>
                </c:pt>
                <c:pt idx="4076">
                  <c:v>244</c:v>
                </c:pt>
                <c:pt idx="4077">
                  <c:v>245</c:v>
                </c:pt>
                <c:pt idx="4078">
                  <c:v>251</c:v>
                </c:pt>
                <c:pt idx="4079">
                  <c:v>254</c:v>
                </c:pt>
                <c:pt idx="4080">
                  <c:v>265</c:v>
                </c:pt>
                <c:pt idx="4081">
                  <c:v>260</c:v>
                </c:pt>
                <c:pt idx="4082">
                  <c:v>258</c:v>
                </c:pt>
                <c:pt idx="4083">
                  <c:v>253</c:v>
                </c:pt>
                <c:pt idx="4084">
                  <c:v>255</c:v>
                </c:pt>
                <c:pt idx="4085">
                  <c:v>264</c:v>
                </c:pt>
                <c:pt idx="4086">
                  <c:v>263</c:v>
                </c:pt>
                <c:pt idx="4087">
                  <c:v>263</c:v>
                </c:pt>
                <c:pt idx="4088">
                  <c:v>264</c:v>
                </c:pt>
                <c:pt idx="4089">
                  <c:v>269</c:v>
                </c:pt>
                <c:pt idx="4090">
                  <c:v>273</c:v>
                </c:pt>
                <c:pt idx="4091">
                  <c:v>270</c:v>
                </c:pt>
                <c:pt idx="4092">
                  <c:v>266</c:v>
                </c:pt>
                <c:pt idx="4093">
                  <c:v>268</c:v>
                </c:pt>
                <c:pt idx="4094">
                  <c:v>274</c:v>
                </c:pt>
                <c:pt idx="4095">
                  <c:v>271</c:v>
                </c:pt>
                <c:pt idx="4096">
                  <c:v>271</c:v>
                </c:pt>
                <c:pt idx="4097">
                  <c:v>268</c:v>
                </c:pt>
                <c:pt idx="4098">
                  <c:v>264</c:v>
                </c:pt>
                <c:pt idx="4099">
                  <c:v>273</c:v>
                </c:pt>
                <c:pt idx="4100">
                  <c:v>270</c:v>
                </c:pt>
                <c:pt idx="4101">
                  <c:v>278</c:v>
                </c:pt>
                <c:pt idx="4102">
                  <c:v>279</c:v>
                </c:pt>
                <c:pt idx="4103">
                  <c:v>281</c:v>
                </c:pt>
                <c:pt idx="4104">
                  <c:v>278</c:v>
                </c:pt>
                <c:pt idx="4105">
                  <c:v>284</c:v>
                </c:pt>
                <c:pt idx="4106">
                  <c:v>289</c:v>
                </c:pt>
                <c:pt idx="4107">
                  <c:v>288</c:v>
                </c:pt>
                <c:pt idx="4108">
                  <c:v>289</c:v>
                </c:pt>
                <c:pt idx="4109">
                  <c:v>292</c:v>
                </c:pt>
                <c:pt idx="4110">
                  <c:v>286</c:v>
                </c:pt>
                <c:pt idx="4111">
                  <c:v>279</c:v>
                </c:pt>
                <c:pt idx="4112">
                  <c:v>276</c:v>
                </c:pt>
                <c:pt idx="4113">
                  <c:v>278</c:v>
                </c:pt>
                <c:pt idx="4114">
                  <c:v>274</c:v>
                </c:pt>
                <c:pt idx="4115">
                  <c:v>278</c:v>
                </c:pt>
                <c:pt idx="4116">
                  <c:v>279</c:v>
                </c:pt>
                <c:pt idx="4117">
                  <c:v>281</c:v>
                </c:pt>
                <c:pt idx="4118">
                  <c:v>279</c:v>
                </c:pt>
                <c:pt idx="4119">
                  <c:v>276</c:v>
                </c:pt>
                <c:pt idx="4120">
                  <c:v>274</c:v>
                </c:pt>
                <c:pt idx="4121">
                  <c:v>271</c:v>
                </c:pt>
                <c:pt idx="4122">
                  <c:v>271</c:v>
                </c:pt>
                <c:pt idx="4123">
                  <c:v>271</c:v>
                </c:pt>
                <c:pt idx="4124">
                  <c:v>267</c:v>
                </c:pt>
                <c:pt idx="4125">
                  <c:v>261</c:v>
                </c:pt>
                <c:pt idx="4126">
                  <c:v>265</c:v>
                </c:pt>
                <c:pt idx="4127">
                  <c:v>262</c:v>
                </c:pt>
                <c:pt idx="4128">
                  <c:v>254</c:v>
                </c:pt>
                <c:pt idx="4129">
                  <c:v>254</c:v>
                </c:pt>
                <c:pt idx="4130">
                  <c:v>262</c:v>
                </c:pt>
                <c:pt idx="4131">
                  <c:v>258</c:v>
                </c:pt>
                <c:pt idx="4132">
                  <c:v>253</c:v>
                </c:pt>
                <c:pt idx="4133">
                  <c:v>253</c:v>
                </c:pt>
                <c:pt idx="4134">
                  <c:v>252</c:v>
                </c:pt>
                <c:pt idx="4135">
                  <c:v>252</c:v>
                </c:pt>
                <c:pt idx="4136">
                  <c:v>258</c:v>
                </c:pt>
                <c:pt idx="4137">
                  <c:v>255</c:v>
                </c:pt>
                <c:pt idx="4138">
                  <c:v>258</c:v>
                </c:pt>
                <c:pt idx="4139">
                  <c:v>261</c:v>
                </c:pt>
                <c:pt idx="4140">
                  <c:v>264</c:v>
                </c:pt>
                <c:pt idx="4141">
                  <c:v>262</c:v>
                </c:pt>
                <c:pt idx="4142">
                  <c:v>263</c:v>
                </c:pt>
                <c:pt idx="4143">
                  <c:v>264</c:v>
                </c:pt>
                <c:pt idx="4144">
                  <c:v>264</c:v>
                </c:pt>
                <c:pt idx="4145">
                  <c:v>264</c:v>
                </c:pt>
                <c:pt idx="4146">
                  <c:v>266</c:v>
                </c:pt>
                <c:pt idx="4147">
                  <c:v>264</c:v>
                </c:pt>
                <c:pt idx="4148">
                  <c:v>267</c:v>
                </c:pt>
                <c:pt idx="4149">
                  <c:v>266</c:v>
                </c:pt>
                <c:pt idx="4150">
                  <c:v>271</c:v>
                </c:pt>
                <c:pt idx="4151">
                  <c:v>274</c:v>
                </c:pt>
                <c:pt idx="4152">
                  <c:v>273</c:v>
                </c:pt>
                <c:pt idx="4153">
                  <c:v>270</c:v>
                </c:pt>
                <c:pt idx="4154">
                  <c:v>267</c:v>
                </c:pt>
                <c:pt idx="4155">
                  <c:v>271</c:v>
                </c:pt>
                <c:pt idx="4156">
                  <c:v>274</c:v>
                </c:pt>
                <c:pt idx="4157">
                  <c:v>273</c:v>
                </c:pt>
                <c:pt idx="4158">
                  <c:v>275</c:v>
                </c:pt>
                <c:pt idx="4159">
                  <c:v>282</c:v>
                </c:pt>
                <c:pt idx="4160">
                  <c:v>286</c:v>
                </c:pt>
                <c:pt idx="4161">
                  <c:v>281</c:v>
                </c:pt>
                <c:pt idx="4162">
                  <c:v>280</c:v>
                </c:pt>
                <c:pt idx="4163">
                  <c:v>284</c:v>
                </c:pt>
                <c:pt idx="4164">
                  <c:v>288</c:v>
                </c:pt>
                <c:pt idx="4165">
                  <c:v>289</c:v>
                </c:pt>
                <c:pt idx="4166">
                  <c:v>286</c:v>
                </c:pt>
                <c:pt idx="4167">
                  <c:v>283</c:v>
                </c:pt>
                <c:pt idx="4168">
                  <c:v>284</c:v>
                </c:pt>
                <c:pt idx="4169">
                  <c:v>284</c:v>
                </c:pt>
                <c:pt idx="4170">
                  <c:v>284</c:v>
                </c:pt>
                <c:pt idx="4171">
                  <c:v>283</c:v>
                </c:pt>
                <c:pt idx="4172">
                  <c:v>281</c:v>
                </c:pt>
                <c:pt idx="4173">
                  <c:v>284</c:v>
                </c:pt>
                <c:pt idx="4174">
                  <c:v>284</c:v>
                </c:pt>
                <c:pt idx="4175">
                  <c:v>288</c:v>
                </c:pt>
                <c:pt idx="4176">
                  <c:v>290</c:v>
                </c:pt>
                <c:pt idx="4177">
                  <c:v>296</c:v>
                </c:pt>
                <c:pt idx="4178">
                  <c:v>300</c:v>
                </c:pt>
                <c:pt idx="4179">
                  <c:v>302</c:v>
                </c:pt>
                <c:pt idx="4180">
                  <c:v>303</c:v>
                </c:pt>
                <c:pt idx="4181">
                  <c:v>305</c:v>
                </c:pt>
                <c:pt idx="4182">
                  <c:v>306</c:v>
                </c:pt>
                <c:pt idx="4183">
                  <c:v>309</c:v>
                </c:pt>
                <c:pt idx="4184">
                  <c:v>316</c:v>
                </c:pt>
                <c:pt idx="4185">
                  <c:v>311</c:v>
                </c:pt>
                <c:pt idx="4186">
                  <c:v>309</c:v>
                </c:pt>
                <c:pt idx="4187">
                  <c:v>318</c:v>
                </c:pt>
                <c:pt idx="4188">
                  <c:v>320</c:v>
                </c:pt>
                <c:pt idx="4189">
                  <c:v>314</c:v>
                </c:pt>
                <c:pt idx="4190">
                  <c:v>314</c:v>
                </c:pt>
                <c:pt idx="4191">
                  <c:v>316</c:v>
                </c:pt>
                <c:pt idx="4192">
                  <c:v>314</c:v>
                </c:pt>
                <c:pt idx="4193">
                  <c:v>314</c:v>
                </c:pt>
                <c:pt idx="4194">
                  <c:v>320</c:v>
                </c:pt>
                <c:pt idx="4195">
                  <c:v>329</c:v>
                </c:pt>
                <c:pt idx="4196">
                  <c:v>333</c:v>
                </c:pt>
                <c:pt idx="4197">
                  <c:v>335</c:v>
                </c:pt>
                <c:pt idx="4198">
                  <c:v>334</c:v>
                </c:pt>
                <c:pt idx="4199">
                  <c:v>336</c:v>
                </c:pt>
                <c:pt idx="4200">
                  <c:v>348</c:v>
                </c:pt>
                <c:pt idx="4201">
                  <c:v>354</c:v>
                </c:pt>
                <c:pt idx="4202">
                  <c:v>355</c:v>
                </c:pt>
                <c:pt idx="4203">
                  <c:v>370</c:v>
                </c:pt>
                <c:pt idx="4204">
                  <c:v>371</c:v>
                </c:pt>
                <c:pt idx="4205">
                  <c:v>365</c:v>
                </c:pt>
                <c:pt idx="4206">
                  <c:v>367</c:v>
                </c:pt>
                <c:pt idx="4207">
                  <c:v>365</c:v>
                </c:pt>
                <c:pt idx="4208">
                  <c:v>361</c:v>
                </c:pt>
                <c:pt idx="4209">
                  <c:v>363</c:v>
                </c:pt>
                <c:pt idx="4210">
                  <c:v>361</c:v>
                </c:pt>
                <c:pt idx="4211">
                  <c:v>358</c:v>
                </c:pt>
                <c:pt idx="4212">
                  <c:v>365</c:v>
                </c:pt>
                <c:pt idx="4213">
                  <c:v>362</c:v>
                </c:pt>
                <c:pt idx="4214">
                  <c:v>361</c:v>
                </c:pt>
                <c:pt idx="4215">
                  <c:v>373</c:v>
                </c:pt>
                <c:pt idx="4216">
                  <c:v>368</c:v>
                </c:pt>
                <c:pt idx="4217">
                  <c:v>360</c:v>
                </c:pt>
                <c:pt idx="4218">
                  <c:v>355</c:v>
                </c:pt>
                <c:pt idx="4219">
                  <c:v>349</c:v>
                </c:pt>
                <c:pt idx="4220">
                  <c:v>344</c:v>
                </c:pt>
                <c:pt idx="4221">
                  <c:v>347</c:v>
                </c:pt>
                <c:pt idx="4222">
                  <c:v>342</c:v>
                </c:pt>
                <c:pt idx="4223">
                  <c:v>335</c:v>
                </c:pt>
                <c:pt idx="4224">
                  <c:v>322</c:v>
                </c:pt>
                <c:pt idx="4225">
                  <c:v>315</c:v>
                </c:pt>
                <c:pt idx="4226">
                  <c:v>320</c:v>
                </c:pt>
                <c:pt idx="4227">
                  <c:v>325</c:v>
                </c:pt>
                <c:pt idx="4228">
                  <c:v>327</c:v>
                </c:pt>
                <c:pt idx="4229">
                  <c:v>326</c:v>
                </c:pt>
                <c:pt idx="4230">
                  <c:v>325</c:v>
                </c:pt>
                <c:pt idx="4231">
                  <c:v>326</c:v>
                </c:pt>
                <c:pt idx="4232">
                  <c:v>326</c:v>
                </c:pt>
                <c:pt idx="4233">
                  <c:v>326</c:v>
                </c:pt>
                <c:pt idx="4234">
                  <c:v>326</c:v>
                </c:pt>
                <c:pt idx="4235">
                  <c:v>326</c:v>
                </c:pt>
                <c:pt idx="4236">
                  <c:v>328</c:v>
                </c:pt>
                <c:pt idx="4237">
                  <c:v>325</c:v>
                </c:pt>
                <c:pt idx="4238">
                  <c:v>335</c:v>
                </c:pt>
                <c:pt idx="4239">
                  <c:v>336</c:v>
                </c:pt>
                <c:pt idx="4240">
                  <c:v>335</c:v>
                </c:pt>
                <c:pt idx="4241">
                  <c:v>340</c:v>
                </c:pt>
                <c:pt idx="4242">
                  <c:v>341</c:v>
                </c:pt>
                <c:pt idx="4243">
                  <c:v>343</c:v>
                </c:pt>
                <c:pt idx="4244">
                  <c:v>344</c:v>
                </c:pt>
                <c:pt idx="4245">
                  <c:v>342</c:v>
                </c:pt>
                <c:pt idx="4246">
                  <c:v>339</c:v>
                </c:pt>
                <c:pt idx="4247">
                  <c:v>336</c:v>
                </c:pt>
                <c:pt idx="4248">
                  <c:v>333</c:v>
                </c:pt>
                <c:pt idx="4249">
                  <c:v>332</c:v>
                </c:pt>
                <c:pt idx="4250">
                  <c:v>330</c:v>
                </c:pt>
                <c:pt idx="4251">
                  <c:v>327</c:v>
                </c:pt>
                <c:pt idx="4252">
                  <c:v>328</c:v>
                </c:pt>
                <c:pt idx="4253">
                  <c:v>322</c:v>
                </c:pt>
                <c:pt idx="4254">
                  <c:v>320</c:v>
                </c:pt>
                <c:pt idx="4255">
                  <c:v>320</c:v>
                </c:pt>
                <c:pt idx="4256">
                  <c:v>317</c:v>
                </c:pt>
                <c:pt idx="4257">
                  <c:v>318</c:v>
                </c:pt>
                <c:pt idx="4258">
                  <c:v>320</c:v>
                </c:pt>
                <c:pt idx="4259">
                  <c:v>321</c:v>
                </c:pt>
                <c:pt idx="4260">
                  <c:v>320</c:v>
                </c:pt>
                <c:pt idx="4261">
                  <c:v>326</c:v>
                </c:pt>
                <c:pt idx="4262">
                  <c:v>329</c:v>
                </c:pt>
                <c:pt idx="4263">
                  <c:v>331</c:v>
                </c:pt>
                <c:pt idx="4264">
                  <c:v>335</c:v>
                </c:pt>
                <c:pt idx="4265">
                  <c:v>336</c:v>
                </c:pt>
                <c:pt idx="4266">
                  <c:v>336</c:v>
                </c:pt>
                <c:pt idx="4267">
                  <c:v>336</c:v>
                </c:pt>
                <c:pt idx="4268">
                  <c:v>333</c:v>
                </c:pt>
                <c:pt idx="4269">
                  <c:v>335</c:v>
                </c:pt>
                <c:pt idx="4270">
                  <c:v>332</c:v>
                </c:pt>
                <c:pt idx="4271">
                  <c:v>330</c:v>
                </c:pt>
                <c:pt idx="4272">
                  <c:v>326</c:v>
                </c:pt>
                <c:pt idx="4273">
                  <c:v>326</c:v>
                </c:pt>
                <c:pt idx="4274">
                  <c:v>324</c:v>
                </c:pt>
                <c:pt idx="4275">
                  <c:v>322</c:v>
                </c:pt>
                <c:pt idx="4276">
                  <c:v>319</c:v>
                </c:pt>
                <c:pt idx="4277">
                  <c:v>316</c:v>
                </c:pt>
                <c:pt idx="4278">
                  <c:v>317</c:v>
                </c:pt>
                <c:pt idx="4279">
                  <c:v>316</c:v>
                </c:pt>
                <c:pt idx="4280">
                  <c:v>316</c:v>
                </c:pt>
                <c:pt idx="4281">
                  <c:v>315</c:v>
                </c:pt>
                <c:pt idx="4282">
                  <c:v>321</c:v>
                </c:pt>
                <c:pt idx="4283">
                  <c:v>321</c:v>
                </c:pt>
                <c:pt idx="4284">
                  <c:v>321</c:v>
                </c:pt>
                <c:pt idx="4285">
                  <c:v>322</c:v>
                </c:pt>
                <c:pt idx="4286">
                  <c:v>320</c:v>
                </c:pt>
                <c:pt idx="4287">
                  <c:v>318</c:v>
                </c:pt>
                <c:pt idx="4288">
                  <c:v>318</c:v>
                </c:pt>
                <c:pt idx="4289">
                  <c:v>321</c:v>
                </c:pt>
                <c:pt idx="4290">
                  <c:v>328</c:v>
                </c:pt>
                <c:pt idx="4291">
                  <c:v>337</c:v>
                </c:pt>
                <c:pt idx="4292">
                  <c:v>334</c:v>
                </c:pt>
                <c:pt idx="4293">
                  <c:v>343</c:v>
                </c:pt>
                <c:pt idx="4294">
                  <c:v>341</c:v>
                </c:pt>
                <c:pt idx="4295">
                  <c:v>329</c:v>
                </c:pt>
                <c:pt idx="4296">
                  <c:v>324</c:v>
                </c:pt>
                <c:pt idx="4297">
                  <c:v>321</c:v>
                </c:pt>
                <c:pt idx="4298">
                  <c:v>317</c:v>
                </c:pt>
                <c:pt idx="4299">
                  <c:v>364</c:v>
                </c:pt>
                <c:pt idx="4300">
                  <c:v>396</c:v>
                </c:pt>
                <c:pt idx="4301">
                  <c:v>393</c:v>
                </c:pt>
                <c:pt idx="4302">
                  <c:v>389</c:v>
                </c:pt>
                <c:pt idx="4303">
                  <c:v>404</c:v>
                </c:pt>
                <c:pt idx="4304">
                  <c:v>403</c:v>
                </c:pt>
                <c:pt idx="4305">
                  <c:v>400</c:v>
                </c:pt>
                <c:pt idx="4306">
                  <c:v>409</c:v>
                </c:pt>
                <c:pt idx="4307">
                  <c:v>417</c:v>
                </c:pt>
                <c:pt idx="4308">
                  <c:v>412</c:v>
                </c:pt>
                <c:pt idx="4309">
                  <c:v>416</c:v>
                </c:pt>
                <c:pt idx="4310">
                  <c:v>411</c:v>
                </c:pt>
                <c:pt idx="4311">
                  <c:v>398</c:v>
                </c:pt>
                <c:pt idx="4312">
                  <c:v>399</c:v>
                </c:pt>
                <c:pt idx="4313">
                  <c:v>389</c:v>
                </c:pt>
                <c:pt idx="4314">
                  <c:v>388</c:v>
                </c:pt>
                <c:pt idx="4315">
                  <c:v>386</c:v>
                </c:pt>
                <c:pt idx="4316">
                  <c:v>384</c:v>
                </c:pt>
                <c:pt idx="4317">
                  <c:v>380</c:v>
                </c:pt>
                <c:pt idx="4318">
                  <c:v>371</c:v>
                </c:pt>
                <c:pt idx="4319">
                  <c:v>370</c:v>
                </c:pt>
                <c:pt idx="4320">
                  <c:v>370</c:v>
                </c:pt>
                <c:pt idx="4321">
                  <c:v>368</c:v>
                </c:pt>
                <c:pt idx="4322">
                  <c:v>370</c:v>
                </c:pt>
                <c:pt idx="4323">
                  <c:v>372</c:v>
                </c:pt>
                <c:pt idx="4324">
                  <c:v>373</c:v>
                </c:pt>
                <c:pt idx="4325">
                  <c:v>371</c:v>
                </c:pt>
                <c:pt idx="4326">
                  <c:v>366</c:v>
                </c:pt>
                <c:pt idx="4327">
                  <c:v>366</c:v>
                </c:pt>
                <c:pt idx="4328">
                  <c:v>370</c:v>
                </c:pt>
                <c:pt idx="4329">
                  <c:v>365</c:v>
                </c:pt>
                <c:pt idx="4330">
                  <c:v>364</c:v>
                </c:pt>
                <c:pt idx="4331">
                  <c:v>364</c:v>
                </c:pt>
                <c:pt idx="4332">
                  <c:v>359</c:v>
                </c:pt>
                <c:pt idx="4333">
                  <c:v>352</c:v>
                </c:pt>
                <c:pt idx="4334">
                  <c:v>349</c:v>
                </c:pt>
                <c:pt idx="4335">
                  <c:v>344</c:v>
                </c:pt>
                <c:pt idx="4336">
                  <c:v>338</c:v>
                </c:pt>
                <c:pt idx="4337">
                  <c:v>340</c:v>
                </c:pt>
                <c:pt idx="4338">
                  <c:v>340</c:v>
                </c:pt>
                <c:pt idx="4339">
                  <c:v>336</c:v>
                </c:pt>
                <c:pt idx="4340">
                  <c:v>337</c:v>
                </c:pt>
                <c:pt idx="4341">
                  <c:v>335</c:v>
                </c:pt>
                <c:pt idx="4342">
                  <c:v>335</c:v>
                </c:pt>
                <c:pt idx="4343">
                  <c:v>332</c:v>
                </c:pt>
                <c:pt idx="4344">
                  <c:v>332</c:v>
                </c:pt>
                <c:pt idx="4345">
                  <c:v>332</c:v>
                </c:pt>
                <c:pt idx="4346">
                  <c:v>327</c:v>
                </c:pt>
                <c:pt idx="4347">
                  <c:v>330</c:v>
                </c:pt>
                <c:pt idx="4348">
                  <c:v>323</c:v>
                </c:pt>
                <c:pt idx="4349">
                  <c:v>321</c:v>
                </c:pt>
                <c:pt idx="4350">
                  <c:v>319</c:v>
                </c:pt>
                <c:pt idx="4351">
                  <c:v>321</c:v>
                </c:pt>
                <c:pt idx="4352">
                  <c:v>326</c:v>
                </c:pt>
                <c:pt idx="4353">
                  <c:v>321</c:v>
                </c:pt>
                <c:pt idx="4354">
                  <c:v>320</c:v>
                </c:pt>
                <c:pt idx="4355">
                  <c:v>339</c:v>
                </c:pt>
                <c:pt idx="4356">
                  <c:v>335</c:v>
                </c:pt>
                <c:pt idx="4357">
                  <c:v>340</c:v>
                </c:pt>
                <c:pt idx="4358">
                  <c:v>344</c:v>
                </c:pt>
                <c:pt idx="4359">
                  <c:v>344</c:v>
                </c:pt>
                <c:pt idx="4360">
                  <c:v>344</c:v>
                </c:pt>
                <c:pt idx="4361">
                  <c:v>347</c:v>
                </c:pt>
                <c:pt idx="4362">
                  <c:v>348</c:v>
                </c:pt>
                <c:pt idx="4363">
                  <c:v>348</c:v>
                </c:pt>
                <c:pt idx="4364">
                  <c:v>345</c:v>
                </c:pt>
                <c:pt idx="4365">
                  <c:v>345</c:v>
                </c:pt>
                <c:pt idx="4366">
                  <c:v>344</c:v>
                </c:pt>
                <c:pt idx="4367">
                  <c:v>344</c:v>
                </c:pt>
                <c:pt idx="4368">
                  <c:v>341</c:v>
                </c:pt>
                <c:pt idx="4369">
                  <c:v>352</c:v>
                </c:pt>
                <c:pt idx="4370">
                  <c:v>350</c:v>
                </c:pt>
                <c:pt idx="4371">
                  <c:v>350</c:v>
                </c:pt>
                <c:pt idx="4372">
                  <c:v>345</c:v>
                </c:pt>
                <c:pt idx="4373">
                  <c:v>340</c:v>
                </c:pt>
                <c:pt idx="4374">
                  <c:v>338</c:v>
                </c:pt>
                <c:pt idx="4375">
                  <c:v>335</c:v>
                </c:pt>
                <c:pt idx="4376">
                  <c:v>336</c:v>
                </c:pt>
                <c:pt idx="4377">
                  <c:v>334</c:v>
                </c:pt>
                <c:pt idx="4378">
                  <c:v>336</c:v>
                </c:pt>
                <c:pt idx="4379">
                  <c:v>329</c:v>
                </c:pt>
                <c:pt idx="4380">
                  <c:v>330</c:v>
                </c:pt>
                <c:pt idx="4381">
                  <c:v>331</c:v>
                </c:pt>
                <c:pt idx="4382">
                  <c:v>329</c:v>
                </c:pt>
                <c:pt idx="4383">
                  <c:v>325</c:v>
                </c:pt>
                <c:pt idx="4384">
                  <c:v>325</c:v>
                </c:pt>
                <c:pt idx="4385">
                  <c:v>319</c:v>
                </c:pt>
                <c:pt idx="4386">
                  <c:v>319</c:v>
                </c:pt>
                <c:pt idx="4387">
                  <c:v>316</c:v>
                </c:pt>
                <c:pt idx="4388">
                  <c:v>310</c:v>
                </c:pt>
                <c:pt idx="4389">
                  <c:v>313</c:v>
                </c:pt>
                <c:pt idx="4390">
                  <c:v>321</c:v>
                </c:pt>
                <c:pt idx="4391">
                  <c:v>323</c:v>
                </c:pt>
                <c:pt idx="4392">
                  <c:v>328</c:v>
                </c:pt>
                <c:pt idx="4393">
                  <c:v>326</c:v>
                </c:pt>
                <c:pt idx="4394">
                  <c:v>333</c:v>
                </c:pt>
                <c:pt idx="4395">
                  <c:v>328</c:v>
                </c:pt>
                <c:pt idx="4396">
                  <c:v>320</c:v>
                </c:pt>
                <c:pt idx="4397">
                  <c:v>325</c:v>
                </c:pt>
                <c:pt idx="4398">
                  <c:v>318</c:v>
                </c:pt>
                <c:pt idx="4399">
                  <c:v>319</c:v>
                </c:pt>
                <c:pt idx="4400">
                  <c:v>324</c:v>
                </c:pt>
                <c:pt idx="4401">
                  <c:v>322</c:v>
                </c:pt>
                <c:pt idx="4402">
                  <c:v>319</c:v>
                </c:pt>
                <c:pt idx="4403">
                  <c:v>322</c:v>
                </c:pt>
                <c:pt idx="4404">
                  <c:v>319</c:v>
                </c:pt>
                <c:pt idx="4405">
                  <c:v>319</c:v>
                </c:pt>
                <c:pt idx="4406">
                  <c:v>317</c:v>
                </c:pt>
                <c:pt idx="4407">
                  <c:v>314</c:v>
                </c:pt>
                <c:pt idx="4408">
                  <c:v>315</c:v>
                </c:pt>
                <c:pt idx="4409">
                  <c:v>315</c:v>
                </c:pt>
                <c:pt idx="4410">
                  <c:v>317</c:v>
                </c:pt>
                <c:pt idx="4411">
                  <c:v>315</c:v>
                </c:pt>
                <c:pt idx="4412">
                  <c:v>322</c:v>
                </c:pt>
                <c:pt idx="4413">
                  <c:v>319</c:v>
                </c:pt>
                <c:pt idx="4414">
                  <c:v>322</c:v>
                </c:pt>
                <c:pt idx="4415">
                  <c:v>321</c:v>
                </c:pt>
                <c:pt idx="4416">
                  <c:v>315</c:v>
                </c:pt>
                <c:pt idx="4417">
                  <c:v>315</c:v>
                </c:pt>
                <c:pt idx="4418">
                  <c:v>313</c:v>
                </c:pt>
                <c:pt idx="4419">
                  <c:v>307</c:v>
                </c:pt>
                <c:pt idx="4420">
                  <c:v>299</c:v>
                </c:pt>
                <c:pt idx="4421">
                  <c:v>300</c:v>
                </c:pt>
                <c:pt idx="4422">
                  <c:v>300</c:v>
                </c:pt>
                <c:pt idx="4423">
                  <c:v>293</c:v>
                </c:pt>
                <c:pt idx="4424">
                  <c:v>294</c:v>
                </c:pt>
                <c:pt idx="4425">
                  <c:v>296</c:v>
                </c:pt>
                <c:pt idx="4426">
                  <c:v>297</c:v>
                </c:pt>
                <c:pt idx="4427">
                  <c:v>298</c:v>
                </c:pt>
                <c:pt idx="4428">
                  <c:v>299</c:v>
                </c:pt>
                <c:pt idx="4429">
                  <c:v>299</c:v>
                </c:pt>
                <c:pt idx="4430">
                  <c:v>299</c:v>
                </c:pt>
                <c:pt idx="4431">
                  <c:v>300</c:v>
                </c:pt>
                <c:pt idx="4432">
                  <c:v>297</c:v>
                </c:pt>
                <c:pt idx="4433">
                  <c:v>300</c:v>
                </c:pt>
                <c:pt idx="4434">
                  <c:v>302</c:v>
                </c:pt>
                <c:pt idx="4435">
                  <c:v>302</c:v>
                </c:pt>
                <c:pt idx="4436">
                  <c:v>293</c:v>
                </c:pt>
                <c:pt idx="4437">
                  <c:v>290</c:v>
                </c:pt>
                <c:pt idx="4438">
                  <c:v>286</c:v>
                </c:pt>
                <c:pt idx="4439">
                  <c:v>283</c:v>
                </c:pt>
                <c:pt idx="4440">
                  <c:v>285</c:v>
                </c:pt>
                <c:pt idx="4441">
                  <c:v>287</c:v>
                </c:pt>
                <c:pt idx="4442">
                  <c:v>286</c:v>
                </c:pt>
                <c:pt idx="4443">
                  <c:v>290</c:v>
                </c:pt>
                <c:pt idx="4444">
                  <c:v>285</c:v>
                </c:pt>
                <c:pt idx="4445">
                  <c:v>285</c:v>
                </c:pt>
                <c:pt idx="4446">
                  <c:v>285</c:v>
                </c:pt>
                <c:pt idx="4447">
                  <c:v>284</c:v>
                </c:pt>
                <c:pt idx="4448">
                  <c:v>280</c:v>
                </c:pt>
                <c:pt idx="4449">
                  <c:v>278</c:v>
                </c:pt>
                <c:pt idx="4450">
                  <c:v>281</c:v>
                </c:pt>
                <c:pt idx="4451">
                  <c:v>283</c:v>
                </c:pt>
                <c:pt idx="4452">
                  <c:v>280</c:v>
                </c:pt>
                <c:pt idx="4453">
                  <c:v>275</c:v>
                </c:pt>
                <c:pt idx="4454">
                  <c:v>278</c:v>
                </c:pt>
                <c:pt idx="4455">
                  <c:v>281</c:v>
                </c:pt>
                <c:pt idx="4456">
                  <c:v>290</c:v>
                </c:pt>
                <c:pt idx="4457">
                  <c:v>287</c:v>
                </c:pt>
                <c:pt idx="4458">
                  <c:v>290</c:v>
                </c:pt>
                <c:pt idx="4459">
                  <c:v>289</c:v>
                </c:pt>
                <c:pt idx="4460">
                  <c:v>291</c:v>
                </c:pt>
                <c:pt idx="4461">
                  <c:v>289</c:v>
                </c:pt>
                <c:pt idx="4462">
                  <c:v>292</c:v>
                </c:pt>
                <c:pt idx="4463">
                  <c:v>288</c:v>
                </c:pt>
                <c:pt idx="4464">
                  <c:v>285</c:v>
                </c:pt>
                <c:pt idx="4465">
                  <c:v>281</c:v>
                </c:pt>
                <c:pt idx="4466">
                  <c:v>277</c:v>
                </c:pt>
                <c:pt idx="4467">
                  <c:v>277</c:v>
                </c:pt>
                <c:pt idx="4468">
                  <c:v>279</c:v>
                </c:pt>
                <c:pt idx="4469">
                  <c:v>282</c:v>
                </c:pt>
                <c:pt idx="4470">
                  <c:v>282</c:v>
                </c:pt>
                <c:pt idx="4471">
                  <c:v>277</c:v>
                </c:pt>
                <c:pt idx="4472">
                  <c:v>278</c:v>
                </c:pt>
                <c:pt idx="4473">
                  <c:v>277</c:v>
                </c:pt>
                <c:pt idx="4474">
                  <c:v>278</c:v>
                </c:pt>
                <c:pt idx="4475">
                  <c:v>276</c:v>
                </c:pt>
                <c:pt idx="4476">
                  <c:v>283</c:v>
                </c:pt>
                <c:pt idx="4477">
                  <c:v>276</c:v>
                </c:pt>
                <c:pt idx="4478">
                  <c:v>271</c:v>
                </c:pt>
                <c:pt idx="4479">
                  <c:v>274</c:v>
                </c:pt>
                <c:pt idx="4480">
                  <c:v>272</c:v>
                </c:pt>
                <c:pt idx="4481">
                  <c:v>277</c:v>
                </c:pt>
                <c:pt idx="4482">
                  <c:v>277</c:v>
                </c:pt>
                <c:pt idx="4483">
                  <c:v>281</c:v>
                </c:pt>
                <c:pt idx="4484">
                  <c:v>279</c:v>
                </c:pt>
                <c:pt idx="4485">
                  <c:v>278</c:v>
                </c:pt>
                <c:pt idx="4486">
                  <c:v>283</c:v>
                </c:pt>
                <c:pt idx="4487">
                  <c:v>293</c:v>
                </c:pt>
                <c:pt idx="4488">
                  <c:v>284</c:v>
                </c:pt>
                <c:pt idx="4489">
                  <c:v>283</c:v>
                </c:pt>
                <c:pt idx="4490">
                  <c:v>276</c:v>
                </c:pt>
                <c:pt idx="4491">
                  <c:v>272</c:v>
                </c:pt>
                <c:pt idx="4492">
                  <c:v>278</c:v>
                </c:pt>
                <c:pt idx="4493">
                  <c:v>275</c:v>
                </c:pt>
                <c:pt idx="4494">
                  <c:v>273</c:v>
                </c:pt>
                <c:pt idx="4495">
                  <c:v>274</c:v>
                </c:pt>
                <c:pt idx="4496">
                  <c:v>274</c:v>
                </c:pt>
                <c:pt idx="4497">
                  <c:v>275</c:v>
                </c:pt>
                <c:pt idx="4498">
                  <c:v>278</c:v>
                </c:pt>
                <c:pt idx="4499">
                  <c:v>286</c:v>
                </c:pt>
                <c:pt idx="4500">
                  <c:v>288</c:v>
                </c:pt>
                <c:pt idx="4501">
                  <c:v>289</c:v>
                </c:pt>
                <c:pt idx="4502">
                  <c:v>286</c:v>
                </c:pt>
                <c:pt idx="4503">
                  <c:v>283</c:v>
                </c:pt>
                <c:pt idx="4504">
                  <c:v>283</c:v>
                </c:pt>
                <c:pt idx="4505">
                  <c:v>282</c:v>
                </c:pt>
                <c:pt idx="4506">
                  <c:v>284</c:v>
                </c:pt>
                <c:pt idx="4507">
                  <c:v>285</c:v>
                </c:pt>
                <c:pt idx="4508">
                  <c:v>287</c:v>
                </c:pt>
                <c:pt idx="4509">
                  <c:v>287</c:v>
                </c:pt>
                <c:pt idx="4510">
                  <c:v>285</c:v>
                </c:pt>
                <c:pt idx="4511">
                  <c:v>282</c:v>
                </c:pt>
                <c:pt idx="4512">
                  <c:v>278</c:v>
                </c:pt>
                <c:pt idx="4513">
                  <c:v>278</c:v>
                </c:pt>
                <c:pt idx="4514">
                  <c:v>280</c:v>
                </c:pt>
                <c:pt idx="4515">
                  <c:v>274</c:v>
                </c:pt>
                <c:pt idx="4516">
                  <c:v>268</c:v>
                </c:pt>
                <c:pt idx="4517">
                  <c:v>269</c:v>
                </c:pt>
                <c:pt idx="4518">
                  <c:v>269</c:v>
                </c:pt>
                <c:pt idx="4519">
                  <c:v>268</c:v>
                </c:pt>
                <c:pt idx="4520">
                  <c:v>277</c:v>
                </c:pt>
                <c:pt idx="4521">
                  <c:v>273</c:v>
                </c:pt>
                <c:pt idx="4522">
                  <c:v>274</c:v>
                </c:pt>
                <c:pt idx="4523">
                  <c:v>268</c:v>
                </c:pt>
                <c:pt idx="4524">
                  <c:v>268</c:v>
                </c:pt>
                <c:pt idx="4525">
                  <c:v>264</c:v>
                </c:pt>
                <c:pt idx="4526">
                  <c:v>260</c:v>
                </c:pt>
                <c:pt idx="4527">
                  <c:v>261</c:v>
                </c:pt>
                <c:pt idx="4528">
                  <c:v>260</c:v>
                </c:pt>
                <c:pt idx="4529">
                  <c:v>267</c:v>
                </c:pt>
                <c:pt idx="4530">
                  <c:v>261</c:v>
                </c:pt>
                <c:pt idx="4531">
                  <c:v>259</c:v>
                </c:pt>
                <c:pt idx="4532">
                  <c:v>264</c:v>
                </c:pt>
                <c:pt idx="4533">
                  <c:v>268</c:v>
                </c:pt>
                <c:pt idx="4534">
                  <c:v>266</c:v>
                </c:pt>
                <c:pt idx="4535">
                  <c:v>265</c:v>
                </c:pt>
                <c:pt idx="4536">
                  <c:v>265</c:v>
                </c:pt>
                <c:pt idx="4537">
                  <c:v>263</c:v>
                </c:pt>
                <c:pt idx="4538">
                  <c:v>254</c:v>
                </c:pt>
                <c:pt idx="4539">
                  <c:v>255</c:v>
                </c:pt>
                <c:pt idx="4540">
                  <c:v>255</c:v>
                </c:pt>
                <c:pt idx="4541">
                  <c:v>255</c:v>
                </c:pt>
                <c:pt idx="4542">
                  <c:v>243</c:v>
                </c:pt>
                <c:pt idx="4543">
                  <c:v>238</c:v>
                </c:pt>
                <c:pt idx="4544">
                  <c:v>234</c:v>
                </c:pt>
                <c:pt idx="4545">
                  <c:v>230</c:v>
                </c:pt>
                <c:pt idx="4546">
                  <c:v>237</c:v>
                </c:pt>
                <c:pt idx="4547">
                  <c:v>240</c:v>
                </c:pt>
                <c:pt idx="4548">
                  <c:v>237</c:v>
                </c:pt>
                <c:pt idx="4549">
                  <c:v>240</c:v>
                </c:pt>
                <c:pt idx="4550">
                  <c:v>242</c:v>
                </c:pt>
                <c:pt idx="4551">
                  <c:v>238</c:v>
                </c:pt>
                <c:pt idx="4552">
                  <c:v>238</c:v>
                </c:pt>
                <c:pt idx="4553">
                  <c:v>230</c:v>
                </c:pt>
                <c:pt idx="4554">
                  <c:v>233</c:v>
                </c:pt>
                <c:pt idx="4555">
                  <c:v>229</c:v>
                </c:pt>
                <c:pt idx="4556">
                  <c:v>230</c:v>
                </c:pt>
                <c:pt idx="4557">
                  <c:v>233</c:v>
                </c:pt>
                <c:pt idx="4558">
                  <c:v>236</c:v>
                </c:pt>
                <c:pt idx="4559">
                  <c:v>237</c:v>
                </c:pt>
                <c:pt idx="4560">
                  <c:v>234</c:v>
                </c:pt>
                <c:pt idx="4561">
                  <c:v>233</c:v>
                </c:pt>
                <c:pt idx="4562">
                  <c:v>234</c:v>
                </c:pt>
                <c:pt idx="4563">
                  <c:v>228</c:v>
                </c:pt>
                <c:pt idx="4564">
                  <c:v>242</c:v>
                </c:pt>
                <c:pt idx="4565">
                  <c:v>243</c:v>
                </c:pt>
                <c:pt idx="4566">
                  <c:v>247</c:v>
                </c:pt>
                <c:pt idx="4567">
                  <c:v>248</c:v>
                </c:pt>
                <c:pt idx="4568">
                  <c:v>247</c:v>
                </c:pt>
                <c:pt idx="4569">
                  <c:v>254</c:v>
                </c:pt>
                <c:pt idx="4570">
                  <c:v>256</c:v>
                </c:pt>
                <c:pt idx="4571">
                  <c:v>257</c:v>
                </c:pt>
                <c:pt idx="4572">
                  <c:v>256</c:v>
                </c:pt>
                <c:pt idx="4573">
                  <c:v>249</c:v>
                </c:pt>
                <c:pt idx="4574">
                  <c:v>246</c:v>
                </c:pt>
                <c:pt idx="4575">
                  <c:v>249</c:v>
                </c:pt>
                <c:pt idx="4576">
                  <c:v>253</c:v>
                </c:pt>
                <c:pt idx="4577">
                  <c:v>254</c:v>
                </c:pt>
                <c:pt idx="4578">
                  <c:v>249</c:v>
                </c:pt>
                <c:pt idx="4579">
                  <c:v>246</c:v>
                </c:pt>
                <c:pt idx="4580">
                  <c:v>244</c:v>
                </c:pt>
                <c:pt idx="4581">
                  <c:v>238</c:v>
                </c:pt>
                <c:pt idx="4582">
                  <c:v>241</c:v>
                </c:pt>
                <c:pt idx="4583">
                  <c:v>240</c:v>
                </c:pt>
                <c:pt idx="4584">
                  <c:v>240</c:v>
                </c:pt>
                <c:pt idx="4585">
                  <c:v>239</c:v>
                </c:pt>
                <c:pt idx="4586">
                  <c:v>238</c:v>
                </c:pt>
                <c:pt idx="4587">
                  <c:v>236</c:v>
                </c:pt>
                <c:pt idx="4588">
                  <c:v>239</c:v>
                </c:pt>
                <c:pt idx="4589">
                  <c:v>238</c:v>
                </c:pt>
                <c:pt idx="4590">
                  <c:v>237</c:v>
                </c:pt>
                <c:pt idx="4591">
                  <c:v>239</c:v>
                </c:pt>
                <c:pt idx="4592">
                  <c:v>247</c:v>
                </c:pt>
                <c:pt idx="4593">
                  <c:v>250</c:v>
                </c:pt>
                <c:pt idx="4594">
                  <c:v>254</c:v>
                </c:pt>
                <c:pt idx="4595">
                  <c:v>247</c:v>
                </c:pt>
                <c:pt idx="4596">
                  <c:v>246</c:v>
                </c:pt>
                <c:pt idx="4597">
                  <c:v>246</c:v>
                </c:pt>
                <c:pt idx="4598">
                  <c:v>244</c:v>
                </c:pt>
                <c:pt idx="4599">
                  <c:v>248</c:v>
                </c:pt>
                <c:pt idx="4600">
                  <c:v>248</c:v>
                </c:pt>
                <c:pt idx="4601">
                  <c:v>246</c:v>
                </c:pt>
                <c:pt idx="4602">
                  <c:v>246</c:v>
                </c:pt>
                <c:pt idx="4603">
                  <c:v>247</c:v>
                </c:pt>
                <c:pt idx="4604">
                  <c:v>244</c:v>
                </c:pt>
                <c:pt idx="4605">
                  <c:v>244</c:v>
                </c:pt>
                <c:pt idx="4606">
                  <c:v>244</c:v>
                </c:pt>
                <c:pt idx="4607">
                  <c:v>244</c:v>
                </c:pt>
                <c:pt idx="4608">
                  <c:v>244</c:v>
                </c:pt>
                <c:pt idx="4609">
                  <c:v>245</c:v>
                </c:pt>
                <c:pt idx="4610">
                  <c:v>245</c:v>
                </c:pt>
                <c:pt idx="4611">
                  <c:v>246</c:v>
                </c:pt>
                <c:pt idx="4612">
                  <c:v>249</c:v>
                </c:pt>
                <c:pt idx="4613">
                  <c:v>245</c:v>
                </c:pt>
                <c:pt idx="4614">
                  <c:v>243</c:v>
                </c:pt>
                <c:pt idx="4615">
                  <c:v>235</c:v>
                </c:pt>
                <c:pt idx="4616">
                  <c:v>228</c:v>
                </c:pt>
                <c:pt idx="4617">
                  <c:v>228</c:v>
                </c:pt>
                <c:pt idx="4618">
                  <c:v>231</c:v>
                </c:pt>
                <c:pt idx="4619">
                  <c:v>221</c:v>
                </c:pt>
                <c:pt idx="4620">
                  <c:v>223</c:v>
                </c:pt>
                <c:pt idx="4621">
                  <c:v>222</c:v>
                </c:pt>
                <c:pt idx="4622">
                  <c:v>222</c:v>
                </c:pt>
                <c:pt idx="4623">
                  <c:v>219</c:v>
                </c:pt>
                <c:pt idx="4624">
                  <c:v>219</c:v>
                </c:pt>
                <c:pt idx="4625">
                  <c:v>219</c:v>
                </c:pt>
                <c:pt idx="4626">
                  <c:v>219</c:v>
                </c:pt>
                <c:pt idx="4627">
                  <c:v>216</c:v>
                </c:pt>
                <c:pt idx="4628">
                  <c:v>218</c:v>
                </c:pt>
                <c:pt idx="4629">
                  <c:v>222</c:v>
                </c:pt>
                <c:pt idx="4630">
                  <c:v>221</c:v>
                </c:pt>
                <c:pt idx="4631">
                  <c:v>217</c:v>
                </c:pt>
                <c:pt idx="4632">
                  <c:v>217</c:v>
                </c:pt>
                <c:pt idx="4633">
                  <c:v>215</c:v>
                </c:pt>
                <c:pt idx="4634">
                  <c:v>216</c:v>
                </c:pt>
                <c:pt idx="4635">
                  <c:v>217</c:v>
                </c:pt>
                <c:pt idx="4636">
                  <c:v>214</c:v>
                </c:pt>
                <c:pt idx="4637">
                  <c:v>210</c:v>
                </c:pt>
                <c:pt idx="4638">
                  <c:v>209</c:v>
                </c:pt>
                <c:pt idx="4639">
                  <c:v>207</c:v>
                </c:pt>
                <c:pt idx="4640">
                  <c:v>205</c:v>
                </c:pt>
                <c:pt idx="4641">
                  <c:v>208</c:v>
                </c:pt>
                <c:pt idx="4642">
                  <c:v>208</c:v>
                </c:pt>
                <c:pt idx="4643">
                  <c:v>210</c:v>
                </c:pt>
                <c:pt idx="4644">
                  <c:v>208</c:v>
                </c:pt>
                <c:pt idx="4645">
                  <c:v>209</c:v>
                </c:pt>
                <c:pt idx="4646">
                  <c:v>205</c:v>
                </c:pt>
                <c:pt idx="4647">
                  <c:v>199</c:v>
                </c:pt>
                <c:pt idx="4648">
                  <c:v>204</c:v>
                </c:pt>
                <c:pt idx="4649">
                  <c:v>207</c:v>
                </c:pt>
                <c:pt idx="4650">
                  <c:v>209</c:v>
                </c:pt>
                <c:pt idx="4651">
                  <c:v>206</c:v>
                </c:pt>
                <c:pt idx="4652">
                  <c:v>206</c:v>
                </c:pt>
                <c:pt idx="4653">
                  <c:v>211</c:v>
                </c:pt>
                <c:pt idx="4654">
                  <c:v>207</c:v>
                </c:pt>
                <c:pt idx="4655">
                  <c:v>205</c:v>
                </c:pt>
                <c:pt idx="4656">
                  <c:v>206</c:v>
                </c:pt>
                <c:pt idx="4657">
                  <c:v>211</c:v>
                </c:pt>
                <c:pt idx="4658">
                  <c:v>212</c:v>
                </c:pt>
                <c:pt idx="4659">
                  <c:v>215</c:v>
                </c:pt>
                <c:pt idx="4660">
                  <c:v>216</c:v>
                </c:pt>
                <c:pt idx="4661">
                  <c:v>228</c:v>
                </c:pt>
                <c:pt idx="4662">
                  <c:v>234</c:v>
                </c:pt>
                <c:pt idx="4663">
                  <c:v>228</c:v>
                </c:pt>
                <c:pt idx="4664">
                  <c:v>228</c:v>
                </c:pt>
                <c:pt idx="4665">
                  <c:v>229</c:v>
                </c:pt>
                <c:pt idx="4666">
                  <c:v>230</c:v>
                </c:pt>
                <c:pt idx="4667">
                  <c:v>230</c:v>
                </c:pt>
                <c:pt idx="4668">
                  <c:v>229</c:v>
                </c:pt>
                <c:pt idx="4669">
                  <c:v>229</c:v>
                </c:pt>
                <c:pt idx="4670">
                  <c:v>227</c:v>
                </c:pt>
                <c:pt idx="4671">
                  <c:v>225</c:v>
                </c:pt>
                <c:pt idx="4672">
                  <c:v>217</c:v>
                </c:pt>
                <c:pt idx="4673">
                  <c:v>231</c:v>
                </c:pt>
                <c:pt idx="4674">
                  <c:v>240</c:v>
                </c:pt>
                <c:pt idx="4675">
                  <c:v>236</c:v>
                </c:pt>
                <c:pt idx="4676">
                  <c:v>240</c:v>
                </c:pt>
                <c:pt idx="4677">
                  <c:v>243</c:v>
                </c:pt>
                <c:pt idx="4678">
                  <c:v>241</c:v>
                </c:pt>
                <c:pt idx="4679">
                  <c:v>245</c:v>
                </c:pt>
                <c:pt idx="4680">
                  <c:v>251</c:v>
                </c:pt>
                <c:pt idx="4681">
                  <c:v>251</c:v>
                </c:pt>
                <c:pt idx="4682">
                  <c:v>250</c:v>
                </c:pt>
                <c:pt idx="4683">
                  <c:v>251</c:v>
                </c:pt>
                <c:pt idx="4684">
                  <c:v>253</c:v>
                </c:pt>
                <c:pt idx="4685">
                  <c:v>255</c:v>
                </c:pt>
                <c:pt idx="4686">
                  <c:v>252</c:v>
                </c:pt>
                <c:pt idx="4687">
                  <c:v>248</c:v>
                </c:pt>
                <c:pt idx="4688">
                  <c:v>246</c:v>
                </c:pt>
                <c:pt idx="4689">
                  <c:v>247</c:v>
                </c:pt>
                <c:pt idx="4690">
                  <c:v>247</c:v>
                </c:pt>
                <c:pt idx="4691">
                  <c:v>246</c:v>
                </c:pt>
                <c:pt idx="4692">
                  <c:v>251</c:v>
                </c:pt>
                <c:pt idx="4693">
                  <c:v>249</c:v>
                </c:pt>
                <c:pt idx="4694">
                  <c:v>248</c:v>
                </c:pt>
                <c:pt idx="4695">
                  <c:v>248</c:v>
                </c:pt>
                <c:pt idx="4696">
                  <c:v>242</c:v>
                </c:pt>
                <c:pt idx="4697">
                  <c:v>245</c:v>
                </c:pt>
                <c:pt idx="4698">
                  <c:v>241</c:v>
                </c:pt>
                <c:pt idx="4699">
                  <c:v>241</c:v>
                </c:pt>
                <c:pt idx="4700">
                  <c:v>243</c:v>
                </c:pt>
                <c:pt idx="4701">
                  <c:v>240</c:v>
                </c:pt>
                <c:pt idx="4702">
                  <c:v>241</c:v>
                </c:pt>
                <c:pt idx="4703">
                  <c:v>237</c:v>
                </c:pt>
                <c:pt idx="4704">
                  <c:v>233</c:v>
                </c:pt>
                <c:pt idx="4705">
                  <c:v>226</c:v>
                </c:pt>
                <c:pt idx="4706">
                  <c:v>226</c:v>
                </c:pt>
                <c:pt idx="4707">
                  <c:v>224</c:v>
                </c:pt>
                <c:pt idx="4708">
                  <c:v>226</c:v>
                </c:pt>
              </c:numCache>
            </c:numRef>
          </c:val>
          <c:smooth val="0"/>
        </c:ser>
        <c:ser>
          <c:idx val="1"/>
          <c:order val="1"/>
          <c:tx>
            <c:strRef>
              <c:f>'TIME SERIES'!$H$18</c:f>
              <c:strCache>
                <c:ptCount val="1"/>
                <c:pt idx="0">
                  <c:v>USD High-yield - Investment grade spreads</c:v>
                </c:pt>
              </c:strCache>
            </c:strRef>
          </c:tx>
          <c:spPr>
            <a:ln w="22225">
              <a:solidFill>
                <a:srgbClr val="A31A7E"/>
              </a:solidFill>
            </a:ln>
          </c:spPr>
          <c:marker>
            <c:symbol val="none"/>
          </c:marker>
          <c:cat>
            <c:numRef>
              <c:f>'TIME SERIES'!$B$20:$B$4727</c:f>
              <c:numCache>
                <c:formatCode>m/d/yyyy</c:formatCode>
                <c:ptCount val="4708"/>
                <c:pt idx="0">
                  <c:v>36529</c:v>
                </c:pt>
                <c:pt idx="1">
                  <c:v>36530</c:v>
                </c:pt>
                <c:pt idx="2">
                  <c:v>36531</c:v>
                </c:pt>
                <c:pt idx="3">
                  <c:v>36532</c:v>
                </c:pt>
                <c:pt idx="4">
                  <c:v>36535</c:v>
                </c:pt>
                <c:pt idx="5">
                  <c:v>36536</c:v>
                </c:pt>
                <c:pt idx="6">
                  <c:v>36537</c:v>
                </c:pt>
                <c:pt idx="7">
                  <c:v>36538</c:v>
                </c:pt>
                <c:pt idx="8">
                  <c:v>36539</c:v>
                </c:pt>
                <c:pt idx="9">
                  <c:v>36542</c:v>
                </c:pt>
                <c:pt idx="10">
                  <c:v>36543</c:v>
                </c:pt>
                <c:pt idx="11">
                  <c:v>36544</c:v>
                </c:pt>
                <c:pt idx="12">
                  <c:v>36545</c:v>
                </c:pt>
                <c:pt idx="13">
                  <c:v>36546</c:v>
                </c:pt>
                <c:pt idx="14">
                  <c:v>36549</c:v>
                </c:pt>
                <c:pt idx="15">
                  <c:v>36550</c:v>
                </c:pt>
                <c:pt idx="16">
                  <c:v>36551</c:v>
                </c:pt>
                <c:pt idx="17">
                  <c:v>36552</c:v>
                </c:pt>
                <c:pt idx="18">
                  <c:v>36553</c:v>
                </c:pt>
                <c:pt idx="19">
                  <c:v>36556</c:v>
                </c:pt>
                <c:pt idx="20">
                  <c:v>36557</c:v>
                </c:pt>
                <c:pt idx="21">
                  <c:v>36558</c:v>
                </c:pt>
                <c:pt idx="22">
                  <c:v>36559</c:v>
                </c:pt>
                <c:pt idx="23">
                  <c:v>36560</c:v>
                </c:pt>
                <c:pt idx="24">
                  <c:v>36563</c:v>
                </c:pt>
                <c:pt idx="25">
                  <c:v>36564</c:v>
                </c:pt>
                <c:pt idx="26">
                  <c:v>36565</c:v>
                </c:pt>
                <c:pt idx="27">
                  <c:v>36566</c:v>
                </c:pt>
                <c:pt idx="28">
                  <c:v>36567</c:v>
                </c:pt>
                <c:pt idx="29">
                  <c:v>36570</c:v>
                </c:pt>
                <c:pt idx="30">
                  <c:v>36571</c:v>
                </c:pt>
                <c:pt idx="31">
                  <c:v>36572</c:v>
                </c:pt>
                <c:pt idx="32">
                  <c:v>36573</c:v>
                </c:pt>
                <c:pt idx="33">
                  <c:v>36574</c:v>
                </c:pt>
                <c:pt idx="34">
                  <c:v>36577</c:v>
                </c:pt>
                <c:pt idx="35">
                  <c:v>36578</c:v>
                </c:pt>
                <c:pt idx="36">
                  <c:v>36579</c:v>
                </c:pt>
                <c:pt idx="37">
                  <c:v>36580</c:v>
                </c:pt>
                <c:pt idx="38">
                  <c:v>36581</c:v>
                </c:pt>
                <c:pt idx="39">
                  <c:v>36584</c:v>
                </c:pt>
                <c:pt idx="40">
                  <c:v>36585</c:v>
                </c:pt>
                <c:pt idx="41">
                  <c:v>36586</c:v>
                </c:pt>
                <c:pt idx="42">
                  <c:v>36587</c:v>
                </c:pt>
                <c:pt idx="43">
                  <c:v>36588</c:v>
                </c:pt>
                <c:pt idx="44">
                  <c:v>36591</c:v>
                </c:pt>
                <c:pt idx="45">
                  <c:v>36592</c:v>
                </c:pt>
                <c:pt idx="46">
                  <c:v>36593</c:v>
                </c:pt>
                <c:pt idx="47">
                  <c:v>36594</c:v>
                </c:pt>
                <c:pt idx="48">
                  <c:v>36595</c:v>
                </c:pt>
                <c:pt idx="49">
                  <c:v>36598</c:v>
                </c:pt>
                <c:pt idx="50">
                  <c:v>36599</c:v>
                </c:pt>
                <c:pt idx="51">
                  <c:v>36600</c:v>
                </c:pt>
                <c:pt idx="52">
                  <c:v>36601</c:v>
                </c:pt>
                <c:pt idx="53">
                  <c:v>36602</c:v>
                </c:pt>
                <c:pt idx="54">
                  <c:v>36605</c:v>
                </c:pt>
                <c:pt idx="55">
                  <c:v>36606</c:v>
                </c:pt>
                <c:pt idx="56">
                  <c:v>36607</c:v>
                </c:pt>
                <c:pt idx="57">
                  <c:v>36608</c:v>
                </c:pt>
                <c:pt idx="58">
                  <c:v>36609</c:v>
                </c:pt>
                <c:pt idx="59">
                  <c:v>36612</c:v>
                </c:pt>
                <c:pt idx="60">
                  <c:v>36613</c:v>
                </c:pt>
                <c:pt idx="61">
                  <c:v>36614</c:v>
                </c:pt>
                <c:pt idx="62">
                  <c:v>36615</c:v>
                </c:pt>
                <c:pt idx="63">
                  <c:v>36616</c:v>
                </c:pt>
                <c:pt idx="64">
                  <c:v>36619</c:v>
                </c:pt>
                <c:pt idx="65">
                  <c:v>36620</c:v>
                </c:pt>
                <c:pt idx="66">
                  <c:v>36621</c:v>
                </c:pt>
                <c:pt idx="67">
                  <c:v>36622</c:v>
                </c:pt>
                <c:pt idx="68">
                  <c:v>36623</c:v>
                </c:pt>
                <c:pt idx="69">
                  <c:v>36626</c:v>
                </c:pt>
                <c:pt idx="70">
                  <c:v>36627</c:v>
                </c:pt>
                <c:pt idx="71">
                  <c:v>36628</c:v>
                </c:pt>
                <c:pt idx="72">
                  <c:v>36629</c:v>
                </c:pt>
                <c:pt idx="73">
                  <c:v>36630</c:v>
                </c:pt>
                <c:pt idx="74">
                  <c:v>36633</c:v>
                </c:pt>
                <c:pt idx="75">
                  <c:v>36634</c:v>
                </c:pt>
                <c:pt idx="76">
                  <c:v>36635</c:v>
                </c:pt>
                <c:pt idx="77">
                  <c:v>36636</c:v>
                </c:pt>
                <c:pt idx="78">
                  <c:v>36637</c:v>
                </c:pt>
                <c:pt idx="79">
                  <c:v>36640</c:v>
                </c:pt>
                <c:pt idx="80">
                  <c:v>36641</c:v>
                </c:pt>
                <c:pt idx="81">
                  <c:v>36642</c:v>
                </c:pt>
                <c:pt idx="82">
                  <c:v>36643</c:v>
                </c:pt>
                <c:pt idx="83">
                  <c:v>36644</c:v>
                </c:pt>
                <c:pt idx="84">
                  <c:v>36647</c:v>
                </c:pt>
                <c:pt idx="85">
                  <c:v>36648</c:v>
                </c:pt>
                <c:pt idx="86">
                  <c:v>36649</c:v>
                </c:pt>
                <c:pt idx="87">
                  <c:v>36650</c:v>
                </c:pt>
                <c:pt idx="88">
                  <c:v>36651</c:v>
                </c:pt>
                <c:pt idx="89">
                  <c:v>36654</c:v>
                </c:pt>
                <c:pt idx="90">
                  <c:v>36655</c:v>
                </c:pt>
                <c:pt idx="91">
                  <c:v>36656</c:v>
                </c:pt>
                <c:pt idx="92">
                  <c:v>36657</c:v>
                </c:pt>
                <c:pt idx="93">
                  <c:v>36658</c:v>
                </c:pt>
                <c:pt idx="94">
                  <c:v>36661</c:v>
                </c:pt>
                <c:pt idx="95">
                  <c:v>36662</c:v>
                </c:pt>
                <c:pt idx="96">
                  <c:v>36663</c:v>
                </c:pt>
                <c:pt idx="97">
                  <c:v>36664</c:v>
                </c:pt>
                <c:pt idx="98">
                  <c:v>36665</c:v>
                </c:pt>
                <c:pt idx="99">
                  <c:v>36668</c:v>
                </c:pt>
                <c:pt idx="100">
                  <c:v>36669</c:v>
                </c:pt>
                <c:pt idx="101">
                  <c:v>36670</c:v>
                </c:pt>
                <c:pt idx="102">
                  <c:v>36671</c:v>
                </c:pt>
                <c:pt idx="103">
                  <c:v>36672</c:v>
                </c:pt>
                <c:pt idx="104">
                  <c:v>36675</c:v>
                </c:pt>
                <c:pt idx="105">
                  <c:v>36676</c:v>
                </c:pt>
                <c:pt idx="106">
                  <c:v>36677</c:v>
                </c:pt>
                <c:pt idx="107">
                  <c:v>36678</c:v>
                </c:pt>
                <c:pt idx="108">
                  <c:v>36679</c:v>
                </c:pt>
                <c:pt idx="109">
                  <c:v>36682</c:v>
                </c:pt>
                <c:pt idx="110">
                  <c:v>36683</c:v>
                </c:pt>
                <c:pt idx="111">
                  <c:v>36684</c:v>
                </c:pt>
                <c:pt idx="112">
                  <c:v>36685</c:v>
                </c:pt>
                <c:pt idx="113">
                  <c:v>36686</c:v>
                </c:pt>
                <c:pt idx="114">
                  <c:v>36689</c:v>
                </c:pt>
                <c:pt idx="115">
                  <c:v>36690</c:v>
                </c:pt>
                <c:pt idx="116">
                  <c:v>36691</c:v>
                </c:pt>
                <c:pt idx="117">
                  <c:v>36692</c:v>
                </c:pt>
                <c:pt idx="118">
                  <c:v>36693</c:v>
                </c:pt>
                <c:pt idx="119">
                  <c:v>36696</c:v>
                </c:pt>
                <c:pt idx="120">
                  <c:v>36697</c:v>
                </c:pt>
                <c:pt idx="121">
                  <c:v>36698</c:v>
                </c:pt>
                <c:pt idx="122">
                  <c:v>36699</c:v>
                </c:pt>
                <c:pt idx="123">
                  <c:v>36700</c:v>
                </c:pt>
                <c:pt idx="124">
                  <c:v>36703</c:v>
                </c:pt>
                <c:pt idx="125">
                  <c:v>36704</c:v>
                </c:pt>
                <c:pt idx="126">
                  <c:v>36705</c:v>
                </c:pt>
                <c:pt idx="127">
                  <c:v>36706</c:v>
                </c:pt>
                <c:pt idx="128">
                  <c:v>36707</c:v>
                </c:pt>
                <c:pt idx="129">
                  <c:v>36710</c:v>
                </c:pt>
                <c:pt idx="130">
                  <c:v>36711</c:v>
                </c:pt>
                <c:pt idx="131">
                  <c:v>36712</c:v>
                </c:pt>
                <c:pt idx="132">
                  <c:v>36713</c:v>
                </c:pt>
                <c:pt idx="133">
                  <c:v>36714</c:v>
                </c:pt>
                <c:pt idx="134">
                  <c:v>36717</c:v>
                </c:pt>
                <c:pt idx="135">
                  <c:v>36718</c:v>
                </c:pt>
                <c:pt idx="136">
                  <c:v>36719</c:v>
                </c:pt>
                <c:pt idx="137">
                  <c:v>36720</c:v>
                </c:pt>
                <c:pt idx="138">
                  <c:v>36721</c:v>
                </c:pt>
                <c:pt idx="139">
                  <c:v>36724</c:v>
                </c:pt>
                <c:pt idx="140">
                  <c:v>36725</c:v>
                </c:pt>
                <c:pt idx="141">
                  <c:v>36726</c:v>
                </c:pt>
                <c:pt idx="142">
                  <c:v>36727</c:v>
                </c:pt>
                <c:pt idx="143">
                  <c:v>36728</c:v>
                </c:pt>
                <c:pt idx="144">
                  <c:v>36731</c:v>
                </c:pt>
                <c:pt idx="145">
                  <c:v>36732</c:v>
                </c:pt>
                <c:pt idx="146">
                  <c:v>36733</c:v>
                </c:pt>
                <c:pt idx="147">
                  <c:v>36734</c:v>
                </c:pt>
                <c:pt idx="148">
                  <c:v>36735</c:v>
                </c:pt>
                <c:pt idx="149">
                  <c:v>36738</c:v>
                </c:pt>
                <c:pt idx="150">
                  <c:v>36739</c:v>
                </c:pt>
                <c:pt idx="151">
                  <c:v>36740</c:v>
                </c:pt>
                <c:pt idx="152">
                  <c:v>36741</c:v>
                </c:pt>
                <c:pt idx="153">
                  <c:v>36742</c:v>
                </c:pt>
                <c:pt idx="154">
                  <c:v>36745</c:v>
                </c:pt>
                <c:pt idx="155">
                  <c:v>36746</c:v>
                </c:pt>
                <c:pt idx="156">
                  <c:v>36747</c:v>
                </c:pt>
                <c:pt idx="157">
                  <c:v>36748</c:v>
                </c:pt>
                <c:pt idx="158">
                  <c:v>36749</c:v>
                </c:pt>
                <c:pt idx="159">
                  <c:v>36752</c:v>
                </c:pt>
                <c:pt idx="160">
                  <c:v>36753</c:v>
                </c:pt>
                <c:pt idx="161">
                  <c:v>36754</c:v>
                </c:pt>
                <c:pt idx="162">
                  <c:v>36755</c:v>
                </c:pt>
                <c:pt idx="163">
                  <c:v>36756</c:v>
                </c:pt>
                <c:pt idx="164">
                  <c:v>36759</c:v>
                </c:pt>
                <c:pt idx="165">
                  <c:v>36760</c:v>
                </c:pt>
                <c:pt idx="166">
                  <c:v>36761</c:v>
                </c:pt>
                <c:pt idx="167">
                  <c:v>36762</c:v>
                </c:pt>
                <c:pt idx="168">
                  <c:v>36763</c:v>
                </c:pt>
                <c:pt idx="169">
                  <c:v>36766</c:v>
                </c:pt>
                <c:pt idx="170">
                  <c:v>36767</c:v>
                </c:pt>
                <c:pt idx="171">
                  <c:v>36768</c:v>
                </c:pt>
                <c:pt idx="172">
                  <c:v>36769</c:v>
                </c:pt>
                <c:pt idx="173">
                  <c:v>36770</c:v>
                </c:pt>
                <c:pt idx="174">
                  <c:v>36773</c:v>
                </c:pt>
                <c:pt idx="175">
                  <c:v>36774</c:v>
                </c:pt>
                <c:pt idx="176">
                  <c:v>36775</c:v>
                </c:pt>
                <c:pt idx="177">
                  <c:v>36776</c:v>
                </c:pt>
                <c:pt idx="178">
                  <c:v>36777</c:v>
                </c:pt>
                <c:pt idx="179">
                  <c:v>36780</c:v>
                </c:pt>
                <c:pt idx="180">
                  <c:v>36781</c:v>
                </c:pt>
                <c:pt idx="181">
                  <c:v>36782</c:v>
                </c:pt>
                <c:pt idx="182">
                  <c:v>36783</c:v>
                </c:pt>
                <c:pt idx="183">
                  <c:v>36784</c:v>
                </c:pt>
                <c:pt idx="184">
                  <c:v>36787</c:v>
                </c:pt>
                <c:pt idx="185">
                  <c:v>36788</c:v>
                </c:pt>
                <c:pt idx="186">
                  <c:v>36789</c:v>
                </c:pt>
                <c:pt idx="187">
                  <c:v>36790</c:v>
                </c:pt>
                <c:pt idx="188">
                  <c:v>36791</c:v>
                </c:pt>
                <c:pt idx="189">
                  <c:v>36794</c:v>
                </c:pt>
                <c:pt idx="190">
                  <c:v>36795</c:v>
                </c:pt>
                <c:pt idx="191">
                  <c:v>36796</c:v>
                </c:pt>
                <c:pt idx="192">
                  <c:v>36797</c:v>
                </c:pt>
                <c:pt idx="193">
                  <c:v>36798</c:v>
                </c:pt>
                <c:pt idx="194">
                  <c:v>36801</c:v>
                </c:pt>
                <c:pt idx="195">
                  <c:v>36802</c:v>
                </c:pt>
                <c:pt idx="196">
                  <c:v>36803</c:v>
                </c:pt>
                <c:pt idx="197">
                  <c:v>36804</c:v>
                </c:pt>
                <c:pt idx="198">
                  <c:v>36805</c:v>
                </c:pt>
                <c:pt idx="199">
                  <c:v>36808</c:v>
                </c:pt>
                <c:pt idx="200">
                  <c:v>36809</c:v>
                </c:pt>
                <c:pt idx="201">
                  <c:v>36810</c:v>
                </c:pt>
                <c:pt idx="202">
                  <c:v>36811</c:v>
                </c:pt>
                <c:pt idx="203">
                  <c:v>36812</c:v>
                </c:pt>
                <c:pt idx="204">
                  <c:v>36815</c:v>
                </c:pt>
                <c:pt idx="205">
                  <c:v>36816</c:v>
                </c:pt>
                <c:pt idx="206">
                  <c:v>36817</c:v>
                </c:pt>
                <c:pt idx="207">
                  <c:v>36818</c:v>
                </c:pt>
                <c:pt idx="208">
                  <c:v>36819</c:v>
                </c:pt>
                <c:pt idx="209">
                  <c:v>36822</c:v>
                </c:pt>
                <c:pt idx="210">
                  <c:v>36823</c:v>
                </c:pt>
                <c:pt idx="211">
                  <c:v>36824</c:v>
                </c:pt>
                <c:pt idx="212">
                  <c:v>36825</c:v>
                </c:pt>
                <c:pt idx="213">
                  <c:v>36826</c:v>
                </c:pt>
                <c:pt idx="214">
                  <c:v>36829</c:v>
                </c:pt>
                <c:pt idx="215">
                  <c:v>36830</c:v>
                </c:pt>
                <c:pt idx="216">
                  <c:v>36831</c:v>
                </c:pt>
                <c:pt idx="217">
                  <c:v>36832</c:v>
                </c:pt>
                <c:pt idx="218">
                  <c:v>36833</c:v>
                </c:pt>
                <c:pt idx="219">
                  <c:v>36836</c:v>
                </c:pt>
                <c:pt idx="220">
                  <c:v>36837</c:v>
                </c:pt>
                <c:pt idx="221">
                  <c:v>36838</c:v>
                </c:pt>
                <c:pt idx="222">
                  <c:v>36839</c:v>
                </c:pt>
                <c:pt idx="223">
                  <c:v>36840</c:v>
                </c:pt>
                <c:pt idx="224">
                  <c:v>36843</c:v>
                </c:pt>
                <c:pt idx="225">
                  <c:v>36844</c:v>
                </c:pt>
                <c:pt idx="226">
                  <c:v>36845</c:v>
                </c:pt>
                <c:pt idx="227">
                  <c:v>36846</c:v>
                </c:pt>
                <c:pt idx="228">
                  <c:v>36847</c:v>
                </c:pt>
                <c:pt idx="229">
                  <c:v>36850</c:v>
                </c:pt>
                <c:pt idx="230">
                  <c:v>36851</c:v>
                </c:pt>
                <c:pt idx="231">
                  <c:v>36852</c:v>
                </c:pt>
                <c:pt idx="232">
                  <c:v>36853</c:v>
                </c:pt>
                <c:pt idx="233">
                  <c:v>36854</c:v>
                </c:pt>
                <c:pt idx="234">
                  <c:v>36857</c:v>
                </c:pt>
                <c:pt idx="235">
                  <c:v>36858</c:v>
                </c:pt>
                <c:pt idx="236">
                  <c:v>36859</c:v>
                </c:pt>
                <c:pt idx="237">
                  <c:v>36860</c:v>
                </c:pt>
                <c:pt idx="238">
                  <c:v>36861</c:v>
                </c:pt>
                <c:pt idx="239">
                  <c:v>36864</c:v>
                </c:pt>
                <c:pt idx="240">
                  <c:v>36865</c:v>
                </c:pt>
                <c:pt idx="241">
                  <c:v>36866</c:v>
                </c:pt>
                <c:pt idx="242">
                  <c:v>36867</c:v>
                </c:pt>
                <c:pt idx="243">
                  <c:v>36868</c:v>
                </c:pt>
                <c:pt idx="244">
                  <c:v>36871</c:v>
                </c:pt>
                <c:pt idx="245">
                  <c:v>36872</c:v>
                </c:pt>
                <c:pt idx="246">
                  <c:v>36873</c:v>
                </c:pt>
                <c:pt idx="247">
                  <c:v>36874</c:v>
                </c:pt>
                <c:pt idx="248">
                  <c:v>36875</c:v>
                </c:pt>
                <c:pt idx="249">
                  <c:v>36878</c:v>
                </c:pt>
                <c:pt idx="250">
                  <c:v>36879</c:v>
                </c:pt>
                <c:pt idx="251">
                  <c:v>36880</c:v>
                </c:pt>
                <c:pt idx="252">
                  <c:v>36881</c:v>
                </c:pt>
                <c:pt idx="253">
                  <c:v>36882</c:v>
                </c:pt>
                <c:pt idx="254">
                  <c:v>36885</c:v>
                </c:pt>
                <c:pt idx="255">
                  <c:v>36886</c:v>
                </c:pt>
                <c:pt idx="256">
                  <c:v>36887</c:v>
                </c:pt>
                <c:pt idx="257">
                  <c:v>36888</c:v>
                </c:pt>
                <c:pt idx="258">
                  <c:v>36889</c:v>
                </c:pt>
                <c:pt idx="259">
                  <c:v>36892</c:v>
                </c:pt>
                <c:pt idx="260">
                  <c:v>36893</c:v>
                </c:pt>
                <c:pt idx="261">
                  <c:v>36894</c:v>
                </c:pt>
                <c:pt idx="262">
                  <c:v>36895</c:v>
                </c:pt>
                <c:pt idx="263">
                  <c:v>36896</c:v>
                </c:pt>
                <c:pt idx="264">
                  <c:v>36899</c:v>
                </c:pt>
                <c:pt idx="265">
                  <c:v>36900</c:v>
                </c:pt>
                <c:pt idx="266">
                  <c:v>36901</c:v>
                </c:pt>
                <c:pt idx="267">
                  <c:v>36902</c:v>
                </c:pt>
                <c:pt idx="268">
                  <c:v>36903</c:v>
                </c:pt>
                <c:pt idx="269">
                  <c:v>36906</c:v>
                </c:pt>
                <c:pt idx="270">
                  <c:v>36907</c:v>
                </c:pt>
                <c:pt idx="271">
                  <c:v>36908</c:v>
                </c:pt>
                <c:pt idx="272">
                  <c:v>36909</c:v>
                </c:pt>
                <c:pt idx="273">
                  <c:v>36910</c:v>
                </c:pt>
                <c:pt idx="274">
                  <c:v>36913</c:v>
                </c:pt>
                <c:pt idx="275">
                  <c:v>36914</c:v>
                </c:pt>
                <c:pt idx="276">
                  <c:v>36915</c:v>
                </c:pt>
                <c:pt idx="277">
                  <c:v>36916</c:v>
                </c:pt>
                <c:pt idx="278">
                  <c:v>36917</c:v>
                </c:pt>
                <c:pt idx="279">
                  <c:v>36920</c:v>
                </c:pt>
                <c:pt idx="280">
                  <c:v>36921</c:v>
                </c:pt>
                <c:pt idx="281">
                  <c:v>36922</c:v>
                </c:pt>
                <c:pt idx="282">
                  <c:v>36923</c:v>
                </c:pt>
                <c:pt idx="283">
                  <c:v>36924</c:v>
                </c:pt>
                <c:pt idx="284">
                  <c:v>36927</c:v>
                </c:pt>
                <c:pt idx="285">
                  <c:v>36928</c:v>
                </c:pt>
                <c:pt idx="286">
                  <c:v>36929</c:v>
                </c:pt>
                <c:pt idx="287">
                  <c:v>36930</c:v>
                </c:pt>
                <c:pt idx="288">
                  <c:v>36931</c:v>
                </c:pt>
                <c:pt idx="289">
                  <c:v>36934</c:v>
                </c:pt>
                <c:pt idx="290">
                  <c:v>36935</c:v>
                </c:pt>
                <c:pt idx="291">
                  <c:v>36936</c:v>
                </c:pt>
                <c:pt idx="292">
                  <c:v>36937</c:v>
                </c:pt>
                <c:pt idx="293">
                  <c:v>36938</c:v>
                </c:pt>
                <c:pt idx="294">
                  <c:v>36941</c:v>
                </c:pt>
                <c:pt idx="295">
                  <c:v>36942</c:v>
                </c:pt>
                <c:pt idx="296">
                  <c:v>36943</c:v>
                </c:pt>
                <c:pt idx="297">
                  <c:v>36944</c:v>
                </c:pt>
                <c:pt idx="298">
                  <c:v>36945</c:v>
                </c:pt>
                <c:pt idx="299">
                  <c:v>36948</c:v>
                </c:pt>
                <c:pt idx="300">
                  <c:v>36949</c:v>
                </c:pt>
                <c:pt idx="301">
                  <c:v>36950</c:v>
                </c:pt>
                <c:pt idx="302">
                  <c:v>36951</c:v>
                </c:pt>
                <c:pt idx="303">
                  <c:v>36952</c:v>
                </c:pt>
                <c:pt idx="304">
                  <c:v>36955</c:v>
                </c:pt>
                <c:pt idx="305">
                  <c:v>36956</c:v>
                </c:pt>
                <c:pt idx="306">
                  <c:v>36957</c:v>
                </c:pt>
                <c:pt idx="307">
                  <c:v>36958</c:v>
                </c:pt>
                <c:pt idx="308">
                  <c:v>36959</c:v>
                </c:pt>
                <c:pt idx="309">
                  <c:v>36962</c:v>
                </c:pt>
                <c:pt idx="310">
                  <c:v>36963</c:v>
                </c:pt>
                <c:pt idx="311">
                  <c:v>36964</c:v>
                </c:pt>
                <c:pt idx="312">
                  <c:v>36965</c:v>
                </c:pt>
                <c:pt idx="313">
                  <c:v>36966</c:v>
                </c:pt>
                <c:pt idx="314">
                  <c:v>36969</c:v>
                </c:pt>
                <c:pt idx="315">
                  <c:v>36970</c:v>
                </c:pt>
                <c:pt idx="316">
                  <c:v>36971</c:v>
                </c:pt>
                <c:pt idx="317">
                  <c:v>36972</c:v>
                </c:pt>
                <c:pt idx="318">
                  <c:v>36973</c:v>
                </c:pt>
                <c:pt idx="319">
                  <c:v>36976</c:v>
                </c:pt>
                <c:pt idx="320">
                  <c:v>36977</c:v>
                </c:pt>
                <c:pt idx="321">
                  <c:v>36978</c:v>
                </c:pt>
                <c:pt idx="322">
                  <c:v>36979</c:v>
                </c:pt>
                <c:pt idx="323">
                  <c:v>36980</c:v>
                </c:pt>
                <c:pt idx="324">
                  <c:v>36983</c:v>
                </c:pt>
                <c:pt idx="325">
                  <c:v>36984</c:v>
                </c:pt>
                <c:pt idx="326">
                  <c:v>36985</c:v>
                </c:pt>
                <c:pt idx="327">
                  <c:v>36986</c:v>
                </c:pt>
                <c:pt idx="328">
                  <c:v>36987</c:v>
                </c:pt>
                <c:pt idx="329">
                  <c:v>36990</c:v>
                </c:pt>
                <c:pt idx="330">
                  <c:v>36991</c:v>
                </c:pt>
                <c:pt idx="331">
                  <c:v>36992</c:v>
                </c:pt>
                <c:pt idx="332">
                  <c:v>36993</c:v>
                </c:pt>
                <c:pt idx="333">
                  <c:v>36994</c:v>
                </c:pt>
                <c:pt idx="334">
                  <c:v>36997</c:v>
                </c:pt>
                <c:pt idx="335">
                  <c:v>36998</c:v>
                </c:pt>
                <c:pt idx="336">
                  <c:v>36999</c:v>
                </c:pt>
                <c:pt idx="337">
                  <c:v>37000</c:v>
                </c:pt>
                <c:pt idx="338">
                  <c:v>37001</c:v>
                </c:pt>
                <c:pt idx="339">
                  <c:v>37004</c:v>
                </c:pt>
                <c:pt idx="340">
                  <c:v>37005</c:v>
                </c:pt>
                <c:pt idx="341">
                  <c:v>37006</c:v>
                </c:pt>
                <c:pt idx="342">
                  <c:v>37007</c:v>
                </c:pt>
                <c:pt idx="343">
                  <c:v>37008</c:v>
                </c:pt>
                <c:pt idx="344">
                  <c:v>37011</c:v>
                </c:pt>
                <c:pt idx="345">
                  <c:v>37012</c:v>
                </c:pt>
                <c:pt idx="346">
                  <c:v>37013</c:v>
                </c:pt>
                <c:pt idx="347">
                  <c:v>37014</c:v>
                </c:pt>
                <c:pt idx="348">
                  <c:v>37015</c:v>
                </c:pt>
                <c:pt idx="349">
                  <c:v>37018</c:v>
                </c:pt>
                <c:pt idx="350">
                  <c:v>37019</c:v>
                </c:pt>
                <c:pt idx="351">
                  <c:v>37020</c:v>
                </c:pt>
                <c:pt idx="352">
                  <c:v>37021</c:v>
                </c:pt>
                <c:pt idx="353">
                  <c:v>37022</c:v>
                </c:pt>
                <c:pt idx="354">
                  <c:v>37025</c:v>
                </c:pt>
                <c:pt idx="355">
                  <c:v>37026</c:v>
                </c:pt>
                <c:pt idx="356">
                  <c:v>37027</c:v>
                </c:pt>
                <c:pt idx="357">
                  <c:v>37028</c:v>
                </c:pt>
                <c:pt idx="358">
                  <c:v>37029</c:v>
                </c:pt>
                <c:pt idx="359">
                  <c:v>37032</c:v>
                </c:pt>
                <c:pt idx="360">
                  <c:v>37033</c:v>
                </c:pt>
                <c:pt idx="361">
                  <c:v>37034</c:v>
                </c:pt>
                <c:pt idx="362">
                  <c:v>37035</c:v>
                </c:pt>
                <c:pt idx="363">
                  <c:v>37036</c:v>
                </c:pt>
                <c:pt idx="364">
                  <c:v>37039</c:v>
                </c:pt>
                <c:pt idx="365">
                  <c:v>37040</c:v>
                </c:pt>
                <c:pt idx="366">
                  <c:v>37041</c:v>
                </c:pt>
                <c:pt idx="367">
                  <c:v>37042</c:v>
                </c:pt>
                <c:pt idx="368">
                  <c:v>37043</c:v>
                </c:pt>
                <c:pt idx="369">
                  <c:v>37046</c:v>
                </c:pt>
                <c:pt idx="370">
                  <c:v>37047</c:v>
                </c:pt>
                <c:pt idx="371">
                  <c:v>37048</c:v>
                </c:pt>
                <c:pt idx="372">
                  <c:v>37049</c:v>
                </c:pt>
                <c:pt idx="373">
                  <c:v>37050</c:v>
                </c:pt>
                <c:pt idx="374">
                  <c:v>37053</c:v>
                </c:pt>
                <c:pt idx="375">
                  <c:v>37054</c:v>
                </c:pt>
                <c:pt idx="376">
                  <c:v>37055</c:v>
                </c:pt>
                <c:pt idx="377">
                  <c:v>37056</c:v>
                </c:pt>
                <c:pt idx="378">
                  <c:v>37057</c:v>
                </c:pt>
                <c:pt idx="379">
                  <c:v>37060</c:v>
                </c:pt>
                <c:pt idx="380">
                  <c:v>37061</c:v>
                </c:pt>
                <c:pt idx="381">
                  <c:v>37062</c:v>
                </c:pt>
                <c:pt idx="382">
                  <c:v>37063</c:v>
                </c:pt>
                <c:pt idx="383">
                  <c:v>37064</c:v>
                </c:pt>
                <c:pt idx="384">
                  <c:v>37067</c:v>
                </c:pt>
                <c:pt idx="385">
                  <c:v>37068</c:v>
                </c:pt>
                <c:pt idx="386">
                  <c:v>37069</c:v>
                </c:pt>
                <c:pt idx="387">
                  <c:v>37070</c:v>
                </c:pt>
                <c:pt idx="388">
                  <c:v>37071</c:v>
                </c:pt>
                <c:pt idx="389">
                  <c:v>37074</c:v>
                </c:pt>
                <c:pt idx="390">
                  <c:v>37075</c:v>
                </c:pt>
                <c:pt idx="391">
                  <c:v>37076</c:v>
                </c:pt>
                <c:pt idx="392">
                  <c:v>37077</c:v>
                </c:pt>
                <c:pt idx="393">
                  <c:v>37078</c:v>
                </c:pt>
                <c:pt idx="394">
                  <c:v>37081</c:v>
                </c:pt>
                <c:pt idx="395">
                  <c:v>37082</c:v>
                </c:pt>
                <c:pt idx="396">
                  <c:v>37083</c:v>
                </c:pt>
                <c:pt idx="397">
                  <c:v>37084</c:v>
                </c:pt>
                <c:pt idx="398">
                  <c:v>37085</c:v>
                </c:pt>
                <c:pt idx="399">
                  <c:v>37088</c:v>
                </c:pt>
                <c:pt idx="400">
                  <c:v>37089</c:v>
                </c:pt>
                <c:pt idx="401">
                  <c:v>37090</c:v>
                </c:pt>
                <c:pt idx="402">
                  <c:v>37091</c:v>
                </c:pt>
                <c:pt idx="403">
                  <c:v>37092</c:v>
                </c:pt>
                <c:pt idx="404">
                  <c:v>37095</c:v>
                </c:pt>
                <c:pt idx="405">
                  <c:v>37096</c:v>
                </c:pt>
                <c:pt idx="406">
                  <c:v>37097</c:v>
                </c:pt>
                <c:pt idx="407">
                  <c:v>37098</c:v>
                </c:pt>
                <c:pt idx="408">
                  <c:v>37099</c:v>
                </c:pt>
                <c:pt idx="409">
                  <c:v>37102</c:v>
                </c:pt>
                <c:pt idx="410">
                  <c:v>37103</c:v>
                </c:pt>
                <c:pt idx="411">
                  <c:v>37104</c:v>
                </c:pt>
                <c:pt idx="412">
                  <c:v>37105</c:v>
                </c:pt>
                <c:pt idx="413">
                  <c:v>37106</c:v>
                </c:pt>
                <c:pt idx="414">
                  <c:v>37109</c:v>
                </c:pt>
                <c:pt idx="415">
                  <c:v>37110</c:v>
                </c:pt>
                <c:pt idx="416">
                  <c:v>37111</c:v>
                </c:pt>
                <c:pt idx="417">
                  <c:v>37112</c:v>
                </c:pt>
                <c:pt idx="418">
                  <c:v>37113</c:v>
                </c:pt>
                <c:pt idx="419">
                  <c:v>37116</c:v>
                </c:pt>
                <c:pt idx="420">
                  <c:v>37117</c:v>
                </c:pt>
                <c:pt idx="421">
                  <c:v>37118</c:v>
                </c:pt>
                <c:pt idx="422">
                  <c:v>37119</c:v>
                </c:pt>
                <c:pt idx="423">
                  <c:v>37120</c:v>
                </c:pt>
                <c:pt idx="424">
                  <c:v>37123</c:v>
                </c:pt>
                <c:pt idx="425">
                  <c:v>37124</c:v>
                </c:pt>
                <c:pt idx="426">
                  <c:v>37125</c:v>
                </c:pt>
                <c:pt idx="427">
                  <c:v>37126</c:v>
                </c:pt>
                <c:pt idx="428">
                  <c:v>37127</c:v>
                </c:pt>
                <c:pt idx="429">
                  <c:v>37130</c:v>
                </c:pt>
                <c:pt idx="430">
                  <c:v>37131</c:v>
                </c:pt>
                <c:pt idx="431">
                  <c:v>37132</c:v>
                </c:pt>
                <c:pt idx="432">
                  <c:v>37133</c:v>
                </c:pt>
                <c:pt idx="433">
                  <c:v>37134</c:v>
                </c:pt>
                <c:pt idx="434">
                  <c:v>37137</c:v>
                </c:pt>
                <c:pt idx="435">
                  <c:v>37138</c:v>
                </c:pt>
                <c:pt idx="436">
                  <c:v>37139</c:v>
                </c:pt>
                <c:pt idx="437">
                  <c:v>37140</c:v>
                </c:pt>
                <c:pt idx="438">
                  <c:v>37141</c:v>
                </c:pt>
                <c:pt idx="439">
                  <c:v>37144</c:v>
                </c:pt>
                <c:pt idx="440">
                  <c:v>37145</c:v>
                </c:pt>
                <c:pt idx="441">
                  <c:v>37146</c:v>
                </c:pt>
                <c:pt idx="442">
                  <c:v>37147</c:v>
                </c:pt>
                <c:pt idx="443">
                  <c:v>37148</c:v>
                </c:pt>
                <c:pt idx="444">
                  <c:v>37151</c:v>
                </c:pt>
                <c:pt idx="445">
                  <c:v>37152</c:v>
                </c:pt>
                <c:pt idx="446">
                  <c:v>37153</c:v>
                </c:pt>
                <c:pt idx="447">
                  <c:v>37154</c:v>
                </c:pt>
                <c:pt idx="448">
                  <c:v>37155</c:v>
                </c:pt>
                <c:pt idx="449">
                  <c:v>37158</c:v>
                </c:pt>
                <c:pt idx="450">
                  <c:v>37159</c:v>
                </c:pt>
                <c:pt idx="451">
                  <c:v>37160</c:v>
                </c:pt>
                <c:pt idx="452">
                  <c:v>37161</c:v>
                </c:pt>
                <c:pt idx="453">
                  <c:v>37162</c:v>
                </c:pt>
                <c:pt idx="454">
                  <c:v>37165</c:v>
                </c:pt>
                <c:pt idx="455">
                  <c:v>37166</c:v>
                </c:pt>
                <c:pt idx="456">
                  <c:v>37167</c:v>
                </c:pt>
                <c:pt idx="457">
                  <c:v>37168</c:v>
                </c:pt>
                <c:pt idx="458">
                  <c:v>37169</c:v>
                </c:pt>
                <c:pt idx="459">
                  <c:v>37172</c:v>
                </c:pt>
                <c:pt idx="460">
                  <c:v>37173</c:v>
                </c:pt>
                <c:pt idx="461">
                  <c:v>37174</c:v>
                </c:pt>
                <c:pt idx="462">
                  <c:v>37175</c:v>
                </c:pt>
                <c:pt idx="463">
                  <c:v>37176</c:v>
                </c:pt>
                <c:pt idx="464">
                  <c:v>37179</c:v>
                </c:pt>
                <c:pt idx="465">
                  <c:v>37180</c:v>
                </c:pt>
                <c:pt idx="466">
                  <c:v>37181</c:v>
                </c:pt>
                <c:pt idx="467">
                  <c:v>37182</c:v>
                </c:pt>
                <c:pt idx="468">
                  <c:v>37183</c:v>
                </c:pt>
                <c:pt idx="469">
                  <c:v>37186</c:v>
                </c:pt>
                <c:pt idx="470">
                  <c:v>37187</c:v>
                </c:pt>
                <c:pt idx="471">
                  <c:v>37188</c:v>
                </c:pt>
                <c:pt idx="472">
                  <c:v>37189</c:v>
                </c:pt>
                <c:pt idx="473">
                  <c:v>37190</c:v>
                </c:pt>
                <c:pt idx="474">
                  <c:v>37193</c:v>
                </c:pt>
                <c:pt idx="475">
                  <c:v>37194</c:v>
                </c:pt>
                <c:pt idx="476">
                  <c:v>37195</c:v>
                </c:pt>
                <c:pt idx="477">
                  <c:v>37196</c:v>
                </c:pt>
                <c:pt idx="478">
                  <c:v>37197</c:v>
                </c:pt>
                <c:pt idx="479">
                  <c:v>37200</c:v>
                </c:pt>
                <c:pt idx="480">
                  <c:v>37201</c:v>
                </c:pt>
                <c:pt idx="481">
                  <c:v>37202</c:v>
                </c:pt>
                <c:pt idx="482">
                  <c:v>37203</c:v>
                </c:pt>
                <c:pt idx="483">
                  <c:v>37204</c:v>
                </c:pt>
                <c:pt idx="484">
                  <c:v>37207</c:v>
                </c:pt>
                <c:pt idx="485">
                  <c:v>37208</c:v>
                </c:pt>
                <c:pt idx="486">
                  <c:v>37209</c:v>
                </c:pt>
                <c:pt idx="487">
                  <c:v>37210</c:v>
                </c:pt>
                <c:pt idx="488">
                  <c:v>37211</c:v>
                </c:pt>
                <c:pt idx="489">
                  <c:v>37214</c:v>
                </c:pt>
                <c:pt idx="490">
                  <c:v>37215</c:v>
                </c:pt>
                <c:pt idx="491">
                  <c:v>37216</c:v>
                </c:pt>
                <c:pt idx="492">
                  <c:v>37217</c:v>
                </c:pt>
                <c:pt idx="493">
                  <c:v>37218</c:v>
                </c:pt>
                <c:pt idx="494">
                  <c:v>37221</c:v>
                </c:pt>
                <c:pt idx="495">
                  <c:v>37222</c:v>
                </c:pt>
                <c:pt idx="496">
                  <c:v>37223</c:v>
                </c:pt>
                <c:pt idx="497">
                  <c:v>37224</c:v>
                </c:pt>
                <c:pt idx="498">
                  <c:v>37225</c:v>
                </c:pt>
                <c:pt idx="499">
                  <c:v>37228</c:v>
                </c:pt>
                <c:pt idx="500">
                  <c:v>37229</c:v>
                </c:pt>
                <c:pt idx="501">
                  <c:v>37230</c:v>
                </c:pt>
                <c:pt idx="502">
                  <c:v>37231</c:v>
                </c:pt>
                <c:pt idx="503">
                  <c:v>37232</c:v>
                </c:pt>
                <c:pt idx="504">
                  <c:v>37235</c:v>
                </c:pt>
                <c:pt idx="505">
                  <c:v>37236</c:v>
                </c:pt>
                <c:pt idx="506">
                  <c:v>37237</c:v>
                </c:pt>
                <c:pt idx="507">
                  <c:v>37238</c:v>
                </c:pt>
                <c:pt idx="508">
                  <c:v>37239</c:v>
                </c:pt>
                <c:pt idx="509">
                  <c:v>37242</c:v>
                </c:pt>
                <c:pt idx="510">
                  <c:v>37243</c:v>
                </c:pt>
                <c:pt idx="511">
                  <c:v>37244</c:v>
                </c:pt>
                <c:pt idx="512">
                  <c:v>37245</c:v>
                </c:pt>
                <c:pt idx="513">
                  <c:v>37246</c:v>
                </c:pt>
                <c:pt idx="514">
                  <c:v>37249</c:v>
                </c:pt>
                <c:pt idx="515">
                  <c:v>37250</c:v>
                </c:pt>
                <c:pt idx="516">
                  <c:v>37251</c:v>
                </c:pt>
                <c:pt idx="517">
                  <c:v>37252</c:v>
                </c:pt>
                <c:pt idx="518">
                  <c:v>37253</c:v>
                </c:pt>
                <c:pt idx="519">
                  <c:v>37256</c:v>
                </c:pt>
                <c:pt idx="520">
                  <c:v>37257</c:v>
                </c:pt>
                <c:pt idx="521">
                  <c:v>37258</c:v>
                </c:pt>
                <c:pt idx="522">
                  <c:v>37259</c:v>
                </c:pt>
                <c:pt idx="523">
                  <c:v>37260</c:v>
                </c:pt>
                <c:pt idx="524">
                  <c:v>37263</c:v>
                </c:pt>
                <c:pt idx="525">
                  <c:v>37264</c:v>
                </c:pt>
                <c:pt idx="526">
                  <c:v>37265</c:v>
                </c:pt>
                <c:pt idx="527">
                  <c:v>37266</c:v>
                </c:pt>
                <c:pt idx="528">
                  <c:v>37267</c:v>
                </c:pt>
                <c:pt idx="529">
                  <c:v>37270</c:v>
                </c:pt>
                <c:pt idx="530">
                  <c:v>37271</c:v>
                </c:pt>
                <c:pt idx="531">
                  <c:v>37272</c:v>
                </c:pt>
                <c:pt idx="532">
                  <c:v>37273</c:v>
                </c:pt>
                <c:pt idx="533">
                  <c:v>37274</c:v>
                </c:pt>
                <c:pt idx="534">
                  <c:v>37277</c:v>
                </c:pt>
                <c:pt idx="535">
                  <c:v>37278</c:v>
                </c:pt>
                <c:pt idx="536">
                  <c:v>37279</c:v>
                </c:pt>
                <c:pt idx="537">
                  <c:v>37280</c:v>
                </c:pt>
                <c:pt idx="538">
                  <c:v>37281</c:v>
                </c:pt>
                <c:pt idx="539">
                  <c:v>37284</c:v>
                </c:pt>
                <c:pt idx="540">
                  <c:v>37285</c:v>
                </c:pt>
                <c:pt idx="541">
                  <c:v>37286</c:v>
                </c:pt>
                <c:pt idx="542">
                  <c:v>37287</c:v>
                </c:pt>
                <c:pt idx="543">
                  <c:v>37288</c:v>
                </c:pt>
                <c:pt idx="544">
                  <c:v>37291</c:v>
                </c:pt>
                <c:pt idx="545">
                  <c:v>37292</c:v>
                </c:pt>
                <c:pt idx="546">
                  <c:v>37293</c:v>
                </c:pt>
                <c:pt idx="547">
                  <c:v>37294</c:v>
                </c:pt>
                <c:pt idx="548">
                  <c:v>37295</c:v>
                </c:pt>
                <c:pt idx="549">
                  <c:v>37298</c:v>
                </c:pt>
                <c:pt idx="550">
                  <c:v>37299</c:v>
                </c:pt>
                <c:pt idx="551">
                  <c:v>37300</c:v>
                </c:pt>
                <c:pt idx="552">
                  <c:v>37301</c:v>
                </c:pt>
                <c:pt idx="553">
                  <c:v>37302</c:v>
                </c:pt>
                <c:pt idx="554">
                  <c:v>37305</c:v>
                </c:pt>
                <c:pt idx="555">
                  <c:v>37306</c:v>
                </c:pt>
                <c:pt idx="556">
                  <c:v>37307</c:v>
                </c:pt>
                <c:pt idx="557">
                  <c:v>37308</c:v>
                </c:pt>
                <c:pt idx="558">
                  <c:v>37309</c:v>
                </c:pt>
                <c:pt idx="559">
                  <c:v>37312</c:v>
                </c:pt>
                <c:pt idx="560">
                  <c:v>37313</c:v>
                </c:pt>
                <c:pt idx="561">
                  <c:v>37314</c:v>
                </c:pt>
                <c:pt idx="562">
                  <c:v>37315</c:v>
                </c:pt>
                <c:pt idx="563">
                  <c:v>37316</c:v>
                </c:pt>
                <c:pt idx="564">
                  <c:v>37319</c:v>
                </c:pt>
                <c:pt idx="565">
                  <c:v>37320</c:v>
                </c:pt>
                <c:pt idx="566">
                  <c:v>37321</c:v>
                </c:pt>
                <c:pt idx="567">
                  <c:v>37322</c:v>
                </c:pt>
                <c:pt idx="568">
                  <c:v>37323</c:v>
                </c:pt>
                <c:pt idx="569">
                  <c:v>37326</c:v>
                </c:pt>
                <c:pt idx="570">
                  <c:v>37327</c:v>
                </c:pt>
                <c:pt idx="571">
                  <c:v>37328</c:v>
                </c:pt>
                <c:pt idx="572">
                  <c:v>37329</c:v>
                </c:pt>
                <c:pt idx="573">
                  <c:v>37330</c:v>
                </c:pt>
                <c:pt idx="574">
                  <c:v>37333</c:v>
                </c:pt>
                <c:pt idx="575">
                  <c:v>37334</c:v>
                </c:pt>
                <c:pt idx="576">
                  <c:v>37335</c:v>
                </c:pt>
                <c:pt idx="577">
                  <c:v>37336</c:v>
                </c:pt>
                <c:pt idx="578">
                  <c:v>37337</c:v>
                </c:pt>
                <c:pt idx="579">
                  <c:v>37340</c:v>
                </c:pt>
                <c:pt idx="580">
                  <c:v>37341</c:v>
                </c:pt>
                <c:pt idx="581">
                  <c:v>37342</c:v>
                </c:pt>
                <c:pt idx="582">
                  <c:v>37343</c:v>
                </c:pt>
                <c:pt idx="583">
                  <c:v>37344</c:v>
                </c:pt>
                <c:pt idx="584">
                  <c:v>37347</c:v>
                </c:pt>
                <c:pt idx="585">
                  <c:v>37348</c:v>
                </c:pt>
                <c:pt idx="586">
                  <c:v>37349</c:v>
                </c:pt>
                <c:pt idx="587">
                  <c:v>37350</c:v>
                </c:pt>
                <c:pt idx="588">
                  <c:v>37351</c:v>
                </c:pt>
                <c:pt idx="589">
                  <c:v>37354</c:v>
                </c:pt>
                <c:pt idx="590">
                  <c:v>37355</c:v>
                </c:pt>
                <c:pt idx="591">
                  <c:v>37356</c:v>
                </c:pt>
                <c:pt idx="592">
                  <c:v>37357</c:v>
                </c:pt>
                <c:pt idx="593">
                  <c:v>37358</c:v>
                </c:pt>
                <c:pt idx="594">
                  <c:v>37361</c:v>
                </c:pt>
                <c:pt idx="595">
                  <c:v>37362</c:v>
                </c:pt>
                <c:pt idx="596">
                  <c:v>37363</c:v>
                </c:pt>
                <c:pt idx="597">
                  <c:v>37364</c:v>
                </c:pt>
                <c:pt idx="598">
                  <c:v>37365</c:v>
                </c:pt>
                <c:pt idx="599">
                  <c:v>37368</c:v>
                </c:pt>
                <c:pt idx="600">
                  <c:v>37369</c:v>
                </c:pt>
                <c:pt idx="601">
                  <c:v>37370</c:v>
                </c:pt>
                <c:pt idx="602">
                  <c:v>37371</c:v>
                </c:pt>
                <c:pt idx="603">
                  <c:v>37372</c:v>
                </c:pt>
                <c:pt idx="604">
                  <c:v>37375</c:v>
                </c:pt>
                <c:pt idx="605">
                  <c:v>37376</c:v>
                </c:pt>
                <c:pt idx="606">
                  <c:v>37377</c:v>
                </c:pt>
                <c:pt idx="607">
                  <c:v>37378</c:v>
                </c:pt>
                <c:pt idx="608">
                  <c:v>37379</c:v>
                </c:pt>
                <c:pt idx="609">
                  <c:v>37382</c:v>
                </c:pt>
                <c:pt idx="610">
                  <c:v>37383</c:v>
                </c:pt>
                <c:pt idx="611">
                  <c:v>37384</c:v>
                </c:pt>
                <c:pt idx="612">
                  <c:v>37385</c:v>
                </c:pt>
                <c:pt idx="613">
                  <c:v>37386</c:v>
                </c:pt>
                <c:pt idx="614">
                  <c:v>37389</c:v>
                </c:pt>
                <c:pt idx="615">
                  <c:v>37390</c:v>
                </c:pt>
                <c:pt idx="616">
                  <c:v>37391</c:v>
                </c:pt>
                <c:pt idx="617">
                  <c:v>37392</c:v>
                </c:pt>
                <c:pt idx="618">
                  <c:v>37393</c:v>
                </c:pt>
                <c:pt idx="619">
                  <c:v>37396</c:v>
                </c:pt>
                <c:pt idx="620">
                  <c:v>37397</c:v>
                </c:pt>
                <c:pt idx="621">
                  <c:v>37398</c:v>
                </c:pt>
                <c:pt idx="622">
                  <c:v>37399</c:v>
                </c:pt>
                <c:pt idx="623">
                  <c:v>37400</c:v>
                </c:pt>
                <c:pt idx="624">
                  <c:v>37403</c:v>
                </c:pt>
                <c:pt idx="625">
                  <c:v>37404</c:v>
                </c:pt>
                <c:pt idx="626">
                  <c:v>37405</c:v>
                </c:pt>
                <c:pt idx="627">
                  <c:v>37406</c:v>
                </c:pt>
                <c:pt idx="628">
                  <c:v>37407</c:v>
                </c:pt>
                <c:pt idx="629">
                  <c:v>37410</c:v>
                </c:pt>
                <c:pt idx="630">
                  <c:v>37411</c:v>
                </c:pt>
                <c:pt idx="631">
                  <c:v>37412</c:v>
                </c:pt>
                <c:pt idx="632">
                  <c:v>37413</c:v>
                </c:pt>
                <c:pt idx="633">
                  <c:v>37414</c:v>
                </c:pt>
                <c:pt idx="634">
                  <c:v>37417</c:v>
                </c:pt>
                <c:pt idx="635">
                  <c:v>37418</c:v>
                </c:pt>
                <c:pt idx="636">
                  <c:v>37419</c:v>
                </c:pt>
                <c:pt idx="637">
                  <c:v>37420</c:v>
                </c:pt>
                <c:pt idx="638">
                  <c:v>37421</c:v>
                </c:pt>
                <c:pt idx="639">
                  <c:v>37424</c:v>
                </c:pt>
                <c:pt idx="640">
                  <c:v>37425</c:v>
                </c:pt>
                <c:pt idx="641">
                  <c:v>37426</c:v>
                </c:pt>
                <c:pt idx="642">
                  <c:v>37427</c:v>
                </c:pt>
                <c:pt idx="643">
                  <c:v>37428</c:v>
                </c:pt>
                <c:pt idx="644">
                  <c:v>37431</c:v>
                </c:pt>
                <c:pt idx="645">
                  <c:v>37432</c:v>
                </c:pt>
                <c:pt idx="646">
                  <c:v>37433</c:v>
                </c:pt>
                <c:pt idx="647">
                  <c:v>37434</c:v>
                </c:pt>
                <c:pt idx="648">
                  <c:v>37435</c:v>
                </c:pt>
                <c:pt idx="649">
                  <c:v>37438</c:v>
                </c:pt>
                <c:pt idx="650">
                  <c:v>37439</c:v>
                </c:pt>
                <c:pt idx="651">
                  <c:v>37440</c:v>
                </c:pt>
                <c:pt idx="652">
                  <c:v>37441</c:v>
                </c:pt>
                <c:pt idx="653">
                  <c:v>37442</c:v>
                </c:pt>
                <c:pt idx="654">
                  <c:v>37445</c:v>
                </c:pt>
                <c:pt idx="655">
                  <c:v>37446</c:v>
                </c:pt>
                <c:pt idx="656">
                  <c:v>37447</c:v>
                </c:pt>
                <c:pt idx="657">
                  <c:v>37448</c:v>
                </c:pt>
                <c:pt idx="658">
                  <c:v>37449</c:v>
                </c:pt>
                <c:pt idx="659">
                  <c:v>37452</c:v>
                </c:pt>
                <c:pt idx="660">
                  <c:v>37453</c:v>
                </c:pt>
                <c:pt idx="661">
                  <c:v>37454</c:v>
                </c:pt>
                <c:pt idx="662">
                  <c:v>37455</c:v>
                </c:pt>
                <c:pt idx="663">
                  <c:v>37456</c:v>
                </c:pt>
                <c:pt idx="664">
                  <c:v>37459</c:v>
                </c:pt>
                <c:pt idx="665">
                  <c:v>37460</c:v>
                </c:pt>
                <c:pt idx="666">
                  <c:v>37461</c:v>
                </c:pt>
                <c:pt idx="667">
                  <c:v>37462</c:v>
                </c:pt>
                <c:pt idx="668">
                  <c:v>37463</c:v>
                </c:pt>
                <c:pt idx="669">
                  <c:v>37466</c:v>
                </c:pt>
                <c:pt idx="670">
                  <c:v>37467</c:v>
                </c:pt>
                <c:pt idx="671">
                  <c:v>37468</c:v>
                </c:pt>
                <c:pt idx="672">
                  <c:v>37469</c:v>
                </c:pt>
                <c:pt idx="673">
                  <c:v>37470</c:v>
                </c:pt>
                <c:pt idx="674">
                  <c:v>37473</c:v>
                </c:pt>
                <c:pt idx="675">
                  <c:v>37474</c:v>
                </c:pt>
                <c:pt idx="676">
                  <c:v>37475</c:v>
                </c:pt>
                <c:pt idx="677">
                  <c:v>37476</c:v>
                </c:pt>
                <c:pt idx="678">
                  <c:v>37477</c:v>
                </c:pt>
                <c:pt idx="679">
                  <c:v>37480</c:v>
                </c:pt>
                <c:pt idx="680">
                  <c:v>37481</c:v>
                </c:pt>
                <c:pt idx="681">
                  <c:v>37482</c:v>
                </c:pt>
                <c:pt idx="682">
                  <c:v>37483</c:v>
                </c:pt>
                <c:pt idx="683">
                  <c:v>37484</c:v>
                </c:pt>
                <c:pt idx="684">
                  <c:v>37487</c:v>
                </c:pt>
                <c:pt idx="685">
                  <c:v>37488</c:v>
                </c:pt>
                <c:pt idx="686">
                  <c:v>37489</c:v>
                </c:pt>
                <c:pt idx="687">
                  <c:v>37490</c:v>
                </c:pt>
                <c:pt idx="688">
                  <c:v>37491</c:v>
                </c:pt>
                <c:pt idx="689">
                  <c:v>37494</c:v>
                </c:pt>
                <c:pt idx="690">
                  <c:v>37495</c:v>
                </c:pt>
                <c:pt idx="691">
                  <c:v>37496</c:v>
                </c:pt>
                <c:pt idx="692">
                  <c:v>37497</c:v>
                </c:pt>
                <c:pt idx="693">
                  <c:v>37498</c:v>
                </c:pt>
                <c:pt idx="694">
                  <c:v>37501</c:v>
                </c:pt>
                <c:pt idx="695">
                  <c:v>37502</c:v>
                </c:pt>
                <c:pt idx="696">
                  <c:v>37503</c:v>
                </c:pt>
                <c:pt idx="697">
                  <c:v>37504</c:v>
                </c:pt>
                <c:pt idx="698">
                  <c:v>37505</c:v>
                </c:pt>
                <c:pt idx="699">
                  <c:v>37508</c:v>
                </c:pt>
                <c:pt idx="700">
                  <c:v>37509</c:v>
                </c:pt>
                <c:pt idx="701">
                  <c:v>37510</c:v>
                </c:pt>
                <c:pt idx="702">
                  <c:v>37511</c:v>
                </c:pt>
                <c:pt idx="703">
                  <c:v>37512</c:v>
                </c:pt>
                <c:pt idx="704">
                  <c:v>37515</c:v>
                </c:pt>
                <c:pt idx="705">
                  <c:v>37516</c:v>
                </c:pt>
                <c:pt idx="706">
                  <c:v>37517</c:v>
                </c:pt>
                <c:pt idx="707">
                  <c:v>37518</c:v>
                </c:pt>
                <c:pt idx="708">
                  <c:v>37519</c:v>
                </c:pt>
                <c:pt idx="709">
                  <c:v>37522</c:v>
                </c:pt>
                <c:pt idx="710">
                  <c:v>37523</c:v>
                </c:pt>
                <c:pt idx="711">
                  <c:v>37524</c:v>
                </c:pt>
                <c:pt idx="712">
                  <c:v>37525</c:v>
                </c:pt>
                <c:pt idx="713">
                  <c:v>37526</c:v>
                </c:pt>
                <c:pt idx="714">
                  <c:v>37529</c:v>
                </c:pt>
                <c:pt idx="715">
                  <c:v>37530</c:v>
                </c:pt>
                <c:pt idx="716">
                  <c:v>37531</c:v>
                </c:pt>
                <c:pt idx="717">
                  <c:v>37532</c:v>
                </c:pt>
                <c:pt idx="718">
                  <c:v>37533</c:v>
                </c:pt>
                <c:pt idx="719">
                  <c:v>37536</c:v>
                </c:pt>
                <c:pt idx="720">
                  <c:v>37537</c:v>
                </c:pt>
                <c:pt idx="721">
                  <c:v>37538</c:v>
                </c:pt>
                <c:pt idx="722">
                  <c:v>37539</c:v>
                </c:pt>
                <c:pt idx="723">
                  <c:v>37540</c:v>
                </c:pt>
                <c:pt idx="724">
                  <c:v>37543</c:v>
                </c:pt>
                <c:pt idx="725">
                  <c:v>37544</c:v>
                </c:pt>
                <c:pt idx="726">
                  <c:v>37545</c:v>
                </c:pt>
                <c:pt idx="727">
                  <c:v>37546</c:v>
                </c:pt>
                <c:pt idx="728">
                  <c:v>37547</c:v>
                </c:pt>
                <c:pt idx="729">
                  <c:v>37550</c:v>
                </c:pt>
                <c:pt idx="730">
                  <c:v>37551</c:v>
                </c:pt>
                <c:pt idx="731">
                  <c:v>37552</c:v>
                </c:pt>
                <c:pt idx="732">
                  <c:v>37553</c:v>
                </c:pt>
                <c:pt idx="733">
                  <c:v>37554</c:v>
                </c:pt>
                <c:pt idx="734">
                  <c:v>37557</c:v>
                </c:pt>
                <c:pt idx="735">
                  <c:v>37558</c:v>
                </c:pt>
                <c:pt idx="736">
                  <c:v>37559</c:v>
                </c:pt>
                <c:pt idx="737">
                  <c:v>37560</c:v>
                </c:pt>
                <c:pt idx="738">
                  <c:v>37561</c:v>
                </c:pt>
                <c:pt idx="739">
                  <c:v>37564</c:v>
                </c:pt>
                <c:pt idx="740">
                  <c:v>37565</c:v>
                </c:pt>
                <c:pt idx="741">
                  <c:v>37566</c:v>
                </c:pt>
                <c:pt idx="742">
                  <c:v>37567</c:v>
                </c:pt>
                <c:pt idx="743">
                  <c:v>37568</c:v>
                </c:pt>
                <c:pt idx="744">
                  <c:v>37571</c:v>
                </c:pt>
                <c:pt idx="745">
                  <c:v>37572</c:v>
                </c:pt>
                <c:pt idx="746">
                  <c:v>37573</c:v>
                </c:pt>
                <c:pt idx="747">
                  <c:v>37574</c:v>
                </c:pt>
                <c:pt idx="748">
                  <c:v>37575</c:v>
                </c:pt>
                <c:pt idx="749">
                  <c:v>37578</c:v>
                </c:pt>
                <c:pt idx="750">
                  <c:v>37579</c:v>
                </c:pt>
                <c:pt idx="751">
                  <c:v>37580</c:v>
                </c:pt>
                <c:pt idx="752">
                  <c:v>37581</c:v>
                </c:pt>
                <c:pt idx="753">
                  <c:v>37582</c:v>
                </c:pt>
                <c:pt idx="754">
                  <c:v>37585</c:v>
                </c:pt>
                <c:pt idx="755">
                  <c:v>37586</c:v>
                </c:pt>
                <c:pt idx="756">
                  <c:v>37587</c:v>
                </c:pt>
                <c:pt idx="757">
                  <c:v>37588</c:v>
                </c:pt>
                <c:pt idx="758">
                  <c:v>37589</c:v>
                </c:pt>
                <c:pt idx="759">
                  <c:v>37592</c:v>
                </c:pt>
                <c:pt idx="760">
                  <c:v>37593</c:v>
                </c:pt>
                <c:pt idx="761">
                  <c:v>37594</c:v>
                </c:pt>
                <c:pt idx="762">
                  <c:v>37595</c:v>
                </c:pt>
                <c:pt idx="763">
                  <c:v>37596</c:v>
                </c:pt>
                <c:pt idx="764">
                  <c:v>37599</c:v>
                </c:pt>
                <c:pt idx="765">
                  <c:v>37600</c:v>
                </c:pt>
                <c:pt idx="766">
                  <c:v>37601</c:v>
                </c:pt>
                <c:pt idx="767">
                  <c:v>37602</c:v>
                </c:pt>
                <c:pt idx="768">
                  <c:v>37603</c:v>
                </c:pt>
                <c:pt idx="769">
                  <c:v>37606</c:v>
                </c:pt>
                <c:pt idx="770">
                  <c:v>37607</c:v>
                </c:pt>
                <c:pt idx="771">
                  <c:v>37608</c:v>
                </c:pt>
                <c:pt idx="772">
                  <c:v>37609</c:v>
                </c:pt>
                <c:pt idx="773">
                  <c:v>37610</c:v>
                </c:pt>
                <c:pt idx="774">
                  <c:v>37613</c:v>
                </c:pt>
                <c:pt idx="775">
                  <c:v>37614</c:v>
                </c:pt>
                <c:pt idx="776">
                  <c:v>37615</c:v>
                </c:pt>
                <c:pt idx="777">
                  <c:v>37616</c:v>
                </c:pt>
                <c:pt idx="778">
                  <c:v>37617</c:v>
                </c:pt>
                <c:pt idx="779">
                  <c:v>37620</c:v>
                </c:pt>
                <c:pt idx="780">
                  <c:v>37621</c:v>
                </c:pt>
                <c:pt idx="781">
                  <c:v>37622</c:v>
                </c:pt>
                <c:pt idx="782">
                  <c:v>37623</c:v>
                </c:pt>
                <c:pt idx="783">
                  <c:v>37624</c:v>
                </c:pt>
                <c:pt idx="784">
                  <c:v>37627</c:v>
                </c:pt>
                <c:pt idx="785">
                  <c:v>37628</c:v>
                </c:pt>
                <c:pt idx="786">
                  <c:v>37629</c:v>
                </c:pt>
                <c:pt idx="787">
                  <c:v>37630</c:v>
                </c:pt>
                <c:pt idx="788">
                  <c:v>37631</c:v>
                </c:pt>
                <c:pt idx="789">
                  <c:v>37634</c:v>
                </c:pt>
                <c:pt idx="790">
                  <c:v>37635</c:v>
                </c:pt>
                <c:pt idx="791">
                  <c:v>37636</c:v>
                </c:pt>
                <c:pt idx="792">
                  <c:v>37637</c:v>
                </c:pt>
                <c:pt idx="793">
                  <c:v>37638</c:v>
                </c:pt>
                <c:pt idx="794">
                  <c:v>37641</c:v>
                </c:pt>
                <c:pt idx="795">
                  <c:v>37642</c:v>
                </c:pt>
                <c:pt idx="796">
                  <c:v>37643</c:v>
                </c:pt>
                <c:pt idx="797">
                  <c:v>37644</c:v>
                </c:pt>
                <c:pt idx="798">
                  <c:v>37645</c:v>
                </c:pt>
                <c:pt idx="799">
                  <c:v>37648</c:v>
                </c:pt>
                <c:pt idx="800">
                  <c:v>37649</c:v>
                </c:pt>
                <c:pt idx="801">
                  <c:v>37650</c:v>
                </c:pt>
                <c:pt idx="802">
                  <c:v>37651</c:v>
                </c:pt>
                <c:pt idx="803">
                  <c:v>37652</c:v>
                </c:pt>
                <c:pt idx="804">
                  <c:v>37655</c:v>
                </c:pt>
                <c:pt idx="805">
                  <c:v>37656</c:v>
                </c:pt>
                <c:pt idx="806">
                  <c:v>37657</c:v>
                </c:pt>
                <c:pt idx="807">
                  <c:v>37658</c:v>
                </c:pt>
                <c:pt idx="808">
                  <c:v>37659</c:v>
                </c:pt>
                <c:pt idx="809">
                  <c:v>37662</c:v>
                </c:pt>
                <c:pt idx="810">
                  <c:v>37663</c:v>
                </c:pt>
                <c:pt idx="811">
                  <c:v>37664</c:v>
                </c:pt>
                <c:pt idx="812">
                  <c:v>37665</c:v>
                </c:pt>
                <c:pt idx="813">
                  <c:v>37666</c:v>
                </c:pt>
                <c:pt idx="814">
                  <c:v>37669</c:v>
                </c:pt>
                <c:pt idx="815">
                  <c:v>37670</c:v>
                </c:pt>
                <c:pt idx="816">
                  <c:v>37671</c:v>
                </c:pt>
                <c:pt idx="817">
                  <c:v>37672</c:v>
                </c:pt>
                <c:pt idx="818">
                  <c:v>37673</c:v>
                </c:pt>
                <c:pt idx="819">
                  <c:v>37676</c:v>
                </c:pt>
                <c:pt idx="820">
                  <c:v>37677</c:v>
                </c:pt>
                <c:pt idx="821">
                  <c:v>37678</c:v>
                </c:pt>
                <c:pt idx="822">
                  <c:v>37679</c:v>
                </c:pt>
                <c:pt idx="823">
                  <c:v>37680</c:v>
                </c:pt>
                <c:pt idx="824">
                  <c:v>37683</c:v>
                </c:pt>
                <c:pt idx="825">
                  <c:v>37684</c:v>
                </c:pt>
                <c:pt idx="826">
                  <c:v>37685</c:v>
                </c:pt>
                <c:pt idx="827">
                  <c:v>37686</c:v>
                </c:pt>
                <c:pt idx="828">
                  <c:v>37687</c:v>
                </c:pt>
                <c:pt idx="829">
                  <c:v>37690</c:v>
                </c:pt>
                <c:pt idx="830">
                  <c:v>37691</c:v>
                </c:pt>
                <c:pt idx="831">
                  <c:v>37692</c:v>
                </c:pt>
                <c:pt idx="832">
                  <c:v>37693</c:v>
                </c:pt>
                <c:pt idx="833">
                  <c:v>37694</c:v>
                </c:pt>
                <c:pt idx="834">
                  <c:v>37697</c:v>
                </c:pt>
                <c:pt idx="835">
                  <c:v>37698</c:v>
                </c:pt>
                <c:pt idx="836">
                  <c:v>37699</c:v>
                </c:pt>
                <c:pt idx="837">
                  <c:v>37700</c:v>
                </c:pt>
                <c:pt idx="838">
                  <c:v>37701</c:v>
                </c:pt>
                <c:pt idx="839">
                  <c:v>37704</c:v>
                </c:pt>
                <c:pt idx="840">
                  <c:v>37705</c:v>
                </c:pt>
                <c:pt idx="841">
                  <c:v>37706</c:v>
                </c:pt>
                <c:pt idx="842">
                  <c:v>37707</c:v>
                </c:pt>
                <c:pt idx="843">
                  <c:v>37708</c:v>
                </c:pt>
                <c:pt idx="844">
                  <c:v>37711</c:v>
                </c:pt>
                <c:pt idx="845">
                  <c:v>37712</c:v>
                </c:pt>
                <c:pt idx="846">
                  <c:v>37713</c:v>
                </c:pt>
                <c:pt idx="847">
                  <c:v>37714</c:v>
                </c:pt>
                <c:pt idx="848">
                  <c:v>37715</c:v>
                </c:pt>
                <c:pt idx="849">
                  <c:v>37718</c:v>
                </c:pt>
                <c:pt idx="850">
                  <c:v>37719</c:v>
                </c:pt>
                <c:pt idx="851">
                  <c:v>37720</c:v>
                </c:pt>
                <c:pt idx="852">
                  <c:v>37721</c:v>
                </c:pt>
                <c:pt idx="853">
                  <c:v>37722</c:v>
                </c:pt>
                <c:pt idx="854">
                  <c:v>37725</c:v>
                </c:pt>
                <c:pt idx="855">
                  <c:v>37726</c:v>
                </c:pt>
                <c:pt idx="856">
                  <c:v>37727</c:v>
                </c:pt>
                <c:pt idx="857">
                  <c:v>37728</c:v>
                </c:pt>
                <c:pt idx="858">
                  <c:v>37729</c:v>
                </c:pt>
                <c:pt idx="859">
                  <c:v>37732</c:v>
                </c:pt>
                <c:pt idx="860">
                  <c:v>37733</c:v>
                </c:pt>
                <c:pt idx="861">
                  <c:v>37734</c:v>
                </c:pt>
                <c:pt idx="862">
                  <c:v>37735</c:v>
                </c:pt>
                <c:pt idx="863">
                  <c:v>37736</c:v>
                </c:pt>
                <c:pt idx="864">
                  <c:v>37739</c:v>
                </c:pt>
                <c:pt idx="865">
                  <c:v>37740</c:v>
                </c:pt>
                <c:pt idx="866">
                  <c:v>37741</c:v>
                </c:pt>
                <c:pt idx="867">
                  <c:v>37742</c:v>
                </c:pt>
                <c:pt idx="868">
                  <c:v>37743</c:v>
                </c:pt>
                <c:pt idx="869">
                  <c:v>37746</c:v>
                </c:pt>
                <c:pt idx="870">
                  <c:v>37747</c:v>
                </c:pt>
                <c:pt idx="871">
                  <c:v>37748</c:v>
                </c:pt>
                <c:pt idx="872">
                  <c:v>37749</c:v>
                </c:pt>
                <c:pt idx="873">
                  <c:v>37750</c:v>
                </c:pt>
                <c:pt idx="874">
                  <c:v>37753</c:v>
                </c:pt>
                <c:pt idx="875">
                  <c:v>37754</c:v>
                </c:pt>
                <c:pt idx="876">
                  <c:v>37755</c:v>
                </c:pt>
                <c:pt idx="877">
                  <c:v>37756</c:v>
                </c:pt>
                <c:pt idx="878">
                  <c:v>37757</c:v>
                </c:pt>
                <c:pt idx="879">
                  <c:v>37760</c:v>
                </c:pt>
                <c:pt idx="880">
                  <c:v>37761</c:v>
                </c:pt>
                <c:pt idx="881">
                  <c:v>37762</c:v>
                </c:pt>
                <c:pt idx="882">
                  <c:v>37763</c:v>
                </c:pt>
                <c:pt idx="883">
                  <c:v>37764</c:v>
                </c:pt>
                <c:pt idx="884">
                  <c:v>37767</c:v>
                </c:pt>
                <c:pt idx="885">
                  <c:v>37768</c:v>
                </c:pt>
                <c:pt idx="886">
                  <c:v>37769</c:v>
                </c:pt>
                <c:pt idx="887">
                  <c:v>37770</c:v>
                </c:pt>
                <c:pt idx="888">
                  <c:v>37771</c:v>
                </c:pt>
                <c:pt idx="889">
                  <c:v>37774</c:v>
                </c:pt>
                <c:pt idx="890">
                  <c:v>37775</c:v>
                </c:pt>
                <c:pt idx="891">
                  <c:v>37776</c:v>
                </c:pt>
                <c:pt idx="892">
                  <c:v>37777</c:v>
                </c:pt>
                <c:pt idx="893">
                  <c:v>37778</c:v>
                </c:pt>
                <c:pt idx="894">
                  <c:v>37781</c:v>
                </c:pt>
                <c:pt idx="895">
                  <c:v>37782</c:v>
                </c:pt>
                <c:pt idx="896">
                  <c:v>37783</c:v>
                </c:pt>
                <c:pt idx="897">
                  <c:v>37784</c:v>
                </c:pt>
                <c:pt idx="898">
                  <c:v>37785</c:v>
                </c:pt>
                <c:pt idx="899">
                  <c:v>37788</c:v>
                </c:pt>
                <c:pt idx="900">
                  <c:v>37789</c:v>
                </c:pt>
                <c:pt idx="901">
                  <c:v>37790</c:v>
                </c:pt>
                <c:pt idx="902">
                  <c:v>37791</c:v>
                </c:pt>
                <c:pt idx="903">
                  <c:v>37792</c:v>
                </c:pt>
                <c:pt idx="904">
                  <c:v>37795</c:v>
                </c:pt>
                <c:pt idx="905">
                  <c:v>37796</c:v>
                </c:pt>
                <c:pt idx="906">
                  <c:v>37797</c:v>
                </c:pt>
                <c:pt idx="907">
                  <c:v>37798</c:v>
                </c:pt>
                <c:pt idx="908">
                  <c:v>37799</c:v>
                </c:pt>
                <c:pt idx="909">
                  <c:v>37802</c:v>
                </c:pt>
                <c:pt idx="910">
                  <c:v>37803</c:v>
                </c:pt>
                <c:pt idx="911">
                  <c:v>37804</c:v>
                </c:pt>
                <c:pt idx="912">
                  <c:v>37805</c:v>
                </c:pt>
                <c:pt idx="913">
                  <c:v>37806</c:v>
                </c:pt>
                <c:pt idx="914">
                  <c:v>37809</c:v>
                </c:pt>
                <c:pt idx="915">
                  <c:v>37810</c:v>
                </c:pt>
                <c:pt idx="916">
                  <c:v>37811</c:v>
                </c:pt>
                <c:pt idx="917">
                  <c:v>37812</c:v>
                </c:pt>
                <c:pt idx="918">
                  <c:v>37813</c:v>
                </c:pt>
                <c:pt idx="919">
                  <c:v>37816</c:v>
                </c:pt>
                <c:pt idx="920">
                  <c:v>37817</c:v>
                </c:pt>
                <c:pt idx="921">
                  <c:v>37818</c:v>
                </c:pt>
                <c:pt idx="922">
                  <c:v>37819</c:v>
                </c:pt>
                <c:pt idx="923">
                  <c:v>37820</c:v>
                </c:pt>
                <c:pt idx="924">
                  <c:v>37823</c:v>
                </c:pt>
                <c:pt idx="925">
                  <c:v>37824</c:v>
                </c:pt>
                <c:pt idx="926">
                  <c:v>37825</c:v>
                </c:pt>
                <c:pt idx="927">
                  <c:v>37826</c:v>
                </c:pt>
                <c:pt idx="928">
                  <c:v>37827</c:v>
                </c:pt>
                <c:pt idx="929">
                  <c:v>37830</c:v>
                </c:pt>
                <c:pt idx="930">
                  <c:v>37831</c:v>
                </c:pt>
                <c:pt idx="931">
                  <c:v>37832</c:v>
                </c:pt>
                <c:pt idx="932">
                  <c:v>37833</c:v>
                </c:pt>
                <c:pt idx="933">
                  <c:v>37834</c:v>
                </c:pt>
                <c:pt idx="934">
                  <c:v>37837</c:v>
                </c:pt>
                <c:pt idx="935">
                  <c:v>37838</c:v>
                </c:pt>
                <c:pt idx="936">
                  <c:v>37839</c:v>
                </c:pt>
                <c:pt idx="937">
                  <c:v>37840</c:v>
                </c:pt>
                <c:pt idx="938">
                  <c:v>37841</c:v>
                </c:pt>
                <c:pt idx="939">
                  <c:v>37844</c:v>
                </c:pt>
                <c:pt idx="940">
                  <c:v>37845</c:v>
                </c:pt>
                <c:pt idx="941">
                  <c:v>37846</c:v>
                </c:pt>
                <c:pt idx="942">
                  <c:v>37847</c:v>
                </c:pt>
                <c:pt idx="943">
                  <c:v>37848</c:v>
                </c:pt>
                <c:pt idx="944">
                  <c:v>37851</c:v>
                </c:pt>
                <c:pt idx="945">
                  <c:v>37852</c:v>
                </c:pt>
                <c:pt idx="946">
                  <c:v>37853</c:v>
                </c:pt>
                <c:pt idx="947">
                  <c:v>37854</c:v>
                </c:pt>
                <c:pt idx="948">
                  <c:v>37855</c:v>
                </c:pt>
                <c:pt idx="949">
                  <c:v>37858</c:v>
                </c:pt>
                <c:pt idx="950">
                  <c:v>37859</c:v>
                </c:pt>
                <c:pt idx="951">
                  <c:v>37860</c:v>
                </c:pt>
                <c:pt idx="952">
                  <c:v>37861</c:v>
                </c:pt>
                <c:pt idx="953">
                  <c:v>37862</c:v>
                </c:pt>
                <c:pt idx="954">
                  <c:v>37865</c:v>
                </c:pt>
                <c:pt idx="955">
                  <c:v>37866</c:v>
                </c:pt>
                <c:pt idx="956">
                  <c:v>37867</c:v>
                </c:pt>
                <c:pt idx="957">
                  <c:v>37868</c:v>
                </c:pt>
                <c:pt idx="958">
                  <c:v>37869</c:v>
                </c:pt>
                <c:pt idx="959">
                  <c:v>37872</c:v>
                </c:pt>
                <c:pt idx="960">
                  <c:v>37873</c:v>
                </c:pt>
                <c:pt idx="961">
                  <c:v>37874</c:v>
                </c:pt>
                <c:pt idx="962">
                  <c:v>37875</c:v>
                </c:pt>
                <c:pt idx="963">
                  <c:v>37876</c:v>
                </c:pt>
                <c:pt idx="964">
                  <c:v>37879</c:v>
                </c:pt>
                <c:pt idx="965">
                  <c:v>37880</c:v>
                </c:pt>
                <c:pt idx="966">
                  <c:v>37881</c:v>
                </c:pt>
                <c:pt idx="967">
                  <c:v>37882</c:v>
                </c:pt>
                <c:pt idx="968">
                  <c:v>37883</c:v>
                </c:pt>
                <c:pt idx="969">
                  <c:v>37886</c:v>
                </c:pt>
                <c:pt idx="970">
                  <c:v>37887</c:v>
                </c:pt>
                <c:pt idx="971">
                  <c:v>37888</c:v>
                </c:pt>
                <c:pt idx="972">
                  <c:v>37889</c:v>
                </c:pt>
                <c:pt idx="973">
                  <c:v>37890</c:v>
                </c:pt>
                <c:pt idx="974">
                  <c:v>37893</c:v>
                </c:pt>
                <c:pt idx="975">
                  <c:v>37894</c:v>
                </c:pt>
                <c:pt idx="976">
                  <c:v>37895</c:v>
                </c:pt>
                <c:pt idx="977">
                  <c:v>37896</c:v>
                </c:pt>
                <c:pt idx="978">
                  <c:v>37897</c:v>
                </c:pt>
                <c:pt idx="979">
                  <c:v>37900</c:v>
                </c:pt>
                <c:pt idx="980">
                  <c:v>37901</c:v>
                </c:pt>
                <c:pt idx="981">
                  <c:v>37902</c:v>
                </c:pt>
                <c:pt idx="982">
                  <c:v>37903</c:v>
                </c:pt>
                <c:pt idx="983">
                  <c:v>37904</c:v>
                </c:pt>
                <c:pt idx="984">
                  <c:v>37907</c:v>
                </c:pt>
                <c:pt idx="985">
                  <c:v>37908</c:v>
                </c:pt>
                <c:pt idx="986">
                  <c:v>37909</c:v>
                </c:pt>
                <c:pt idx="987">
                  <c:v>37910</c:v>
                </c:pt>
                <c:pt idx="988">
                  <c:v>37911</c:v>
                </c:pt>
                <c:pt idx="989">
                  <c:v>37914</c:v>
                </c:pt>
                <c:pt idx="990">
                  <c:v>37915</c:v>
                </c:pt>
                <c:pt idx="991">
                  <c:v>37916</c:v>
                </c:pt>
                <c:pt idx="992">
                  <c:v>37917</c:v>
                </c:pt>
                <c:pt idx="993">
                  <c:v>37918</c:v>
                </c:pt>
                <c:pt idx="994">
                  <c:v>37921</c:v>
                </c:pt>
                <c:pt idx="995">
                  <c:v>37922</c:v>
                </c:pt>
                <c:pt idx="996">
                  <c:v>37923</c:v>
                </c:pt>
                <c:pt idx="997">
                  <c:v>37924</c:v>
                </c:pt>
                <c:pt idx="998">
                  <c:v>37925</c:v>
                </c:pt>
                <c:pt idx="999">
                  <c:v>37928</c:v>
                </c:pt>
                <c:pt idx="1000">
                  <c:v>37929</c:v>
                </c:pt>
                <c:pt idx="1001">
                  <c:v>37930</c:v>
                </c:pt>
                <c:pt idx="1002">
                  <c:v>37931</c:v>
                </c:pt>
                <c:pt idx="1003">
                  <c:v>37932</c:v>
                </c:pt>
                <c:pt idx="1004">
                  <c:v>37935</c:v>
                </c:pt>
                <c:pt idx="1005">
                  <c:v>37936</c:v>
                </c:pt>
                <c:pt idx="1006">
                  <c:v>37937</c:v>
                </c:pt>
                <c:pt idx="1007">
                  <c:v>37938</c:v>
                </c:pt>
                <c:pt idx="1008">
                  <c:v>37939</c:v>
                </c:pt>
                <c:pt idx="1009">
                  <c:v>37942</c:v>
                </c:pt>
                <c:pt idx="1010">
                  <c:v>37943</c:v>
                </c:pt>
                <c:pt idx="1011">
                  <c:v>37944</c:v>
                </c:pt>
                <c:pt idx="1012">
                  <c:v>37945</c:v>
                </c:pt>
                <c:pt idx="1013">
                  <c:v>37946</c:v>
                </c:pt>
                <c:pt idx="1014">
                  <c:v>37949</c:v>
                </c:pt>
                <c:pt idx="1015">
                  <c:v>37950</c:v>
                </c:pt>
                <c:pt idx="1016">
                  <c:v>37951</c:v>
                </c:pt>
                <c:pt idx="1017">
                  <c:v>37952</c:v>
                </c:pt>
                <c:pt idx="1018">
                  <c:v>37953</c:v>
                </c:pt>
                <c:pt idx="1019">
                  <c:v>37956</c:v>
                </c:pt>
                <c:pt idx="1020">
                  <c:v>37957</c:v>
                </c:pt>
                <c:pt idx="1021">
                  <c:v>37958</c:v>
                </c:pt>
                <c:pt idx="1022">
                  <c:v>37959</c:v>
                </c:pt>
                <c:pt idx="1023">
                  <c:v>37960</c:v>
                </c:pt>
                <c:pt idx="1024">
                  <c:v>37963</c:v>
                </c:pt>
                <c:pt idx="1025">
                  <c:v>37964</c:v>
                </c:pt>
                <c:pt idx="1026">
                  <c:v>37965</c:v>
                </c:pt>
                <c:pt idx="1027">
                  <c:v>37966</c:v>
                </c:pt>
                <c:pt idx="1028">
                  <c:v>37967</c:v>
                </c:pt>
                <c:pt idx="1029">
                  <c:v>37970</c:v>
                </c:pt>
                <c:pt idx="1030">
                  <c:v>37971</c:v>
                </c:pt>
                <c:pt idx="1031">
                  <c:v>37972</c:v>
                </c:pt>
                <c:pt idx="1032">
                  <c:v>37973</c:v>
                </c:pt>
                <c:pt idx="1033">
                  <c:v>37974</c:v>
                </c:pt>
                <c:pt idx="1034">
                  <c:v>37977</c:v>
                </c:pt>
                <c:pt idx="1035">
                  <c:v>37978</c:v>
                </c:pt>
                <c:pt idx="1036">
                  <c:v>37979</c:v>
                </c:pt>
                <c:pt idx="1037">
                  <c:v>37980</c:v>
                </c:pt>
                <c:pt idx="1038">
                  <c:v>37981</c:v>
                </c:pt>
                <c:pt idx="1039">
                  <c:v>37984</c:v>
                </c:pt>
                <c:pt idx="1040">
                  <c:v>37985</c:v>
                </c:pt>
                <c:pt idx="1041">
                  <c:v>37986</c:v>
                </c:pt>
                <c:pt idx="1042">
                  <c:v>37987</c:v>
                </c:pt>
                <c:pt idx="1043">
                  <c:v>37988</c:v>
                </c:pt>
                <c:pt idx="1044">
                  <c:v>37991</c:v>
                </c:pt>
                <c:pt idx="1045">
                  <c:v>37992</c:v>
                </c:pt>
                <c:pt idx="1046">
                  <c:v>37993</c:v>
                </c:pt>
                <c:pt idx="1047">
                  <c:v>37994</c:v>
                </c:pt>
                <c:pt idx="1048">
                  <c:v>37995</c:v>
                </c:pt>
                <c:pt idx="1049">
                  <c:v>37998</c:v>
                </c:pt>
                <c:pt idx="1050">
                  <c:v>37999</c:v>
                </c:pt>
                <c:pt idx="1051">
                  <c:v>38000</c:v>
                </c:pt>
                <c:pt idx="1052">
                  <c:v>38001</c:v>
                </c:pt>
                <c:pt idx="1053">
                  <c:v>38002</c:v>
                </c:pt>
                <c:pt idx="1054">
                  <c:v>38005</c:v>
                </c:pt>
                <c:pt idx="1055">
                  <c:v>38006</c:v>
                </c:pt>
                <c:pt idx="1056">
                  <c:v>38007</c:v>
                </c:pt>
                <c:pt idx="1057">
                  <c:v>38008</c:v>
                </c:pt>
                <c:pt idx="1058">
                  <c:v>38009</c:v>
                </c:pt>
                <c:pt idx="1059">
                  <c:v>38012</c:v>
                </c:pt>
                <c:pt idx="1060">
                  <c:v>38013</c:v>
                </c:pt>
                <c:pt idx="1061">
                  <c:v>38014</c:v>
                </c:pt>
                <c:pt idx="1062">
                  <c:v>38015</c:v>
                </c:pt>
                <c:pt idx="1063">
                  <c:v>38016</c:v>
                </c:pt>
                <c:pt idx="1064">
                  <c:v>38019</c:v>
                </c:pt>
                <c:pt idx="1065">
                  <c:v>38020</c:v>
                </c:pt>
                <c:pt idx="1066">
                  <c:v>38021</c:v>
                </c:pt>
                <c:pt idx="1067">
                  <c:v>38022</c:v>
                </c:pt>
                <c:pt idx="1068">
                  <c:v>38023</c:v>
                </c:pt>
                <c:pt idx="1069">
                  <c:v>38026</c:v>
                </c:pt>
                <c:pt idx="1070">
                  <c:v>38027</c:v>
                </c:pt>
                <c:pt idx="1071">
                  <c:v>38028</c:v>
                </c:pt>
                <c:pt idx="1072">
                  <c:v>38029</c:v>
                </c:pt>
                <c:pt idx="1073">
                  <c:v>38030</c:v>
                </c:pt>
                <c:pt idx="1074">
                  <c:v>38033</c:v>
                </c:pt>
                <c:pt idx="1075">
                  <c:v>38034</c:v>
                </c:pt>
                <c:pt idx="1076">
                  <c:v>38035</c:v>
                </c:pt>
                <c:pt idx="1077">
                  <c:v>38036</c:v>
                </c:pt>
                <c:pt idx="1078">
                  <c:v>38037</c:v>
                </c:pt>
                <c:pt idx="1079">
                  <c:v>38040</c:v>
                </c:pt>
                <c:pt idx="1080">
                  <c:v>38041</c:v>
                </c:pt>
                <c:pt idx="1081">
                  <c:v>38042</c:v>
                </c:pt>
                <c:pt idx="1082">
                  <c:v>38043</c:v>
                </c:pt>
                <c:pt idx="1083">
                  <c:v>38044</c:v>
                </c:pt>
                <c:pt idx="1084">
                  <c:v>38047</c:v>
                </c:pt>
                <c:pt idx="1085">
                  <c:v>38048</c:v>
                </c:pt>
                <c:pt idx="1086">
                  <c:v>38049</c:v>
                </c:pt>
                <c:pt idx="1087">
                  <c:v>38050</c:v>
                </c:pt>
                <c:pt idx="1088">
                  <c:v>38051</c:v>
                </c:pt>
                <c:pt idx="1089">
                  <c:v>38054</c:v>
                </c:pt>
                <c:pt idx="1090">
                  <c:v>38055</c:v>
                </c:pt>
                <c:pt idx="1091">
                  <c:v>38056</c:v>
                </c:pt>
                <c:pt idx="1092">
                  <c:v>38057</c:v>
                </c:pt>
                <c:pt idx="1093">
                  <c:v>38058</c:v>
                </c:pt>
                <c:pt idx="1094">
                  <c:v>38061</c:v>
                </c:pt>
                <c:pt idx="1095">
                  <c:v>38062</c:v>
                </c:pt>
                <c:pt idx="1096">
                  <c:v>38063</c:v>
                </c:pt>
                <c:pt idx="1097">
                  <c:v>38064</c:v>
                </c:pt>
                <c:pt idx="1098">
                  <c:v>38065</c:v>
                </c:pt>
                <c:pt idx="1099">
                  <c:v>38068</c:v>
                </c:pt>
                <c:pt idx="1100">
                  <c:v>38069</c:v>
                </c:pt>
                <c:pt idx="1101">
                  <c:v>38070</c:v>
                </c:pt>
                <c:pt idx="1102">
                  <c:v>38071</c:v>
                </c:pt>
                <c:pt idx="1103">
                  <c:v>38072</c:v>
                </c:pt>
                <c:pt idx="1104">
                  <c:v>38075</c:v>
                </c:pt>
                <c:pt idx="1105">
                  <c:v>38076</c:v>
                </c:pt>
                <c:pt idx="1106">
                  <c:v>38077</c:v>
                </c:pt>
                <c:pt idx="1107">
                  <c:v>38078</c:v>
                </c:pt>
                <c:pt idx="1108">
                  <c:v>38079</c:v>
                </c:pt>
                <c:pt idx="1109">
                  <c:v>38082</c:v>
                </c:pt>
                <c:pt idx="1110">
                  <c:v>38083</c:v>
                </c:pt>
                <c:pt idx="1111">
                  <c:v>38084</c:v>
                </c:pt>
                <c:pt idx="1112">
                  <c:v>38085</c:v>
                </c:pt>
                <c:pt idx="1113">
                  <c:v>38086</c:v>
                </c:pt>
                <c:pt idx="1114">
                  <c:v>38089</c:v>
                </c:pt>
                <c:pt idx="1115">
                  <c:v>38090</c:v>
                </c:pt>
                <c:pt idx="1116">
                  <c:v>38091</c:v>
                </c:pt>
                <c:pt idx="1117">
                  <c:v>38092</c:v>
                </c:pt>
                <c:pt idx="1118">
                  <c:v>38093</c:v>
                </c:pt>
                <c:pt idx="1119">
                  <c:v>38096</c:v>
                </c:pt>
                <c:pt idx="1120">
                  <c:v>38097</c:v>
                </c:pt>
                <c:pt idx="1121">
                  <c:v>38098</c:v>
                </c:pt>
                <c:pt idx="1122">
                  <c:v>38099</c:v>
                </c:pt>
                <c:pt idx="1123">
                  <c:v>38100</c:v>
                </c:pt>
                <c:pt idx="1124">
                  <c:v>38103</c:v>
                </c:pt>
                <c:pt idx="1125">
                  <c:v>38104</c:v>
                </c:pt>
                <c:pt idx="1126">
                  <c:v>38105</c:v>
                </c:pt>
                <c:pt idx="1127">
                  <c:v>38106</c:v>
                </c:pt>
                <c:pt idx="1128">
                  <c:v>38107</c:v>
                </c:pt>
                <c:pt idx="1129">
                  <c:v>38110</c:v>
                </c:pt>
                <c:pt idx="1130">
                  <c:v>38111</c:v>
                </c:pt>
                <c:pt idx="1131">
                  <c:v>38112</c:v>
                </c:pt>
                <c:pt idx="1132">
                  <c:v>38113</c:v>
                </c:pt>
                <c:pt idx="1133">
                  <c:v>38114</c:v>
                </c:pt>
                <c:pt idx="1134">
                  <c:v>38117</c:v>
                </c:pt>
                <c:pt idx="1135">
                  <c:v>38118</c:v>
                </c:pt>
                <c:pt idx="1136">
                  <c:v>38119</c:v>
                </c:pt>
                <c:pt idx="1137">
                  <c:v>38120</c:v>
                </c:pt>
                <c:pt idx="1138">
                  <c:v>38121</c:v>
                </c:pt>
                <c:pt idx="1139">
                  <c:v>38124</c:v>
                </c:pt>
                <c:pt idx="1140">
                  <c:v>38125</c:v>
                </c:pt>
                <c:pt idx="1141">
                  <c:v>38126</c:v>
                </c:pt>
                <c:pt idx="1142">
                  <c:v>38127</c:v>
                </c:pt>
                <c:pt idx="1143">
                  <c:v>38128</c:v>
                </c:pt>
                <c:pt idx="1144">
                  <c:v>38131</c:v>
                </c:pt>
                <c:pt idx="1145">
                  <c:v>38132</c:v>
                </c:pt>
                <c:pt idx="1146">
                  <c:v>38133</c:v>
                </c:pt>
                <c:pt idx="1147">
                  <c:v>38134</c:v>
                </c:pt>
                <c:pt idx="1148">
                  <c:v>38135</c:v>
                </c:pt>
                <c:pt idx="1149">
                  <c:v>38138</c:v>
                </c:pt>
                <c:pt idx="1150">
                  <c:v>38139</c:v>
                </c:pt>
                <c:pt idx="1151">
                  <c:v>38140</c:v>
                </c:pt>
                <c:pt idx="1152">
                  <c:v>38141</c:v>
                </c:pt>
                <c:pt idx="1153">
                  <c:v>38142</c:v>
                </c:pt>
                <c:pt idx="1154">
                  <c:v>38145</c:v>
                </c:pt>
                <c:pt idx="1155">
                  <c:v>38146</c:v>
                </c:pt>
                <c:pt idx="1156">
                  <c:v>38147</c:v>
                </c:pt>
                <c:pt idx="1157">
                  <c:v>38148</c:v>
                </c:pt>
                <c:pt idx="1158">
                  <c:v>38149</c:v>
                </c:pt>
                <c:pt idx="1159">
                  <c:v>38152</c:v>
                </c:pt>
                <c:pt idx="1160">
                  <c:v>38153</c:v>
                </c:pt>
                <c:pt idx="1161">
                  <c:v>38154</c:v>
                </c:pt>
                <c:pt idx="1162">
                  <c:v>38155</c:v>
                </c:pt>
                <c:pt idx="1163">
                  <c:v>38156</c:v>
                </c:pt>
                <c:pt idx="1164">
                  <c:v>38159</c:v>
                </c:pt>
                <c:pt idx="1165">
                  <c:v>38160</c:v>
                </c:pt>
                <c:pt idx="1166">
                  <c:v>38161</c:v>
                </c:pt>
                <c:pt idx="1167">
                  <c:v>38162</c:v>
                </c:pt>
                <c:pt idx="1168">
                  <c:v>38163</c:v>
                </c:pt>
                <c:pt idx="1169">
                  <c:v>38166</c:v>
                </c:pt>
                <c:pt idx="1170">
                  <c:v>38167</c:v>
                </c:pt>
                <c:pt idx="1171">
                  <c:v>38168</c:v>
                </c:pt>
                <c:pt idx="1172">
                  <c:v>38169</c:v>
                </c:pt>
                <c:pt idx="1173">
                  <c:v>38170</c:v>
                </c:pt>
                <c:pt idx="1174">
                  <c:v>38173</c:v>
                </c:pt>
                <c:pt idx="1175">
                  <c:v>38174</c:v>
                </c:pt>
                <c:pt idx="1176">
                  <c:v>38175</c:v>
                </c:pt>
                <c:pt idx="1177">
                  <c:v>38176</c:v>
                </c:pt>
                <c:pt idx="1178">
                  <c:v>38177</c:v>
                </c:pt>
                <c:pt idx="1179">
                  <c:v>38180</c:v>
                </c:pt>
                <c:pt idx="1180">
                  <c:v>38181</c:v>
                </c:pt>
                <c:pt idx="1181">
                  <c:v>38182</c:v>
                </c:pt>
                <c:pt idx="1182">
                  <c:v>38183</c:v>
                </c:pt>
                <c:pt idx="1183">
                  <c:v>38184</c:v>
                </c:pt>
                <c:pt idx="1184">
                  <c:v>38187</c:v>
                </c:pt>
                <c:pt idx="1185">
                  <c:v>38188</c:v>
                </c:pt>
                <c:pt idx="1186">
                  <c:v>38189</c:v>
                </c:pt>
                <c:pt idx="1187">
                  <c:v>38190</c:v>
                </c:pt>
                <c:pt idx="1188">
                  <c:v>38191</c:v>
                </c:pt>
                <c:pt idx="1189">
                  <c:v>38194</c:v>
                </c:pt>
                <c:pt idx="1190">
                  <c:v>38195</c:v>
                </c:pt>
                <c:pt idx="1191">
                  <c:v>38196</c:v>
                </c:pt>
                <c:pt idx="1192">
                  <c:v>38197</c:v>
                </c:pt>
                <c:pt idx="1193">
                  <c:v>38198</c:v>
                </c:pt>
                <c:pt idx="1194">
                  <c:v>38201</c:v>
                </c:pt>
                <c:pt idx="1195">
                  <c:v>38202</c:v>
                </c:pt>
                <c:pt idx="1196">
                  <c:v>38203</c:v>
                </c:pt>
                <c:pt idx="1197">
                  <c:v>38204</c:v>
                </c:pt>
                <c:pt idx="1198">
                  <c:v>38205</c:v>
                </c:pt>
                <c:pt idx="1199">
                  <c:v>38208</c:v>
                </c:pt>
                <c:pt idx="1200">
                  <c:v>38209</c:v>
                </c:pt>
                <c:pt idx="1201">
                  <c:v>38210</c:v>
                </c:pt>
                <c:pt idx="1202">
                  <c:v>38211</c:v>
                </c:pt>
                <c:pt idx="1203">
                  <c:v>38212</c:v>
                </c:pt>
                <c:pt idx="1204">
                  <c:v>38215</c:v>
                </c:pt>
                <c:pt idx="1205">
                  <c:v>38216</c:v>
                </c:pt>
                <c:pt idx="1206">
                  <c:v>38217</c:v>
                </c:pt>
                <c:pt idx="1207">
                  <c:v>38218</c:v>
                </c:pt>
                <c:pt idx="1208">
                  <c:v>38219</c:v>
                </c:pt>
                <c:pt idx="1209">
                  <c:v>38222</c:v>
                </c:pt>
                <c:pt idx="1210">
                  <c:v>38223</c:v>
                </c:pt>
                <c:pt idx="1211">
                  <c:v>38224</c:v>
                </c:pt>
                <c:pt idx="1212">
                  <c:v>38225</c:v>
                </c:pt>
                <c:pt idx="1213">
                  <c:v>38226</c:v>
                </c:pt>
                <c:pt idx="1214">
                  <c:v>38229</c:v>
                </c:pt>
                <c:pt idx="1215">
                  <c:v>38230</c:v>
                </c:pt>
                <c:pt idx="1216">
                  <c:v>38231</c:v>
                </c:pt>
                <c:pt idx="1217">
                  <c:v>38232</c:v>
                </c:pt>
                <c:pt idx="1218">
                  <c:v>38233</c:v>
                </c:pt>
                <c:pt idx="1219">
                  <c:v>38236</c:v>
                </c:pt>
                <c:pt idx="1220">
                  <c:v>38237</c:v>
                </c:pt>
                <c:pt idx="1221">
                  <c:v>38238</c:v>
                </c:pt>
                <c:pt idx="1222">
                  <c:v>38239</c:v>
                </c:pt>
                <c:pt idx="1223">
                  <c:v>38240</c:v>
                </c:pt>
                <c:pt idx="1224">
                  <c:v>38243</c:v>
                </c:pt>
                <c:pt idx="1225">
                  <c:v>38244</c:v>
                </c:pt>
                <c:pt idx="1226">
                  <c:v>38245</c:v>
                </c:pt>
                <c:pt idx="1227">
                  <c:v>38246</c:v>
                </c:pt>
                <c:pt idx="1228">
                  <c:v>38247</c:v>
                </c:pt>
                <c:pt idx="1229">
                  <c:v>38250</c:v>
                </c:pt>
                <c:pt idx="1230">
                  <c:v>38251</c:v>
                </c:pt>
                <c:pt idx="1231">
                  <c:v>38252</c:v>
                </c:pt>
                <c:pt idx="1232">
                  <c:v>38253</c:v>
                </c:pt>
                <c:pt idx="1233">
                  <c:v>38254</c:v>
                </c:pt>
                <c:pt idx="1234">
                  <c:v>38257</c:v>
                </c:pt>
                <c:pt idx="1235">
                  <c:v>38258</c:v>
                </c:pt>
                <c:pt idx="1236">
                  <c:v>38259</c:v>
                </c:pt>
                <c:pt idx="1237">
                  <c:v>38260</c:v>
                </c:pt>
                <c:pt idx="1238">
                  <c:v>38261</c:v>
                </c:pt>
                <c:pt idx="1239">
                  <c:v>38264</c:v>
                </c:pt>
                <c:pt idx="1240">
                  <c:v>38265</c:v>
                </c:pt>
                <c:pt idx="1241">
                  <c:v>38266</c:v>
                </c:pt>
                <c:pt idx="1242">
                  <c:v>38267</c:v>
                </c:pt>
                <c:pt idx="1243">
                  <c:v>38268</c:v>
                </c:pt>
                <c:pt idx="1244">
                  <c:v>38271</c:v>
                </c:pt>
                <c:pt idx="1245">
                  <c:v>38272</c:v>
                </c:pt>
                <c:pt idx="1246">
                  <c:v>38273</c:v>
                </c:pt>
                <c:pt idx="1247">
                  <c:v>38274</c:v>
                </c:pt>
                <c:pt idx="1248">
                  <c:v>38275</c:v>
                </c:pt>
                <c:pt idx="1249">
                  <c:v>38278</c:v>
                </c:pt>
                <c:pt idx="1250">
                  <c:v>38279</c:v>
                </c:pt>
                <c:pt idx="1251">
                  <c:v>38280</c:v>
                </c:pt>
                <c:pt idx="1252">
                  <c:v>38281</c:v>
                </c:pt>
                <c:pt idx="1253">
                  <c:v>38282</c:v>
                </c:pt>
                <c:pt idx="1254">
                  <c:v>38285</c:v>
                </c:pt>
                <c:pt idx="1255">
                  <c:v>38286</c:v>
                </c:pt>
                <c:pt idx="1256">
                  <c:v>38287</c:v>
                </c:pt>
                <c:pt idx="1257">
                  <c:v>38288</c:v>
                </c:pt>
                <c:pt idx="1258">
                  <c:v>38289</c:v>
                </c:pt>
                <c:pt idx="1259">
                  <c:v>38292</c:v>
                </c:pt>
                <c:pt idx="1260">
                  <c:v>38293</c:v>
                </c:pt>
                <c:pt idx="1261">
                  <c:v>38294</c:v>
                </c:pt>
                <c:pt idx="1262">
                  <c:v>38295</c:v>
                </c:pt>
                <c:pt idx="1263">
                  <c:v>38296</c:v>
                </c:pt>
                <c:pt idx="1264">
                  <c:v>38299</c:v>
                </c:pt>
                <c:pt idx="1265">
                  <c:v>38300</c:v>
                </c:pt>
                <c:pt idx="1266">
                  <c:v>38301</c:v>
                </c:pt>
                <c:pt idx="1267">
                  <c:v>38302</c:v>
                </c:pt>
                <c:pt idx="1268">
                  <c:v>38303</c:v>
                </c:pt>
                <c:pt idx="1269">
                  <c:v>38306</c:v>
                </c:pt>
                <c:pt idx="1270">
                  <c:v>38307</c:v>
                </c:pt>
                <c:pt idx="1271">
                  <c:v>38308</c:v>
                </c:pt>
                <c:pt idx="1272">
                  <c:v>38309</c:v>
                </c:pt>
                <c:pt idx="1273">
                  <c:v>38310</c:v>
                </c:pt>
                <c:pt idx="1274">
                  <c:v>38313</c:v>
                </c:pt>
                <c:pt idx="1275">
                  <c:v>38314</c:v>
                </c:pt>
                <c:pt idx="1276">
                  <c:v>38315</c:v>
                </c:pt>
                <c:pt idx="1277">
                  <c:v>38316</c:v>
                </c:pt>
                <c:pt idx="1278">
                  <c:v>38317</c:v>
                </c:pt>
                <c:pt idx="1279">
                  <c:v>38320</c:v>
                </c:pt>
                <c:pt idx="1280">
                  <c:v>38321</c:v>
                </c:pt>
                <c:pt idx="1281">
                  <c:v>38322</c:v>
                </c:pt>
                <c:pt idx="1282">
                  <c:v>38323</c:v>
                </c:pt>
                <c:pt idx="1283">
                  <c:v>38324</c:v>
                </c:pt>
                <c:pt idx="1284">
                  <c:v>38327</c:v>
                </c:pt>
                <c:pt idx="1285">
                  <c:v>38328</c:v>
                </c:pt>
                <c:pt idx="1286">
                  <c:v>38329</c:v>
                </c:pt>
                <c:pt idx="1287">
                  <c:v>38330</c:v>
                </c:pt>
                <c:pt idx="1288">
                  <c:v>38331</c:v>
                </c:pt>
                <c:pt idx="1289">
                  <c:v>38334</c:v>
                </c:pt>
                <c:pt idx="1290">
                  <c:v>38335</c:v>
                </c:pt>
                <c:pt idx="1291">
                  <c:v>38336</c:v>
                </c:pt>
                <c:pt idx="1292">
                  <c:v>38337</c:v>
                </c:pt>
                <c:pt idx="1293">
                  <c:v>38338</c:v>
                </c:pt>
                <c:pt idx="1294">
                  <c:v>38341</c:v>
                </c:pt>
                <c:pt idx="1295">
                  <c:v>38342</c:v>
                </c:pt>
                <c:pt idx="1296">
                  <c:v>38343</c:v>
                </c:pt>
                <c:pt idx="1297">
                  <c:v>38344</c:v>
                </c:pt>
                <c:pt idx="1298">
                  <c:v>38345</c:v>
                </c:pt>
                <c:pt idx="1299">
                  <c:v>38348</c:v>
                </c:pt>
                <c:pt idx="1300">
                  <c:v>38349</c:v>
                </c:pt>
                <c:pt idx="1301">
                  <c:v>38350</c:v>
                </c:pt>
                <c:pt idx="1302">
                  <c:v>38351</c:v>
                </c:pt>
                <c:pt idx="1303">
                  <c:v>38352</c:v>
                </c:pt>
                <c:pt idx="1304">
                  <c:v>38355</c:v>
                </c:pt>
                <c:pt idx="1305">
                  <c:v>38356</c:v>
                </c:pt>
                <c:pt idx="1306">
                  <c:v>38357</c:v>
                </c:pt>
                <c:pt idx="1307">
                  <c:v>38358</c:v>
                </c:pt>
                <c:pt idx="1308">
                  <c:v>38359</c:v>
                </c:pt>
                <c:pt idx="1309">
                  <c:v>38362</c:v>
                </c:pt>
                <c:pt idx="1310">
                  <c:v>38363</c:v>
                </c:pt>
                <c:pt idx="1311">
                  <c:v>38364</c:v>
                </c:pt>
                <c:pt idx="1312">
                  <c:v>38365</c:v>
                </c:pt>
                <c:pt idx="1313">
                  <c:v>38366</c:v>
                </c:pt>
                <c:pt idx="1314">
                  <c:v>38369</c:v>
                </c:pt>
                <c:pt idx="1315">
                  <c:v>38370</c:v>
                </c:pt>
                <c:pt idx="1316">
                  <c:v>38371</c:v>
                </c:pt>
                <c:pt idx="1317">
                  <c:v>38372</c:v>
                </c:pt>
                <c:pt idx="1318">
                  <c:v>38373</c:v>
                </c:pt>
                <c:pt idx="1319">
                  <c:v>38376</c:v>
                </c:pt>
                <c:pt idx="1320">
                  <c:v>38377</c:v>
                </c:pt>
                <c:pt idx="1321">
                  <c:v>38378</c:v>
                </c:pt>
                <c:pt idx="1322">
                  <c:v>38379</c:v>
                </c:pt>
                <c:pt idx="1323">
                  <c:v>38380</c:v>
                </c:pt>
                <c:pt idx="1324">
                  <c:v>38383</c:v>
                </c:pt>
                <c:pt idx="1325">
                  <c:v>38384</c:v>
                </c:pt>
                <c:pt idx="1326">
                  <c:v>38385</c:v>
                </c:pt>
                <c:pt idx="1327">
                  <c:v>38386</c:v>
                </c:pt>
                <c:pt idx="1328">
                  <c:v>38387</c:v>
                </c:pt>
                <c:pt idx="1329">
                  <c:v>38390</c:v>
                </c:pt>
                <c:pt idx="1330">
                  <c:v>38391</c:v>
                </c:pt>
                <c:pt idx="1331">
                  <c:v>38392</c:v>
                </c:pt>
                <c:pt idx="1332">
                  <c:v>38393</c:v>
                </c:pt>
                <c:pt idx="1333">
                  <c:v>38394</c:v>
                </c:pt>
                <c:pt idx="1334">
                  <c:v>38397</c:v>
                </c:pt>
                <c:pt idx="1335">
                  <c:v>38398</c:v>
                </c:pt>
                <c:pt idx="1336">
                  <c:v>38399</c:v>
                </c:pt>
                <c:pt idx="1337">
                  <c:v>38400</c:v>
                </c:pt>
                <c:pt idx="1338">
                  <c:v>38401</c:v>
                </c:pt>
                <c:pt idx="1339">
                  <c:v>38404</c:v>
                </c:pt>
                <c:pt idx="1340">
                  <c:v>38405</c:v>
                </c:pt>
                <c:pt idx="1341">
                  <c:v>38406</c:v>
                </c:pt>
                <c:pt idx="1342">
                  <c:v>38407</c:v>
                </c:pt>
                <c:pt idx="1343">
                  <c:v>38408</c:v>
                </c:pt>
                <c:pt idx="1344">
                  <c:v>38411</c:v>
                </c:pt>
                <c:pt idx="1345">
                  <c:v>38412</c:v>
                </c:pt>
                <c:pt idx="1346">
                  <c:v>38413</c:v>
                </c:pt>
                <c:pt idx="1347">
                  <c:v>38414</c:v>
                </c:pt>
                <c:pt idx="1348">
                  <c:v>38415</c:v>
                </c:pt>
                <c:pt idx="1349">
                  <c:v>38418</c:v>
                </c:pt>
                <c:pt idx="1350">
                  <c:v>38419</c:v>
                </c:pt>
                <c:pt idx="1351">
                  <c:v>38420</c:v>
                </c:pt>
                <c:pt idx="1352">
                  <c:v>38421</c:v>
                </c:pt>
                <c:pt idx="1353">
                  <c:v>38422</c:v>
                </c:pt>
                <c:pt idx="1354">
                  <c:v>38425</c:v>
                </c:pt>
                <c:pt idx="1355">
                  <c:v>38426</c:v>
                </c:pt>
                <c:pt idx="1356">
                  <c:v>38427</c:v>
                </c:pt>
                <c:pt idx="1357">
                  <c:v>38428</c:v>
                </c:pt>
                <c:pt idx="1358">
                  <c:v>38429</c:v>
                </c:pt>
                <c:pt idx="1359">
                  <c:v>38432</c:v>
                </c:pt>
                <c:pt idx="1360">
                  <c:v>38433</c:v>
                </c:pt>
                <c:pt idx="1361">
                  <c:v>38434</c:v>
                </c:pt>
                <c:pt idx="1362">
                  <c:v>38435</c:v>
                </c:pt>
                <c:pt idx="1363">
                  <c:v>38436</c:v>
                </c:pt>
                <c:pt idx="1364">
                  <c:v>38439</c:v>
                </c:pt>
                <c:pt idx="1365">
                  <c:v>38440</c:v>
                </c:pt>
                <c:pt idx="1366">
                  <c:v>38441</c:v>
                </c:pt>
                <c:pt idx="1367">
                  <c:v>38442</c:v>
                </c:pt>
                <c:pt idx="1368">
                  <c:v>38443</c:v>
                </c:pt>
                <c:pt idx="1369">
                  <c:v>38446</c:v>
                </c:pt>
                <c:pt idx="1370">
                  <c:v>38447</c:v>
                </c:pt>
                <c:pt idx="1371">
                  <c:v>38448</c:v>
                </c:pt>
                <c:pt idx="1372">
                  <c:v>38449</c:v>
                </c:pt>
                <c:pt idx="1373">
                  <c:v>38450</c:v>
                </c:pt>
                <c:pt idx="1374">
                  <c:v>38453</c:v>
                </c:pt>
                <c:pt idx="1375">
                  <c:v>38454</c:v>
                </c:pt>
                <c:pt idx="1376">
                  <c:v>38455</c:v>
                </c:pt>
                <c:pt idx="1377">
                  <c:v>38456</c:v>
                </c:pt>
                <c:pt idx="1378">
                  <c:v>38457</c:v>
                </c:pt>
                <c:pt idx="1379">
                  <c:v>38460</c:v>
                </c:pt>
                <c:pt idx="1380">
                  <c:v>38461</c:v>
                </c:pt>
                <c:pt idx="1381">
                  <c:v>38462</c:v>
                </c:pt>
                <c:pt idx="1382">
                  <c:v>38463</c:v>
                </c:pt>
                <c:pt idx="1383">
                  <c:v>38464</c:v>
                </c:pt>
                <c:pt idx="1384">
                  <c:v>38467</c:v>
                </c:pt>
                <c:pt idx="1385">
                  <c:v>38468</c:v>
                </c:pt>
                <c:pt idx="1386">
                  <c:v>38469</c:v>
                </c:pt>
                <c:pt idx="1387">
                  <c:v>38470</c:v>
                </c:pt>
                <c:pt idx="1388">
                  <c:v>38471</c:v>
                </c:pt>
                <c:pt idx="1389">
                  <c:v>38474</c:v>
                </c:pt>
                <c:pt idx="1390">
                  <c:v>38475</c:v>
                </c:pt>
                <c:pt idx="1391">
                  <c:v>38476</c:v>
                </c:pt>
                <c:pt idx="1392">
                  <c:v>38477</c:v>
                </c:pt>
                <c:pt idx="1393">
                  <c:v>38478</c:v>
                </c:pt>
                <c:pt idx="1394">
                  <c:v>38481</c:v>
                </c:pt>
                <c:pt idx="1395">
                  <c:v>38482</c:v>
                </c:pt>
                <c:pt idx="1396">
                  <c:v>38483</c:v>
                </c:pt>
                <c:pt idx="1397">
                  <c:v>38484</c:v>
                </c:pt>
                <c:pt idx="1398">
                  <c:v>38485</c:v>
                </c:pt>
                <c:pt idx="1399">
                  <c:v>38488</c:v>
                </c:pt>
                <c:pt idx="1400">
                  <c:v>38489</c:v>
                </c:pt>
                <c:pt idx="1401">
                  <c:v>38490</c:v>
                </c:pt>
                <c:pt idx="1402">
                  <c:v>38491</c:v>
                </c:pt>
                <c:pt idx="1403">
                  <c:v>38492</c:v>
                </c:pt>
                <c:pt idx="1404">
                  <c:v>38495</c:v>
                </c:pt>
                <c:pt idx="1405">
                  <c:v>38496</c:v>
                </c:pt>
                <c:pt idx="1406">
                  <c:v>38497</c:v>
                </c:pt>
                <c:pt idx="1407">
                  <c:v>38498</c:v>
                </c:pt>
                <c:pt idx="1408">
                  <c:v>38499</c:v>
                </c:pt>
                <c:pt idx="1409">
                  <c:v>38502</c:v>
                </c:pt>
                <c:pt idx="1410">
                  <c:v>38503</c:v>
                </c:pt>
                <c:pt idx="1411">
                  <c:v>38504</c:v>
                </c:pt>
                <c:pt idx="1412">
                  <c:v>38505</c:v>
                </c:pt>
                <c:pt idx="1413">
                  <c:v>38506</c:v>
                </c:pt>
                <c:pt idx="1414">
                  <c:v>38509</c:v>
                </c:pt>
                <c:pt idx="1415">
                  <c:v>38510</c:v>
                </c:pt>
                <c:pt idx="1416">
                  <c:v>38511</c:v>
                </c:pt>
                <c:pt idx="1417">
                  <c:v>38512</c:v>
                </c:pt>
                <c:pt idx="1418">
                  <c:v>38513</c:v>
                </c:pt>
                <c:pt idx="1419">
                  <c:v>38516</c:v>
                </c:pt>
                <c:pt idx="1420">
                  <c:v>38517</c:v>
                </c:pt>
                <c:pt idx="1421">
                  <c:v>38518</c:v>
                </c:pt>
                <c:pt idx="1422">
                  <c:v>38519</c:v>
                </c:pt>
                <c:pt idx="1423">
                  <c:v>38520</c:v>
                </c:pt>
                <c:pt idx="1424">
                  <c:v>38523</c:v>
                </c:pt>
                <c:pt idx="1425">
                  <c:v>38524</c:v>
                </c:pt>
                <c:pt idx="1426">
                  <c:v>38525</c:v>
                </c:pt>
                <c:pt idx="1427">
                  <c:v>38526</c:v>
                </c:pt>
                <c:pt idx="1428">
                  <c:v>38527</c:v>
                </c:pt>
                <c:pt idx="1429">
                  <c:v>38530</c:v>
                </c:pt>
                <c:pt idx="1430">
                  <c:v>38531</c:v>
                </c:pt>
                <c:pt idx="1431">
                  <c:v>38532</c:v>
                </c:pt>
                <c:pt idx="1432">
                  <c:v>38533</c:v>
                </c:pt>
                <c:pt idx="1433">
                  <c:v>38534</c:v>
                </c:pt>
                <c:pt idx="1434">
                  <c:v>38537</c:v>
                </c:pt>
                <c:pt idx="1435">
                  <c:v>38538</c:v>
                </c:pt>
                <c:pt idx="1436">
                  <c:v>38539</c:v>
                </c:pt>
                <c:pt idx="1437">
                  <c:v>38540</c:v>
                </c:pt>
                <c:pt idx="1438">
                  <c:v>38541</c:v>
                </c:pt>
                <c:pt idx="1439">
                  <c:v>38544</c:v>
                </c:pt>
                <c:pt idx="1440">
                  <c:v>38545</c:v>
                </c:pt>
                <c:pt idx="1441">
                  <c:v>38546</c:v>
                </c:pt>
                <c:pt idx="1442">
                  <c:v>38547</c:v>
                </c:pt>
                <c:pt idx="1443">
                  <c:v>38548</c:v>
                </c:pt>
                <c:pt idx="1444">
                  <c:v>38551</c:v>
                </c:pt>
                <c:pt idx="1445">
                  <c:v>38552</c:v>
                </c:pt>
                <c:pt idx="1446">
                  <c:v>38553</c:v>
                </c:pt>
                <c:pt idx="1447">
                  <c:v>38554</c:v>
                </c:pt>
                <c:pt idx="1448">
                  <c:v>38555</c:v>
                </c:pt>
                <c:pt idx="1449">
                  <c:v>38558</c:v>
                </c:pt>
                <c:pt idx="1450">
                  <c:v>38559</c:v>
                </c:pt>
                <c:pt idx="1451">
                  <c:v>38560</c:v>
                </c:pt>
                <c:pt idx="1452">
                  <c:v>38561</c:v>
                </c:pt>
                <c:pt idx="1453">
                  <c:v>38562</c:v>
                </c:pt>
                <c:pt idx="1454">
                  <c:v>38565</c:v>
                </c:pt>
                <c:pt idx="1455">
                  <c:v>38566</c:v>
                </c:pt>
                <c:pt idx="1456">
                  <c:v>38567</c:v>
                </c:pt>
                <c:pt idx="1457">
                  <c:v>38568</c:v>
                </c:pt>
                <c:pt idx="1458">
                  <c:v>38569</c:v>
                </c:pt>
                <c:pt idx="1459">
                  <c:v>38572</c:v>
                </c:pt>
                <c:pt idx="1460">
                  <c:v>38573</c:v>
                </c:pt>
                <c:pt idx="1461">
                  <c:v>38574</c:v>
                </c:pt>
                <c:pt idx="1462">
                  <c:v>38575</c:v>
                </c:pt>
                <c:pt idx="1463">
                  <c:v>38576</c:v>
                </c:pt>
                <c:pt idx="1464">
                  <c:v>38579</c:v>
                </c:pt>
                <c:pt idx="1465">
                  <c:v>38580</c:v>
                </c:pt>
                <c:pt idx="1466">
                  <c:v>38581</c:v>
                </c:pt>
                <c:pt idx="1467">
                  <c:v>38582</c:v>
                </c:pt>
                <c:pt idx="1468">
                  <c:v>38583</c:v>
                </c:pt>
                <c:pt idx="1469">
                  <c:v>38586</c:v>
                </c:pt>
                <c:pt idx="1470">
                  <c:v>38587</c:v>
                </c:pt>
                <c:pt idx="1471">
                  <c:v>38588</c:v>
                </c:pt>
                <c:pt idx="1472">
                  <c:v>38589</c:v>
                </c:pt>
                <c:pt idx="1473">
                  <c:v>38590</c:v>
                </c:pt>
                <c:pt idx="1474">
                  <c:v>38593</c:v>
                </c:pt>
                <c:pt idx="1475">
                  <c:v>38594</c:v>
                </c:pt>
                <c:pt idx="1476">
                  <c:v>38595</c:v>
                </c:pt>
                <c:pt idx="1477">
                  <c:v>38596</c:v>
                </c:pt>
                <c:pt idx="1478">
                  <c:v>38597</c:v>
                </c:pt>
                <c:pt idx="1479">
                  <c:v>38600</c:v>
                </c:pt>
                <c:pt idx="1480">
                  <c:v>38601</c:v>
                </c:pt>
                <c:pt idx="1481">
                  <c:v>38602</c:v>
                </c:pt>
                <c:pt idx="1482">
                  <c:v>38603</c:v>
                </c:pt>
                <c:pt idx="1483">
                  <c:v>38604</c:v>
                </c:pt>
                <c:pt idx="1484">
                  <c:v>38607</c:v>
                </c:pt>
                <c:pt idx="1485">
                  <c:v>38608</c:v>
                </c:pt>
                <c:pt idx="1486">
                  <c:v>38609</c:v>
                </c:pt>
                <c:pt idx="1487">
                  <c:v>38610</c:v>
                </c:pt>
                <c:pt idx="1488">
                  <c:v>38611</c:v>
                </c:pt>
                <c:pt idx="1489">
                  <c:v>38614</c:v>
                </c:pt>
                <c:pt idx="1490">
                  <c:v>38615</c:v>
                </c:pt>
                <c:pt idx="1491">
                  <c:v>38616</c:v>
                </c:pt>
                <c:pt idx="1492">
                  <c:v>38617</c:v>
                </c:pt>
                <c:pt idx="1493">
                  <c:v>38618</c:v>
                </c:pt>
                <c:pt idx="1494">
                  <c:v>38621</c:v>
                </c:pt>
                <c:pt idx="1495">
                  <c:v>38622</c:v>
                </c:pt>
                <c:pt idx="1496">
                  <c:v>38623</c:v>
                </c:pt>
                <c:pt idx="1497">
                  <c:v>38624</c:v>
                </c:pt>
                <c:pt idx="1498">
                  <c:v>38625</c:v>
                </c:pt>
                <c:pt idx="1499">
                  <c:v>38628</c:v>
                </c:pt>
                <c:pt idx="1500">
                  <c:v>38629</c:v>
                </c:pt>
                <c:pt idx="1501">
                  <c:v>38630</c:v>
                </c:pt>
                <c:pt idx="1502">
                  <c:v>38631</c:v>
                </c:pt>
                <c:pt idx="1503">
                  <c:v>38632</c:v>
                </c:pt>
                <c:pt idx="1504">
                  <c:v>38635</c:v>
                </c:pt>
                <c:pt idx="1505">
                  <c:v>38636</c:v>
                </c:pt>
                <c:pt idx="1506">
                  <c:v>38637</c:v>
                </c:pt>
                <c:pt idx="1507">
                  <c:v>38638</c:v>
                </c:pt>
                <c:pt idx="1508">
                  <c:v>38639</c:v>
                </c:pt>
                <c:pt idx="1509">
                  <c:v>38642</c:v>
                </c:pt>
                <c:pt idx="1510">
                  <c:v>38643</c:v>
                </c:pt>
                <c:pt idx="1511">
                  <c:v>38644</c:v>
                </c:pt>
                <c:pt idx="1512">
                  <c:v>38645</c:v>
                </c:pt>
                <c:pt idx="1513">
                  <c:v>38646</c:v>
                </c:pt>
                <c:pt idx="1514">
                  <c:v>38649</c:v>
                </c:pt>
                <c:pt idx="1515">
                  <c:v>38650</c:v>
                </c:pt>
                <c:pt idx="1516">
                  <c:v>38651</c:v>
                </c:pt>
                <c:pt idx="1517">
                  <c:v>38652</c:v>
                </c:pt>
                <c:pt idx="1518">
                  <c:v>38653</c:v>
                </c:pt>
                <c:pt idx="1519">
                  <c:v>38656</c:v>
                </c:pt>
                <c:pt idx="1520">
                  <c:v>38657</c:v>
                </c:pt>
                <c:pt idx="1521">
                  <c:v>38658</c:v>
                </c:pt>
                <c:pt idx="1522">
                  <c:v>38659</c:v>
                </c:pt>
                <c:pt idx="1523">
                  <c:v>38660</c:v>
                </c:pt>
                <c:pt idx="1524">
                  <c:v>38663</c:v>
                </c:pt>
                <c:pt idx="1525">
                  <c:v>38664</c:v>
                </c:pt>
                <c:pt idx="1526">
                  <c:v>38665</c:v>
                </c:pt>
                <c:pt idx="1527">
                  <c:v>38666</c:v>
                </c:pt>
                <c:pt idx="1528">
                  <c:v>38667</c:v>
                </c:pt>
                <c:pt idx="1529">
                  <c:v>38670</c:v>
                </c:pt>
                <c:pt idx="1530">
                  <c:v>38671</c:v>
                </c:pt>
                <c:pt idx="1531">
                  <c:v>38672</c:v>
                </c:pt>
                <c:pt idx="1532">
                  <c:v>38673</c:v>
                </c:pt>
                <c:pt idx="1533">
                  <c:v>38674</c:v>
                </c:pt>
                <c:pt idx="1534">
                  <c:v>38677</c:v>
                </c:pt>
                <c:pt idx="1535">
                  <c:v>38678</c:v>
                </c:pt>
                <c:pt idx="1536">
                  <c:v>38679</c:v>
                </c:pt>
                <c:pt idx="1537">
                  <c:v>38680</c:v>
                </c:pt>
                <c:pt idx="1538">
                  <c:v>38681</c:v>
                </c:pt>
                <c:pt idx="1539">
                  <c:v>38684</c:v>
                </c:pt>
                <c:pt idx="1540">
                  <c:v>38685</c:v>
                </c:pt>
                <c:pt idx="1541">
                  <c:v>38686</c:v>
                </c:pt>
                <c:pt idx="1542">
                  <c:v>38687</c:v>
                </c:pt>
                <c:pt idx="1543">
                  <c:v>38688</c:v>
                </c:pt>
                <c:pt idx="1544">
                  <c:v>38691</c:v>
                </c:pt>
                <c:pt idx="1545">
                  <c:v>38692</c:v>
                </c:pt>
                <c:pt idx="1546">
                  <c:v>38693</c:v>
                </c:pt>
                <c:pt idx="1547">
                  <c:v>38694</c:v>
                </c:pt>
                <c:pt idx="1548">
                  <c:v>38695</c:v>
                </c:pt>
                <c:pt idx="1549">
                  <c:v>38698</c:v>
                </c:pt>
                <c:pt idx="1550">
                  <c:v>38699</c:v>
                </c:pt>
                <c:pt idx="1551">
                  <c:v>38700</c:v>
                </c:pt>
                <c:pt idx="1552">
                  <c:v>38701</c:v>
                </c:pt>
                <c:pt idx="1553">
                  <c:v>38702</c:v>
                </c:pt>
                <c:pt idx="1554">
                  <c:v>38705</c:v>
                </c:pt>
                <c:pt idx="1555">
                  <c:v>38706</c:v>
                </c:pt>
                <c:pt idx="1556">
                  <c:v>38707</c:v>
                </c:pt>
                <c:pt idx="1557">
                  <c:v>38708</c:v>
                </c:pt>
                <c:pt idx="1558">
                  <c:v>38709</c:v>
                </c:pt>
                <c:pt idx="1559">
                  <c:v>38712</c:v>
                </c:pt>
                <c:pt idx="1560">
                  <c:v>38713</c:v>
                </c:pt>
                <c:pt idx="1561">
                  <c:v>38714</c:v>
                </c:pt>
                <c:pt idx="1562">
                  <c:v>38715</c:v>
                </c:pt>
                <c:pt idx="1563">
                  <c:v>38716</c:v>
                </c:pt>
                <c:pt idx="1564">
                  <c:v>38719</c:v>
                </c:pt>
                <c:pt idx="1565">
                  <c:v>38720</c:v>
                </c:pt>
                <c:pt idx="1566">
                  <c:v>38721</c:v>
                </c:pt>
                <c:pt idx="1567">
                  <c:v>38722</c:v>
                </c:pt>
                <c:pt idx="1568">
                  <c:v>38723</c:v>
                </c:pt>
                <c:pt idx="1569">
                  <c:v>38726</c:v>
                </c:pt>
                <c:pt idx="1570">
                  <c:v>38727</c:v>
                </c:pt>
                <c:pt idx="1571">
                  <c:v>38728</c:v>
                </c:pt>
                <c:pt idx="1572">
                  <c:v>38729</c:v>
                </c:pt>
                <c:pt idx="1573">
                  <c:v>38730</c:v>
                </c:pt>
                <c:pt idx="1574">
                  <c:v>38733</c:v>
                </c:pt>
                <c:pt idx="1575">
                  <c:v>38734</c:v>
                </c:pt>
                <c:pt idx="1576">
                  <c:v>38735</c:v>
                </c:pt>
                <c:pt idx="1577">
                  <c:v>38736</c:v>
                </c:pt>
                <c:pt idx="1578">
                  <c:v>38737</c:v>
                </c:pt>
                <c:pt idx="1579">
                  <c:v>38740</c:v>
                </c:pt>
                <c:pt idx="1580">
                  <c:v>38741</c:v>
                </c:pt>
                <c:pt idx="1581">
                  <c:v>38742</c:v>
                </c:pt>
                <c:pt idx="1582">
                  <c:v>38743</c:v>
                </c:pt>
                <c:pt idx="1583">
                  <c:v>38744</c:v>
                </c:pt>
                <c:pt idx="1584">
                  <c:v>38747</c:v>
                </c:pt>
                <c:pt idx="1585">
                  <c:v>38748</c:v>
                </c:pt>
                <c:pt idx="1586">
                  <c:v>38749</c:v>
                </c:pt>
                <c:pt idx="1587">
                  <c:v>38750</c:v>
                </c:pt>
                <c:pt idx="1588">
                  <c:v>38751</c:v>
                </c:pt>
                <c:pt idx="1589">
                  <c:v>38754</c:v>
                </c:pt>
                <c:pt idx="1590">
                  <c:v>38755</c:v>
                </c:pt>
                <c:pt idx="1591">
                  <c:v>38756</c:v>
                </c:pt>
                <c:pt idx="1592">
                  <c:v>38757</c:v>
                </c:pt>
                <c:pt idx="1593">
                  <c:v>38758</c:v>
                </c:pt>
                <c:pt idx="1594">
                  <c:v>38761</c:v>
                </c:pt>
                <c:pt idx="1595">
                  <c:v>38762</c:v>
                </c:pt>
                <c:pt idx="1596">
                  <c:v>38763</c:v>
                </c:pt>
                <c:pt idx="1597">
                  <c:v>38764</c:v>
                </c:pt>
                <c:pt idx="1598">
                  <c:v>38765</c:v>
                </c:pt>
                <c:pt idx="1599">
                  <c:v>38768</c:v>
                </c:pt>
                <c:pt idx="1600">
                  <c:v>38769</c:v>
                </c:pt>
                <c:pt idx="1601">
                  <c:v>38770</c:v>
                </c:pt>
                <c:pt idx="1602">
                  <c:v>38771</c:v>
                </c:pt>
                <c:pt idx="1603">
                  <c:v>38772</c:v>
                </c:pt>
                <c:pt idx="1604">
                  <c:v>38775</c:v>
                </c:pt>
                <c:pt idx="1605">
                  <c:v>38776</c:v>
                </c:pt>
                <c:pt idx="1606">
                  <c:v>38777</c:v>
                </c:pt>
                <c:pt idx="1607">
                  <c:v>38778</c:v>
                </c:pt>
                <c:pt idx="1608">
                  <c:v>38779</c:v>
                </c:pt>
                <c:pt idx="1609">
                  <c:v>38782</c:v>
                </c:pt>
                <c:pt idx="1610">
                  <c:v>38783</c:v>
                </c:pt>
                <c:pt idx="1611">
                  <c:v>38784</c:v>
                </c:pt>
                <c:pt idx="1612">
                  <c:v>38785</c:v>
                </c:pt>
                <c:pt idx="1613">
                  <c:v>38786</c:v>
                </c:pt>
                <c:pt idx="1614">
                  <c:v>38789</c:v>
                </c:pt>
                <c:pt idx="1615">
                  <c:v>38790</c:v>
                </c:pt>
                <c:pt idx="1616">
                  <c:v>38791</c:v>
                </c:pt>
                <c:pt idx="1617">
                  <c:v>38792</c:v>
                </c:pt>
                <c:pt idx="1618">
                  <c:v>38793</c:v>
                </c:pt>
                <c:pt idx="1619">
                  <c:v>38796</c:v>
                </c:pt>
                <c:pt idx="1620">
                  <c:v>38797</c:v>
                </c:pt>
                <c:pt idx="1621">
                  <c:v>38798</c:v>
                </c:pt>
                <c:pt idx="1622">
                  <c:v>38799</c:v>
                </c:pt>
                <c:pt idx="1623">
                  <c:v>38800</c:v>
                </c:pt>
                <c:pt idx="1624">
                  <c:v>38803</c:v>
                </c:pt>
                <c:pt idx="1625">
                  <c:v>38804</c:v>
                </c:pt>
                <c:pt idx="1626">
                  <c:v>38805</c:v>
                </c:pt>
                <c:pt idx="1627">
                  <c:v>38806</c:v>
                </c:pt>
                <c:pt idx="1628">
                  <c:v>38807</c:v>
                </c:pt>
                <c:pt idx="1629">
                  <c:v>38810</c:v>
                </c:pt>
                <c:pt idx="1630">
                  <c:v>38811</c:v>
                </c:pt>
                <c:pt idx="1631">
                  <c:v>38812</c:v>
                </c:pt>
                <c:pt idx="1632">
                  <c:v>38813</c:v>
                </c:pt>
                <c:pt idx="1633">
                  <c:v>38814</c:v>
                </c:pt>
                <c:pt idx="1634">
                  <c:v>38817</c:v>
                </c:pt>
                <c:pt idx="1635">
                  <c:v>38818</c:v>
                </c:pt>
                <c:pt idx="1636">
                  <c:v>38819</c:v>
                </c:pt>
                <c:pt idx="1637">
                  <c:v>38820</c:v>
                </c:pt>
                <c:pt idx="1638">
                  <c:v>38821</c:v>
                </c:pt>
                <c:pt idx="1639">
                  <c:v>38824</c:v>
                </c:pt>
                <c:pt idx="1640">
                  <c:v>38825</c:v>
                </c:pt>
                <c:pt idx="1641">
                  <c:v>38826</c:v>
                </c:pt>
                <c:pt idx="1642">
                  <c:v>38827</c:v>
                </c:pt>
                <c:pt idx="1643">
                  <c:v>38828</c:v>
                </c:pt>
                <c:pt idx="1644">
                  <c:v>38831</c:v>
                </c:pt>
                <c:pt idx="1645">
                  <c:v>38832</c:v>
                </c:pt>
                <c:pt idx="1646">
                  <c:v>38833</c:v>
                </c:pt>
                <c:pt idx="1647">
                  <c:v>38834</c:v>
                </c:pt>
                <c:pt idx="1648">
                  <c:v>38835</c:v>
                </c:pt>
                <c:pt idx="1649">
                  <c:v>38838</c:v>
                </c:pt>
                <c:pt idx="1650">
                  <c:v>38839</c:v>
                </c:pt>
                <c:pt idx="1651">
                  <c:v>38840</c:v>
                </c:pt>
                <c:pt idx="1652">
                  <c:v>38841</c:v>
                </c:pt>
                <c:pt idx="1653">
                  <c:v>38842</c:v>
                </c:pt>
                <c:pt idx="1654">
                  <c:v>38845</c:v>
                </c:pt>
                <c:pt idx="1655">
                  <c:v>38846</c:v>
                </c:pt>
                <c:pt idx="1656">
                  <c:v>38847</c:v>
                </c:pt>
                <c:pt idx="1657">
                  <c:v>38848</c:v>
                </c:pt>
                <c:pt idx="1658">
                  <c:v>38849</c:v>
                </c:pt>
                <c:pt idx="1659">
                  <c:v>38852</c:v>
                </c:pt>
                <c:pt idx="1660">
                  <c:v>38853</c:v>
                </c:pt>
                <c:pt idx="1661">
                  <c:v>38854</c:v>
                </c:pt>
                <c:pt idx="1662">
                  <c:v>38855</c:v>
                </c:pt>
                <c:pt idx="1663">
                  <c:v>38856</c:v>
                </c:pt>
                <c:pt idx="1664">
                  <c:v>38859</c:v>
                </c:pt>
                <c:pt idx="1665">
                  <c:v>38860</c:v>
                </c:pt>
                <c:pt idx="1666">
                  <c:v>38861</c:v>
                </c:pt>
                <c:pt idx="1667">
                  <c:v>38862</c:v>
                </c:pt>
                <c:pt idx="1668">
                  <c:v>38863</c:v>
                </c:pt>
                <c:pt idx="1669">
                  <c:v>38866</c:v>
                </c:pt>
                <c:pt idx="1670">
                  <c:v>38867</c:v>
                </c:pt>
                <c:pt idx="1671">
                  <c:v>38868</c:v>
                </c:pt>
                <c:pt idx="1672">
                  <c:v>38869</c:v>
                </c:pt>
                <c:pt idx="1673">
                  <c:v>38870</c:v>
                </c:pt>
                <c:pt idx="1674">
                  <c:v>38873</c:v>
                </c:pt>
                <c:pt idx="1675">
                  <c:v>38874</c:v>
                </c:pt>
                <c:pt idx="1676">
                  <c:v>38875</c:v>
                </c:pt>
                <c:pt idx="1677">
                  <c:v>38876</c:v>
                </c:pt>
                <c:pt idx="1678">
                  <c:v>38877</c:v>
                </c:pt>
                <c:pt idx="1679">
                  <c:v>38880</c:v>
                </c:pt>
                <c:pt idx="1680">
                  <c:v>38881</c:v>
                </c:pt>
                <c:pt idx="1681">
                  <c:v>38882</c:v>
                </c:pt>
                <c:pt idx="1682">
                  <c:v>38883</c:v>
                </c:pt>
                <c:pt idx="1683">
                  <c:v>38884</c:v>
                </c:pt>
                <c:pt idx="1684">
                  <c:v>38887</c:v>
                </c:pt>
                <c:pt idx="1685">
                  <c:v>38888</c:v>
                </c:pt>
                <c:pt idx="1686">
                  <c:v>38889</c:v>
                </c:pt>
                <c:pt idx="1687">
                  <c:v>38890</c:v>
                </c:pt>
                <c:pt idx="1688">
                  <c:v>38891</c:v>
                </c:pt>
                <c:pt idx="1689">
                  <c:v>38894</c:v>
                </c:pt>
                <c:pt idx="1690">
                  <c:v>38895</c:v>
                </c:pt>
                <c:pt idx="1691">
                  <c:v>38896</c:v>
                </c:pt>
                <c:pt idx="1692">
                  <c:v>38897</c:v>
                </c:pt>
                <c:pt idx="1693">
                  <c:v>38898</c:v>
                </c:pt>
                <c:pt idx="1694">
                  <c:v>38901</c:v>
                </c:pt>
                <c:pt idx="1695">
                  <c:v>38902</c:v>
                </c:pt>
                <c:pt idx="1696">
                  <c:v>38903</c:v>
                </c:pt>
                <c:pt idx="1697">
                  <c:v>38904</c:v>
                </c:pt>
                <c:pt idx="1698">
                  <c:v>38905</c:v>
                </c:pt>
                <c:pt idx="1699">
                  <c:v>38908</c:v>
                </c:pt>
                <c:pt idx="1700">
                  <c:v>38909</c:v>
                </c:pt>
                <c:pt idx="1701">
                  <c:v>38910</c:v>
                </c:pt>
                <c:pt idx="1702">
                  <c:v>38911</c:v>
                </c:pt>
                <c:pt idx="1703">
                  <c:v>38912</c:v>
                </c:pt>
                <c:pt idx="1704">
                  <c:v>38915</c:v>
                </c:pt>
                <c:pt idx="1705">
                  <c:v>38916</c:v>
                </c:pt>
                <c:pt idx="1706">
                  <c:v>38917</c:v>
                </c:pt>
                <c:pt idx="1707">
                  <c:v>38918</c:v>
                </c:pt>
                <c:pt idx="1708">
                  <c:v>38919</c:v>
                </c:pt>
                <c:pt idx="1709">
                  <c:v>38922</c:v>
                </c:pt>
                <c:pt idx="1710">
                  <c:v>38923</c:v>
                </c:pt>
                <c:pt idx="1711">
                  <c:v>38924</c:v>
                </c:pt>
                <c:pt idx="1712">
                  <c:v>38925</c:v>
                </c:pt>
                <c:pt idx="1713">
                  <c:v>38926</c:v>
                </c:pt>
                <c:pt idx="1714">
                  <c:v>38929</c:v>
                </c:pt>
                <c:pt idx="1715">
                  <c:v>38930</c:v>
                </c:pt>
                <c:pt idx="1716">
                  <c:v>38931</c:v>
                </c:pt>
                <c:pt idx="1717">
                  <c:v>38932</c:v>
                </c:pt>
                <c:pt idx="1718">
                  <c:v>38933</c:v>
                </c:pt>
                <c:pt idx="1719">
                  <c:v>38936</c:v>
                </c:pt>
                <c:pt idx="1720">
                  <c:v>38937</c:v>
                </c:pt>
                <c:pt idx="1721">
                  <c:v>38938</c:v>
                </c:pt>
                <c:pt idx="1722">
                  <c:v>38939</c:v>
                </c:pt>
                <c:pt idx="1723">
                  <c:v>38940</c:v>
                </c:pt>
                <c:pt idx="1724">
                  <c:v>38943</c:v>
                </c:pt>
                <c:pt idx="1725">
                  <c:v>38944</c:v>
                </c:pt>
                <c:pt idx="1726">
                  <c:v>38945</c:v>
                </c:pt>
                <c:pt idx="1727">
                  <c:v>38946</c:v>
                </c:pt>
                <c:pt idx="1728">
                  <c:v>38947</c:v>
                </c:pt>
                <c:pt idx="1729">
                  <c:v>38950</c:v>
                </c:pt>
                <c:pt idx="1730">
                  <c:v>38951</c:v>
                </c:pt>
                <c:pt idx="1731">
                  <c:v>38952</c:v>
                </c:pt>
                <c:pt idx="1732">
                  <c:v>38953</c:v>
                </c:pt>
                <c:pt idx="1733">
                  <c:v>38954</c:v>
                </c:pt>
                <c:pt idx="1734">
                  <c:v>38957</c:v>
                </c:pt>
                <c:pt idx="1735">
                  <c:v>38958</c:v>
                </c:pt>
                <c:pt idx="1736">
                  <c:v>38959</c:v>
                </c:pt>
                <c:pt idx="1737">
                  <c:v>38960</c:v>
                </c:pt>
                <c:pt idx="1738">
                  <c:v>38961</c:v>
                </c:pt>
                <c:pt idx="1739">
                  <c:v>38964</c:v>
                </c:pt>
                <c:pt idx="1740">
                  <c:v>38965</c:v>
                </c:pt>
                <c:pt idx="1741">
                  <c:v>38966</c:v>
                </c:pt>
                <c:pt idx="1742">
                  <c:v>38967</c:v>
                </c:pt>
                <c:pt idx="1743">
                  <c:v>38968</c:v>
                </c:pt>
                <c:pt idx="1744">
                  <c:v>38971</c:v>
                </c:pt>
                <c:pt idx="1745">
                  <c:v>38972</c:v>
                </c:pt>
                <c:pt idx="1746">
                  <c:v>38973</c:v>
                </c:pt>
                <c:pt idx="1747">
                  <c:v>38974</c:v>
                </c:pt>
                <c:pt idx="1748">
                  <c:v>38975</c:v>
                </c:pt>
                <c:pt idx="1749">
                  <c:v>38978</c:v>
                </c:pt>
                <c:pt idx="1750">
                  <c:v>38979</c:v>
                </c:pt>
                <c:pt idx="1751">
                  <c:v>38980</c:v>
                </c:pt>
                <c:pt idx="1752">
                  <c:v>38981</c:v>
                </c:pt>
                <c:pt idx="1753">
                  <c:v>38982</c:v>
                </c:pt>
                <c:pt idx="1754">
                  <c:v>38985</c:v>
                </c:pt>
                <c:pt idx="1755">
                  <c:v>38986</c:v>
                </c:pt>
                <c:pt idx="1756">
                  <c:v>38987</c:v>
                </c:pt>
                <c:pt idx="1757">
                  <c:v>38988</c:v>
                </c:pt>
                <c:pt idx="1758">
                  <c:v>38989</c:v>
                </c:pt>
                <c:pt idx="1759">
                  <c:v>38992</c:v>
                </c:pt>
                <c:pt idx="1760">
                  <c:v>38993</c:v>
                </c:pt>
                <c:pt idx="1761">
                  <c:v>38994</c:v>
                </c:pt>
                <c:pt idx="1762">
                  <c:v>38995</c:v>
                </c:pt>
                <c:pt idx="1763">
                  <c:v>38996</c:v>
                </c:pt>
                <c:pt idx="1764">
                  <c:v>38999</c:v>
                </c:pt>
                <c:pt idx="1765">
                  <c:v>39000</c:v>
                </c:pt>
                <c:pt idx="1766">
                  <c:v>39001</c:v>
                </c:pt>
                <c:pt idx="1767">
                  <c:v>39002</c:v>
                </c:pt>
                <c:pt idx="1768">
                  <c:v>39003</c:v>
                </c:pt>
                <c:pt idx="1769">
                  <c:v>39006</c:v>
                </c:pt>
                <c:pt idx="1770">
                  <c:v>39007</c:v>
                </c:pt>
                <c:pt idx="1771">
                  <c:v>39008</c:v>
                </c:pt>
                <c:pt idx="1772">
                  <c:v>39009</c:v>
                </c:pt>
                <c:pt idx="1773">
                  <c:v>39010</c:v>
                </c:pt>
                <c:pt idx="1774">
                  <c:v>39013</c:v>
                </c:pt>
                <c:pt idx="1775">
                  <c:v>39014</c:v>
                </c:pt>
                <c:pt idx="1776">
                  <c:v>39015</c:v>
                </c:pt>
                <c:pt idx="1777">
                  <c:v>39016</c:v>
                </c:pt>
                <c:pt idx="1778">
                  <c:v>39017</c:v>
                </c:pt>
                <c:pt idx="1779">
                  <c:v>39020</c:v>
                </c:pt>
                <c:pt idx="1780">
                  <c:v>39021</c:v>
                </c:pt>
                <c:pt idx="1781">
                  <c:v>39022</c:v>
                </c:pt>
                <c:pt idx="1782">
                  <c:v>39023</c:v>
                </c:pt>
                <c:pt idx="1783">
                  <c:v>39024</c:v>
                </c:pt>
                <c:pt idx="1784">
                  <c:v>39027</c:v>
                </c:pt>
                <c:pt idx="1785">
                  <c:v>39028</c:v>
                </c:pt>
                <c:pt idx="1786">
                  <c:v>39029</c:v>
                </c:pt>
                <c:pt idx="1787">
                  <c:v>39030</c:v>
                </c:pt>
                <c:pt idx="1788">
                  <c:v>39031</c:v>
                </c:pt>
                <c:pt idx="1789">
                  <c:v>39034</c:v>
                </c:pt>
                <c:pt idx="1790">
                  <c:v>39035</c:v>
                </c:pt>
                <c:pt idx="1791">
                  <c:v>39036</c:v>
                </c:pt>
                <c:pt idx="1792">
                  <c:v>39037</c:v>
                </c:pt>
                <c:pt idx="1793">
                  <c:v>39038</c:v>
                </c:pt>
                <c:pt idx="1794">
                  <c:v>39041</c:v>
                </c:pt>
                <c:pt idx="1795">
                  <c:v>39042</c:v>
                </c:pt>
                <c:pt idx="1796">
                  <c:v>39043</c:v>
                </c:pt>
                <c:pt idx="1797">
                  <c:v>39044</c:v>
                </c:pt>
                <c:pt idx="1798">
                  <c:v>39045</c:v>
                </c:pt>
                <c:pt idx="1799">
                  <c:v>39048</c:v>
                </c:pt>
                <c:pt idx="1800">
                  <c:v>39049</c:v>
                </c:pt>
                <c:pt idx="1801">
                  <c:v>39050</c:v>
                </c:pt>
                <c:pt idx="1802">
                  <c:v>39051</c:v>
                </c:pt>
                <c:pt idx="1803">
                  <c:v>39052</c:v>
                </c:pt>
                <c:pt idx="1804">
                  <c:v>39055</c:v>
                </c:pt>
                <c:pt idx="1805">
                  <c:v>39056</c:v>
                </c:pt>
                <c:pt idx="1806">
                  <c:v>39057</c:v>
                </c:pt>
                <c:pt idx="1807">
                  <c:v>39058</c:v>
                </c:pt>
                <c:pt idx="1808">
                  <c:v>39059</c:v>
                </c:pt>
                <c:pt idx="1809">
                  <c:v>39062</c:v>
                </c:pt>
                <c:pt idx="1810">
                  <c:v>39063</c:v>
                </c:pt>
                <c:pt idx="1811">
                  <c:v>39064</c:v>
                </c:pt>
                <c:pt idx="1812">
                  <c:v>39065</c:v>
                </c:pt>
                <c:pt idx="1813">
                  <c:v>39066</c:v>
                </c:pt>
                <c:pt idx="1814">
                  <c:v>39069</c:v>
                </c:pt>
                <c:pt idx="1815">
                  <c:v>39070</c:v>
                </c:pt>
                <c:pt idx="1816">
                  <c:v>39071</c:v>
                </c:pt>
                <c:pt idx="1817">
                  <c:v>39072</c:v>
                </c:pt>
                <c:pt idx="1818">
                  <c:v>39073</c:v>
                </c:pt>
                <c:pt idx="1819">
                  <c:v>39076</c:v>
                </c:pt>
                <c:pt idx="1820">
                  <c:v>39077</c:v>
                </c:pt>
                <c:pt idx="1821">
                  <c:v>39078</c:v>
                </c:pt>
                <c:pt idx="1822">
                  <c:v>39079</c:v>
                </c:pt>
                <c:pt idx="1823">
                  <c:v>39080</c:v>
                </c:pt>
                <c:pt idx="1824">
                  <c:v>39083</c:v>
                </c:pt>
                <c:pt idx="1825">
                  <c:v>39084</c:v>
                </c:pt>
                <c:pt idx="1826">
                  <c:v>39085</c:v>
                </c:pt>
                <c:pt idx="1827">
                  <c:v>39086</c:v>
                </c:pt>
                <c:pt idx="1828">
                  <c:v>39087</c:v>
                </c:pt>
                <c:pt idx="1829">
                  <c:v>39090</c:v>
                </c:pt>
                <c:pt idx="1830">
                  <c:v>39091</c:v>
                </c:pt>
                <c:pt idx="1831">
                  <c:v>39092</c:v>
                </c:pt>
                <c:pt idx="1832">
                  <c:v>39093</c:v>
                </c:pt>
                <c:pt idx="1833">
                  <c:v>39094</c:v>
                </c:pt>
                <c:pt idx="1834">
                  <c:v>39097</c:v>
                </c:pt>
                <c:pt idx="1835">
                  <c:v>39098</c:v>
                </c:pt>
                <c:pt idx="1836">
                  <c:v>39099</c:v>
                </c:pt>
                <c:pt idx="1837">
                  <c:v>39100</c:v>
                </c:pt>
                <c:pt idx="1838">
                  <c:v>39101</c:v>
                </c:pt>
                <c:pt idx="1839">
                  <c:v>39104</c:v>
                </c:pt>
                <c:pt idx="1840">
                  <c:v>39105</c:v>
                </c:pt>
                <c:pt idx="1841">
                  <c:v>39106</c:v>
                </c:pt>
                <c:pt idx="1842">
                  <c:v>39107</c:v>
                </c:pt>
                <c:pt idx="1843">
                  <c:v>39108</c:v>
                </c:pt>
                <c:pt idx="1844">
                  <c:v>39111</c:v>
                </c:pt>
                <c:pt idx="1845">
                  <c:v>39112</c:v>
                </c:pt>
                <c:pt idx="1846">
                  <c:v>39113</c:v>
                </c:pt>
                <c:pt idx="1847">
                  <c:v>39114</c:v>
                </c:pt>
                <c:pt idx="1848">
                  <c:v>39115</c:v>
                </c:pt>
                <c:pt idx="1849">
                  <c:v>39118</c:v>
                </c:pt>
                <c:pt idx="1850">
                  <c:v>39119</c:v>
                </c:pt>
                <c:pt idx="1851">
                  <c:v>39120</c:v>
                </c:pt>
                <c:pt idx="1852">
                  <c:v>39121</c:v>
                </c:pt>
                <c:pt idx="1853">
                  <c:v>39122</c:v>
                </c:pt>
                <c:pt idx="1854">
                  <c:v>39125</c:v>
                </c:pt>
                <c:pt idx="1855">
                  <c:v>39126</c:v>
                </c:pt>
                <c:pt idx="1856">
                  <c:v>39127</c:v>
                </c:pt>
                <c:pt idx="1857">
                  <c:v>39128</c:v>
                </c:pt>
                <c:pt idx="1858">
                  <c:v>39129</c:v>
                </c:pt>
                <c:pt idx="1859">
                  <c:v>39132</c:v>
                </c:pt>
                <c:pt idx="1860">
                  <c:v>39133</c:v>
                </c:pt>
                <c:pt idx="1861">
                  <c:v>39134</c:v>
                </c:pt>
                <c:pt idx="1862">
                  <c:v>39135</c:v>
                </c:pt>
                <c:pt idx="1863">
                  <c:v>39136</c:v>
                </c:pt>
                <c:pt idx="1864">
                  <c:v>39139</c:v>
                </c:pt>
                <c:pt idx="1865">
                  <c:v>39140</c:v>
                </c:pt>
                <c:pt idx="1866">
                  <c:v>39141</c:v>
                </c:pt>
                <c:pt idx="1867">
                  <c:v>39142</c:v>
                </c:pt>
                <c:pt idx="1868">
                  <c:v>39143</c:v>
                </c:pt>
                <c:pt idx="1869">
                  <c:v>39146</c:v>
                </c:pt>
                <c:pt idx="1870">
                  <c:v>39147</c:v>
                </c:pt>
                <c:pt idx="1871">
                  <c:v>39148</c:v>
                </c:pt>
                <c:pt idx="1872">
                  <c:v>39149</c:v>
                </c:pt>
                <c:pt idx="1873">
                  <c:v>39150</c:v>
                </c:pt>
                <c:pt idx="1874">
                  <c:v>39153</c:v>
                </c:pt>
                <c:pt idx="1875">
                  <c:v>39154</c:v>
                </c:pt>
                <c:pt idx="1876">
                  <c:v>39155</c:v>
                </c:pt>
                <c:pt idx="1877">
                  <c:v>39156</c:v>
                </c:pt>
                <c:pt idx="1878">
                  <c:v>39157</c:v>
                </c:pt>
                <c:pt idx="1879">
                  <c:v>39160</c:v>
                </c:pt>
                <c:pt idx="1880">
                  <c:v>39161</c:v>
                </c:pt>
                <c:pt idx="1881">
                  <c:v>39162</c:v>
                </c:pt>
                <c:pt idx="1882">
                  <c:v>39163</c:v>
                </c:pt>
                <c:pt idx="1883">
                  <c:v>39164</c:v>
                </c:pt>
                <c:pt idx="1884">
                  <c:v>39167</c:v>
                </c:pt>
                <c:pt idx="1885">
                  <c:v>39168</c:v>
                </c:pt>
                <c:pt idx="1886">
                  <c:v>39169</c:v>
                </c:pt>
                <c:pt idx="1887">
                  <c:v>39170</c:v>
                </c:pt>
                <c:pt idx="1888">
                  <c:v>39171</c:v>
                </c:pt>
                <c:pt idx="1889">
                  <c:v>39174</c:v>
                </c:pt>
                <c:pt idx="1890">
                  <c:v>39175</c:v>
                </c:pt>
                <c:pt idx="1891">
                  <c:v>39176</c:v>
                </c:pt>
                <c:pt idx="1892">
                  <c:v>39177</c:v>
                </c:pt>
                <c:pt idx="1893">
                  <c:v>39178</c:v>
                </c:pt>
                <c:pt idx="1894">
                  <c:v>39181</c:v>
                </c:pt>
                <c:pt idx="1895">
                  <c:v>39182</c:v>
                </c:pt>
                <c:pt idx="1896">
                  <c:v>39183</c:v>
                </c:pt>
                <c:pt idx="1897">
                  <c:v>39184</c:v>
                </c:pt>
                <c:pt idx="1898">
                  <c:v>39185</c:v>
                </c:pt>
                <c:pt idx="1899">
                  <c:v>39188</c:v>
                </c:pt>
                <c:pt idx="1900">
                  <c:v>39189</c:v>
                </c:pt>
                <c:pt idx="1901">
                  <c:v>39190</c:v>
                </c:pt>
                <c:pt idx="1902">
                  <c:v>39191</c:v>
                </c:pt>
                <c:pt idx="1903">
                  <c:v>39192</c:v>
                </c:pt>
                <c:pt idx="1904">
                  <c:v>39195</c:v>
                </c:pt>
                <c:pt idx="1905">
                  <c:v>39196</c:v>
                </c:pt>
                <c:pt idx="1906">
                  <c:v>39197</c:v>
                </c:pt>
                <c:pt idx="1907">
                  <c:v>39198</c:v>
                </c:pt>
                <c:pt idx="1908">
                  <c:v>39199</c:v>
                </c:pt>
                <c:pt idx="1909">
                  <c:v>39202</c:v>
                </c:pt>
                <c:pt idx="1910">
                  <c:v>39203</c:v>
                </c:pt>
                <c:pt idx="1911">
                  <c:v>39204</c:v>
                </c:pt>
                <c:pt idx="1912">
                  <c:v>39205</c:v>
                </c:pt>
                <c:pt idx="1913">
                  <c:v>39206</c:v>
                </c:pt>
                <c:pt idx="1914">
                  <c:v>39209</c:v>
                </c:pt>
                <c:pt idx="1915">
                  <c:v>39210</c:v>
                </c:pt>
                <c:pt idx="1916">
                  <c:v>39211</c:v>
                </c:pt>
                <c:pt idx="1917">
                  <c:v>39212</c:v>
                </c:pt>
                <c:pt idx="1918">
                  <c:v>39213</c:v>
                </c:pt>
                <c:pt idx="1919">
                  <c:v>39216</c:v>
                </c:pt>
                <c:pt idx="1920">
                  <c:v>39217</c:v>
                </c:pt>
                <c:pt idx="1921">
                  <c:v>39218</c:v>
                </c:pt>
                <c:pt idx="1922">
                  <c:v>39219</c:v>
                </c:pt>
                <c:pt idx="1923">
                  <c:v>39220</c:v>
                </c:pt>
                <c:pt idx="1924">
                  <c:v>39223</c:v>
                </c:pt>
                <c:pt idx="1925">
                  <c:v>39224</c:v>
                </c:pt>
                <c:pt idx="1926">
                  <c:v>39225</c:v>
                </c:pt>
                <c:pt idx="1927">
                  <c:v>39226</c:v>
                </c:pt>
                <c:pt idx="1928">
                  <c:v>39227</c:v>
                </c:pt>
                <c:pt idx="1929">
                  <c:v>39230</c:v>
                </c:pt>
                <c:pt idx="1930">
                  <c:v>39231</c:v>
                </c:pt>
                <c:pt idx="1931">
                  <c:v>39232</c:v>
                </c:pt>
                <c:pt idx="1932">
                  <c:v>39233</c:v>
                </c:pt>
                <c:pt idx="1933">
                  <c:v>39234</c:v>
                </c:pt>
                <c:pt idx="1934">
                  <c:v>39237</c:v>
                </c:pt>
                <c:pt idx="1935">
                  <c:v>39238</c:v>
                </c:pt>
                <c:pt idx="1936">
                  <c:v>39239</c:v>
                </c:pt>
                <c:pt idx="1937">
                  <c:v>39240</c:v>
                </c:pt>
                <c:pt idx="1938">
                  <c:v>39241</c:v>
                </c:pt>
                <c:pt idx="1939">
                  <c:v>39244</c:v>
                </c:pt>
                <c:pt idx="1940">
                  <c:v>39245</c:v>
                </c:pt>
                <c:pt idx="1941">
                  <c:v>39246</c:v>
                </c:pt>
                <c:pt idx="1942">
                  <c:v>39247</c:v>
                </c:pt>
                <c:pt idx="1943">
                  <c:v>39248</c:v>
                </c:pt>
                <c:pt idx="1944">
                  <c:v>39251</c:v>
                </c:pt>
                <c:pt idx="1945">
                  <c:v>39252</c:v>
                </c:pt>
                <c:pt idx="1946">
                  <c:v>39253</c:v>
                </c:pt>
                <c:pt idx="1947">
                  <c:v>39254</c:v>
                </c:pt>
                <c:pt idx="1948">
                  <c:v>39255</c:v>
                </c:pt>
                <c:pt idx="1949">
                  <c:v>39258</c:v>
                </c:pt>
                <c:pt idx="1950">
                  <c:v>39259</c:v>
                </c:pt>
                <c:pt idx="1951">
                  <c:v>39260</c:v>
                </c:pt>
                <c:pt idx="1952">
                  <c:v>39261</c:v>
                </c:pt>
                <c:pt idx="1953">
                  <c:v>39262</c:v>
                </c:pt>
                <c:pt idx="1954">
                  <c:v>39265</c:v>
                </c:pt>
                <c:pt idx="1955">
                  <c:v>39266</c:v>
                </c:pt>
                <c:pt idx="1956">
                  <c:v>39267</c:v>
                </c:pt>
                <c:pt idx="1957">
                  <c:v>39268</c:v>
                </c:pt>
                <c:pt idx="1958">
                  <c:v>39269</c:v>
                </c:pt>
                <c:pt idx="1959">
                  <c:v>39272</c:v>
                </c:pt>
                <c:pt idx="1960">
                  <c:v>39273</c:v>
                </c:pt>
                <c:pt idx="1961">
                  <c:v>39274</c:v>
                </c:pt>
                <c:pt idx="1962">
                  <c:v>39275</c:v>
                </c:pt>
                <c:pt idx="1963">
                  <c:v>39276</c:v>
                </c:pt>
                <c:pt idx="1964">
                  <c:v>39279</c:v>
                </c:pt>
                <c:pt idx="1965">
                  <c:v>39280</c:v>
                </c:pt>
                <c:pt idx="1966">
                  <c:v>39281</c:v>
                </c:pt>
                <c:pt idx="1967">
                  <c:v>39282</c:v>
                </c:pt>
                <c:pt idx="1968">
                  <c:v>39283</c:v>
                </c:pt>
                <c:pt idx="1969">
                  <c:v>39286</c:v>
                </c:pt>
                <c:pt idx="1970">
                  <c:v>39287</c:v>
                </c:pt>
                <c:pt idx="1971">
                  <c:v>39288</c:v>
                </c:pt>
                <c:pt idx="1972">
                  <c:v>39289</c:v>
                </c:pt>
                <c:pt idx="1973">
                  <c:v>39290</c:v>
                </c:pt>
                <c:pt idx="1974">
                  <c:v>39293</c:v>
                </c:pt>
                <c:pt idx="1975">
                  <c:v>39294</c:v>
                </c:pt>
                <c:pt idx="1976">
                  <c:v>39295</c:v>
                </c:pt>
                <c:pt idx="1977">
                  <c:v>39296</c:v>
                </c:pt>
                <c:pt idx="1978">
                  <c:v>39297</c:v>
                </c:pt>
                <c:pt idx="1979">
                  <c:v>39300</c:v>
                </c:pt>
                <c:pt idx="1980">
                  <c:v>39301</c:v>
                </c:pt>
                <c:pt idx="1981">
                  <c:v>39302</c:v>
                </c:pt>
                <c:pt idx="1982">
                  <c:v>39303</c:v>
                </c:pt>
                <c:pt idx="1983">
                  <c:v>39304</c:v>
                </c:pt>
                <c:pt idx="1984">
                  <c:v>39307</c:v>
                </c:pt>
                <c:pt idx="1985">
                  <c:v>39308</c:v>
                </c:pt>
                <c:pt idx="1986">
                  <c:v>39309</c:v>
                </c:pt>
                <c:pt idx="1987">
                  <c:v>39310</c:v>
                </c:pt>
                <c:pt idx="1988">
                  <c:v>39311</c:v>
                </c:pt>
                <c:pt idx="1989">
                  <c:v>39314</c:v>
                </c:pt>
                <c:pt idx="1990">
                  <c:v>39315</c:v>
                </c:pt>
                <c:pt idx="1991">
                  <c:v>39316</c:v>
                </c:pt>
                <c:pt idx="1992">
                  <c:v>39317</c:v>
                </c:pt>
                <c:pt idx="1993">
                  <c:v>39318</c:v>
                </c:pt>
                <c:pt idx="1994">
                  <c:v>39321</c:v>
                </c:pt>
                <c:pt idx="1995">
                  <c:v>39322</c:v>
                </c:pt>
                <c:pt idx="1996">
                  <c:v>39323</c:v>
                </c:pt>
                <c:pt idx="1997">
                  <c:v>39324</c:v>
                </c:pt>
                <c:pt idx="1998">
                  <c:v>39325</c:v>
                </c:pt>
                <c:pt idx="1999">
                  <c:v>39328</c:v>
                </c:pt>
                <c:pt idx="2000">
                  <c:v>39329</c:v>
                </c:pt>
                <c:pt idx="2001">
                  <c:v>39330</c:v>
                </c:pt>
                <c:pt idx="2002">
                  <c:v>39331</c:v>
                </c:pt>
                <c:pt idx="2003">
                  <c:v>39332</c:v>
                </c:pt>
                <c:pt idx="2004">
                  <c:v>39335</c:v>
                </c:pt>
                <c:pt idx="2005">
                  <c:v>39336</c:v>
                </c:pt>
                <c:pt idx="2006">
                  <c:v>39337</c:v>
                </c:pt>
                <c:pt idx="2007">
                  <c:v>39338</c:v>
                </c:pt>
                <c:pt idx="2008">
                  <c:v>39339</c:v>
                </c:pt>
                <c:pt idx="2009">
                  <c:v>39342</c:v>
                </c:pt>
                <c:pt idx="2010">
                  <c:v>39343</c:v>
                </c:pt>
                <c:pt idx="2011">
                  <c:v>39344</c:v>
                </c:pt>
                <c:pt idx="2012">
                  <c:v>39345</c:v>
                </c:pt>
                <c:pt idx="2013">
                  <c:v>39346</c:v>
                </c:pt>
                <c:pt idx="2014">
                  <c:v>39349</c:v>
                </c:pt>
                <c:pt idx="2015">
                  <c:v>39350</c:v>
                </c:pt>
                <c:pt idx="2016">
                  <c:v>39351</c:v>
                </c:pt>
                <c:pt idx="2017">
                  <c:v>39352</c:v>
                </c:pt>
                <c:pt idx="2018">
                  <c:v>39353</c:v>
                </c:pt>
                <c:pt idx="2019">
                  <c:v>39356</c:v>
                </c:pt>
                <c:pt idx="2020">
                  <c:v>39357</c:v>
                </c:pt>
                <c:pt idx="2021">
                  <c:v>39358</c:v>
                </c:pt>
                <c:pt idx="2022">
                  <c:v>39359</c:v>
                </c:pt>
                <c:pt idx="2023">
                  <c:v>39360</c:v>
                </c:pt>
                <c:pt idx="2024">
                  <c:v>39363</c:v>
                </c:pt>
                <c:pt idx="2025">
                  <c:v>39364</c:v>
                </c:pt>
                <c:pt idx="2026">
                  <c:v>39365</c:v>
                </c:pt>
                <c:pt idx="2027">
                  <c:v>39366</c:v>
                </c:pt>
                <c:pt idx="2028">
                  <c:v>39367</c:v>
                </c:pt>
                <c:pt idx="2029">
                  <c:v>39370</c:v>
                </c:pt>
                <c:pt idx="2030">
                  <c:v>39371</c:v>
                </c:pt>
                <c:pt idx="2031">
                  <c:v>39372</c:v>
                </c:pt>
                <c:pt idx="2032">
                  <c:v>39373</c:v>
                </c:pt>
                <c:pt idx="2033">
                  <c:v>39374</c:v>
                </c:pt>
                <c:pt idx="2034">
                  <c:v>39377</c:v>
                </c:pt>
                <c:pt idx="2035">
                  <c:v>39378</c:v>
                </c:pt>
                <c:pt idx="2036">
                  <c:v>39379</c:v>
                </c:pt>
                <c:pt idx="2037">
                  <c:v>39380</c:v>
                </c:pt>
                <c:pt idx="2038">
                  <c:v>39381</c:v>
                </c:pt>
                <c:pt idx="2039">
                  <c:v>39384</c:v>
                </c:pt>
                <c:pt idx="2040">
                  <c:v>39385</c:v>
                </c:pt>
                <c:pt idx="2041">
                  <c:v>39386</c:v>
                </c:pt>
                <c:pt idx="2042">
                  <c:v>39387</c:v>
                </c:pt>
                <c:pt idx="2043">
                  <c:v>39388</c:v>
                </c:pt>
                <c:pt idx="2044">
                  <c:v>39391</c:v>
                </c:pt>
                <c:pt idx="2045">
                  <c:v>39392</c:v>
                </c:pt>
                <c:pt idx="2046">
                  <c:v>39393</c:v>
                </c:pt>
                <c:pt idx="2047">
                  <c:v>39394</c:v>
                </c:pt>
                <c:pt idx="2048">
                  <c:v>39395</c:v>
                </c:pt>
                <c:pt idx="2049">
                  <c:v>39398</c:v>
                </c:pt>
                <c:pt idx="2050">
                  <c:v>39399</c:v>
                </c:pt>
                <c:pt idx="2051">
                  <c:v>39400</c:v>
                </c:pt>
                <c:pt idx="2052">
                  <c:v>39401</c:v>
                </c:pt>
                <c:pt idx="2053">
                  <c:v>39402</c:v>
                </c:pt>
                <c:pt idx="2054">
                  <c:v>39405</c:v>
                </c:pt>
                <c:pt idx="2055">
                  <c:v>39406</c:v>
                </c:pt>
                <c:pt idx="2056">
                  <c:v>39407</c:v>
                </c:pt>
                <c:pt idx="2057">
                  <c:v>39408</c:v>
                </c:pt>
                <c:pt idx="2058">
                  <c:v>39409</c:v>
                </c:pt>
                <c:pt idx="2059">
                  <c:v>39412</c:v>
                </c:pt>
                <c:pt idx="2060">
                  <c:v>39413</c:v>
                </c:pt>
                <c:pt idx="2061">
                  <c:v>39414</c:v>
                </c:pt>
                <c:pt idx="2062">
                  <c:v>39415</c:v>
                </c:pt>
                <c:pt idx="2063">
                  <c:v>39416</c:v>
                </c:pt>
                <c:pt idx="2064">
                  <c:v>39419</c:v>
                </c:pt>
                <c:pt idx="2065">
                  <c:v>39420</c:v>
                </c:pt>
                <c:pt idx="2066">
                  <c:v>39421</c:v>
                </c:pt>
                <c:pt idx="2067">
                  <c:v>39422</c:v>
                </c:pt>
                <c:pt idx="2068">
                  <c:v>39423</c:v>
                </c:pt>
                <c:pt idx="2069">
                  <c:v>39426</c:v>
                </c:pt>
                <c:pt idx="2070">
                  <c:v>39427</c:v>
                </c:pt>
                <c:pt idx="2071">
                  <c:v>39428</c:v>
                </c:pt>
                <c:pt idx="2072">
                  <c:v>39429</c:v>
                </c:pt>
                <c:pt idx="2073">
                  <c:v>39430</c:v>
                </c:pt>
                <c:pt idx="2074">
                  <c:v>39433</c:v>
                </c:pt>
                <c:pt idx="2075">
                  <c:v>39434</c:v>
                </c:pt>
                <c:pt idx="2076">
                  <c:v>39435</c:v>
                </c:pt>
                <c:pt idx="2077">
                  <c:v>39436</c:v>
                </c:pt>
                <c:pt idx="2078">
                  <c:v>39437</c:v>
                </c:pt>
                <c:pt idx="2079">
                  <c:v>39440</c:v>
                </c:pt>
                <c:pt idx="2080">
                  <c:v>39441</c:v>
                </c:pt>
                <c:pt idx="2081">
                  <c:v>39442</c:v>
                </c:pt>
                <c:pt idx="2082">
                  <c:v>39443</c:v>
                </c:pt>
                <c:pt idx="2083">
                  <c:v>39444</c:v>
                </c:pt>
                <c:pt idx="2084">
                  <c:v>39447</c:v>
                </c:pt>
                <c:pt idx="2085">
                  <c:v>39448</c:v>
                </c:pt>
                <c:pt idx="2086">
                  <c:v>39449</c:v>
                </c:pt>
                <c:pt idx="2087">
                  <c:v>39450</c:v>
                </c:pt>
                <c:pt idx="2088">
                  <c:v>39451</c:v>
                </c:pt>
                <c:pt idx="2089">
                  <c:v>39454</c:v>
                </c:pt>
                <c:pt idx="2090">
                  <c:v>39455</c:v>
                </c:pt>
                <c:pt idx="2091">
                  <c:v>39456</c:v>
                </c:pt>
                <c:pt idx="2092">
                  <c:v>39457</c:v>
                </c:pt>
                <c:pt idx="2093">
                  <c:v>39458</c:v>
                </c:pt>
                <c:pt idx="2094">
                  <c:v>39461</c:v>
                </c:pt>
                <c:pt idx="2095">
                  <c:v>39462</c:v>
                </c:pt>
                <c:pt idx="2096">
                  <c:v>39463</c:v>
                </c:pt>
                <c:pt idx="2097">
                  <c:v>39464</c:v>
                </c:pt>
                <c:pt idx="2098">
                  <c:v>39465</c:v>
                </c:pt>
                <c:pt idx="2099">
                  <c:v>39468</c:v>
                </c:pt>
                <c:pt idx="2100">
                  <c:v>39469</c:v>
                </c:pt>
                <c:pt idx="2101">
                  <c:v>39470</c:v>
                </c:pt>
                <c:pt idx="2102">
                  <c:v>39471</c:v>
                </c:pt>
                <c:pt idx="2103">
                  <c:v>39472</c:v>
                </c:pt>
                <c:pt idx="2104">
                  <c:v>39475</c:v>
                </c:pt>
                <c:pt idx="2105">
                  <c:v>39476</c:v>
                </c:pt>
                <c:pt idx="2106">
                  <c:v>39477</c:v>
                </c:pt>
                <c:pt idx="2107">
                  <c:v>39478</c:v>
                </c:pt>
                <c:pt idx="2108">
                  <c:v>39479</c:v>
                </c:pt>
                <c:pt idx="2109">
                  <c:v>39482</c:v>
                </c:pt>
                <c:pt idx="2110">
                  <c:v>39483</c:v>
                </c:pt>
                <c:pt idx="2111">
                  <c:v>39484</c:v>
                </c:pt>
                <c:pt idx="2112">
                  <c:v>39485</c:v>
                </c:pt>
                <c:pt idx="2113">
                  <c:v>39486</c:v>
                </c:pt>
                <c:pt idx="2114">
                  <c:v>39489</c:v>
                </c:pt>
                <c:pt idx="2115">
                  <c:v>39490</c:v>
                </c:pt>
                <c:pt idx="2116">
                  <c:v>39491</c:v>
                </c:pt>
                <c:pt idx="2117">
                  <c:v>39492</c:v>
                </c:pt>
                <c:pt idx="2118">
                  <c:v>39493</c:v>
                </c:pt>
                <c:pt idx="2119">
                  <c:v>39496</c:v>
                </c:pt>
                <c:pt idx="2120">
                  <c:v>39497</c:v>
                </c:pt>
                <c:pt idx="2121">
                  <c:v>39498</c:v>
                </c:pt>
                <c:pt idx="2122">
                  <c:v>39499</c:v>
                </c:pt>
                <c:pt idx="2123">
                  <c:v>39500</c:v>
                </c:pt>
                <c:pt idx="2124">
                  <c:v>39503</c:v>
                </c:pt>
                <c:pt idx="2125">
                  <c:v>39504</c:v>
                </c:pt>
                <c:pt idx="2126">
                  <c:v>39505</c:v>
                </c:pt>
                <c:pt idx="2127">
                  <c:v>39506</c:v>
                </c:pt>
                <c:pt idx="2128">
                  <c:v>39507</c:v>
                </c:pt>
                <c:pt idx="2129">
                  <c:v>39510</c:v>
                </c:pt>
                <c:pt idx="2130">
                  <c:v>39511</c:v>
                </c:pt>
                <c:pt idx="2131">
                  <c:v>39512</c:v>
                </c:pt>
                <c:pt idx="2132">
                  <c:v>39513</c:v>
                </c:pt>
                <c:pt idx="2133">
                  <c:v>39514</c:v>
                </c:pt>
                <c:pt idx="2134">
                  <c:v>39517</c:v>
                </c:pt>
                <c:pt idx="2135">
                  <c:v>39518</c:v>
                </c:pt>
                <c:pt idx="2136">
                  <c:v>39519</c:v>
                </c:pt>
                <c:pt idx="2137">
                  <c:v>39520</c:v>
                </c:pt>
                <c:pt idx="2138">
                  <c:v>39521</c:v>
                </c:pt>
                <c:pt idx="2139">
                  <c:v>39524</c:v>
                </c:pt>
                <c:pt idx="2140">
                  <c:v>39525</c:v>
                </c:pt>
                <c:pt idx="2141">
                  <c:v>39526</c:v>
                </c:pt>
                <c:pt idx="2142">
                  <c:v>39527</c:v>
                </c:pt>
                <c:pt idx="2143">
                  <c:v>39528</c:v>
                </c:pt>
                <c:pt idx="2144">
                  <c:v>39531</c:v>
                </c:pt>
                <c:pt idx="2145">
                  <c:v>39532</c:v>
                </c:pt>
                <c:pt idx="2146">
                  <c:v>39533</c:v>
                </c:pt>
                <c:pt idx="2147">
                  <c:v>39534</c:v>
                </c:pt>
                <c:pt idx="2148">
                  <c:v>39535</c:v>
                </c:pt>
                <c:pt idx="2149">
                  <c:v>39538</c:v>
                </c:pt>
                <c:pt idx="2150">
                  <c:v>39539</c:v>
                </c:pt>
                <c:pt idx="2151">
                  <c:v>39540</c:v>
                </c:pt>
                <c:pt idx="2152">
                  <c:v>39541</c:v>
                </c:pt>
                <c:pt idx="2153">
                  <c:v>39542</c:v>
                </c:pt>
                <c:pt idx="2154">
                  <c:v>39545</c:v>
                </c:pt>
                <c:pt idx="2155">
                  <c:v>39546</c:v>
                </c:pt>
                <c:pt idx="2156">
                  <c:v>39547</c:v>
                </c:pt>
                <c:pt idx="2157">
                  <c:v>39548</c:v>
                </c:pt>
                <c:pt idx="2158">
                  <c:v>39549</c:v>
                </c:pt>
                <c:pt idx="2159">
                  <c:v>39552</c:v>
                </c:pt>
                <c:pt idx="2160">
                  <c:v>39553</c:v>
                </c:pt>
                <c:pt idx="2161">
                  <c:v>39554</c:v>
                </c:pt>
                <c:pt idx="2162">
                  <c:v>39555</c:v>
                </c:pt>
                <c:pt idx="2163">
                  <c:v>39556</c:v>
                </c:pt>
                <c:pt idx="2164">
                  <c:v>39559</c:v>
                </c:pt>
                <c:pt idx="2165">
                  <c:v>39560</c:v>
                </c:pt>
                <c:pt idx="2166">
                  <c:v>39561</c:v>
                </c:pt>
                <c:pt idx="2167">
                  <c:v>39562</c:v>
                </c:pt>
                <c:pt idx="2168">
                  <c:v>39563</c:v>
                </c:pt>
                <c:pt idx="2169">
                  <c:v>39566</c:v>
                </c:pt>
                <c:pt idx="2170">
                  <c:v>39567</c:v>
                </c:pt>
                <c:pt idx="2171">
                  <c:v>39568</c:v>
                </c:pt>
                <c:pt idx="2172">
                  <c:v>39569</c:v>
                </c:pt>
                <c:pt idx="2173">
                  <c:v>39570</c:v>
                </c:pt>
                <c:pt idx="2174">
                  <c:v>39573</c:v>
                </c:pt>
                <c:pt idx="2175">
                  <c:v>39574</c:v>
                </c:pt>
                <c:pt idx="2176">
                  <c:v>39575</c:v>
                </c:pt>
                <c:pt idx="2177">
                  <c:v>39576</c:v>
                </c:pt>
                <c:pt idx="2178">
                  <c:v>39577</c:v>
                </c:pt>
                <c:pt idx="2179">
                  <c:v>39580</c:v>
                </c:pt>
                <c:pt idx="2180">
                  <c:v>39581</c:v>
                </c:pt>
                <c:pt idx="2181">
                  <c:v>39582</c:v>
                </c:pt>
                <c:pt idx="2182">
                  <c:v>39583</c:v>
                </c:pt>
                <c:pt idx="2183">
                  <c:v>39584</c:v>
                </c:pt>
                <c:pt idx="2184">
                  <c:v>39587</c:v>
                </c:pt>
                <c:pt idx="2185">
                  <c:v>39588</c:v>
                </c:pt>
                <c:pt idx="2186">
                  <c:v>39589</c:v>
                </c:pt>
                <c:pt idx="2187">
                  <c:v>39590</c:v>
                </c:pt>
                <c:pt idx="2188">
                  <c:v>39591</c:v>
                </c:pt>
                <c:pt idx="2189">
                  <c:v>39594</c:v>
                </c:pt>
                <c:pt idx="2190">
                  <c:v>39595</c:v>
                </c:pt>
                <c:pt idx="2191">
                  <c:v>39596</c:v>
                </c:pt>
                <c:pt idx="2192">
                  <c:v>39597</c:v>
                </c:pt>
                <c:pt idx="2193">
                  <c:v>39598</c:v>
                </c:pt>
                <c:pt idx="2194">
                  <c:v>39601</c:v>
                </c:pt>
                <c:pt idx="2195">
                  <c:v>39602</c:v>
                </c:pt>
                <c:pt idx="2196">
                  <c:v>39603</c:v>
                </c:pt>
                <c:pt idx="2197">
                  <c:v>39604</c:v>
                </c:pt>
                <c:pt idx="2198">
                  <c:v>39605</c:v>
                </c:pt>
                <c:pt idx="2199">
                  <c:v>39608</c:v>
                </c:pt>
                <c:pt idx="2200">
                  <c:v>39609</c:v>
                </c:pt>
                <c:pt idx="2201">
                  <c:v>39610</c:v>
                </c:pt>
                <c:pt idx="2202">
                  <c:v>39611</c:v>
                </c:pt>
                <c:pt idx="2203">
                  <c:v>39612</c:v>
                </c:pt>
                <c:pt idx="2204">
                  <c:v>39615</c:v>
                </c:pt>
                <c:pt idx="2205">
                  <c:v>39616</c:v>
                </c:pt>
                <c:pt idx="2206">
                  <c:v>39617</c:v>
                </c:pt>
                <c:pt idx="2207">
                  <c:v>39618</c:v>
                </c:pt>
                <c:pt idx="2208">
                  <c:v>39619</c:v>
                </c:pt>
                <c:pt idx="2209">
                  <c:v>39622</c:v>
                </c:pt>
                <c:pt idx="2210">
                  <c:v>39623</c:v>
                </c:pt>
                <c:pt idx="2211">
                  <c:v>39624</c:v>
                </c:pt>
                <c:pt idx="2212">
                  <c:v>39625</c:v>
                </c:pt>
                <c:pt idx="2213">
                  <c:v>39626</c:v>
                </c:pt>
                <c:pt idx="2214">
                  <c:v>39629</c:v>
                </c:pt>
                <c:pt idx="2215">
                  <c:v>39630</c:v>
                </c:pt>
                <c:pt idx="2216">
                  <c:v>39631</c:v>
                </c:pt>
                <c:pt idx="2217">
                  <c:v>39632</c:v>
                </c:pt>
                <c:pt idx="2218">
                  <c:v>39633</c:v>
                </c:pt>
                <c:pt idx="2219">
                  <c:v>39636</c:v>
                </c:pt>
                <c:pt idx="2220">
                  <c:v>39637</c:v>
                </c:pt>
                <c:pt idx="2221">
                  <c:v>39638</c:v>
                </c:pt>
                <c:pt idx="2222">
                  <c:v>39639</c:v>
                </c:pt>
                <c:pt idx="2223">
                  <c:v>39640</c:v>
                </c:pt>
                <c:pt idx="2224">
                  <c:v>39643</c:v>
                </c:pt>
                <c:pt idx="2225">
                  <c:v>39644</c:v>
                </c:pt>
                <c:pt idx="2226">
                  <c:v>39645</c:v>
                </c:pt>
                <c:pt idx="2227">
                  <c:v>39646</c:v>
                </c:pt>
                <c:pt idx="2228">
                  <c:v>39647</c:v>
                </c:pt>
                <c:pt idx="2229">
                  <c:v>39650</c:v>
                </c:pt>
                <c:pt idx="2230">
                  <c:v>39651</c:v>
                </c:pt>
                <c:pt idx="2231">
                  <c:v>39652</c:v>
                </c:pt>
                <c:pt idx="2232">
                  <c:v>39653</c:v>
                </c:pt>
                <c:pt idx="2233">
                  <c:v>39654</c:v>
                </c:pt>
                <c:pt idx="2234">
                  <c:v>39657</c:v>
                </c:pt>
                <c:pt idx="2235">
                  <c:v>39658</c:v>
                </c:pt>
                <c:pt idx="2236">
                  <c:v>39659</c:v>
                </c:pt>
                <c:pt idx="2237">
                  <c:v>39660</c:v>
                </c:pt>
                <c:pt idx="2238">
                  <c:v>39661</c:v>
                </c:pt>
                <c:pt idx="2239">
                  <c:v>39664</c:v>
                </c:pt>
                <c:pt idx="2240">
                  <c:v>39665</c:v>
                </c:pt>
                <c:pt idx="2241">
                  <c:v>39666</c:v>
                </c:pt>
                <c:pt idx="2242">
                  <c:v>39667</c:v>
                </c:pt>
                <c:pt idx="2243">
                  <c:v>39668</c:v>
                </c:pt>
                <c:pt idx="2244">
                  <c:v>39671</c:v>
                </c:pt>
                <c:pt idx="2245">
                  <c:v>39672</c:v>
                </c:pt>
                <c:pt idx="2246">
                  <c:v>39673</c:v>
                </c:pt>
                <c:pt idx="2247">
                  <c:v>39674</c:v>
                </c:pt>
                <c:pt idx="2248">
                  <c:v>39675</c:v>
                </c:pt>
                <c:pt idx="2249">
                  <c:v>39678</c:v>
                </c:pt>
                <c:pt idx="2250">
                  <c:v>39679</c:v>
                </c:pt>
                <c:pt idx="2251">
                  <c:v>39680</c:v>
                </c:pt>
                <c:pt idx="2252">
                  <c:v>39681</c:v>
                </c:pt>
                <c:pt idx="2253">
                  <c:v>39682</c:v>
                </c:pt>
                <c:pt idx="2254">
                  <c:v>39685</c:v>
                </c:pt>
                <c:pt idx="2255">
                  <c:v>39686</c:v>
                </c:pt>
                <c:pt idx="2256">
                  <c:v>39687</c:v>
                </c:pt>
                <c:pt idx="2257">
                  <c:v>39688</c:v>
                </c:pt>
                <c:pt idx="2258">
                  <c:v>39689</c:v>
                </c:pt>
                <c:pt idx="2259">
                  <c:v>39692</c:v>
                </c:pt>
                <c:pt idx="2260">
                  <c:v>39693</c:v>
                </c:pt>
                <c:pt idx="2261">
                  <c:v>39694</c:v>
                </c:pt>
                <c:pt idx="2262">
                  <c:v>39695</c:v>
                </c:pt>
                <c:pt idx="2263">
                  <c:v>39696</c:v>
                </c:pt>
                <c:pt idx="2264">
                  <c:v>39699</c:v>
                </c:pt>
                <c:pt idx="2265">
                  <c:v>39700</c:v>
                </c:pt>
                <c:pt idx="2266">
                  <c:v>39701</c:v>
                </c:pt>
                <c:pt idx="2267">
                  <c:v>39702</c:v>
                </c:pt>
                <c:pt idx="2268">
                  <c:v>39703</c:v>
                </c:pt>
                <c:pt idx="2269">
                  <c:v>39706</c:v>
                </c:pt>
                <c:pt idx="2270">
                  <c:v>39707</c:v>
                </c:pt>
                <c:pt idx="2271">
                  <c:v>39708</c:v>
                </c:pt>
                <c:pt idx="2272">
                  <c:v>39709</c:v>
                </c:pt>
                <c:pt idx="2273">
                  <c:v>39710</c:v>
                </c:pt>
                <c:pt idx="2274">
                  <c:v>39713</c:v>
                </c:pt>
                <c:pt idx="2275">
                  <c:v>39714</c:v>
                </c:pt>
                <c:pt idx="2276">
                  <c:v>39715</c:v>
                </c:pt>
                <c:pt idx="2277">
                  <c:v>39716</c:v>
                </c:pt>
                <c:pt idx="2278">
                  <c:v>39717</c:v>
                </c:pt>
                <c:pt idx="2279">
                  <c:v>39720</c:v>
                </c:pt>
                <c:pt idx="2280">
                  <c:v>39721</c:v>
                </c:pt>
                <c:pt idx="2281">
                  <c:v>39722</c:v>
                </c:pt>
                <c:pt idx="2282">
                  <c:v>39723</c:v>
                </c:pt>
                <c:pt idx="2283">
                  <c:v>39724</c:v>
                </c:pt>
                <c:pt idx="2284">
                  <c:v>39727</c:v>
                </c:pt>
                <c:pt idx="2285">
                  <c:v>39728</c:v>
                </c:pt>
                <c:pt idx="2286">
                  <c:v>39729</c:v>
                </c:pt>
                <c:pt idx="2287">
                  <c:v>39730</c:v>
                </c:pt>
                <c:pt idx="2288">
                  <c:v>39731</c:v>
                </c:pt>
                <c:pt idx="2289">
                  <c:v>39734</c:v>
                </c:pt>
                <c:pt idx="2290">
                  <c:v>39735</c:v>
                </c:pt>
                <c:pt idx="2291">
                  <c:v>39736</c:v>
                </c:pt>
                <c:pt idx="2292">
                  <c:v>39737</c:v>
                </c:pt>
                <c:pt idx="2293">
                  <c:v>39738</c:v>
                </c:pt>
                <c:pt idx="2294">
                  <c:v>39741</c:v>
                </c:pt>
                <c:pt idx="2295">
                  <c:v>39742</c:v>
                </c:pt>
                <c:pt idx="2296">
                  <c:v>39743</c:v>
                </c:pt>
                <c:pt idx="2297">
                  <c:v>39744</c:v>
                </c:pt>
                <c:pt idx="2298">
                  <c:v>39745</c:v>
                </c:pt>
                <c:pt idx="2299">
                  <c:v>39748</c:v>
                </c:pt>
                <c:pt idx="2300">
                  <c:v>39749</c:v>
                </c:pt>
                <c:pt idx="2301">
                  <c:v>39750</c:v>
                </c:pt>
                <c:pt idx="2302">
                  <c:v>39751</c:v>
                </c:pt>
                <c:pt idx="2303">
                  <c:v>39752</c:v>
                </c:pt>
                <c:pt idx="2304">
                  <c:v>39755</c:v>
                </c:pt>
                <c:pt idx="2305">
                  <c:v>39756</c:v>
                </c:pt>
                <c:pt idx="2306">
                  <c:v>39757</c:v>
                </c:pt>
                <c:pt idx="2307">
                  <c:v>39758</c:v>
                </c:pt>
                <c:pt idx="2308">
                  <c:v>39759</c:v>
                </c:pt>
                <c:pt idx="2309">
                  <c:v>39762</c:v>
                </c:pt>
                <c:pt idx="2310">
                  <c:v>39763</c:v>
                </c:pt>
                <c:pt idx="2311">
                  <c:v>39764</c:v>
                </c:pt>
                <c:pt idx="2312">
                  <c:v>39765</c:v>
                </c:pt>
                <c:pt idx="2313">
                  <c:v>39766</c:v>
                </c:pt>
                <c:pt idx="2314">
                  <c:v>39769</c:v>
                </c:pt>
                <c:pt idx="2315">
                  <c:v>39770</c:v>
                </c:pt>
                <c:pt idx="2316">
                  <c:v>39771</c:v>
                </c:pt>
                <c:pt idx="2317">
                  <c:v>39772</c:v>
                </c:pt>
                <c:pt idx="2318">
                  <c:v>39773</c:v>
                </c:pt>
                <c:pt idx="2319">
                  <c:v>39776</c:v>
                </c:pt>
                <c:pt idx="2320">
                  <c:v>39777</c:v>
                </c:pt>
                <c:pt idx="2321">
                  <c:v>39778</c:v>
                </c:pt>
                <c:pt idx="2322">
                  <c:v>39779</c:v>
                </c:pt>
                <c:pt idx="2323">
                  <c:v>39780</c:v>
                </c:pt>
                <c:pt idx="2324">
                  <c:v>39783</c:v>
                </c:pt>
                <c:pt idx="2325">
                  <c:v>39784</c:v>
                </c:pt>
                <c:pt idx="2326">
                  <c:v>39785</c:v>
                </c:pt>
                <c:pt idx="2327">
                  <c:v>39786</c:v>
                </c:pt>
                <c:pt idx="2328">
                  <c:v>39787</c:v>
                </c:pt>
                <c:pt idx="2329">
                  <c:v>39790</c:v>
                </c:pt>
                <c:pt idx="2330">
                  <c:v>39791</c:v>
                </c:pt>
                <c:pt idx="2331">
                  <c:v>39792</c:v>
                </c:pt>
                <c:pt idx="2332">
                  <c:v>39793</c:v>
                </c:pt>
                <c:pt idx="2333">
                  <c:v>39794</c:v>
                </c:pt>
                <c:pt idx="2334">
                  <c:v>39797</c:v>
                </c:pt>
                <c:pt idx="2335">
                  <c:v>39798</c:v>
                </c:pt>
                <c:pt idx="2336">
                  <c:v>39799</c:v>
                </c:pt>
                <c:pt idx="2337">
                  <c:v>39800</c:v>
                </c:pt>
                <c:pt idx="2338">
                  <c:v>39801</c:v>
                </c:pt>
                <c:pt idx="2339">
                  <c:v>39804</c:v>
                </c:pt>
                <c:pt idx="2340">
                  <c:v>39805</c:v>
                </c:pt>
                <c:pt idx="2341">
                  <c:v>39806</c:v>
                </c:pt>
                <c:pt idx="2342">
                  <c:v>39807</c:v>
                </c:pt>
                <c:pt idx="2343">
                  <c:v>39808</c:v>
                </c:pt>
                <c:pt idx="2344">
                  <c:v>39811</c:v>
                </c:pt>
                <c:pt idx="2345">
                  <c:v>39812</c:v>
                </c:pt>
                <c:pt idx="2346">
                  <c:v>39813</c:v>
                </c:pt>
                <c:pt idx="2347">
                  <c:v>39814</c:v>
                </c:pt>
                <c:pt idx="2348">
                  <c:v>39815</c:v>
                </c:pt>
                <c:pt idx="2349">
                  <c:v>39818</c:v>
                </c:pt>
                <c:pt idx="2350">
                  <c:v>39819</c:v>
                </c:pt>
                <c:pt idx="2351">
                  <c:v>39820</c:v>
                </c:pt>
                <c:pt idx="2352">
                  <c:v>39821</c:v>
                </c:pt>
                <c:pt idx="2353">
                  <c:v>39822</c:v>
                </c:pt>
                <c:pt idx="2354">
                  <c:v>39825</c:v>
                </c:pt>
                <c:pt idx="2355">
                  <c:v>39826</c:v>
                </c:pt>
                <c:pt idx="2356">
                  <c:v>39827</c:v>
                </c:pt>
                <c:pt idx="2357">
                  <c:v>39828</c:v>
                </c:pt>
                <c:pt idx="2358">
                  <c:v>39829</c:v>
                </c:pt>
                <c:pt idx="2359">
                  <c:v>39832</c:v>
                </c:pt>
                <c:pt idx="2360">
                  <c:v>39833</c:v>
                </c:pt>
                <c:pt idx="2361">
                  <c:v>39834</c:v>
                </c:pt>
                <c:pt idx="2362">
                  <c:v>39835</c:v>
                </c:pt>
                <c:pt idx="2363">
                  <c:v>39836</c:v>
                </c:pt>
                <c:pt idx="2364">
                  <c:v>39839</c:v>
                </c:pt>
                <c:pt idx="2365">
                  <c:v>39840</c:v>
                </c:pt>
                <c:pt idx="2366">
                  <c:v>39841</c:v>
                </c:pt>
                <c:pt idx="2367">
                  <c:v>39842</c:v>
                </c:pt>
                <c:pt idx="2368">
                  <c:v>39843</c:v>
                </c:pt>
                <c:pt idx="2369">
                  <c:v>39846</c:v>
                </c:pt>
                <c:pt idx="2370">
                  <c:v>39847</c:v>
                </c:pt>
                <c:pt idx="2371">
                  <c:v>39848</c:v>
                </c:pt>
                <c:pt idx="2372">
                  <c:v>39849</c:v>
                </c:pt>
                <c:pt idx="2373">
                  <c:v>39850</c:v>
                </c:pt>
                <c:pt idx="2374">
                  <c:v>39853</c:v>
                </c:pt>
                <c:pt idx="2375">
                  <c:v>39854</c:v>
                </c:pt>
                <c:pt idx="2376">
                  <c:v>39855</c:v>
                </c:pt>
                <c:pt idx="2377">
                  <c:v>39856</c:v>
                </c:pt>
                <c:pt idx="2378">
                  <c:v>39857</c:v>
                </c:pt>
                <c:pt idx="2379">
                  <c:v>39860</c:v>
                </c:pt>
                <c:pt idx="2380">
                  <c:v>39861</c:v>
                </c:pt>
                <c:pt idx="2381">
                  <c:v>39862</c:v>
                </c:pt>
                <c:pt idx="2382">
                  <c:v>39863</c:v>
                </c:pt>
                <c:pt idx="2383">
                  <c:v>39864</c:v>
                </c:pt>
                <c:pt idx="2384">
                  <c:v>39867</c:v>
                </c:pt>
                <c:pt idx="2385">
                  <c:v>39868</c:v>
                </c:pt>
                <c:pt idx="2386">
                  <c:v>39869</c:v>
                </c:pt>
                <c:pt idx="2387">
                  <c:v>39870</c:v>
                </c:pt>
                <c:pt idx="2388">
                  <c:v>39871</c:v>
                </c:pt>
                <c:pt idx="2389">
                  <c:v>39874</c:v>
                </c:pt>
                <c:pt idx="2390">
                  <c:v>39875</c:v>
                </c:pt>
                <c:pt idx="2391">
                  <c:v>39876</c:v>
                </c:pt>
                <c:pt idx="2392">
                  <c:v>39877</c:v>
                </c:pt>
                <c:pt idx="2393">
                  <c:v>39878</c:v>
                </c:pt>
                <c:pt idx="2394">
                  <c:v>39881</c:v>
                </c:pt>
                <c:pt idx="2395">
                  <c:v>39882</c:v>
                </c:pt>
                <c:pt idx="2396">
                  <c:v>39883</c:v>
                </c:pt>
                <c:pt idx="2397">
                  <c:v>39884</c:v>
                </c:pt>
                <c:pt idx="2398">
                  <c:v>39885</c:v>
                </c:pt>
                <c:pt idx="2399">
                  <c:v>39888</c:v>
                </c:pt>
                <c:pt idx="2400">
                  <c:v>39889</c:v>
                </c:pt>
                <c:pt idx="2401">
                  <c:v>39890</c:v>
                </c:pt>
                <c:pt idx="2402">
                  <c:v>39891</c:v>
                </c:pt>
                <c:pt idx="2403">
                  <c:v>39892</c:v>
                </c:pt>
                <c:pt idx="2404">
                  <c:v>39895</c:v>
                </c:pt>
                <c:pt idx="2405">
                  <c:v>39896</c:v>
                </c:pt>
                <c:pt idx="2406">
                  <c:v>39897</c:v>
                </c:pt>
                <c:pt idx="2407">
                  <c:v>39898</c:v>
                </c:pt>
                <c:pt idx="2408">
                  <c:v>39899</c:v>
                </c:pt>
                <c:pt idx="2409">
                  <c:v>39902</c:v>
                </c:pt>
                <c:pt idx="2410">
                  <c:v>39903</c:v>
                </c:pt>
                <c:pt idx="2411">
                  <c:v>39904</c:v>
                </c:pt>
                <c:pt idx="2412">
                  <c:v>39905</c:v>
                </c:pt>
                <c:pt idx="2413">
                  <c:v>39906</c:v>
                </c:pt>
                <c:pt idx="2414">
                  <c:v>39909</c:v>
                </c:pt>
                <c:pt idx="2415">
                  <c:v>39910</c:v>
                </c:pt>
                <c:pt idx="2416">
                  <c:v>39911</c:v>
                </c:pt>
                <c:pt idx="2417">
                  <c:v>39912</c:v>
                </c:pt>
                <c:pt idx="2418">
                  <c:v>39913</c:v>
                </c:pt>
                <c:pt idx="2419">
                  <c:v>39916</c:v>
                </c:pt>
                <c:pt idx="2420">
                  <c:v>39917</c:v>
                </c:pt>
                <c:pt idx="2421">
                  <c:v>39918</c:v>
                </c:pt>
                <c:pt idx="2422">
                  <c:v>39919</c:v>
                </c:pt>
                <c:pt idx="2423">
                  <c:v>39920</c:v>
                </c:pt>
                <c:pt idx="2424">
                  <c:v>39923</c:v>
                </c:pt>
                <c:pt idx="2425">
                  <c:v>39924</c:v>
                </c:pt>
                <c:pt idx="2426">
                  <c:v>39925</c:v>
                </c:pt>
                <c:pt idx="2427">
                  <c:v>39926</c:v>
                </c:pt>
                <c:pt idx="2428">
                  <c:v>39927</c:v>
                </c:pt>
                <c:pt idx="2429">
                  <c:v>39930</c:v>
                </c:pt>
                <c:pt idx="2430">
                  <c:v>39931</c:v>
                </c:pt>
                <c:pt idx="2431">
                  <c:v>39932</c:v>
                </c:pt>
                <c:pt idx="2432">
                  <c:v>39933</c:v>
                </c:pt>
                <c:pt idx="2433">
                  <c:v>39934</c:v>
                </c:pt>
                <c:pt idx="2434">
                  <c:v>39937</c:v>
                </c:pt>
                <c:pt idx="2435">
                  <c:v>39938</c:v>
                </c:pt>
                <c:pt idx="2436">
                  <c:v>39939</c:v>
                </c:pt>
                <c:pt idx="2437">
                  <c:v>39940</c:v>
                </c:pt>
                <c:pt idx="2438">
                  <c:v>39941</c:v>
                </c:pt>
                <c:pt idx="2439">
                  <c:v>39944</c:v>
                </c:pt>
                <c:pt idx="2440">
                  <c:v>39945</c:v>
                </c:pt>
                <c:pt idx="2441">
                  <c:v>39946</c:v>
                </c:pt>
                <c:pt idx="2442">
                  <c:v>39947</c:v>
                </c:pt>
                <c:pt idx="2443">
                  <c:v>39948</c:v>
                </c:pt>
                <c:pt idx="2444">
                  <c:v>39951</c:v>
                </c:pt>
                <c:pt idx="2445">
                  <c:v>39952</c:v>
                </c:pt>
                <c:pt idx="2446">
                  <c:v>39953</c:v>
                </c:pt>
                <c:pt idx="2447">
                  <c:v>39954</c:v>
                </c:pt>
                <c:pt idx="2448">
                  <c:v>39955</c:v>
                </c:pt>
                <c:pt idx="2449">
                  <c:v>39958</c:v>
                </c:pt>
                <c:pt idx="2450">
                  <c:v>39959</c:v>
                </c:pt>
                <c:pt idx="2451">
                  <c:v>39960</c:v>
                </c:pt>
                <c:pt idx="2452">
                  <c:v>39961</c:v>
                </c:pt>
                <c:pt idx="2453">
                  <c:v>39962</c:v>
                </c:pt>
                <c:pt idx="2454">
                  <c:v>39965</c:v>
                </c:pt>
                <c:pt idx="2455">
                  <c:v>39966</c:v>
                </c:pt>
                <c:pt idx="2456">
                  <c:v>39967</c:v>
                </c:pt>
                <c:pt idx="2457">
                  <c:v>39968</c:v>
                </c:pt>
                <c:pt idx="2458">
                  <c:v>39969</c:v>
                </c:pt>
                <c:pt idx="2459">
                  <c:v>39972</c:v>
                </c:pt>
                <c:pt idx="2460">
                  <c:v>39973</c:v>
                </c:pt>
                <c:pt idx="2461">
                  <c:v>39974</c:v>
                </c:pt>
                <c:pt idx="2462">
                  <c:v>39975</c:v>
                </c:pt>
                <c:pt idx="2463">
                  <c:v>39976</c:v>
                </c:pt>
                <c:pt idx="2464">
                  <c:v>39979</c:v>
                </c:pt>
                <c:pt idx="2465">
                  <c:v>39980</c:v>
                </c:pt>
                <c:pt idx="2466">
                  <c:v>39981</c:v>
                </c:pt>
                <c:pt idx="2467">
                  <c:v>39982</c:v>
                </c:pt>
                <c:pt idx="2468">
                  <c:v>39983</c:v>
                </c:pt>
                <c:pt idx="2469">
                  <c:v>39986</c:v>
                </c:pt>
                <c:pt idx="2470">
                  <c:v>39987</c:v>
                </c:pt>
                <c:pt idx="2471">
                  <c:v>39988</c:v>
                </c:pt>
                <c:pt idx="2472">
                  <c:v>39989</c:v>
                </c:pt>
                <c:pt idx="2473">
                  <c:v>39990</c:v>
                </c:pt>
                <c:pt idx="2474">
                  <c:v>39993</c:v>
                </c:pt>
                <c:pt idx="2475">
                  <c:v>39994</c:v>
                </c:pt>
                <c:pt idx="2476">
                  <c:v>39995</c:v>
                </c:pt>
                <c:pt idx="2477">
                  <c:v>39996</c:v>
                </c:pt>
                <c:pt idx="2478">
                  <c:v>39997</c:v>
                </c:pt>
                <c:pt idx="2479">
                  <c:v>40000</c:v>
                </c:pt>
                <c:pt idx="2480">
                  <c:v>40001</c:v>
                </c:pt>
                <c:pt idx="2481">
                  <c:v>40002</c:v>
                </c:pt>
                <c:pt idx="2482">
                  <c:v>40003</c:v>
                </c:pt>
                <c:pt idx="2483">
                  <c:v>40004</c:v>
                </c:pt>
                <c:pt idx="2484">
                  <c:v>40007</c:v>
                </c:pt>
                <c:pt idx="2485">
                  <c:v>40008</c:v>
                </c:pt>
                <c:pt idx="2486">
                  <c:v>40009</c:v>
                </c:pt>
                <c:pt idx="2487">
                  <c:v>40010</c:v>
                </c:pt>
                <c:pt idx="2488">
                  <c:v>40011</c:v>
                </c:pt>
                <c:pt idx="2489">
                  <c:v>40014</c:v>
                </c:pt>
                <c:pt idx="2490">
                  <c:v>40015</c:v>
                </c:pt>
                <c:pt idx="2491">
                  <c:v>40016</c:v>
                </c:pt>
                <c:pt idx="2492">
                  <c:v>40017</c:v>
                </c:pt>
                <c:pt idx="2493">
                  <c:v>40018</c:v>
                </c:pt>
                <c:pt idx="2494">
                  <c:v>40021</c:v>
                </c:pt>
                <c:pt idx="2495">
                  <c:v>40022</c:v>
                </c:pt>
                <c:pt idx="2496">
                  <c:v>40023</c:v>
                </c:pt>
                <c:pt idx="2497">
                  <c:v>40024</c:v>
                </c:pt>
                <c:pt idx="2498">
                  <c:v>40025</c:v>
                </c:pt>
                <c:pt idx="2499">
                  <c:v>40028</c:v>
                </c:pt>
                <c:pt idx="2500">
                  <c:v>40029</c:v>
                </c:pt>
                <c:pt idx="2501">
                  <c:v>40030</c:v>
                </c:pt>
                <c:pt idx="2502">
                  <c:v>40031</c:v>
                </c:pt>
                <c:pt idx="2503">
                  <c:v>40032</c:v>
                </c:pt>
                <c:pt idx="2504">
                  <c:v>40035</c:v>
                </c:pt>
                <c:pt idx="2505">
                  <c:v>40036</c:v>
                </c:pt>
                <c:pt idx="2506">
                  <c:v>40037</c:v>
                </c:pt>
                <c:pt idx="2507">
                  <c:v>40038</c:v>
                </c:pt>
                <c:pt idx="2508">
                  <c:v>40039</c:v>
                </c:pt>
                <c:pt idx="2509">
                  <c:v>40042</c:v>
                </c:pt>
                <c:pt idx="2510">
                  <c:v>40043</c:v>
                </c:pt>
                <c:pt idx="2511">
                  <c:v>40044</c:v>
                </c:pt>
                <c:pt idx="2512">
                  <c:v>40045</c:v>
                </c:pt>
                <c:pt idx="2513">
                  <c:v>40046</c:v>
                </c:pt>
                <c:pt idx="2514">
                  <c:v>40049</c:v>
                </c:pt>
                <c:pt idx="2515">
                  <c:v>40050</c:v>
                </c:pt>
                <c:pt idx="2516">
                  <c:v>40051</c:v>
                </c:pt>
                <c:pt idx="2517">
                  <c:v>40052</c:v>
                </c:pt>
                <c:pt idx="2518">
                  <c:v>40053</c:v>
                </c:pt>
                <c:pt idx="2519">
                  <c:v>40056</c:v>
                </c:pt>
                <c:pt idx="2520">
                  <c:v>40057</c:v>
                </c:pt>
                <c:pt idx="2521">
                  <c:v>40058</c:v>
                </c:pt>
                <c:pt idx="2522">
                  <c:v>40059</c:v>
                </c:pt>
                <c:pt idx="2523">
                  <c:v>40060</c:v>
                </c:pt>
                <c:pt idx="2524">
                  <c:v>40063</c:v>
                </c:pt>
                <c:pt idx="2525">
                  <c:v>40064</c:v>
                </c:pt>
                <c:pt idx="2526">
                  <c:v>40065</c:v>
                </c:pt>
                <c:pt idx="2527">
                  <c:v>40066</c:v>
                </c:pt>
                <c:pt idx="2528">
                  <c:v>40067</c:v>
                </c:pt>
                <c:pt idx="2529">
                  <c:v>40070</c:v>
                </c:pt>
                <c:pt idx="2530">
                  <c:v>40071</c:v>
                </c:pt>
                <c:pt idx="2531">
                  <c:v>40072</c:v>
                </c:pt>
                <c:pt idx="2532">
                  <c:v>40073</c:v>
                </c:pt>
                <c:pt idx="2533">
                  <c:v>40074</c:v>
                </c:pt>
                <c:pt idx="2534">
                  <c:v>40077</c:v>
                </c:pt>
                <c:pt idx="2535">
                  <c:v>40078</c:v>
                </c:pt>
                <c:pt idx="2536">
                  <c:v>40079</c:v>
                </c:pt>
                <c:pt idx="2537">
                  <c:v>40080</c:v>
                </c:pt>
                <c:pt idx="2538">
                  <c:v>40081</c:v>
                </c:pt>
                <c:pt idx="2539">
                  <c:v>40084</c:v>
                </c:pt>
                <c:pt idx="2540">
                  <c:v>40085</c:v>
                </c:pt>
                <c:pt idx="2541">
                  <c:v>40086</c:v>
                </c:pt>
                <c:pt idx="2542">
                  <c:v>40087</c:v>
                </c:pt>
                <c:pt idx="2543">
                  <c:v>40088</c:v>
                </c:pt>
                <c:pt idx="2544">
                  <c:v>40091</c:v>
                </c:pt>
                <c:pt idx="2545">
                  <c:v>40092</c:v>
                </c:pt>
                <c:pt idx="2546">
                  <c:v>40093</c:v>
                </c:pt>
                <c:pt idx="2547">
                  <c:v>40094</c:v>
                </c:pt>
                <c:pt idx="2548">
                  <c:v>40095</c:v>
                </c:pt>
                <c:pt idx="2549">
                  <c:v>40098</c:v>
                </c:pt>
                <c:pt idx="2550">
                  <c:v>40099</c:v>
                </c:pt>
                <c:pt idx="2551">
                  <c:v>40100</c:v>
                </c:pt>
                <c:pt idx="2552">
                  <c:v>40101</c:v>
                </c:pt>
                <c:pt idx="2553">
                  <c:v>40102</c:v>
                </c:pt>
                <c:pt idx="2554">
                  <c:v>40105</c:v>
                </c:pt>
                <c:pt idx="2555">
                  <c:v>40106</c:v>
                </c:pt>
                <c:pt idx="2556">
                  <c:v>40107</c:v>
                </c:pt>
                <c:pt idx="2557">
                  <c:v>40108</c:v>
                </c:pt>
                <c:pt idx="2558">
                  <c:v>40109</c:v>
                </c:pt>
                <c:pt idx="2559">
                  <c:v>40112</c:v>
                </c:pt>
                <c:pt idx="2560">
                  <c:v>40113</c:v>
                </c:pt>
                <c:pt idx="2561">
                  <c:v>40114</c:v>
                </c:pt>
                <c:pt idx="2562">
                  <c:v>40115</c:v>
                </c:pt>
                <c:pt idx="2563">
                  <c:v>40116</c:v>
                </c:pt>
                <c:pt idx="2564">
                  <c:v>40119</c:v>
                </c:pt>
                <c:pt idx="2565">
                  <c:v>40120</c:v>
                </c:pt>
                <c:pt idx="2566">
                  <c:v>40121</c:v>
                </c:pt>
                <c:pt idx="2567">
                  <c:v>40122</c:v>
                </c:pt>
                <c:pt idx="2568">
                  <c:v>40123</c:v>
                </c:pt>
                <c:pt idx="2569">
                  <c:v>40126</c:v>
                </c:pt>
                <c:pt idx="2570">
                  <c:v>40127</c:v>
                </c:pt>
                <c:pt idx="2571">
                  <c:v>40128</c:v>
                </c:pt>
                <c:pt idx="2572">
                  <c:v>40129</c:v>
                </c:pt>
                <c:pt idx="2573">
                  <c:v>40130</c:v>
                </c:pt>
                <c:pt idx="2574">
                  <c:v>40133</c:v>
                </c:pt>
                <c:pt idx="2575">
                  <c:v>40134</c:v>
                </c:pt>
                <c:pt idx="2576">
                  <c:v>40135</c:v>
                </c:pt>
                <c:pt idx="2577">
                  <c:v>40136</c:v>
                </c:pt>
                <c:pt idx="2578">
                  <c:v>40137</c:v>
                </c:pt>
                <c:pt idx="2579">
                  <c:v>40140</c:v>
                </c:pt>
                <c:pt idx="2580">
                  <c:v>40141</c:v>
                </c:pt>
                <c:pt idx="2581">
                  <c:v>40142</c:v>
                </c:pt>
                <c:pt idx="2582">
                  <c:v>40143</c:v>
                </c:pt>
                <c:pt idx="2583">
                  <c:v>40144</c:v>
                </c:pt>
                <c:pt idx="2584">
                  <c:v>40147</c:v>
                </c:pt>
                <c:pt idx="2585">
                  <c:v>40148</c:v>
                </c:pt>
                <c:pt idx="2586">
                  <c:v>40149</c:v>
                </c:pt>
                <c:pt idx="2587">
                  <c:v>40150</c:v>
                </c:pt>
                <c:pt idx="2588">
                  <c:v>40151</c:v>
                </c:pt>
                <c:pt idx="2589">
                  <c:v>40154</c:v>
                </c:pt>
                <c:pt idx="2590">
                  <c:v>40155</c:v>
                </c:pt>
                <c:pt idx="2591">
                  <c:v>40156</c:v>
                </c:pt>
                <c:pt idx="2592">
                  <c:v>40157</c:v>
                </c:pt>
                <c:pt idx="2593">
                  <c:v>40158</c:v>
                </c:pt>
                <c:pt idx="2594">
                  <c:v>40161</c:v>
                </c:pt>
                <c:pt idx="2595">
                  <c:v>40162</c:v>
                </c:pt>
                <c:pt idx="2596">
                  <c:v>40163</c:v>
                </c:pt>
                <c:pt idx="2597">
                  <c:v>40164</c:v>
                </c:pt>
                <c:pt idx="2598">
                  <c:v>40165</c:v>
                </c:pt>
                <c:pt idx="2599">
                  <c:v>40168</c:v>
                </c:pt>
                <c:pt idx="2600">
                  <c:v>40169</c:v>
                </c:pt>
                <c:pt idx="2601">
                  <c:v>40170</c:v>
                </c:pt>
                <c:pt idx="2602">
                  <c:v>40171</c:v>
                </c:pt>
                <c:pt idx="2603">
                  <c:v>40172</c:v>
                </c:pt>
                <c:pt idx="2604">
                  <c:v>40175</c:v>
                </c:pt>
                <c:pt idx="2605">
                  <c:v>40176</c:v>
                </c:pt>
                <c:pt idx="2606">
                  <c:v>40177</c:v>
                </c:pt>
                <c:pt idx="2607">
                  <c:v>40178</c:v>
                </c:pt>
                <c:pt idx="2608">
                  <c:v>40179</c:v>
                </c:pt>
                <c:pt idx="2609">
                  <c:v>40182</c:v>
                </c:pt>
                <c:pt idx="2610">
                  <c:v>40183</c:v>
                </c:pt>
                <c:pt idx="2611">
                  <c:v>40184</c:v>
                </c:pt>
                <c:pt idx="2612">
                  <c:v>40185</c:v>
                </c:pt>
                <c:pt idx="2613">
                  <c:v>40186</c:v>
                </c:pt>
                <c:pt idx="2614">
                  <c:v>40189</c:v>
                </c:pt>
                <c:pt idx="2615">
                  <c:v>40190</c:v>
                </c:pt>
                <c:pt idx="2616">
                  <c:v>40191</c:v>
                </c:pt>
                <c:pt idx="2617">
                  <c:v>40192</c:v>
                </c:pt>
                <c:pt idx="2618">
                  <c:v>40193</c:v>
                </c:pt>
                <c:pt idx="2619">
                  <c:v>40196</c:v>
                </c:pt>
                <c:pt idx="2620">
                  <c:v>40197</c:v>
                </c:pt>
                <c:pt idx="2621">
                  <c:v>40198</c:v>
                </c:pt>
                <c:pt idx="2622">
                  <c:v>40199</c:v>
                </c:pt>
                <c:pt idx="2623">
                  <c:v>40200</c:v>
                </c:pt>
                <c:pt idx="2624">
                  <c:v>40203</c:v>
                </c:pt>
                <c:pt idx="2625">
                  <c:v>40204</c:v>
                </c:pt>
                <c:pt idx="2626">
                  <c:v>40205</c:v>
                </c:pt>
                <c:pt idx="2627">
                  <c:v>40206</c:v>
                </c:pt>
                <c:pt idx="2628">
                  <c:v>40207</c:v>
                </c:pt>
                <c:pt idx="2629">
                  <c:v>40210</c:v>
                </c:pt>
                <c:pt idx="2630">
                  <c:v>40211</c:v>
                </c:pt>
                <c:pt idx="2631">
                  <c:v>40212</c:v>
                </c:pt>
                <c:pt idx="2632">
                  <c:v>40213</c:v>
                </c:pt>
                <c:pt idx="2633">
                  <c:v>40214</c:v>
                </c:pt>
                <c:pt idx="2634">
                  <c:v>40217</c:v>
                </c:pt>
                <c:pt idx="2635">
                  <c:v>40218</c:v>
                </c:pt>
                <c:pt idx="2636">
                  <c:v>40219</c:v>
                </c:pt>
                <c:pt idx="2637">
                  <c:v>40220</c:v>
                </c:pt>
                <c:pt idx="2638">
                  <c:v>40221</c:v>
                </c:pt>
                <c:pt idx="2639">
                  <c:v>40224</c:v>
                </c:pt>
                <c:pt idx="2640">
                  <c:v>40225</c:v>
                </c:pt>
                <c:pt idx="2641">
                  <c:v>40226</c:v>
                </c:pt>
                <c:pt idx="2642">
                  <c:v>40227</c:v>
                </c:pt>
                <c:pt idx="2643">
                  <c:v>40228</c:v>
                </c:pt>
                <c:pt idx="2644">
                  <c:v>40231</c:v>
                </c:pt>
                <c:pt idx="2645">
                  <c:v>40232</c:v>
                </c:pt>
                <c:pt idx="2646">
                  <c:v>40233</c:v>
                </c:pt>
                <c:pt idx="2647">
                  <c:v>40234</c:v>
                </c:pt>
                <c:pt idx="2648">
                  <c:v>40235</c:v>
                </c:pt>
                <c:pt idx="2649">
                  <c:v>40238</c:v>
                </c:pt>
                <c:pt idx="2650">
                  <c:v>40239</c:v>
                </c:pt>
                <c:pt idx="2651">
                  <c:v>40240</c:v>
                </c:pt>
                <c:pt idx="2652">
                  <c:v>40241</c:v>
                </c:pt>
                <c:pt idx="2653">
                  <c:v>40242</c:v>
                </c:pt>
                <c:pt idx="2654">
                  <c:v>40245</c:v>
                </c:pt>
                <c:pt idx="2655">
                  <c:v>40246</c:v>
                </c:pt>
                <c:pt idx="2656">
                  <c:v>40247</c:v>
                </c:pt>
                <c:pt idx="2657">
                  <c:v>40248</c:v>
                </c:pt>
                <c:pt idx="2658">
                  <c:v>40249</c:v>
                </c:pt>
                <c:pt idx="2659">
                  <c:v>40252</c:v>
                </c:pt>
                <c:pt idx="2660">
                  <c:v>40253</c:v>
                </c:pt>
                <c:pt idx="2661">
                  <c:v>40254</c:v>
                </c:pt>
                <c:pt idx="2662">
                  <c:v>40255</c:v>
                </c:pt>
                <c:pt idx="2663">
                  <c:v>40256</c:v>
                </c:pt>
                <c:pt idx="2664">
                  <c:v>40259</c:v>
                </c:pt>
                <c:pt idx="2665">
                  <c:v>40260</c:v>
                </c:pt>
                <c:pt idx="2666">
                  <c:v>40261</c:v>
                </c:pt>
                <c:pt idx="2667">
                  <c:v>40262</c:v>
                </c:pt>
                <c:pt idx="2668">
                  <c:v>40263</c:v>
                </c:pt>
                <c:pt idx="2669">
                  <c:v>40266</c:v>
                </c:pt>
                <c:pt idx="2670">
                  <c:v>40267</c:v>
                </c:pt>
                <c:pt idx="2671">
                  <c:v>40268</c:v>
                </c:pt>
                <c:pt idx="2672">
                  <c:v>40269</c:v>
                </c:pt>
                <c:pt idx="2673">
                  <c:v>40270</c:v>
                </c:pt>
                <c:pt idx="2674">
                  <c:v>40273</c:v>
                </c:pt>
                <c:pt idx="2675">
                  <c:v>40274</c:v>
                </c:pt>
                <c:pt idx="2676">
                  <c:v>40275</c:v>
                </c:pt>
                <c:pt idx="2677">
                  <c:v>40276</c:v>
                </c:pt>
                <c:pt idx="2678">
                  <c:v>40277</c:v>
                </c:pt>
                <c:pt idx="2679">
                  <c:v>40280</c:v>
                </c:pt>
                <c:pt idx="2680">
                  <c:v>40281</c:v>
                </c:pt>
                <c:pt idx="2681">
                  <c:v>40282</c:v>
                </c:pt>
                <c:pt idx="2682">
                  <c:v>40283</c:v>
                </c:pt>
                <c:pt idx="2683">
                  <c:v>40284</c:v>
                </c:pt>
                <c:pt idx="2684">
                  <c:v>40287</c:v>
                </c:pt>
                <c:pt idx="2685">
                  <c:v>40288</c:v>
                </c:pt>
                <c:pt idx="2686">
                  <c:v>40289</c:v>
                </c:pt>
                <c:pt idx="2687">
                  <c:v>40290</c:v>
                </c:pt>
                <c:pt idx="2688">
                  <c:v>40291</c:v>
                </c:pt>
                <c:pt idx="2689">
                  <c:v>40294</c:v>
                </c:pt>
                <c:pt idx="2690">
                  <c:v>40295</c:v>
                </c:pt>
                <c:pt idx="2691">
                  <c:v>40296</c:v>
                </c:pt>
                <c:pt idx="2692">
                  <c:v>40297</c:v>
                </c:pt>
                <c:pt idx="2693">
                  <c:v>40298</c:v>
                </c:pt>
                <c:pt idx="2694">
                  <c:v>40301</c:v>
                </c:pt>
                <c:pt idx="2695">
                  <c:v>40302</c:v>
                </c:pt>
                <c:pt idx="2696">
                  <c:v>40303</c:v>
                </c:pt>
                <c:pt idx="2697">
                  <c:v>40304</c:v>
                </c:pt>
                <c:pt idx="2698">
                  <c:v>40305</c:v>
                </c:pt>
                <c:pt idx="2699">
                  <c:v>40308</c:v>
                </c:pt>
                <c:pt idx="2700">
                  <c:v>40309</c:v>
                </c:pt>
                <c:pt idx="2701">
                  <c:v>40310</c:v>
                </c:pt>
                <c:pt idx="2702">
                  <c:v>40311</c:v>
                </c:pt>
                <c:pt idx="2703">
                  <c:v>40312</c:v>
                </c:pt>
                <c:pt idx="2704">
                  <c:v>40315</c:v>
                </c:pt>
                <c:pt idx="2705">
                  <c:v>40316</c:v>
                </c:pt>
                <c:pt idx="2706">
                  <c:v>40317</c:v>
                </c:pt>
                <c:pt idx="2707">
                  <c:v>40318</c:v>
                </c:pt>
                <c:pt idx="2708">
                  <c:v>40319</c:v>
                </c:pt>
                <c:pt idx="2709">
                  <c:v>40322</c:v>
                </c:pt>
                <c:pt idx="2710">
                  <c:v>40323</c:v>
                </c:pt>
                <c:pt idx="2711">
                  <c:v>40324</c:v>
                </c:pt>
                <c:pt idx="2712">
                  <c:v>40325</c:v>
                </c:pt>
                <c:pt idx="2713">
                  <c:v>40326</c:v>
                </c:pt>
                <c:pt idx="2714">
                  <c:v>40329</c:v>
                </c:pt>
                <c:pt idx="2715">
                  <c:v>40330</c:v>
                </c:pt>
                <c:pt idx="2716">
                  <c:v>40331</c:v>
                </c:pt>
                <c:pt idx="2717">
                  <c:v>40332</c:v>
                </c:pt>
                <c:pt idx="2718">
                  <c:v>40333</c:v>
                </c:pt>
                <c:pt idx="2719">
                  <c:v>40336</c:v>
                </c:pt>
                <c:pt idx="2720">
                  <c:v>40337</c:v>
                </c:pt>
                <c:pt idx="2721">
                  <c:v>40338</c:v>
                </c:pt>
                <c:pt idx="2722">
                  <c:v>40339</c:v>
                </c:pt>
                <c:pt idx="2723">
                  <c:v>40340</c:v>
                </c:pt>
                <c:pt idx="2724">
                  <c:v>40343</c:v>
                </c:pt>
                <c:pt idx="2725">
                  <c:v>40344</c:v>
                </c:pt>
                <c:pt idx="2726">
                  <c:v>40345</c:v>
                </c:pt>
                <c:pt idx="2727">
                  <c:v>40346</c:v>
                </c:pt>
                <c:pt idx="2728">
                  <c:v>40347</c:v>
                </c:pt>
                <c:pt idx="2729">
                  <c:v>40350</c:v>
                </c:pt>
                <c:pt idx="2730">
                  <c:v>40351</c:v>
                </c:pt>
                <c:pt idx="2731">
                  <c:v>40352</c:v>
                </c:pt>
                <c:pt idx="2732">
                  <c:v>40353</c:v>
                </c:pt>
                <c:pt idx="2733">
                  <c:v>40354</c:v>
                </c:pt>
                <c:pt idx="2734">
                  <c:v>40357</c:v>
                </c:pt>
                <c:pt idx="2735">
                  <c:v>40358</c:v>
                </c:pt>
                <c:pt idx="2736">
                  <c:v>40359</c:v>
                </c:pt>
                <c:pt idx="2737">
                  <c:v>40360</c:v>
                </c:pt>
                <c:pt idx="2738">
                  <c:v>40361</c:v>
                </c:pt>
                <c:pt idx="2739">
                  <c:v>40364</c:v>
                </c:pt>
                <c:pt idx="2740">
                  <c:v>40365</c:v>
                </c:pt>
                <c:pt idx="2741">
                  <c:v>40366</c:v>
                </c:pt>
                <c:pt idx="2742">
                  <c:v>40367</c:v>
                </c:pt>
                <c:pt idx="2743">
                  <c:v>40368</c:v>
                </c:pt>
                <c:pt idx="2744">
                  <c:v>40371</c:v>
                </c:pt>
                <c:pt idx="2745">
                  <c:v>40372</c:v>
                </c:pt>
                <c:pt idx="2746">
                  <c:v>40373</c:v>
                </c:pt>
                <c:pt idx="2747">
                  <c:v>40374</c:v>
                </c:pt>
                <c:pt idx="2748">
                  <c:v>40375</c:v>
                </c:pt>
                <c:pt idx="2749">
                  <c:v>40378</c:v>
                </c:pt>
                <c:pt idx="2750">
                  <c:v>40379</c:v>
                </c:pt>
                <c:pt idx="2751">
                  <c:v>40380</c:v>
                </c:pt>
                <c:pt idx="2752">
                  <c:v>40381</c:v>
                </c:pt>
                <c:pt idx="2753">
                  <c:v>40382</c:v>
                </c:pt>
                <c:pt idx="2754">
                  <c:v>40385</c:v>
                </c:pt>
                <c:pt idx="2755">
                  <c:v>40386</c:v>
                </c:pt>
                <c:pt idx="2756">
                  <c:v>40387</c:v>
                </c:pt>
                <c:pt idx="2757">
                  <c:v>40388</c:v>
                </c:pt>
                <c:pt idx="2758">
                  <c:v>40389</c:v>
                </c:pt>
                <c:pt idx="2759">
                  <c:v>40392</c:v>
                </c:pt>
                <c:pt idx="2760">
                  <c:v>40393</c:v>
                </c:pt>
                <c:pt idx="2761">
                  <c:v>40394</c:v>
                </c:pt>
                <c:pt idx="2762">
                  <c:v>40395</c:v>
                </c:pt>
                <c:pt idx="2763">
                  <c:v>40396</c:v>
                </c:pt>
                <c:pt idx="2764">
                  <c:v>40399</c:v>
                </c:pt>
                <c:pt idx="2765">
                  <c:v>40400</c:v>
                </c:pt>
                <c:pt idx="2766">
                  <c:v>40401</c:v>
                </c:pt>
                <c:pt idx="2767">
                  <c:v>40402</c:v>
                </c:pt>
                <c:pt idx="2768">
                  <c:v>40403</c:v>
                </c:pt>
                <c:pt idx="2769">
                  <c:v>40406</c:v>
                </c:pt>
                <c:pt idx="2770">
                  <c:v>40407</c:v>
                </c:pt>
                <c:pt idx="2771">
                  <c:v>40408</c:v>
                </c:pt>
                <c:pt idx="2772">
                  <c:v>40409</c:v>
                </c:pt>
                <c:pt idx="2773">
                  <c:v>40410</c:v>
                </c:pt>
                <c:pt idx="2774">
                  <c:v>40413</c:v>
                </c:pt>
                <c:pt idx="2775">
                  <c:v>40414</c:v>
                </c:pt>
                <c:pt idx="2776">
                  <c:v>40415</c:v>
                </c:pt>
                <c:pt idx="2777">
                  <c:v>40416</c:v>
                </c:pt>
                <c:pt idx="2778">
                  <c:v>40417</c:v>
                </c:pt>
                <c:pt idx="2779">
                  <c:v>40420</c:v>
                </c:pt>
                <c:pt idx="2780">
                  <c:v>40421</c:v>
                </c:pt>
                <c:pt idx="2781">
                  <c:v>40422</c:v>
                </c:pt>
                <c:pt idx="2782">
                  <c:v>40423</c:v>
                </c:pt>
                <c:pt idx="2783">
                  <c:v>40424</c:v>
                </c:pt>
                <c:pt idx="2784">
                  <c:v>40427</c:v>
                </c:pt>
                <c:pt idx="2785">
                  <c:v>40428</c:v>
                </c:pt>
                <c:pt idx="2786">
                  <c:v>40429</c:v>
                </c:pt>
                <c:pt idx="2787">
                  <c:v>40430</c:v>
                </c:pt>
                <c:pt idx="2788">
                  <c:v>40431</c:v>
                </c:pt>
                <c:pt idx="2789">
                  <c:v>40434</c:v>
                </c:pt>
                <c:pt idx="2790">
                  <c:v>40435</c:v>
                </c:pt>
                <c:pt idx="2791">
                  <c:v>40436</c:v>
                </c:pt>
                <c:pt idx="2792">
                  <c:v>40437</c:v>
                </c:pt>
                <c:pt idx="2793">
                  <c:v>40438</c:v>
                </c:pt>
                <c:pt idx="2794">
                  <c:v>40441</c:v>
                </c:pt>
                <c:pt idx="2795">
                  <c:v>40442</c:v>
                </c:pt>
                <c:pt idx="2796">
                  <c:v>40443</c:v>
                </c:pt>
                <c:pt idx="2797">
                  <c:v>40444</c:v>
                </c:pt>
                <c:pt idx="2798">
                  <c:v>40445</c:v>
                </c:pt>
                <c:pt idx="2799">
                  <c:v>40448</c:v>
                </c:pt>
                <c:pt idx="2800">
                  <c:v>40449</c:v>
                </c:pt>
                <c:pt idx="2801">
                  <c:v>40450</c:v>
                </c:pt>
                <c:pt idx="2802">
                  <c:v>40451</c:v>
                </c:pt>
                <c:pt idx="2803">
                  <c:v>40452</c:v>
                </c:pt>
                <c:pt idx="2804">
                  <c:v>40455</c:v>
                </c:pt>
                <c:pt idx="2805">
                  <c:v>40456</c:v>
                </c:pt>
                <c:pt idx="2806">
                  <c:v>40457</c:v>
                </c:pt>
                <c:pt idx="2807">
                  <c:v>40458</c:v>
                </c:pt>
                <c:pt idx="2808">
                  <c:v>40459</c:v>
                </c:pt>
                <c:pt idx="2809">
                  <c:v>40462</c:v>
                </c:pt>
                <c:pt idx="2810">
                  <c:v>40463</c:v>
                </c:pt>
                <c:pt idx="2811">
                  <c:v>40464</c:v>
                </c:pt>
                <c:pt idx="2812">
                  <c:v>40465</c:v>
                </c:pt>
                <c:pt idx="2813">
                  <c:v>40466</c:v>
                </c:pt>
                <c:pt idx="2814">
                  <c:v>40469</c:v>
                </c:pt>
                <c:pt idx="2815">
                  <c:v>40470</c:v>
                </c:pt>
                <c:pt idx="2816">
                  <c:v>40471</c:v>
                </c:pt>
                <c:pt idx="2817">
                  <c:v>40472</c:v>
                </c:pt>
                <c:pt idx="2818">
                  <c:v>40473</c:v>
                </c:pt>
                <c:pt idx="2819">
                  <c:v>40476</c:v>
                </c:pt>
                <c:pt idx="2820">
                  <c:v>40477</c:v>
                </c:pt>
                <c:pt idx="2821">
                  <c:v>40478</c:v>
                </c:pt>
                <c:pt idx="2822">
                  <c:v>40479</c:v>
                </c:pt>
                <c:pt idx="2823">
                  <c:v>40480</c:v>
                </c:pt>
                <c:pt idx="2824">
                  <c:v>40483</c:v>
                </c:pt>
                <c:pt idx="2825">
                  <c:v>40484</c:v>
                </c:pt>
                <c:pt idx="2826">
                  <c:v>40485</c:v>
                </c:pt>
                <c:pt idx="2827">
                  <c:v>40486</c:v>
                </c:pt>
                <c:pt idx="2828">
                  <c:v>40487</c:v>
                </c:pt>
                <c:pt idx="2829">
                  <c:v>40490</c:v>
                </c:pt>
                <c:pt idx="2830">
                  <c:v>40491</c:v>
                </c:pt>
                <c:pt idx="2831">
                  <c:v>40492</c:v>
                </c:pt>
                <c:pt idx="2832">
                  <c:v>40493</c:v>
                </c:pt>
                <c:pt idx="2833">
                  <c:v>40494</c:v>
                </c:pt>
                <c:pt idx="2834">
                  <c:v>40497</c:v>
                </c:pt>
                <c:pt idx="2835">
                  <c:v>40498</c:v>
                </c:pt>
                <c:pt idx="2836">
                  <c:v>40499</c:v>
                </c:pt>
                <c:pt idx="2837">
                  <c:v>40500</c:v>
                </c:pt>
                <c:pt idx="2838">
                  <c:v>40501</c:v>
                </c:pt>
                <c:pt idx="2839">
                  <c:v>40504</c:v>
                </c:pt>
                <c:pt idx="2840">
                  <c:v>40505</c:v>
                </c:pt>
                <c:pt idx="2841">
                  <c:v>40506</c:v>
                </c:pt>
                <c:pt idx="2842">
                  <c:v>40507</c:v>
                </c:pt>
                <c:pt idx="2843">
                  <c:v>40508</c:v>
                </c:pt>
                <c:pt idx="2844">
                  <c:v>40511</c:v>
                </c:pt>
                <c:pt idx="2845">
                  <c:v>40512</c:v>
                </c:pt>
                <c:pt idx="2846">
                  <c:v>40513</c:v>
                </c:pt>
                <c:pt idx="2847">
                  <c:v>40514</c:v>
                </c:pt>
                <c:pt idx="2848">
                  <c:v>40515</c:v>
                </c:pt>
                <c:pt idx="2849">
                  <c:v>40518</c:v>
                </c:pt>
                <c:pt idx="2850">
                  <c:v>40519</c:v>
                </c:pt>
                <c:pt idx="2851">
                  <c:v>40520</c:v>
                </c:pt>
                <c:pt idx="2852">
                  <c:v>40521</c:v>
                </c:pt>
                <c:pt idx="2853">
                  <c:v>40522</c:v>
                </c:pt>
                <c:pt idx="2854">
                  <c:v>40525</c:v>
                </c:pt>
                <c:pt idx="2855">
                  <c:v>40526</c:v>
                </c:pt>
                <c:pt idx="2856">
                  <c:v>40527</c:v>
                </c:pt>
                <c:pt idx="2857">
                  <c:v>40528</c:v>
                </c:pt>
                <c:pt idx="2858">
                  <c:v>40529</c:v>
                </c:pt>
                <c:pt idx="2859">
                  <c:v>40532</c:v>
                </c:pt>
                <c:pt idx="2860">
                  <c:v>40533</c:v>
                </c:pt>
                <c:pt idx="2861">
                  <c:v>40534</c:v>
                </c:pt>
                <c:pt idx="2862">
                  <c:v>40535</c:v>
                </c:pt>
                <c:pt idx="2863">
                  <c:v>40536</c:v>
                </c:pt>
                <c:pt idx="2864">
                  <c:v>40539</c:v>
                </c:pt>
                <c:pt idx="2865">
                  <c:v>40540</c:v>
                </c:pt>
                <c:pt idx="2866">
                  <c:v>40541</c:v>
                </c:pt>
                <c:pt idx="2867">
                  <c:v>40542</c:v>
                </c:pt>
                <c:pt idx="2868">
                  <c:v>40543</c:v>
                </c:pt>
                <c:pt idx="2869">
                  <c:v>40546</c:v>
                </c:pt>
                <c:pt idx="2870">
                  <c:v>40547</c:v>
                </c:pt>
                <c:pt idx="2871">
                  <c:v>40548</c:v>
                </c:pt>
                <c:pt idx="2872">
                  <c:v>40549</c:v>
                </c:pt>
                <c:pt idx="2873">
                  <c:v>40550</c:v>
                </c:pt>
                <c:pt idx="2874">
                  <c:v>40553</c:v>
                </c:pt>
                <c:pt idx="2875">
                  <c:v>40554</c:v>
                </c:pt>
                <c:pt idx="2876">
                  <c:v>40555</c:v>
                </c:pt>
                <c:pt idx="2877">
                  <c:v>40556</c:v>
                </c:pt>
                <c:pt idx="2878">
                  <c:v>40557</c:v>
                </c:pt>
                <c:pt idx="2879">
                  <c:v>40560</c:v>
                </c:pt>
                <c:pt idx="2880">
                  <c:v>40561</c:v>
                </c:pt>
                <c:pt idx="2881">
                  <c:v>40562</c:v>
                </c:pt>
                <c:pt idx="2882">
                  <c:v>40563</c:v>
                </c:pt>
                <c:pt idx="2883">
                  <c:v>40564</c:v>
                </c:pt>
                <c:pt idx="2884">
                  <c:v>40567</c:v>
                </c:pt>
                <c:pt idx="2885">
                  <c:v>40568</c:v>
                </c:pt>
                <c:pt idx="2886">
                  <c:v>40569</c:v>
                </c:pt>
                <c:pt idx="2887">
                  <c:v>40570</c:v>
                </c:pt>
                <c:pt idx="2888">
                  <c:v>40571</c:v>
                </c:pt>
                <c:pt idx="2889">
                  <c:v>40574</c:v>
                </c:pt>
                <c:pt idx="2890">
                  <c:v>40575</c:v>
                </c:pt>
                <c:pt idx="2891">
                  <c:v>40576</c:v>
                </c:pt>
                <c:pt idx="2892">
                  <c:v>40577</c:v>
                </c:pt>
                <c:pt idx="2893">
                  <c:v>40578</c:v>
                </c:pt>
                <c:pt idx="2894">
                  <c:v>40581</c:v>
                </c:pt>
                <c:pt idx="2895">
                  <c:v>40582</c:v>
                </c:pt>
                <c:pt idx="2896">
                  <c:v>40583</c:v>
                </c:pt>
                <c:pt idx="2897">
                  <c:v>40584</c:v>
                </c:pt>
                <c:pt idx="2898">
                  <c:v>40585</c:v>
                </c:pt>
                <c:pt idx="2899">
                  <c:v>40588</c:v>
                </c:pt>
                <c:pt idx="2900">
                  <c:v>40589</c:v>
                </c:pt>
                <c:pt idx="2901">
                  <c:v>40590</c:v>
                </c:pt>
                <c:pt idx="2902">
                  <c:v>40591</c:v>
                </c:pt>
                <c:pt idx="2903">
                  <c:v>40592</c:v>
                </c:pt>
                <c:pt idx="2904">
                  <c:v>40595</c:v>
                </c:pt>
                <c:pt idx="2905">
                  <c:v>40596</c:v>
                </c:pt>
                <c:pt idx="2906">
                  <c:v>40597</c:v>
                </c:pt>
                <c:pt idx="2907">
                  <c:v>40598</c:v>
                </c:pt>
                <c:pt idx="2908">
                  <c:v>40599</c:v>
                </c:pt>
                <c:pt idx="2909">
                  <c:v>40602</c:v>
                </c:pt>
                <c:pt idx="2910">
                  <c:v>40603</c:v>
                </c:pt>
                <c:pt idx="2911">
                  <c:v>40604</c:v>
                </c:pt>
                <c:pt idx="2912">
                  <c:v>40605</c:v>
                </c:pt>
                <c:pt idx="2913">
                  <c:v>40606</c:v>
                </c:pt>
                <c:pt idx="2914">
                  <c:v>40609</c:v>
                </c:pt>
                <c:pt idx="2915">
                  <c:v>40610</c:v>
                </c:pt>
                <c:pt idx="2916">
                  <c:v>40611</c:v>
                </c:pt>
                <c:pt idx="2917">
                  <c:v>40612</c:v>
                </c:pt>
                <c:pt idx="2918">
                  <c:v>40613</c:v>
                </c:pt>
                <c:pt idx="2919">
                  <c:v>40616</c:v>
                </c:pt>
                <c:pt idx="2920">
                  <c:v>40617</c:v>
                </c:pt>
                <c:pt idx="2921">
                  <c:v>40618</c:v>
                </c:pt>
                <c:pt idx="2922">
                  <c:v>40619</c:v>
                </c:pt>
                <c:pt idx="2923">
                  <c:v>40620</c:v>
                </c:pt>
                <c:pt idx="2924">
                  <c:v>40623</c:v>
                </c:pt>
                <c:pt idx="2925">
                  <c:v>40624</c:v>
                </c:pt>
                <c:pt idx="2926">
                  <c:v>40625</c:v>
                </c:pt>
                <c:pt idx="2927">
                  <c:v>40626</c:v>
                </c:pt>
                <c:pt idx="2928">
                  <c:v>40627</c:v>
                </c:pt>
                <c:pt idx="2929">
                  <c:v>40630</c:v>
                </c:pt>
                <c:pt idx="2930">
                  <c:v>40631</c:v>
                </c:pt>
                <c:pt idx="2931">
                  <c:v>40632</c:v>
                </c:pt>
                <c:pt idx="2932">
                  <c:v>40633</c:v>
                </c:pt>
                <c:pt idx="2933">
                  <c:v>40634</c:v>
                </c:pt>
                <c:pt idx="2934">
                  <c:v>40637</c:v>
                </c:pt>
                <c:pt idx="2935">
                  <c:v>40638</c:v>
                </c:pt>
                <c:pt idx="2936">
                  <c:v>40639</c:v>
                </c:pt>
                <c:pt idx="2937">
                  <c:v>40640</c:v>
                </c:pt>
                <c:pt idx="2938">
                  <c:v>40641</c:v>
                </c:pt>
                <c:pt idx="2939">
                  <c:v>40644</c:v>
                </c:pt>
                <c:pt idx="2940">
                  <c:v>40645</c:v>
                </c:pt>
                <c:pt idx="2941">
                  <c:v>40646</c:v>
                </c:pt>
                <c:pt idx="2942">
                  <c:v>40647</c:v>
                </c:pt>
                <c:pt idx="2943">
                  <c:v>40648</c:v>
                </c:pt>
                <c:pt idx="2944">
                  <c:v>40651</c:v>
                </c:pt>
                <c:pt idx="2945">
                  <c:v>40652</c:v>
                </c:pt>
                <c:pt idx="2946">
                  <c:v>40653</c:v>
                </c:pt>
                <c:pt idx="2947">
                  <c:v>40654</c:v>
                </c:pt>
                <c:pt idx="2948">
                  <c:v>40655</c:v>
                </c:pt>
                <c:pt idx="2949">
                  <c:v>40658</c:v>
                </c:pt>
                <c:pt idx="2950">
                  <c:v>40659</c:v>
                </c:pt>
                <c:pt idx="2951">
                  <c:v>40660</c:v>
                </c:pt>
                <c:pt idx="2952">
                  <c:v>40661</c:v>
                </c:pt>
                <c:pt idx="2953">
                  <c:v>40662</c:v>
                </c:pt>
                <c:pt idx="2954">
                  <c:v>40665</c:v>
                </c:pt>
                <c:pt idx="2955">
                  <c:v>40666</c:v>
                </c:pt>
                <c:pt idx="2956">
                  <c:v>40667</c:v>
                </c:pt>
                <c:pt idx="2957">
                  <c:v>40668</c:v>
                </c:pt>
                <c:pt idx="2958">
                  <c:v>40669</c:v>
                </c:pt>
                <c:pt idx="2959">
                  <c:v>40672</c:v>
                </c:pt>
                <c:pt idx="2960">
                  <c:v>40673</c:v>
                </c:pt>
                <c:pt idx="2961">
                  <c:v>40674</c:v>
                </c:pt>
                <c:pt idx="2962">
                  <c:v>40675</c:v>
                </c:pt>
                <c:pt idx="2963">
                  <c:v>40676</c:v>
                </c:pt>
                <c:pt idx="2964">
                  <c:v>40679</c:v>
                </c:pt>
                <c:pt idx="2965">
                  <c:v>40680</c:v>
                </c:pt>
                <c:pt idx="2966">
                  <c:v>40681</c:v>
                </c:pt>
                <c:pt idx="2967">
                  <c:v>40682</c:v>
                </c:pt>
                <c:pt idx="2968">
                  <c:v>40683</c:v>
                </c:pt>
                <c:pt idx="2969">
                  <c:v>40686</c:v>
                </c:pt>
                <c:pt idx="2970">
                  <c:v>40687</c:v>
                </c:pt>
                <c:pt idx="2971">
                  <c:v>40688</c:v>
                </c:pt>
                <c:pt idx="2972">
                  <c:v>40689</c:v>
                </c:pt>
                <c:pt idx="2973">
                  <c:v>40690</c:v>
                </c:pt>
                <c:pt idx="2974">
                  <c:v>40693</c:v>
                </c:pt>
                <c:pt idx="2975">
                  <c:v>40694</c:v>
                </c:pt>
                <c:pt idx="2976">
                  <c:v>40695</c:v>
                </c:pt>
                <c:pt idx="2977">
                  <c:v>40696</c:v>
                </c:pt>
                <c:pt idx="2978">
                  <c:v>40697</c:v>
                </c:pt>
                <c:pt idx="2979">
                  <c:v>40700</c:v>
                </c:pt>
                <c:pt idx="2980">
                  <c:v>40701</c:v>
                </c:pt>
                <c:pt idx="2981">
                  <c:v>40702</c:v>
                </c:pt>
                <c:pt idx="2982">
                  <c:v>40703</c:v>
                </c:pt>
                <c:pt idx="2983">
                  <c:v>40704</c:v>
                </c:pt>
                <c:pt idx="2984">
                  <c:v>40707</c:v>
                </c:pt>
                <c:pt idx="2985">
                  <c:v>40708</c:v>
                </c:pt>
                <c:pt idx="2986">
                  <c:v>40709</c:v>
                </c:pt>
                <c:pt idx="2987">
                  <c:v>40710</c:v>
                </c:pt>
                <c:pt idx="2988">
                  <c:v>40711</c:v>
                </c:pt>
                <c:pt idx="2989">
                  <c:v>40714</c:v>
                </c:pt>
                <c:pt idx="2990">
                  <c:v>40715</c:v>
                </c:pt>
                <c:pt idx="2991">
                  <c:v>40716</c:v>
                </c:pt>
                <c:pt idx="2992">
                  <c:v>40717</c:v>
                </c:pt>
                <c:pt idx="2993">
                  <c:v>40718</c:v>
                </c:pt>
                <c:pt idx="2994">
                  <c:v>40721</c:v>
                </c:pt>
                <c:pt idx="2995">
                  <c:v>40722</c:v>
                </c:pt>
                <c:pt idx="2996">
                  <c:v>40723</c:v>
                </c:pt>
                <c:pt idx="2997">
                  <c:v>40724</c:v>
                </c:pt>
                <c:pt idx="2998">
                  <c:v>40725</c:v>
                </c:pt>
                <c:pt idx="2999">
                  <c:v>40728</c:v>
                </c:pt>
                <c:pt idx="3000">
                  <c:v>40729</c:v>
                </c:pt>
                <c:pt idx="3001">
                  <c:v>40730</c:v>
                </c:pt>
                <c:pt idx="3002">
                  <c:v>40731</c:v>
                </c:pt>
                <c:pt idx="3003">
                  <c:v>40732</c:v>
                </c:pt>
                <c:pt idx="3004">
                  <c:v>40735</c:v>
                </c:pt>
                <c:pt idx="3005">
                  <c:v>40736</c:v>
                </c:pt>
                <c:pt idx="3006">
                  <c:v>40737</c:v>
                </c:pt>
                <c:pt idx="3007">
                  <c:v>40738</c:v>
                </c:pt>
                <c:pt idx="3008">
                  <c:v>40739</c:v>
                </c:pt>
                <c:pt idx="3009">
                  <c:v>40742</c:v>
                </c:pt>
                <c:pt idx="3010">
                  <c:v>40743</c:v>
                </c:pt>
                <c:pt idx="3011">
                  <c:v>40744</c:v>
                </c:pt>
                <c:pt idx="3012">
                  <c:v>40745</c:v>
                </c:pt>
                <c:pt idx="3013">
                  <c:v>40746</c:v>
                </c:pt>
                <c:pt idx="3014">
                  <c:v>40749</c:v>
                </c:pt>
                <c:pt idx="3015">
                  <c:v>40750</c:v>
                </c:pt>
                <c:pt idx="3016">
                  <c:v>40751</c:v>
                </c:pt>
                <c:pt idx="3017">
                  <c:v>40752</c:v>
                </c:pt>
                <c:pt idx="3018">
                  <c:v>40753</c:v>
                </c:pt>
                <c:pt idx="3019">
                  <c:v>40756</c:v>
                </c:pt>
                <c:pt idx="3020">
                  <c:v>40757</c:v>
                </c:pt>
                <c:pt idx="3021">
                  <c:v>40758</c:v>
                </c:pt>
                <c:pt idx="3022">
                  <c:v>40759</c:v>
                </c:pt>
                <c:pt idx="3023">
                  <c:v>40760</c:v>
                </c:pt>
                <c:pt idx="3024">
                  <c:v>40763</c:v>
                </c:pt>
                <c:pt idx="3025">
                  <c:v>40764</c:v>
                </c:pt>
                <c:pt idx="3026">
                  <c:v>40765</c:v>
                </c:pt>
                <c:pt idx="3027">
                  <c:v>40766</c:v>
                </c:pt>
                <c:pt idx="3028">
                  <c:v>40767</c:v>
                </c:pt>
                <c:pt idx="3029">
                  <c:v>40770</c:v>
                </c:pt>
                <c:pt idx="3030">
                  <c:v>40771</c:v>
                </c:pt>
                <c:pt idx="3031">
                  <c:v>40772</c:v>
                </c:pt>
                <c:pt idx="3032">
                  <c:v>40773</c:v>
                </c:pt>
                <c:pt idx="3033">
                  <c:v>40774</c:v>
                </c:pt>
                <c:pt idx="3034">
                  <c:v>40777</c:v>
                </c:pt>
                <c:pt idx="3035">
                  <c:v>40778</c:v>
                </c:pt>
                <c:pt idx="3036">
                  <c:v>40779</c:v>
                </c:pt>
                <c:pt idx="3037">
                  <c:v>40780</c:v>
                </c:pt>
                <c:pt idx="3038">
                  <c:v>40781</c:v>
                </c:pt>
                <c:pt idx="3039">
                  <c:v>40784</c:v>
                </c:pt>
                <c:pt idx="3040">
                  <c:v>40785</c:v>
                </c:pt>
                <c:pt idx="3041">
                  <c:v>40786</c:v>
                </c:pt>
                <c:pt idx="3042">
                  <c:v>40787</c:v>
                </c:pt>
                <c:pt idx="3043">
                  <c:v>40788</c:v>
                </c:pt>
                <c:pt idx="3044">
                  <c:v>40791</c:v>
                </c:pt>
                <c:pt idx="3045">
                  <c:v>40792</c:v>
                </c:pt>
                <c:pt idx="3046">
                  <c:v>40793</c:v>
                </c:pt>
                <c:pt idx="3047">
                  <c:v>40794</c:v>
                </c:pt>
                <c:pt idx="3048">
                  <c:v>40795</c:v>
                </c:pt>
                <c:pt idx="3049">
                  <c:v>40798</c:v>
                </c:pt>
                <c:pt idx="3050">
                  <c:v>40799</c:v>
                </c:pt>
                <c:pt idx="3051">
                  <c:v>40800</c:v>
                </c:pt>
                <c:pt idx="3052">
                  <c:v>40801</c:v>
                </c:pt>
                <c:pt idx="3053">
                  <c:v>40802</c:v>
                </c:pt>
                <c:pt idx="3054">
                  <c:v>40805</c:v>
                </c:pt>
                <c:pt idx="3055">
                  <c:v>40806</c:v>
                </c:pt>
                <c:pt idx="3056">
                  <c:v>40807</c:v>
                </c:pt>
                <c:pt idx="3057">
                  <c:v>40808</c:v>
                </c:pt>
                <c:pt idx="3058">
                  <c:v>40809</c:v>
                </c:pt>
                <c:pt idx="3059">
                  <c:v>40812</c:v>
                </c:pt>
                <c:pt idx="3060">
                  <c:v>40813</c:v>
                </c:pt>
                <c:pt idx="3061">
                  <c:v>40814</c:v>
                </c:pt>
                <c:pt idx="3062">
                  <c:v>40815</c:v>
                </c:pt>
                <c:pt idx="3063">
                  <c:v>40816</c:v>
                </c:pt>
                <c:pt idx="3064">
                  <c:v>40819</c:v>
                </c:pt>
                <c:pt idx="3065">
                  <c:v>40820</c:v>
                </c:pt>
                <c:pt idx="3066">
                  <c:v>40821</c:v>
                </c:pt>
                <c:pt idx="3067">
                  <c:v>40822</c:v>
                </c:pt>
                <c:pt idx="3068">
                  <c:v>40823</c:v>
                </c:pt>
                <c:pt idx="3069">
                  <c:v>40826</c:v>
                </c:pt>
                <c:pt idx="3070">
                  <c:v>40827</c:v>
                </c:pt>
                <c:pt idx="3071">
                  <c:v>40828</c:v>
                </c:pt>
                <c:pt idx="3072">
                  <c:v>40829</c:v>
                </c:pt>
                <c:pt idx="3073">
                  <c:v>40830</c:v>
                </c:pt>
                <c:pt idx="3074">
                  <c:v>40833</c:v>
                </c:pt>
                <c:pt idx="3075">
                  <c:v>40834</c:v>
                </c:pt>
                <c:pt idx="3076">
                  <c:v>40835</c:v>
                </c:pt>
                <c:pt idx="3077">
                  <c:v>40836</c:v>
                </c:pt>
                <c:pt idx="3078">
                  <c:v>40837</c:v>
                </c:pt>
                <c:pt idx="3079">
                  <c:v>40840</c:v>
                </c:pt>
                <c:pt idx="3080">
                  <c:v>40841</c:v>
                </c:pt>
                <c:pt idx="3081">
                  <c:v>40842</c:v>
                </c:pt>
                <c:pt idx="3082">
                  <c:v>40843</c:v>
                </c:pt>
                <c:pt idx="3083">
                  <c:v>40844</c:v>
                </c:pt>
                <c:pt idx="3084">
                  <c:v>40847</c:v>
                </c:pt>
                <c:pt idx="3085">
                  <c:v>40848</c:v>
                </c:pt>
                <c:pt idx="3086">
                  <c:v>40849</c:v>
                </c:pt>
                <c:pt idx="3087">
                  <c:v>40850</c:v>
                </c:pt>
                <c:pt idx="3088">
                  <c:v>40851</c:v>
                </c:pt>
                <c:pt idx="3089">
                  <c:v>40854</c:v>
                </c:pt>
                <c:pt idx="3090">
                  <c:v>40855</c:v>
                </c:pt>
                <c:pt idx="3091">
                  <c:v>40856</c:v>
                </c:pt>
                <c:pt idx="3092">
                  <c:v>40857</c:v>
                </c:pt>
                <c:pt idx="3093">
                  <c:v>40858</c:v>
                </c:pt>
                <c:pt idx="3094">
                  <c:v>40861</c:v>
                </c:pt>
                <c:pt idx="3095">
                  <c:v>40862</c:v>
                </c:pt>
                <c:pt idx="3096">
                  <c:v>40863</c:v>
                </c:pt>
                <c:pt idx="3097">
                  <c:v>40864</c:v>
                </c:pt>
                <c:pt idx="3098">
                  <c:v>40865</c:v>
                </c:pt>
                <c:pt idx="3099">
                  <c:v>40868</c:v>
                </c:pt>
                <c:pt idx="3100">
                  <c:v>40869</c:v>
                </c:pt>
                <c:pt idx="3101">
                  <c:v>40870</c:v>
                </c:pt>
                <c:pt idx="3102">
                  <c:v>40871</c:v>
                </c:pt>
                <c:pt idx="3103">
                  <c:v>40872</c:v>
                </c:pt>
                <c:pt idx="3104">
                  <c:v>40875</c:v>
                </c:pt>
                <c:pt idx="3105">
                  <c:v>40876</c:v>
                </c:pt>
                <c:pt idx="3106">
                  <c:v>40877</c:v>
                </c:pt>
                <c:pt idx="3107">
                  <c:v>40878</c:v>
                </c:pt>
                <c:pt idx="3108">
                  <c:v>40879</c:v>
                </c:pt>
                <c:pt idx="3109">
                  <c:v>40882</c:v>
                </c:pt>
                <c:pt idx="3110">
                  <c:v>40883</c:v>
                </c:pt>
                <c:pt idx="3111">
                  <c:v>40884</c:v>
                </c:pt>
                <c:pt idx="3112">
                  <c:v>40885</c:v>
                </c:pt>
                <c:pt idx="3113">
                  <c:v>40886</c:v>
                </c:pt>
                <c:pt idx="3114">
                  <c:v>40889</c:v>
                </c:pt>
                <c:pt idx="3115">
                  <c:v>40890</c:v>
                </c:pt>
                <c:pt idx="3116">
                  <c:v>40891</c:v>
                </c:pt>
                <c:pt idx="3117">
                  <c:v>40892</c:v>
                </c:pt>
                <c:pt idx="3118">
                  <c:v>40893</c:v>
                </c:pt>
                <c:pt idx="3119">
                  <c:v>40896</c:v>
                </c:pt>
                <c:pt idx="3120">
                  <c:v>40897</c:v>
                </c:pt>
                <c:pt idx="3121">
                  <c:v>40898</c:v>
                </c:pt>
                <c:pt idx="3122">
                  <c:v>40899</c:v>
                </c:pt>
                <c:pt idx="3123">
                  <c:v>40900</c:v>
                </c:pt>
                <c:pt idx="3124">
                  <c:v>40903</c:v>
                </c:pt>
                <c:pt idx="3125">
                  <c:v>40904</c:v>
                </c:pt>
                <c:pt idx="3126">
                  <c:v>40905</c:v>
                </c:pt>
                <c:pt idx="3127">
                  <c:v>40906</c:v>
                </c:pt>
                <c:pt idx="3128">
                  <c:v>40907</c:v>
                </c:pt>
                <c:pt idx="3129">
                  <c:v>40910</c:v>
                </c:pt>
                <c:pt idx="3130">
                  <c:v>40911</c:v>
                </c:pt>
                <c:pt idx="3131">
                  <c:v>40912</c:v>
                </c:pt>
                <c:pt idx="3132">
                  <c:v>40913</c:v>
                </c:pt>
                <c:pt idx="3133">
                  <c:v>40914</c:v>
                </c:pt>
                <c:pt idx="3134">
                  <c:v>40917</c:v>
                </c:pt>
                <c:pt idx="3135">
                  <c:v>40918</c:v>
                </c:pt>
                <c:pt idx="3136">
                  <c:v>40919</c:v>
                </c:pt>
                <c:pt idx="3137">
                  <c:v>40920</c:v>
                </c:pt>
                <c:pt idx="3138">
                  <c:v>40921</c:v>
                </c:pt>
                <c:pt idx="3139">
                  <c:v>40924</c:v>
                </c:pt>
                <c:pt idx="3140">
                  <c:v>40925</c:v>
                </c:pt>
                <c:pt idx="3141">
                  <c:v>40926</c:v>
                </c:pt>
                <c:pt idx="3142">
                  <c:v>40927</c:v>
                </c:pt>
                <c:pt idx="3143">
                  <c:v>40928</c:v>
                </c:pt>
                <c:pt idx="3144">
                  <c:v>40931</c:v>
                </c:pt>
                <c:pt idx="3145">
                  <c:v>40932</c:v>
                </c:pt>
                <c:pt idx="3146">
                  <c:v>40933</c:v>
                </c:pt>
                <c:pt idx="3147">
                  <c:v>40934</c:v>
                </c:pt>
                <c:pt idx="3148">
                  <c:v>40935</c:v>
                </c:pt>
                <c:pt idx="3149">
                  <c:v>40938</c:v>
                </c:pt>
                <c:pt idx="3150">
                  <c:v>40939</c:v>
                </c:pt>
                <c:pt idx="3151">
                  <c:v>40940</c:v>
                </c:pt>
                <c:pt idx="3152">
                  <c:v>40941</c:v>
                </c:pt>
                <c:pt idx="3153">
                  <c:v>40942</c:v>
                </c:pt>
                <c:pt idx="3154">
                  <c:v>40945</c:v>
                </c:pt>
                <c:pt idx="3155">
                  <c:v>40946</c:v>
                </c:pt>
                <c:pt idx="3156">
                  <c:v>40947</c:v>
                </c:pt>
                <c:pt idx="3157">
                  <c:v>40948</c:v>
                </c:pt>
                <c:pt idx="3158">
                  <c:v>40949</c:v>
                </c:pt>
                <c:pt idx="3159">
                  <c:v>40952</c:v>
                </c:pt>
                <c:pt idx="3160">
                  <c:v>40953</c:v>
                </c:pt>
                <c:pt idx="3161">
                  <c:v>40954</c:v>
                </c:pt>
                <c:pt idx="3162">
                  <c:v>40955</c:v>
                </c:pt>
                <c:pt idx="3163">
                  <c:v>40956</c:v>
                </c:pt>
                <c:pt idx="3164">
                  <c:v>40959</c:v>
                </c:pt>
                <c:pt idx="3165">
                  <c:v>40960</c:v>
                </c:pt>
                <c:pt idx="3166">
                  <c:v>40961</c:v>
                </c:pt>
                <c:pt idx="3167">
                  <c:v>40962</c:v>
                </c:pt>
                <c:pt idx="3168">
                  <c:v>40963</c:v>
                </c:pt>
                <c:pt idx="3169">
                  <c:v>40966</c:v>
                </c:pt>
                <c:pt idx="3170">
                  <c:v>40967</c:v>
                </c:pt>
                <c:pt idx="3171">
                  <c:v>40968</c:v>
                </c:pt>
                <c:pt idx="3172">
                  <c:v>40969</c:v>
                </c:pt>
                <c:pt idx="3173">
                  <c:v>40970</c:v>
                </c:pt>
                <c:pt idx="3174">
                  <c:v>40973</c:v>
                </c:pt>
                <c:pt idx="3175">
                  <c:v>40974</c:v>
                </c:pt>
                <c:pt idx="3176">
                  <c:v>40975</c:v>
                </c:pt>
                <c:pt idx="3177">
                  <c:v>40976</c:v>
                </c:pt>
                <c:pt idx="3178">
                  <c:v>40977</c:v>
                </c:pt>
                <c:pt idx="3179">
                  <c:v>40980</c:v>
                </c:pt>
                <c:pt idx="3180">
                  <c:v>40981</c:v>
                </c:pt>
                <c:pt idx="3181">
                  <c:v>40982</c:v>
                </c:pt>
                <c:pt idx="3182">
                  <c:v>40983</c:v>
                </c:pt>
                <c:pt idx="3183">
                  <c:v>40984</c:v>
                </c:pt>
                <c:pt idx="3184">
                  <c:v>40987</c:v>
                </c:pt>
                <c:pt idx="3185">
                  <c:v>40988</c:v>
                </c:pt>
                <c:pt idx="3186">
                  <c:v>40989</c:v>
                </c:pt>
                <c:pt idx="3187">
                  <c:v>40990</c:v>
                </c:pt>
                <c:pt idx="3188">
                  <c:v>40991</c:v>
                </c:pt>
                <c:pt idx="3189">
                  <c:v>40994</c:v>
                </c:pt>
                <c:pt idx="3190">
                  <c:v>40995</c:v>
                </c:pt>
                <c:pt idx="3191">
                  <c:v>40996</c:v>
                </c:pt>
                <c:pt idx="3192">
                  <c:v>40997</c:v>
                </c:pt>
                <c:pt idx="3193">
                  <c:v>40998</c:v>
                </c:pt>
                <c:pt idx="3194">
                  <c:v>41001</c:v>
                </c:pt>
                <c:pt idx="3195">
                  <c:v>41002</c:v>
                </c:pt>
                <c:pt idx="3196">
                  <c:v>41003</c:v>
                </c:pt>
                <c:pt idx="3197">
                  <c:v>41004</c:v>
                </c:pt>
                <c:pt idx="3198">
                  <c:v>41005</c:v>
                </c:pt>
                <c:pt idx="3199">
                  <c:v>41008</c:v>
                </c:pt>
                <c:pt idx="3200">
                  <c:v>41009</c:v>
                </c:pt>
                <c:pt idx="3201">
                  <c:v>41010</c:v>
                </c:pt>
                <c:pt idx="3202">
                  <c:v>41011</c:v>
                </c:pt>
                <c:pt idx="3203">
                  <c:v>41012</c:v>
                </c:pt>
                <c:pt idx="3204">
                  <c:v>41015</c:v>
                </c:pt>
                <c:pt idx="3205">
                  <c:v>41016</c:v>
                </c:pt>
                <c:pt idx="3206">
                  <c:v>41017</c:v>
                </c:pt>
                <c:pt idx="3207">
                  <c:v>41018</c:v>
                </c:pt>
                <c:pt idx="3208">
                  <c:v>41019</c:v>
                </c:pt>
                <c:pt idx="3209">
                  <c:v>41022</c:v>
                </c:pt>
                <c:pt idx="3210">
                  <c:v>41023</c:v>
                </c:pt>
                <c:pt idx="3211">
                  <c:v>41024</c:v>
                </c:pt>
                <c:pt idx="3212">
                  <c:v>41025</c:v>
                </c:pt>
                <c:pt idx="3213">
                  <c:v>41026</c:v>
                </c:pt>
                <c:pt idx="3214">
                  <c:v>41029</c:v>
                </c:pt>
                <c:pt idx="3215">
                  <c:v>41030</c:v>
                </c:pt>
                <c:pt idx="3216">
                  <c:v>41031</c:v>
                </c:pt>
                <c:pt idx="3217">
                  <c:v>41032</c:v>
                </c:pt>
                <c:pt idx="3218">
                  <c:v>41033</c:v>
                </c:pt>
                <c:pt idx="3219">
                  <c:v>41036</c:v>
                </c:pt>
                <c:pt idx="3220">
                  <c:v>41037</c:v>
                </c:pt>
                <c:pt idx="3221">
                  <c:v>41038</c:v>
                </c:pt>
                <c:pt idx="3222">
                  <c:v>41039</c:v>
                </c:pt>
                <c:pt idx="3223">
                  <c:v>41040</c:v>
                </c:pt>
                <c:pt idx="3224">
                  <c:v>41043</c:v>
                </c:pt>
                <c:pt idx="3225">
                  <c:v>41044</c:v>
                </c:pt>
                <c:pt idx="3226">
                  <c:v>41045</c:v>
                </c:pt>
                <c:pt idx="3227">
                  <c:v>41046</c:v>
                </c:pt>
                <c:pt idx="3228">
                  <c:v>41047</c:v>
                </c:pt>
                <c:pt idx="3229">
                  <c:v>41050</c:v>
                </c:pt>
                <c:pt idx="3230">
                  <c:v>41051</c:v>
                </c:pt>
                <c:pt idx="3231">
                  <c:v>41052</c:v>
                </c:pt>
                <c:pt idx="3232">
                  <c:v>41053</c:v>
                </c:pt>
                <c:pt idx="3233">
                  <c:v>41054</c:v>
                </c:pt>
                <c:pt idx="3234">
                  <c:v>41057</c:v>
                </c:pt>
                <c:pt idx="3235">
                  <c:v>41058</c:v>
                </c:pt>
                <c:pt idx="3236">
                  <c:v>41059</c:v>
                </c:pt>
                <c:pt idx="3237">
                  <c:v>41060</c:v>
                </c:pt>
                <c:pt idx="3238">
                  <c:v>41061</c:v>
                </c:pt>
                <c:pt idx="3239">
                  <c:v>41064</c:v>
                </c:pt>
                <c:pt idx="3240">
                  <c:v>41065</c:v>
                </c:pt>
                <c:pt idx="3241">
                  <c:v>41066</c:v>
                </c:pt>
                <c:pt idx="3242">
                  <c:v>41067</c:v>
                </c:pt>
                <c:pt idx="3243">
                  <c:v>41068</c:v>
                </c:pt>
                <c:pt idx="3244">
                  <c:v>41071</c:v>
                </c:pt>
                <c:pt idx="3245">
                  <c:v>41072</c:v>
                </c:pt>
                <c:pt idx="3246">
                  <c:v>41073</c:v>
                </c:pt>
                <c:pt idx="3247">
                  <c:v>41074</c:v>
                </c:pt>
                <c:pt idx="3248">
                  <c:v>41075</c:v>
                </c:pt>
                <c:pt idx="3249">
                  <c:v>41078</c:v>
                </c:pt>
                <c:pt idx="3250">
                  <c:v>41079</c:v>
                </c:pt>
                <c:pt idx="3251">
                  <c:v>41080</c:v>
                </c:pt>
                <c:pt idx="3252">
                  <c:v>41081</c:v>
                </c:pt>
                <c:pt idx="3253">
                  <c:v>41082</c:v>
                </c:pt>
                <c:pt idx="3254">
                  <c:v>41085</c:v>
                </c:pt>
                <c:pt idx="3255">
                  <c:v>41086</c:v>
                </c:pt>
                <c:pt idx="3256">
                  <c:v>41087</c:v>
                </c:pt>
                <c:pt idx="3257">
                  <c:v>41088</c:v>
                </c:pt>
                <c:pt idx="3258">
                  <c:v>41089</c:v>
                </c:pt>
                <c:pt idx="3259">
                  <c:v>41092</c:v>
                </c:pt>
                <c:pt idx="3260">
                  <c:v>41093</c:v>
                </c:pt>
                <c:pt idx="3261">
                  <c:v>41094</c:v>
                </c:pt>
                <c:pt idx="3262">
                  <c:v>41095</c:v>
                </c:pt>
                <c:pt idx="3263">
                  <c:v>41096</c:v>
                </c:pt>
                <c:pt idx="3264">
                  <c:v>41099</c:v>
                </c:pt>
                <c:pt idx="3265">
                  <c:v>41100</c:v>
                </c:pt>
                <c:pt idx="3266">
                  <c:v>41101</c:v>
                </c:pt>
                <c:pt idx="3267">
                  <c:v>41102</c:v>
                </c:pt>
                <c:pt idx="3268">
                  <c:v>41103</c:v>
                </c:pt>
                <c:pt idx="3269">
                  <c:v>41106</c:v>
                </c:pt>
                <c:pt idx="3270">
                  <c:v>41107</c:v>
                </c:pt>
                <c:pt idx="3271">
                  <c:v>41108</c:v>
                </c:pt>
                <c:pt idx="3272">
                  <c:v>41109</c:v>
                </c:pt>
                <c:pt idx="3273">
                  <c:v>41110</c:v>
                </c:pt>
                <c:pt idx="3274">
                  <c:v>41113</c:v>
                </c:pt>
                <c:pt idx="3275">
                  <c:v>41114</c:v>
                </c:pt>
                <c:pt idx="3276">
                  <c:v>41115</c:v>
                </c:pt>
                <c:pt idx="3277">
                  <c:v>41116</c:v>
                </c:pt>
                <c:pt idx="3278">
                  <c:v>41117</c:v>
                </c:pt>
                <c:pt idx="3279">
                  <c:v>41120</c:v>
                </c:pt>
                <c:pt idx="3280">
                  <c:v>41121</c:v>
                </c:pt>
                <c:pt idx="3281">
                  <c:v>41122</c:v>
                </c:pt>
                <c:pt idx="3282">
                  <c:v>41123</c:v>
                </c:pt>
                <c:pt idx="3283">
                  <c:v>41124</c:v>
                </c:pt>
                <c:pt idx="3284">
                  <c:v>41127</c:v>
                </c:pt>
                <c:pt idx="3285">
                  <c:v>41128</c:v>
                </c:pt>
                <c:pt idx="3286">
                  <c:v>41129</c:v>
                </c:pt>
                <c:pt idx="3287">
                  <c:v>41130</c:v>
                </c:pt>
                <c:pt idx="3288">
                  <c:v>41131</c:v>
                </c:pt>
                <c:pt idx="3289">
                  <c:v>41134</c:v>
                </c:pt>
                <c:pt idx="3290">
                  <c:v>41135</c:v>
                </c:pt>
                <c:pt idx="3291">
                  <c:v>41136</c:v>
                </c:pt>
                <c:pt idx="3292">
                  <c:v>41137</c:v>
                </c:pt>
                <c:pt idx="3293">
                  <c:v>41138</c:v>
                </c:pt>
                <c:pt idx="3294">
                  <c:v>41141</c:v>
                </c:pt>
                <c:pt idx="3295">
                  <c:v>41142</c:v>
                </c:pt>
                <c:pt idx="3296">
                  <c:v>41143</c:v>
                </c:pt>
                <c:pt idx="3297">
                  <c:v>41144</c:v>
                </c:pt>
                <c:pt idx="3298">
                  <c:v>41145</c:v>
                </c:pt>
                <c:pt idx="3299">
                  <c:v>41148</c:v>
                </c:pt>
                <c:pt idx="3300">
                  <c:v>41149</c:v>
                </c:pt>
                <c:pt idx="3301">
                  <c:v>41150</c:v>
                </c:pt>
                <c:pt idx="3302">
                  <c:v>41151</c:v>
                </c:pt>
                <c:pt idx="3303">
                  <c:v>41152</c:v>
                </c:pt>
                <c:pt idx="3304">
                  <c:v>41155</c:v>
                </c:pt>
                <c:pt idx="3305">
                  <c:v>41156</c:v>
                </c:pt>
                <c:pt idx="3306">
                  <c:v>41157</c:v>
                </c:pt>
                <c:pt idx="3307">
                  <c:v>41158</c:v>
                </c:pt>
                <c:pt idx="3308">
                  <c:v>41159</c:v>
                </c:pt>
                <c:pt idx="3309">
                  <c:v>41162</c:v>
                </c:pt>
                <c:pt idx="3310">
                  <c:v>41163</c:v>
                </c:pt>
                <c:pt idx="3311">
                  <c:v>41164</c:v>
                </c:pt>
                <c:pt idx="3312">
                  <c:v>41165</c:v>
                </c:pt>
                <c:pt idx="3313">
                  <c:v>41166</c:v>
                </c:pt>
                <c:pt idx="3314">
                  <c:v>41169</c:v>
                </c:pt>
                <c:pt idx="3315">
                  <c:v>41170</c:v>
                </c:pt>
                <c:pt idx="3316">
                  <c:v>41171</c:v>
                </c:pt>
                <c:pt idx="3317">
                  <c:v>41172</c:v>
                </c:pt>
                <c:pt idx="3318">
                  <c:v>41173</c:v>
                </c:pt>
                <c:pt idx="3319">
                  <c:v>41176</c:v>
                </c:pt>
                <c:pt idx="3320">
                  <c:v>41177</c:v>
                </c:pt>
                <c:pt idx="3321">
                  <c:v>41178</c:v>
                </c:pt>
                <c:pt idx="3322">
                  <c:v>41179</c:v>
                </c:pt>
                <c:pt idx="3323">
                  <c:v>41180</c:v>
                </c:pt>
                <c:pt idx="3324">
                  <c:v>41183</c:v>
                </c:pt>
                <c:pt idx="3325">
                  <c:v>41184</c:v>
                </c:pt>
                <c:pt idx="3326">
                  <c:v>41185</c:v>
                </c:pt>
                <c:pt idx="3327">
                  <c:v>41186</c:v>
                </c:pt>
                <c:pt idx="3328">
                  <c:v>41187</c:v>
                </c:pt>
                <c:pt idx="3329">
                  <c:v>41190</c:v>
                </c:pt>
                <c:pt idx="3330">
                  <c:v>41191</c:v>
                </c:pt>
                <c:pt idx="3331">
                  <c:v>41192</c:v>
                </c:pt>
                <c:pt idx="3332">
                  <c:v>41193</c:v>
                </c:pt>
                <c:pt idx="3333">
                  <c:v>41194</c:v>
                </c:pt>
                <c:pt idx="3334">
                  <c:v>41197</c:v>
                </c:pt>
                <c:pt idx="3335">
                  <c:v>41198</c:v>
                </c:pt>
                <c:pt idx="3336">
                  <c:v>41199</c:v>
                </c:pt>
                <c:pt idx="3337">
                  <c:v>41200</c:v>
                </c:pt>
                <c:pt idx="3338">
                  <c:v>41201</c:v>
                </c:pt>
                <c:pt idx="3339">
                  <c:v>41204</c:v>
                </c:pt>
                <c:pt idx="3340">
                  <c:v>41205</c:v>
                </c:pt>
                <c:pt idx="3341">
                  <c:v>41206</c:v>
                </c:pt>
                <c:pt idx="3342">
                  <c:v>41207</c:v>
                </c:pt>
                <c:pt idx="3343">
                  <c:v>41208</c:v>
                </c:pt>
                <c:pt idx="3344">
                  <c:v>41211</c:v>
                </c:pt>
                <c:pt idx="3345">
                  <c:v>41212</c:v>
                </c:pt>
                <c:pt idx="3346">
                  <c:v>41213</c:v>
                </c:pt>
                <c:pt idx="3347">
                  <c:v>41214</c:v>
                </c:pt>
                <c:pt idx="3348">
                  <c:v>41215</c:v>
                </c:pt>
                <c:pt idx="3349">
                  <c:v>41218</c:v>
                </c:pt>
                <c:pt idx="3350">
                  <c:v>41219</c:v>
                </c:pt>
                <c:pt idx="3351">
                  <c:v>41220</c:v>
                </c:pt>
                <c:pt idx="3352">
                  <c:v>41221</c:v>
                </c:pt>
                <c:pt idx="3353">
                  <c:v>41222</c:v>
                </c:pt>
                <c:pt idx="3354">
                  <c:v>41225</c:v>
                </c:pt>
                <c:pt idx="3355">
                  <c:v>41226</c:v>
                </c:pt>
                <c:pt idx="3356">
                  <c:v>41227</c:v>
                </c:pt>
                <c:pt idx="3357">
                  <c:v>41228</c:v>
                </c:pt>
                <c:pt idx="3358">
                  <c:v>41229</c:v>
                </c:pt>
                <c:pt idx="3359">
                  <c:v>41232</c:v>
                </c:pt>
                <c:pt idx="3360">
                  <c:v>41233</c:v>
                </c:pt>
                <c:pt idx="3361">
                  <c:v>41234</c:v>
                </c:pt>
                <c:pt idx="3362">
                  <c:v>41235</c:v>
                </c:pt>
                <c:pt idx="3363">
                  <c:v>41236</c:v>
                </c:pt>
                <c:pt idx="3364">
                  <c:v>41239</c:v>
                </c:pt>
                <c:pt idx="3365">
                  <c:v>41240</c:v>
                </c:pt>
                <c:pt idx="3366">
                  <c:v>41241</c:v>
                </c:pt>
                <c:pt idx="3367">
                  <c:v>41242</c:v>
                </c:pt>
                <c:pt idx="3368">
                  <c:v>41243</c:v>
                </c:pt>
                <c:pt idx="3369">
                  <c:v>41246</c:v>
                </c:pt>
                <c:pt idx="3370">
                  <c:v>41247</c:v>
                </c:pt>
                <c:pt idx="3371">
                  <c:v>41248</c:v>
                </c:pt>
                <c:pt idx="3372">
                  <c:v>41249</c:v>
                </c:pt>
                <c:pt idx="3373">
                  <c:v>41250</c:v>
                </c:pt>
                <c:pt idx="3374">
                  <c:v>41253</c:v>
                </c:pt>
                <c:pt idx="3375">
                  <c:v>41254</c:v>
                </c:pt>
                <c:pt idx="3376">
                  <c:v>41255</c:v>
                </c:pt>
                <c:pt idx="3377">
                  <c:v>41256</c:v>
                </c:pt>
                <c:pt idx="3378">
                  <c:v>41257</c:v>
                </c:pt>
                <c:pt idx="3379">
                  <c:v>41260</c:v>
                </c:pt>
                <c:pt idx="3380">
                  <c:v>41261</c:v>
                </c:pt>
                <c:pt idx="3381">
                  <c:v>41262</c:v>
                </c:pt>
                <c:pt idx="3382">
                  <c:v>41263</c:v>
                </c:pt>
                <c:pt idx="3383">
                  <c:v>41264</c:v>
                </c:pt>
                <c:pt idx="3384">
                  <c:v>41267</c:v>
                </c:pt>
                <c:pt idx="3385">
                  <c:v>41268</c:v>
                </c:pt>
                <c:pt idx="3386">
                  <c:v>41269</c:v>
                </c:pt>
                <c:pt idx="3387">
                  <c:v>41270</c:v>
                </c:pt>
                <c:pt idx="3388">
                  <c:v>41271</c:v>
                </c:pt>
                <c:pt idx="3389">
                  <c:v>41274</c:v>
                </c:pt>
                <c:pt idx="3390">
                  <c:v>41275</c:v>
                </c:pt>
                <c:pt idx="3391">
                  <c:v>41276</c:v>
                </c:pt>
                <c:pt idx="3392">
                  <c:v>41277</c:v>
                </c:pt>
                <c:pt idx="3393">
                  <c:v>41278</c:v>
                </c:pt>
                <c:pt idx="3394">
                  <c:v>41281</c:v>
                </c:pt>
                <c:pt idx="3395">
                  <c:v>41282</c:v>
                </c:pt>
                <c:pt idx="3396">
                  <c:v>41283</c:v>
                </c:pt>
                <c:pt idx="3397">
                  <c:v>41284</c:v>
                </c:pt>
                <c:pt idx="3398">
                  <c:v>41285</c:v>
                </c:pt>
                <c:pt idx="3399">
                  <c:v>41288</c:v>
                </c:pt>
                <c:pt idx="3400">
                  <c:v>41289</c:v>
                </c:pt>
                <c:pt idx="3401">
                  <c:v>41290</c:v>
                </c:pt>
                <c:pt idx="3402">
                  <c:v>41291</c:v>
                </c:pt>
                <c:pt idx="3403">
                  <c:v>41292</c:v>
                </c:pt>
                <c:pt idx="3404">
                  <c:v>41295</c:v>
                </c:pt>
                <c:pt idx="3405">
                  <c:v>41296</c:v>
                </c:pt>
                <c:pt idx="3406">
                  <c:v>41297</c:v>
                </c:pt>
                <c:pt idx="3407">
                  <c:v>41298</c:v>
                </c:pt>
                <c:pt idx="3408">
                  <c:v>41299</c:v>
                </c:pt>
                <c:pt idx="3409">
                  <c:v>41302</c:v>
                </c:pt>
                <c:pt idx="3410">
                  <c:v>41303</c:v>
                </c:pt>
                <c:pt idx="3411">
                  <c:v>41304</c:v>
                </c:pt>
                <c:pt idx="3412">
                  <c:v>41305</c:v>
                </c:pt>
                <c:pt idx="3413">
                  <c:v>41306</c:v>
                </c:pt>
                <c:pt idx="3414">
                  <c:v>41309</c:v>
                </c:pt>
                <c:pt idx="3415">
                  <c:v>41310</c:v>
                </c:pt>
                <c:pt idx="3416">
                  <c:v>41311</c:v>
                </c:pt>
                <c:pt idx="3417">
                  <c:v>41312</c:v>
                </c:pt>
                <c:pt idx="3418">
                  <c:v>41313</c:v>
                </c:pt>
                <c:pt idx="3419">
                  <c:v>41316</c:v>
                </c:pt>
                <c:pt idx="3420">
                  <c:v>41317</c:v>
                </c:pt>
                <c:pt idx="3421">
                  <c:v>41318</c:v>
                </c:pt>
                <c:pt idx="3422">
                  <c:v>41319</c:v>
                </c:pt>
                <c:pt idx="3423">
                  <c:v>41320</c:v>
                </c:pt>
                <c:pt idx="3424">
                  <c:v>41323</c:v>
                </c:pt>
                <c:pt idx="3425">
                  <c:v>41324</c:v>
                </c:pt>
                <c:pt idx="3426">
                  <c:v>41325</c:v>
                </c:pt>
                <c:pt idx="3427">
                  <c:v>41326</c:v>
                </c:pt>
                <c:pt idx="3428">
                  <c:v>41327</c:v>
                </c:pt>
                <c:pt idx="3429">
                  <c:v>41330</c:v>
                </c:pt>
                <c:pt idx="3430">
                  <c:v>41331</c:v>
                </c:pt>
                <c:pt idx="3431">
                  <c:v>41332</c:v>
                </c:pt>
                <c:pt idx="3432">
                  <c:v>41333</c:v>
                </c:pt>
                <c:pt idx="3433">
                  <c:v>41334</c:v>
                </c:pt>
                <c:pt idx="3434">
                  <c:v>41337</c:v>
                </c:pt>
                <c:pt idx="3435">
                  <c:v>41338</c:v>
                </c:pt>
                <c:pt idx="3436">
                  <c:v>41339</c:v>
                </c:pt>
                <c:pt idx="3437">
                  <c:v>41340</c:v>
                </c:pt>
                <c:pt idx="3438">
                  <c:v>41341</c:v>
                </c:pt>
                <c:pt idx="3439">
                  <c:v>41344</c:v>
                </c:pt>
                <c:pt idx="3440">
                  <c:v>41345</c:v>
                </c:pt>
                <c:pt idx="3441">
                  <c:v>41346</c:v>
                </c:pt>
                <c:pt idx="3442">
                  <c:v>41347</c:v>
                </c:pt>
                <c:pt idx="3443">
                  <c:v>41348</c:v>
                </c:pt>
                <c:pt idx="3444">
                  <c:v>41351</c:v>
                </c:pt>
                <c:pt idx="3445">
                  <c:v>41352</c:v>
                </c:pt>
                <c:pt idx="3446">
                  <c:v>41353</c:v>
                </c:pt>
                <c:pt idx="3447">
                  <c:v>41354</c:v>
                </c:pt>
                <c:pt idx="3448">
                  <c:v>41355</c:v>
                </c:pt>
                <c:pt idx="3449">
                  <c:v>41358</c:v>
                </c:pt>
                <c:pt idx="3450">
                  <c:v>41359</c:v>
                </c:pt>
                <c:pt idx="3451">
                  <c:v>41360</c:v>
                </c:pt>
                <c:pt idx="3452">
                  <c:v>41361</c:v>
                </c:pt>
                <c:pt idx="3453">
                  <c:v>41362</c:v>
                </c:pt>
                <c:pt idx="3454">
                  <c:v>41365</c:v>
                </c:pt>
                <c:pt idx="3455">
                  <c:v>41366</c:v>
                </c:pt>
                <c:pt idx="3456">
                  <c:v>41367</c:v>
                </c:pt>
                <c:pt idx="3457">
                  <c:v>41368</c:v>
                </c:pt>
                <c:pt idx="3458">
                  <c:v>41369</c:v>
                </c:pt>
                <c:pt idx="3459">
                  <c:v>41372</c:v>
                </c:pt>
                <c:pt idx="3460">
                  <c:v>41373</c:v>
                </c:pt>
                <c:pt idx="3461">
                  <c:v>41374</c:v>
                </c:pt>
                <c:pt idx="3462">
                  <c:v>41375</c:v>
                </c:pt>
                <c:pt idx="3463">
                  <c:v>41376</c:v>
                </c:pt>
                <c:pt idx="3464">
                  <c:v>41379</c:v>
                </c:pt>
                <c:pt idx="3465">
                  <c:v>41380</c:v>
                </c:pt>
                <c:pt idx="3466">
                  <c:v>41381</c:v>
                </c:pt>
                <c:pt idx="3467">
                  <c:v>41382</c:v>
                </c:pt>
                <c:pt idx="3468">
                  <c:v>41383</c:v>
                </c:pt>
                <c:pt idx="3469">
                  <c:v>41386</c:v>
                </c:pt>
                <c:pt idx="3470">
                  <c:v>41387</c:v>
                </c:pt>
                <c:pt idx="3471">
                  <c:v>41388</c:v>
                </c:pt>
                <c:pt idx="3472">
                  <c:v>41389</c:v>
                </c:pt>
                <c:pt idx="3473">
                  <c:v>41390</c:v>
                </c:pt>
                <c:pt idx="3474">
                  <c:v>41393</c:v>
                </c:pt>
                <c:pt idx="3475">
                  <c:v>41394</c:v>
                </c:pt>
                <c:pt idx="3476">
                  <c:v>41395</c:v>
                </c:pt>
                <c:pt idx="3477">
                  <c:v>41396</c:v>
                </c:pt>
                <c:pt idx="3478">
                  <c:v>41397</c:v>
                </c:pt>
                <c:pt idx="3479">
                  <c:v>41400</c:v>
                </c:pt>
                <c:pt idx="3480">
                  <c:v>41401</c:v>
                </c:pt>
                <c:pt idx="3481">
                  <c:v>41402</c:v>
                </c:pt>
                <c:pt idx="3482">
                  <c:v>41403</c:v>
                </c:pt>
                <c:pt idx="3483">
                  <c:v>41404</c:v>
                </c:pt>
                <c:pt idx="3484">
                  <c:v>41407</c:v>
                </c:pt>
                <c:pt idx="3485">
                  <c:v>41408</c:v>
                </c:pt>
                <c:pt idx="3486">
                  <c:v>41409</c:v>
                </c:pt>
                <c:pt idx="3487">
                  <c:v>41410</c:v>
                </c:pt>
                <c:pt idx="3488">
                  <c:v>41411</c:v>
                </c:pt>
                <c:pt idx="3489">
                  <c:v>41414</c:v>
                </c:pt>
                <c:pt idx="3490">
                  <c:v>41415</c:v>
                </c:pt>
                <c:pt idx="3491">
                  <c:v>41416</c:v>
                </c:pt>
                <c:pt idx="3492">
                  <c:v>41417</c:v>
                </c:pt>
                <c:pt idx="3493">
                  <c:v>41418</c:v>
                </c:pt>
                <c:pt idx="3494">
                  <c:v>41421</c:v>
                </c:pt>
                <c:pt idx="3495">
                  <c:v>41422</c:v>
                </c:pt>
                <c:pt idx="3496">
                  <c:v>41423</c:v>
                </c:pt>
                <c:pt idx="3497">
                  <c:v>41424</c:v>
                </c:pt>
                <c:pt idx="3498">
                  <c:v>41425</c:v>
                </c:pt>
                <c:pt idx="3499">
                  <c:v>41428</c:v>
                </c:pt>
                <c:pt idx="3500">
                  <c:v>41429</c:v>
                </c:pt>
                <c:pt idx="3501">
                  <c:v>41430</c:v>
                </c:pt>
                <c:pt idx="3502">
                  <c:v>41431</c:v>
                </c:pt>
                <c:pt idx="3503">
                  <c:v>41432</c:v>
                </c:pt>
                <c:pt idx="3504">
                  <c:v>41435</c:v>
                </c:pt>
                <c:pt idx="3505">
                  <c:v>41436</c:v>
                </c:pt>
                <c:pt idx="3506">
                  <c:v>41437</c:v>
                </c:pt>
                <c:pt idx="3507">
                  <c:v>41438</c:v>
                </c:pt>
                <c:pt idx="3508">
                  <c:v>41439</c:v>
                </c:pt>
                <c:pt idx="3509">
                  <c:v>41442</c:v>
                </c:pt>
                <c:pt idx="3510">
                  <c:v>41443</c:v>
                </c:pt>
                <c:pt idx="3511">
                  <c:v>41444</c:v>
                </c:pt>
                <c:pt idx="3512">
                  <c:v>41445</c:v>
                </c:pt>
                <c:pt idx="3513">
                  <c:v>41446</c:v>
                </c:pt>
                <c:pt idx="3514">
                  <c:v>41449</c:v>
                </c:pt>
                <c:pt idx="3515">
                  <c:v>41450</c:v>
                </c:pt>
                <c:pt idx="3516">
                  <c:v>41451</c:v>
                </c:pt>
                <c:pt idx="3517">
                  <c:v>41452</c:v>
                </c:pt>
                <c:pt idx="3518">
                  <c:v>41453</c:v>
                </c:pt>
                <c:pt idx="3519">
                  <c:v>41456</c:v>
                </c:pt>
                <c:pt idx="3520">
                  <c:v>41457</c:v>
                </c:pt>
                <c:pt idx="3521">
                  <c:v>41458</c:v>
                </c:pt>
                <c:pt idx="3522">
                  <c:v>41459</c:v>
                </c:pt>
                <c:pt idx="3523">
                  <c:v>41460</c:v>
                </c:pt>
                <c:pt idx="3524">
                  <c:v>41463</c:v>
                </c:pt>
                <c:pt idx="3525">
                  <c:v>41464</c:v>
                </c:pt>
                <c:pt idx="3526">
                  <c:v>41465</c:v>
                </c:pt>
                <c:pt idx="3527">
                  <c:v>41466</c:v>
                </c:pt>
                <c:pt idx="3528">
                  <c:v>41467</c:v>
                </c:pt>
                <c:pt idx="3529">
                  <c:v>41470</c:v>
                </c:pt>
                <c:pt idx="3530">
                  <c:v>41471</c:v>
                </c:pt>
                <c:pt idx="3531">
                  <c:v>41472</c:v>
                </c:pt>
                <c:pt idx="3532">
                  <c:v>41473</c:v>
                </c:pt>
                <c:pt idx="3533">
                  <c:v>41474</c:v>
                </c:pt>
                <c:pt idx="3534">
                  <c:v>41477</c:v>
                </c:pt>
                <c:pt idx="3535">
                  <c:v>41478</c:v>
                </c:pt>
                <c:pt idx="3536">
                  <c:v>41479</c:v>
                </c:pt>
                <c:pt idx="3537">
                  <c:v>41480</c:v>
                </c:pt>
                <c:pt idx="3538">
                  <c:v>41481</c:v>
                </c:pt>
                <c:pt idx="3539">
                  <c:v>41484</c:v>
                </c:pt>
                <c:pt idx="3540">
                  <c:v>41485</c:v>
                </c:pt>
                <c:pt idx="3541">
                  <c:v>41486</c:v>
                </c:pt>
                <c:pt idx="3542">
                  <c:v>41487</c:v>
                </c:pt>
                <c:pt idx="3543">
                  <c:v>41488</c:v>
                </c:pt>
                <c:pt idx="3544">
                  <c:v>41491</c:v>
                </c:pt>
                <c:pt idx="3545">
                  <c:v>41492</c:v>
                </c:pt>
                <c:pt idx="3546">
                  <c:v>41493</c:v>
                </c:pt>
                <c:pt idx="3547">
                  <c:v>41494</c:v>
                </c:pt>
                <c:pt idx="3548">
                  <c:v>41495</c:v>
                </c:pt>
                <c:pt idx="3549">
                  <c:v>41498</c:v>
                </c:pt>
                <c:pt idx="3550">
                  <c:v>41499</c:v>
                </c:pt>
                <c:pt idx="3551">
                  <c:v>41500</c:v>
                </c:pt>
                <c:pt idx="3552">
                  <c:v>41501</c:v>
                </c:pt>
                <c:pt idx="3553">
                  <c:v>41502</c:v>
                </c:pt>
                <c:pt idx="3554">
                  <c:v>41505</c:v>
                </c:pt>
                <c:pt idx="3555">
                  <c:v>41506</c:v>
                </c:pt>
                <c:pt idx="3556">
                  <c:v>41507</c:v>
                </c:pt>
                <c:pt idx="3557">
                  <c:v>41508</c:v>
                </c:pt>
                <c:pt idx="3558">
                  <c:v>41509</c:v>
                </c:pt>
                <c:pt idx="3559">
                  <c:v>41512</c:v>
                </c:pt>
                <c:pt idx="3560">
                  <c:v>41513</c:v>
                </c:pt>
                <c:pt idx="3561">
                  <c:v>41514</c:v>
                </c:pt>
                <c:pt idx="3562">
                  <c:v>41515</c:v>
                </c:pt>
                <c:pt idx="3563">
                  <c:v>41516</c:v>
                </c:pt>
                <c:pt idx="3564">
                  <c:v>41519</c:v>
                </c:pt>
                <c:pt idx="3565">
                  <c:v>41520</c:v>
                </c:pt>
                <c:pt idx="3566">
                  <c:v>41521</c:v>
                </c:pt>
                <c:pt idx="3567">
                  <c:v>41522</c:v>
                </c:pt>
                <c:pt idx="3568">
                  <c:v>41523</c:v>
                </c:pt>
                <c:pt idx="3569">
                  <c:v>41526</c:v>
                </c:pt>
                <c:pt idx="3570">
                  <c:v>41527</c:v>
                </c:pt>
                <c:pt idx="3571">
                  <c:v>41528</c:v>
                </c:pt>
                <c:pt idx="3572">
                  <c:v>41529</c:v>
                </c:pt>
                <c:pt idx="3573">
                  <c:v>41530</c:v>
                </c:pt>
                <c:pt idx="3574">
                  <c:v>41533</c:v>
                </c:pt>
                <c:pt idx="3575">
                  <c:v>41534</c:v>
                </c:pt>
                <c:pt idx="3576">
                  <c:v>41535</c:v>
                </c:pt>
                <c:pt idx="3577">
                  <c:v>41536</c:v>
                </c:pt>
                <c:pt idx="3578">
                  <c:v>41537</c:v>
                </c:pt>
                <c:pt idx="3579">
                  <c:v>41540</c:v>
                </c:pt>
                <c:pt idx="3580">
                  <c:v>41541</c:v>
                </c:pt>
                <c:pt idx="3581">
                  <c:v>41542</c:v>
                </c:pt>
                <c:pt idx="3582">
                  <c:v>41543</c:v>
                </c:pt>
                <c:pt idx="3583">
                  <c:v>41544</c:v>
                </c:pt>
                <c:pt idx="3584">
                  <c:v>41547</c:v>
                </c:pt>
                <c:pt idx="3585">
                  <c:v>41548</c:v>
                </c:pt>
                <c:pt idx="3586">
                  <c:v>41549</c:v>
                </c:pt>
                <c:pt idx="3587">
                  <c:v>41550</c:v>
                </c:pt>
                <c:pt idx="3588">
                  <c:v>41551</c:v>
                </c:pt>
                <c:pt idx="3589">
                  <c:v>41554</c:v>
                </c:pt>
                <c:pt idx="3590">
                  <c:v>41555</c:v>
                </c:pt>
                <c:pt idx="3591">
                  <c:v>41556</c:v>
                </c:pt>
                <c:pt idx="3592">
                  <c:v>41557</c:v>
                </c:pt>
                <c:pt idx="3593">
                  <c:v>41558</c:v>
                </c:pt>
                <c:pt idx="3594">
                  <c:v>41561</c:v>
                </c:pt>
                <c:pt idx="3595">
                  <c:v>41562</c:v>
                </c:pt>
                <c:pt idx="3596">
                  <c:v>41563</c:v>
                </c:pt>
                <c:pt idx="3597">
                  <c:v>41564</c:v>
                </c:pt>
                <c:pt idx="3598">
                  <c:v>41565</c:v>
                </c:pt>
                <c:pt idx="3599">
                  <c:v>41568</c:v>
                </c:pt>
                <c:pt idx="3600">
                  <c:v>41569</c:v>
                </c:pt>
                <c:pt idx="3601">
                  <c:v>41570</c:v>
                </c:pt>
                <c:pt idx="3602">
                  <c:v>41571</c:v>
                </c:pt>
                <c:pt idx="3603">
                  <c:v>41572</c:v>
                </c:pt>
                <c:pt idx="3604">
                  <c:v>41575</c:v>
                </c:pt>
                <c:pt idx="3605">
                  <c:v>41576</c:v>
                </c:pt>
                <c:pt idx="3606">
                  <c:v>41577</c:v>
                </c:pt>
                <c:pt idx="3607">
                  <c:v>41578</c:v>
                </c:pt>
                <c:pt idx="3608">
                  <c:v>41579</c:v>
                </c:pt>
                <c:pt idx="3609">
                  <c:v>41582</c:v>
                </c:pt>
                <c:pt idx="3610">
                  <c:v>41583</c:v>
                </c:pt>
                <c:pt idx="3611">
                  <c:v>41584</c:v>
                </c:pt>
                <c:pt idx="3612">
                  <c:v>41585</c:v>
                </c:pt>
                <c:pt idx="3613">
                  <c:v>41586</c:v>
                </c:pt>
                <c:pt idx="3614">
                  <c:v>41589</c:v>
                </c:pt>
                <c:pt idx="3615">
                  <c:v>41590</c:v>
                </c:pt>
                <c:pt idx="3616">
                  <c:v>41591</c:v>
                </c:pt>
                <c:pt idx="3617">
                  <c:v>41592</c:v>
                </c:pt>
                <c:pt idx="3618">
                  <c:v>41593</c:v>
                </c:pt>
                <c:pt idx="3619">
                  <c:v>41596</c:v>
                </c:pt>
                <c:pt idx="3620">
                  <c:v>41597</c:v>
                </c:pt>
                <c:pt idx="3621">
                  <c:v>41598</c:v>
                </c:pt>
                <c:pt idx="3622">
                  <c:v>41599</c:v>
                </c:pt>
                <c:pt idx="3623">
                  <c:v>41600</c:v>
                </c:pt>
                <c:pt idx="3624">
                  <c:v>41603</c:v>
                </c:pt>
                <c:pt idx="3625">
                  <c:v>41604</c:v>
                </c:pt>
                <c:pt idx="3626">
                  <c:v>41605</c:v>
                </c:pt>
                <c:pt idx="3627">
                  <c:v>41606</c:v>
                </c:pt>
                <c:pt idx="3628">
                  <c:v>41607</c:v>
                </c:pt>
                <c:pt idx="3629">
                  <c:v>41610</c:v>
                </c:pt>
                <c:pt idx="3630">
                  <c:v>41611</c:v>
                </c:pt>
                <c:pt idx="3631">
                  <c:v>41612</c:v>
                </c:pt>
                <c:pt idx="3632">
                  <c:v>41613</c:v>
                </c:pt>
                <c:pt idx="3633">
                  <c:v>41614</c:v>
                </c:pt>
                <c:pt idx="3634">
                  <c:v>41617</c:v>
                </c:pt>
                <c:pt idx="3635">
                  <c:v>41618</c:v>
                </c:pt>
                <c:pt idx="3636">
                  <c:v>41619</c:v>
                </c:pt>
                <c:pt idx="3637">
                  <c:v>41620</c:v>
                </c:pt>
                <c:pt idx="3638">
                  <c:v>41621</c:v>
                </c:pt>
                <c:pt idx="3639">
                  <c:v>41624</c:v>
                </c:pt>
                <c:pt idx="3640">
                  <c:v>41625</c:v>
                </c:pt>
                <c:pt idx="3641">
                  <c:v>41626</c:v>
                </c:pt>
                <c:pt idx="3642">
                  <c:v>41627</c:v>
                </c:pt>
                <c:pt idx="3643">
                  <c:v>41628</c:v>
                </c:pt>
                <c:pt idx="3644">
                  <c:v>41631</c:v>
                </c:pt>
                <c:pt idx="3645">
                  <c:v>41632</c:v>
                </c:pt>
                <c:pt idx="3646">
                  <c:v>41633</c:v>
                </c:pt>
                <c:pt idx="3647">
                  <c:v>41634</c:v>
                </c:pt>
                <c:pt idx="3648">
                  <c:v>41635</c:v>
                </c:pt>
                <c:pt idx="3649">
                  <c:v>41638</c:v>
                </c:pt>
                <c:pt idx="3650">
                  <c:v>41639</c:v>
                </c:pt>
                <c:pt idx="3651">
                  <c:v>41640</c:v>
                </c:pt>
                <c:pt idx="3652">
                  <c:v>41641</c:v>
                </c:pt>
                <c:pt idx="3653">
                  <c:v>41642</c:v>
                </c:pt>
                <c:pt idx="3654">
                  <c:v>41645</c:v>
                </c:pt>
                <c:pt idx="3655">
                  <c:v>41646</c:v>
                </c:pt>
                <c:pt idx="3656">
                  <c:v>41647</c:v>
                </c:pt>
                <c:pt idx="3657">
                  <c:v>41648</c:v>
                </c:pt>
                <c:pt idx="3658">
                  <c:v>41649</c:v>
                </c:pt>
                <c:pt idx="3659">
                  <c:v>41652</c:v>
                </c:pt>
                <c:pt idx="3660">
                  <c:v>41653</c:v>
                </c:pt>
                <c:pt idx="3661">
                  <c:v>41654</c:v>
                </c:pt>
                <c:pt idx="3662">
                  <c:v>41655</c:v>
                </c:pt>
                <c:pt idx="3663">
                  <c:v>41656</c:v>
                </c:pt>
                <c:pt idx="3664">
                  <c:v>41659</c:v>
                </c:pt>
                <c:pt idx="3665">
                  <c:v>41660</c:v>
                </c:pt>
                <c:pt idx="3666">
                  <c:v>41661</c:v>
                </c:pt>
                <c:pt idx="3667">
                  <c:v>41662</c:v>
                </c:pt>
                <c:pt idx="3668">
                  <c:v>41663</c:v>
                </c:pt>
                <c:pt idx="3669">
                  <c:v>41666</c:v>
                </c:pt>
                <c:pt idx="3670">
                  <c:v>41667</c:v>
                </c:pt>
                <c:pt idx="3671">
                  <c:v>41668</c:v>
                </c:pt>
                <c:pt idx="3672">
                  <c:v>41669</c:v>
                </c:pt>
                <c:pt idx="3673">
                  <c:v>41670</c:v>
                </c:pt>
                <c:pt idx="3674">
                  <c:v>41673</c:v>
                </c:pt>
                <c:pt idx="3675">
                  <c:v>41674</c:v>
                </c:pt>
                <c:pt idx="3676">
                  <c:v>41675</c:v>
                </c:pt>
                <c:pt idx="3677">
                  <c:v>41676</c:v>
                </c:pt>
                <c:pt idx="3678">
                  <c:v>41677</c:v>
                </c:pt>
                <c:pt idx="3679">
                  <c:v>41680</c:v>
                </c:pt>
                <c:pt idx="3680">
                  <c:v>41681</c:v>
                </c:pt>
                <c:pt idx="3681">
                  <c:v>41682</c:v>
                </c:pt>
                <c:pt idx="3682">
                  <c:v>41683</c:v>
                </c:pt>
                <c:pt idx="3683">
                  <c:v>41684</c:v>
                </c:pt>
                <c:pt idx="3684">
                  <c:v>41687</c:v>
                </c:pt>
                <c:pt idx="3685">
                  <c:v>41688</c:v>
                </c:pt>
                <c:pt idx="3686">
                  <c:v>41689</c:v>
                </c:pt>
                <c:pt idx="3687">
                  <c:v>41690</c:v>
                </c:pt>
                <c:pt idx="3688">
                  <c:v>41691</c:v>
                </c:pt>
                <c:pt idx="3689">
                  <c:v>41694</c:v>
                </c:pt>
                <c:pt idx="3690">
                  <c:v>41695</c:v>
                </c:pt>
                <c:pt idx="3691">
                  <c:v>41696</c:v>
                </c:pt>
                <c:pt idx="3692">
                  <c:v>41697</c:v>
                </c:pt>
                <c:pt idx="3693">
                  <c:v>41698</c:v>
                </c:pt>
                <c:pt idx="3694">
                  <c:v>41701</c:v>
                </c:pt>
                <c:pt idx="3695">
                  <c:v>41702</c:v>
                </c:pt>
                <c:pt idx="3696">
                  <c:v>41703</c:v>
                </c:pt>
                <c:pt idx="3697">
                  <c:v>41704</c:v>
                </c:pt>
                <c:pt idx="3698">
                  <c:v>41705</c:v>
                </c:pt>
                <c:pt idx="3699">
                  <c:v>41708</c:v>
                </c:pt>
                <c:pt idx="3700">
                  <c:v>41709</c:v>
                </c:pt>
                <c:pt idx="3701">
                  <c:v>41710</c:v>
                </c:pt>
                <c:pt idx="3702">
                  <c:v>41711</c:v>
                </c:pt>
                <c:pt idx="3703">
                  <c:v>41712</c:v>
                </c:pt>
                <c:pt idx="3704">
                  <c:v>41715</c:v>
                </c:pt>
                <c:pt idx="3705">
                  <c:v>41716</c:v>
                </c:pt>
                <c:pt idx="3706">
                  <c:v>41717</c:v>
                </c:pt>
                <c:pt idx="3707">
                  <c:v>41718</c:v>
                </c:pt>
                <c:pt idx="3708">
                  <c:v>41719</c:v>
                </c:pt>
                <c:pt idx="3709">
                  <c:v>41722</c:v>
                </c:pt>
                <c:pt idx="3710">
                  <c:v>41723</c:v>
                </c:pt>
                <c:pt idx="3711">
                  <c:v>41724</c:v>
                </c:pt>
                <c:pt idx="3712">
                  <c:v>41725</c:v>
                </c:pt>
                <c:pt idx="3713">
                  <c:v>41726</c:v>
                </c:pt>
                <c:pt idx="3714">
                  <c:v>41729</c:v>
                </c:pt>
                <c:pt idx="3715">
                  <c:v>41730</c:v>
                </c:pt>
                <c:pt idx="3716">
                  <c:v>41731</c:v>
                </c:pt>
                <c:pt idx="3717">
                  <c:v>41732</c:v>
                </c:pt>
                <c:pt idx="3718">
                  <c:v>41733</c:v>
                </c:pt>
                <c:pt idx="3719">
                  <c:v>41736</c:v>
                </c:pt>
                <c:pt idx="3720">
                  <c:v>41737</c:v>
                </c:pt>
                <c:pt idx="3721">
                  <c:v>41738</c:v>
                </c:pt>
                <c:pt idx="3722">
                  <c:v>41739</c:v>
                </c:pt>
                <c:pt idx="3723">
                  <c:v>41740</c:v>
                </c:pt>
                <c:pt idx="3724">
                  <c:v>41743</c:v>
                </c:pt>
                <c:pt idx="3725">
                  <c:v>41744</c:v>
                </c:pt>
                <c:pt idx="3726">
                  <c:v>41745</c:v>
                </c:pt>
                <c:pt idx="3727">
                  <c:v>41746</c:v>
                </c:pt>
                <c:pt idx="3728">
                  <c:v>41747</c:v>
                </c:pt>
                <c:pt idx="3729">
                  <c:v>41750</c:v>
                </c:pt>
                <c:pt idx="3730">
                  <c:v>41751</c:v>
                </c:pt>
                <c:pt idx="3731">
                  <c:v>41752</c:v>
                </c:pt>
                <c:pt idx="3732">
                  <c:v>41753</c:v>
                </c:pt>
                <c:pt idx="3733">
                  <c:v>41754</c:v>
                </c:pt>
                <c:pt idx="3734">
                  <c:v>41757</c:v>
                </c:pt>
                <c:pt idx="3735">
                  <c:v>41758</c:v>
                </c:pt>
                <c:pt idx="3736">
                  <c:v>41759</c:v>
                </c:pt>
                <c:pt idx="3737">
                  <c:v>41760</c:v>
                </c:pt>
                <c:pt idx="3738">
                  <c:v>41761</c:v>
                </c:pt>
                <c:pt idx="3739">
                  <c:v>41764</c:v>
                </c:pt>
                <c:pt idx="3740">
                  <c:v>41765</c:v>
                </c:pt>
                <c:pt idx="3741">
                  <c:v>41766</c:v>
                </c:pt>
                <c:pt idx="3742">
                  <c:v>41767</c:v>
                </c:pt>
                <c:pt idx="3743">
                  <c:v>41768</c:v>
                </c:pt>
                <c:pt idx="3744">
                  <c:v>41771</c:v>
                </c:pt>
                <c:pt idx="3745">
                  <c:v>41772</c:v>
                </c:pt>
                <c:pt idx="3746">
                  <c:v>41773</c:v>
                </c:pt>
                <c:pt idx="3747">
                  <c:v>41774</c:v>
                </c:pt>
                <c:pt idx="3748">
                  <c:v>41775</c:v>
                </c:pt>
                <c:pt idx="3749">
                  <c:v>41778</c:v>
                </c:pt>
                <c:pt idx="3750">
                  <c:v>41779</c:v>
                </c:pt>
                <c:pt idx="3751">
                  <c:v>41780</c:v>
                </c:pt>
                <c:pt idx="3752">
                  <c:v>41781</c:v>
                </c:pt>
                <c:pt idx="3753">
                  <c:v>41782</c:v>
                </c:pt>
                <c:pt idx="3754">
                  <c:v>41785</c:v>
                </c:pt>
                <c:pt idx="3755">
                  <c:v>41786</c:v>
                </c:pt>
                <c:pt idx="3756">
                  <c:v>41787</c:v>
                </c:pt>
                <c:pt idx="3757">
                  <c:v>41788</c:v>
                </c:pt>
                <c:pt idx="3758">
                  <c:v>41789</c:v>
                </c:pt>
                <c:pt idx="3759">
                  <c:v>41792</c:v>
                </c:pt>
                <c:pt idx="3760">
                  <c:v>41793</c:v>
                </c:pt>
                <c:pt idx="3761">
                  <c:v>41794</c:v>
                </c:pt>
                <c:pt idx="3762">
                  <c:v>41795</c:v>
                </c:pt>
                <c:pt idx="3763">
                  <c:v>41796</c:v>
                </c:pt>
                <c:pt idx="3764">
                  <c:v>41799</c:v>
                </c:pt>
                <c:pt idx="3765">
                  <c:v>41800</c:v>
                </c:pt>
                <c:pt idx="3766">
                  <c:v>41801</c:v>
                </c:pt>
                <c:pt idx="3767">
                  <c:v>41802</c:v>
                </c:pt>
                <c:pt idx="3768">
                  <c:v>41803</c:v>
                </c:pt>
                <c:pt idx="3769">
                  <c:v>41806</c:v>
                </c:pt>
                <c:pt idx="3770">
                  <c:v>41807</c:v>
                </c:pt>
                <c:pt idx="3771">
                  <c:v>41808</c:v>
                </c:pt>
                <c:pt idx="3772">
                  <c:v>41809</c:v>
                </c:pt>
                <c:pt idx="3773">
                  <c:v>41810</c:v>
                </c:pt>
                <c:pt idx="3774">
                  <c:v>41813</c:v>
                </c:pt>
                <c:pt idx="3775">
                  <c:v>41814</c:v>
                </c:pt>
                <c:pt idx="3776">
                  <c:v>41815</c:v>
                </c:pt>
                <c:pt idx="3777">
                  <c:v>41816</c:v>
                </c:pt>
                <c:pt idx="3778">
                  <c:v>41817</c:v>
                </c:pt>
                <c:pt idx="3779">
                  <c:v>41820</c:v>
                </c:pt>
                <c:pt idx="3780">
                  <c:v>41821</c:v>
                </c:pt>
                <c:pt idx="3781">
                  <c:v>41822</c:v>
                </c:pt>
                <c:pt idx="3782">
                  <c:v>41823</c:v>
                </c:pt>
                <c:pt idx="3783">
                  <c:v>41824</c:v>
                </c:pt>
                <c:pt idx="3784">
                  <c:v>41827</c:v>
                </c:pt>
                <c:pt idx="3785">
                  <c:v>41828</c:v>
                </c:pt>
                <c:pt idx="3786">
                  <c:v>41829</c:v>
                </c:pt>
                <c:pt idx="3787">
                  <c:v>41830</c:v>
                </c:pt>
                <c:pt idx="3788">
                  <c:v>41831</c:v>
                </c:pt>
                <c:pt idx="3789">
                  <c:v>41834</c:v>
                </c:pt>
                <c:pt idx="3790">
                  <c:v>41835</c:v>
                </c:pt>
                <c:pt idx="3791">
                  <c:v>41836</c:v>
                </c:pt>
                <c:pt idx="3792">
                  <c:v>41837</c:v>
                </c:pt>
                <c:pt idx="3793">
                  <c:v>41838</c:v>
                </c:pt>
                <c:pt idx="3794">
                  <c:v>41841</c:v>
                </c:pt>
                <c:pt idx="3795">
                  <c:v>41842</c:v>
                </c:pt>
                <c:pt idx="3796">
                  <c:v>41843</c:v>
                </c:pt>
                <c:pt idx="3797">
                  <c:v>41844</c:v>
                </c:pt>
                <c:pt idx="3798">
                  <c:v>41845</c:v>
                </c:pt>
                <c:pt idx="3799">
                  <c:v>41848</c:v>
                </c:pt>
                <c:pt idx="3800">
                  <c:v>41849</c:v>
                </c:pt>
                <c:pt idx="3801">
                  <c:v>41850</c:v>
                </c:pt>
                <c:pt idx="3802">
                  <c:v>41851</c:v>
                </c:pt>
                <c:pt idx="3803">
                  <c:v>41852</c:v>
                </c:pt>
                <c:pt idx="3804">
                  <c:v>41855</c:v>
                </c:pt>
                <c:pt idx="3805">
                  <c:v>41856</c:v>
                </c:pt>
                <c:pt idx="3806">
                  <c:v>41857</c:v>
                </c:pt>
                <c:pt idx="3807">
                  <c:v>41858</c:v>
                </c:pt>
                <c:pt idx="3808">
                  <c:v>41859</c:v>
                </c:pt>
                <c:pt idx="3809">
                  <c:v>41862</c:v>
                </c:pt>
                <c:pt idx="3810">
                  <c:v>41863</c:v>
                </c:pt>
                <c:pt idx="3811">
                  <c:v>41864</c:v>
                </c:pt>
                <c:pt idx="3812">
                  <c:v>41865</c:v>
                </c:pt>
                <c:pt idx="3813">
                  <c:v>41866</c:v>
                </c:pt>
                <c:pt idx="3814">
                  <c:v>41869</c:v>
                </c:pt>
                <c:pt idx="3815">
                  <c:v>41870</c:v>
                </c:pt>
                <c:pt idx="3816">
                  <c:v>41871</c:v>
                </c:pt>
                <c:pt idx="3817">
                  <c:v>41872</c:v>
                </c:pt>
                <c:pt idx="3818">
                  <c:v>41873</c:v>
                </c:pt>
                <c:pt idx="3819">
                  <c:v>41876</c:v>
                </c:pt>
                <c:pt idx="3820">
                  <c:v>41877</c:v>
                </c:pt>
                <c:pt idx="3821">
                  <c:v>41878</c:v>
                </c:pt>
                <c:pt idx="3822">
                  <c:v>41879</c:v>
                </c:pt>
                <c:pt idx="3823">
                  <c:v>41880</c:v>
                </c:pt>
                <c:pt idx="3824">
                  <c:v>41883</c:v>
                </c:pt>
                <c:pt idx="3825">
                  <c:v>41884</c:v>
                </c:pt>
                <c:pt idx="3826">
                  <c:v>41885</c:v>
                </c:pt>
                <c:pt idx="3827">
                  <c:v>41886</c:v>
                </c:pt>
                <c:pt idx="3828">
                  <c:v>41887</c:v>
                </c:pt>
                <c:pt idx="3829">
                  <c:v>41890</c:v>
                </c:pt>
                <c:pt idx="3830">
                  <c:v>41891</c:v>
                </c:pt>
                <c:pt idx="3831">
                  <c:v>41892</c:v>
                </c:pt>
                <c:pt idx="3832">
                  <c:v>41893</c:v>
                </c:pt>
                <c:pt idx="3833">
                  <c:v>41894</c:v>
                </c:pt>
                <c:pt idx="3834">
                  <c:v>41897</c:v>
                </c:pt>
                <c:pt idx="3835">
                  <c:v>41898</c:v>
                </c:pt>
                <c:pt idx="3836">
                  <c:v>41899</c:v>
                </c:pt>
                <c:pt idx="3837">
                  <c:v>41900</c:v>
                </c:pt>
                <c:pt idx="3838">
                  <c:v>41901</c:v>
                </c:pt>
                <c:pt idx="3839">
                  <c:v>41904</c:v>
                </c:pt>
                <c:pt idx="3840">
                  <c:v>41905</c:v>
                </c:pt>
                <c:pt idx="3841">
                  <c:v>41906</c:v>
                </c:pt>
                <c:pt idx="3842">
                  <c:v>41907</c:v>
                </c:pt>
                <c:pt idx="3843">
                  <c:v>41908</c:v>
                </c:pt>
                <c:pt idx="3844">
                  <c:v>41911</c:v>
                </c:pt>
                <c:pt idx="3845">
                  <c:v>41912</c:v>
                </c:pt>
                <c:pt idx="3846">
                  <c:v>41913</c:v>
                </c:pt>
                <c:pt idx="3847">
                  <c:v>41914</c:v>
                </c:pt>
                <c:pt idx="3848">
                  <c:v>41915</c:v>
                </c:pt>
                <c:pt idx="3849">
                  <c:v>41918</c:v>
                </c:pt>
                <c:pt idx="3850">
                  <c:v>41919</c:v>
                </c:pt>
                <c:pt idx="3851">
                  <c:v>41920</c:v>
                </c:pt>
                <c:pt idx="3852">
                  <c:v>41921</c:v>
                </c:pt>
                <c:pt idx="3853">
                  <c:v>41922</c:v>
                </c:pt>
                <c:pt idx="3854">
                  <c:v>41925</c:v>
                </c:pt>
                <c:pt idx="3855">
                  <c:v>41926</c:v>
                </c:pt>
                <c:pt idx="3856">
                  <c:v>41927</c:v>
                </c:pt>
                <c:pt idx="3857">
                  <c:v>41928</c:v>
                </c:pt>
                <c:pt idx="3858">
                  <c:v>41929</c:v>
                </c:pt>
                <c:pt idx="3859">
                  <c:v>41932</c:v>
                </c:pt>
                <c:pt idx="3860">
                  <c:v>41933</c:v>
                </c:pt>
                <c:pt idx="3861">
                  <c:v>41934</c:v>
                </c:pt>
                <c:pt idx="3862">
                  <c:v>41935</c:v>
                </c:pt>
                <c:pt idx="3863">
                  <c:v>41936</c:v>
                </c:pt>
                <c:pt idx="3864">
                  <c:v>41939</c:v>
                </c:pt>
                <c:pt idx="3865">
                  <c:v>41940</c:v>
                </c:pt>
                <c:pt idx="3866">
                  <c:v>41941</c:v>
                </c:pt>
                <c:pt idx="3867">
                  <c:v>41942</c:v>
                </c:pt>
                <c:pt idx="3868">
                  <c:v>41943</c:v>
                </c:pt>
                <c:pt idx="3869">
                  <c:v>41946</c:v>
                </c:pt>
                <c:pt idx="3870">
                  <c:v>41947</c:v>
                </c:pt>
                <c:pt idx="3871">
                  <c:v>41948</c:v>
                </c:pt>
                <c:pt idx="3872">
                  <c:v>41949</c:v>
                </c:pt>
                <c:pt idx="3873">
                  <c:v>41950</c:v>
                </c:pt>
                <c:pt idx="3874">
                  <c:v>41953</c:v>
                </c:pt>
                <c:pt idx="3875">
                  <c:v>41954</c:v>
                </c:pt>
                <c:pt idx="3876">
                  <c:v>41955</c:v>
                </c:pt>
                <c:pt idx="3877">
                  <c:v>41956</c:v>
                </c:pt>
                <c:pt idx="3878">
                  <c:v>41957</c:v>
                </c:pt>
                <c:pt idx="3879">
                  <c:v>41960</c:v>
                </c:pt>
                <c:pt idx="3880">
                  <c:v>41961</c:v>
                </c:pt>
                <c:pt idx="3881">
                  <c:v>41962</c:v>
                </c:pt>
                <c:pt idx="3882">
                  <c:v>41963</c:v>
                </c:pt>
                <c:pt idx="3883">
                  <c:v>41964</c:v>
                </c:pt>
                <c:pt idx="3884">
                  <c:v>41967</c:v>
                </c:pt>
                <c:pt idx="3885">
                  <c:v>41968</c:v>
                </c:pt>
                <c:pt idx="3886">
                  <c:v>41969</c:v>
                </c:pt>
                <c:pt idx="3887">
                  <c:v>41970</c:v>
                </c:pt>
                <c:pt idx="3888">
                  <c:v>41971</c:v>
                </c:pt>
                <c:pt idx="3889">
                  <c:v>41974</c:v>
                </c:pt>
                <c:pt idx="3890">
                  <c:v>41975</c:v>
                </c:pt>
                <c:pt idx="3891">
                  <c:v>41976</c:v>
                </c:pt>
                <c:pt idx="3892">
                  <c:v>41977</c:v>
                </c:pt>
                <c:pt idx="3893">
                  <c:v>41978</c:v>
                </c:pt>
                <c:pt idx="3894">
                  <c:v>41981</c:v>
                </c:pt>
                <c:pt idx="3895">
                  <c:v>41982</c:v>
                </c:pt>
                <c:pt idx="3896">
                  <c:v>41983</c:v>
                </c:pt>
                <c:pt idx="3897">
                  <c:v>41984</c:v>
                </c:pt>
                <c:pt idx="3898">
                  <c:v>41985</c:v>
                </c:pt>
                <c:pt idx="3899">
                  <c:v>41988</c:v>
                </c:pt>
                <c:pt idx="3900">
                  <c:v>41989</c:v>
                </c:pt>
                <c:pt idx="3901">
                  <c:v>41990</c:v>
                </c:pt>
                <c:pt idx="3902">
                  <c:v>41991</c:v>
                </c:pt>
                <c:pt idx="3903">
                  <c:v>41992</c:v>
                </c:pt>
                <c:pt idx="3904">
                  <c:v>41995</c:v>
                </c:pt>
                <c:pt idx="3905">
                  <c:v>41996</c:v>
                </c:pt>
                <c:pt idx="3906">
                  <c:v>41997</c:v>
                </c:pt>
                <c:pt idx="3907">
                  <c:v>41998</c:v>
                </c:pt>
                <c:pt idx="3908">
                  <c:v>41999</c:v>
                </c:pt>
                <c:pt idx="3909">
                  <c:v>42002</c:v>
                </c:pt>
                <c:pt idx="3910">
                  <c:v>42003</c:v>
                </c:pt>
                <c:pt idx="3911">
                  <c:v>42004</c:v>
                </c:pt>
                <c:pt idx="3912">
                  <c:v>42005</c:v>
                </c:pt>
                <c:pt idx="3913">
                  <c:v>42006</c:v>
                </c:pt>
                <c:pt idx="3914">
                  <c:v>42009</c:v>
                </c:pt>
                <c:pt idx="3915">
                  <c:v>42010</c:v>
                </c:pt>
                <c:pt idx="3916">
                  <c:v>42011</c:v>
                </c:pt>
                <c:pt idx="3917">
                  <c:v>42012</c:v>
                </c:pt>
                <c:pt idx="3918">
                  <c:v>42013</c:v>
                </c:pt>
                <c:pt idx="3919">
                  <c:v>42016</c:v>
                </c:pt>
                <c:pt idx="3920">
                  <c:v>42017</c:v>
                </c:pt>
                <c:pt idx="3921">
                  <c:v>42018</c:v>
                </c:pt>
                <c:pt idx="3922">
                  <c:v>42019</c:v>
                </c:pt>
                <c:pt idx="3923">
                  <c:v>42020</c:v>
                </c:pt>
                <c:pt idx="3924">
                  <c:v>42023</c:v>
                </c:pt>
                <c:pt idx="3925">
                  <c:v>42024</c:v>
                </c:pt>
                <c:pt idx="3926">
                  <c:v>42025</c:v>
                </c:pt>
                <c:pt idx="3927">
                  <c:v>42026</c:v>
                </c:pt>
                <c:pt idx="3928">
                  <c:v>42027</c:v>
                </c:pt>
                <c:pt idx="3929">
                  <c:v>42030</c:v>
                </c:pt>
                <c:pt idx="3930">
                  <c:v>42031</c:v>
                </c:pt>
                <c:pt idx="3931">
                  <c:v>42032</c:v>
                </c:pt>
                <c:pt idx="3932">
                  <c:v>42033</c:v>
                </c:pt>
                <c:pt idx="3933">
                  <c:v>42034</c:v>
                </c:pt>
                <c:pt idx="3934">
                  <c:v>42037</c:v>
                </c:pt>
                <c:pt idx="3935">
                  <c:v>42038</c:v>
                </c:pt>
                <c:pt idx="3936">
                  <c:v>42039</c:v>
                </c:pt>
                <c:pt idx="3937">
                  <c:v>42040</c:v>
                </c:pt>
                <c:pt idx="3938">
                  <c:v>42041</c:v>
                </c:pt>
                <c:pt idx="3939">
                  <c:v>42044</c:v>
                </c:pt>
                <c:pt idx="3940">
                  <c:v>42045</c:v>
                </c:pt>
                <c:pt idx="3941">
                  <c:v>42046</c:v>
                </c:pt>
                <c:pt idx="3942">
                  <c:v>42047</c:v>
                </c:pt>
                <c:pt idx="3943">
                  <c:v>42048</c:v>
                </c:pt>
                <c:pt idx="3944">
                  <c:v>42051</c:v>
                </c:pt>
                <c:pt idx="3945">
                  <c:v>42052</c:v>
                </c:pt>
                <c:pt idx="3946">
                  <c:v>42053</c:v>
                </c:pt>
                <c:pt idx="3947">
                  <c:v>42054</c:v>
                </c:pt>
                <c:pt idx="3948">
                  <c:v>42055</c:v>
                </c:pt>
                <c:pt idx="3949">
                  <c:v>42058</c:v>
                </c:pt>
                <c:pt idx="3950">
                  <c:v>42059</c:v>
                </c:pt>
                <c:pt idx="3951">
                  <c:v>42060</c:v>
                </c:pt>
                <c:pt idx="3952">
                  <c:v>42061</c:v>
                </c:pt>
                <c:pt idx="3953">
                  <c:v>42062</c:v>
                </c:pt>
                <c:pt idx="3954">
                  <c:v>42065</c:v>
                </c:pt>
                <c:pt idx="3955">
                  <c:v>42066</c:v>
                </c:pt>
                <c:pt idx="3956">
                  <c:v>42067</c:v>
                </c:pt>
                <c:pt idx="3957">
                  <c:v>42068</c:v>
                </c:pt>
                <c:pt idx="3958">
                  <c:v>42069</c:v>
                </c:pt>
                <c:pt idx="3959">
                  <c:v>42072</c:v>
                </c:pt>
                <c:pt idx="3960">
                  <c:v>42073</c:v>
                </c:pt>
                <c:pt idx="3961">
                  <c:v>42074</c:v>
                </c:pt>
                <c:pt idx="3962">
                  <c:v>42075</c:v>
                </c:pt>
                <c:pt idx="3963">
                  <c:v>42076</c:v>
                </c:pt>
                <c:pt idx="3964">
                  <c:v>42079</c:v>
                </c:pt>
                <c:pt idx="3965">
                  <c:v>42080</c:v>
                </c:pt>
                <c:pt idx="3966">
                  <c:v>42081</c:v>
                </c:pt>
                <c:pt idx="3967">
                  <c:v>42082</c:v>
                </c:pt>
                <c:pt idx="3968">
                  <c:v>42083</c:v>
                </c:pt>
                <c:pt idx="3969">
                  <c:v>42086</c:v>
                </c:pt>
                <c:pt idx="3970">
                  <c:v>42087</c:v>
                </c:pt>
                <c:pt idx="3971">
                  <c:v>42088</c:v>
                </c:pt>
                <c:pt idx="3972">
                  <c:v>42089</c:v>
                </c:pt>
                <c:pt idx="3973">
                  <c:v>42090</c:v>
                </c:pt>
                <c:pt idx="3974">
                  <c:v>42093</c:v>
                </c:pt>
                <c:pt idx="3975">
                  <c:v>42094</c:v>
                </c:pt>
                <c:pt idx="3976">
                  <c:v>42095</c:v>
                </c:pt>
                <c:pt idx="3977">
                  <c:v>42096</c:v>
                </c:pt>
                <c:pt idx="3978">
                  <c:v>42097</c:v>
                </c:pt>
                <c:pt idx="3979">
                  <c:v>42100</c:v>
                </c:pt>
                <c:pt idx="3980">
                  <c:v>42101</c:v>
                </c:pt>
                <c:pt idx="3981">
                  <c:v>42102</c:v>
                </c:pt>
                <c:pt idx="3982">
                  <c:v>42103</c:v>
                </c:pt>
                <c:pt idx="3983">
                  <c:v>42104</c:v>
                </c:pt>
                <c:pt idx="3984">
                  <c:v>42107</c:v>
                </c:pt>
                <c:pt idx="3985">
                  <c:v>42108</c:v>
                </c:pt>
                <c:pt idx="3986">
                  <c:v>42109</c:v>
                </c:pt>
                <c:pt idx="3987">
                  <c:v>42110</c:v>
                </c:pt>
                <c:pt idx="3988">
                  <c:v>42111</c:v>
                </c:pt>
                <c:pt idx="3989">
                  <c:v>42114</c:v>
                </c:pt>
                <c:pt idx="3990">
                  <c:v>42115</c:v>
                </c:pt>
                <c:pt idx="3991">
                  <c:v>42116</c:v>
                </c:pt>
                <c:pt idx="3992">
                  <c:v>42117</c:v>
                </c:pt>
                <c:pt idx="3993">
                  <c:v>42118</c:v>
                </c:pt>
                <c:pt idx="3994">
                  <c:v>42121</c:v>
                </c:pt>
                <c:pt idx="3995">
                  <c:v>42122</c:v>
                </c:pt>
                <c:pt idx="3996">
                  <c:v>42123</c:v>
                </c:pt>
                <c:pt idx="3997">
                  <c:v>42124</c:v>
                </c:pt>
                <c:pt idx="3998">
                  <c:v>42125</c:v>
                </c:pt>
                <c:pt idx="3999">
                  <c:v>42128</c:v>
                </c:pt>
                <c:pt idx="4000">
                  <c:v>42129</c:v>
                </c:pt>
                <c:pt idx="4001">
                  <c:v>42130</c:v>
                </c:pt>
                <c:pt idx="4002">
                  <c:v>42131</c:v>
                </c:pt>
                <c:pt idx="4003">
                  <c:v>42132</c:v>
                </c:pt>
                <c:pt idx="4004">
                  <c:v>42135</c:v>
                </c:pt>
                <c:pt idx="4005">
                  <c:v>42136</c:v>
                </c:pt>
                <c:pt idx="4006">
                  <c:v>42137</c:v>
                </c:pt>
                <c:pt idx="4007">
                  <c:v>42138</c:v>
                </c:pt>
                <c:pt idx="4008">
                  <c:v>42139</c:v>
                </c:pt>
                <c:pt idx="4009">
                  <c:v>42142</c:v>
                </c:pt>
                <c:pt idx="4010">
                  <c:v>42143</c:v>
                </c:pt>
                <c:pt idx="4011">
                  <c:v>42144</c:v>
                </c:pt>
                <c:pt idx="4012">
                  <c:v>42145</c:v>
                </c:pt>
                <c:pt idx="4013">
                  <c:v>42146</c:v>
                </c:pt>
                <c:pt idx="4014">
                  <c:v>42149</c:v>
                </c:pt>
                <c:pt idx="4015">
                  <c:v>42150</c:v>
                </c:pt>
                <c:pt idx="4016">
                  <c:v>42151</c:v>
                </c:pt>
                <c:pt idx="4017">
                  <c:v>42152</c:v>
                </c:pt>
                <c:pt idx="4018">
                  <c:v>42153</c:v>
                </c:pt>
                <c:pt idx="4019">
                  <c:v>42156</c:v>
                </c:pt>
                <c:pt idx="4020">
                  <c:v>42157</c:v>
                </c:pt>
                <c:pt idx="4021">
                  <c:v>42158</c:v>
                </c:pt>
                <c:pt idx="4022">
                  <c:v>42159</c:v>
                </c:pt>
                <c:pt idx="4023">
                  <c:v>42160</c:v>
                </c:pt>
                <c:pt idx="4024">
                  <c:v>42163</c:v>
                </c:pt>
                <c:pt idx="4025">
                  <c:v>42164</c:v>
                </c:pt>
                <c:pt idx="4026">
                  <c:v>42165</c:v>
                </c:pt>
                <c:pt idx="4027">
                  <c:v>42166</c:v>
                </c:pt>
                <c:pt idx="4028">
                  <c:v>42167</c:v>
                </c:pt>
                <c:pt idx="4029">
                  <c:v>42170</c:v>
                </c:pt>
                <c:pt idx="4030">
                  <c:v>42171</c:v>
                </c:pt>
                <c:pt idx="4031">
                  <c:v>42172</c:v>
                </c:pt>
                <c:pt idx="4032">
                  <c:v>42173</c:v>
                </c:pt>
                <c:pt idx="4033">
                  <c:v>42174</c:v>
                </c:pt>
                <c:pt idx="4034">
                  <c:v>42177</c:v>
                </c:pt>
                <c:pt idx="4035">
                  <c:v>42178</c:v>
                </c:pt>
                <c:pt idx="4036">
                  <c:v>42179</c:v>
                </c:pt>
                <c:pt idx="4037">
                  <c:v>42180</c:v>
                </c:pt>
                <c:pt idx="4038">
                  <c:v>42181</c:v>
                </c:pt>
                <c:pt idx="4039">
                  <c:v>42184</c:v>
                </c:pt>
                <c:pt idx="4040">
                  <c:v>42185</c:v>
                </c:pt>
                <c:pt idx="4041">
                  <c:v>42186</c:v>
                </c:pt>
                <c:pt idx="4042">
                  <c:v>42187</c:v>
                </c:pt>
                <c:pt idx="4043">
                  <c:v>42188</c:v>
                </c:pt>
                <c:pt idx="4044">
                  <c:v>42191</c:v>
                </c:pt>
                <c:pt idx="4045">
                  <c:v>42192</c:v>
                </c:pt>
                <c:pt idx="4046">
                  <c:v>42193</c:v>
                </c:pt>
                <c:pt idx="4047">
                  <c:v>42194</c:v>
                </c:pt>
                <c:pt idx="4048">
                  <c:v>42195</c:v>
                </c:pt>
                <c:pt idx="4049">
                  <c:v>42198</c:v>
                </c:pt>
                <c:pt idx="4050">
                  <c:v>42199</c:v>
                </c:pt>
                <c:pt idx="4051">
                  <c:v>42200</c:v>
                </c:pt>
                <c:pt idx="4052">
                  <c:v>42201</c:v>
                </c:pt>
                <c:pt idx="4053">
                  <c:v>42202</c:v>
                </c:pt>
                <c:pt idx="4054">
                  <c:v>42205</c:v>
                </c:pt>
                <c:pt idx="4055">
                  <c:v>42206</c:v>
                </c:pt>
                <c:pt idx="4056">
                  <c:v>42207</c:v>
                </c:pt>
                <c:pt idx="4057">
                  <c:v>42208</c:v>
                </c:pt>
                <c:pt idx="4058">
                  <c:v>42209</c:v>
                </c:pt>
                <c:pt idx="4059">
                  <c:v>42212</c:v>
                </c:pt>
                <c:pt idx="4060">
                  <c:v>42213</c:v>
                </c:pt>
                <c:pt idx="4061">
                  <c:v>42214</c:v>
                </c:pt>
                <c:pt idx="4062">
                  <c:v>42215</c:v>
                </c:pt>
                <c:pt idx="4063">
                  <c:v>42216</c:v>
                </c:pt>
                <c:pt idx="4064">
                  <c:v>42219</c:v>
                </c:pt>
                <c:pt idx="4065">
                  <c:v>42220</c:v>
                </c:pt>
                <c:pt idx="4066">
                  <c:v>42221</c:v>
                </c:pt>
                <c:pt idx="4067">
                  <c:v>42222</c:v>
                </c:pt>
                <c:pt idx="4068">
                  <c:v>42223</c:v>
                </c:pt>
                <c:pt idx="4069">
                  <c:v>42226</c:v>
                </c:pt>
                <c:pt idx="4070">
                  <c:v>42227</c:v>
                </c:pt>
                <c:pt idx="4071">
                  <c:v>42228</c:v>
                </c:pt>
                <c:pt idx="4072">
                  <c:v>42229</c:v>
                </c:pt>
                <c:pt idx="4073">
                  <c:v>42230</c:v>
                </c:pt>
                <c:pt idx="4074">
                  <c:v>42233</c:v>
                </c:pt>
                <c:pt idx="4075">
                  <c:v>42234</c:v>
                </c:pt>
                <c:pt idx="4076">
                  <c:v>42235</c:v>
                </c:pt>
                <c:pt idx="4077">
                  <c:v>42236</c:v>
                </c:pt>
                <c:pt idx="4078">
                  <c:v>42237</c:v>
                </c:pt>
                <c:pt idx="4079">
                  <c:v>42240</c:v>
                </c:pt>
                <c:pt idx="4080">
                  <c:v>42241</c:v>
                </c:pt>
                <c:pt idx="4081">
                  <c:v>42242</c:v>
                </c:pt>
                <c:pt idx="4082">
                  <c:v>42243</c:v>
                </c:pt>
                <c:pt idx="4083">
                  <c:v>42244</c:v>
                </c:pt>
                <c:pt idx="4084">
                  <c:v>42247</c:v>
                </c:pt>
                <c:pt idx="4085">
                  <c:v>42248</c:v>
                </c:pt>
                <c:pt idx="4086">
                  <c:v>42249</c:v>
                </c:pt>
                <c:pt idx="4087">
                  <c:v>42250</c:v>
                </c:pt>
                <c:pt idx="4088">
                  <c:v>42251</c:v>
                </c:pt>
                <c:pt idx="4089">
                  <c:v>42254</c:v>
                </c:pt>
                <c:pt idx="4090">
                  <c:v>42255</c:v>
                </c:pt>
                <c:pt idx="4091">
                  <c:v>42256</c:v>
                </c:pt>
                <c:pt idx="4092">
                  <c:v>42257</c:v>
                </c:pt>
                <c:pt idx="4093">
                  <c:v>42258</c:v>
                </c:pt>
                <c:pt idx="4094">
                  <c:v>42261</c:v>
                </c:pt>
                <c:pt idx="4095">
                  <c:v>42262</c:v>
                </c:pt>
                <c:pt idx="4096">
                  <c:v>42263</c:v>
                </c:pt>
                <c:pt idx="4097">
                  <c:v>42264</c:v>
                </c:pt>
                <c:pt idx="4098">
                  <c:v>42265</c:v>
                </c:pt>
                <c:pt idx="4099">
                  <c:v>42268</c:v>
                </c:pt>
                <c:pt idx="4100">
                  <c:v>42269</c:v>
                </c:pt>
                <c:pt idx="4101">
                  <c:v>42270</c:v>
                </c:pt>
                <c:pt idx="4102">
                  <c:v>42271</c:v>
                </c:pt>
                <c:pt idx="4103">
                  <c:v>42272</c:v>
                </c:pt>
                <c:pt idx="4104">
                  <c:v>42275</c:v>
                </c:pt>
                <c:pt idx="4105">
                  <c:v>42276</c:v>
                </c:pt>
                <c:pt idx="4106">
                  <c:v>42277</c:v>
                </c:pt>
                <c:pt idx="4107">
                  <c:v>42278</c:v>
                </c:pt>
                <c:pt idx="4108">
                  <c:v>42279</c:v>
                </c:pt>
                <c:pt idx="4109">
                  <c:v>42282</c:v>
                </c:pt>
                <c:pt idx="4110">
                  <c:v>42283</c:v>
                </c:pt>
                <c:pt idx="4111">
                  <c:v>42284</c:v>
                </c:pt>
                <c:pt idx="4112">
                  <c:v>42285</c:v>
                </c:pt>
                <c:pt idx="4113">
                  <c:v>42286</c:v>
                </c:pt>
                <c:pt idx="4114">
                  <c:v>42289</c:v>
                </c:pt>
                <c:pt idx="4115">
                  <c:v>42290</c:v>
                </c:pt>
                <c:pt idx="4116">
                  <c:v>42291</c:v>
                </c:pt>
                <c:pt idx="4117">
                  <c:v>42292</c:v>
                </c:pt>
                <c:pt idx="4118">
                  <c:v>42293</c:v>
                </c:pt>
                <c:pt idx="4119">
                  <c:v>42296</c:v>
                </c:pt>
                <c:pt idx="4120">
                  <c:v>42297</c:v>
                </c:pt>
                <c:pt idx="4121">
                  <c:v>42298</c:v>
                </c:pt>
                <c:pt idx="4122">
                  <c:v>42299</c:v>
                </c:pt>
                <c:pt idx="4123">
                  <c:v>42300</c:v>
                </c:pt>
                <c:pt idx="4124">
                  <c:v>42303</c:v>
                </c:pt>
                <c:pt idx="4125">
                  <c:v>42304</c:v>
                </c:pt>
                <c:pt idx="4126">
                  <c:v>42305</c:v>
                </c:pt>
                <c:pt idx="4127">
                  <c:v>42306</c:v>
                </c:pt>
                <c:pt idx="4128">
                  <c:v>42307</c:v>
                </c:pt>
                <c:pt idx="4129">
                  <c:v>42310</c:v>
                </c:pt>
                <c:pt idx="4130">
                  <c:v>42311</c:v>
                </c:pt>
                <c:pt idx="4131">
                  <c:v>42312</c:v>
                </c:pt>
                <c:pt idx="4132">
                  <c:v>42313</c:v>
                </c:pt>
                <c:pt idx="4133">
                  <c:v>42314</c:v>
                </c:pt>
                <c:pt idx="4134">
                  <c:v>42317</c:v>
                </c:pt>
                <c:pt idx="4135">
                  <c:v>42318</c:v>
                </c:pt>
                <c:pt idx="4136">
                  <c:v>42319</c:v>
                </c:pt>
                <c:pt idx="4137">
                  <c:v>42320</c:v>
                </c:pt>
                <c:pt idx="4138">
                  <c:v>42321</c:v>
                </c:pt>
                <c:pt idx="4139">
                  <c:v>42324</c:v>
                </c:pt>
                <c:pt idx="4140">
                  <c:v>42325</c:v>
                </c:pt>
                <c:pt idx="4141">
                  <c:v>42326</c:v>
                </c:pt>
                <c:pt idx="4142">
                  <c:v>42327</c:v>
                </c:pt>
                <c:pt idx="4143">
                  <c:v>42328</c:v>
                </c:pt>
                <c:pt idx="4144">
                  <c:v>42331</c:v>
                </c:pt>
                <c:pt idx="4145">
                  <c:v>42332</c:v>
                </c:pt>
                <c:pt idx="4146">
                  <c:v>42333</c:v>
                </c:pt>
                <c:pt idx="4147">
                  <c:v>42334</c:v>
                </c:pt>
                <c:pt idx="4148">
                  <c:v>42335</c:v>
                </c:pt>
                <c:pt idx="4149">
                  <c:v>42338</c:v>
                </c:pt>
                <c:pt idx="4150">
                  <c:v>42339</c:v>
                </c:pt>
                <c:pt idx="4151">
                  <c:v>42340</c:v>
                </c:pt>
                <c:pt idx="4152">
                  <c:v>42341</c:v>
                </c:pt>
                <c:pt idx="4153">
                  <c:v>42342</c:v>
                </c:pt>
                <c:pt idx="4154">
                  <c:v>42345</c:v>
                </c:pt>
                <c:pt idx="4155">
                  <c:v>42346</c:v>
                </c:pt>
                <c:pt idx="4156">
                  <c:v>42347</c:v>
                </c:pt>
                <c:pt idx="4157">
                  <c:v>42348</c:v>
                </c:pt>
                <c:pt idx="4158">
                  <c:v>42349</c:v>
                </c:pt>
                <c:pt idx="4159">
                  <c:v>42352</c:v>
                </c:pt>
                <c:pt idx="4160">
                  <c:v>42353</c:v>
                </c:pt>
                <c:pt idx="4161">
                  <c:v>42354</c:v>
                </c:pt>
                <c:pt idx="4162">
                  <c:v>42355</c:v>
                </c:pt>
                <c:pt idx="4163">
                  <c:v>42356</c:v>
                </c:pt>
                <c:pt idx="4164">
                  <c:v>42359</c:v>
                </c:pt>
                <c:pt idx="4165">
                  <c:v>42360</c:v>
                </c:pt>
                <c:pt idx="4166">
                  <c:v>42361</c:v>
                </c:pt>
                <c:pt idx="4167">
                  <c:v>42362</c:v>
                </c:pt>
                <c:pt idx="4168">
                  <c:v>42363</c:v>
                </c:pt>
                <c:pt idx="4169">
                  <c:v>42366</c:v>
                </c:pt>
                <c:pt idx="4170">
                  <c:v>42367</c:v>
                </c:pt>
                <c:pt idx="4171">
                  <c:v>42368</c:v>
                </c:pt>
                <c:pt idx="4172">
                  <c:v>42369</c:v>
                </c:pt>
                <c:pt idx="4173">
                  <c:v>42370</c:v>
                </c:pt>
                <c:pt idx="4174">
                  <c:v>42373</c:v>
                </c:pt>
                <c:pt idx="4175">
                  <c:v>42374</c:v>
                </c:pt>
                <c:pt idx="4176">
                  <c:v>42375</c:v>
                </c:pt>
                <c:pt idx="4177">
                  <c:v>42376</c:v>
                </c:pt>
                <c:pt idx="4178">
                  <c:v>42377</c:v>
                </c:pt>
                <c:pt idx="4179">
                  <c:v>42380</c:v>
                </c:pt>
                <c:pt idx="4180">
                  <c:v>42381</c:v>
                </c:pt>
                <c:pt idx="4181">
                  <c:v>42382</c:v>
                </c:pt>
                <c:pt idx="4182">
                  <c:v>42383</c:v>
                </c:pt>
                <c:pt idx="4183">
                  <c:v>42384</c:v>
                </c:pt>
                <c:pt idx="4184">
                  <c:v>42387</c:v>
                </c:pt>
                <c:pt idx="4185">
                  <c:v>42388</c:v>
                </c:pt>
                <c:pt idx="4186">
                  <c:v>42389</c:v>
                </c:pt>
                <c:pt idx="4187">
                  <c:v>42390</c:v>
                </c:pt>
                <c:pt idx="4188">
                  <c:v>42391</c:v>
                </c:pt>
                <c:pt idx="4189">
                  <c:v>42394</c:v>
                </c:pt>
                <c:pt idx="4190">
                  <c:v>42395</c:v>
                </c:pt>
                <c:pt idx="4191">
                  <c:v>42396</c:v>
                </c:pt>
                <c:pt idx="4192">
                  <c:v>42397</c:v>
                </c:pt>
                <c:pt idx="4193">
                  <c:v>42398</c:v>
                </c:pt>
                <c:pt idx="4194">
                  <c:v>42401</c:v>
                </c:pt>
                <c:pt idx="4195">
                  <c:v>42402</c:v>
                </c:pt>
                <c:pt idx="4196">
                  <c:v>42403</c:v>
                </c:pt>
                <c:pt idx="4197">
                  <c:v>42404</c:v>
                </c:pt>
                <c:pt idx="4198">
                  <c:v>42405</c:v>
                </c:pt>
                <c:pt idx="4199">
                  <c:v>42408</c:v>
                </c:pt>
                <c:pt idx="4200">
                  <c:v>42409</c:v>
                </c:pt>
                <c:pt idx="4201">
                  <c:v>42410</c:v>
                </c:pt>
                <c:pt idx="4202">
                  <c:v>42411</c:v>
                </c:pt>
                <c:pt idx="4203">
                  <c:v>42412</c:v>
                </c:pt>
                <c:pt idx="4204">
                  <c:v>42415</c:v>
                </c:pt>
                <c:pt idx="4205">
                  <c:v>42416</c:v>
                </c:pt>
                <c:pt idx="4206">
                  <c:v>42417</c:v>
                </c:pt>
                <c:pt idx="4207">
                  <c:v>42418</c:v>
                </c:pt>
                <c:pt idx="4208">
                  <c:v>42419</c:v>
                </c:pt>
                <c:pt idx="4209">
                  <c:v>42422</c:v>
                </c:pt>
                <c:pt idx="4210">
                  <c:v>42423</c:v>
                </c:pt>
                <c:pt idx="4211">
                  <c:v>42424</c:v>
                </c:pt>
                <c:pt idx="4212">
                  <c:v>42425</c:v>
                </c:pt>
                <c:pt idx="4213">
                  <c:v>42426</c:v>
                </c:pt>
                <c:pt idx="4214">
                  <c:v>42429</c:v>
                </c:pt>
                <c:pt idx="4215">
                  <c:v>42430</c:v>
                </c:pt>
                <c:pt idx="4216">
                  <c:v>42431</c:v>
                </c:pt>
                <c:pt idx="4217">
                  <c:v>42432</c:v>
                </c:pt>
                <c:pt idx="4218">
                  <c:v>42433</c:v>
                </c:pt>
                <c:pt idx="4219">
                  <c:v>42436</c:v>
                </c:pt>
                <c:pt idx="4220">
                  <c:v>42437</c:v>
                </c:pt>
                <c:pt idx="4221">
                  <c:v>42438</c:v>
                </c:pt>
                <c:pt idx="4222">
                  <c:v>42439</c:v>
                </c:pt>
                <c:pt idx="4223">
                  <c:v>42440</c:v>
                </c:pt>
                <c:pt idx="4224">
                  <c:v>42443</c:v>
                </c:pt>
                <c:pt idx="4225">
                  <c:v>42444</c:v>
                </c:pt>
                <c:pt idx="4226">
                  <c:v>42445</c:v>
                </c:pt>
                <c:pt idx="4227">
                  <c:v>42446</c:v>
                </c:pt>
                <c:pt idx="4228">
                  <c:v>42447</c:v>
                </c:pt>
                <c:pt idx="4229">
                  <c:v>42450</c:v>
                </c:pt>
                <c:pt idx="4230">
                  <c:v>42451</c:v>
                </c:pt>
                <c:pt idx="4231">
                  <c:v>42452</c:v>
                </c:pt>
                <c:pt idx="4232">
                  <c:v>42453</c:v>
                </c:pt>
                <c:pt idx="4233">
                  <c:v>42454</c:v>
                </c:pt>
                <c:pt idx="4234">
                  <c:v>42457</c:v>
                </c:pt>
                <c:pt idx="4235">
                  <c:v>42458</c:v>
                </c:pt>
                <c:pt idx="4236">
                  <c:v>42459</c:v>
                </c:pt>
                <c:pt idx="4237">
                  <c:v>42460</c:v>
                </c:pt>
                <c:pt idx="4238">
                  <c:v>42461</c:v>
                </c:pt>
                <c:pt idx="4239">
                  <c:v>42464</c:v>
                </c:pt>
                <c:pt idx="4240">
                  <c:v>42465</c:v>
                </c:pt>
                <c:pt idx="4241">
                  <c:v>42466</c:v>
                </c:pt>
                <c:pt idx="4242">
                  <c:v>42467</c:v>
                </c:pt>
                <c:pt idx="4243">
                  <c:v>42468</c:v>
                </c:pt>
                <c:pt idx="4244">
                  <c:v>42471</c:v>
                </c:pt>
                <c:pt idx="4245">
                  <c:v>42472</c:v>
                </c:pt>
                <c:pt idx="4246">
                  <c:v>42473</c:v>
                </c:pt>
                <c:pt idx="4247">
                  <c:v>42474</c:v>
                </c:pt>
                <c:pt idx="4248">
                  <c:v>42475</c:v>
                </c:pt>
                <c:pt idx="4249">
                  <c:v>42478</c:v>
                </c:pt>
                <c:pt idx="4250">
                  <c:v>42479</c:v>
                </c:pt>
                <c:pt idx="4251">
                  <c:v>42480</c:v>
                </c:pt>
                <c:pt idx="4252">
                  <c:v>42481</c:v>
                </c:pt>
                <c:pt idx="4253">
                  <c:v>42482</c:v>
                </c:pt>
                <c:pt idx="4254">
                  <c:v>42485</c:v>
                </c:pt>
                <c:pt idx="4255">
                  <c:v>42486</c:v>
                </c:pt>
                <c:pt idx="4256">
                  <c:v>42487</c:v>
                </c:pt>
                <c:pt idx="4257">
                  <c:v>42488</c:v>
                </c:pt>
                <c:pt idx="4258">
                  <c:v>42489</c:v>
                </c:pt>
                <c:pt idx="4259">
                  <c:v>42492</c:v>
                </c:pt>
                <c:pt idx="4260">
                  <c:v>42493</c:v>
                </c:pt>
                <c:pt idx="4261">
                  <c:v>42494</c:v>
                </c:pt>
                <c:pt idx="4262">
                  <c:v>42495</c:v>
                </c:pt>
                <c:pt idx="4263">
                  <c:v>42496</c:v>
                </c:pt>
                <c:pt idx="4264">
                  <c:v>42499</c:v>
                </c:pt>
                <c:pt idx="4265">
                  <c:v>42500</c:v>
                </c:pt>
                <c:pt idx="4266">
                  <c:v>42501</c:v>
                </c:pt>
                <c:pt idx="4267">
                  <c:v>42502</c:v>
                </c:pt>
                <c:pt idx="4268">
                  <c:v>42503</c:v>
                </c:pt>
                <c:pt idx="4269">
                  <c:v>42506</c:v>
                </c:pt>
                <c:pt idx="4270">
                  <c:v>42507</c:v>
                </c:pt>
                <c:pt idx="4271">
                  <c:v>42508</c:v>
                </c:pt>
                <c:pt idx="4272">
                  <c:v>42509</c:v>
                </c:pt>
                <c:pt idx="4273">
                  <c:v>42510</c:v>
                </c:pt>
                <c:pt idx="4274">
                  <c:v>42513</c:v>
                </c:pt>
                <c:pt idx="4275">
                  <c:v>42514</c:v>
                </c:pt>
                <c:pt idx="4276">
                  <c:v>42515</c:v>
                </c:pt>
                <c:pt idx="4277">
                  <c:v>42516</c:v>
                </c:pt>
                <c:pt idx="4278">
                  <c:v>42517</c:v>
                </c:pt>
                <c:pt idx="4279">
                  <c:v>42520</c:v>
                </c:pt>
                <c:pt idx="4280">
                  <c:v>42521</c:v>
                </c:pt>
                <c:pt idx="4281">
                  <c:v>42522</c:v>
                </c:pt>
                <c:pt idx="4282">
                  <c:v>42523</c:v>
                </c:pt>
                <c:pt idx="4283">
                  <c:v>42524</c:v>
                </c:pt>
                <c:pt idx="4284">
                  <c:v>42527</c:v>
                </c:pt>
                <c:pt idx="4285">
                  <c:v>42528</c:v>
                </c:pt>
                <c:pt idx="4286">
                  <c:v>42529</c:v>
                </c:pt>
                <c:pt idx="4287">
                  <c:v>42530</c:v>
                </c:pt>
                <c:pt idx="4288">
                  <c:v>42531</c:v>
                </c:pt>
                <c:pt idx="4289">
                  <c:v>42534</c:v>
                </c:pt>
                <c:pt idx="4290">
                  <c:v>42535</c:v>
                </c:pt>
                <c:pt idx="4291">
                  <c:v>42536</c:v>
                </c:pt>
                <c:pt idx="4292">
                  <c:v>42537</c:v>
                </c:pt>
                <c:pt idx="4293">
                  <c:v>42538</c:v>
                </c:pt>
                <c:pt idx="4294">
                  <c:v>42541</c:v>
                </c:pt>
                <c:pt idx="4295">
                  <c:v>42542</c:v>
                </c:pt>
                <c:pt idx="4296">
                  <c:v>42543</c:v>
                </c:pt>
                <c:pt idx="4297">
                  <c:v>42544</c:v>
                </c:pt>
                <c:pt idx="4298">
                  <c:v>42545</c:v>
                </c:pt>
                <c:pt idx="4299">
                  <c:v>42548</c:v>
                </c:pt>
                <c:pt idx="4300">
                  <c:v>42549</c:v>
                </c:pt>
                <c:pt idx="4301">
                  <c:v>42550</c:v>
                </c:pt>
                <c:pt idx="4302">
                  <c:v>42551</c:v>
                </c:pt>
                <c:pt idx="4303">
                  <c:v>42552</c:v>
                </c:pt>
                <c:pt idx="4304">
                  <c:v>42555</c:v>
                </c:pt>
                <c:pt idx="4305">
                  <c:v>42556</c:v>
                </c:pt>
                <c:pt idx="4306">
                  <c:v>42557</c:v>
                </c:pt>
                <c:pt idx="4307">
                  <c:v>42558</c:v>
                </c:pt>
                <c:pt idx="4308">
                  <c:v>42559</c:v>
                </c:pt>
                <c:pt idx="4309">
                  <c:v>42562</c:v>
                </c:pt>
                <c:pt idx="4310">
                  <c:v>42563</c:v>
                </c:pt>
                <c:pt idx="4311">
                  <c:v>42564</c:v>
                </c:pt>
                <c:pt idx="4312">
                  <c:v>42565</c:v>
                </c:pt>
                <c:pt idx="4313">
                  <c:v>42566</c:v>
                </c:pt>
                <c:pt idx="4314">
                  <c:v>42569</c:v>
                </c:pt>
                <c:pt idx="4315">
                  <c:v>42570</c:v>
                </c:pt>
                <c:pt idx="4316">
                  <c:v>42571</c:v>
                </c:pt>
                <c:pt idx="4317">
                  <c:v>42572</c:v>
                </c:pt>
                <c:pt idx="4318">
                  <c:v>42573</c:v>
                </c:pt>
                <c:pt idx="4319">
                  <c:v>42576</c:v>
                </c:pt>
                <c:pt idx="4320">
                  <c:v>42577</c:v>
                </c:pt>
                <c:pt idx="4321">
                  <c:v>42578</c:v>
                </c:pt>
                <c:pt idx="4322">
                  <c:v>42579</c:v>
                </c:pt>
                <c:pt idx="4323">
                  <c:v>42580</c:v>
                </c:pt>
                <c:pt idx="4324">
                  <c:v>42583</c:v>
                </c:pt>
                <c:pt idx="4325">
                  <c:v>42584</c:v>
                </c:pt>
                <c:pt idx="4326">
                  <c:v>42585</c:v>
                </c:pt>
                <c:pt idx="4327">
                  <c:v>42586</c:v>
                </c:pt>
                <c:pt idx="4328">
                  <c:v>42587</c:v>
                </c:pt>
                <c:pt idx="4329">
                  <c:v>42590</c:v>
                </c:pt>
                <c:pt idx="4330">
                  <c:v>42591</c:v>
                </c:pt>
                <c:pt idx="4331">
                  <c:v>42592</c:v>
                </c:pt>
                <c:pt idx="4332">
                  <c:v>42593</c:v>
                </c:pt>
                <c:pt idx="4333">
                  <c:v>42594</c:v>
                </c:pt>
                <c:pt idx="4334">
                  <c:v>42597</c:v>
                </c:pt>
                <c:pt idx="4335">
                  <c:v>42598</c:v>
                </c:pt>
                <c:pt idx="4336">
                  <c:v>42599</c:v>
                </c:pt>
                <c:pt idx="4337">
                  <c:v>42600</c:v>
                </c:pt>
                <c:pt idx="4338">
                  <c:v>42601</c:v>
                </c:pt>
                <c:pt idx="4339">
                  <c:v>42604</c:v>
                </c:pt>
                <c:pt idx="4340">
                  <c:v>42605</c:v>
                </c:pt>
                <c:pt idx="4341">
                  <c:v>42606</c:v>
                </c:pt>
                <c:pt idx="4342">
                  <c:v>42607</c:v>
                </c:pt>
                <c:pt idx="4343">
                  <c:v>42608</c:v>
                </c:pt>
                <c:pt idx="4344">
                  <c:v>42611</c:v>
                </c:pt>
                <c:pt idx="4345">
                  <c:v>42612</c:v>
                </c:pt>
                <c:pt idx="4346">
                  <c:v>42613</c:v>
                </c:pt>
                <c:pt idx="4347">
                  <c:v>42614</c:v>
                </c:pt>
                <c:pt idx="4348">
                  <c:v>42615</c:v>
                </c:pt>
                <c:pt idx="4349">
                  <c:v>42618</c:v>
                </c:pt>
                <c:pt idx="4350">
                  <c:v>42619</c:v>
                </c:pt>
                <c:pt idx="4351">
                  <c:v>42620</c:v>
                </c:pt>
                <c:pt idx="4352">
                  <c:v>42621</c:v>
                </c:pt>
                <c:pt idx="4353">
                  <c:v>42622</c:v>
                </c:pt>
                <c:pt idx="4354">
                  <c:v>42625</c:v>
                </c:pt>
                <c:pt idx="4355">
                  <c:v>42626</c:v>
                </c:pt>
                <c:pt idx="4356">
                  <c:v>42627</c:v>
                </c:pt>
                <c:pt idx="4357">
                  <c:v>42628</c:v>
                </c:pt>
                <c:pt idx="4358">
                  <c:v>42629</c:v>
                </c:pt>
                <c:pt idx="4359">
                  <c:v>42632</c:v>
                </c:pt>
                <c:pt idx="4360">
                  <c:v>42633</c:v>
                </c:pt>
                <c:pt idx="4361">
                  <c:v>42634</c:v>
                </c:pt>
                <c:pt idx="4362">
                  <c:v>42635</c:v>
                </c:pt>
                <c:pt idx="4363">
                  <c:v>42636</c:v>
                </c:pt>
                <c:pt idx="4364">
                  <c:v>42639</c:v>
                </c:pt>
                <c:pt idx="4365">
                  <c:v>42640</c:v>
                </c:pt>
                <c:pt idx="4366">
                  <c:v>42641</c:v>
                </c:pt>
                <c:pt idx="4367">
                  <c:v>42642</c:v>
                </c:pt>
                <c:pt idx="4368">
                  <c:v>42643</c:v>
                </c:pt>
                <c:pt idx="4369">
                  <c:v>42646</c:v>
                </c:pt>
                <c:pt idx="4370">
                  <c:v>42647</c:v>
                </c:pt>
                <c:pt idx="4371">
                  <c:v>42648</c:v>
                </c:pt>
                <c:pt idx="4372">
                  <c:v>42649</c:v>
                </c:pt>
                <c:pt idx="4373">
                  <c:v>42650</c:v>
                </c:pt>
                <c:pt idx="4374">
                  <c:v>42653</c:v>
                </c:pt>
                <c:pt idx="4375">
                  <c:v>42654</c:v>
                </c:pt>
                <c:pt idx="4376">
                  <c:v>42655</c:v>
                </c:pt>
                <c:pt idx="4377">
                  <c:v>42656</c:v>
                </c:pt>
                <c:pt idx="4378">
                  <c:v>42657</c:v>
                </c:pt>
                <c:pt idx="4379">
                  <c:v>42660</c:v>
                </c:pt>
                <c:pt idx="4380">
                  <c:v>42661</c:v>
                </c:pt>
                <c:pt idx="4381">
                  <c:v>42662</c:v>
                </c:pt>
                <c:pt idx="4382">
                  <c:v>42663</c:v>
                </c:pt>
                <c:pt idx="4383">
                  <c:v>42664</c:v>
                </c:pt>
                <c:pt idx="4384">
                  <c:v>42667</c:v>
                </c:pt>
                <c:pt idx="4385">
                  <c:v>42668</c:v>
                </c:pt>
                <c:pt idx="4386">
                  <c:v>42669</c:v>
                </c:pt>
                <c:pt idx="4387">
                  <c:v>42670</c:v>
                </c:pt>
                <c:pt idx="4388">
                  <c:v>42671</c:v>
                </c:pt>
                <c:pt idx="4389">
                  <c:v>42674</c:v>
                </c:pt>
                <c:pt idx="4390">
                  <c:v>42675</c:v>
                </c:pt>
                <c:pt idx="4391">
                  <c:v>42676</c:v>
                </c:pt>
                <c:pt idx="4392">
                  <c:v>42677</c:v>
                </c:pt>
                <c:pt idx="4393">
                  <c:v>42678</c:v>
                </c:pt>
                <c:pt idx="4394">
                  <c:v>42681</c:v>
                </c:pt>
                <c:pt idx="4395">
                  <c:v>42682</c:v>
                </c:pt>
                <c:pt idx="4396">
                  <c:v>42683</c:v>
                </c:pt>
                <c:pt idx="4397">
                  <c:v>42684</c:v>
                </c:pt>
                <c:pt idx="4398">
                  <c:v>42685</c:v>
                </c:pt>
                <c:pt idx="4399">
                  <c:v>42688</c:v>
                </c:pt>
                <c:pt idx="4400">
                  <c:v>42689</c:v>
                </c:pt>
                <c:pt idx="4401">
                  <c:v>42690</c:v>
                </c:pt>
                <c:pt idx="4402">
                  <c:v>42691</c:v>
                </c:pt>
                <c:pt idx="4403">
                  <c:v>42692</c:v>
                </c:pt>
                <c:pt idx="4404">
                  <c:v>42695</c:v>
                </c:pt>
                <c:pt idx="4405">
                  <c:v>42696</c:v>
                </c:pt>
                <c:pt idx="4406">
                  <c:v>42697</c:v>
                </c:pt>
                <c:pt idx="4407">
                  <c:v>42698</c:v>
                </c:pt>
                <c:pt idx="4408">
                  <c:v>42699</c:v>
                </c:pt>
                <c:pt idx="4409">
                  <c:v>42702</c:v>
                </c:pt>
                <c:pt idx="4410">
                  <c:v>42703</c:v>
                </c:pt>
                <c:pt idx="4411">
                  <c:v>42704</c:v>
                </c:pt>
                <c:pt idx="4412">
                  <c:v>42705</c:v>
                </c:pt>
                <c:pt idx="4413">
                  <c:v>42706</c:v>
                </c:pt>
                <c:pt idx="4414">
                  <c:v>42709</c:v>
                </c:pt>
                <c:pt idx="4415">
                  <c:v>42710</c:v>
                </c:pt>
                <c:pt idx="4416">
                  <c:v>42711</c:v>
                </c:pt>
                <c:pt idx="4417">
                  <c:v>42712</c:v>
                </c:pt>
                <c:pt idx="4418">
                  <c:v>42713</c:v>
                </c:pt>
                <c:pt idx="4419">
                  <c:v>42716</c:v>
                </c:pt>
                <c:pt idx="4420">
                  <c:v>42717</c:v>
                </c:pt>
                <c:pt idx="4421">
                  <c:v>42718</c:v>
                </c:pt>
                <c:pt idx="4422">
                  <c:v>42719</c:v>
                </c:pt>
                <c:pt idx="4423">
                  <c:v>42720</c:v>
                </c:pt>
                <c:pt idx="4424">
                  <c:v>42723</c:v>
                </c:pt>
                <c:pt idx="4425">
                  <c:v>42724</c:v>
                </c:pt>
                <c:pt idx="4426">
                  <c:v>42725</c:v>
                </c:pt>
                <c:pt idx="4427">
                  <c:v>42726</c:v>
                </c:pt>
                <c:pt idx="4428">
                  <c:v>42727</c:v>
                </c:pt>
                <c:pt idx="4429">
                  <c:v>42730</c:v>
                </c:pt>
                <c:pt idx="4430">
                  <c:v>42731</c:v>
                </c:pt>
                <c:pt idx="4431">
                  <c:v>42732</c:v>
                </c:pt>
                <c:pt idx="4432">
                  <c:v>42733</c:v>
                </c:pt>
                <c:pt idx="4433">
                  <c:v>42734</c:v>
                </c:pt>
                <c:pt idx="4434">
                  <c:v>42737</c:v>
                </c:pt>
                <c:pt idx="4435">
                  <c:v>42738</c:v>
                </c:pt>
                <c:pt idx="4436">
                  <c:v>42739</c:v>
                </c:pt>
                <c:pt idx="4437">
                  <c:v>42740</c:v>
                </c:pt>
                <c:pt idx="4438">
                  <c:v>42741</c:v>
                </c:pt>
                <c:pt idx="4439">
                  <c:v>42744</c:v>
                </c:pt>
                <c:pt idx="4440">
                  <c:v>42745</c:v>
                </c:pt>
                <c:pt idx="4441">
                  <c:v>42746</c:v>
                </c:pt>
                <c:pt idx="4442">
                  <c:v>42747</c:v>
                </c:pt>
                <c:pt idx="4443">
                  <c:v>42748</c:v>
                </c:pt>
                <c:pt idx="4444">
                  <c:v>42751</c:v>
                </c:pt>
                <c:pt idx="4445">
                  <c:v>42752</c:v>
                </c:pt>
                <c:pt idx="4446">
                  <c:v>42753</c:v>
                </c:pt>
                <c:pt idx="4447">
                  <c:v>42754</c:v>
                </c:pt>
                <c:pt idx="4448">
                  <c:v>42755</c:v>
                </c:pt>
                <c:pt idx="4449">
                  <c:v>42758</c:v>
                </c:pt>
                <c:pt idx="4450">
                  <c:v>42759</c:v>
                </c:pt>
                <c:pt idx="4451">
                  <c:v>42760</c:v>
                </c:pt>
                <c:pt idx="4452">
                  <c:v>42761</c:v>
                </c:pt>
                <c:pt idx="4453">
                  <c:v>42762</c:v>
                </c:pt>
                <c:pt idx="4454">
                  <c:v>42765</c:v>
                </c:pt>
                <c:pt idx="4455">
                  <c:v>42766</c:v>
                </c:pt>
                <c:pt idx="4456">
                  <c:v>42767</c:v>
                </c:pt>
                <c:pt idx="4457">
                  <c:v>42768</c:v>
                </c:pt>
                <c:pt idx="4458">
                  <c:v>42769</c:v>
                </c:pt>
                <c:pt idx="4459">
                  <c:v>42772</c:v>
                </c:pt>
                <c:pt idx="4460">
                  <c:v>42773</c:v>
                </c:pt>
                <c:pt idx="4461">
                  <c:v>42774</c:v>
                </c:pt>
                <c:pt idx="4462">
                  <c:v>42775</c:v>
                </c:pt>
                <c:pt idx="4463">
                  <c:v>42776</c:v>
                </c:pt>
                <c:pt idx="4464">
                  <c:v>42779</c:v>
                </c:pt>
                <c:pt idx="4465">
                  <c:v>42780</c:v>
                </c:pt>
                <c:pt idx="4466">
                  <c:v>42781</c:v>
                </c:pt>
                <c:pt idx="4467">
                  <c:v>42782</c:v>
                </c:pt>
                <c:pt idx="4468">
                  <c:v>42783</c:v>
                </c:pt>
                <c:pt idx="4469">
                  <c:v>42786</c:v>
                </c:pt>
                <c:pt idx="4470">
                  <c:v>42787</c:v>
                </c:pt>
                <c:pt idx="4471">
                  <c:v>42788</c:v>
                </c:pt>
                <c:pt idx="4472">
                  <c:v>42789</c:v>
                </c:pt>
                <c:pt idx="4473">
                  <c:v>42790</c:v>
                </c:pt>
                <c:pt idx="4474">
                  <c:v>42793</c:v>
                </c:pt>
                <c:pt idx="4475">
                  <c:v>42794</c:v>
                </c:pt>
                <c:pt idx="4476">
                  <c:v>42795</c:v>
                </c:pt>
                <c:pt idx="4477">
                  <c:v>42796</c:v>
                </c:pt>
                <c:pt idx="4478">
                  <c:v>42797</c:v>
                </c:pt>
                <c:pt idx="4479">
                  <c:v>42800</c:v>
                </c:pt>
                <c:pt idx="4480">
                  <c:v>42801</c:v>
                </c:pt>
                <c:pt idx="4481">
                  <c:v>42802</c:v>
                </c:pt>
                <c:pt idx="4482">
                  <c:v>42803</c:v>
                </c:pt>
                <c:pt idx="4483">
                  <c:v>42804</c:v>
                </c:pt>
                <c:pt idx="4484">
                  <c:v>42807</c:v>
                </c:pt>
                <c:pt idx="4485">
                  <c:v>42808</c:v>
                </c:pt>
                <c:pt idx="4486">
                  <c:v>42809</c:v>
                </c:pt>
                <c:pt idx="4487">
                  <c:v>42810</c:v>
                </c:pt>
                <c:pt idx="4488">
                  <c:v>42811</c:v>
                </c:pt>
                <c:pt idx="4489">
                  <c:v>42814</c:v>
                </c:pt>
                <c:pt idx="4490">
                  <c:v>42815</c:v>
                </c:pt>
                <c:pt idx="4491">
                  <c:v>42816</c:v>
                </c:pt>
                <c:pt idx="4492">
                  <c:v>42817</c:v>
                </c:pt>
                <c:pt idx="4493">
                  <c:v>42818</c:v>
                </c:pt>
                <c:pt idx="4494">
                  <c:v>42821</c:v>
                </c:pt>
                <c:pt idx="4495">
                  <c:v>42822</c:v>
                </c:pt>
                <c:pt idx="4496">
                  <c:v>42823</c:v>
                </c:pt>
                <c:pt idx="4497">
                  <c:v>42824</c:v>
                </c:pt>
                <c:pt idx="4498">
                  <c:v>42825</c:v>
                </c:pt>
                <c:pt idx="4499">
                  <c:v>42828</c:v>
                </c:pt>
                <c:pt idx="4500">
                  <c:v>42829</c:v>
                </c:pt>
                <c:pt idx="4501">
                  <c:v>42830</c:v>
                </c:pt>
                <c:pt idx="4502">
                  <c:v>42831</c:v>
                </c:pt>
                <c:pt idx="4503">
                  <c:v>42832</c:v>
                </c:pt>
                <c:pt idx="4504">
                  <c:v>42835</c:v>
                </c:pt>
                <c:pt idx="4505">
                  <c:v>42836</c:v>
                </c:pt>
                <c:pt idx="4506">
                  <c:v>42837</c:v>
                </c:pt>
                <c:pt idx="4507">
                  <c:v>42838</c:v>
                </c:pt>
                <c:pt idx="4508">
                  <c:v>42839</c:v>
                </c:pt>
                <c:pt idx="4509">
                  <c:v>42842</c:v>
                </c:pt>
                <c:pt idx="4510">
                  <c:v>42843</c:v>
                </c:pt>
                <c:pt idx="4511">
                  <c:v>42844</c:v>
                </c:pt>
                <c:pt idx="4512">
                  <c:v>42845</c:v>
                </c:pt>
                <c:pt idx="4513">
                  <c:v>42846</c:v>
                </c:pt>
                <c:pt idx="4514">
                  <c:v>42849</c:v>
                </c:pt>
                <c:pt idx="4515">
                  <c:v>42850</c:v>
                </c:pt>
                <c:pt idx="4516">
                  <c:v>42851</c:v>
                </c:pt>
                <c:pt idx="4517">
                  <c:v>42852</c:v>
                </c:pt>
                <c:pt idx="4518">
                  <c:v>42853</c:v>
                </c:pt>
                <c:pt idx="4519">
                  <c:v>42856</c:v>
                </c:pt>
                <c:pt idx="4520">
                  <c:v>42857</c:v>
                </c:pt>
                <c:pt idx="4521">
                  <c:v>42858</c:v>
                </c:pt>
                <c:pt idx="4522">
                  <c:v>42859</c:v>
                </c:pt>
                <c:pt idx="4523">
                  <c:v>42860</c:v>
                </c:pt>
                <c:pt idx="4524">
                  <c:v>42863</c:v>
                </c:pt>
                <c:pt idx="4525">
                  <c:v>42864</c:v>
                </c:pt>
                <c:pt idx="4526">
                  <c:v>42865</c:v>
                </c:pt>
                <c:pt idx="4527">
                  <c:v>42866</c:v>
                </c:pt>
                <c:pt idx="4528">
                  <c:v>42867</c:v>
                </c:pt>
                <c:pt idx="4529">
                  <c:v>42870</c:v>
                </c:pt>
                <c:pt idx="4530">
                  <c:v>42871</c:v>
                </c:pt>
                <c:pt idx="4531">
                  <c:v>42872</c:v>
                </c:pt>
                <c:pt idx="4532">
                  <c:v>42873</c:v>
                </c:pt>
                <c:pt idx="4533">
                  <c:v>42874</c:v>
                </c:pt>
                <c:pt idx="4534">
                  <c:v>42877</c:v>
                </c:pt>
                <c:pt idx="4535">
                  <c:v>42878</c:v>
                </c:pt>
                <c:pt idx="4536">
                  <c:v>42879</c:v>
                </c:pt>
                <c:pt idx="4537">
                  <c:v>42880</c:v>
                </c:pt>
                <c:pt idx="4538">
                  <c:v>42881</c:v>
                </c:pt>
                <c:pt idx="4539">
                  <c:v>42884</c:v>
                </c:pt>
                <c:pt idx="4540">
                  <c:v>42885</c:v>
                </c:pt>
                <c:pt idx="4541">
                  <c:v>42886</c:v>
                </c:pt>
                <c:pt idx="4542">
                  <c:v>42887</c:v>
                </c:pt>
                <c:pt idx="4543">
                  <c:v>42888</c:v>
                </c:pt>
                <c:pt idx="4544">
                  <c:v>42891</c:v>
                </c:pt>
                <c:pt idx="4545">
                  <c:v>42892</c:v>
                </c:pt>
                <c:pt idx="4546">
                  <c:v>42893</c:v>
                </c:pt>
                <c:pt idx="4547">
                  <c:v>42894</c:v>
                </c:pt>
                <c:pt idx="4548">
                  <c:v>42895</c:v>
                </c:pt>
                <c:pt idx="4549">
                  <c:v>42898</c:v>
                </c:pt>
                <c:pt idx="4550">
                  <c:v>42899</c:v>
                </c:pt>
                <c:pt idx="4551">
                  <c:v>42900</c:v>
                </c:pt>
                <c:pt idx="4552">
                  <c:v>42901</c:v>
                </c:pt>
                <c:pt idx="4553">
                  <c:v>42902</c:v>
                </c:pt>
                <c:pt idx="4554">
                  <c:v>42905</c:v>
                </c:pt>
                <c:pt idx="4555">
                  <c:v>42906</c:v>
                </c:pt>
                <c:pt idx="4556">
                  <c:v>42907</c:v>
                </c:pt>
                <c:pt idx="4557">
                  <c:v>42908</c:v>
                </c:pt>
                <c:pt idx="4558">
                  <c:v>42909</c:v>
                </c:pt>
                <c:pt idx="4559">
                  <c:v>42912</c:v>
                </c:pt>
                <c:pt idx="4560">
                  <c:v>42913</c:v>
                </c:pt>
                <c:pt idx="4561">
                  <c:v>42914</c:v>
                </c:pt>
                <c:pt idx="4562">
                  <c:v>42915</c:v>
                </c:pt>
                <c:pt idx="4563">
                  <c:v>42916</c:v>
                </c:pt>
                <c:pt idx="4564">
                  <c:v>42919</c:v>
                </c:pt>
                <c:pt idx="4565">
                  <c:v>42920</c:v>
                </c:pt>
                <c:pt idx="4566">
                  <c:v>42921</c:v>
                </c:pt>
                <c:pt idx="4567">
                  <c:v>42922</c:v>
                </c:pt>
                <c:pt idx="4568">
                  <c:v>42923</c:v>
                </c:pt>
                <c:pt idx="4569">
                  <c:v>42926</c:v>
                </c:pt>
                <c:pt idx="4570">
                  <c:v>42927</c:v>
                </c:pt>
                <c:pt idx="4571">
                  <c:v>42928</c:v>
                </c:pt>
                <c:pt idx="4572">
                  <c:v>42929</c:v>
                </c:pt>
                <c:pt idx="4573">
                  <c:v>42930</c:v>
                </c:pt>
                <c:pt idx="4574">
                  <c:v>42933</c:v>
                </c:pt>
                <c:pt idx="4575">
                  <c:v>42934</c:v>
                </c:pt>
                <c:pt idx="4576">
                  <c:v>42935</c:v>
                </c:pt>
                <c:pt idx="4577">
                  <c:v>42936</c:v>
                </c:pt>
                <c:pt idx="4578">
                  <c:v>42937</c:v>
                </c:pt>
                <c:pt idx="4579">
                  <c:v>42940</c:v>
                </c:pt>
                <c:pt idx="4580">
                  <c:v>42941</c:v>
                </c:pt>
                <c:pt idx="4581">
                  <c:v>42942</c:v>
                </c:pt>
                <c:pt idx="4582">
                  <c:v>42943</c:v>
                </c:pt>
                <c:pt idx="4583">
                  <c:v>42944</c:v>
                </c:pt>
                <c:pt idx="4584">
                  <c:v>42947</c:v>
                </c:pt>
                <c:pt idx="4585">
                  <c:v>42948</c:v>
                </c:pt>
                <c:pt idx="4586">
                  <c:v>42949</c:v>
                </c:pt>
                <c:pt idx="4587">
                  <c:v>42950</c:v>
                </c:pt>
                <c:pt idx="4588">
                  <c:v>42951</c:v>
                </c:pt>
                <c:pt idx="4589">
                  <c:v>42954</c:v>
                </c:pt>
                <c:pt idx="4590">
                  <c:v>42955</c:v>
                </c:pt>
                <c:pt idx="4591">
                  <c:v>42956</c:v>
                </c:pt>
                <c:pt idx="4592">
                  <c:v>42957</c:v>
                </c:pt>
                <c:pt idx="4593">
                  <c:v>42958</c:v>
                </c:pt>
                <c:pt idx="4594">
                  <c:v>42961</c:v>
                </c:pt>
                <c:pt idx="4595">
                  <c:v>42962</c:v>
                </c:pt>
                <c:pt idx="4596">
                  <c:v>42963</c:v>
                </c:pt>
                <c:pt idx="4597">
                  <c:v>42964</c:v>
                </c:pt>
                <c:pt idx="4598">
                  <c:v>42965</c:v>
                </c:pt>
                <c:pt idx="4599">
                  <c:v>42968</c:v>
                </c:pt>
                <c:pt idx="4600">
                  <c:v>42969</c:v>
                </c:pt>
                <c:pt idx="4601">
                  <c:v>42970</c:v>
                </c:pt>
                <c:pt idx="4602">
                  <c:v>42971</c:v>
                </c:pt>
                <c:pt idx="4603">
                  <c:v>42972</c:v>
                </c:pt>
                <c:pt idx="4604">
                  <c:v>42975</c:v>
                </c:pt>
                <c:pt idx="4605">
                  <c:v>42976</c:v>
                </c:pt>
                <c:pt idx="4606">
                  <c:v>42977</c:v>
                </c:pt>
                <c:pt idx="4607">
                  <c:v>42978</c:v>
                </c:pt>
                <c:pt idx="4608">
                  <c:v>42979</c:v>
                </c:pt>
                <c:pt idx="4609">
                  <c:v>42982</c:v>
                </c:pt>
                <c:pt idx="4610">
                  <c:v>42983</c:v>
                </c:pt>
                <c:pt idx="4611">
                  <c:v>42984</c:v>
                </c:pt>
                <c:pt idx="4612">
                  <c:v>42985</c:v>
                </c:pt>
                <c:pt idx="4613">
                  <c:v>42986</c:v>
                </c:pt>
                <c:pt idx="4614">
                  <c:v>42989</c:v>
                </c:pt>
                <c:pt idx="4615">
                  <c:v>42990</c:v>
                </c:pt>
                <c:pt idx="4616">
                  <c:v>42991</c:v>
                </c:pt>
                <c:pt idx="4617">
                  <c:v>42992</c:v>
                </c:pt>
                <c:pt idx="4618">
                  <c:v>42993</c:v>
                </c:pt>
                <c:pt idx="4619">
                  <c:v>42996</c:v>
                </c:pt>
                <c:pt idx="4620">
                  <c:v>42997</c:v>
                </c:pt>
                <c:pt idx="4621">
                  <c:v>42998</c:v>
                </c:pt>
                <c:pt idx="4622">
                  <c:v>42999</c:v>
                </c:pt>
                <c:pt idx="4623">
                  <c:v>43000</c:v>
                </c:pt>
                <c:pt idx="4624">
                  <c:v>43003</c:v>
                </c:pt>
                <c:pt idx="4625">
                  <c:v>43004</c:v>
                </c:pt>
                <c:pt idx="4626">
                  <c:v>43005</c:v>
                </c:pt>
                <c:pt idx="4627">
                  <c:v>43006</c:v>
                </c:pt>
                <c:pt idx="4628">
                  <c:v>43007</c:v>
                </c:pt>
                <c:pt idx="4629">
                  <c:v>43010</c:v>
                </c:pt>
                <c:pt idx="4630">
                  <c:v>43011</c:v>
                </c:pt>
                <c:pt idx="4631">
                  <c:v>43012</c:v>
                </c:pt>
                <c:pt idx="4632">
                  <c:v>43013</c:v>
                </c:pt>
                <c:pt idx="4633">
                  <c:v>43014</c:v>
                </c:pt>
                <c:pt idx="4634">
                  <c:v>43017</c:v>
                </c:pt>
                <c:pt idx="4635">
                  <c:v>43018</c:v>
                </c:pt>
                <c:pt idx="4636">
                  <c:v>43019</c:v>
                </c:pt>
                <c:pt idx="4637">
                  <c:v>43020</c:v>
                </c:pt>
                <c:pt idx="4638">
                  <c:v>43021</c:v>
                </c:pt>
                <c:pt idx="4639">
                  <c:v>43024</c:v>
                </c:pt>
                <c:pt idx="4640">
                  <c:v>43025</c:v>
                </c:pt>
                <c:pt idx="4641">
                  <c:v>43026</c:v>
                </c:pt>
                <c:pt idx="4642">
                  <c:v>43027</c:v>
                </c:pt>
                <c:pt idx="4643">
                  <c:v>43028</c:v>
                </c:pt>
                <c:pt idx="4644">
                  <c:v>43031</c:v>
                </c:pt>
                <c:pt idx="4645">
                  <c:v>43032</c:v>
                </c:pt>
                <c:pt idx="4646">
                  <c:v>43033</c:v>
                </c:pt>
                <c:pt idx="4647">
                  <c:v>43034</c:v>
                </c:pt>
                <c:pt idx="4648">
                  <c:v>43035</c:v>
                </c:pt>
                <c:pt idx="4649">
                  <c:v>43038</c:v>
                </c:pt>
                <c:pt idx="4650">
                  <c:v>43039</c:v>
                </c:pt>
                <c:pt idx="4651">
                  <c:v>43040</c:v>
                </c:pt>
                <c:pt idx="4652">
                  <c:v>43041</c:v>
                </c:pt>
                <c:pt idx="4653">
                  <c:v>43042</c:v>
                </c:pt>
                <c:pt idx="4654">
                  <c:v>43045</c:v>
                </c:pt>
                <c:pt idx="4655">
                  <c:v>43046</c:v>
                </c:pt>
                <c:pt idx="4656">
                  <c:v>43047</c:v>
                </c:pt>
                <c:pt idx="4657">
                  <c:v>43048</c:v>
                </c:pt>
                <c:pt idx="4658">
                  <c:v>43049</c:v>
                </c:pt>
                <c:pt idx="4659">
                  <c:v>43052</c:v>
                </c:pt>
                <c:pt idx="4660">
                  <c:v>43053</c:v>
                </c:pt>
                <c:pt idx="4661">
                  <c:v>43054</c:v>
                </c:pt>
                <c:pt idx="4662">
                  <c:v>43055</c:v>
                </c:pt>
                <c:pt idx="4663">
                  <c:v>43056</c:v>
                </c:pt>
                <c:pt idx="4664">
                  <c:v>43059</c:v>
                </c:pt>
                <c:pt idx="4665">
                  <c:v>43060</c:v>
                </c:pt>
                <c:pt idx="4666">
                  <c:v>43061</c:v>
                </c:pt>
                <c:pt idx="4667">
                  <c:v>43062</c:v>
                </c:pt>
                <c:pt idx="4668">
                  <c:v>43063</c:v>
                </c:pt>
                <c:pt idx="4669">
                  <c:v>43066</c:v>
                </c:pt>
                <c:pt idx="4670">
                  <c:v>43067</c:v>
                </c:pt>
                <c:pt idx="4671">
                  <c:v>43068</c:v>
                </c:pt>
                <c:pt idx="4672">
                  <c:v>43069</c:v>
                </c:pt>
                <c:pt idx="4673">
                  <c:v>43070</c:v>
                </c:pt>
                <c:pt idx="4674">
                  <c:v>43073</c:v>
                </c:pt>
                <c:pt idx="4675">
                  <c:v>43074</c:v>
                </c:pt>
                <c:pt idx="4676">
                  <c:v>43075</c:v>
                </c:pt>
                <c:pt idx="4677">
                  <c:v>43076</c:v>
                </c:pt>
                <c:pt idx="4678">
                  <c:v>43077</c:v>
                </c:pt>
                <c:pt idx="4679">
                  <c:v>43080</c:v>
                </c:pt>
                <c:pt idx="4680">
                  <c:v>43081</c:v>
                </c:pt>
                <c:pt idx="4681">
                  <c:v>43082</c:v>
                </c:pt>
                <c:pt idx="4682">
                  <c:v>43083</c:v>
                </c:pt>
                <c:pt idx="4683">
                  <c:v>43084</c:v>
                </c:pt>
                <c:pt idx="4684">
                  <c:v>43087</c:v>
                </c:pt>
                <c:pt idx="4685">
                  <c:v>43088</c:v>
                </c:pt>
                <c:pt idx="4686">
                  <c:v>43089</c:v>
                </c:pt>
                <c:pt idx="4687">
                  <c:v>43090</c:v>
                </c:pt>
                <c:pt idx="4688">
                  <c:v>43091</c:v>
                </c:pt>
                <c:pt idx="4689">
                  <c:v>43094</c:v>
                </c:pt>
                <c:pt idx="4690">
                  <c:v>43095</c:v>
                </c:pt>
                <c:pt idx="4691">
                  <c:v>43096</c:v>
                </c:pt>
                <c:pt idx="4692">
                  <c:v>43097</c:v>
                </c:pt>
                <c:pt idx="4693">
                  <c:v>43098</c:v>
                </c:pt>
                <c:pt idx="4694">
                  <c:v>43101</c:v>
                </c:pt>
                <c:pt idx="4695">
                  <c:v>43102</c:v>
                </c:pt>
                <c:pt idx="4696">
                  <c:v>43103</c:v>
                </c:pt>
                <c:pt idx="4697">
                  <c:v>43104</c:v>
                </c:pt>
                <c:pt idx="4698">
                  <c:v>43105</c:v>
                </c:pt>
                <c:pt idx="4699">
                  <c:v>43108</c:v>
                </c:pt>
                <c:pt idx="4700">
                  <c:v>43109</c:v>
                </c:pt>
                <c:pt idx="4701">
                  <c:v>43110</c:v>
                </c:pt>
                <c:pt idx="4702">
                  <c:v>43111</c:v>
                </c:pt>
                <c:pt idx="4703">
                  <c:v>43112</c:v>
                </c:pt>
                <c:pt idx="4704">
                  <c:v>43115</c:v>
                </c:pt>
                <c:pt idx="4705">
                  <c:v>43116</c:v>
                </c:pt>
                <c:pt idx="4706">
                  <c:v>43117</c:v>
                </c:pt>
                <c:pt idx="4707">
                  <c:v>43118</c:v>
                </c:pt>
              </c:numCache>
            </c:numRef>
          </c:cat>
          <c:val>
            <c:numRef>
              <c:f>'TIME SERIES'!$H$19:$H$4727</c:f>
              <c:numCache>
                <c:formatCode>#,##0</c:formatCode>
                <c:ptCount val="4709"/>
                <c:pt idx="1">
                  <c:v>365</c:v>
                </c:pt>
                <c:pt idx="2">
                  <c:v>359</c:v>
                </c:pt>
                <c:pt idx="3">
                  <c:v>364</c:v>
                </c:pt>
                <c:pt idx="4">
                  <c:v>366</c:v>
                </c:pt>
                <c:pt idx="5">
                  <c:v>363</c:v>
                </c:pt>
                <c:pt idx="6">
                  <c:v>357</c:v>
                </c:pt>
                <c:pt idx="7">
                  <c:v>356</c:v>
                </c:pt>
                <c:pt idx="8">
                  <c:v>364</c:v>
                </c:pt>
                <c:pt idx="9">
                  <c:v>358</c:v>
                </c:pt>
                <c:pt idx="10">
                  <c:v>357</c:v>
                </c:pt>
                <c:pt idx="11">
                  <c:v>356</c:v>
                </c:pt>
                <c:pt idx="12">
                  <c:v>358</c:v>
                </c:pt>
                <c:pt idx="13">
                  <c:v>356</c:v>
                </c:pt>
                <c:pt idx="14">
                  <c:v>354</c:v>
                </c:pt>
                <c:pt idx="15">
                  <c:v>363</c:v>
                </c:pt>
                <c:pt idx="16">
                  <c:v>363</c:v>
                </c:pt>
                <c:pt idx="17">
                  <c:v>363</c:v>
                </c:pt>
                <c:pt idx="18">
                  <c:v>362</c:v>
                </c:pt>
                <c:pt idx="19">
                  <c:v>363</c:v>
                </c:pt>
                <c:pt idx="20">
                  <c:v>365</c:v>
                </c:pt>
                <c:pt idx="21">
                  <c:v>366</c:v>
                </c:pt>
                <c:pt idx="22">
                  <c:v>367</c:v>
                </c:pt>
                <c:pt idx="23">
                  <c:v>379</c:v>
                </c:pt>
                <c:pt idx="24">
                  <c:v>370</c:v>
                </c:pt>
                <c:pt idx="25">
                  <c:v>364</c:v>
                </c:pt>
                <c:pt idx="26">
                  <c:v>363</c:v>
                </c:pt>
                <c:pt idx="27">
                  <c:v>359</c:v>
                </c:pt>
                <c:pt idx="28">
                  <c:v>356</c:v>
                </c:pt>
                <c:pt idx="29">
                  <c:v>360</c:v>
                </c:pt>
                <c:pt idx="30">
                  <c:v>367</c:v>
                </c:pt>
                <c:pt idx="31">
                  <c:v>362</c:v>
                </c:pt>
                <c:pt idx="32">
                  <c:v>365</c:v>
                </c:pt>
                <c:pt idx="33">
                  <c:v>362</c:v>
                </c:pt>
                <c:pt idx="34">
                  <c:v>369</c:v>
                </c:pt>
                <c:pt idx="35">
                  <c:v>369</c:v>
                </c:pt>
                <c:pt idx="36">
                  <c:v>380</c:v>
                </c:pt>
                <c:pt idx="37">
                  <c:v>373</c:v>
                </c:pt>
                <c:pt idx="38">
                  <c:v>382</c:v>
                </c:pt>
                <c:pt idx="39">
                  <c:v>385</c:v>
                </c:pt>
                <c:pt idx="40">
                  <c:v>375</c:v>
                </c:pt>
                <c:pt idx="41">
                  <c:v>379</c:v>
                </c:pt>
                <c:pt idx="42">
                  <c:v>381</c:v>
                </c:pt>
                <c:pt idx="43">
                  <c:v>380</c:v>
                </c:pt>
                <c:pt idx="44">
                  <c:v>381</c:v>
                </c:pt>
                <c:pt idx="45">
                  <c:v>378</c:v>
                </c:pt>
                <c:pt idx="46">
                  <c:v>383</c:v>
                </c:pt>
                <c:pt idx="47">
                  <c:v>384</c:v>
                </c:pt>
                <c:pt idx="48">
                  <c:v>387</c:v>
                </c:pt>
                <c:pt idx="49">
                  <c:v>385</c:v>
                </c:pt>
                <c:pt idx="50">
                  <c:v>388</c:v>
                </c:pt>
                <c:pt idx="51">
                  <c:v>395</c:v>
                </c:pt>
                <c:pt idx="52">
                  <c:v>400</c:v>
                </c:pt>
                <c:pt idx="53">
                  <c:v>406</c:v>
                </c:pt>
                <c:pt idx="54">
                  <c:v>407</c:v>
                </c:pt>
                <c:pt idx="55">
                  <c:v>408</c:v>
                </c:pt>
                <c:pt idx="56">
                  <c:v>411</c:v>
                </c:pt>
                <c:pt idx="57">
                  <c:v>416</c:v>
                </c:pt>
                <c:pt idx="58">
                  <c:v>421</c:v>
                </c:pt>
                <c:pt idx="59">
                  <c:v>413</c:v>
                </c:pt>
                <c:pt idx="60">
                  <c:v>412</c:v>
                </c:pt>
                <c:pt idx="61">
                  <c:v>420</c:v>
                </c:pt>
                <c:pt idx="62">
                  <c:v>431</c:v>
                </c:pt>
                <c:pt idx="63">
                  <c:v>439</c:v>
                </c:pt>
                <c:pt idx="64">
                  <c:v>427</c:v>
                </c:pt>
                <c:pt idx="65">
                  <c:v>430</c:v>
                </c:pt>
                <c:pt idx="66">
                  <c:v>445</c:v>
                </c:pt>
                <c:pt idx="67">
                  <c:v>445</c:v>
                </c:pt>
                <c:pt idx="68">
                  <c:v>438</c:v>
                </c:pt>
                <c:pt idx="69">
                  <c:v>439</c:v>
                </c:pt>
                <c:pt idx="70">
                  <c:v>442</c:v>
                </c:pt>
                <c:pt idx="71">
                  <c:v>434</c:v>
                </c:pt>
                <c:pt idx="72">
                  <c:v>428</c:v>
                </c:pt>
                <c:pt idx="73">
                  <c:v>432</c:v>
                </c:pt>
                <c:pt idx="74">
                  <c:v>435</c:v>
                </c:pt>
                <c:pt idx="75">
                  <c:v>429</c:v>
                </c:pt>
                <c:pt idx="76">
                  <c:v>426</c:v>
                </c:pt>
                <c:pt idx="77">
                  <c:v>430</c:v>
                </c:pt>
                <c:pt idx="78">
                  <c:v>429</c:v>
                </c:pt>
                <c:pt idx="79">
                  <c:v>429</c:v>
                </c:pt>
                <c:pt idx="80">
                  <c:v>434</c:v>
                </c:pt>
                <c:pt idx="81">
                  <c:v>422</c:v>
                </c:pt>
                <c:pt idx="82">
                  <c:v>420</c:v>
                </c:pt>
                <c:pt idx="83">
                  <c:v>410</c:v>
                </c:pt>
                <c:pt idx="84">
                  <c:v>408</c:v>
                </c:pt>
                <c:pt idx="85">
                  <c:v>421</c:v>
                </c:pt>
                <c:pt idx="86">
                  <c:v>417</c:v>
                </c:pt>
                <c:pt idx="87">
                  <c:v>415</c:v>
                </c:pt>
                <c:pt idx="88">
                  <c:v>413</c:v>
                </c:pt>
                <c:pt idx="89">
                  <c:v>412</c:v>
                </c:pt>
                <c:pt idx="90">
                  <c:v>410</c:v>
                </c:pt>
                <c:pt idx="91">
                  <c:v>412</c:v>
                </c:pt>
                <c:pt idx="92">
                  <c:v>418</c:v>
                </c:pt>
                <c:pt idx="93">
                  <c:v>420</c:v>
                </c:pt>
                <c:pt idx="94">
                  <c:v>413</c:v>
                </c:pt>
                <c:pt idx="95">
                  <c:v>412</c:v>
                </c:pt>
                <c:pt idx="96">
                  <c:v>414</c:v>
                </c:pt>
                <c:pt idx="97">
                  <c:v>414</c:v>
                </c:pt>
                <c:pt idx="98">
                  <c:v>412</c:v>
                </c:pt>
                <c:pt idx="99">
                  <c:v>421</c:v>
                </c:pt>
                <c:pt idx="100">
                  <c:v>427</c:v>
                </c:pt>
                <c:pt idx="101">
                  <c:v>430</c:v>
                </c:pt>
                <c:pt idx="102">
                  <c:v>432</c:v>
                </c:pt>
                <c:pt idx="103">
                  <c:v>439</c:v>
                </c:pt>
                <c:pt idx="104">
                  <c:v>445</c:v>
                </c:pt>
                <c:pt idx="105">
                  <c:v>445</c:v>
                </c:pt>
                <c:pt idx="106">
                  <c:v>441</c:v>
                </c:pt>
                <c:pt idx="107">
                  <c:v>439</c:v>
                </c:pt>
                <c:pt idx="108">
                  <c:v>445</c:v>
                </c:pt>
                <c:pt idx="109">
                  <c:v>443</c:v>
                </c:pt>
                <c:pt idx="110">
                  <c:v>448</c:v>
                </c:pt>
                <c:pt idx="111">
                  <c:v>445</c:v>
                </c:pt>
                <c:pt idx="112">
                  <c:v>446</c:v>
                </c:pt>
                <c:pt idx="113">
                  <c:v>445</c:v>
                </c:pt>
                <c:pt idx="114">
                  <c:v>440</c:v>
                </c:pt>
                <c:pt idx="115">
                  <c:v>443</c:v>
                </c:pt>
                <c:pt idx="116">
                  <c:v>444</c:v>
                </c:pt>
                <c:pt idx="117">
                  <c:v>447</c:v>
                </c:pt>
                <c:pt idx="118">
                  <c:v>442</c:v>
                </c:pt>
                <c:pt idx="119">
                  <c:v>449</c:v>
                </c:pt>
                <c:pt idx="120">
                  <c:v>449</c:v>
                </c:pt>
                <c:pt idx="121">
                  <c:v>445</c:v>
                </c:pt>
                <c:pt idx="122">
                  <c:v>439</c:v>
                </c:pt>
                <c:pt idx="123">
                  <c:v>437</c:v>
                </c:pt>
                <c:pt idx="124">
                  <c:v>431</c:v>
                </c:pt>
                <c:pt idx="125">
                  <c:v>436</c:v>
                </c:pt>
                <c:pt idx="126">
                  <c:v>436</c:v>
                </c:pt>
                <c:pt idx="127">
                  <c:v>435</c:v>
                </c:pt>
                <c:pt idx="128">
                  <c:v>442</c:v>
                </c:pt>
                <c:pt idx="129">
                  <c:v>446</c:v>
                </c:pt>
                <c:pt idx="130">
                  <c:v>449</c:v>
                </c:pt>
                <c:pt idx="131">
                  <c:v>450</c:v>
                </c:pt>
                <c:pt idx="132">
                  <c:v>450</c:v>
                </c:pt>
                <c:pt idx="133">
                  <c:v>447</c:v>
                </c:pt>
                <c:pt idx="134">
                  <c:v>449</c:v>
                </c:pt>
                <c:pt idx="135">
                  <c:v>446</c:v>
                </c:pt>
                <c:pt idx="136">
                  <c:v>444</c:v>
                </c:pt>
                <c:pt idx="137">
                  <c:v>444</c:v>
                </c:pt>
                <c:pt idx="138">
                  <c:v>448</c:v>
                </c:pt>
                <c:pt idx="139">
                  <c:v>437</c:v>
                </c:pt>
                <c:pt idx="140">
                  <c:v>430</c:v>
                </c:pt>
                <c:pt idx="141">
                  <c:v>430</c:v>
                </c:pt>
                <c:pt idx="142">
                  <c:v>431</c:v>
                </c:pt>
                <c:pt idx="143">
                  <c:v>442</c:v>
                </c:pt>
                <c:pt idx="144">
                  <c:v>444</c:v>
                </c:pt>
                <c:pt idx="145">
                  <c:v>439</c:v>
                </c:pt>
                <c:pt idx="146">
                  <c:v>441</c:v>
                </c:pt>
                <c:pt idx="147">
                  <c:v>441</c:v>
                </c:pt>
                <c:pt idx="148">
                  <c:v>446</c:v>
                </c:pt>
                <c:pt idx="149">
                  <c:v>449</c:v>
                </c:pt>
                <c:pt idx="150">
                  <c:v>457</c:v>
                </c:pt>
                <c:pt idx="151">
                  <c:v>463</c:v>
                </c:pt>
                <c:pt idx="152">
                  <c:v>464</c:v>
                </c:pt>
                <c:pt idx="153">
                  <c:v>464</c:v>
                </c:pt>
                <c:pt idx="154">
                  <c:v>469</c:v>
                </c:pt>
                <c:pt idx="155">
                  <c:v>464</c:v>
                </c:pt>
                <c:pt idx="156">
                  <c:v>466</c:v>
                </c:pt>
                <c:pt idx="157">
                  <c:v>465</c:v>
                </c:pt>
                <c:pt idx="158">
                  <c:v>468</c:v>
                </c:pt>
                <c:pt idx="159">
                  <c:v>464</c:v>
                </c:pt>
                <c:pt idx="160">
                  <c:v>469</c:v>
                </c:pt>
                <c:pt idx="161">
                  <c:v>466</c:v>
                </c:pt>
                <c:pt idx="162">
                  <c:v>466</c:v>
                </c:pt>
                <c:pt idx="163">
                  <c:v>468</c:v>
                </c:pt>
                <c:pt idx="164">
                  <c:v>471</c:v>
                </c:pt>
                <c:pt idx="165">
                  <c:v>470</c:v>
                </c:pt>
                <c:pt idx="166">
                  <c:v>468</c:v>
                </c:pt>
                <c:pt idx="167">
                  <c:v>472</c:v>
                </c:pt>
                <c:pt idx="168">
                  <c:v>472</c:v>
                </c:pt>
                <c:pt idx="169">
                  <c:v>471</c:v>
                </c:pt>
                <c:pt idx="170">
                  <c:v>464</c:v>
                </c:pt>
                <c:pt idx="171">
                  <c:v>459</c:v>
                </c:pt>
                <c:pt idx="172">
                  <c:v>457</c:v>
                </c:pt>
                <c:pt idx="173">
                  <c:v>471</c:v>
                </c:pt>
                <c:pt idx="174">
                  <c:v>476</c:v>
                </c:pt>
                <c:pt idx="175">
                  <c:v>477</c:v>
                </c:pt>
                <c:pt idx="176">
                  <c:v>469</c:v>
                </c:pt>
                <c:pt idx="177">
                  <c:v>465</c:v>
                </c:pt>
                <c:pt idx="178">
                  <c:v>458</c:v>
                </c:pt>
                <c:pt idx="179">
                  <c:v>460</c:v>
                </c:pt>
                <c:pt idx="180">
                  <c:v>458</c:v>
                </c:pt>
                <c:pt idx="181">
                  <c:v>460</c:v>
                </c:pt>
                <c:pt idx="182">
                  <c:v>464</c:v>
                </c:pt>
                <c:pt idx="183">
                  <c:v>461</c:v>
                </c:pt>
                <c:pt idx="184">
                  <c:v>460</c:v>
                </c:pt>
                <c:pt idx="185">
                  <c:v>465</c:v>
                </c:pt>
                <c:pt idx="186">
                  <c:v>472</c:v>
                </c:pt>
                <c:pt idx="187">
                  <c:v>475</c:v>
                </c:pt>
                <c:pt idx="188">
                  <c:v>477</c:v>
                </c:pt>
                <c:pt idx="189">
                  <c:v>481</c:v>
                </c:pt>
                <c:pt idx="190">
                  <c:v>482</c:v>
                </c:pt>
                <c:pt idx="191">
                  <c:v>487</c:v>
                </c:pt>
                <c:pt idx="192">
                  <c:v>498</c:v>
                </c:pt>
                <c:pt idx="193">
                  <c:v>504</c:v>
                </c:pt>
                <c:pt idx="194">
                  <c:v>507</c:v>
                </c:pt>
                <c:pt idx="195">
                  <c:v>511</c:v>
                </c:pt>
                <c:pt idx="196">
                  <c:v>508</c:v>
                </c:pt>
                <c:pt idx="197">
                  <c:v>510</c:v>
                </c:pt>
                <c:pt idx="198">
                  <c:v>516</c:v>
                </c:pt>
                <c:pt idx="199">
                  <c:v>519</c:v>
                </c:pt>
                <c:pt idx="200">
                  <c:v>520</c:v>
                </c:pt>
                <c:pt idx="201">
                  <c:v>525</c:v>
                </c:pt>
                <c:pt idx="202">
                  <c:v>539</c:v>
                </c:pt>
                <c:pt idx="203">
                  <c:v>547</c:v>
                </c:pt>
                <c:pt idx="204">
                  <c:v>555</c:v>
                </c:pt>
                <c:pt idx="205">
                  <c:v>552</c:v>
                </c:pt>
                <c:pt idx="206">
                  <c:v>568</c:v>
                </c:pt>
                <c:pt idx="207">
                  <c:v>577</c:v>
                </c:pt>
                <c:pt idx="208">
                  <c:v>578</c:v>
                </c:pt>
                <c:pt idx="209">
                  <c:v>578</c:v>
                </c:pt>
                <c:pt idx="210">
                  <c:v>582</c:v>
                </c:pt>
                <c:pt idx="211">
                  <c:v>578</c:v>
                </c:pt>
                <c:pt idx="212">
                  <c:v>573</c:v>
                </c:pt>
                <c:pt idx="213">
                  <c:v>579</c:v>
                </c:pt>
                <c:pt idx="214">
                  <c:v>578</c:v>
                </c:pt>
                <c:pt idx="215">
                  <c:v>575</c:v>
                </c:pt>
                <c:pt idx="216">
                  <c:v>590</c:v>
                </c:pt>
                <c:pt idx="217">
                  <c:v>587</c:v>
                </c:pt>
                <c:pt idx="218">
                  <c:v>592</c:v>
                </c:pt>
                <c:pt idx="219">
                  <c:v>588</c:v>
                </c:pt>
                <c:pt idx="220">
                  <c:v>587</c:v>
                </c:pt>
                <c:pt idx="221">
                  <c:v>589</c:v>
                </c:pt>
                <c:pt idx="222">
                  <c:v>587</c:v>
                </c:pt>
                <c:pt idx="223">
                  <c:v>595</c:v>
                </c:pt>
                <c:pt idx="224">
                  <c:v>598</c:v>
                </c:pt>
                <c:pt idx="225">
                  <c:v>603</c:v>
                </c:pt>
                <c:pt idx="226">
                  <c:v>604</c:v>
                </c:pt>
                <c:pt idx="227">
                  <c:v>604</c:v>
                </c:pt>
                <c:pt idx="228">
                  <c:v>609</c:v>
                </c:pt>
                <c:pt idx="229">
                  <c:v>611</c:v>
                </c:pt>
                <c:pt idx="230">
                  <c:v>619</c:v>
                </c:pt>
                <c:pt idx="231">
                  <c:v>634</c:v>
                </c:pt>
                <c:pt idx="232">
                  <c:v>645</c:v>
                </c:pt>
                <c:pt idx="233">
                  <c:v>645</c:v>
                </c:pt>
                <c:pt idx="234">
                  <c:v>644</c:v>
                </c:pt>
                <c:pt idx="235">
                  <c:v>648</c:v>
                </c:pt>
                <c:pt idx="236">
                  <c:v>656</c:v>
                </c:pt>
                <c:pt idx="237">
                  <c:v>673</c:v>
                </c:pt>
                <c:pt idx="238">
                  <c:v>707</c:v>
                </c:pt>
                <c:pt idx="239">
                  <c:v>699</c:v>
                </c:pt>
                <c:pt idx="240">
                  <c:v>705</c:v>
                </c:pt>
                <c:pt idx="241">
                  <c:v>707</c:v>
                </c:pt>
                <c:pt idx="242">
                  <c:v>710</c:v>
                </c:pt>
                <c:pt idx="243">
                  <c:v>709</c:v>
                </c:pt>
                <c:pt idx="244">
                  <c:v>705</c:v>
                </c:pt>
                <c:pt idx="245">
                  <c:v>700</c:v>
                </c:pt>
                <c:pt idx="246">
                  <c:v>692</c:v>
                </c:pt>
                <c:pt idx="247">
                  <c:v>687</c:v>
                </c:pt>
                <c:pt idx="248">
                  <c:v>694</c:v>
                </c:pt>
                <c:pt idx="249">
                  <c:v>689</c:v>
                </c:pt>
                <c:pt idx="250">
                  <c:v>692</c:v>
                </c:pt>
                <c:pt idx="251">
                  <c:v>688</c:v>
                </c:pt>
                <c:pt idx="252">
                  <c:v>700</c:v>
                </c:pt>
                <c:pt idx="253">
                  <c:v>706</c:v>
                </c:pt>
                <c:pt idx="254">
                  <c:v>707</c:v>
                </c:pt>
                <c:pt idx="255">
                  <c:v>707</c:v>
                </c:pt>
                <c:pt idx="256">
                  <c:v>706</c:v>
                </c:pt>
                <c:pt idx="257">
                  <c:v>702</c:v>
                </c:pt>
                <c:pt idx="258">
                  <c:v>697</c:v>
                </c:pt>
                <c:pt idx="259">
                  <c:v>697</c:v>
                </c:pt>
                <c:pt idx="260">
                  <c:v>697</c:v>
                </c:pt>
                <c:pt idx="261">
                  <c:v>733</c:v>
                </c:pt>
                <c:pt idx="262">
                  <c:v>711</c:v>
                </c:pt>
                <c:pt idx="263">
                  <c:v>711</c:v>
                </c:pt>
                <c:pt idx="264">
                  <c:v>712</c:v>
                </c:pt>
                <c:pt idx="265">
                  <c:v>707</c:v>
                </c:pt>
                <c:pt idx="266">
                  <c:v>693</c:v>
                </c:pt>
                <c:pt idx="267">
                  <c:v>678</c:v>
                </c:pt>
                <c:pt idx="268">
                  <c:v>662</c:v>
                </c:pt>
                <c:pt idx="269">
                  <c:v>644</c:v>
                </c:pt>
                <c:pt idx="270">
                  <c:v>639</c:v>
                </c:pt>
                <c:pt idx="271">
                  <c:v>639</c:v>
                </c:pt>
                <c:pt idx="272">
                  <c:v>638</c:v>
                </c:pt>
                <c:pt idx="273">
                  <c:v>644</c:v>
                </c:pt>
                <c:pt idx="274">
                  <c:v>631</c:v>
                </c:pt>
                <c:pt idx="275">
                  <c:v>628</c:v>
                </c:pt>
                <c:pt idx="276">
                  <c:v>627</c:v>
                </c:pt>
                <c:pt idx="277">
                  <c:v>620</c:v>
                </c:pt>
                <c:pt idx="278">
                  <c:v>622</c:v>
                </c:pt>
                <c:pt idx="279">
                  <c:v>621</c:v>
                </c:pt>
                <c:pt idx="280">
                  <c:v>620</c:v>
                </c:pt>
                <c:pt idx="281">
                  <c:v>623</c:v>
                </c:pt>
                <c:pt idx="282">
                  <c:v>612</c:v>
                </c:pt>
                <c:pt idx="283">
                  <c:v>610</c:v>
                </c:pt>
                <c:pt idx="284">
                  <c:v>599</c:v>
                </c:pt>
                <c:pt idx="285">
                  <c:v>594</c:v>
                </c:pt>
                <c:pt idx="286">
                  <c:v>587</c:v>
                </c:pt>
                <c:pt idx="287">
                  <c:v>588</c:v>
                </c:pt>
                <c:pt idx="288">
                  <c:v>584</c:v>
                </c:pt>
                <c:pt idx="289">
                  <c:v>586</c:v>
                </c:pt>
                <c:pt idx="290">
                  <c:v>583</c:v>
                </c:pt>
                <c:pt idx="291">
                  <c:v>579</c:v>
                </c:pt>
                <c:pt idx="292">
                  <c:v>572</c:v>
                </c:pt>
                <c:pt idx="293">
                  <c:v>561</c:v>
                </c:pt>
                <c:pt idx="294">
                  <c:v>571</c:v>
                </c:pt>
                <c:pt idx="295">
                  <c:v>572</c:v>
                </c:pt>
                <c:pt idx="296">
                  <c:v>573</c:v>
                </c:pt>
                <c:pt idx="297">
                  <c:v>576</c:v>
                </c:pt>
                <c:pt idx="298">
                  <c:v>581</c:v>
                </c:pt>
                <c:pt idx="299">
                  <c:v>586</c:v>
                </c:pt>
                <c:pt idx="300">
                  <c:v>588</c:v>
                </c:pt>
                <c:pt idx="301">
                  <c:v>588</c:v>
                </c:pt>
                <c:pt idx="302">
                  <c:v>590</c:v>
                </c:pt>
                <c:pt idx="303">
                  <c:v>590</c:v>
                </c:pt>
                <c:pt idx="304">
                  <c:v>586</c:v>
                </c:pt>
                <c:pt idx="305">
                  <c:v>584</c:v>
                </c:pt>
                <c:pt idx="306">
                  <c:v>582</c:v>
                </c:pt>
                <c:pt idx="307">
                  <c:v>584</c:v>
                </c:pt>
                <c:pt idx="308">
                  <c:v>583</c:v>
                </c:pt>
                <c:pt idx="309">
                  <c:v>577</c:v>
                </c:pt>
                <c:pt idx="310">
                  <c:v>584</c:v>
                </c:pt>
                <c:pt idx="311">
                  <c:v>586</c:v>
                </c:pt>
                <c:pt idx="312">
                  <c:v>605</c:v>
                </c:pt>
                <c:pt idx="313">
                  <c:v>610</c:v>
                </c:pt>
                <c:pt idx="314">
                  <c:v>622</c:v>
                </c:pt>
                <c:pt idx="315">
                  <c:v>625</c:v>
                </c:pt>
                <c:pt idx="316">
                  <c:v>632</c:v>
                </c:pt>
                <c:pt idx="317">
                  <c:v>644</c:v>
                </c:pt>
                <c:pt idx="318">
                  <c:v>661</c:v>
                </c:pt>
                <c:pt idx="319">
                  <c:v>651</c:v>
                </c:pt>
                <c:pt idx="320">
                  <c:v>641</c:v>
                </c:pt>
                <c:pt idx="321">
                  <c:v>625</c:v>
                </c:pt>
                <c:pt idx="322">
                  <c:v>629</c:v>
                </c:pt>
                <c:pt idx="323">
                  <c:v>635</c:v>
                </c:pt>
                <c:pt idx="324">
                  <c:v>643</c:v>
                </c:pt>
                <c:pt idx="325">
                  <c:v>646</c:v>
                </c:pt>
                <c:pt idx="326">
                  <c:v>670</c:v>
                </c:pt>
                <c:pt idx="327">
                  <c:v>681</c:v>
                </c:pt>
                <c:pt idx="328">
                  <c:v>683</c:v>
                </c:pt>
                <c:pt idx="329">
                  <c:v>694</c:v>
                </c:pt>
                <c:pt idx="330">
                  <c:v>696</c:v>
                </c:pt>
                <c:pt idx="331">
                  <c:v>673</c:v>
                </c:pt>
                <c:pt idx="332">
                  <c:v>669</c:v>
                </c:pt>
                <c:pt idx="333">
                  <c:v>663</c:v>
                </c:pt>
                <c:pt idx="334">
                  <c:v>663</c:v>
                </c:pt>
                <c:pt idx="335">
                  <c:v>649</c:v>
                </c:pt>
                <c:pt idx="336">
                  <c:v>659</c:v>
                </c:pt>
                <c:pt idx="337">
                  <c:v>664</c:v>
                </c:pt>
                <c:pt idx="338">
                  <c:v>682</c:v>
                </c:pt>
                <c:pt idx="339">
                  <c:v>686</c:v>
                </c:pt>
                <c:pt idx="340">
                  <c:v>711</c:v>
                </c:pt>
                <c:pt idx="341">
                  <c:v>724</c:v>
                </c:pt>
                <c:pt idx="342">
                  <c:v>648</c:v>
                </c:pt>
                <c:pt idx="343">
                  <c:v>650</c:v>
                </c:pt>
                <c:pt idx="344">
                  <c:v>638</c:v>
                </c:pt>
                <c:pt idx="345">
                  <c:v>643</c:v>
                </c:pt>
                <c:pt idx="346">
                  <c:v>634</c:v>
                </c:pt>
                <c:pt idx="347">
                  <c:v>620</c:v>
                </c:pt>
                <c:pt idx="348">
                  <c:v>622</c:v>
                </c:pt>
                <c:pt idx="349">
                  <c:v>624</c:v>
                </c:pt>
                <c:pt idx="350">
                  <c:v>623</c:v>
                </c:pt>
                <c:pt idx="351">
                  <c:v>621</c:v>
                </c:pt>
                <c:pt idx="352">
                  <c:v>626</c:v>
                </c:pt>
                <c:pt idx="353">
                  <c:v>617</c:v>
                </c:pt>
                <c:pt idx="354">
                  <c:v>599</c:v>
                </c:pt>
                <c:pt idx="355">
                  <c:v>609</c:v>
                </c:pt>
                <c:pt idx="356">
                  <c:v>602</c:v>
                </c:pt>
                <c:pt idx="357">
                  <c:v>609</c:v>
                </c:pt>
                <c:pt idx="358">
                  <c:v>610</c:v>
                </c:pt>
                <c:pt idx="359">
                  <c:v>606</c:v>
                </c:pt>
                <c:pt idx="360">
                  <c:v>604</c:v>
                </c:pt>
                <c:pt idx="361">
                  <c:v>605</c:v>
                </c:pt>
                <c:pt idx="362">
                  <c:v>606</c:v>
                </c:pt>
                <c:pt idx="363">
                  <c:v>598</c:v>
                </c:pt>
                <c:pt idx="364">
                  <c:v>598</c:v>
                </c:pt>
                <c:pt idx="365">
                  <c:v>600</c:v>
                </c:pt>
                <c:pt idx="366">
                  <c:v>598</c:v>
                </c:pt>
                <c:pt idx="367">
                  <c:v>603</c:v>
                </c:pt>
                <c:pt idx="368">
                  <c:v>614</c:v>
                </c:pt>
                <c:pt idx="369">
                  <c:v>612</c:v>
                </c:pt>
                <c:pt idx="370">
                  <c:v>616</c:v>
                </c:pt>
                <c:pt idx="371">
                  <c:v>624</c:v>
                </c:pt>
                <c:pt idx="372">
                  <c:v>624</c:v>
                </c:pt>
                <c:pt idx="373">
                  <c:v>620</c:v>
                </c:pt>
                <c:pt idx="374">
                  <c:v>616</c:v>
                </c:pt>
                <c:pt idx="375">
                  <c:v>620</c:v>
                </c:pt>
                <c:pt idx="376">
                  <c:v>627</c:v>
                </c:pt>
                <c:pt idx="377">
                  <c:v>635</c:v>
                </c:pt>
                <c:pt idx="378">
                  <c:v>658</c:v>
                </c:pt>
                <c:pt idx="379">
                  <c:v>652</c:v>
                </c:pt>
                <c:pt idx="380">
                  <c:v>665</c:v>
                </c:pt>
                <c:pt idx="381">
                  <c:v>674</c:v>
                </c:pt>
                <c:pt idx="382">
                  <c:v>682</c:v>
                </c:pt>
                <c:pt idx="383">
                  <c:v>684</c:v>
                </c:pt>
                <c:pt idx="384">
                  <c:v>691</c:v>
                </c:pt>
                <c:pt idx="385">
                  <c:v>690</c:v>
                </c:pt>
                <c:pt idx="386">
                  <c:v>687</c:v>
                </c:pt>
                <c:pt idx="387">
                  <c:v>680</c:v>
                </c:pt>
                <c:pt idx="388">
                  <c:v>675</c:v>
                </c:pt>
                <c:pt idx="389">
                  <c:v>661</c:v>
                </c:pt>
                <c:pt idx="390">
                  <c:v>662</c:v>
                </c:pt>
                <c:pt idx="391">
                  <c:v>658</c:v>
                </c:pt>
                <c:pt idx="392">
                  <c:v>659</c:v>
                </c:pt>
                <c:pt idx="393">
                  <c:v>652</c:v>
                </c:pt>
                <c:pt idx="394">
                  <c:v>658</c:v>
                </c:pt>
                <c:pt idx="395">
                  <c:v>660</c:v>
                </c:pt>
                <c:pt idx="396">
                  <c:v>666</c:v>
                </c:pt>
                <c:pt idx="397">
                  <c:v>667</c:v>
                </c:pt>
                <c:pt idx="398">
                  <c:v>673</c:v>
                </c:pt>
                <c:pt idx="399">
                  <c:v>673</c:v>
                </c:pt>
                <c:pt idx="400">
                  <c:v>674</c:v>
                </c:pt>
                <c:pt idx="401">
                  <c:v>677</c:v>
                </c:pt>
                <c:pt idx="402">
                  <c:v>691</c:v>
                </c:pt>
                <c:pt idx="403">
                  <c:v>688</c:v>
                </c:pt>
                <c:pt idx="404">
                  <c:v>686</c:v>
                </c:pt>
                <c:pt idx="405">
                  <c:v>686</c:v>
                </c:pt>
                <c:pt idx="406">
                  <c:v>686</c:v>
                </c:pt>
                <c:pt idx="407">
                  <c:v>680</c:v>
                </c:pt>
                <c:pt idx="408">
                  <c:v>676</c:v>
                </c:pt>
                <c:pt idx="409">
                  <c:v>677</c:v>
                </c:pt>
                <c:pt idx="410">
                  <c:v>682</c:v>
                </c:pt>
                <c:pt idx="411">
                  <c:v>677</c:v>
                </c:pt>
                <c:pt idx="412">
                  <c:v>660</c:v>
                </c:pt>
                <c:pt idx="413">
                  <c:v>646</c:v>
                </c:pt>
                <c:pt idx="414">
                  <c:v>643</c:v>
                </c:pt>
                <c:pt idx="415">
                  <c:v>642</c:v>
                </c:pt>
                <c:pt idx="416">
                  <c:v>638</c:v>
                </c:pt>
                <c:pt idx="417">
                  <c:v>646</c:v>
                </c:pt>
                <c:pt idx="418">
                  <c:v>644</c:v>
                </c:pt>
                <c:pt idx="419">
                  <c:v>650</c:v>
                </c:pt>
                <c:pt idx="420">
                  <c:v>657</c:v>
                </c:pt>
                <c:pt idx="421">
                  <c:v>654</c:v>
                </c:pt>
                <c:pt idx="422">
                  <c:v>645</c:v>
                </c:pt>
                <c:pt idx="423">
                  <c:v>649</c:v>
                </c:pt>
                <c:pt idx="424">
                  <c:v>658</c:v>
                </c:pt>
                <c:pt idx="425">
                  <c:v>653</c:v>
                </c:pt>
                <c:pt idx="426">
                  <c:v>657</c:v>
                </c:pt>
                <c:pt idx="427">
                  <c:v>658</c:v>
                </c:pt>
                <c:pt idx="428">
                  <c:v>662</c:v>
                </c:pt>
                <c:pt idx="429">
                  <c:v>660</c:v>
                </c:pt>
                <c:pt idx="430">
                  <c:v>661</c:v>
                </c:pt>
                <c:pt idx="431">
                  <c:v>667</c:v>
                </c:pt>
                <c:pt idx="432">
                  <c:v>671</c:v>
                </c:pt>
                <c:pt idx="433">
                  <c:v>671</c:v>
                </c:pt>
                <c:pt idx="434">
                  <c:v>652</c:v>
                </c:pt>
                <c:pt idx="435">
                  <c:v>651</c:v>
                </c:pt>
                <c:pt idx="436">
                  <c:v>634</c:v>
                </c:pt>
                <c:pt idx="437">
                  <c:v>640</c:v>
                </c:pt>
                <c:pt idx="438">
                  <c:v>653</c:v>
                </c:pt>
                <c:pt idx="439">
                  <c:v>665</c:v>
                </c:pt>
                <c:pt idx="440">
                  <c:v>663</c:v>
                </c:pt>
                <c:pt idx="441">
                  <c:v>663</c:v>
                </c:pt>
                <c:pt idx="442">
                  <c:v>663</c:v>
                </c:pt>
                <c:pt idx="443">
                  <c:v>663</c:v>
                </c:pt>
                <c:pt idx="444">
                  <c:v>761</c:v>
                </c:pt>
                <c:pt idx="445">
                  <c:v>775</c:v>
                </c:pt>
                <c:pt idx="446">
                  <c:v>763</c:v>
                </c:pt>
                <c:pt idx="447">
                  <c:v>778</c:v>
                </c:pt>
                <c:pt idx="448">
                  <c:v>785</c:v>
                </c:pt>
                <c:pt idx="449">
                  <c:v>802</c:v>
                </c:pt>
                <c:pt idx="450">
                  <c:v>792</c:v>
                </c:pt>
                <c:pt idx="451">
                  <c:v>800</c:v>
                </c:pt>
                <c:pt idx="452">
                  <c:v>809</c:v>
                </c:pt>
                <c:pt idx="453">
                  <c:v>817</c:v>
                </c:pt>
                <c:pt idx="454">
                  <c:v>840</c:v>
                </c:pt>
                <c:pt idx="455">
                  <c:v>829</c:v>
                </c:pt>
                <c:pt idx="456">
                  <c:v>832</c:v>
                </c:pt>
                <c:pt idx="457">
                  <c:v>829</c:v>
                </c:pt>
                <c:pt idx="458">
                  <c:v>827</c:v>
                </c:pt>
                <c:pt idx="459">
                  <c:v>826</c:v>
                </c:pt>
                <c:pt idx="460">
                  <c:v>822</c:v>
                </c:pt>
                <c:pt idx="461">
                  <c:v>815</c:v>
                </c:pt>
                <c:pt idx="462">
                  <c:v>806</c:v>
                </c:pt>
                <c:pt idx="463">
                  <c:v>796</c:v>
                </c:pt>
                <c:pt idx="464">
                  <c:v>793</c:v>
                </c:pt>
                <c:pt idx="465">
                  <c:v>781</c:v>
                </c:pt>
                <c:pt idx="466">
                  <c:v>778</c:v>
                </c:pt>
                <c:pt idx="467">
                  <c:v>778</c:v>
                </c:pt>
                <c:pt idx="468">
                  <c:v>777</c:v>
                </c:pt>
                <c:pt idx="469">
                  <c:v>777</c:v>
                </c:pt>
                <c:pt idx="470">
                  <c:v>777</c:v>
                </c:pt>
                <c:pt idx="471">
                  <c:v>774</c:v>
                </c:pt>
                <c:pt idx="472">
                  <c:v>777</c:v>
                </c:pt>
                <c:pt idx="473">
                  <c:v>777</c:v>
                </c:pt>
                <c:pt idx="474">
                  <c:v>776</c:v>
                </c:pt>
                <c:pt idx="475">
                  <c:v>777</c:v>
                </c:pt>
                <c:pt idx="476">
                  <c:v>784</c:v>
                </c:pt>
                <c:pt idx="477">
                  <c:v>768</c:v>
                </c:pt>
                <c:pt idx="478">
                  <c:v>763</c:v>
                </c:pt>
                <c:pt idx="479">
                  <c:v>752</c:v>
                </c:pt>
                <c:pt idx="480">
                  <c:v>754</c:v>
                </c:pt>
                <c:pt idx="481">
                  <c:v>758</c:v>
                </c:pt>
                <c:pt idx="482">
                  <c:v>760</c:v>
                </c:pt>
                <c:pt idx="483">
                  <c:v>744</c:v>
                </c:pt>
                <c:pt idx="484">
                  <c:v>738</c:v>
                </c:pt>
                <c:pt idx="485">
                  <c:v>740</c:v>
                </c:pt>
                <c:pt idx="486">
                  <c:v>735</c:v>
                </c:pt>
                <c:pt idx="487">
                  <c:v>720</c:v>
                </c:pt>
                <c:pt idx="488">
                  <c:v>679</c:v>
                </c:pt>
                <c:pt idx="489">
                  <c:v>657</c:v>
                </c:pt>
                <c:pt idx="490">
                  <c:v>668</c:v>
                </c:pt>
                <c:pt idx="491">
                  <c:v>657</c:v>
                </c:pt>
                <c:pt idx="492">
                  <c:v>647</c:v>
                </c:pt>
                <c:pt idx="493">
                  <c:v>646</c:v>
                </c:pt>
                <c:pt idx="494">
                  <c:v>641</c:v>
                </c:pt>
                <c:pt idx="495">
                  <c:v>644</c:v>
                </c:pt>
                <c:pt idx="496">
                  <c:v>648</c:v>
                </c:pt>
                <c:pt idx="497">
                  <c:v>642</c:v>
                </c:pt>
                <c:pt idx="498">
                  <c:v>662</c:v>
                </c:pt>
                <c:pt idx="499">
                  <c:v>668</c:v>
                </c:pt>
                <c:pt idx="500">
                  <c:v>664</c:v>
                </c:pt>
                <c:pt idx="501">
                  <c:v>673</c:v>
                </c:pt>
                <c:pt idx="502">
                  <c:v>653</c:v>
                </c:pt>
                <c:pt idx="503">
                  <c:v>644</c:v>
                </c:pt>
                <c:pt idx="504">
                  <c:v>634</c:v>
                </c:pt>
                <c:pt idx="505">
                  <c:v>651</c:v>
                </c:pt>
                <c:pt idx="506">
                  <c:v>659</c:v>
                </c:pt>
                <c:pt idx="507">
                  <c:v>670</c:v>
                </c:pt>
                <c:pt idx="508">
                  <c:v>660</c:v>
                </c:pt>
                <c:pt idx="509">
                  <c:v>662</c:v>
                </c:pt>
                <c:pt idx="510">
                  <c:v>655</c:v>
                </c:pt>
                <c:pt idx="511">
                  <c:v>660</c:v>
                </c:pt>
                <c:pt idx="512">
                  <c:v>668</c:v>
                </c:pt>
                <c:pt idx="513">
                  <c:v>665</c:v>
                </c:pt>
                <c:pt idx="514">
                  <c:v>662</c:v>
                </c:pt>
                <c:pt idx="515">
                  <c:v>660</c:v>
                </c:pt>
                <c:pt idx="516">
                  <c:v>660</c:v>
                </c:pt>
                <c:pt idx="517">
                  <c:v>657</c:v>
                </c:pt>
                <c:pt idx="518">
                  <c:v>665</c:v>
                </c:pt>
                <c:pt idx="519">
                  <c:v>665</c:v>
                </c:pt>
                <c:pt idx="520">
                  <c:v>659</c:v>
                </c:pt>
                <c:pt idx="521">
                  <c:v>659</c:v>
                </c:pt>
                <c:pt idx="522">
                  <c:v>648</c:v>
                </c:pt>
                <c:pt idx="523">
                  <c:v>640</c:v>
                </c:pt>
                <c:pt idx="524">
                  <c:v>637</c:v>
                </c:pt>
                <c:pt idx="525">
                  <c:v>643</c:v>
                </c:pt>
                <c:pt idx="526">
                  <c:v>641</c:v>
                </c:pt>
                <c:pt idx="527">
                  <c:v>640</c:v>
                </c:pt>
                <c:pt idx="528">
                  <c:v>643</c:v>
                </c:pt>
                <c:pt idx="529">
                  <c:v>652</c:v>
                </c:pt>
                <c:pt idx="530">
                  <c:v>652</c:v>
                </c:pt>
                <c:pt idx="531">
                  <c:v>661</c:v>
                </c:pt>
                <c:pt idx="532">
                  <c:v>661</c:v>
                </c:pt>
                <c:pt idx="533">
                  <c:v>655</c:v>
                </c:pt>
                <c:pt idx="534">
                  <c:v>663</c:v>
                </c:pt>
                <c:pt idx="535">
                  <c:v>664</c:v>
                </c:pt>
                <c:pt idx="536">
                  <c:v>662</c:v>
                </c:pt>
                <c:pt idx="537">
                  <c:v>657</c:v>
                </c:pt>
                <c:pt idx="538">
                  <c:v>656</c:v>
                </c:pt>
                <c:pt idx="539">
                  <c:v>652</c:v>
                </c:pt>
                <c:pt idx="540">
                  <c:v>650</c:v>
                </c:pt>
                <c:pt idx="541">
                  <c:v>662</c:v>
                </c:pt>
                <c:pt idx="542">
                  <c:v>657</c:v>
                </c:pt>
                <c:pt idx="543">
                  <c:v>618</c:v>
                </c:pt>
                <c:pt idx="544">
                  <c:v>610</c:v>
                </c:pt>
                <c:pt idx="545">
                  <c:v>615</c:v>
                </c:pt>
                <c:pt idx="546">
                  <c:v>615</c:v>
                </c:pt>
                <c:pt idx="547">
                  <c:v>615</c:v>
                </c:pt>
                <c:pt idx="548">
                  <c:v>615</c:v>
                </c:pt>
                <c:pt idx="549">
                  <c:v>625</c:v>
                </c:pt>
                <c:pt idx="550">
                  <c:v>624</c:v>
                </c:pt>
                <c:pt idx="551">
                  <c:v>620</c:v>
                </c:pt>
                <c:pt idx="552">
                  <c:v>616</c:v>
                </c:pt>
                <c:pt idx="553">
                  <c:v>624</c:v>
                </c:pt>
                <c:pt idx="554">
                  <c:v>627</c:v>
                </c:pt>
                <c:pt idx="555">
                  <c:v>628</c:v>
                </c:pt>
                <c:pt idx="556">
                  <c:v>626</c:v>
                </c:pt>
                <c:pt idx="557">
                  <c:v>632</c:v>
                </c:pt>
                <c:pt idx="558">
                  <c:v>634</c:v>
                </c:pt>
                <c:pt idx="559">
                  <c:v>641</c:v>
                </c:pt>
                <c:pt idx="560">
                  <c:v>647</c:v>
                </c:pt>
                <c:pt idx="561">
                  <c:v>643</c:v>
                </c:pt>
                <c:pt idx="562">
                  <c:v>649</c:v>
                </c:pt>
                <c:pt idx="563">
                  <c:v>638</c:v>
                </c:pt>
                <c:pt idx="564">
                  <c:v>621</c:v>
                </c:pt>
                <c:pt idx="565">
                  <c:v>614</c:v>
                </c:pt>
                <c:pt idx="566">
                  <c:v>606</c:v>
                </c:pt>
                <c:pt idx="567">
                  <c:v>601</c:v>
                </c:pt>
                <c:pt idx="568">
                  <c:v>578</c:v>
                </c:pt>
                <c:pt idx="569">
                  <c:v>563</c:v>
                </c:pt>
                <c:pt idx="570">
                  <c:v>563</c:v>
                </c:pt>
                <c:pt idx="571">
                  <c:v>561</c:v>
                </c:pt>
                <c:pt idx="572">
                  <c:v>564</c:v>
                </c:pt>
                <c:pt idx="573">
                  <c:v>550</c:v>
                </c:pt>
                <c:pt idx="574">
                  <c:v>549</c:v>
                </c:pt>
                <c:pt idx="575">
                  <c:v>550</c:v>
                </c:pt>
                <c:pt idx="576">
                  <c:v>548</c:v>
                </c:pt>
                <c:pt idx="577">
                  <c:v>539</c:v>
                </c:pt>
                <c:pt idx="578">
                  <c:v>541</c:v>
                </c:pt>
                <c:pt idx="579">
                  <c:v>540</c:v>
                </c:pt>
                <c:pt idx="580">
                  <c:v>538</c:v>
                </c:pt>
                <c:pt idx="581">
                  <c:v>544</c:v>
                </c:pt>
                <c:pt idx="582">
                  <c:v>543</c:v>
                </c:pt>
                <c:pt idx="583">
                  <c:v>540</c:v>
                </c:pt>
                <c:pt idx="584">
                  <c:v>540</c:v>
                </c:pt>
                <c:pt idx="585">
                  <c:v>530</c:v>
                </c:pt>
                <c:pt idx="586">
                  <c:v>535</c:v>
                </c:pt>
                <c:pt idx="587">
                  <c:v>545</c:v>
                </c:pt>
                <c:pt idx="588">
                  <c:v>544</c:v>
                </c:pt>
                <c:pt idx="589">
                  <c:v>549</c:v>
                </c:pt>
                <c:pt idx="590">
                  <c:v>546</c:v>
                </c:pt>
                <c:pt idx="591">
                  <c:v>548</c:v>
                </c:pt>
                <c:pt idx="592">
                  <c:v>543</c:v>
                </c:pt>
                <c:pt idx="593">
                  <c:v>542</c:v>
                </c:pt>
                <c:pt idx="594">
                  <c:v>552</c:v>
                </c:pt>
                <c:pt idx="595">
                  <c:v>553</c:v>
                </c:pt>
                <c:pt idx="596">
                  <c:v>546</c:v>
                </c:pt>
                <c:pt idx="597">
                  <c:v>542</c:v>
                </c:pt>
                <c:pt idx="598">
                  <c:v>543</c:v>
                </c:pt>
                <c:pt idx="599">
                  <c:v>543</c:v>
                </c:pt>
                <c:pt idx="600">
                  <c:v>543</c:v>
                </c:pt>
                <c:pt idx="601">
                  <c:v>539</c:v>
                </c:pt>
                <c:pt idx="602">
                  <c:v>541</c:v>
                </c:pt>
                <c:pt idx="603">
                  <c:v>541</c:v>
                </c:pt>
                <c:pt idx="604">
                  <c:v>542</c:v>
                </c:pt>
                <c:pt idx="605">
                  <c:v>532</c:v>
                </c:pt>
                <c:pt idx="606">
                  <c:v>500</c:v>
                </c:pt>
                <c:pt idx="607">
                  <c:v>497</c:v>
                </c:pt>
                <c:pt idx="608">
                  <c:v>495</c:v>
                </c:pt>
                <c:pt idx="609">
                  <c:v>504</c:v>
                </c:pt>
                <c:pt idx="610">
                  <c:v>505</c:v>
                </c:pt>
                <c:pt idx="611">
                  <c:v>510</c:v>
                </c:pt>
                <c:pt idx="612">
                  <c:v>500</c:v>
                </c:pt>
                <c:pt idx="613">
                  <c:v>500</c:v>
                </c:pt>
                <c:pt idx="614">
                  <c:v>508</c:v>
                </c:pt>
                <c:pt idx="615">
                  <c:v>507</c:v>
                </c:pt>
                <c:pt idx="616">
                  <c:v>500</c:v>
                </c:pt>
                <c:pt idx="617">
                  <c:v>505</c:v>
                </c:pt>
                <c:pt idx="618">
                  <c:v>516</c:v>
                </c:pt>
                <c:pt idx="619">
                  <c:v>513</c:v>
                </c:pt>
                <c:pt idx="620">
                  <c:v>519</c:v>
                </c:pt>
                <c:pt idx="621">
                  <c:v>524</c:v>
                </c:pt>
                <c:pt idx="622">
                  <c:v>528</c:v>
                </c:pt>
                <c:pt idx="623">
                  <c:v>524</c:v>
                </c:pt>
                <c:pt idx="624">
                  <c:v>524</c:v>
                </c:pt>
                <c:pt idx="625">
                  <c:v>524</c:v>
                </c:pt>
                <c:pt idx="626">
                  <c:v>526</c:v>
                </c:pt>
                <c:pt idx="627">
                  <c:v>534</c:v>
                </c:pt>
                <c:pt idx="628">
                  <c:v>539</c:v>
                </c:pt>
                <c:pt idx="629">
                  <c:v>566</c:v>
                </c:pt>
                <c:pt idx="630">
                  <c:v>564</c:v>
                </c:pt>
                <c:pt idx="631">
                  <c:v>573</c:v>
                </c:pt>
                <c:pt idx="632">
                  <c:v>570</c:v>
                </c:pt>
                <c:pt idx="633">
                  <c:v>573</c:v>
                </c:pt>
                <c:pt idx="634">
                  <c:v>577</c:v>
                </c:pt>
                <c:pt idx="635">
                  <c:v>584</c:v>
                </c:pt>
                <c:pt idx="636">
                  <c:v>591</c:v>
                </c:pt>
                <c:pt idx="637">
                  <c:v>602</c:v>
                </c:pt>
                <c:pt idx="638">
                  <c:v>608</c:v>
                </c:pt>
                <c:pt idx="639">
                  <c:v>621</c:v>
                </c:pt>
                <c:pt idx="640">
                  <c:v>617</c:v>
                </c:pt>
                <c:pt idx="641">
                  <c:v>617</c:v>
                </c:pt>
                <c:pt idx="642">
                  <c:v>627</c:v>
                </c:pt>
                <c:pt idx="643">
                  <c:v>623</c:v>
                </c:pt>
                <c:pt idx="644">
                  <c:v>641</c:v>
                </c:pt>
                <c:pt idx="645">
                  <c:v>643</c:v>
                </c:pt>
                <c:pt idx="646">
                  <c:v>651</c:v>
                </c:pt>
                <c:pt idx="647">
                  <c:v>720</c:v>
                </c:pt>
                <c:pt idx="648">
                  <c:v>728</c:v>
                </c:pt>
                <c:pt idx="649">
                  <c:v>733</c:v>
                </c:pt>
                <c:pt idx="650">
                  <c:v>683</c:v>
                </c:pt>
                <c:pt idx="651">
                  <c:v>703</c:v>
                </c:pt>
                <c:pt idx="652">
                  <c:v>710</c:v>
                </c:pt>
                <c:pt idx="653">
                  <c:v>710</c:v>
                </c:pt>
                <c:pt idx="654">
                  <c:v>707</c:v>
                </c:pt>
                <c:pt idx="655">
                  <c:v>709</c:v>
                </c:pt>
                <c:pt idx="656">
                  <c:v>710</c:v>
                </c:pt>
                <c:pt idx="657">
                  <c:v>718</c:v>
                </c:pt>
                <c:pt idx="658">
                  <c:v>734</c:v>
                </c:pt>
                <c:pt idx="659">
                  <c:v>734</c:v>
                </c:pt>
                <c:pt idx="660">
                  <c:v>723</c:v>
                </c:pt>
                <c:pt idx="661">
                  <c:v>716</c:v>
                </c:pt>
                <c:pt idx="662">
                  <c:v>719</c:v>
                </c:pt>
                <c:pt idx="663">
                  <c:v>728</c:v>
                </c:pt>
                <c:pt idx="664">
                  <c:v>734</c:v>
                </c:pt>
                <c:pt idx="665">
                  <c:v>742</c:v>
                </c:pt>
                <c:pt idx="666">
                  <c:v>757</c:v>
                </c:pt>
                <c:pt idx="667">
                  <c:v>766</c:v>
                </c:pt>
                <c:pt idx="668">
                  <c:v>768</c:v>
                </c:pt>
                <c:pt idx="669">
                  <c:v>775</c:v>
                </c:pt>
                <c:pt idx="670">
                  <c:v>762</c:v>
                </c:pt>
                <c:pt idx="671">
                  <c:v>762</c:v>
                </c:pt>
                <c:pt idx="672">
                  <c:v>744</c:v>
                </c:pt>
                <c:pt idx="673">
                  <c:v>729</c:v>
                </c:pt>
                <c:pt idx="674">
                  <c:v>748</c:v>
                </c:pt>
                <c:pt idx="675">
                  <c:v>754</c:v>
                </c:pt>
                <c:pt idx="676">
                  <c:v>742</c:v>
                </c:pt>
                <c:pt idx="677">
                  <c:v>752</c:v>
                </c:pt>
                <c:pt idx="678">
                  <c:v>748</c:v>
                </c:pt>
                <c:pt idx="679">
                  <c:v>752</c:v>
                </c:pt>
                <c:pt idx="680">
                  <c:v>759</c:v>
                </c:pt>
                <c:pt idx="681">
                  <c:v>772</c:v>
                </c:pt>
                <c:pt idx="682">
                  <c:v>780</c:v>
                </c:pt>
                <c:pt idx="683">
                  <c:v>765</c:v>
                </c:pt>
                <c:pt idx="684">
                  <c:v>758</c:v>
                </c:pt>
                <c:pt idx="685">
                  <c:v>761</c:v>
                </c:pt>
                <c:pt idx="686">
                  <c:v>766</c:v>
                </c:pt>
                <c:pt idx="687">
                  <c:v>763</c:v>
                </c:pt>
                <c:pt idx="688">
                  <c:v>741</c:v>
                </c:pt>
                <c:pt idx="689">
                  <c:v>739</c:v>
                </c:pt>
                <c:pt idx="690">
                  <c:v>733</c:v>
                </c:pt>
                <c:pt idx="691">
                  <c:v>722</c:v>
                </c:pt>
                <c:pt idx="692">
                  <c:v>726</c:v>
                </c:pt>
                <c:pt idx="693">
                  <c:v>728</c:v>
                </c:pt>
                <c:pt idx="694">
                  <c:v>728</c:v>
                </c:pt>
                <c:pt idx="695">
                  <c:v>739</c:v>
                </c:pt>
                <c:pt idx="696">
                  <c:v>750</c:v>
                </c:pt>
                <c:pt idx="697">
                  <c:v>748</c:v>
                </c:pt>
                <c:pt idx="698">
                  <c:v>754</c:v>
                </c:pt>
                <c:pt idx="699">
                  <c:v>742</c:v>
                </c:pt>
                <c:pt idx="700">
                  <c:v>743</c:v>
                </c:pt>
                <c:pt idx="701">
                  <c:v>745</c:v>
                </c:pt>
                <c:pt idx="702">
                  <c:v>735</c:v>
                </c:pt>
                <c:pt idx="703">
                  <c:v>741</c:v>
                </c:pt>
                <c:pt idx="704">
                  <c:v>744</c:v>
                </c:pt>
                <c:pt idx="705">
                  <c:v>741</c:v>
                </c:pt>
                <c:pt idx="706">
                  <c:v>741</c:v>
                </c:pt>
                <c:pt idx="707">
                  <c:v>746</c:v>
                </c:pt>
                <c:pt idx="708">
                  <c:v>761</c:v>
                </c:pt>
                <c:pt idx="709">
                  <c:v>767</c:v>
                </c:pt>
                <c:pt idx="710">
                  <c:v>784</c:v>
                </c:pt>
                <c:pt idx="711">
                  <c:v>793</c:v>
                </c:pt>
                <c:pt idx="712">
                  <c:v>787</c:v>
                </c:pt>
                <c:pt idx="713">
                  <c:v>787</c:v>
                </c:pt>
                <c:pt idx="714">
                  <c:v>799</c:v>
                </c:pt>
                <c:pt idx="715">
                  <c:v>799</c:v>
                </c:pt>
                <c:pt idx="716">
                  <c:v>787</c:v>
                </c:pt>
                <c:pt idx="717">
                  <c:v>800</c:v>
                </c:pt>
                <c:pt idx="718">
                  <c:v>811</c:v>
                </c:pt>
                <c:pt idx="719">
                  <c:v>813</c:v>
                </c:pt>
                <c:pt idx="720">
                  <c:v>824</c:v>
                </c:pt>
                <c:pt idx="721">
                  <c:v>830</c:v>
                </c:pt>
                <c:pt idx="722">
                  <c:v>850</c:v>
                </c:pt>
                <c:pt idx="723">
                  <c:v>848</c:v>
                </c:pt>
                <c:pt idx="724">
                  <c:v>842</c:v>
                </c:pt>
                <c:pt idx="725">
                  <c:v>844</c:v>
                </c:pt>
                <c:pt idx="726">
                  <c:v>814</c:v>
                </c:pt>
                <c:pt idx="727">
                  <c:v>811</c:v>
                </c:pt>
                <c:pt idx="728">
                  <c:v>803</c:v>
                </c:pt>
                <c:pt idx="729">
                  <c:v>803</c:v>
                </c:pt>
                <c:pt idx="730">
                  <c:v>794</c:v>
                </c:pt>
                <c:pt idx="731">
                  <c:v>794</c:v>
                </c:pt>
                <c:pt idx="732">
                  <c:v>794</c:v>
                </c:pt>
                <c:pt idx="733">
                  <c:v>795</c:v>
                </c:pt>
                <c:pt idx="734">
                  <c:v>800</c:v>
                </c:pt>
                <c:pt idx="735">
                  <c:v>801</c:v>
                </c:pt>
                <c:pt idx="736">
                  <c:v>812</c:v>
                </c:pt>
                <c:pt idx="737">
                  <c:v>807</c:v>
                </c:pt>
                <c:pt idx="738">
                  <c:v>813</c:v>
                </c:pt>
                <c:pt idx="739">
                  <c:v>802</c:v>
                </c:pt>
                <c:pt idx="740">
                  <c:v>789</c:v>
                </c:pt>
                <c:pt idx="741">
                  <c:v>781</c:v>
                </c:pt>
                <c:pt idx="742">
                  <c:v>778</c:v>
                </c:pt>
                <c:pt idx="743">
                  <c:v>784</c:v>
                </c:pt>
                <c:pt idx="744">
                  <c:v>786</c:v>
                </c:pt>
                <c:pt idx="745">
                  <c:v>788</c:v>
                </c:pt>
                <c:pt idx="746">
                  <c:v>785</c:v>
                </c:pt>
                <c:pt idx="747">
                  <c:v>781</c:v>
                </c:pt>
                <c:pt idx="748">
                  <c:v>772</c:v>
                </c:pt>
                <c:pt idx="749">
                  <c:v>760</c:v>
                </c:pt>
                <c:pt idx="750">
                  <c:v>758</c:v>
                </c:pt>
                <c:pt idx="751">
                  <c:v>751</c:v>
                </c:pt>
                <c:pt idx="752">
                  <c:v>733</c:v>
                </c:pt>
                <c:pt idx="753">
                  <c:v>714</c:v>
                </c:pt>
                <c:pt idx="754">
                  <c:v>704</c:v>
                </c:pt>
                <c:pt idx="755">
                  <c:v>701</c:v>
                </c:pt>
                <c:pt idx="756">
                  <c:v>712</c:v>
                </c:pt>
                <c:pt idx="757">
                  <c:v>696</c:v>
                </c:pt>
                <c:pt idx="758">
                  <c:v>696</c:v>
                </c:pt>
                <c:pt idx="759">
                  <c:v>701</c:v>
                </c:pt>
                <c:pt idx="760">
                  <c:v>674</c:v>
                </c:pt>
                <c:pt idx="761">
                  <c:v>672</c:v>
                </c:pt>
                <c:pt idx="762">
                  <c:v>684</c:v>
                </c:pt>
                <c:pt idx="763">
                  <c:v>692</c:v>
                </c:pt>
                <c:pt idx="764">
                  <c:v>703</c:v>
                </c:pt>
                <c:pt idx="765">
                  <c:v>710</c:v>
                </c:pt>
                <c:pt idx="766">
                  <c:v>706</c:v>
                </c:pt>
                <c:pt idx="767">
                  <c:v>712</c:v>
                </c:pt>
                <c:pt idx="768">
                  <c:v>710</c:v>
                </c:pt>
                <c:pt idx="769">
                  <c:v>703</c:v>
                </c:pt>
                <c:pt idx="770">
                  <c:v>695</c:v>
                </c:pt>
                <c:pt idx="771">
                  <c:v>700</c:v>
                </c:pt>
                <c:pt idx="772">
                  <c:v>704</c:v>
                </c:pt>
                <c:pt idx="773">
                  <c:v>713</c:v>
                </c:pt>
                <c:pt idx="774">
                  <c:v>710</c:v>
                </c:pt>
                <c:pt idx="775">
                  <c:v>710</c:v>
                </c:pt>
                <c:pt idx="776">
                  <c:v>711</c:v>
                </c:pt>
                <c:pt idx="777">
                  <c:v>711</c:v>
                </c:pt>
                <c:pt idx="778">
                  <c:v>712</c:v>
                </c:pt>
                <c:pt idx="779">
                  <c:v>721</c:v>
                </c:pt>
                <c:pt idx="780">
                  <c:v>724</c:v>
                </c:pt>
                <c:pt idx="781">
                  <c:v>702</c:v>
                </c:pt>
                <c:pt idx="782">
                  <c:v>702</c:v>
                </c:pt>
                <c:pt idx="783">
                  <c:v>679</c:v>
                </c:pt>
                <c:pt idx="784">
                  <c:v>672</c:v>
                </c:pt>
                <c:pt idx="785">
                  <c:v>659</c:v>
                </c:pt>
                <c:pt idx="786">
                  <c:v>645</c:v>
                </c:pt>
                <c:pt idx="787">
                  <c:v>638</c:v>
                </c:pt>
                <c:pt idx="788">
                  <c:v>618</c:v>
                </c:pt>
                <c:pt idx="789">
                  <c:v>617</c:v>
                </c:pt>
                <c:pt idx="790">
                  <c:v>619</c:v>
                </c:pt>
                <c:pt idx="791">
                  <c:v>623</c:v>
                </c:pt>
                <c:pt idx="792">
                  <c:v>623</c:v>
                </c:pt>
                <c:pt idx="793">
                  <c:v>625</c:v>
                </c:pt>
                <c:pt idx="794">
                  <c:v>635</c:v>
                </c:pt>
                <c:pt idx="795">
                  <c:v>636</c:v>
                </c:pt>
                <c:pt idx="796">
                  <c:v>637</c:v>
                </c:pt>
                <c:pt idx="797">
                  <c:v>646</c:v>
                </c:pt>
                <c:pt idx="798">
                  <c:v>641</c:v>
                </c:pt>
                <c:pt idx="799">
                  <c:v>645</c:v>
                </c:pt>
                <c:pt idx="800">
                  <c:v>653</c:v>
                </c:pt>
                <c:pt idx="801">
                  <c:v>650</c:v>
                </c:pt>
                <c:pt idx="802">
                  <c:v>649</c:v>
                </c:pt>
                <c:pt idx="803">
                  <c:v>651</c:v>
                </c:pt>
                <c:pt idx="804">
                  <c:v>655</c:v>
                </c:pt>
                <c:pt idx="805">
                  <c:v>650</c:v>
                </c:pt>
                <c:pt idx="806">
                  <c:v>657</c:v>
                </c:pt>
                <c:pt idx="807">
                  <c:v>654</c:v>
                </c:pt>
                <c:pt idx="808">
                  <c:v>665</c:v>
                </c:pt>
                <c:pt idx="809">
                  <c:v>669</c:v>
                </c:pt>
                <c:pt idx="810">
                  <c:v>667</c:v>
                </c:pt>
                <c:pt idx="811">
                  <c:v>666</c:v>
                </c:pt>
                <c:pt idx="812">
                  <c:v>678</c:v>
                </c:pt>
                <c:pt idx="813">
                  <c:v>696</c:v>
                </c:pt>
                <c:pt idx="814">
                  <c:v>691</c:v>
                </c:pt>
                <c:pt idx="815">
                  <c:v>688</c:v>
                </c:pt>
                <c:pt idx="816">
                  <c:v>686</c:v>
                </c:pt>
                <c:pt idx="817">
                  <c:v>683</c:v>
                </c:pt>
                <c:pt idx="818">
                  <c:v>682</c:v>
                </c:pt>
                <c:pt idx="819">
                  <c:v>673</c:v>
                </c:pt>
                <c:pt idx="820">
                  <c:v>674</c:v>
                </c:pt>
                <c:pt idx="821">
                  <c:v>675</c:v>
                </c:pt>
                <c:pt idx="822">
                  <c:v>675</c:v>
                </c:pt>
                <c:pt idx="823">
                  <c:v>673</c:v>
                </c:pt>
                <c:pt idx="824">
                  <c:v>672</c:v>
                </c:pt>
                <c:pt idx="825">
                  <c:v>666</c:v>
                </c:pt>
                <c:pt idx="826">
                  <c:v>667</c:v>
                </c:pt>
                <c:pt idx="827">
                  <c:v>666</c:v>
                </c:pt>
                <c:pt idx="828">
                  <c:v>664</c:v>
                </c:pt>
                <c:pt idx="829">
                  <c:v>665</c:v>
                </c:pt>
                <c:pt idx="830">
                  <c:v>668</c:v>
                </c:pt>
                <c:pt idx="831">
                  <c:v>663</c:v>
                </c:pt>
                <c:pt idx="832">
                  <c:v>661</c:v>
                </c:pt>
                <c:pt idx="833">
                  <c:v>648</c:v>
                </c:pt>
                <c:pt idx="834">
                  <c:v>649</c:v>
                </c:pt>
                <c:pt idx="835">
                  <c:v>637</c:v>
                </c:pt>
                <c:pt idx="836">
                  <c:v>625</c:v>
                </c:pt>
                <c:pt idx="837">
                  <c:v>623</c:v>
                </c:pt>
                <c:pt idx="838">
                  <c:v>619</c:v>
                </c:pt>
                <c:pt idx="839">
                  <c:v>607</c:v>
                </c:pt>
                <c:pt idx="840">
                  <c:v>619</c:v>
                </c:pt>
                <c:pt idx="841">
                  <c:v>618</c:v>
                </c:pt>
                <c:pt idx="842">
                  <c:v>618</c:v>
                </c:pt>
                <c:pt idx="843">
                  <c:v>617</c:v>
                </c:pt>
                <c:pt idx="844">
                  <c:v>616</c:v>
                </c:pt>
                <c:pt idx="845">
                  <c:v>614</c:v>
                </c:pt>
                <c:pt idx="846">
                  <c:v>603</c:v>
                </c:pt>
                <c:pt idx="847">
                  <c:v>580</c:v>
                </c:pt>
                <c:pt idx="848">
                  <c:v>576</c:v>
                </c:pt>
                <c:pt idx="849">
                  <c:v>569</c:v>
                </c:pt>
                <c:pt idx="850">
                  <c:v>558</c:v>
                </c:pt>
                <c:pt idx="851">
                  <c:v>567</c:v>
                </c:pt>
                <c:pt idx="852">
                  <c:v>577</c:v>
                </c:pt>
                <c:pt idx="853">
                  <c:v>574</c:v>
                </c:pt>
                <c:pt idx="854">
                  <c:v>568</c:v>
                </c:pt>
                <c:pt idx="855">
                  <c:v>559</c:v>
                </c:pt>
                <c:pt idx="856">
                  <c:v>557</c:v>
                </c:pt>
                <c:pt idx="857">
                  <c:v>557</c:v>
                </c:pt>
                <c:pt idx="858">
                  <c:v>552</c:v>
                </c:pt>
                <c:pt idx="859">
                  <c:v>552</c:v>
                </c:pt>
                <c:pt idx="860">
                  <c:v>548</c:v>
                </c:pt>
                <c:pt idx="861">
                  <c:v>545</c:v>
                </c:pt>
                <c:pt idx="862">
                  <c:v>531</c:v>
                </c:pt>
                <c:pt idx="863">
                  <c:v>531</c:v>
                </c:pt>
                <c:pt idx="864">
                  <c:v>531</c:v>
                </c:pt>
                <c:pt idx="865">
                  <c:v>527</c:v>
                </c:pt>
                <c:pt idx="866">
                  <c:v>518</c:v>
                </c:pt>
                <c:pt idx="867">
                  <c:v>510</c:v>
                </c:pt>
                <c:pt idx="868">
                  <c:v>504</c:v>
                </c:pt>
                <c:pt idx="869">
                  <c:v>495</c:v>
                </c:pt>
                <c:pt idx="870">
                  <c:v>495</c:v>
                </c:pt>
                <c:pt idx="871">
                  <c:v>505</c:v>
                </c:pt>
                <c:pt idx="872">
                  <c:v>516</c:v>
                </c:pt>
                <c:pt idx="873">
                  <c:v>525</c:v>
                </c:pt>
                <c:pt idx="874">
                  <c:v>523</c:v>
                </c:pt>
                <c:pt idx="875">
                  <c:v>522</c:v>
                </c:pt>
                <c:pt idx="876">
                  <c:v>520</c:v>
                </c:pt>
                <c:pt idx="877">
                  <c:v>529</c:v>
                </c:pt>
                <c:pt idx="878">
                  <c:v>521</c:v>
                </c:pt>
                <c:pt idx="879">
                  <c:v>529</c:v>
                </c:pt>
                <c:pt idx="880">
                  <c:v>532</c:v>
                </c:pt>
                <c:pt idx="881">
                  <c:v>541</c:v>
                </c:pt>
                <c:pt idx="882">
                  <c:v>544</c:v>
                </c:pt>
                <c:pt idx="883">
                  <c:v>550</c:v>
                </c:pt>
                <c:pt idx="884">
                  <c:v>553</c:v>
                </c:pt>
                <c:pt idx="885">
                  <c:v>553</c:v>
                </c:pt>
                <c:pt idx="886">
                  <c:v>554</c:v>
                </c:pt>
                <c:pt idx="887">
                  <c:v>555</c:v>
                </c:pt>
                <c:pt idx="888">
                  <c:v>555</c:v>
                </c:pt>
                <c:pt idx="889">
                  <c:v>549</c:v>
                </c:pt>
                <c:pt idx="890">
                  <c:v>535</c:v>
                </c:pt>
                <c:pt idx="891">
                  <c:v>542</c:v>
                </c:pt>
                <c:pt idx="892">
                  <c:v>537</c:v>
                </c:pt>
                <c:pt idx="893">
                  <c:v>527</c:v>
                </c:pt>
                <c:pt idx="894">
                  <c:v>518</c:v>
                </c:pt>
                <c:pt idx="895">
                  <c:v>522</c:v>
                </c:pt>
                <c:pt idx="896">
                  <c:v>528</c:v>
                </c:pt>
                <c:pt idx="897">
                  <c:v>521</c:v>
                </c:pt>
                <c:pt idx="898">
                  <c:v>519</c:v>
                </c:pt>
                <c:pt idx="899">
                  <c:v>517</c:v>
                </c:pt>
                <c:pt idx="900">
                  <c:v>503</c:v>
                </c:pt>
                <c:pt idx="901">
                  <c:v>488</c:v>
                </c:pt>
                <c:pt idx="902">
                  <c:v>477</c:v>
                </c:pt>
                <c:pt idx="903">
                  <c:v>479</c:v>
                </c:pt>
                <c:pt idx="904">
                  <c:v>482</c:v>
                </c:pt>
                <c:pt idx="905">
                  <c:v>496</c:v>
                </c:pt>
                <c:pt idx="906">
                  <c:v>504</c:v>
                </c:pt>
                <c:pt idx="907">
                  <c:v>491</c:v>
                </c:pt>
                <c:pt idx="908">
                  <c:v>478</c:v>
                </c:pt>
                <c:pt idx="909">
                  <c:v>477</c:v>
                </c:pt>
                <c:pt idx="910">
                  <c:v>490</c:v>
                </c:pt>
                <c:pt idx="911">
                  <c:v>490</c:v>
                </c:pt>
                <c:pt idx="912">
                  <c:v>493</c:v>
                </c:pt>
                <c:pt idx="913">
                  <c:v>488</c:v>
                </c:pt>
                <c:pt idx="914">
                  <c:v>488</c:v>
                </c:pt>
                <c:pt idx="915">
                  <c:v>483</c:v>
                </c:pt>
                <c:pt idx="916">
                  <c:v>476</c:v>
                </c:pt>
                <c:pt idx="917">
                  <c:v>475</c:v>
                </c:pt>
                <c:pt idx="918">
                  <c:v>478</c:v>
                </c:pt>
                <c:pt idx="919">
                  <c:v>482</c:v>
                </c:pt>
                <c:pt idx="920">
                  <c:v>474</c:v>
                </c:pt>
                <c:pt idx="921">
                  <c:v>454</c:v>
                </c:pt>
                <c:pt idx="922">
                  <c:v>457</c:v>
                </c:pt>
                <c:pt idx="923">
                  <c:v>457</c:v>
                </c:pt>
                <c:pt idx="924">
                  <c:v>457</c:v>
                </c:pt>
                <c:pt idx="925">
                  <c:v>440</c:v>
                </c:pt>
                <c:pt idx="926">
                  <c:v>450</c:v>
                </c:pt>
                <c:pt idx="927">
                  <c:v>455</c:v>
                </c:pt>
                <c:pt idx="928">
                  <c:v>455</c:v>
                </c:pt>
                <c:pt idx="929">
                  <c:v>457</c:v>
                </c:pt>
                <c:pt idx="930">
                  <c:v>449</c:v>
                </c:pt>
                <c:pt idx="931">
                  <c:v>448</c:v>
                </c:pt>
                <c:pt idx="932">
                  <c:v>465</c:v>
                </c:pt>
                <c:pt idx="933">
                  <c:v>447</c:v>
                </c:pt>
                <c:pt idx="934">
                  <c:v>456</c:v>
                </c:pt>
                <c:pt idx="935">
                  <c:v>464</c:v>
                </c:pt>
                <c:pt idx="936">
                  <c:v>459</c:v>
                </c:pt>
                <c:pt idx="937">
                  <c:v>483</c:v>
                </c:pt>
                <c:pt idx="938">
                  <c:v>492</c:v>
                </c:pt>
                <c:pt idx="939">
                  <c:v>491</c:v>
                </c:pt>
                <c:pt idx="940">
                  <c:v>486</c:v>
                </c:pt>
                <c:pt idx="941">
                  <c:v>489</c:v>
                </c:pt>
                <c:pt idx="942">
                  <c:v>475</c:v>
                </c:pt>
                <c:pt idx="943">
                  <c:v>482</c:v>
                </c:pt>
                <c:pt idx="944">
                  <c:v>484</c:v>
                </c:pt>
                <c:pt idx="945">
                  <c:v>482</c:v>
                </c:pt>
                <c:pt idx="946">
                  <c:v>476</c:v>
                </c:pt>
                <c:pt idx="947">
                  <c:v>460</c:v>
                </c:pt>
                <c:pt idx="948">
                  <c:v>442</c:v>
                </c:pt>
                <c:pt idx="949">
                  <c:v>442</c:v>
                </c:pt>
                <c:pt idx="950">
                  <c:v>434</c:v>
                </c:pt>
                <c:pt idx="951">
                  <c:v>437</c:v>
                </c:pt>
                <c:pt idx="952">
                  <c:v>426</c:v>
                </c:pt>
                <c:pt idx="953">
                  <c:v>432</c:v>
                </c:pt>
                <c:pt idx="954">
                  <c:v>425</c:v>
                </c:pt>
                <c:pt idx="955">
                  <c:v>427</c:v>
                </c:pt>
                <c:pt idx="956">
                  <c:v>404</c:v>
                </c:pt>
                <c:pt idx="957">
                  <c:v>400</c:v>
                </c:pt>
                <c:pt idx="958">
                  <c:v>407</c:v>
                </c:pt>
                <c:pt idx="959">
                  <c:v>424</c:v>
                </c:pt>
                <c:pt idx="960">
                  <c:v>418</c:v>
                </c:pt>
                <c:pt idx="961">
                  <c:v>416</c:v>
                </c:pt>
                <c:pt idx="962">
                  <c:v>424</c:v>
                </c:pt>
                <c:pt idx="963">
                  <c:v>418</c:v>
                </c:pt>
                <c:pt idx="964">
                  <c:v>425</c:v>
                </c:pt>
                <c:pt idx="965">
                  <c:v>427</c:v>
                </c:pt>
                <c:pt idx="966">
                  <c:v>423</c:v>
                </c:pt>
                <c:pt idx="967">
                  <c:v>424</c:v>
                </c:pt>
                <c:pt idx="968">
                  <c:v>416</c:v>
                </c:pt>
                <c:pt idx="969">
                  <c:v>411</c:v>
                </c:pt>
                <c:pt idx="970">
                  <c:v>414</c:v>
                </c:pt>
                <c:pt idx="971">
                  <c:v>419</c:v>
                </c:pt>
                <c:pt idx="972">
                  <c:v>421</c:v>
                </c:pt>
                <c:pt idx="973">
                  <c:v>424</c:v>
                </c:pt>
                <c:pt idx="974">
                  <c:v>432</c:v>
                </c:pt>
                <c:pt idx="975">
                  <c:v>425</c:v>
                </c:pt>
                <c:pt idx="976">
                  <c:v>436</c:v>
                </c:pt>
                <c:pt idx="977">
                  <c:v>432</c:v>
                </c:pt>
                <c:pt idx="978">
                  <c:v>423</c:v>
                </c:pt>
                <c:pt idx="979">
                  <c:v>405</c:v>
                </c:pt>
                <c:pt idx="980">
                  <c:v>411</c:v>
                </c:pt>
                <c:pt idx="981">
                  <c:v>400</c:v>
                </c:pt>
                <c:pt idx="982">
                  <c:v>398</c:v>
                </c:pt>
                <c:pt idx="983">
                  <c:v>390</c:v>
                </c:pt>
                <c:pt idx="984">
                  <c:v>392</c:v>
                </c:pt>
                <c:pt idx="985">
                  <c:v>392</c:v>
                </c:pt>
                <c:pt idx="986">
                  <c:v>378</c:v>
                </c:pt>
                <c:pt idx="987">
                  <c:v>365</c:v>
                </c:pt>
                <c:pt idx="988">
                  <c:v>354</c:v>
                </c:pt>
                <c:pt idx="989">
                  <c:v>362</c:v>
                </c:pt>
                <c:pt idx="990">
                  <c:v>362</c:v>
                </c:pt>
                <c:pt idx="991">
                  <c:v>361</c:v>
                </c:pt>
                <c:pt idx="992">
                  <c:v>374</c:v>
                </c:pt>
                <c:pt idx="993">
                  <c:v>374</c:v>
                </c:pt>
                <c:pt idx="994">
                  <c:v>380</c:v>
                </c:pt>
                <c:pt idx="995">
                  <c:v>373</c:v>
                </c:pt>
                <c:pt idx="996">
                  <c:v>380</c:v>
                </c:pt>
                <c:pt idx="997">
                  <c:v>369</c:v>
                </c:pt>
                <c:pt idx="998">
                  <c:v>361</c:v>
                </c:pt>
                <c:pt idx="999">
                  <c:v>366</c:v>
                </c:pt>
                <c:pt idx="1000">
                  <c:v>358</c:v>
                </c:pt>
                <c:pt idx="1001">
                  <c:v>361</c:v>
                </c:pt>
                <c:pt idx="1002">
                  <c:v>354</c:v>
                </c:pt>
                <c:pt idx="1003">
                  <c:v>347</c:v>
                </c:pt>
                <c:pt idx="1004">
                  <c:v>345</c:v>
                </c:pt>
                <c:pt idx="1005">
                  <c:v>342</c:v>
                </c:pt>
                <c:pt idx="1006">
                  <c:v>343</c:v>
                </c:pt>
                <c:pt idx="1007">
                  <c:v>351</c:v>
                </c:pt>
                <c:pt idx="1008">
                  <c:v>365</c:v>
                </c:pt>
                <c:pt idx="1009">
                  <c:v>370</c:v>
                </c:pt>
                <c:pt idx="1010">
                  <c:v>371</c:v>
                </c:pt>
                <c:pt idx="1011">
                  <c:v>369</c:v>
                </c:pt>
                <c:pt idx="1012">
                  <c:v>360</c:v>
                </c:pt>
                <c:pt idx="1013">
                  <c:v>372</c:v>
                </c:pt>
                <c:pt idx="1014">
                  <c:v>371</c:v>
                </c:pt>
                <c:pt idx="1015">
                  <c:v>364</c:v>
                </c:pt>
                <c:pt idx="1016">
                  <c:v>360</c:v>
                </c:pt>
                <c:pt idx="1017">
                  <c:v>352</c:v>
                </c:pt>
                <c:pt idx="1018">
                  <c:v>352</c:v>
                </c:pt>
                <c:pt idx="1019">
                  <c:v>344</c:v>
                </c:pt>
                <c:pt idx="1020">
                  <c:v>337</c:v>
                </c:pt>
                <c:pt idx="1021">
                  <c:v>336</c:v>
                </c:pt>
                <c:pt idx="1022">
                  <c:v>328</c:v>
                </c:pt>
                <c:pt idx="1023">
                  <c:v>328</c:v>
                </c:pt>
                <c:pt idx="1024">
                  <c:v>340</c:v>
                </c:pt>
                <c:pt idx="1025">
                  <c:v>331</c:v>
                </c:pt>
                <c:pt idx="1026">
                  <c:v>322</c:v>
                </c:pt>
                <c:pt idx="1027">
                  <c:v>325</c:v>
                </c:pt>
                <c:pt idx="1028">
                  <c:v>336</c:v>
                </c:pt>
                <c:pt idx="1029">
                  <c:v>335</c:v>
                </c:pt>
                <c:pt idx="1030">
                  <c:v>330</c:v>
                </c:pt>
                <c:pt idx="1031">
                  <c:v>333</c:v>
                </c:pt>
                <c:pt idx="1032">
                  <c:v>336</c:v>
                </c:pt>
                <c:pt idx="1033">
                  <c:v>337</c:v>
                </c:pt>
                <c:pt idx="1034">
                  <c:v>337</c:v>
                </c:pt>
                <c:pt idx="1035">
                  <c:v>332</c:v>
                </c:pt>
                <c:pt idx="1036">
                  <c:v>320</c:v>
                </c:pt>
                <c:pt idx="1037">
                  <c:v>328</c:v>
                </c:pt>
                <c:pt idx="1038">
                  <c:v>328</c:v>
                </c:pt>
                <c:pt idx="1039">
                  <c:v>332</c:v>
                </c:pt>
                <c:pt idx="1040">
                  <c:v>327</c:v>
                </c:pt>
                <c:pt idx="1041">
                  <c:v>321</c:v>
                </c:pt>
                <c:pt idx="1042">
                  <c:v>324</c:v>
                </c:pt>
                <c:pt idx="1043">
                  <c:v>324</c:v>
                </c:pt>
                <c:pt idx="1044">
                  <c:v>314</c:v>
                </c:pt>
                <c:pt idx="1045">
                  <c:v>304</c:v>
                </c:pt>
                <c:pt idx="1046">
                  <c:v>305</c:v>
                </c:pt>
                <c:pt idx="1047">
                  <c:v>299</c:v>
                </c:pt>
                <c:pt idx="1048">
                  <c:v>294</c:v>
                </c:pt>
                <c:pt idx="1049">
                  <c:v>308</c:v>
                </c:pt>
                <c:pt idx="1050">
                  <c:v>307</c:v>
                </c:pt>
                <c:pt idx="1051">
                  <c:v>312</c:v>
                </c:pt>
                <c:pt idx="1052">
                  <c:v>310</c:v>
                </c:pt>
                <c:pt idx="1053">
                  <c:v>305</c:v>
                </c:pt>
                <c:pt idx="1054">
                  <c:v>301</c:v>
                </c:pt>
                <c:pt idx="1055">
                  <c:v>301</c:v>
                </c:pt>
                <c:pt idx="1056">
                  <c:v>297</c:v>
                </c:pt>
                <c:pt idx="1057">
                  <c:v>296</c:v>
                </c:pt>
                <c:pt idx="1058">
                  <c:v>298</c:v>
                </c:pt>
                <c:pt idx="1059">
                  <c:v>288</c:v>
                </c:pt>
                <c:pt idx="1060">
                  <c:v>285</c:v>
                </c:pt>
                <c:pt idx="1061">
                  <c:v>296</c:v>
                </c:pt>
                <c:pt idx="1062">
                  <c:v>290</c:v>
                </c:pt>
                <c:pt idx="1063">
                  <c:v>300</c:v>
                </c:pt>
                <c:pt idx="1064">
                  <c:v>311</c:v>
                </c:pt>
                <c:pt idx="1065">
                  <c:v>313</c:v>
                </c:pt>
                <c:pt idx="1066">
                  <c:v>323</c:v>
                </c:pt>
                <c:pt idx="1067">
                  <c:v>326</c:v>
                </c:pt>
                <c:pt idx="1068">
                  <c:v>328</c:v>
                </c:pt>
                <c:pt idx="1069">
                  <c:v>340</c:v>
                </c:pt>
                <c:pt idx="1070">
                  <c:v>335</c:v>
                </c:pt>
                <c:pt idx="1071">
                  <c:v>331</c:v>
                </c:pt>
                <c:pt idx="1072">
                  <c:v>336</c:v>
                </c:pt>
                <c:pt idx="1073">
                  <c:v>324</c:v>
                </c:pt>
                <c:pt idx="1074">
                  <c:v>331</c:v>
                </c:pt>
                <c:pt idx="1075">
                  <c:v>329</c:v>
                </c:pt>
                <c:pt idx="1076">
                  <c:v>327</c:v>
                </c:pt>
                <c:pt idx="1077">
                  <c:v>329</c:v>
                </c:pt>
                <c:pt idx="1078">
                  <c:v>330</c:v>
                </c:pt>
                <c:pt idx="1079">
                  <c:v>327</c:v>
                </c:pt>
                <c:pt idx="1080">
                  <c:v>336</c:v>
                </c:pt>
                <c:pt idx="1081">
                  <c:v>343</c:v>
                </c:pt>
                <c:pt idx="1082">
                  <c:v>340</c:v>
                </c:pt>
                <c:pt idx="1083">
                  <c:v>337</c:v>
                </c:pt>
                <c:pt idx="1084">
                  <c:v>339</c:v>
                </c:pt>
                <c:pt idx="1085">
                  <c:v>333</c:v>
                </c:pt>
                <c:pt idx="1086">
                  <c:v>328</c:v>
                </c:pt>
                <c:pt idx="1087">
                  <c:v>326</c:v>
                </c:pt>
                <c:pt idx="1088">
                  <c:v>329</c:v>
                </c:pt>
                <c:pt idx="1089">
                  <c:v>340</c:v>
                </c:pt>
                <c:pt idx="1090">
                  <c:v>342</c:v>
                </c:pt>
                <c:pt idx="1091">
                  <c:v>345</c:v>
                </c:pt>
                <c:pt idx="1092">
                  <c:v>341</c:v>
                </c:pt>
                <c:pt idx="1093">
                  <c:v>344</c:v>
                </c:pt>
                <c:pt idx="1094">
                  <c:v>343</c:v>
                </c:pt>
                <c:pt idx="1095">
                  <c:v>345</c:v>
                </c:pt>
                <c:pt idx="1096">
                  <c:v>356</c:v>
                </c:pt>
                <c:pt idx="1097">
                  <c:v>353</c:v>
                </c:pt>
                <c:pt idx="1098">
                  <c:v>350</c:v>
                </c:pt>
                <c:pt idx="1099">
                  <c:v>347</c:v>
                </c:pt>
                <c:pt idx="1100">
                  <c:v>355</c:v>
                </c:pt>
                <c:pt idx="1101">
                  <c:v>358</c:v>
                </c:pt>
                <c:pt idx="1102">
                  <c:v>358</c:v>
                </c:pt>
                <c:pt idx="1103">
                  <c:v>356</c:v>
                </c:pt>
                <c:pt idx="1104">
                  <c:v>345</c:v>
                </c:pt>
                <c:pt idx="1105">
                  <c:v>338</c:v>
                </c:pt>
                <c:pt idx="1106">
                  <c:v>338</c:v>
                </c:pt>
                <c:pt idx="1107">
                  <c:v>345</c:v>
                </c:pt>
                <c:pt idx="1108">
                  <c:v>336</c:v>
                </c:pt>
                <c:pt idx="1109">
                  <c:v>322</c:v>
                </c:pt>
                <c:pt idx="1110">
                  <c:v>317</c:v>
                </c:pt>
                <c:pt idx="1111">
                  <c:v>320</c:v>
                </c:pt>
                <c:pt idx="1112">
                  <c:v>317</c:v>
                </c:pt>
                <c:pt idx="1113">
                  <c:v>313</c:v>
                </c:pt>
                <c:pt idx="1114">
                  <c:v>313</c:v>
                </c:pt>
                <c:pt idx="1115">
                  <c:v>310</c:v>
                </c:pt>
                <c:pt idx="1116">
                  <c:v>305</c:v>
                </c:pt>
                <c:pt idx="1117">
                  <c:v>305</c:v>
                </c:pt>
                <c:pt idx="1118">
                  <c:v>305</c:v>
                </c:pt>
                <c:pt idx="1119">
                  <c:v>306</c:v>
                </c:pt>
                <c:pt idx="1120">
                  <c:v>300</c:v>
                </c:pt>
                <c:pt idx="1121">
                  <c:v>297</c:v>
                </c:pt>
                <c:pt idx="1122">
                  <c:v>300</c:v>
                </c:pt>
                <c:pt idx="1123">
                  <c:v>302</c:v>
                </c:pt>
                <c:pt idx="1124">
                  <c:v>294</c:v>
                </c:pt>
                <c:pt idx="1125">
                  <c:v>293</c:v>
                </c:pt>
                <c:pt idx="1126">
                  <c:v>296</c:v>
                </c:pt>
                <c:pt idx="1127">
                  <c:v>291</c:v>
                </c:pt>
                <c:pt idx="1128">
                  <c:v>292</c:v>
                </c:pt>
                <c:pt idx="1129">
                  <c:v>300</c:v>
                </c:pt>
                <c:pt idx="1130">
                  <c:v>302</c:v>
                </c:pt>
                <c:pt idx="1131">
                  <c:v>306</c:v>
                </c:pt>
                <c:pt idx="1132">
                  <c:v>304</c:v>
                </c:pt>
                <c:pt idx="1133">
                  <c:v>309</c:v>
                </c:pt>
                <c:pt idx="1134">
                  <c:v>305</c:v>
                </c:pt>
                <c:pt idx="1135">
                  <c:v>324</c:v>
                </c:pt>
                <c:pt idx="1136">
                  <c:v>327</c:v>
                </c:pt>
                <c:pt idx="1137">
                  <c:v>333</c:v>
                </c:pt>
                <c:pt idx="1138">
                  <c:v>339</c:v>
                </c:pt>
                <c:pt idx="1139">
                  <c:v>350</c:v>
                </c:pt>
                <c:pt idx="1140">
                  <c:v>356</c:v>
                </c:pt>
                <c:pt idx="1141">
                  <c:v>347</c:v>
                </c:pt>
                <c:pt idx="1142">
                  <c:v>333</c:v>
                </c:pt>
                <c:pt idx="1143">
                  <c:v>342</c:v>
                </c:pt>
                <c:pt idx="1144">
                  <c:v>334</c:v>
                </c:pt>
                <c:pt idx="1145">
                  <c:v>331</c:v>
                </c:pt>
                <c:pt idx="1146">
                  <c:v>330</c:v>
                </c:pt>
                <c:pt idx="1147">
                  <c:v>329</c:v>
                </c:pt>
                <c:pt idx="1148">
                  <c:v>334</c:v>
                </c:pt>
                <c:pt idx="1149">
                  <c:v>326</c:v>
                </c:pt>
                <c:pt idx="1150">
                  <c:v>330</c:v>
                </c:pt>
                <c:pt idx="1151">
                  <c:v>327</c:v>
                </c:pt>
                <c:pt idx="1152">
                  <c:v>324</c:v>
                </c:pt>
                <c:pt idx="1153">
                  <c:v>325</c:v>
                </c:pt>
                <c:pt idx="1154">
                  <c:v>317</c:v>
                </c:pt>
                <c:pt idx="1155">
                  <c:v>317</c:v>
                </c:pt>
                <c:pt idx="1156">
                  <c:v>312</c:v>
                </c:pt>
                <c:pt idx="1157">
                  <c:v>307</c:v>
                </c:pt>
                <c:pt idx="1158">
                  <c:v>308</c:v>
                </c:pt>
                <c:pt idx="1159">
                  <c:v>307</c:v>
                </c:pt>
                <c:pt idx="1160">
                  <c:v>302</c:v>
                </c:pt>
                <c:pt idx="1161">
                  <c:v>314</c:v>
                </c:pt>
                <c:pt idx="1162">
                  <c:v>307</c:v>
                </c:pt>
                <c:pt idx="1163">
                  <c:v>309</c:v>
                </c:pt>
                <c:pt idx="1164">
                  <c:v>305</c:v>
                </c:pt>
                <c:pt idx="1165">
                  <c:v>305</c:v>
                </c:pt>
                <c:pt idx="1166">
                  <c:v>301</c:v>
                </c:pt>
                <c:pt idx="1167">
                  <c:v>301</c:v>
                </c:pt>
                <c:pt idx="1168">
                  <c:v>304</c:v>
                </c:pt>
                <c:pt idx="1169">
                  <c:v>303</c:v>
                </c:pt>
                <c:pt idx="1170">
                  <c:v>294</c:v>
                </c:pt>
                <c:pt idx="1171">
                  <c:v>297</c:v>
                </c:pt>
                <c:pt idx="1172">
                  <c:v>311</c:v>
                </c:pt>
                <c:pt idx="1173">
                  <c:v>313</c:v>
                </c:pt>
                <c:pt idx="1174">
                  <c:v>317</c:v>
                </c:pt>
                <c:pt idx="1175">
                  <c:v>317</c:v>
                </c:pt>
                <c:pt idx="1176">
                  <c:v>312</c:v>
                </c:pt>
                <c:pt idx="1177">
                  <c:v>314</c:v>
                </c:pt>
                <c:pt idx="1178">
                  <c:v>312</c:v>
                </c:pt>
                <c:pt idx="1179">
                  <c:v>311</c:v>
                </c:pt>
                <c:pt idx="1180">
                  <c:v>311</c:v>
                </c:pt>
                <c:pt idx="1181">
                  <c:v>305</c:v>
                </c:pt>
                <c:pt idx="1182">
                  <c:v>301</c:v>
                </c:pt>
                <c:pt idx="1183">
                  <c:v>299</c:v>
                </c:pt>
                <c:pt idx="1184">
                  <c:v>307</c:v>
                </c:pt>
                <c:pt idx="1185">
                  <c:v>305</c:v>
                </c:pt>
                <c:pt idx="1186">
                  <c:v>292</c:v>
                </c:pt>
                <c:pt idx="1187">
                  <c:v>290</c:v>
                </c:pt>
                <c:pt idx="1188">
                  <c:v>296</c:v>
                </c:pt>
                <c:pt idx="1189">
                  <c:v>306</c:v>
                </c:pt>
                <c:pt idx="1190">
                  <c:v>298</c:v>
                </c:pt>
                <c:pt idx="1191">
                  <c:v>295</c:v>
                </c:pt>
                <c:pt idx="1192">
                  <c:v>300</c:v>
                </c:pt>
                <c:pt idx="1193">
                  <c:v>297</c:v>
                </c:pt>
                <c:pt idx="1194">
                  <c:v>302</c:v>
                </c:pt>
                <c:pt idx="1195">
                  <c:v>304</c:v>
                </c:pt>
                <c:pt idx="1196">
                  <c:v>306</c:v>
                </c:pt>
                <c:pt idx="1197">
                  <c:v>306</c:v>
                </c:pt>
                <c:pt idx="1198">
                  <c:v>306</c:v>
                </c:pt>
                <c:pt idx="1199">
                  <c:v>318</c:v>
                </c:pt>
                <c:pt idx="1200">
                  <c:v>316</c:v>
                </c:pt>
                <c:pt idx="1201">
                  <c:v>312</c:v>
                </c:pt>
                <c:pt idx="1202">
                  <c:v>312</c:v>
                </c:pt>
                <c:pt idx="1203">
                  <c:v>318</c:v>
                </c:pt>
                <c:pt idx="1204">
                  <c:v>321</c:v>
                </c:pt>
                <c:pt idx="1205">
                  <c:v>317</c:v>
                </c:pt>
                <c:pt idx="1206">
                  <c:v>319</c:v>
                </c:pt>
                <c:pt idx="1207">
                  <c:v>315</c:v>
                </c:pt>
                <c:pt idx="1208">
                  <c:v>314</c:v>
                </c:pt>
                <c:pt idx="1209">
                  <c:v>309</c:v>
                </c:pt>
                <c:pt idx="1210">
                  <c:v>303</c:v>
                </c:pt>
                <c:pt idx="1211">
                  <c:v>303</c:v>
                </c:pt>
                <c:pt idx="1212">
                  <c:v>300</c:v>
                </c:pt>
                <c:pt idx="1213">
                  <c:v>302</c:v>
                </c:pt>
                <c:pt idx="1214">
                  <c:v>301</c:v>
                </c:pt>
                <c:pt idx="1215">
                  <c:v>302</c:v>
                </c:pt>
                <c:pt idx="1216">
                  <c:v>311</c:v>
                </c:pt>
                <c:pt idx="1217">
                  <c:v>311</c:v>
                </c:pt>
                <c:pt idx="1218">
                  <c:v>304</c:v>
                </c:pt>
                <c:pt idx="1219">
                  <c:v>295</c:v>
                </c:pt>
                <c:pt idx="1220">
                  <c:v>295</c:v>
                </c:pt>
                <c:pt idx="1221">
                  <c:v>299</c:v>
                </c:pt>
                <c:pt idx="1222">
                  <c:v>302</c:v>
                </c:pt>
                <c:pt idx="1223">
                  <c:v>295</c:v>
                </c:pt>
                <c:pt idx="1224">
                  <c:v>294</c:v>
                </c:pt>
                <c:pt idx="1225">
                  <c:v>291</c:v>
                </c:pt>
                <c:pt idx="1226">
                  <c:v>292</c:v>
                </c:pt>
                <c:pt idx="1227">
                  <c:v>289</c:v>
                </c:pt>
                <c:pt idx="1228">
                  <c:v>299</c:v>
                </c:pt>
                <c:pt idx="1229">
                  <c:v>291</c:v>
                </c:pt>
                <c:pt idx="1230">
                  <c:v>294</c:v>
                </c:pt>
                <c:pt idx="1231">
                  <c:v>292</c:v>
                </c:pt>
                <c:pt idx="1232">
                  <c:v>293</c:v>
                </c:pt>
                <c:pt idx="1233">
                  <c:v>284</c:v>
                </c:pt>
                <c:pt idx="1234">
                  <c:v>284</c:v>
                </c:pt>
                <c:pt idx="1235">
                  <c:v>289</c:v>
                </c:pt>
                <c:pt idx="1236">
                  <c:v>291</c:v>
                </c:pt>
                <c:pt idx="1237">
                  <c:v>286</c:v>
                </c:pt>
                <c:pt idx="1238">
                  <c:v>290</c:v>
                </c:pt>
                <c:pt idx="1239">
                  <c:v>285</c:v>
                </c:pt>
                <c:pt idx="1240">
                  <c:v>285</c:v>
                </c:pt>
                <c:pt idx="1241">
                  <c:v>286</c:v>
                </c:pt>
                <c:pt idx="1242">
                  <c:v>277</c:v>
                </c:pt>
                <c:pt idx="1243">
                  <c:v>274</c:v>
                </c:pt>
                <c:pt idx="1244">
                  <c:v>278</c:v>
                </c:pt>
                <c:pt idx="1245">
                  <c:v>277</c:v>
                </c:pt>
                <c:pt idx="1246">
                  <c:v>279</c:v>
                </c:pt>
                <c:pt idx="1247">
                  <c:v>281</c:v>
                </c:pt>
                <c:pt idx="1248">
                  <c:v>285</c:v>
                </c:pt>
                <c:pt idx="1249">
                  <c:v>280</c:v>
                </c:pt>
                <c:pt idx="1250">
                  <c:v>283</c:v>
                </c:pt>
                <c:pt idx="1251">
                  <c:v>284</c:v>
                </c:pt>
                <c:pt idx="1252">
                  <c:v>288</c:v>
                </c:pt>
                <c:pt idx="1253">
                  <c:v>282</c:v>
                </c:pt>
                <c:pt idx="1254">
                  <c:v>281</c:v>
                </c:pt>
                <c:pt idx="1255">
                  <c:v>279</c:v>
                </c:pt>
                <c:pt idx="1256">
                  <c:v>274</c:v>
                </c:pt>
                <c:pt idx="1257">
                  <c:v>264</c:v>
                </c:pt>
                <c:pt idx="1258">
                  <c:v>262</c:v>
                </c:pt>
                <c:pt idx="1259">
                  <c:v>260</c:v>
                </c:pt>
                <c:pt idx="1260">
                  <c:v>256</c:v>
                </c:pt>
                <c:pt idx="1261">
                  <c:v>257</c:v>
                </c:pt>
                <c:pt idx="1262">
                  <c:v>252</c:v>
                </c:pt>
                <c:pt idx="1263">
                  <c:v>247</c:v>
                </c:pt>
                <c:pt idx="1264">
                  <c:v>233</c:v>
                </c:pt>
                <c:pt idx="1265">
                  <c:v>231</c:v>
                </c:pt>
                <c:pt idx="1266">
                  <c:v>232</c:v>
                </c:pt>
                <c:pt idx="1267">
                  <c:v>231</c:v>
                </c:pt>
                <c:pt idx="1268">
                  <c:v>231</c:v>
                </c:pt>
                <c:pt idx="1269">
                  <c:v>236</c:v>
                </c:pt>
                <c:pt idx="1270">
                  <c:v>234</c:v>
                </c:pt>
                <c:pt idx="1271">
                  <c:v>232</c:v>
                </c:pt>
                <c:pt idx="1272">
                  <c:v>235</c:v>
                </c:pt>
                <c:pt idx="1273">
                  <c:v>233</c:v>
                </c:pt>
                <c:pt idx="1274">
                  <c:v>224</c:v>
                </c:pt>
                <c:pt idx="1275">
                  <c:v>227</c:v>
                </c:pt>
                <c:pt idx="1276">
                  <c:v>226</c:v>
                </c:pt>
                <c:pt idx="1277">
                  <c:v>223</c:v>
                </c:pt>
                <c:pt idx="1278">
                  <c:v>225</c:v>
                </c:pt>
                <c:pt idx="1279">
                  <c:v>219</c:v>
                </c:pt>
                <c:pt idx="1280">
                  <c:v>216</c:v>
                </c:pt>
                <c:pt idx="1281">
                  <c:v>220</c:v>
                </c:pt>
                <c:pt idx="1282">
                  <c:v>218</c:v>
                </c:pt>
                <c:pt idx="1283">
                  <c:v>217</c:v>
                </c:pt>
                <c:pt idx="1284">
                  <c:v>224</c:v>
                </c:pt>
                <c:pt idx="1285">
                  <c:v>225</c:v>
                </c:pt>
                <c:pt idx="1286">
                  <c:v>222</c:v>
                </c:pt>
                <c:pt idx="1287">
                  <c:v>227</c:v>
                </c:pt>
                <c:pt idx="1288">
                  <c:v>222</c:v>
                </c:pt>
                <c:pt idx="1289">
                  <c:v>221</c:v>
                </c:pt>
                <c:pt idx="1290">
                  <c:v>219</c:v>
                </c:pt>
                <c:pt idx="1291">
                  <c:v>219</c:v>
                </c:pt>
                <c:pt idx="1292">
                  <c:v>226</c:v>
                </c:pt>
                <c:pt idx="1293">
                  <c:v>217</c:v>
                </c:pt>
                <c:pt idx="1294">
                  <c:v>218</c:v>
                </c:pt>
                <c:pt idx="1295">
                  <c:v>217</c:v>
                </c:pt>
                <c:pt idx="1296">
                  <c:v>220</c:v>
                </c:pt>
                <c:pt idx="1297">
                  <c:v>217</c:v>
                </c:pt>
                <c:pt idx="1298">
                  <c:v>216</c:v>
                </c:pt>
                <c:pt idx="1299">
                  <c:v>216</c:v>
                </c:pt>
                <c:pt idx="1300">
                  <c:v>211</c:v>
                </c:pt>
                <c:pt idx="1301">
                  <c:v>211</c:v>
                </c:pt>
                <c:pt idx="1302">
                  <c:v>208</c:v>
                </c:pt>
                <c:pt idx="1303">
                  <c:v>212</c:v>
                </c:pt>
                <c:pt idx="1304">
                  <c:v>226</c:v>
                </c:pt>
                <c:pt idx="1305">
                  <c:v>219</c:v>
                </c:pt>
                <c:pt idx="1306">
                  <c:v>209</c:v>
                </c:pt>
                <c:pt idx="1307">
                  <c:v>216</c:v>
                </c:pt>
                <c:pt idx="1308">
                  <c:v>220</c:v>
                </c:pt>
                <c:pt idx="1309">
                  <c:v>218</c:v>
                </c:pt>
                <c:pt idx="1310">
                  <c:v>222</c:v>
                </c:pt>
                <c:pt idx="1311">
                  <c:v>231</c:v>
                </c:pt>
                <c:pt idx="1312">
                  <c:v>232</c:v>
                </c:pt>
                <c:pt idx="1313">
                  <c:v>236</c:v>
                </c:pt>
                <c:pt idx="1314">
                  <c:v>234</c:v>
                </c:pt>
                <c:pt idx="1315">
                  <c:v>234</c:v>
                </c:pt>
                <c:pt idx="1316">
                  <c:v>237</c:v>
                </c:pt>
                <c:pt idx="1317">
                  <c:v>236</c:v>
                </c:pt>
                <c:pt idx="1318">
                  <c:v>243</c:v>
                </c:pt>
                <c:pt idx="1319">
                  <c:v>247</c:v>
                </c:pt>
                <c:pt idx="1320">
                  <c:v>249</c:v>
                </c:pt>
                <c:pt idx="1321">
                  <c:v>241</c:v>
                </c:pt>
                <c:pt idx="1322">
                  <c:v>240</c:v>
                </c:pt>
                <c:pt idx="1323">
                  <c:v>235</c:v>
                </c:pt>
                <c:pt idx="1324">
                  <c:v>239</c:v>
                </c:pt>
                <c:pt idx="1325">
                  <c:v>245</c:v>
                </c:pt>
                <c:pt idx="1326">
                  <c:v>237</c:v>
                </c:pt>
                <c:pt idx="1327">
                  <c:v>233</c:v>
                </c:pt>
                <c:pt idx="1328">
                  <c:v>227</c:v>
                </c:pt>
                <c:pt idx="1329">
                  <c:v>232</c:v>
                </c:pt>
                <c:pt idx="1330">
                  <c:v>231</c:v>
                </c:pt>
                <c:pt idx="1331">
                  <c:v>228</c:v>
                </c:pt>
                <c:pt idx="1332">
                  <c:v>234</c:v>
                </c:pt>
                <c:pt idx="1333">
                  <c:v>229</c:v>
                </c:pt>
                <c:pt idx="1334">
                  <c:v>225</c:v>
                </c:pt>
                <c:pt idx="1335">
                  <c:v>223</c:v>
                </c:pt>
                <c:pt idx="1336">
                  <c:v>217</c:v>
                </c:pt>
                <c:pt idx="1337">
                  <c:v>210</c:v>
                </c:pt>
                <c:pt idx="1338">
                  <c:v>210</c:v>
                </c:pt>
                <c:pt idx="1339">
                  <c:v>205</c:v>
                </c:pt>
                <c:pt idx="1340">
                  <c:v>205</c:v>
                </c:pt>
                <c:pt idx="1341">
                  <c:v>205</c:v>
                </c:pt>
                <c:pt idx="1342">
                  <c:v>205</c:v>
                </c:pt>
                <c:pt idx="1343">
                  <c:v>202</c:v>
                </c:pt>
                <c:pt idx="1344">
                  <c:v>200</c:v>
                </c:pt>
                <c:pt idx="1345">
                  <c:v>202</c:v>
                </c:pt>
                <c:pt idx="1346">
                  <c:v>201</c:v>
                </c:pt>
                <c:pt idx="1347">
                  <c:v>204</c:v>
                </c:pt>
                <c:pt idx="1348">
                  <c:v>202</c:v>
                </c:pt>
                <c:pt idx="1349">
                  <c:v>206</c:v>
                </c:pt>
                <c:pt idx="1350">
                  <c:v>202</c:v>
                </c:pt>
                <c:pt idx="1351">
                  <c:v>195</c:v>
                </c:pt>
                <c:pt idx="1352">
                  <c:v>191</c:v>
                </c:pt>
                <c:pt idx="1353">
                  <c:v>198</c:v>
                </c:pt>
                <c:pt idx="1354">
                  <c:v>193</c:v>
                </c:pt>
                <c:pt idx="1355">
                  <c:v>198</c:v>
                </c:pt>
                <c:pt idx="1356">
                  <c:v>196</c:v>
                </c:pt>
                <c:pt idx="1357">
                  <c:v>206</c:v>
                </c:pt>
                <c:pt idx="1358">
                  <c:v>215</c:v>
                </c:pt>
                <c:pt idx="1359">
                  <c:v>213</c:v>
                </c:pt>
                <c:pt idx="1360">
                  <c:v>221</c:v>
                </c:pt>
                <c:pt idx="1361">
                  <c:v>220</c:v>
                </c:pt>
                <c:pt idx="1362">
                  <c:v>231</c:v>
                </c:pt>
                <c:pt idx="1363">
                  <c:v>230</c:v>
                </c:pt>
                <c:pt idx="1364">
                  <c:v>230</c:v>
                </c:pt>
                <c:pt idx="1365">
                  <c:v>231</c:v>
                </c:pt>
                <c:pt idx="1366">
                  <c:v>239</c:v>
                </c:pt>
                <c:pt idx="1367">
                  <c:v>247</c:v>
                </c:pt>
                <c:pt idx="1368">
                  <c:v>259</c:v>
                </c:pt>
                <c:pt idx="1369">
                  <c:v>262</c:v>
                </c:pt>
                <c:pt idx="1370">
                  <c:v>264</c:v>
                </c:pt>
                <c:pt idx="1371">
                  <c:v>259</c:v>
                </c:pt>
                <c:pt idx="1372">
                  <c:v>254</c:v>
                </c:pt>
                <c:pt idx="1373">
                  <c:v>247</c:v>
                </c:pt>
                <c:pt idx="1374">
                  <c:v>245</c:v>
                </c:pt>
                <c:pt idx="1375">
                  <c:v>249</c:v>
                </c:pt>
                <c:pt idx="1376">
                  <c:v>261</c:v>
                </c:pt>
                <c:pt idx="1377">
                  <c:v>263</c:v>
                </c:pt>
                <c:pt idx="1378">
                  <c:v>274</c:v>
                </c:pt>
                <c:pt idx="1379">
                  <c:v>287</c:v>
                </c:pt>
                <c:pt idx="1380">
                  <c:v>293</c:v>
                </c:pt>
                <c:pt idx="1381">
                  <c:v>296</c:v>
                </c:pt>
                <c:pt idx="1382">
                  <c:v>292</c:v>
                </c:pt>
                <c:pt idx="1383">
                  <c:v>282</c:v>
                </c:pt>
                <c:pt idx="1384">
                  <c:v>287</c:v>
                </c:pt>
                <c:pt idx="1385">
                  <c:v>287</c:v>
                </c:pt>
                <c:pt idx="1386">
                  <c:v>291</c:v>
                </c:pt>
                <c:pt idx="1387">
                  <c:v>304</c:v>
                </c:pt>
                <c:pt idx="1388">
                  <c:v>314</c:v>
                </c:pt>
                <c:pt idx="1389">
                  <c:v>313</c:v>
                </c:pt>
                <c:pt idx="1390">
                  <c:v>313</c:v>
                </c:pt>
                <c:pt idx="1391">
                  <c:v>311</c:v>
                </c:pt>
                <c:pt idx="1392">
                  <c:v>308</c:v>
                </c:pt>
                <c:pt idx="1393">
                  <c:v>308</c:v>
                </c:pt>
                <c:pt idx="1394">
                  <c:v>299</c:v>
                </c:pt>
                <c:pt idx="1395">
                  <c:v>298</c:v>
                </c:pt>
                <c:pt idx="1396">
                  <c:v>306</c:v>
                </c:pt>
                <c:pt idx="1397">
                  <c:v>315</c:v>
                </c:pt>
                <c:pt idx="1398">
                  <c:v>319</c:v>
                </c:pt>
                <c:pt idx="1399">
                  <c:v>328</c:v>
                </c:pt>
                <c:pt idx="1400">
                  <c:v>338</c:v>
                </c:pt>
                <c:pt idx="1401">
                  <c:v>345</c:v>
                </c:pt>
                <c:pt idx="1402">
                  <c:v>343</c:v>
                </c:pt>
                <c:pt idx="1403">
                  <c:v>329</c:v>
                </c:pt>
                <c:pt idx="1404">
                  <c:v>323</c:v>
                </c:pt>
                <c:pt idx="1405">
                  <c:v>320</c:v>
                </c:pt>
                <c:pt idx="1406">
                  <c:v>318</c:v>
                </c:pt>
                <c:pt idx="1407">
                  <c:v>307</c:v>
                </c:pt>
                <c:pt idx="1408">
                  <c:v>301</c:v>
                </c:pt>
                <c:pt idx="1409">
                  <c:v>297</c:v>
                </c:pt>
                <c:pt idx="1410">
                  <c:v>297</c:v>
                </c:pt>
                <c:pt idx="1411">
                  <c:v>316</c:v>
                </c:pt>
                <c:pt idx="1412">
                  <c:v>316</c:v>
                </c:pt>
                <c:pt idx="1413">
                  <c:v>305</c:v>
                </c:pt>
                <c:pt idx="1414">
                  <c:v>295</c:v>
                </c:pt>
                <c:pt idx="1415">
                  <c:v>305</c:v>
                </c:pt>
                <c:pt idx="1416">
                  <c:v>305</c:v>
                </c:pt>
                <c:pt idx="1417">
                  <c:v>303</c:v>
                </c:pt>
                <c:pt idx="1418">
                  <c:v>305</c:v>
                </c:pt>
                <c:pt idx="1419">
                  <c:v>295</c:v>
                </c:pt>
                <c:pt idx="1420">
                  <c:v>293</c:v>
                </c:pt>
                <c:pt idx="1421">
                  <c:v>288</c:v>
                </c:pt>
                <c:pt idx="1422">
                  <c:v>284</c:v>
                </c:pt>
                <c:pt idx="1423">
                  <c:v>288</c:v>
                </c:pt>
                <c:pt idx="1424">
                  <c:v>287</c:v>
                </c:pt>
                <c:pt idx="1425">
                  <c:v>287</c:v>
                </c:pt>
                <c:pt idx="1426">
                  <c:v>288</c:v>
                </c:pt>
                <c:pt idx="1427">
                  <c:v>295</c:v>
                </c:pt>
                <c:pt idx="1428">
                  <c:v>292</c:v>
                </c:pt>
                <c:pt idx="1429">
                  <c:v>297</c:v>
                </c:pt>
                <c:pt idx="1430">
                  <c:v>300</c:v>
                </c:pt>
                <c:pt idx="1431">
                  <c:v>291</c:v>
                </c:pt>
                <c:pt idx="1432">
                  <c:v>286</c:v>
                </c:pt>
                <c:pt idx="1433">
                  <c:v>290</c:v>
                </c:pt>
                <c:pt idx="1434">
                  <c:v>280</c:v>
                </c:pt>
                <c:pt idx="1435">
                  <c:v>280</c:v>
                </c:pt>
                <c:pt idx="1436">
                  <c:v>277</c:v>
                </c:pt>
                <c:pt idx="1437">
                  <c:v>280</c:v>
                </c:pt>
                <c:pt idx="1438">
                  <c:v>284</c:v>
                </c:pt>
                <c:pt idx="1439">
                  <c:v>273</c:v>
                </c:pt>
                <c:pt idx="1440">
                  <c:v>268</c:v>
                </c:pt>
                <c:pt idx="1441">
                  <c:v>262</c:v>
                </c:pt>
                <c:pt idx="1442">
                  <c:v>259</c:v>
                </c:pt>
                <c:pt idx="1443">
                  <c:v>255</c:v>
                </c:pt>
                <c:pt idx="1444">
                  <c:v>252</c:v>
                </c:pt>
                <c:pt idx="1445">
                  <c:v>250</c:v>
                </c:pt>
                <c:pt idx="1446">
                  <c:v>253</c:v>
                </c:pt>
                <c:pt idx="1447">
                  <c:v>253</c:v>
                </c:pt>
                <c:pt idx="1448">
                  <c:v>247</c:v>
                </c:pt>
                <c:pt idx="1449">
                  <c:v>250</c:v>
                </c:pt>
                <c:pt idx="1450">
                  <c:v>248</c:v>
                </c:pt>
                <c:pt idx="1451">
                  <c:v>247</c:v>
                </c:pt>
                <c:pt idx="1452">
                  <c:v>243</c:v>
                </c:pt>
                <c:pt idx="1453">
                  <c:v>245</c:v>
                </c:pt>
                <c:pt idx="1454">
                  <c:v>238</c:v>
                </c:pt>
                <c:pt idx="1455">
                  <c:v>241</c:v>
                </c:pt>
                <c:pt idx="1456">
                  <c:v>241</c:v>
                </c:pt>
                <c:pt idx="1457">
                  <c:v>244</c:v>
                </c:pt>
                <c:pt idx="1458">
                  <c:v>243</c:v>
                </c:pt>
                <c:pt idx="1459">
                  <c:v>241</c:v>
                </c:pt>
                <c:pt idx="1460">
                  <c:v>243</c:v>
                </c:pt>
                <c:pt idx="1461">
                  <c:v>245</c:v>
                </c:pt>
                <c:pt idx="1462">
                  <c:v>244</c:v>
                </c:pt>
                <c:pt idx="1463">
                  <c:v>249</c:v>
                </c:pt>
                <c:pt idx="1464">
                  <c:v>253</c:v>
                </c:pt>
                <c:pt idx="1465">
                  <c:v>249</c:v>
                </c:pt>
                <c:pt idx="1466">
                  <c:v>253</c:v>
                </c:pt>
                <c:pt idx="1467">
                  <c:v>249</c:v>
                </c:pt>
                <c:pt idx="1468">
                  <c:v>253</c:v>
                </c:pt>
                <c:pt idx="1469">
                  <c:v>251</c:v>
                </c:pt>
                <c:pt idx="1470">
                  <c:v>252</c:v>
                </c:pt>
                <c:pt idx="1471">
                  <c:v>252</c:v>
                </c:pt>
                <c:pt idx="1472">
                  <c:v>250</c:v>
                </c:pt>
                <c:pt idx="1473">
                  <c:v>250</c:v>
                </c:pt>
                <c:pt idx="1474">
                  <c:v>247</c:v>
                </c:pt>
                <c:pt idx="1475">
                  <c:v>250</c:v>
                </c:pt>
                <c:pt idx="1476">
                  <c:v>260</c:v>
                </c:pt>
                <c:pt idx="1477">
                  <c:v>278</c:v>
                </c:pt>
                <c:pt idx="1478">
                  <c:v>281</c:v>
                </c:pt>
                <c:pt idx="1479">
                  <c:v>281</c:v>
                </c:pt>
                <c:pt idx="1480">
                  <c:v>281</c:v>
                </c:pt>
                <c:pt idx="1481">
                  <c:v>275</c:v>
                </c:pt>
                <c:pt idx="1482">
                  <c:v>272</c:v>
                </c:pt>
                <c:pt idx="1483">
                  <c:v>270</c:v>
                </c:pt>
                <c:pt idx="1484">
                  <c:v>270</c:v>
                </c:pt>
                <c:pt idx="1485">
                  <c:v>266</c:v>
                </c:pt>
                <c:pt idx="1486">
                  <c:v>269</c:v>
                </c:pt>
                <c:pt idx="1487">
                  <c:v>268</c:v>
                </c:pt>
                <c:pt idx="1488">
                  <c:v>266</c:v>
                </c:pt>
                <c:pt idx="1489">
                  <c:v>265</c:v>
                </c:pt>
                <c:pt idx="1490">
                  <c:v>272</c:v>
                </c:pt>
                <c:pt idx="1491">
                  <c:v>276</c:v>
                </c:pt>
                <c:pt idx="1492">
                  <c:v>285</c:v>
                </c:pt>
                <c:pt idx="1493">
                  <c:v>291</c:v>
                </c:pt>
                <c:pt idx="1494">
                  <c:v>281</c:v>
                </c:pt>
                <c:pt idx="1495">
                  <c:v>276</c:v>
                </c:pt>
                <c:pt idx="1496">
                  <c:v>277</c:v>
                </c:pt>
                <c:pt idx="1497">
                  <c:v>280</c:v>
                </c:pt>
                <c:pt idx="1498">
                  <c:v>278</c:v>
                </c:pt>
                <c:pt idx="1499">
                  <c:v>265</c:v>
                </c:pt>
                <c:pt idx="1500">
                  <c:v>258</c:v>
                </c:pt>
                <c:pt idx="1501">
                  <c:v>259</c:v>
                </c:pt>
                <c:pt idx="1502">
                  <c:v>262</c:v>
                </c:pt>
                <c:pt idx="1503">
                  <c:v>266</c:v>
                </c:pt>
                <c:pt idx="1504">
                  <c:v>269</c:v>
                </c:pt>
                <c:pt idx="1505">
                  <c:v>269</c:v>
                </c:pt>
                <c:pt idx="1506">
                  <c:v>276</c:v>
                </c:pt>
                <c:pt idx="1507">
                  <c:v>281</c:v>
                </c:pt>
                <c:pt idx="1508">
                  <c:v>285</c:v>
                </c:pt>
                <c:pt idx="1509">
                  <c:v>280</c:v>
                </c:pt>
                <c:pt idx="1510">
                  <c:v>271</c:v>
                </c:pt>
                <c:pt idx="1511">
                  <c:v>267</c:v>
                </c:pt>
                <c:pt idx="1512">
                  <c:v>270</c:v>
                </c:pt>
                <c:pt idx="1513">
                  <c:v>268</c:v>
                </c:pt>
                <c:pt idx="1514">
                  <c:v>269</c:v>
                </c:pt>
                <c:pt idx="1515">
                  <c:v>264</c:v>
                </c:pt>
                <c:pt idx="1516">
                  <c:v>259</c:v>
                </c:pt>
                <c:pt idx="1517">
                  <c:v>259</c:v>
                </c:pt>
                <c:pt idx="1518">
                  <c:v>266</c:v>
                </c:pt>
                <c:pt idx="1519">
                  <c:v>267</c:v>
                </c:pt>
                <c:pt idx="1520">
                  <c:v>268</c:v>
                </c:pt>
                <c:pt idx="1521">
                  <c:v>264</c:v>
                </c:pt>
                <c:pt idx="1522">
                  <c:v>261</c:v>
                </c:pt>
                <c:pt idx="1523">
                  <c:v>256</c:v>
                </c:pt>
                <c:pt idx="1524">
                  <c:v>256</c:v>
                </c:pt>
                <c:pt idx="1525">
                  <c:v>257</c:v>
                </c:pt>
                <c:pt idx="1526">
                  <c:v>263</c:v>
                </c:pt>
                <c:pt idx="1527">
                  <c:v>258</c:v>
                </c:pt>
                <c:pt idx="1528">
                  <c:v>264</c:v>
                </c:pt>
                <c:pt idx="1529">
                  <c:v>263</c:v>
                </c:pt>
                <c:pt idx="1530">
                  <c:v>265</c:v>
                </c:pt>
                <c:pt idx="1531">
                  <c:v>269</c:v>
                </c:pt>
                <c:pt idx="1532">
                  <c:v>277</c:v>
                </c:pt>
                <c:pt idx="1533">
                  <c:v>282</c:v>
                </c:pt>
                <c:pt idx="1534">
                  <c:v>274</c:v>
                </c:pt>
                <c:pt idx="1535">
                  <c:v>276</c:v>
                </c:pt>
                <c:pt idx="1536">
                  <c:v>278</c:v>
                </c:pt>
                <c:pt idx="1537">
                  <c:v>274</c:v>
                </c:pt>
                <c:pt idx="1538">
                  <c:v>274</c:v>
                </c:pt>
                <c:pt idx="1539">
                  <c:v>277</c:v>
                </c:pt>
                <c:pt idx="1540">
                  <c:v>276</c:v>
                </c:pt>
                <c:pt idx="1541">
                  <c:v>267</c:v>
                </c:pt>
                <c:pt idx="1542">
                  <c:v>270</c:v>
                </c:pt>
                <c:pt idx="1543">
                  <c:v>266</c:v>
                </c:pt>
                <c:pt idx="1544">
                  <c:v>266</c:v>
                </c:pt>
                <c:pt idx="1545">
                  <c:v>265</c:v>
                </c:pt>
                <c:pt idx="1546">
                  <c:v>270</c:v>
                </c:pt>
                <c:pt idx="1547">
                  <c:v>268</c:v>
                </c:pt>
                <c:pt idx="1548">
                  <c:v>271</c:v>
                </c:pt>
                <c:pt idx="1549">
                  <c:v>262</c:v>
                </c:pt>
                <c:pt idx="1550">
                  <c:v>262</c:v>
                </c:pt>
                <c:pt idx="1551">
                  <c:v>262</c:v>
                </c:pt>
                <c:pt idx="1552">
                  <c:v>268</c:v>
                </c:pt>
                <c:pt idx="1553">
                  <c:v>266</c:v>
                </c:pt>
                <c:pt idx="1554">
                  <c:v>267</c:v>
                </c:pt>
                <c:pt idx="1555">
                  <c:v>268</c:v>
                </c:pt>
                <c:pt idx="1556">
                  <c:v>267</c:v>
                </c:pt>
                <c:pt idx="1557">
                  <c:v>262</c:v>
                </c:pt>
                <c:pt idx="1558">
                  <c:v>267</c:v>
                </c:pt>
                <c:pt idx="1559">
                  <c:v>272</c:v>
                </c:pt>
                <c:pt idx="1560">
                  <c:v>272</c:v>
                </c:pt>
                <c:pt idx="1561">
                  <c:v>274</c:v>
                </c:pt>
                <c:pt idx="1562">
                  <c:v>270</c:v>
                </c:pt>
                <c:pt idx="1563">
                  <c:v>268</c:v>
                </c:pt>
                <c:pt idx="1564">
                  <c:v>266</c:v>
                </c:pt>
                <c:pt idx="1565">
                  <c:v>266</c:v>
                </c:pt>
                <c:pt idx="1566">
                  <c:v>281</c:v>
                </c:pt>
                <c:pt idx="1567">
                  <c:v>277</c:v>
                </c:pt>
                <c:pt idx="1568">
                  <c:v>272</c:v>
                </c:pt>
                <c:pt idx="1569">
                  <c:v>264</c:v>
                </c:pt>
                <c:pt idx="1570">
                  <c:v>259</c:v>
                </c:pt>
                <c:pt idx="1571">
                  <c:v>258</c:v>
                </c:pt>
                <c:pt idx="1572">
                  <c:v>255</c:v>
                </c:pt>
                <c:pt idx="1573">
                  <c:v>261</c:v>
                </c:pt>
                <c:pt idx="1574">
                  <c:v>269</c:v>
                </c:pt>
                <c:pt idx="1575">
                  <c:v>268</c:v>
                </c:pt>
                <c:pt idx="1576">
                  <c:v>272</c:v>
                </c:pt>
                <c:pt idx="1577">
                  <c:v>272</c:v>
                </c:pt>
                <c:pt idx="1578">
                  <c:v>266</c:v>
                </c:pt>
                <c:pt idx="1579">
                  <c:v>268</c:v>
                </c:pt>
                <c:pt idx="1580">
                  <c:v>267</c:v>
                </c:pt>
                <c:pt idx="1581">
                  <c:v>263</c:v>
                </c:pt>
                <c:pt idx="1582">
                  <c:v>253</c:v>
                </c:pt>
                <c:pt idx="1583">
                  <c:v>252</c:v>
                </c:pt>
                <c:pt idx="1584">
                  <c:v>250</c:v>
                </c:pt>
                <c:pt idx="1585">
                  <c:v>244</c:v>
                </c:pt>
                <c:pt idx="1586">
                  <c:v>252</c:v>
                </c:pt>
                <c:pt idx="1587">
                  <c:v>245</c:v>
                </c:pt>
                <c:pt idx="1588">
                  <c:v>246</c:v>
                </c:pt>
                <c:pt idx="1589">
                  <c:v>249</c:v>
                </c:pt>
                <c:pt idx="1590">
                  <c:v>249</c:v>
                </c:pt>
                <c:pt idx="1591">
                  <c:v>249</c:v>
                </c:pt>
                <c:pt idx="1592">
                  <c:v>248</c:v>
                </c:pt>
                <c:pt idx="1593">
                  <c:v>249</c:v>
                </c:pt>
                <c:pt idx="1594">
                  <c:v>246</c:v>
                </c:pt>
                <c:pt idx="1595">
                  <c:v>248</c:v>
                </c:pt>
                <c:pt idx="1596">
                  <c:v>247</c:v>
                </c:pt>
                <c:pt idx="1597">
                  <c:v>244</c:v>
                </c:pt>
                <c:pt idx="1598">
                  <c:v>241</c:v>
                </c:pt>
                <c:pt idx="1599">
                  <c:v>242</c:v>
                </c:pt>
                <c:pt idx="1600">
                  <c:v>242</c:v>
                </c:pt>
                <c:pt idx="1601">
                  <c:v>241</c:v>
                </c:pt>
                <c:pt idx="1602">
                  <c:v>243</c:v>
                </c:pt>
                <c:pt idx="1603">
                  <c:v>240</c:v>
                </c:pt>
                <c:pt idx="1604">
                  <c:v>240</c:v>
                </c:pt>
                <c:pt idx="1605">
                  <c:v>241</c:v>
                </c:pt>
                <c:pt idx="1606">
                  <c:v>248</c:v>
                </c:pt>
                <c:pt idx="1607">
                  <c:v>246</c:v>
                </c:pt>
                <c:pt idx="1608">
                  <c:v>245</c:v>
                </c:pt>
                <c:pt idx="1609">
                  <c:v>242</c:v>
                </c:pt>
                <c:pt idx="1610">
                  <c:v>239</c:v>
                </c:pt>
                <c:pt idx="1611">
                  <c:v>243</c:v>
                </c:pt>
                <c:pt idx="1612">
                  <c:v>244</c:v>
                </c:pt>
                <c:pt idx="1613">
                  <c:v>244</c:v>
                </c:pt>
                <c:pt idx="1614">
                  <c:v>242</c:v>
                </c:pt>
                <c:pt idx="1615">
                  <c:v>240</c:v>
                </c:pt>
                <c:pt idx="1616">
                  <c:v>246</c:v>
                </c:pt>
                <c:pt idx="1617">
                  <c:v>242</c:v>
                </c:pt>
                <c:pt idx="1618">
                  <c:v>246</c:v>
                </c:pt>
                <c:pt idx="1619">
                  <c:v>244</c:v>
                </c:pt>
                <c:pt idx="1620">
                  <c:v>242</c:v>
                </c:pt>
                <c:pt idx="1621">
                  <c:v>234</c:v>
                </c:pt>
                <c:pt idx="1622">
                  <c:v>232</c:v>
                </c:pt>
                <c:pt idx="1623">
                  <c:v>230</c:v>
                </c:pt>
                <c:pt idx="1624">
                  <c:v>235</c:v>
                </c:pt>
                <c:pt idx="1625">
                  <c:v>231</c:v>
                </c:pt>
                <c:pt idx="1626">
                  <c:v>224</c:v>
                </c:pt>
                <c:pt idx="1627">
                  <c:v>226</c:v>
                </c:pt>
                <c:pt idx="1628">
                  <c:v>223</c:v>
                </c:pt>
                <c:pt idx="1629">
                  <c:v>223</c:v>
                </c:pt>
                <c:pt idx="1630">
                  <c:v>220</c:v>
                </c:pt>
                <c:pt idx="1631">
                  <c:v>221</c:v>
                </c:pt>
                <c:pt idx="1632">
                  <c:v>224</c:v>
                </c:pt>
                <c:pt idx="1633">
                  <c:v>223</c:v>
                </c:pt>
                <c:pt idx="1634">
                  <c:v>217</c:v>
                </c:pt>
                <c:pt idx="1635">
                  <c:v>221</c:v>
                </c:pt>
                <c:pt idx="1636">
                  <c:v>222</c:v>
                </c:pt>
                <c:pt idx="1637">
                  <c:v>217</c:v>
                </c:pt>
                <c:pt idx="1638">
                  <c:v>216</c:v>
                </c:pt>
                <c:pt idx="1639">
                  <c:v>216</c:v>
                </c:pt>
                <c:pt idx="1640">
                  <c:v>219</c:v>
                </c:pt>
                <c:pt idx="1641">
                  <c:v>221</c:v>
                </c:pt>
                <c:pt idx="1642">
                  <c:v>218</c:v>
                </c:pt>
                <c:pt idx="1643">
                  <c:v>215</c:v>
                </c:pt>
                <c:pt idx="1644">
                  <c:v>215</c:v>
                </c:pt>
                <c:pt idx="1645">
                  <c:v>217</c:v>
                </c:pt>
                <c:pt idx="1646">
                  <c:v>210</c:v>
                </c:pt>
                <c:pt idx="1647">
                  <c:v>209</c:v>
                </c:pt>
                <c:pt idx="1648">
                  <c:v>212</c:v>
                </c:pt>
                <c:pt idx="1649">
                  <c:v>212</c:v>
                </c:pt>
                <c:pt idx="1650">
                  <c:v>209</c:v>
                </c:pt>
                <c:pt idx="1651">
                  <c:v>210</c:v>
                </c:pt>
                <c:pt idx="1652">
                  <c:v>207</c:v>
                </c:pt>
                <c:pt idx="1653">
                  <c:v>206</c:v>
                </c:pt>
                <c:pt idx="1654">
                  <c:v>209</c:v>
                </c:pt>
                <c:pt idx="1655">
                  <c:v>207</c:v>
                </c:pt>
                <c:pt idx="1656">
                  <c:v>205</c:v>
                </c:pt>
                <c:pt idx="1657">
                  <c:v>203</c:v>
                </c:pt>
                <c:pt idx="1658">
                  <c:v>201</c:v>
                </c:pt>
                <c:pt idx="1659">
                  <c:v>201</c:v>
                </c:pt>
                <c:pt idx="1660">
                  <c:v>205</c:v>
                </c:pt>
                <c:pt idx="1661">
                  <c:v>211</c:v>
                </c:pt>
                <c:pt idx="1662">
                  <c:v>214</c:v>
                </c:pt>
                <c:pt idx="1663">
                  <c:v>220</c:v>
                </c:pt>
                <c:pt idx="1664">
                  <c:v>218</c:v>
                </c:pt>
                <c:pt idx="1665">
                  <c:v>225</c:v>
                </c:pt>
                <c:pt idx="1666">
                  <c:v>222</c:v>
                </c:pt>
                <c:pt idx="1667">
                  <c:v>227</c:v>
                </c:pt>
                <c:pt idx="1668">
                  <c:v>223</c:v>
                </c:pt>
                <c:pt idx="1669">
                  <c:v>221</c:v>
                </c:pt>
                <c:pt idx="1670">
                  <c:v>221</c:v>
                </c:pt>
                <c:pt idx="1671">
                  <c:v>219</c:v>
                </c:pt>
                <c:pt idx="1672">
                  <c:v>220</c:v>
                </c:pt>
                <c:pt idx="1673">
                  <c:v>221</c:v>
                </c:pt>
                <c:pt idx="1674">
                  <c:v>229</c:v>
                </c:pt>
                <c:pt idx="1675">
                  <c:v>226</c:v>
                </c:pt>
                <c:pt idx="1676">
                  <c:v>231</c:v>
                </c:pt>
                <c:pt idx="1677">
                  <c:v>229</c:v>
                </c:pt>
                <c:pt idx="1678">
                  <c:v>232</c:v>
                </c:pt>
                <c:pt idx="1679">
                  <c:v>233</c:v>
                </c:pt>
                <c:pt idx="1680">
                  <c:v>231</c:v>
                </c:pt>
                <c:pt idx="1681">
                  <c:v>237</c:v>
                </c:pt>
                <c:pt idx="1682">
                  <c:v>237</c:v>
                </c:pt>
                <c:pt idx="1683">
                  <c:v>234</c:v>
                </c:pt>
                <c:pt idx="1684">
                  <c:v>231</c:v>
                </c:pt>
                <c:pt idx="1685">
                  <c:v>230</c:v>
                </c:pt>
                <c:pt idx="1686">
                  <c:v>232</c:v>
                </c:pt>
                <c:pt idx="1687">
                  <c:v>238</c:v>
                </c:pt>
                <c:pt idx="1688">
                  <c:v>236</c:v>
                </c:pt>
                <c:pt idx="1689">
                  <c:v>235</c:v>
                </c:pt>
                <c:pt idx="1690">
                  <c:v>237</c:v>
                </c:pt>
                <c:pt idx="1691">
                  <c:v>239</c:v>
                </c:pt>
                <c:pt idx="1692">
                  <c:v>236</c:v>
                </c:pt>
                <c:pt idx="1693">
                  <c:v>236</c:v>
                </c:pt>
                <c:pt idx="1694">
                  <c:v>238</c:v>
                </c:pt>
                <c:pt idx="1695">
                  <c:v>236</c:v>
                </c:pt>
                <c:pt idx="1696">
                  <c:v>236</c:v>
                </c:pt>
                <c:pt idx="1697">
                  <c:v>230</c:v>
                </c:pt>
                <c:pt idx="1698">
                  <c:v>234</c:v>
                </c:pt>
                <c:pt idx="1699">
                  <c:v>236</c:v>
                </c:pt>
                <c:pt idx="1700">
                  <c:v>233</c:v>
                </c:pt>
                <c:pt idx="1701">
                  <c:v>236</c:v>
                </c:pt>
                <c:pt idx="1702">
                  <c:v>235</c:v>
                </c:pt>
                <c:pt idx="1703">
                  <c:v>242</c:v>
                </c:pt>
                <c:pt idx="1704">
                  <c:v>246</c:v>
                </c:pt>
                <c:pt idx="1705">
                  <c:v>245</c:v>
                </c:pt>
                <c:pt idx="1706">
                  <c:v>240</c:v>
                </c:pt>
                <c:pt idx="1707">
                  <c:v>245</c:v>
                </c:pt>
                <c:pt idx="1708">
                  <c:v>246</c:v>
                </c:pt>
                <c:pt idx="1709">
                  <c:v>244</c:v>
                </c:pt>
                <c:pt idx="1710">
                  <c:v>244</c:v>
                </c:pt>
                <c:pt idx="1711">
                  <c:v>241</c:v>
                </c:pt>
                <c:pt idx="1712">
                  <c:v>241</c:v>
                </c:pt>
                <c:pt idx="1713">
                  <c:v>239</c:v>
                </c:pt>
                <c:pt idx="1714">
                  <c:v>243</c:v>
                </c:pt>
                <c:pt idx="1715">
                  <c:v>248</c:v>
                </c:pt>
                <c:pt idx="1716">
                  <c:v>246</c:v>
                </c:pt>
                <c:pt idx="1717">
                  <c:v>245</c:v>
                </c:pt>
                <c:pt idx="1718">
                  <c:v>245</c:v>
                </c:pt>
                <c:pt idx="1719">
                  <c:v>246</c:v>
                </c:pt>
                <c:pt idx="1720">
                  <c:v>244</c:v>
                </c:pt>
                <c:pt idx="1721">
                  <c:v>243</c:v>
                </c:pt>
                <c:pt idx="1722">
                  <c:v>243</c:v>
                </c:pt>
                <c:pt idx="1723">
                  <c:v>244</c:v>
                </c:pt>
                <c:pt idx="1724">
                  <c:v>241</c:v>
                </c:pt>
                <c:pt idx="1725">
                  <c:v>239</c:v>
                </c:pt>
                <c:pt idx="1726">
                  <c:v>242</c:v>
                </c:pt>
                <c:pt idx="1727">
                  <c:v>245</c:v>
                </c:pt>
                <c:pt idx="1728">
                  <c:v>241</c:v>
                </c:pt>
                <c:pt idx="1729">
                  <c:v>244</c:v>
                </c:pt>
                <c:pt idx="1730">
                  <c:v>246</c:v>
                </c:pt>
                <c:pt idx="1731">
                  <c:v>246</c:v>
                </c:pt>
                <c:pt idx="1732">
                  <c:v>246</c:v>
                </c:pt>
                <c:pt idx="1733">
                  <c:v>246</c:v>
                </c:pt>
                <c:pt idx="1734">
                  <c:v>247</c:v>
                </c:pt>
                <c:pt idx="1735">
                  <c:v>244</c:v>
                </c:pt>
                <c:pt idx="1736">
                  <c:v>244</c:v>
                </c:pt>
                <c:pt idx="1737">
                  <c:v>245</c:v>
                </c:pt>
                <c:pt idx="1738">
                  <c:v>252</c:v>
                </c:pt>
                <c:pt idx="1739">
                  <c:v>251</c:v>
                </c:pt>
                <c:pt idx="1740">
                  <c:v>251</c:v>
                </c:pt>
                <c:pt idx="1741">
                  <c:v>246</c:v>
                </c:pt>
                <c:pt idx="1742">
                  <c:v>243</c:v>
                </c:pt>
                <c:pt idx="1743">
                  <c:v>244</c:v>
                </c:pt>
                <c:pt idx="1744">
                  <c:v>245</c:v>
                </c:pt>
                <c:pt idx="1745">
                  <c:v>242</c:v>
                </c:pt>
                <c:pt idx="1746">
                  <c:v>243</c:v>
                </c:pt>
                <c:pt idx="1747">
                  <c:v>241</c:v>
                </c:pt>
                <c:pt idx="1748">
                  <c:v>238</c:v>
                </c:pt>
                <c:pt idx="1749">
                  <c:v>237</c:v>
                </c:pt>
                <c:pt idx="1750">
                  <c:v>237</c:v>
                </c:pt>
                <c:pt idx="1751">
                  <c:v>243</c:v>
                </c:pt>
                <c:pt idx="1752">
                  <c:v>243</c:v>
                </c:pt>
                <c:pt idx="1753">
                  <c:v>251</c:v>
                </c:pt>
                <c:pt idx="1754">
                  <c:v>256</c:v>
                </c:pt>
                <c:pt idx="1755">
                  <c:v>258</c:v>
                </c:pt>
                <c:pt idx="1756">
                  <c:v>253</c:v>
                </c:pt>
                <c:pt idx="1757">
                  <c:v>249</c:v>
                </c:pt>
                <c:pt idx="1758">
                  <c:v>247</c:v>
                </c:pt>
                <c:pt idx="1759">
                  <c:v>245</c:v>
                </c:pt>
                <c:pt idx="1760">
                  <c:v>247</c:v>
                </c:pt>
                <c:pt idx="1761">
                  <c:v>246</c:v>
                </c:pt>
                <c:pt idx="1762">
                  <c:v>247</c:v>
                </c:pt>
                <c:pt idx="1763">
                  <c:v>242</c:v>
                </c:pt>
                <c:pt idx="1764">
                  <c:v>234</c:v>
                </c:pt>
                <c:pt idx="1765">
                  <c:v>234</c:v>
                </c:pt>
                <c:pt idx="1766">
                  <c:v>230</c:v>
                </c:pt>
                <c:pt idx="1767">
                  <c:v>227</c:v>
                </c:pt>
                <c:pt idx="1768">
                  <c:v>226</c:v>
                </c:pt>
                <c:pt idx="1769">
                  <c:v>223</c:v>
                </c:pt>
                <c:pt idx="1770">
                  <c:v>222</c:v>
                </c:pt>
                <c:pt idx="1771">
                  <c:v>223</c:v>
                </c:pt>
                <c:pt idx="1772">
                  <c:v>223</c:v>
                </c:pt>
                <c:pt idx="1773">
                  <c:v>222</c:v>
                </c:pt>
                <c:pt idx="1774">
                  <c:v>222</c:v>
                </c:pt>
                <c:pt idx="1775">
                  <c:v>219</c:v>
                </c:pt>
                <c:pt idx="1776">
                  <c:v>220</c:v>
                </c:pt>
                <c:pt idx="1777">
                  <c:v>224</c:v>
                </c:pt>
                <c:pt idx="1778">
                  <c:v>226</c:v>
                </c:pt>
                <c:pt idx="1779">
                  <c:v>228</c:v>
                </c:pt>
                <c:pt idx="1780">
                  <c:v>227</c:v>
                </c:pt>
                <c:pt idx="1781">
                  <c:v>234</c:v>
                </c:pt>
                <c:pt idx="1782">
                  <c:v>235</c:v>
                </c:pt>
                <c:pt idx="1783">
                  <c:v>229</c:v>
                </c:pt>
                <c:pt idx="1784">
                  <c:v>218</c:v>
                </c:pt>
                <c:pt idx="1785">
                  <c:v>219</c:v>
                </c:pt>
                <c:pt idx="1786">
                  <c:v>221</c:v>
                </c:pt>
                <c:pt idx="1787">
                  <c:v>222</c:v>
                </c:pt>
                <c:pt idx="1788">
                  <c:v>220</c:v>
                </c:pt>
                <c:pt idx="1789">
                  <c:v>222</c:v>
                </c:pt>
                <c:pt idx="1790">
                  <c:v>220</c:v>
                </c:pt>
                <c:pt idx="1791">
                  <c:v>220</c:v>
                </c:pt>
                <c:pt idx="1792">
                  <c:v>213</c:v>
                </c:pt>
                <c:pt idx="1793">
                  <c:v>207</c:v>
                </c:pt>
                <c:pt idx="1794">
                  <c:v>214</c:v>
                </c:pt>
                <c:pt idx="1795">
                  <c:v>215</c:v>
                </c:pt>
                <c:pt idx="1796">
                  <c:v>221</c:v>
                </c:pt>
                <c:pt idx="1797">
                  <c:v>222</c:v>
                </c:pt>
                <c:pt idx="1798">
                  <c:v>222</c:v>
                </c:pt>
                <c:pt idx="1799">
                  <c:v>223</c:v>
                </c:pt>
                <c:pt idx="1800">
                  <c:v>224</c:v>
                </c:pt>
                <c:pt idx="1801">
                  <c:v>229</c:v>
                </c:pt>
                <c:pt idx="1802">
                  <c:v>223</c:v>
                </c:pt>
                <c:pt idx="1803">
                  <c:v>227</c:v>
                </c:pt>
                <c:pt idx="1804">
                  <c:v>227</c:v>
                </c:pt>
                <c:pt idx="1805">
                  <c:v>227</c:v>
                </c:pt>
                <c:pt idx="1806">
                  <c:v>221</c:v>
                </c:pt>
                <c:pt idx="1807">
                  <c:v>215</c:v>
                </c:pt>
                <c:pt idx="1808">
                  <c:v>213</c:v>
                </c:pt>
                <c:pt idx="1809">
                  <c:v>209</c:v>
                </c:pt>
                <c:pt idx="1810">
                  <c:v>210</c:v>
                </c:pt>
                <c:pt idx="1811">
                  <c:v>214</c:v>
                </c:pt>
                <c:pt idx="1812">
                  <c:v>209</c:v>
                </c:pt>
                <c:pt idx="1813">
                  <c:v>208</c:v>
                </c:pt>
                <c:pt idx="1814">
                  <c:v>206</c:v>
                </c:pt>
                <c:pt idx="1815">
                  <c:v>207</c:v>
                </c:pt>
                <c:pt idx="1816">
                  <c:v>206</c:v>
                </c:pt>
                <c:pt idx="1817">
                  <c:v>205</c:v>
                </c:pt>
                <c:pt idx="1818">
                  <c:v>207</c:v>
                </c:pt>
                <c:pt idx="1819">
                  <c:v>202</c:v>
                </c:pt>
                <c:pt idx="1820">
                  <c:v>202</c:v>
                </c:pt>
                <c:pt idx="1821">
                  <c:v>202</c:v>
                </c:pt>
                <c:pt idx="1822">
                  <c:v>196</c:v>
                </c:pt>
                <c:pt idx="1823">
                  <c:v>193</c:v>
                </c:pt>
                <c:pt idx="1824">
                  <c:v>192</c:v>
                </c:pt>
                <c:pt idx="1825">
                  <c:v>192</c:v>
                </c:pt>
                <c:pt idx="1826">
                  <c:v>199</c:v>
                </c:pt>
                <c:pt idx="1827">
                  <c:v>200</c:v>
                </c:pt>
                <c:pt idx="1828">
                  <c:v>204</c:v>
                </c:pt>
                <c:pt idx="1829">
                  <c:v>202</c:v>
                </c:pt>
                <c:pt idx="1830">
                  <c:v>201</c:v>
                </c:pt>
                <c:pt idx="1831">
                  <c:v>198</c:v>
                </c:pt>
                <c:pt idx="1832">
                  <c:v>197</c:v>
                </c:pt>
                <c:pt idx="1833">
                  <c:v>192</c:v>
                </c:pt>
                <c:pt idx="1834">
                  <c:v>190</c:v>
                </c:pt>
                <c:pt idx="1835">
                  <c:v>189</c:v>
                </c:pt>
                <c:pt idx="1836">
                  <c:v>189</c:v>
                </c:pt>
                <c:pt idx="1837">
                  <c:v>183</c:v>
                </c:pt>
                <c:pt idx="1838">
                  <c:v>184</c:v>
                </c:pt>
                <c:pt idx="1839">
                  <c:v>181</c:v>
                </c:pt>
                <c:pt idx="1840">
                  <c:v>180</c:v>
                </c:pt>
                <c:pt idx="1841">
                  <c:v>177</c:v>
                </c:pt>
                <c:pt idx="1842">
                  <c:v>175</c:v>
                </c:pt>
                <c:pt idx="1843">
                  <c:v>170</c:v>
                </c:pt>
                <c:pt idx="1844">
                  <c:v>172</c:v>
                </c:pt>
                <c:pt idx="1845">
                  <c:v>171</c:v>
                </c:pt>
                <c:pt idx="1846">
                  <c:v>175</c:v>
                </c:pt>
                <c:pt idx="1847">
                  <c:v>183</c:v>
                </c:pt>
                <c:pt idx="1848">
                  <c:v>178</c:v>
                </c:pt>
                <c:pt idx="1849">
                  <c:v>179</c:v>
                </c:pt>
                <c:pt idx="1850">
                  <c:v>179</c:v>
                </c:pt>
                <c:pt idx="1851">
                  <c:v>179</c:v>
                </c:pt>
                <c:pt idx="1852">
                  <c:v>177</c:v>
                </c:pt>
                <c:pt idx="1853">
                  <c:v>177</c:v>
                </c:pt>
                <c:pt idx="1854">
                  <c:v>172</c:v>
                </c:pt>
                <c:pt idx="1855">
                  <c:v>172</c:v>
                </c:pt>
                <c:pt idx="1856">
                  <c:v>170</c:v>
                </c:pt>
                <c:pt idx="1857">
                  <c:v>174</c:v>
                </c:pt>
                <c:pt idx="1858">
                  <c:v>172</c:v>
                </c:pt>
                <c:pt idx="1859">
                  <c:v>171</c:v>
                </c:pt>
                <c:pt idx="1860">
                  <c:v>171</c:v>
                </c:pt>
                <c:pt idx="1861">
                  <c:v>171</c:v>
                </c:pt>
                <c:pt idx="1862">
                  <c:v>167</c:v>
                </c:pt>
                <c:pt idx="1863">
                  <c:v>163</c:v>
                </c:pt>
                <c:pt idx="1864">
                  <c:v>169</c:v>
                </c:pt>
                <c:pt idx="1865">
                  <c:v>172</c:v>
                </c:pt>
                <c:pt idx="1866">
                  <c:v>190</c:v>
                </c:pt>
                <c:pt idx="1867">
                  <c:v>192</c:v>
                </c:pt>
                <c:pt idx="1868">
                  <c:v>194</c:v>
                </c:pt>
                <c:pt idx="1869">
                  <c:v>201</c:v>
                </c:pt>
                <c:pt idx="1870">
                  <c:v>208</c:v>
                </c:pt>
                <c:pt idx="1871">
                  <c:v>203</c:v>
                </c:pt>
                <c:pt idx="1872">
                  <c:v>200</c:v>
                </c:pt>
                <c:pt idx="1873">
                  <c:v>193</c:v>
                </c:pt>
                <c:pt idx="1874">
                  <c:v>185</c:v>
                </c:pt>
                <c:pt idx="1875">
                  <c:v>189</c:v>
                </c:pt>
                <c:pt idx="1876">
                  <c:v>200</c:v>
                </c:pt>
                <c:pt idx="1877">
                  <c:v>202</c:v>
                </c:pt>
                <c:pt idx="1878">
                  <c:v>196</c:v>
                </c:pt>
                <c:pt idx="1879">
                  <c:v>195</c:v>
                </c:pt>
                <c:pt idx="1880">
                  <c:v>192</c:v>
                </c:pt>
                <c:pt idx="1881">
                  <c:v>195</c:v>
                </c:pt>
                <c:pt idx="1882">
                  <c:v>196</c:v>
                </c:pt>
                <c:pt idx="1883">
                  <c:v>188</c:v>
                </c:pt>
                <c:pt idx="1884">
                  <c:v>186</c:v>
                </c:pt>
                <c:pt idx="1885">
                  <c:v>189</c:v>
                </c:pt>
                <c:pt idx="1886">
                  <c:v>188</c:v>
                </c:pt>
                <c:pt idx="1887">
                  <c:v>191</c:v>
                </c:pt>
                <c:pt idx="1888">
                  <c:v>189</c:v>
                </c:pt>
                <c:pt idx="1889">
                  <c:v>187</c:v>
                </c:pt>
                <c:pt idx="1890">
                  <c:v>191</c:v>
                </c:pt>
                <c:pt idx="1891">
                  <c:v>189</c:v>
                </c:pt>
                <c:pt idx="1892">
                  <c:v>192</c:v>
                </c:pt>
                <c:pt idx="1893">
                  <c:v>189</c:v>
                </c:pt>
                <c:pt idx="1894">
                  <c:v>189</c:v>
                </c:pt>
                <c:pt idx="1895">
                  <c:v>182</c:v>
                </c:pt>
                <c:pt idx="1896">
                  <c:v>184</c:v>
                </c:pt>
                <c:pt idx="1897">
                  <c:v>182</c:v>
                </c:pt>
                <c:pt idx="1898">
                  <c:v>182</c:v>
                </c:pt>
                <c:pt idx="1899">
                  <c:v>178</c:v>
                </c:pt>
                <c:pt idx="1900">
                  <c:v>177</c:v>
                </c:pt>
                <c:pt idx="1901">
                  <c:v>178</c:v>
                </c:pt>
                <c:pt idx="1902">
                  <c:v>179</c:v>
                </c:pt>
                <c:pt idx="1903">
                  <c:v>178</c:v>
                </c:pt>
                <c:pt idx="1904">
                  <c:v>175</c:v>
                </c:pt>
                <c:pt idx="1905">
                  <c:v>175</c:v>
                </c:pt>
                <c:pt idx="1906">
                  <c:v>177</c:v>
                </c:pt>
                <c:pt idx="1907">
                  <c:v>174</c:v>
                </c:pt>
                <c:pt idx="1908">
                  <c:v>170</c:v>
                </c:pt>
                <c:pt idx="1909">
                  <c:v>170</c:v>
                </c:pt>
                <c:pt idx="1910">
                  <c:v>180</c:v>
                </c:pt>
                <c:pt idx="1911">
                  <c:v>180</c:v>
                </c:pt>
                <c:pt idx="1912">
                  <c:v>178</c:v>
                </c:pt>
                <c:pt idx="1913">
                  <c:v>173</c:v>
                </c:pt>
                <c:pt idx="1914">
                  <c:v>176</c:v>
                </c:pt>
                <c:pt idx="1915">
                  <c:v>175</c:v>
                </c:pt>
                <c:pt idx="1916">
                  <c:v>175</c:v>
                </c:pt>
                <c:pt idx="1917">
                  <c:v>171</c:v>
                </c:pt>
                <c:pt idx="1918">
                  <c:v>171</c:v>
                </c:pt>
                <c:pt idx="1919">
                  <c:v>170</c:v>
                </c:pt>
                <c:pt idx="1920">
                  <c:v>168</c:v>
                </c:pt>
                <c:pt idx="1921">
                  <c:v>164</c:v>
                </c:pt>
                <c:pt idx="1922">
                  <c:v>165</c:v>
                </c:pt>
                <c:pt idx="1923">
                  <c:v>163</c:v>
                </c:pt>
                <c:pt idx="1924">
                  <c:v>158</c:v>
                </c:pt>
                <c:pt idx="1925">
                  <c:v>157</c:v>
                </c:pt>
                <c:pt idx="1926">
                  <c:v>154</c:v>
                </c:pt>
                <c:pt idx="1927">
                  <c:v>152</c:v>
                </c:pt>
                <c:pt idx="1928">
                  <c:v>153</c:v>
                </c:pt>
                <c:pt idx="1929">
                  <c:v>153</c:v>
                </c:pt>
                <c:pt idx="1930">
                  <c:v>153</c:v>
                </c:pt>
                <c:pt idx="1931">
                  <c:v>150</c:v>
                </c:pt>
                <c:pt idx="1932">
                  <c:v>152</c:v>
                </c:pt>
                <c:pt idx="1933">
                  <c:v>152</c:v>
                </c:pt>
                <c:pt idx="1934">
                  <c:v>147</c:v>
                </c:pt>
                <c:pt idx="1935">
                  <c:v>150</c:v>
                </c:pt>
                <c:pt idx="1936">
                  <c:v>147</c:v>
                </c:pt>
                <c:pt idx="1937">
                  <c:v>154</c:v>
                </c:pt>
                <c:pt idx="1938">
                  <c:v>153</c:v>
                </c:pt>
                <c:pt idx="1939">
                  <c:v>155</c:v>
                </c:pt>
                <c:pt idx="1940">
                  <c:v>154</c:v>
                </c:pt>
                <c:pt idx="1941">
                  <c:v>153</c:v>
                </c:pt>
                <c:pt idx="1942">
                  <c:v>157</c:v>
                </c:pt>
                <c:pt idx="1943">
                  <c:v>154</c:v>
                </c:pt>
                <c:pt idx="1944">
                  <c:v>156</c:v>
                </c:pt>
                <c:pt idx="1945">
                  <c:v>157</c:v>
                </c:pt>
                <c:pt idx="1946">
                  <c:v>165</c:v>
                </c:pt>
                <c:pt idx="1947">
                  <c:v>164</c:v>
                </c:pt>
                <c:pt idx="1948">
                  <c:v>169</c:v>
                </c:pt>
                <c:pt idx="1949">
                  <c:v>172</c:v>
                </c:pt>
                <c:pt idx="1950">
                  <c:v>183</c:v>
                </c:pt>
                <c:pt idx="1951">
                  <c:v>181</c:v>
                </c:pt>
                <c:pt idx="1952">
                  <c:v>190</c:v>
                </c:pt>
                <c:pt idx="1953">
                  <c:v>185</c:v>
                </c:pt>
                <c:pt idx="1954">
                  <c:v>190</c:v>
                </c:pt>
                <c:pt idx="1955">
                  <c:v>203</c:v>
                </c:pt>
                <c:pt idx="1956">
                  <c:v>199</c:v>
                </c:pt>
                <c:pt idx="1957">
                  <c:v>199</c:v>
                </c:pt>
                <c:pt idx="1958">
                  <c:v>192</c:v>
                </c:pt>
                <c:pt idx="1959">
                  <c:v>190</c:v>
                </c:pt>
                <c:pt idx="1960">
                  <c:v>193</c:v>
                </c:pt>
                <c:pt idx="1961">
                  <c:v>211</c:v>
                </c:pt>
                <c:pt idx="1962">
                  <c:v>214</c:v>
                </c:pt>
                <c:pt idx="1963">
                  <c:v>206</c:v>
                </c:pt>
                <c:pt idx="1964">
                  <c:v>203</c:v>
                </c:pt>
                <c:pt idx="1965">
                  <c:v>204</c:v>
                </c:pt>
                <c:pt idx="1966">
                  <c:v>202</c:v>
                </c:pt>
                <c:pt idx="1967">
                  <c:v>216</c:v>
                </c:pt>
                <c:pt idx="1968">
                  <c:v>215</c:v>
                </c:pt>
                <c:pt idx="1969">
                  <c:v>229</c:v>
                </c:pt>
                <c:pt idx="1970">
                  <c:v>236</c:v>
                </c:pt>
                <c:pt idx="1971">
                  <c:v>251</c:v>
                </c:pt>
                <c:pt idx="1972">
                  <c:v>258</c:v>
                </c:pt>
                <c:pt idx="1973">
                  <c:v>289</c:v>
                </c:pt>
                <c:pt idx="1974">
                  <c:v>301</c:v>
                </c:pt>
                <c:pt idx="1975">
                  <c:v>296</c:v>
                </c:pt>
                <c:pt idx="1976">
                  <c:v>290</c:v>
                </c:pt>
                <c:pt idx="1977">
                  <c:v>299</c:v>
                </c:pt>
                <c:pt idx="1978">
                  <c:v>289</c:v>
                </c:pt>
                <c:pt idx="1979">
                  <c:v>294</c:v>
                </c:pt>
                <c:pt idx="1980">
                  <c:v>296</c:v>
                </c:pt>
                <c:pt idx="1981">
                  <c:v>288</c:v>
                </c:pt>
                <c:pt idx="1982">
                  <c:v>263</c:v>
                </c:pt>
                <c:pt idx="1983">
                  <c:v>274</c:v>
                </c:pt>
                <c:pt idx="1984">
                  <c:v>280</c:v>
                </c:pt>
                <c:pt idx="1985">
                  <c:v>277</c:v>
                </c:pt>
                <c:pt idx="1986">
                  <c:v>283</c:v>
                </c:pt>
                <c:pt idx="1987">
                  <c:v>290</c:v>
                </c:pt>
                <c:pt idx="1988">
                  <c:v>316</c:v>
                </c:pt>
                <c:pt idx="1989">
                  <c:v>304</c:v>
                </c:pt>
                <c:pt idx="1990">
                  <c:v>305</c:v>
                </c:pt>
                <c:pt idx="1991">
                  <c:v>307</c:v>
                </c:pt>
                <c:pt idx="1992">
                  <c:v>296</c:v>
                </c:pt>
                <c:pt idx="1993">
                  <c:v>288</c:v>
                </c:pt>
                <c:pt idx="1994">
                  <c:v>286</c:v>
                </c:pt>
                <c:pt idx="1995">
                  <c:v>287</c:v>
                </c:pt>
                <c:pt idx="1996">
                  <c:v>299</c:v>
                </c:pt>
                <c:pt idx="1997">
                  <c:v>297</c:v>
                </c:pt>
                <c:pt idx="1998">
                  <c:v>301</c:v>
                </c:pt>
                <c:pt idx="1999">
                  <c:v>310</c:v>
                </c:pt>
                <c:pt idx="2000">
                  <c:v>310</c:v>
                </c:pt>
                <c:pt idx="2001">
                  <c:v>307</c:v>
                </c:pt>
                <c:pt idx="2002">
                  <c:v>313</c:v>
                </c:pt>
                <c:pt idx="2003">
                  <c:v>307</c:v>
                </c:pt>
                <c:pt idx="2004">
                  <c:v>319</c:v>
                </c:pt>
                <c:pt idx="2005">
                  <c:v>324</c:v>
                </c:pt>
                <c:pt idx="2006">
                  <c:v>318</c:v>
                </c:pt>
                <c:pt idx="2007">
                  <c:v>312</c:v>
                </c:pt>
                <c:pt idx="2008">
                  <c:v>300</c:v>
                </c:pt>
                <c:pt idx="2009">
                  <c:v>301</c:v>
                </c:pt>
                <c:pt idx="2010">
                  <c:v>296</c:v>
                </c:pt>
                <c:pt idx="2011">
                  <c:v>290</c:v>
                </c:pt>
                <c:pt idx="2012">
                  <c:v>276</c:v>
                </c:pt>
                <c:pt idx="2013">
                  <c:v>268</c:v>
                </c:pt>
                <c:pt idx="2014">
                  <c:v>266</c:v>
                </c:pt>
                <c:pt idx="2015">
                  <c:v>261</c:v>
                </c:pt>
                <c:pt idx="2016">
                  <c:v>267</c:v>
                </c:pt>
                <c:pt idx="2017">
                  <c:v>265</c:v>
                </c:pt>
                <c:pt idx="2018">
                  <c:v>267</c:v>
                </c:pt>
                <c:pt idx="2019">
                  <c:v>269</c:v>
                </c:pt>
                <c:pt idx="2020">
                  <c:v>271</c:v>
                </c:pt>
                <c:pt idx="2021">
                  <c:v>271</c:v>
                </c:pt>
                <c:pt idx="2022">
                  <c:v>269</c:v>
                </c:pt>
                <c:pt idx="2023">
                  <c:v>268</c:v>
                </c:pt>
                <c:pt idx="2024">
                  <c:v>258</c:v>
                </c:pt>
                <c:pt idx="2025">
                  <c:v>258</c:v>
                </c:pt>
                <c:pt idx="2026">
                  <c:v>251</c:v>
                </c:pt>
                <c:pt idx="2027">
                  <c:v>250</c:v>
                </c:pt>
                <c:pt idx="2028">
                  <c:v>246</c:v>
                </c:pt>
                <c:pt idx="2029">
                  <c:v>243</c:v>
                </c:pt>
                <c:pt idx="2030">
                  <c:v>243</c:v>
                </c:pt>
                <c:pt idx="2031">
                  <c:v>252</c:v>
                </c:pt>
                <c:pt idx="2032">
                  <c:v>265</c:v>
                </c:pt>
                <c:pt idx="2033">
                  <c:v>278</c:v>
                </c:pt>
                <c:pt idx="2034">
                  <c:v>292</c:v>
                </c:pt>
                <c:pt idx="2035">
                  <c:v>293</c:v>
                </c:pt>
                <c:pt idx="2036">
                  <c:v>289</c:v>
                </c:pt>
                <c:pt idx="2037">
                  <c:v>295</c:v>
                </c:pt>
                <c:pt idx="2038">
                  <c:v>293</c:v>
                </c:pt>
                <c:pt idx="2039">
                  <c:v>292</c:v>
                </c:pt>
                <c:pt idx="2040">
                  <c:v>291</c:v>
                </c:pt>
                <c:pt idx="2041">
                  <c:v>291</c:v>
                </c:pt>
                <c:pt idx="2042">
                  <c:v>287</c:v>
                </c:pt>
                <c:pt idx="2043">
                  <c:v>300</c:v>
                </c:pt>
                <c:pt idx="2044">
                  <c:v>309</c:v>
                </c:pt>
                <c:pt idx="2045">
                  <c:v>309</c:v>
                </c:pt>
                <c:pt idx="2046">
                  <c:v>305</c:v>
                </c:pt>
                <c:pt idx="2047">
                  <c:v>311</c:v>
                </c:pt>
                <c:pt idx="2048">
                  <c:v>323</c:v>
                </c:pt>
                <c:pt idx="2049">
                  <c:v>332</c:v>
                </c:pt>
                <c:pt idx="2050">
                  <c:v>333</c:v>
                </c:pt>
                <c:pt idx="2051">
                  <c:v>334</c:v>
                </c:pt>
                <c:pt idx="2052">
                  <c:v>331</c:v>
                </c:pt>
                <c:pt idx="2053">
                  <c:v>351</c:v>
                </c:pt>
                <c:pt idx="2054">
                  <c:v>360</c:v>
                </c:pt>
                <c:pt idx="2055">
                  <c:v>380</c:v>
                </c:pt>
                <c:pt idx="2056">
                  <c:v>388</c:v>
                </c:pt>
                <c:pt idx="2057">
                  <c:v>400</c:v>
                </c:pt>
                <c:pt idx="2058">
                  <c:v>400</c:v>
                </c:pt>
                <c:pt idx="2059">
                  <c:v>394</c:v>
                </c:pt>
                <c:pt idx="2060">
                  <c:v>404</c:v>
                </c:pt>
                <c:pt idx="2061">
                  <c:v>399</c:v>
                </c:pt>
                <c:pt idx="2062">
                  <c:v>381</c:v>
                </c:pt>
                <c:pt idx="2063">
                  <c:v>380</c:v>
                </c:pt>
                <c:pt idx="2064">
                  <c:v>381</c:v>
                </c:pt>
                <c:pt idx="2065">
                  <c:v>387</c:v>
                </c:pt>
                <c:pt idx="2066">
                  <c:v>391</c:v>
                </c:pt>
                <c:pt idx="2067">
                  <c:v>386</c:v>
                </c:pt>
                <c:pt idx="2068">
                  <c:v>378</c:v>
                </c:pt>
                <c:pt idx="2069">
                  <c:v>362</c:v>
                </c:pt>
                <c:pt idx="2070">
                  <c:v>355</c:v>
                </c:pt>
                <c:pt idx="2071">
                  <c:v>366</c:v>
                </c:pt>
                <c:pt idx="2072">
                  <c:v>360</c:v>
                </c:pt>
                <c:pt idx="2073">
                  <c:v>357</c:v>
                </c:pt>
                <c:pt idx="2074">
                  <c:v>353</c:v>
                </c:pt>
                <c:pt idx="2075">
                  <c:v>358</c:v>
                </c:pt>
                <c:pt idx="2076">
                  <c:v>366</c:v>
                </c:pt>
                <c:pt idx="2077">
                  <c:v>371</c:v>
                </c:pt>
                <c:pt idx="2078">
                  <c:v>378</c:v>
                </c:pt>
                <c:pt idx="2079">
                  <c:v>368</c:v>
                </c:pt>
                <c:pt idx="2080">
                  <c:v>365</c:v>
                </c:pt>
                <c:pt idx="2081">
                  <c:v>365</c:v>
                </c:pt>
                <c:pt idx="2082">
                  <c:v>359</c:v>
                </c:pt>
                <c:pt idx="2083">
                  <c:v>365</c:v>
                </c:pt>
                <c:pt idx="2084">
                  <c:v>373</c:v>
                </c:pt>
                <c:pt idx="2085">
                  <c:v>391</c:v>
                </c:pt>
                <c:pt idx="2086">
                  <c:v>391</c:v>
                </c:pt>
                <c:pt idx="2087">
                  <c:v>408</c:v>
                </c:pt>
                <c:pt idx="2088">
                  <c:v>414</c:v>
                </c:pt>
                <c:pt idx="2089">
                  <c:v>430</c:v>
                </c:pt>
                <c:pt idx="2090">
                  <c:v>437</c:v>
                </c:pt>
                <c:pt idx="2091">
                  <c:v>442</c:v>
                </c:pt>
                <c:pt idx="2092">
                  <c:v>460</c:v>
                </c:pt>
                <c:pt idx="2093">
                  <c:v>449</c:v>
                </c:pt>
                <c:pt idx="2094">
                  <c:v>454</c:v>
                </c:pt>
                <c:pt idx="2095">
                  <c:v>452</c:v>
                </c:pt>
                <c:pt idx="2096">
                  <c:v>459</c:v>
                </c:pt>
                <c:pt idx="2097">
                  <c:v>468</c:v>
                </c:pt>
                <c:pt idx="2098">
                  <c:v>480</c:v>
                </c:pt>
                <c:pt idx="2099">
                  <c:v>484</c:v>
                </c:pt>
                <c:pt idx="2100">
                  <c:v>484</c:v>
                </c:pt>
                <c:pt idx="2101">
                  <c:v>511</c:v>
                </c:pt>
                <c:pt idx="2102">
                  <c:v>519</c:v>
                </c:pt>
                <c:pt idx="2103">
                  <c:v>486</c:v>
                </c:pt>
                <c:pt idx="2104">
                  <c:v>474</c:v>
                </c:pt>
                <c:pt idx="2105">
                  <c:v>477</c:v>
                </c:pt>
                <c:pt idx="2106">
                  <c:v>461</c:v>
                </c:pt>
                <c:pt idx="2107">
                  <c:v>454</c:v>
                </c:pt>
                <c:pt idx="2108">
                  <c:v>468</c:v>
                </c:pt>
                <c:pt idx="2109">
                  <c:v>469</c:v>
                </c:pt>
                <c:pt idx="2110">
                  <c:v>465</c:v>
                </c:pt>
                <c:pt idx="2111">
                  <c:v>479</c:v>
                </c:pt>
                <c:pt idx="2112">
                  <c:v>481</c:v>
                </c:pt>
                <c:pt idx="2113">
                  <c:v>481</c:v>
                </c:pt>
                <c:pt idx="2114">
                  <c:v>495</c:v>
                </c:pt>
                <c:pt idx="2115">
                  <c:v>506</c:v>
                </c:pt>
                <c:pt idx="2116">
                  <c:v>504</c:v>
                </c:pt>
                <c:pt idx="2117">
                  <c:v>504</c:v>
                </c:pt>
                <c:pt idx="2118">
                  <c:v>490</c:v>
                </c:pt>
                <c:pt idx="2119">
                  <c:v>495</c:v>
                </c:pt>
                <c:pt idx="2120">
                  <c:v>495</c:v>
                </c:pt>
                <c:pt idx="2121">
                  <c:v>490</c:v>
                </c:pt>
                <c:pt idx="2122">
                  <c:v>489</c:v>
                </c:pt>
                <c:pt idx="2123">
                  <c:v>499</c:v>
                </c:pt>
                <c:pt idx="2124">
                  <c:v>498</c:v>
                </c:pt>
                <c:pt idx="2125">
                  <c:v>483</c:v>
                </c:pt>
                <c:pt idx="2126">
                  <c:v>478</c:v>
                </c:pt>
                <c:pt idx="2127">
                  <c:v>479</c:v>
                </c:pt>
                <c:pt idx="2128">
                  <c:v>495</c:v>
                </c:pt>
                <c:pt idx="2129">
                  <c:v>520</c:v>
                </c:pt>
                <c:pt idx="2130">
                  <c:v>525</c:v>
                </c:pt>
                <c:pt idx="2131">
                  <c:v>521</c:v>
                </c:pt>
                <c:pt idx="2132">
                  <c:v>510</c:v>
                </c:pt>
                <c:pt idx="2133">
                  <c:v>513</c:v>
                </c:pt>
                <c:pt idx="2134">
                  <c:v>523</c:v>
                </c:pt>
                <c:pt idx="2135">
                  <c:v>533</c:v>
                </c:pt>
                <c:pt idx="2136">
                  <c:v>517</c:v>
                </c:pt>
                <c:pt idx="2137">
                  <c:v>533</c:v>
                </c:pt>
                <c:pt idx="2138">
                  <c:v>541</c:v>
                </c:pt>
                <c:pt idx="2139">
                  <c:v>548</c:v>
                </c:pt>
                <c:pt idx="2140">
                  <c:v>566</c:v>
                </c:pt>
                <c:pt idx="2141">
                  <c:v>545</c:v>
                </c:pt>
                <c:pt idx="2142">
                  <c:v>541</c:v>
                </c:pt>
                <c:pt idx="2143">
                  <c:v>542</c:v>
                </c:pt>
                <c:pt idx="2144">
                  <c:v>542</c:v>
                </c:pt>
                <c:pt idx="2145">
                  <c:v>513</c:v>
                </c:pt>
                <c:pt idx="2146">
                  <c:v>506</c:v>
                </c:pt>
                <c:pt idx="2147">
                  <c:v>509</c:v>
                </c:pt>
                <c:pt idx="2148">
                  <c:v>503</c:v>
                </c:pt>
                <c:pt idx="2149">
                  <c:v>508</c:v>
                </c:pt>
                <c:pt idx="2150">
                  <c:v>526</c:v>
                </c:pt>
                <c:pt idx="2151">
                  <c:v>509</c:v>
                </c:pt>
                <c:pt idx="2152">
                  <c:v>497</c:v>
                </c:pt>
                <c:pt idx="2153">
                  <c:v>491</c:v>
                </c:pt>
                <c:pt idx="2154">
                  <c:v>492</c:v>
                </c:pt>
                <c:pt idx="2155">
                  <c:v>475</c:v>
                </c:pt>
                <c:pt idx="2156">
                  <c:v>479</c:v>
                </c:pt>
                <c:pt idx="2157">
                  <c:v>490</c:v>
                </c:pt>
                <c:pt idx="2158">
                  <c:v>489</c:v>
                </c:pt>
                <c:pt idx="2159">
                  <c:v>494</c:v>
                </c:pt>
                <c:pt idx="2160">
                  <c:v>493</c:v>
                </c:pt>
                <c:pt idx="2161">
                  <c:v>485</c:v>
                </c:pt>
                <c:pt idx="2162">
                  <c:v>467</c:v>
                </c:pt>
                <c:pt idx="2163">
                  <c:v>459</c:v>
                </c:pt>
                <c:pt idx="2164">
                  <c:v>443</c:v>
                </c:pt>
                <c:pt idx="2165">
                  <c:v>443</c:v>
                </c:pt>
                <c:pt idx="2166">
                  <c:v>440</c:v>
                </c:pt>
                <c:pt idx="2167">
                  <c:v>439</c:v>
                </c:pt>
                <c:pt idx="2168">
                  <c:v>428</c:v>
                </c:pt>
                <c:pt idx="2169">
                  <c:v>422</c:v>
                </c:pt>
                <c:pt idx="2170">
                  <c:v>425</c:v>
                </c:pt>
                <c:pt idx="2171">
                  <c:v>427</c:v>
                </c:pt>
                <c:pt idx="2172">
                  <c:v>431</c:v>
                </c:pt>
                <c:pt idx="2173">
                  <c:v>427</c:v>
                </c:pt>
                <c:pt idx="2174">
                  <c:v>415</c:v>
                </c:pt>
                <c:pt idx="2175">
                  <c:v>416</c:v>
                </c:pt>
                <c:pt idx="2176">
                  <c:v>421</c:v>
                </c:pt>
                <c:pt idx="2177">
                  <c:v>424</c:v>
                </c:pt>
                <c:pt idx="2178">
                  <c:v>434</c:v>
                </c:pt>
                <c:pt idx="2179">
                  <c:v>441</c:v>
                </c:pt>
                <c:pt idx="2180">
                  <c:v>441</c:v>
                </c:pt>
                <c:pt idx="2181">
                  <c:v>428</c:v>
                </c:pt>
                <c:pt idx="2182">
                  <c:v>419</c:v>
                </c:pt>
                <c:pt idx="2183">
                  <c:v>422</c:v>
                </c:pt>
                <c:pt idx="2184">
                  <c:v>418</c:v>
                </c:pt>
                <c:pt idx="2185">
                  <c:v>415</c:v>
                </c:pt>
                <c:pt idx="2186">
                  <c:v>421</c:v>
                </c:pt>
                <c:pt idx="2187">
                  <c:v>418</c:v>
                </c:pt>
                <c:pt idx="2188">
                  <c:v>411</c:v>
                </c:pt>
                <c:pt idx="2189">
                  <c:v>421</c:v>
                </c:pt>
                <c:pt idx="2190">
                  <c:v>422</c:v>
                </c:pt>
                <c:pt idx="2191">
                  <c:v>421</c:v>
                </c:pt>
                <c:pt idx="2192">
                  <c:v>412</c:v>
                </c:pt>
                <c:pt idx="2193">
                  <c:v>408</c:v>
                </c:pt>
                <c:pt idx="2194">
                  <c:v>410</c:v>
                </c:pt>
                <c:pt idx="2195">
                  <c:v>421</c:v>
                </c:pt>
                <c:pt idx="2196">
                  <c:v>432</c:v>
                </c:pt>
                <c:pt idx="2197">
                  <c:v>432</c:v>
                </c:pt>
                <c:pt idx="2198">
                  <c:v>417</c:v>
                </c:pt>
                <c:pt idx="2199">
                  <c:v>422</c:v>
                </c:pt>
                <c:pt idx="2200">
                  <c:v>414</c:v>
                </c:pt>
                <c:pt idx="2201">
                  <c:v>404</c:v>
                </c:pt>
                <c:pt idx="2202">
                  <c:v>409</c:v>
                </c:pt>
                <c:pt idx="2203">
                  <c:v>398</c:v>
                </c:pt>
                <c:pt idx="2204">
                  <c:v>393</c:v>
                </c:pt>
                <c:pt idx="2205">
                  <c:v>392</c:v>
                </c:pt>
                <c:pt idx="2206">
                  <c:v>395</c:v>
                </c:pt>
                <c:pt idx="2207">
                  <c:v>407</c:v>
                </c:pt>
                <c:pt idx="2208">
                  <c:v>406</c:v>
                </c:pt>
                <c:pt idx="2209">
                  <c:v>420</c:v>
                </c:pt>
                <c:pt idx="2210">
                  <c:v>424</c:v>
                </c:pt>
                <c:pt idx="2211">
                  <c:v>446</c:v>
                </c:pt>
                <c:pt idx="2212">
                  <c:v>447</c:v>
                </c:pt>
                <c:pt idx="2213">
                  <c:v>465</c:v>
                </c:pt>
                <c:pt idx="2214">
                  <c:v>477</c:v>
                </c:pt>
                <c:pt idx="2215">
                  <c:v>465</c:v>
                </c:pt>
                <c:pt idx="2216">
                  <c:v>475</c:v>
                </c:pt>
                <c:pt idx="2217">
                  <c:v>480</c:v>
                </c:pt>
                <c:pt idx="2218">
                  <c:v>489</c:v>
                </c:pt>
                <c:pt idx="2219">
                  <c:v>490</c:v>
                </c:pt>
                <c:pt idx="2220">
                  <c:v>501</c:v>
                </c:pt>
                <c:pt idx="2221">
                  <c:v>509</c:v>
                </c:pt>
                <c:pt idx="2222">
                  <c:v>503</c:v>
                </c:pt>
                <c:pt idx="2223">
                  <c:v>510</c:v>
                </c:pt>
                <c:pt idx="2224">
                  <c:v>505</c:v>
                </c:pt>
                <c:pt idx="2225">
                  <c:v>506</c:v>
                </c:pt>
                <c:pt idx="2226">
                  <c:v>517</c:v>
                </c:pt>
                <c:pt idx="2227">
                  <c:v>509</c:v>
                </c:pt>
                <c:pt idx="2228">
                  <c:v>488</c:v>
                </c:pt>
                <c:pt idx="2229">
                  <c:v>476</c:v>
                </c:pt>
                <c:pt idx="2230">
                  <c:v>467</c:v>
                </c:pt>
                <c:pt idx="2231">
                  <c:v>469</c:v>
                </c:pt>
                <c:pt idx="2232">
                  <c:v>457</c:v>
                </c:pt>
                <c:pt idx="2233">
                  <c:v>473</c:v>
                </c:pt>
                <c:pt idx="2234">
                  <c:v>470</c:v>
                </c:pt>
                <c:pt idx="2235">
                  <c:v>487</c:v>
                </c:pt>
                <c:pt idx="2236">
                  <c:v>490</c:v>
                </c:pt>
                <c:pt idx="2237">
                  <c:v>489</c:v>
                </c:pt>
                <c:pt idx="2238">
                  <c:v>506</c:v>
                </c:pt>
                <c:pt idx="2239">
                  <c:v>519</c:v>
                </c:pt>
                <c:pt idx="2240">
                  <c:v>520</c:v>
                </c:pt>
                <c:pt idx="2241">
                  <c:v>517</c:v>
                </c:pt>
                <c:pt idx="2242">
                  <c:v>511</c:v>
                </c:pt>
                <c:pt idx="2243">
                  <c:v>520</c:v>
                </c:pt>
                <c:pt idx="2244">
                  <c:v>519</c:v>
                </c:pt>
                <c:pt idx="2245">
                  <c:v>512</c:v>
                </c:pt>
                <c:pt idx="2246">
                  <c:v>514</c:v>
                </c:pt>
                <c:pt idx="2247">
                  <c:v>511</c:v>
                </c:pt>
                <c:pt idx="2248">
                  <c:v>513</c:v>
                </c:pt>
                <c:pt idx="2249">
                  <c:v>513</c:v>
                </c:pt>
                <c:pt idx="2250">
                  <c:v>517</c:v>
                </c:pt>
                <c:pt idx="2251">
                  <c:v>520</c:v>
                </c:pt>
                <c:pt idx="2252">
                  <c:v>526</c:v>
                </c:pt>
                <c:pt idx="2253">
                  <c:v>524</c:v>
                </c:pt>
                <c:pt idx="2254">
                  <c:v>519</c:v>
                </c:pt>
                <c:pt idx="2255">
                  <c:v>525</c:v>
                </c:pt>
                <c:pt idx="2256">
                  <c:v>523</c:v>
                </c:pt>
                <c:pt idx="2257">
                  <c:v>525</c:v>
                </c:pt>
                <c:pt idx="2258">
                  <c:v>520</c:v>
                </c:pt>
                <c:pt idx="2259">
                  <c:v>519</c:v>
                </c:pt>
                <c:pt idx="2260">
                  <c:v>525</c:v>
                </c:pt>
                <c:pt idx="2261">
                  <c:v>531</c:v>
                </c:pt>
                <c:pt idx="2262">
                  <c:v>535</c:v>
                </c:pt>
                <c:pt idx="2263">
                  <c:v>541</c:v>
                </c:pt>
                <c:pt idx="2264">
                  <c:v>540</c:v>
                </c:pt>
                <c:pt idx="2265">
                  <c:v>532</c:v>
                </c:pt>
                <c:pt idx="2266">
                  <c:v>537</c:v>
                </c:pt>
                <c:pt idx="2267">
                  <c:v>535</c:v>
                </c:pt>
                <c:pt idx="2268">
                  <c:v>532</c:v>
                </c:pt>
                <c:pt idx="2269">
                  <c:v>519</c:v>
                </c:pt>
                <c:pt idx="2270">
                  <c:v>535</c:v>
                </c:pt>
                <c:pt idx="2271">
                  <c:v>528</c:v>
                </c:pt>
                <c:pt idx="2272">
                  <c:v>547</c:v>
                </c:pt>
                <c:pt idx="2273">
                  <c:v>554</c:v>
                </c:pt>
                <c:pt idx="2274">
                  <c:v>516</c:v>
                </c:pt>
                <c:pt idx="2275">
                  <c:v>523</c:v>
                </c:pt>
                <c:pt idx="2276">
                  <c:v>532</c:v>
                </c:pt>
                <c:pt idx="2277">
                  <c:v>554</c:v>
                </c:pt>
                <c:pt idx="2278">
                  <c:v>563</c:v>
                </c:pt>
                <c:pt idx="2279">
                  <c:v>586</c:v>
                </c:pt>
                <c:pt idx="2280">
                  <c:v>625</c:v>
                </c:pt>
                <c:pt idx="2281">
                  <c:v>657</c:v>
                </c:pt>
                <c:pt idx="2282">
                  <c:v>678</c:v>
                </c:pt>
                <c:pt idx="2283">
                  <c:v>729</c:v>
                </c:pt>
                <c:pt idx="2284">
                  <c:v>750</c:v>
                </c:pt>
                <c:pt idx="2285">
                  <c:v>816</c:v>
                </c:pt>
                <c:pt idx="2286">
                  <c:v>822</c:v>
                </c:pt>
                <c:pt idx="2287">
                  <c:v>844</c:v>
                </c:pt>
                <c:pt idx="2288">
                  <c:v>875</c:v>
                </c:pt>
                <c:pt idx="2289">
                  <c:v>975</c:v>
                </c:pt>
                <c:pt idx="2290">
                  <c:v>977</c:v>
                </c:pt>
                <c:pt idx="2291">
                  <c:v>921</c:v>
                </c:pt>
                <c:pt idx="2292">
                  <c:v>979</c:v>
                </c:pt>
                <c:pt idx="2293">
                  <c:v>1019</c:v>
                </c:pt>
                <c:pt idx="2294">
                  <c:v>1028</c:v>
                </c:pt>
                <c:pt idx="2295">
                  <c:v>1008</c:v>
                </c:pt>
                <c:pt idx="2296">
                  <c:v>1016</c:v>
                </c:pt>
                <c:pt idx="2297">
                  <c:v>1032</c:v>
                </c:pt>
                <c:pt idx="2298">
                  <c:v>1060</c:v>
                </c:pt>
                <c:pt idx="2299">
                  <c:v>1083</c:v>
                </c:pt>
                <c:pt idx="2300">
                  <c:v>1090</c:v>
                </c:pt>
                <c:pt idx="2301">
                  <c:v>1075</c:v>
                </c:pt>
                <c:pt idx="2302">
                  <c:v>1026</c:v>
                </c:pt>
                <c:pt idx="2303">
                  <c:v>997</c:v>
                </c:pt>
                <c:pt idx="2304">
                  <c:v>1032</c:v>
                </c:pt>
                <c:pt idx="2305">
                  <c:v>1043</c:v>
                </c:pt>
                <c:pt idx="2306">
                  <c:v>1036</c:v>
                </c:pt>
                <c:pt idx="2307">
                  <c:v>1033</c:v>
                </c:pt>
                <c:pt idx="2308">
                  <c:v>1046</c:v>
                </c:pt>
                <c:pt idx="2309">
                  <c:v>1060</c:v>
                </c:pt>
                <c:pt idx="2310">
                  <c:v>1069</c:v>
                </c:pt>
                <c:pt idx="2311">
                  <c:v>1070</c:v>
                </c:pt>
                <c:pt idx="2312">
                  <c:v>1118</c:v>
                </c:pt>
                <c:pt idx="2313">
                  <c:v>1137</c:v>
                </c:pt>
                <c:pt idx="2314">
                  <c:v>1149</c:v>
                </c:pt>
                <c:pt idx="2315">
                  <c:v>1172</c:v>
                </c:pt>
                <c:pt idx="2316">
                  <c:v>1221</c:v>
                </c:pt>
                <c:pt idx="2317">
                  <c:v>1278</c:v>
                </c:pt>
                <c:pt idx="2318">
                  <c:v>1349</c:v>
                </c:pt>
                <c:pt idx="2319">
                  <c:v>1378</c:v>
                </c:pt>
                <c:pt idx="2320">
                  <c:v>1373</c:v>
                </c:pt>
                <c:pt idx="2321">
                  <c:v>1372</c:v>
                </c:pt>
                <c:pt idx="2322">
                  <c:v>1361</c:v>
                </c:pt>
                <c:pt idx="2323">
                  <c:v>1362</c:v>
                </c:pt>
                <c:pt idx="2324">
                  <c:v>1360</c:v>
                </c:pt>
                <c:pt idx="2325">
                  <c:v>1400</c:v>
                </c:pt>
                <c:pt idx="2326">
                  <c:v>1393</c:v>
                </c:pt>
                <c:pt idx="2327">
                  <c:v>1409</c:v>
                </c:pt>
                <c:pt idx="2328">
                  <c:v>1423</c:v>
                </c:pt>
                <c:pt idx="2329">
                  <c:v>1442</c:v>
                </c:pt>
                <c:pt idx="2330">
                  <c:v>1430</c:v>
                </c:pt>
                <c:pt idx="2331">
                  <c:v>1427</c:v>
                </c:pt>
                <c:pt idx="2332">
                  <c:v>1435</c:v>
                </c:pt>
                <c:pt idx="2333">
                  <c:v>1462</c:v>
                </c:pt>
                <c:pt idx="2334">
                  <c:v>1499</c:v>
                </c:pt>
                <c:pt idx="2335">
                  <c:v>1530</c:v>
                </c:pt>
                <c:pt idx="2336">
                  <c:v>1506</c:v>
                </c:pt>
                <c:pt idx="2337">
                  <c:v>1481</c:v>
                </c:pt>
                <c:pt idx="2338">
                  <c:v>1456</c:v>
                </c:pt>
                <c:pt idx="2339">
                  <c:v>1433</c:v>
                </c:pt>
                <c:pt idx="2340">
                  <c:v>1412</c:v>
                </c:pt>
                <c:pt idx="2341">
                  <c:v>1379</c:v>
                </c:pt>
                <c:pt idx="2342">
                  <c:v>1382</c:v>
                </c:pt>
                <c:pt idx="2343">
                  <c:v>1382</c:v>
                </c:pt>
                <c:pt idx="2344">
                  <c:v>1358</c:v>
                </c:pt>
                <c:pt idx="2345">
                  <c:v>1330</c:v>
                </c:pt>
                <c:pt idx="2346">
                  <c:v>1259</c:v>
                </c:pt>
                <c:pt idx="2347">
                  <c:v>1230</c:v>
                </c:pt>
                <c:pt idx="2348">
                  <c:v>1230</c:v>
                </c:pt>
                <c:pt idx="2349">
                  <c:v>1202</c:v>
                </c:pt>
                <c:pt idx="2350">
                  <c:v>1169</c:v>
                </c:pt>
                <c:pt idx="2351">
                  <c:v>1106</c:v>
                </c:pt>
                <c:pt idx="2352">
                  <c:v>1090</c:v>
                </c:pt>
                <c:pt idx="2353">
                  <c:v>1123</c:v>
                </c:pt>
                <c:pt idx="2354">
                  <c:v>1124</c:v>
                </c:pt>
                <c:pt idx="2355">
                  <c:v>1129</c:v>
                </c:pt>
                <c:pt idx="2356">
                  <c:v>1146</c:v>
                </c:pt>
                <c:pt idx="2357">
                  <c:v>1147</c:v>
                </c:pt>
                <c:pt idx="2358">
                  <c:v>1157</c:v>
                </c:pt>
                <c:pt idx="2359">
                  <c:v>1147</c:v>
                </c:pt>
                <c:pt idx="2360">
                  <c:v>1148</c:v>
                </c:pt>
                <c:pt idx="2361">
                  <c:v>1144</c:v>
                </c:pt>
                <c:pt idx="2362">
                  <c:v>1137</c:v>
                </c:pt>
                <c:pt idx="2363">
                  <c:v>1134</c:v>
                </c:pt>
                <c:pt idx="2364">
                  <c:v>1140</c:v>
                </c:pt>
                <c:pt idx="2365">
                  <c:v>1144</c:v>
                </c:pt>
                <c:pt idx="2366">
                  <c:v>1151</c:v>
                </c:pt>
                <c:pt idx="2367">
                  <c:v>1122</c:v>
                </c:pt>
                <c:pt idx="2368">
                  <c:v>1106</c:v>
                </c:pt>
                <c:pt idx="2369">
                  <c:v>1110</c:v>
                </c:pt>
                <c:pt idx="2370">
                  <c:v>1127</c:v>
                </c:pt>
                <c:pt idx="2371">
                  <c:v>1118</c:v>
                </c:pt>
                <c:pt idx="2372">
                  <c:v>1105</c:v>
                </c:pt>
                <c:pt idx="2373">
                  <c:v>1105</c:v>
                </c:pt>
                <c:pt idx="2374">
                  <c:v>1100</c:v>
                </c:pt>
                <c:pt idx="2375">
                  <c:v>1098</c:v>
                </c:pt>
                <c:pt idx="2376">
                  <c:v>1108</c:v>
                </c:pt>
                <c:pt idx="2377">
                  <c:v>1122</c:v>
                </c:pt>
                <c:pt idx="2378">
                  <c:v>1128</c:v>
                </c:pt>
                <c:pt idx="2379">
                  <c:v>1122</c:v>
                </c:pt>
                <c:pt idx="2380">
                  <c:v>1108</c:v>
                </c:pt>
                <c:pt idx="2381">
                  <c:v>1142</c:v>
                </c:pt>
                <c:pt idx="2382">
                  <c:v>1151</c:v>
                </c:pt>
                <c:pt idx="2383">
                  <c:v>1139</c:v>
                </c:pt>
                <c:pt idx="2384">
                  <c:v>1157</c:v>
                </c:pt>
                <c:pt idx="2385">
                  <c:v>1163</c:v>
                </c:pt>
                <c:pt idx="2386">
                  <c:v>1190</c:v>
                </c:pt>
                <c:pt idx="2387">
                  <c:v>1185</c:v>
                </c:pt>
                <c:pt idx="2388">
                  <c:v>1185</c:v>
                </c:pt>
                <c:pt idx="2389">
                  <c:v>1203</c:v>
                </c:pt>
                <c:pt idx="2390">
                  <c:v>1249</c:v>
                </c:pt>
                <c:pt idx="2391">
                  <c:v>1266</c:v>
                </c:pt>
                <c:pt idx="2392">
                  <c:v>1274</c:v>
                </c:pt>
                <c:pt idx="2393">
                  <c:v>1298</c:v>
                </c:pt>
                <c:pt idx="2394">
                  <c:v>1300</c:v>
                </c:pt>
                <c:pt idx="2395">
                  <c:v>1311</c:v>
                </c:pt>
                <c:pt idx="2396">
                  <c:v>1292</c:v>
                </c:pt>
                <c:pt idx="2397">
                  <c:v>1260</c:v>
                </c:pt>
                <c:pt idx="2398">
                  <c:v>1251</c:v>
                </c:pt>
                <c:pt idx="2399">
                  <c:v>1226</c:v>
                </c:pt>
                <c:pt idx="2400">
                  <c:v>1189</c:v>
                </c:pt>
                <c:pt idx="2401">
                  <c:v>1184</c:v>
                </c:pt>
                <c:pt idx="2402">
                  <c:v>1222</c:v>
                </c:pt>
                <c:pt idx="2403">
                  <c:v>1199</c:v>
                </c:pt>
                <c:pt idx="2404">
                  <c:v>1197</c:v>
                </c:pt>
                <c:pt idx="2405">
                  <c:v>1178</c:v>
                </c:pt>
                <c:pt idx="2406">
                  <c:v>1169</c:v>
                </c:pt>
                <c:pt idx="2407">
                  <c:v>1148</c:v>
                </c:pt>
                <c:pt idx="2408">
                  <c:v>1132</c:v>
                </c:pt>
                <c:pt idx="2409">
                  <c:v>1100</c:v>
                </c:pt>
                <c:pt idx="2410">
                  <c:v>1111</c:v>
                </c:pt>
                <c:pt idx="2411">
                  <c:v>1131</c:v>
                </c:pt>
                <c:pt idx="2412">
                  <c:v>1138</c:v>
                </c:pt>
                <c:pt idx="2413">
                  <c:v>1109</c:v>
                </c:pt>
                <c:pt idx="2414">
                  <c:v>1085</c:v>
                </c:pt>
                <c:pt idx="2415">
                  <c:v>1079</c:v>
                </c:pt>
                <c:pt idx="2416">
                  <c:v>1083</c:v>
                </c:pt>
                <c:pt idx="2417">
                  <c:v>1079</c:v>
                </c:pt>
                <c:pt idx="2418">
                  <c:v>1068</c:v>
                </c:pt>
                <c:pt idx="2419">
                  <c:v>1068</c:v>
                </c:pt>
                <c:pt idx="2420">
                  <c:v>1068</c:v>
                </c:pt>
                <c:pt idx="2421">
                  <c:v>1044</c:v>
                </c:pt>
                <c:pt idx="2422">
                  <c:v>1040</c:v>
                </c:pt>
                <c:pt idx="2423">
                  <c:v>1016</c:v>
                </c:pt>
                <c:pt idx="2424">
                  <c:v>985</c:v>
                </c:pt>
                <c:pt idx="2425">
                  <c:v>1001</c:v>
                </c:pt>
                <c:pt idx="2426">
                  <c:v>1022</c:v>
                </c:pt>
                <c:pt idx="2427">
                  <c:v>1017</c:v>
                </c:pt>
                <c:pt idx="2428">
                  <c:v>1009</c:v>
                </c:pt>
                <c:pt idx="2429">
                  <c:v>984</c:v>
                </c:pt>
                <c:pt idx="2430">
                  <c:v>990</c:v>
                </c:pt>
                <c:pt idx="2431">
                  <c:v>981</c:v>
                </c:pt>
                <c:pt idx="2432">
                  <c:v>956</c:v>
                </c:pt>
                <c:pt idx="2433">
                  <c:v>868</c:v>
                </c:pt>
                <c:pt idx="2434">
                  <c:v>862</c:v>
                </c:pt>
                <c:pt idx="2435">
                  <c:v>855</c:v>
                </c:pt>
                <c:pt idx="2436">
                  <c:v>847</c:v>
                </c:pt>
                <c:pt idx="2437">
                  <c:v>840</c:v>
                </c:pt>
                <c:pt idx="2438">
                  <c:v>811</c:v>
                </c:pt>
                <c:pt idx="2439">
                  <c:v>807</c:v>
                </c:pt>
                <c:pt idx="2440">
                  <c:v>823</c:v>
                </c:pt>
                <c:pt idx="2441">
                  <c:v>831</c:v>
                </c:pt>
                <c:pt idx="2442">
                  <c:v>850</c:v>
                </c:pt>
                <c:pt idx="2443">
                  <c:v>856</c:v>
                </c:pt>
                <c:pt idx="2444">
                  <c:v>857</c:v>
                </c:pt>
                <c:pt idx="2445">
                  <c:v>851</c:v>
                </c:pt>
                <c:pt idx="2446">
                  <c:v>841</c:v>
                </c:pt>
                <c:pt idx="2447">
                  <c:v>825</c:v>
                </c:pt>
                <c:pt idx="2448">
                  <c:v>815</c:v>
                </c:pt>
                <c:pt idx="2449">
                  <c:v>799</c:v>
                </c:pt>
                <c:pt idx="2450">
                  <c:v>800</c:v>
                </c:pt>
                <c:pt idx="2451">
                  <c:v>800</c:v>
                </c:pt>
                <c:pt idx="2452">
                  <c:v>786</c:v>
                </c:pt>
                <c:pt idx="2453">
                  <c:v>779</c:v>
                </c:pt>
                <c:pt idx="2454">
                  <c:v>788</c:v>
                </c:pt>
                <c:pt idx="2455">
                  <c:v>755</c:v>
                </c:pt>
                <c:pt idx="2456">
                  <c:v>748</c:v>
                </c:pt>
                <c:pt idx="2457">
                  <c:v>752</c:v>
                </c:pt>
                <c:pt idx="2458">
                  <c:v>739</c:v>
                </c:pt>
                <c:pt idx="2459">
                  <c:v>714</c:v>
                </c:pt>
                <c:pt idx="2460">
                  <c:v>708</c:v>
                </c:pt>
                <c:pt idx="2461">
                  <c:v>709</c:v>
                </c:pt>
                <c:pt idx="2462">
                  <c:v>699</c:v>
                </c:pt>
                <c:pt idx="2463">
                  <c:v>703</c:v>
                </c:pt>
                <c:pt idx="2464">
                  <c:v>704</c:v>
                </c:pt>
                <c:pt idx="2465">
                  <c:v>704</c:v>
                </c:pt>
                <c:pt idx="2466">
                  <c:v>713</c:v>
                </c:pt>
                <c:pt idx="2467">
                  <c:v>736</c:v>
                </c:pt>
                <c:pt idx="2468">
                  <c:v>740</c:v>
                </c:pt>
                <c:pt idx="2469">
                  <c:v>743</c:v>
                </c:pt>
                <c:pt idx="2470">
                  <c:v>761</c:v>
                </c:pt>
                <c:pt idx="2471">
                  <c:v>770</c:v>
                </c:pt>
                <c:pt idx="2472">
                  <c:v>769</c:v>
                </c:pt>
                <c:pt idx="2473">
                  <c:v>775</c:v>
                </c:pt>
                <c:pt idx="2474">
                  <c:v>776</c:v>
                </c:pt>
                <c:pt idx="2475">
                  <c:v>771</c:v>
                </c:pt>
                <c:pt idx="2476">
                  <c:v>723</c:v>
                </c:pt>
                <c:pt idx="2477">
                  <c:v>719</c:v>
                </c:pt>
                <c:pt idx="2478">
                  <c:v>721</c:v>
                </c:pt>
                <c:pt idx="2479">
                  <c:v>722</c:v>
                </c:pt>
                <c:pt idx="2480">
                  <c:v>729</c:v>
                </c:pt>
                <c:pt idx="2481">
                  <c:v>732</c:v>
                </c:pt>
                <c:pt idx="2482">
                  <c:v>753</c:v>
                </c:pt>
                <c:pt idx="2483">
                  <c:v>748</c:v>
                </c:pt>
                <c:pt idx="2484">
                  <c:v>758</c:v>
                </c:pt>
                <c:pt idx="2485">
                  <c:v>762</c:v>
                </c:pt>
                <c:pt idx="2486">
                  <c:v>748</c:v>
                </c:pt>
                <c:pt idx="2487">
                  <c:v>729</c:v>
                </c:pt>
                <c:pt idx="2488">
                  <c:v>738</c:v>
                </c:pt>
                <c:pt idx="2489">
                  <c:v>727</c:v>
                </c:pt>
                <c:pt idx="2490">
                  <c:v>725</c:v>
                </c:pt>
                <c:pt idx="2491">
                  <c:v>721</c:v>
                </c:pt>
                <c:pt idx="2492">
                  <c:v>712</c:v>
                </c:pt>
                <c:pt idx="2493">
                  <c:v>686</c:v>
                </c:pt>
                <c:pt idx="2494">
                  <c:v>681</c:v>
                </c:pt>
                <c:pt idx="2495">
                  <c:v>670</c:v>
                </c:pt>
                <c:pt idx="2496">
                  <c:v>665</c:v>
                </c:pt>
                <c:pt idx="2497">
                  <c:v>658</c:v>
                </c:pt>
                <c:pt idx="2498">
                  <c:v>653</c:v>
                </c:pt>
                <c:pt idx="2499">
                  <c:v>648</c:v>
                </c:pt>
                <c:pt idx="2500">
                  <c:v>628</c:v>
                </c:pt>
                <c:pt idx="2501">
                  <c:v>621</c:v>
                </c:pt>
                <c:pt idx="2502">
                  <c:v>614</c:v>
                </c:pt>
                <c:pt idx="2503">
                  <c:v>614</c:v>
                </c:pt>
                <c:pt idx="2504">
                  <c:v>601</c:v>
                </c:pt>
                <c:pt idx="2505">
                  <c:v>604</c:v>
                </c:pt>
                <c:pt idx="2506">
                  <c:v>609</c:v>
                </c:pt>
                <c:pt idx="2507">
                  <c:v>622</c:v>
                </c:pt>
                <c:pt idx="2508">
                  <c:v>636</c:v>
                </c:pt>
                <c:pt idx="2509">
                  <c:v>638</c:v>
                </c:pt>
                <c:pt idx="2510">
                  <c:v>657</c:v>
                </c:pt>
                <c:pt idx="2511">
                  <c:v>657</c:v>
                </c:pt>
                <c:pt idx="2512">
                  <c:v>663</c:v>
                </c:pt>
                <c:pt idx="2513">
                  <c:v>665</c:v>
                </c:pt>
                <c:pt idx="2514">
                  <c:v>653</c:v>
                </c:pt>
                <c:pt idx="2515">
                  <c:v>655</c:v>
                </c:pt>
                <c:pt idx="2516">
                  <c:v>656</c:v>
                </c:pt>
                <c:pt idx="2517">
                  <c:v>655</c:v>
                </c:pt>
                <c:pt idx="2518">
                  <c:v>651</c:v>
                </c:pt>
                <c:pt idx="2519">
                  <c:v>650</c:v>
                </c:pt>
                <c:pt idx="2520">
                  <c:v>649</c:v>
                </c:pt>
                <c:pt idx="2521">
                  <c:v>654</c:v>
                </c:pt>
                <c:pt idx="2522">
                  <c:v>659</c:v>
                </c:pt>
                <c:pt idx="2523">
                  <c:v>654</c:v>
                </c:pt>
                <c:pt idx="2524">
                  <c:v>646</c:v>
                </c:pt>
                <c:pt idx="2525">
                  <c:v>647</c:v>
                </c:pt>
                <c:pt idx="2526">
                  <c:v>642</c:v>
                </c:pt>
                <c:pt idx="2527">
                  <c:v>638</c:v>
                </c:pt>
                <c:pt idx="2528">
                  <c:v>636</c:v>
                </c:pt>
                <c:pt idx="2529">
                  <c:v>624</c:v>
                </c:pt>
                <c:pt idx="2530">
                  <c:v>606</c:v>
                </c:pt>
                <c:pt idx="2531">
                  <c:v>586</c:v>
                </c:pt>
                <c:pt idx="2532">
                  <c:v>565</c:v>
                </c:pt>
                <c:pt idx="2533">
                  <c:v>564</c:v>
                </c:pt>
                <c:pt idx="2534">
                  <c:v>555</c:v>
                </c:pt>
                <c:pt idx="2535">
                  <c:v>558</c:v>
                </c:pt>
                <c:pt idx="2536">
                  <c:v>553</c:v>
                </c:pt>
                <c:pt idx="2537">
                  <c:v>548</c:v>
                </c:pt>
                <c:pt idx="2538">
                  <c:v>546</c:v>
                </c:pt>
                <c:pt idx="2539">
                  <c:v>548</c:v>
                </c:pt>
                <c:pt idx="2540">
                  <c:v>553</c:v>
                </c:pt>
                <c:pt idx="2541">
                  <c:v>549</c:v>
                </c:pt>
                <c:pt idx="2542">
                  <c:v>549</c:v>
                </c:pt>
                <c:pt idx="2543">
                  <c:v>564</c:v>
                </c:pt>
                <c:pt idx="2544">
                  <c:v>571</c:v>
                </c:pt>
                <c:pt idx="2545">
                  <c:v>568</c:v>
                </c:pt>
                <c:pt idx="2546">
                  <c:v>560</c:v>
                </c:pt>
                <c:pt idx="2547">
                  <c:v>566</c:v>
                </c:pt>
                <c:pt idx="2548">
                  <c:v>556</c:v>
                </c:pt>
                <c:pt idx="2549">
                  <c:v>545</c:v>
                </c:pt>
                <c:pt idx="2550">
                  <c:v>546</c:v>
                </c:pt>
                <c:pt idx="2551">
                  <c:v>551</c:v>
                </c:pt>
                <c:pt idx="2552">
                  <c:v>536</c:v>
                </c:pt>
                <c:pt idx="2553">
                  <c:v>530</c:v>
                </c:pt>
                <c:pt idx="2554">
                  <c:v>530</c:v>
                </c:pt>
                <c:pt idx="2555">
                  <c:v>530</c:v>
                </c:pt>
                <c:pt idx="2556">
                  <c:v>531</c:v>
                </c:pt>
                <c:pt idx="2557">
                  <c:v>523</c:v>
                </c:pt>
                <c:pt idx="2558">
                  <c:v>520</c:v>
                </c:pt>
                <c:pt idx="2559">
                  <c:v>515</c:v>
                </c:pt>
                <c:pt idx="2560">
                  <c:v>509</c:v>
                </c:pt>
                <c:pt idx="2561">
                  <c:v>522</c:v>
                </c:pt>
                <c:pt idx="2562">
                  <c:v>533</c:v>
                </c:pt>
                <c:pt idx="2563">
                  <c:v>530</c:v>
                </c:pt>
                <c:pt idx="2564">
                  <c:v>540</c:v>
                </c:pt>
                <c:pt idx="2565">
                  <c:v>532</c:v>
                </c:pt>
                <c:pt idx="2566">
                  <c:v>533</c:v>
                </c:pt>
                <c:pt idx="2567">
                  <c:v>527</c:v>
                </c:pt>
                <c:pt idx="2568">
                  <c:v>528</c:v>
                </c:pt>
                <c:pt idx="2569">
                  <c:v>533</c:v>
                </c:pt>
                <c:pt idx="2570">
                  <c:v>531</c:v>
                </c:pt>
                <c:pt idx="2571">
                  <c:v>527</c:v>
                </c:pt>
                <c:pt idx="2572">
                  <c:v>527</c:v>
                </c:pt>
                <c:pt idx="2573">
                  <c:v>529</c:v>
                </c:pt>
                <c:pt idx="2574">
                  <c:v>528</c:v>
                </c:pt>
                <c:pt idx="2575">
                  <c:v>530</c:v>
                </c:pt>
                <c:pt idx="2576">
                  <c:v>530</c:v>
                </c:pt>
                <c:pt idx="2577">
                  <c:v>526</c:v>
                </c:pt>
                <c:pt idx="2578">
                  <c:v>531</c:v>
                </c:pt>
                <c:pt idx="2579">
                  <c:v>531</c:v>
                </c:pt>
                <c:pt idx="2580">
                  <c:v>528</c:v>
                </c:pt>
                <c:pt idx="2581">
                  <c:v>531</c:v>
                </c:pt>
                <c:pt idx="2582">
                  <c:v>531</c:v>
                </c:pt>
                <c:pt idx="2583">
                  <c:v>531</c:v>
                </c:pt>
                <c:pt idx="2584">
                  <c:v>536</c:v>
                </c:pt>
                <c:pt idx="2585">
                  <c:v>533</c:v>
                </c:pt>
                <c:pt idx="2586">
                  <c:v>527</c:v>
                </c:pt>
                <c:pt idx="2587">
                  <c:v>518</c:v>
                </c:pt>
                <c:pt idx="2588">
                  <c:v>512</c:v>
                </c:pt>
                <c:pt idx="2589">
                  <c:v>498</c:v>
                </c:pt>
                <c:pt idx="2590">
                  <c:v>501</c:v>
                </c:pt>
                <c:pt idx="2591">
                  <c:v>507</c:v>
                </c:pt>
                <c:pt idx="2592">
                  <c:v>503</c:v>
                </c:pt>
                <c:pt idx="2593">
                  <c:v>497</c:v>
                </c:pt>
                <c:pt idx="2594">
                  <c:v>490</c:v>
                </c:pt>
                <c:pt idx="2595">
                  <c:v>482</c:v>
                </c:pt>
                <c:pt idx="2596">
                  <c:v>473</c:v>
                </c:pt>
                <c:pt idx="2597">
                  <c:v>470</c:v>
                </c:pt>
                <c:pt idx="2598">
                  <c:v>479</c:v>
                </c:pt>
                <c:pt idx="2599">
                  <c:v>474</c:v>
                </c:pt>
                <c:pt idx="2600">
                  <c:v>463</c:v>
                </c:pt>
                <c:pt idx="2601">
                  <c:v>458</c:v>
                </c:pt>
                <c:pt idx="2602">
                  <c:v>454</c:v>
                </c:pt>
                <c:pt idx="2603">
                  <c:v>450</c:v>
                </c:pt>
                <c:pt idx="2604">
                  <c:v>450</c:v>
                </c:pt>
                <c:pt idx="2605">
                  <c:v>446</c:v>
                </c:pt>
                <c:pt idx="2606">
                  <c:v>447</c:v>
                </c:pt>
                <c:pt idx="2607">
                  <c:v>449</c:v>
                </c:pt>
                <c:pt idx="2608">
                  <c:v>442</c:v>
                </c:pt>
                <c:pt idx="2609">
                  <c:v>442</c:v>
                </c:pt>
                <c:pt idx="2610">
                  <c:v>440</c:v>
                </c:pt>
                <c:pt idx="2611">
                  <c:v>439</c:v>
                </c:pt>
                <c:pt idx="2612">
                  <c:v>428</c:v>
                </c:pt>
                <c:pt idx="2613">
                  <c:v>416</c:v>
                </c:pt>
                <c:pt idx="2614">
                  <c:v>418</c:v>
                </c:pt>
                <c:pt idx="2615">
                  <c:v>417</c:v>
                </c:pt>
                <c:pt idx="2616">
                  <c:v>425</c:v>
                </c:pt>
                <c:pt idx="2617">
                  <c:v>421</c:v>
                </c:pt>
                <c:pt idx="2618">
                  <c:v>422</c:v>
                </c:pt>
                <c:pt idx="2619">
                  <c:v>428</c:v>
                </c:pt>
                <c:pt idx="2620">
                  <c:v>428</c:v>
                </c:pt>
                <c:pt idx="2621">
                  <c:v>428</c:v>
                </c:pt>
                <c:pt idx="2622">
                  <c:v>432</c:v>
                </c:pt>
                <c:pt idx="2623">
                  <c:v>440</c:v>
                </c:pt>
                <c:pt idx="2624">
                  <c:v>450</c:v>
                </c:pt>
                <c:pt idx="2625">
                  <c:v>455</c:v>
                </c:pt>
                <c:pt idx="2626">
                  <c:v>457</c:v>
                </c:pt>
                <c:pt idx="2627">
                  <c:v>453</c:v>
                </c:pt>
                <c:pt idx="2628">
                  <c:v>452</c:v>
                </c:pt>
                <c:pt idx="2629">
                  <c:v>458</c:v>
                </c:pt>
                <c:pt idx="2630">
                  <c:v>467</c:v>
                </c:pt>
                <c:pt idx="2631">
                  <c:v>468</c:v>
                </c:pt>
                <c:pt idx="2632">
                  <c:v>461</c:v>
                </c:pt>
                <c:pt idx="2633">
                  <c:v>471</c:v>
                </c:pt>
                <c:pt idx="2634">
                  <c:v>490</c:v>
                </c:pt>
                <c:pt idx="2635">
                  <c:v>493</c:v>
                </c:pt>
                <c:pt idx="2636">
                  <c:v>495</c:v>
                </c:pt>
                <c:pt idx="2637">
                  <c:v>499</c:v>
                </c:pt>
                <c:pt idx="2638">
                  <c:v>504</c:v>
                </c:pt>
                <c:pt idx="2639">
                  <c:v>509</c:v>
                </c:pt>
                <c:pt idx="2640">
                  <c:v>508</c:v>
                </c:pt>
                <c:pt idx="2641">
                  <c:v>508</c:v>
                </c:pt>
                <c:pt idx="2642">
                  <c:v>486</c:v>
                </c:pt>
                <c:pt idx="2643">
                  <c:v>474</c:v>
                </c:pt>
                <c:pt idx="2644">
                  <c:v>467</c:v>
                </c:pt>
                <c:pt idx="2645">
                  <c:v>462</c:v>
                </c:pt>
                <c:pt idx="2646">
                  <c:v>472</c:v>
                </c:pt>
                <c:pt idx="2647">
                  <c:v>470</c:v>
                </c:pt>
                <c:pt idx="2648">
                  <c:v>477</c:v>
                </c:pt>
                <c:pt idx="2649">
                  <c:v>478</c:v>
                </c:pt>
                <c:pt idx="2650">
                  <c:v>475</c:v>
                </c:pt>
                <c:pt idx="2651">
                  <c:v>470</c:v>
                </c:pt>
                <c:pt idx="2652">
                  <c:v>466</c:v>
                </c:pt>
                <c:pt idx="2653">
                  <c:v>462</c:v>
                </c:pt>
                <c:pt idx="2654">
                  <c:v>452</c:v>
                </c:pt>
                <c:pt idx="2655">
                  <c:v>444</c:v>
                </c:pt>
                <c:pt idx="2656">
                  <c:v>442</c:v>
                </c:pt>
                <c:pt idx="2657">
                  <c:v>435</c:v>
                </c:pt>
                <c:pt idx="2658">
                  <c:v>435</c:v>
                </c:pt>
                <c:pt idx="2659">
                  <c:v>433</c:v>
                </c:pt>
                <c:pt idx="2660">
                  <c:v>434</c:v>
                </c:pt>
                <c:pt idx="2661">
                  <c:v>440</c:v>
                </c:pt>
                <c:pt idx="2662">
                  <c:v>436</c:v>
                </c:pt>
                <c:pt idx="2663">
                  <c:v>428</c:v>
                </c:pt>
                <c:pt idx="2664">
                  <c:v>425</c:v>
                </c:pt>
                <c:pt idx="2665">
                  <c:v>429</c:v>
                </c:pt>
                <c:pt idx="2666">
                  <c:v>428</c:v>
                </c:pt>
                <c:pt idx="2667">
                  <c:v>415</c:v>
                </c:pt>
                <c:pt idx="2668">
                  <c:v>409</c:v>
                </c:pt>
                <c:pt idx="2669">
                  <c:v>412</c:v>
                </c:pt>
                <c:pt idx="2670">
                  <c:v>411</c:v>
                </c:pt>
                <c:pt idx="2671">
                  <c:v>409</c:v>
                </c:pt>
                <c:pt idx="2672">
                  <c:v>417</c:v>
                </c:pt>
                <c:pt idx="2673">
                  <c:v>415</c:v>
                </c:pt>
                <c:pt idx="2674">
                  <c:v>415</c:v>
                </c:pt>
                <c:pt idx="2675">
                  <c:v>401</c:v>
                </c:pt>
                <c:pt idx="2676">
                  <c:v>401</c:v>
                </c:pt>
                <c:pt idx="2677">
                  <c:v>409</c:v>
                </c:pt>
                <c:pt idx="2678">
                  <c:v>407</c:v>
                </c:pt>
                <c:pt idx="2679">
                  <c:v>405</c:v>
                </c:pt>
                <c:pt idx="2680">
                  <c:v>405</c:v>
                </c:pt>
                <c:pt idx="2681">
                  <c:v>405</c:v>
                </c:pt>
                <c:pt idx="2682">
                  <c:v>398</c:v>
                </c:pt>
                <c:pt idx="2683">
                  <c:v>394</c:v>
                </c:pt>
                <c:pt idx="2684">
                  <c:v>399</c:v>
                </c:pt>
                <c:pt idx="2685">
                  <c:v>400</c:v>
                </c:pt>
                <c:pt idx="2686">
                  <c:v>396</c:v>
                </c:pt>
                <c:pt idx="2687">
                  <c:v>398</c:v>
                </c:pt>
                <c:pt idx="2688">
                  <c:v>392</c:v>
                </c:pt>
                <c:pt idx="2689">
                  <c:v>387</c:v>
                </c:pt>
                <c:pt idx="2690">
                  <c:v>384</c:v>
                </c:pt>
                <c:pt idx="2691">
                  <c:v>394</c:v>
                </c:pt>
                <c:pt idx="2692">
                  <c:v>391</c:v>
                </c:pt>
                <c:pt idx="2693">
                  <c:v>393</c:v>
                </c:pt>
                <c:pt idx="2694">
                  <c:v>399</c:v>
                </c:pt>
                <c:pt idx="2695">
                  <c:v>394</c:v>
                </c:pt>
                <c:pt idx="2696">
                  <c:v>402</c:v>
                </c:pt>
                <c:pt idx="2697">
                  <c:v>421</c:v>
                </c:pt>
                <c:pt idx="2698">
                  <c:v>443</c:v>
                </c:pt>
                <c:pt idx="2699">
                  <c:v>457</c:v>
                </c:pt>
                <c:pt idx="2700">
                  <c:v>442</c:v>
                </c:pt>
                <c:pt idx="2701">
                  <c:v>449</c:v>
                </c:pt>
                <c:pt idx="2702">
                  <c:v>435</c:v>
                </c:pt>
                <c:pt idx="2703">
                  <c:v>432</c:v>
                </c:pt>
                <c:pt idx="2704">
                  <c:v>448</c:v>
                </c:pt>
                <c:pt idx="2705">
                  <c:v>450</c:v>
                </c:pt>
                <c:pt idx="2706">
                  <c:v>459</c:v>
                </c:pt>
                <c:pt idx="2707">
                  <c:v>466</c:v>
                </c:pt>
                <c:pt idx="2708">
                  <c:v>489</c:v>
                </c:pt>
                <c:pt idx="2709">
                  <c:v>498</c:v>
                </c:pt>
                <c:pt idx="2710">
                  <c:v>492</c:v>
                </c:pt>
                <c:pt idx="2711">
                  <c:v>511</c:v>
                </c:pt>
                <c:pt idx="2712">
                  <c:v>496</c:v>
                </c:pt>
                <c:pt idx="2713">
                  <c:v>478</c:v>
                </c:pt>
                <c:pt idx="2714">
                  <c:v>481</c:v>
                </c:pt>
                <c:pt idx="2715">
                  <c:v>489</c:v>
                </c:pt>
                <c:pt idx="2716">
                  <c:v>492</c:v>
                </c:pt>
                <c:pt idx="2717">
                  <c:v>490</c:v>
                </c:pt>
                <c:pt idx="2718">
                  <c:v>481</c:v>
                </c:pt>
                <c:pt idx="2719">
                  <c:v>500</c:v>
                </c:pt>
                <c:pt idx="2720">
                  <c:v>503</c:v>
                </c:pt>
                <c:pt idx="2721">
                  <c:v>509</c:v>
                </c:pt>
                <c:pt idx="2722">
                  <c:v>507</c:v>
                </c:pt>
                <c:pt idx="2723">
                  <c:v>500</c:v>
                </c:pt>
                <c:pt idx="2724">
                  <c:v>507</c:v>
                </c:pt>
                <c:pt idx="2725">
                  <c:v>498</c:v>
                </c:pt>
                <c:pt idx="2726">
                  <c:v>486</c:v>
                </c:pt>
                <c:pt idx="2727">
                  <c:v>480</c:v>
                </c:pt>
                <c:pt idx="2728">
                  <c:v>476</c:v>
                </c:pt>
                <c:pt idx="2729">
                  <c:v>468</c:v>
                </c:pt>
                <c:pt idx="2730">
                  <c:v>456</c:v>
                </c:pt>
                <c:pt idx="2731">
                  <c:v>464</c:v>
                </c:pt>
                <c:pt idx="2732">
                  <c:v>469</c:v>
                </c:pt>
                <c:pt idx="2733">
                  <c:v>475</c:v>
                </c:pt>
                <c:pt idx="2734">
                  <c:v>477</c:v>
                </c:pt>
                <c:pt idx="2735">
                  <c:v>479</c:v>
                </c:pt>
                <c:pt idx="2736">
                  <c:v>490</c:v>
                </c:pt>
                <c:pt idx="2737">
                  <c:v>498</c:v>
                </c:pt>
                <c:pt idx="2738">
                  <c:v>502</c:v>
                </c:pt>
                <c:pt idx="2739">
                  <c:v>498</c:v>
                </c:pt>
                <c:pt idx="2740">
                  <c:v>498</c:v>
                </c:pt>
                <c:pt idx="2741">
                  <c:v>500</c:v>
                </c:pt>
                <c:pt idx="2742">
                  <c:v>495</c:v>
                </c:pt>
                <c:pt idx="2743">
                  <c:v>486</c:v>
                </c:pt>
                <c:pt idx="2744">
                  <c:v>478</c:v>
                </c:pt>
                <c:pt idx="2745">
                  <c:v>476</c:v>
                </c:pt>
                <c:pt idx="2746">
                  <c:v>464</c:v>
                </c:pt>
                <c:pt idx="2747">
                  <c:v>464</c:v>
                </c:pt>
                <c:pt idx="2748">
                  <c:v>469</c:v>
                </c:pt>
                <c:pt idx="2749">
                  <c:v>473</c:v>
                </c:pt>
                <c:pt idx="2750">
                  <c:v>474</c:v>
                </c:pt>
                <c:pt idx="2751">
                  <c:v>475</c:v>
                </c:pt>
                <c:pt idx="2752">
                  <c:v>472</c:v>
                </c:pt>
                <c:pt idx="2753">
                  <c:v>466</c:v>
                </c:pt>
                <c:pt idx="2754">
                  <c:v>460</c:v>
                </c:pt>
                <c:pt idx="2755">
                  <c:v>457</c:v>
                </c:pt>
                <c:pt idx="2756">
                  <c:v>450</c:v>
                </c:pt>
                <c:pt idx="2757">
                  <c:v>453</c:v>
                </c:pt>
                <c:pt idx="2758">
                  <c:v>456</c:v>
                </c:pt>
                <c:pt idx="2759">
                  <c:v>462</c:v>
                </c:pt>
                <c:pt idx="2760">
                  <c:v>459</c:v>
                </c:pt>
                <c:pt idx="2761">
                  <c:v>461</c:v>
                </c:pt>
                <c:pt idx="2762">
                  <c:v>455</c:v>
                </c:pt>
                <c:pt idx="2763">
                  <c:v>458</c:v>
                </c:pt>
                <c:pt idx="2764">
                  <c:v>463</c:v>
                </c:pt>
                <c:pt idx="2765">
                  <c:v>461</c:v>
                </c:pt>
                <c:pt idx="2766">
                  <c:v>466</c:v>
                </c:pt>
                <c:pt idx="2767">
                  <c:v>481</c:v>
                </c:pt>
                <c:pt idx="2768">
                  <c:v>485</c:v>
                </c:pt>
                <c:pt idx="2769">
                  <c:v>490</c:v>
                </c:pt>
                <c:pt idx="2770">
                  <c:v>494</c:v>
                </c:pt>
                <c:pt idx="2771">
                  <c:v>486</c:v>
                </c:pt>
                <c:pt idx="2772">
                  <c:v>483</c:v>
                </c:pt>
                <c:pt idx="2773">
                  <c:v>487</c:v>
                </c:pt>
                <c:pt idx="2774">
                  <c:v>486</c:v>
                </c:pt>
                <c:pt idx="2775">
                  <c:v>487</c:v>
                </c:pt>
                <c:pt idx="2776">
                  <c:v>496</c:v>
                </c:pt>
                <c:pt idx="2777">
                  <c:v>495</c:v>
                </c:pt>
                <c:pt idx="2778">
                  <c:v>495</c:v>
                </c:pt>
                <c:pt idx="2779">
                  <c:v>483</c:v>
                </c:pt>
                <c:pt idx="2780">
                  <c:v>490</c:v>
                </c:pt>
                <c:pt idx="2781">
                  <c:v>492</c:v>
                </c:pt>
                <c:pt idx="2782">
                  <c:v>481</c:v>
                </c:pt>
                <c:pt idx="2783">
                  <c:v>474</c:v>
                </c:pt>
                <c:pt idx="2784">
                  <c:v>467</c:v>
                </c:pt>
                <c:pt idx="2785">
                  <c:v>467</c:v>
                </c:pt>
                <c:pt idx="2786">
                  <c:v>474</c:v>
                </c:pt>
                <c:pt idx="2787">
                  <c:v>466</c:v>
                </c:pt>
                <c:pt idx="2788">
                  <c:v>453</c:v>
                </c:pt>
                <c:pt idx="2789">
                  <c:v>446</c:v>
                </c:pt>
                <c:pt idx="2790">
                  <c:v>447</c:v>
                </c:pt>
                <c:pt idx="2791">
                  <c:v>447</c:v>
                </c:pt>
                <c:pt idx="2792">
                  <c:v>442</c:v>
                </c:pt>
                <c:pt idx="2793">
                  <c:v>437</c:v>
                </c:pt>
                <c:pt idx="2794">
                  <c:v>437</c:v>
                </c:pt>
                <c:pt idx="2795">
                  <c:v>437</c:v>
                </c:pt>
                <c:pt idx="2796">
                  <c:v>444</c:v>
                </c:pt>
                <c:pt idx="2797">
                  <c:v>447</c:v>
                </c:pt>
                <c:pt idx="2798">
                  <c:v>448</c:v>
                </c:pt>
                <c:pt idx="2799">
                  <c:v>444</c:v>
                </c:pt>
                <c:pt idx="2800">
                  <c:v>448</c:v>
                </c:pt>
                <c:pt idx="2801">
                  <c:v>447</c:v>
                </c:pt>
                <c:pt idx="2802">
                  <c:v>440</c:v>
                </c:pt>
                <c:pt idx="2803">
                  <c:v>438</c:v>
                </c:pt>
                <c:pt idx="2804">
                  <c:v>434</c:v>
                </c:pt>
                <c:pt idx="2805">
                  <c:v>435</c:v>
                </c:pt>
                <c:pt idx="2806">
                  <c:v>431</c:v>
                </c:pt>
                <c:pt idx="2807">
                  <c:v>429</c:v>
                </c:pt>
                <c:pt idx="2808">
                  <c:v>428</c:v>
                </c:pt>
                <c:pt idx="2809">
                  <c:v>428</c:v>
                </c:pt>
                <c:pt idx="2810">
                  <c:v>428</c:v>
                </c:pt>
                <c:pt idx="2811">
                  <c:v>424</c:v>
                </c:pt>
                <c:pt idx="2812">
                  <c:v>418</c:v>
                </c:pt>
                <c:pt idx="2813">
                  <c:v>412</c:v>
                </c:pt>
                <c:pt idx="2814">
                  <c:v>410</c:v>
                </c:pt>
                <c:pt idx="2815">
                  <c:v>416</c:v>
                </c:pt>
                <c:pt idx="2816">
                  <c:v>419</c:v>
                </c:pt>
                <c:pt idx="2817">
                  <c:v>420</c:v>
                </c:pt>
                <c:pt idx="2818">
                  <c:v>415</c:v>
                </c:pt>
                <c:pt idx="2819">
                  <c:v>412</c:v>
                </c:pt>
                <c:pt idx="2820">
                  <c:v>407</c:v>
                </c:pt>
                <c:pt idx="2821">
                  <c:v>398</c:v>
                </c:pt>
                <c:pt idx="2822">
                  <c:v>393</c:v>
                </c:pt>
                <c:pt idx="2823">
                  <c:v>396</c:v>
                </c:pt>
                <c:pt idx="2824">
                  <c:v>399</c:v>
                </c:pt>
                <c:pt idx="2825">
                  <c:v>411</c:v>
                </c:pt>
                <c:pt idx="2826">
                  <c:v>412</c:v>
                </c:pt>
                <c:pt idx="2827">
                  <c:v>410</c:v>
                </c:pt>
                <c:pt idx="2828">
                  <c:v>408</c:v>
                </c:pt>
                <c:pt idx="2829">
                  <c:v>399</c:v>
                </c:pt>
                <c:pt idx="2830">
                  <c:v>395</c:v>
                </c:pt>
                <c:pt idx="2831">
                  <c:v>385</c:v>
                </c:pt>
                <c:pt idx="2832">
                  <c:v>395</c:v>
                </c:pt>
                <c:pt idx="2833">
                  <c:v>395</c:v>
                </c:pt>
                <c:pt idx="2834">
                  <c:v>393</c:v>
                </c:pt>
                <c:pt idx="2835">
                  <c:v>386</c:v>
                </c:pt>
                <c:pt idx="2836">
                  <c:v>408</c:v>
                </c:pt>
                <c:pt idx="2837">
                  <c:v>406</c:v>
                </c:pt>
                <c:pt idx="2838">
                  <c:v>399</c:v>
                </c:pt>
                <c:pt idx="2839">
                  <c:v>400</c:v>
                </c:pt>
                <c:pt idx="2840">
                  <c:v>410</c:v>
                </c:pt>
                <c:pt idx="2841">
                  <c:v>421</c:v>
                </c:pt>
                <c:pt idx="2842">
                  <c:v>410</c:v>
                </c:pt>
                <c:pt idx="2843">
                  <c:v>410</c:v>
                </c:pt>
                <c:pt idx="2844">
                  <c:v>412</c:v>
                </c:pt>
                <c:pt idx="2845">
                  <c:v>418</c:v>
                </c:pt>
                <c:pt idx="2846">
                  <c:v>434</c:v>
                </c:pt>
                <c:pt idx="2847">
                  <c:v>416</c:v>
                </c:pt>
                <c:pt idx="2848">
                  <c:v>408</c:v>
                </c:pt>
                <c:pt idx="2849">
                  <c:v>407</c:v>
                </c:pt>
                <c:pt idx="2850">
                  <c:v>411</c:v>
                </c:pt>
                <c:pt idx="2851">
                  <c:v>387</c:v>
                </c:pt>
                <c:pt idx="2852">
                  <c:v>384</c:v>
                </c:pt>
                <c:pt idx="2853">
                  <c:v>383</c:v>
                </c:pt>
                <c:pt idx="2854">
                  <c:v>379</c:v>
                </c:pt>
                <c:pt idx="2855">
                  <c:v>383</c:v>
                </c:pt>
                <c:pt idx="2856">
                  <c:v>367</c:v>
                </c:pt>
                <c:pt idx="2857">
                  <c:v>366</c:v>
                </c:pt>
                <c:pt idx="2858">
                  <c:v>370</c:v>
                </c:pt>
                <c:pt idx="2859">
                  <c:v>380</c:v>
                </c:pt>
                <c:pt idx="2860">
                  <c:v>378</c:v>
                </c:pt>
                <c:pt idx="2861">
                  <c:v>376</c:v>
                </c:pt>
                <c:pt idx="2862">
                  <c:v>372</c:v>
                </c:pt>
                <c:pt idx="2863">
                  <c:v>366</c:v>
                </c:pt>
                <c:pt idx="2864">
                  <c:v>366</c:v>
                </c:pt>
                <c:pt idx="2865">
                  <c:v>368</c:v>
                </c:pt>
                <c:pt idx="2866">
                  <c:v>357</c:v>
                </c:pt>
                <c:pt idx="2867">
                  <c:v>368</c:v>
                </c:pt>
                <c:pt idx="2868">
                  <c:v>361</c:v>
                </c:pt>
                <c:pt idx="2869">
                  <c:v>370</c:v>
                </c:pt>
                <c:pt idx="2870">
                  <c:v>362</c:v>
                </c:pt>
                <c:pt idx="2871">
                  <c:v>358</c:v>
                </c:pt>
                <c:pt idx="2872">
                  <c:v>344</c:v>
                </c:pt>
                <c:pt idx="2873">
                  <c:v>347</c:v>
                </c:pt>
                <c:pt idx="2874">
                  <c:v>355</c:v>
                </c:pt>
                <c:pt idx="2875">
                  <c:v>359</c:v>
                </c:pt>
                <c:pt idx="2876">
                  <c:v>354</c:v>
                </c:pt>
                <c:pt idx="2877">
                  <c:v>349</c:v>
                </c:pt>
                <c:pt idx="2878">
                  <c:v>350</c:v>
                </c:pt>
                <c:pt idx="2879">
                  <c:v>345</c:v>
                </c:pt>
                <c:pt idx="2880">
                  <c:v>345</c:v>
                </c:pt>
                <c:pt idx="2881">
                  <c:v>343</c:v>
                </c:pt>
                <c:pt idx="2882">
                  <c:v>346</c:v>
                </c:pt>
                <c:pt idx="2883">
                  <c:v>338</c:v>
                </c:pt>
                <c:pt idx="2884">
                  <c:v>342</c:v>
                </c:pt>
                <c:pt idx="2885">
                  <c:v>340</c:v>
                </c:pt>
                <c:pt idx="2886">
                  <c:v>342</c:v>
                </c:pt>
                <c:pt idx="2887">
                  <c:v>334</c:v>
                </c:pt>
                <c:pt idx="2888">
                  <c:v>336</c:v>
                </c:pt>
                <c:pt idx="2889">
                  <c:v>339</c:v>
                </c:pt>
                <c:pt idx="2890">
                  <c:v>343</c:v>
                </c:pt>
                <c:pt idx="2891">
                  <c:v>335</c:v>
                </c:pt>
                <c:pt idx="2892">
                  <c:v>327</c:v>
                </c:pt>
                <c:pt idx="2893">
                  <c:v>321</c:v>
                </c:pt>
                <c:pt idx="2894">
                  <c:v>309</c:v>
                </c:pt>
                <c:pt idx="2895">
                  <c:v>308</c:v>
                </c:pt>
                <c:pt idx="2896">
                  <c:v>298</c:v>
                </c:pt>
                <c:pt idx="2897">
                  <c:v>305</c:v>
                </c:pt>
                <c:pt idx="2898">
                  <c:v>301</c:v>
                </c:pt>
                <c:pt idx="2899">
                  <c:v>305</c:v>
                </c:pt>
                <c:pt idx="2900">
                  <c:v>305</c:v>
                </c:pt>
                <c:pt idx="2901">
                  <c:v>305</c:v>
                </c:pt>
                <c:pt idx="2902">
                  <c:v>302</c:v>
                </c:pt>
                <c:pt idx="2903">
                  <c:v>303</c:v>
                </c:pt>
                <c:pt idx="2904">
                  <c:v>302</c:v>
                </c:pt>
                <c:pt idx="2905">
                  <c:v>301</c:v>
                </c:pt>
                <c:pt idx="2906">
                  <c:v>313</c:v>
                </c:pt>
                <c:pt idx="2907">
                  <c:v>312</c:v>
                </c:pt>
                <c:pt idx="2908">
                  <c:v>318</c:v>
                </c:pt>
                <c:pt idx="2909">
                  <c:v>318</c:v>
                </c:pt>
                <c:pt idx="2910">
                  <c:v>322</c:v>
                </c:pt>
                <c:pt idx="2911">
                  <c:v>321</c:v>
                </c:pt>
                <c:pt idx="2912">
                  <c:v>317</c:v>
                </c:pt>
                <c:pt idx="2913">
                  <c:v>306</c:v>
                </c:pt>
                <c:pt idx="2914">
                  <c:v>315</c:v>
                </c:pt>
                <c:pt idx="2915">
                  <c:v>317</c:v>
                </c:pt>
                <c:pt idx="2916">
                  <c:v>312</c:v>
                </c:pt>
                <c:pt idx="2917">
                  <c:v>318</c:v>
                </c:pt>
                <c:pt idx="2918">
                  <c:v>331</c:v>
                </c:pt>
                <c:pt idx="2919">
                  <c:v>333</c:v>
                </c:pt>
                <c:pt idx="2920">
                  <c:v>339</c:v>
                </c:pt>
                <c:pt idx="2921">
                  <c:v>351</c:v>
                </c:pt>
                <c:pt idx="2922">
                  <c:v>356</c:v>
                </c:pt>
                <c:pt idx="2923">
                  <c:v>349</c:v>
                </c:pt>
                <c:pt idx="2924">
                  <c:v>343</c:v>
                </c:pt>
                <c:pt idx="2925">
                  <c:v>335</c:v>
                </c:pt>
                <c:pt idx="2926">
                  <c:v>334</c:v>
                </c:pt>
                <c:pt idx="2927">
                  <c:v>334</c:v>
                </c:pt>
                <c:pt idx="2928">
                  <c:v>328</c:v>
                </c:pt>
                <c:pt idx="2929">
                  <c:v>324</c:v>
                </c:pt>
                <c:pt idx="2930">
                  <c:v>323</c:v>
                </c:pt>
                <c:pt idx="2931">
                  <c:v>320</c:v>
                </c:pt>
                <c:pt idx="2932">
                  <c:v>321</c:v>
                </c:pt>
                <c:pt idx="2933">
                  <c:v>325</c:v>
                </c:pt>
                <c:pt idx="2934">
                  <c:v>320</c:v>
                </c:pt>
                <c:pt idx="2935">
                  <c:v>319</c:v>
                </c:pt>
                <c:pt idx="2936">
                  <c:v>315</c:v>
                </c:pt>
                <c:pt idx="2937">
                  <c:v>308</c:v>
                </c:pt>
                <c:pt idx="2938">
                  <c:v>308</c:v>
                </c:pt>
                <c:pt idx="2939">
                  <c:v>306</c:v>
                </c:pt>
                <c:pt idx="2940">
                  <c:v>305</c:v>
                </c:pt>
                <c:pt idx="2941">
                  <c:v>314</c:v>
                </c:pt>
                <c:pt idx="2942">
                  <c:v>316</c:v>
                </c:pt>
                <c:pt idx="2943">
                  <c:v>312</c:v>
                </c:pt>
                <c:pt idx="2944">
                  <c:v>320</c:v>
                </c:pt>
                <c:pt idx="2945">
                  <c:v>324</c:v>
                </c:pt>
                <c:pt idx="2946">
                  <c:v>324</c:v>
                </c:pt>
                <c:pt idx="2947">
                  <c:v>318</c:v>
                </c:pt>
                <c:pt idx="2948">
                  <c:v>316</c:v>
                </c:pt>
                <c:pt idx="2949">
                  <c:v>316</c:v>
                </c:pt>
                <c:pt idx="2950">
                  <c:v>320</c:v>
                </c:pt>
                <c:pt idx="2951">
                  <c:v>322</c:v>
                </c:pt>
                <c:pt idx="2952">
                  <c:v>319</c:v>
                </c:pt>
                <c:pt idx="2953">
                  <c:v>325</c:v>
                </c:pt>
                <c:pt idx="2954">
                  <c:v>322</c:v>
                </c:pt>
                <c:pt idx="2955">
                  <c:v>325</c:v>
                </c:pt>
                <c:pt idx="2956">
                  <c:v>326</c:v>
                </c:pt>
                <c:pt idx="2957">
                  <c:v>326</c:v>
                </c:pt>
                <c:pt idx="2958">
                  <c:v>329</c:v>
                </c:pt>
                <c:pt idx="2959">
                  <c:v>330</c:v>
                </c:pt>
                <c:pt idx="2960">
                  <c:v>331</c:v>
                </c:pt>
                <c:pt idx="2961">
                  <c:v>325</c:v>
                </c:pt>
                <c:pt idx="2962">
                  <c:v>328</c:v>
                </c:pt>
                <c:pt idx="2963">
                  <c:v>325</c:v>
                </c:pt>
                <c:pt idx="2964">
                  <c:v>328</c:v>
                </c:pt>
                <c:pt idx="2965">
                  <c:v>326</c:v>
                </c:pt>
                <c:pt idx="2966">
                  <c:v>329</c:v>
                </c:pt>
                <c:pt idx="2967">
                  <c:v>326</c:v>
                </c:pt>
                <c:pt idx="2968">
                  <c:v>327</c:v>
                </c:pt>
                <c:pt idx="2969">
                  <c:v>329</c:v>
                </c:pt>
                <c:pt idx="2970">
                  <c:v>334</c:v>
                </c:pt>
                <c:pt idx="2971">
                  <c:v>335</c:v>
                </c:pt>
                <c:pt idx="2972">
                  <c:v>336</c:v>
                </c:pt>
                <c:pt idx="2973">
                  <c:v>343</c:v>
                </c:pt>
                <c:pt idx="2974">
                  <c:v>344</c:v>
                </c:pt>
                <c:pt idx="2975">
                  <c:v>344</c:v>
                </c:pt>
                <c:pt idx="2976">
                  <c:v>351</c:v>
                </c:pt>
                <c:pt idx="2977">
                  <c:v>354</c:v>
                </c:pt>
                <c:pt idx="2978">
                  <c:v>354</c:v>
                </c:pt>
                <c:pt idx="2979">
                  <c:v>362</c:v>
                </c:pt>
                <c:pt idx="2980">
                  <c:v>363</c:v>
                </c:pt>
                <c:pt idx="2981">
                  <c:v>365</c:v>
                </c:pt>
                <c:pt idx="2982">
                  <c:v>374</c:v>
                </c:pt>
                <c:pt idx="2983">
                  <c:v>374</c:v>
                </c:pt>
                <c:pt idx="2984">
                  <c:v>377</c:v>
                </c:pt>
                <c:pt idx="2985">
                  <c:v>381</c:v>
                </c:pt>
                <c:pt idx="2986">
                  <c:v>372</c:v>
                </c:pt>
                <c:pt idx="2987">
                  <c:v>384</c:v>
                </c:pt>
                <c:pt idx="2988">
                  <c:v>396</c:v>
                </c:pt>
                <c:pt idx="2989">
                  <c:v>395</c:v>
                </c:pt>
                <c:pt idx="2990">
                  <c:v>397</c:v>
                </c:pt>
                <c:pt idx="2991">
                  <c:v>396</c:v>
                </c:pt>
                <c:pt idx="2992">
                  <c:v>392</c:v>
                </c:pt>
                <c:pt idx="2993">
                  <c:v>402</c:v>
                </c:pt>
                <c:pt idx="2994">
                  <c:v>406</c:v>
                </c:pt>
                <c:pt idx="2995">
                  <c:v>403</c:v>
                </c:pt>
                <c:pt idx="2996">
                  <c:v>393</c:v>
                </c:pt>
                <c:pt idx="2997">
                  <c:v>383</c:v>
                </c:pt>
                <c:pt idx="2998">
                  <c:v>375</c:v>
                </c:pt>
                <c:pt idx="2999">
                  <c:v>368</c:v>
                </c:pt>
                <c:pt idx="3000">
                  <c:v>369</c:v>
                </c:pt>
                <c:pt idx="3001">
                  <c:v>371</c:v>
                </c:pt>
                <c:pt idx="3002">
                  <c:v>374</c:v>
                </c:pt>
                <c:pt idx="3003">
                  <c:v>362</c:v>
                </c:pt>
                <c:pt idx="3004">
                  <c:v>372</c:v>
                </c:pt>
                <c:pt idx="3005">
                  <c:v>387</c:v>
                </c:pt>
                <c:pt idx="3006">
                  <c:v>390</c:v>
                </c:pt>
                <c:pt idx="3007">
                  <c:v>386</c:v>
                </c:pt>
                <c:pt idx="3008">
                  <c:v>379</c:v>
                </c:pt>
                <c:pt idx="3009">
                  <c:v>380</c:v>
                </c:pt>
                <c:pt idx="3010">
                  <c:v>382</c:v>
                </c:pt>
                <c:pt idx="3011">
                  <c:v>381</c:v>
                </c:pt>
                <c:pt idx="3012">
                  <c:v>374</c:v>
                </c:pt>
                <c:pt idx="3013">
                  <c:v>365</c:v>
                </c:pt>
                <c:pt idx="3014">
                  <c:v>365</c:v>
                </c:pt>
                <c:pt idx="3015">
                  <c:v>363</c:v>
                </c:pt>
                <c:pt idx="3016">
                  <c:v>365</c:v>
                </c:pt>
                <c:pt idx="3017">
                  <c:v>363</c:v>
                </c:pt>
                <c:pt idx="3018">
                  <c:v>368</c:v>
                </c:pt>
                <c:pt idx="3019">
                  <c:v>382</c:v>
                </c:pt>
                <c:pt idx="3020">
                  <c:v>392</c:v>
                </c:pt>
                <c:pt idx="3021">
                  <c:v>407</c:v>
                </c:pt>
                <c:pt idx="3022">
                  <c:v>413</c:v>
                </c:pt>
                <c:pt idx="3023">
                  <c:v>438</c:v>
                </c:pt>
                <c:pt idx="3024">
                  <c:v>445</c:v>
                </c:pt>
                <c:pt idx="3025">
                  <c:v>488</c:v>
                </c:pt>
                <c:pt idx="3026">
                  <c:v>518</c:v>
                </c:pt>
                <c:pt idx="3027">
                  <c:v>523</c:v>
                </c:pt>
                <c:pt idx="3028">
                  <c:v>524</c:v>
                </c:pt>
                <c:pt idx="3029">
                  <c:v>515</c:v>
                </c:pt>
                <c:pt idx="3030">
                  <c:v>495</c:v>
                </c:pt>
                <c:pt idx="3031">
                  <c:v>496</c:v>
                </c:pt>
                <c:pt idx="3032">
                  <c:v>492</c:v>
                </c:pt>
                <c:pt idx="3033">
                  <c:v>503</c:v>
                </c:pt>
                <c:pt idx="3034">
                  <c:v>506</c:v>
                </c:pt>
                <c:pt idx="3035">
                  <c:v>507</c:v>
                </c:pt>
                <c:pt idx="3036">
                  <c:v>516</c:v>
                </c:pt>
                <c:pt idx="3037">
                  <c:v>511</c:v>
                </c:pt>
                <c:pt idx="3038">
                  <c:v>512</c:v>
                </c:pt>
                <c:pt idx="3039">
                  <c:v>516</c:v>
                </c:pt>
                <c:pt idx="3040">
                  <c:v>506</c:v>
                </c:pt>
                <c:pt idx="3041">
                  <c:v>507</c:v>
                </c:pt>
                <c:pt idx="3042">
                  <c:v>502</c:v>
                </c:pt>
                <c:pt idx="3043">
                  <c:v>502</c:v>
                </c:pt>
                <c:pt idx="3044">
                  <c:v>506</c:v>
                </c:pt>
                <c:pt idx="3045">
                  <c:v>506</c:v>
                </c:pt>
                <c:pt idx="3046">
                  <c:v>521</c:v>
                </c:pt>
                <c:pt idx="3047">
                  <c:v>510</c:v>
                </c:pt>
                <c:pt idx="3048">
                  <c:v>511</c:v>
                </c:pt>
                <c:pt idx="3049">
                  <c:v>516</c:v>
                </c:pt>
                <c:pt idx="3050">
                  <c:v>524</c:v>
                </c:pt>
                <c:pt idx="3051">
                  <c:v>522</c:v>
                </c:pt>
                <c:pt idx="3052">
                  <c:v>515</c:v>
                </c:pt>
                <c:pt idx="3053">
                  <c:v>509</c:v>
                </c:pt>
                <c:pt idx="3054">
                  <c:v>506</c:v>
                </c:pt>
                <c:pt idx="3055">
                  <c:v>518</c:v>
                </c:pt>
                <c:pt idx="3056">
                  <c:v>516</c:v>
                </c:pt>
                <c:pt idx="3057">
                  <c:v>516</c:v>
                </c:pt>
                <c:pt idx="3058">
                  <c:v>537</c:v>
                </c:pt>
                <c:pt idx="3059">
                  <c:v>537</c:v>
                </c:pt>
                <c:pt idx="3060">
                  <c:v>536</c:v>
                </c:pt>
                <c:pt idx="3061">
                  <c:v>531</c:v>
                </c:pt>
                <c:pt idx="3062">
                  <c:v>540</c:v>
                </c:pt>
                <c:pt idx="3063">
                  <c:v>553</c:v>
                </c:pt>
                <c:pt idx="3064">
                  <c:v>575</c:v>
                </c:pt>
                <c:pt idx="3065">
                  <c:v>600</c:v>
                </c:pt>
                <c:pt idx="3066">
                  <c:v>628</c:v>
                </c:pt>
                <c:pt idx="3067">
                  <c:v>617</c:v>
                </c:pt>
                <c:pt idx="3068">
                  <c:v>593</c:v>
                </c:pt>
                <c:pt idx="3069">
                  <c:v>580</c:v>
                </c:pt>
                <c:pt idx="3070">
                  <c:v>581</c:v>
                </c:pt>
                <c:pt idx="3071">
                  <c:v>564</c:v>
                </c:pt>
                <c:pt idx="3072">
                  <c:v>543</c:v>
                </c:pt>
                <c:pt idx="3073">
                  <c:v>542</c:v>
                </c:pt>
                <c:pt idx="3074">
                  <c:v>530</c:v>
                </c:pt>
                <c:pt idx="3075">
                  <c:v>530</c:v>
                </c:pt>
                <c:pt idx="3076">
                  <c:v>530</c:v>
                </c:pt>
                <c:pt idx="3077">
                  <c:v>518</c:v>
                </c:pt>
                <c:pt idx="3078">
                  <c:v>514</c:v>
                </c:pt>
                <c:pt idx="3079">
                  <c:v>499</c:v>
                </c:pt>
                <c:pt idx="3080">
                  <c:v>488</c:v>
                </c:pt>
                <c:pt idx="3081">
                  <c:v>489</c:v>
                </c:pt>
                <c:pt idx="3082">
                  <c:v>481</c:v>
                </c:pt>
                <c:pt idx="3083">
                  <c:v>456</c:v>
                </c:pt>
                <c:pt idx="3084">
                  <c:v>460</c:v>
                </c:pt>
                <c:pt idx="3085">
                  <c:v>477</c:v>
                </c:pt>
                <c:pt idx="3086">
                  <c:v>504</c:v>
                </c:pt>
                <c:pt idx="3087">
                  <c:v>498</c:v>
                </c:pt>
                <c:pt idx="3088">
                  <c:v>489</c:v>
                </c:pt>
                <c:pt idx="3089">
                  <c:v>490</c:v>
                </c:pt>
                <c:pt idx="3090">
                  <c:v>492</c:v>
                </c:pt>
                <c:pt idx="3091">
                  <c:v>485</c:v>
                </c:pt>
                <c:pt idx="3092">
                  <c:v>503</c:v>
                </c:pt>
                <c:pt idx="3093">
                  <c:v>500</c:v>
                </c:pt>
                <c:pt idx="3094">
                  <c:v>500</c:v>
                </c:pt>
                <c:pt idx="3095">
                  <c:v>495</c:v>
                </c:pt>
                <c:pt idx="3096">
                  <c:v>499</c:v>
                </c:pt>
                <c:pt idx="3097">
                  <c:v>501</c:v>
                </c:pt>
                <c:pt idx="3098">
                  <c:v>504</c:v>
                </c:pt>
                <c:pt idx="3099">
                  <c:v>503</c:v>
                </c:pt>
                <c:pt idx="3100">
                  <c:v>515</c:v>
                </c:pt>
                <c:pt idx="3101">
                  <c:v>519</c:v>
                </c:pt>
                <c:pt idx="3102">
                  <c:v>529</c:v>
                </c:pt>
                <c:pt idx="3103">
                  <c:v>530</c:v>
                </c:pt>
                <c:pt idx="3104">
                  <c:v>526</c:v>
                </c:pt>
                <c:pt idx="3105">
                  <c:v>520</c:v>
                </c:pt>
                <c:pt idx="3106">
                  <c:v>517</c:v>
                </c:pt>
                <c:pt idx="3107">
                  <c:v>503</c:v>
                </c:pt>
                <c:pt idx="3108">
                  <c:v>496</c:v>
                </c:pt>
                <c:pt idx="3109">
                  <c:v>497</c:v>
                </c:pt>
                <c:pt idx="3110">
                  <c:v>490</c:v>
                </c:pt>
                <c:pt idx="3111">
                  <c:v>485</c:v>
                </c:pt>
                <c:pt idx="3112">
                  <c:v>488</c:v>
                </c:pt>
                <c:pt idx="3113">
                  <c:v>488</c:v>
                </c:pt>
                <c:pt idx="3114">
                  <c:v>485</c:v>
                </c:pt>
                <c:pt idx="3115">
                  <c:v>490</c:v>
                </c:pt>
                <c:pt idx="3116">
                  <c:v>491</c:v>
                </c:pt>
                <c:pt idx="3117">
                  <c:v>492</c:v>
                </c:pt>
                <c:pt idx="3118">
                  <c:v>490</c:v>
                </c:pt>
                <c:pt idx="3119">
                  <c:v>494</c:v>
                </c:pt>
                <c:pt idx="3120">
                  <c:v>493</c:v>
                </c:pt>
                <c:pt idx="3121">
                  <c:v>483</c:v>
                </c:pt>
                <c:pt idx="3122">
                  <c:v>478</c:v>
                </c:pt>
                <c:pt idx="3123">
                  <c:v>476</c:v>
                </c:pt>
                <c:pt idx="3124">
                  <c:v>468</c:v>
                </c:pt>
                <c:pt idx="3125">
                  <c:v>468</c:v>
                </c:pt>
                <c:pt idx="3126">
                  <c:v>467</c:v>
                </c:pt>
                <c:pt idx="3127">
                  <c:v>473</c:v>
                </c:pt>
                <c:pt idx="3128">
                  <c:v>469</c:v>
                </c:pt>
                <c:pt idx="3129">
                  <c:v>473</c:v>
                </c:pt>
                <c:pt idx="3130">
                  <c:v>473</c:v>
                </c:pt>
                <c:pt idx="3131">
                  <c:v>442</c:v>
                </c:pt>
                <c:pt idx="3132">
                  <c:v>439</c:v>
                </c:pt>
                <c:pt idx="3133">
                  <c:v>439</c:v>
                </c:pt>
                <c:pt idx="3134">
                  <c:v>440</c:v>
                </c:pt>
                <c:pt idx="3135">
                  <c:v>439</c:v>
                </c:pt>
                <c:pt idx="3136">
                  <c:v>435</c:v>
                </c:pt>
                <c:pt idx="3137">
                  <c:v>439</c:v>
                </c:pt>
                <c:pt idx="3138">
                  <c:v>437</c:v>
                </c:pt>
                <c:pt idx="3139">
                  <c:v>446</c:v>
                </c:pt>
                <c:pt idx="3140">
                  <c:v>443</c:v>
                </c:pt>
                <c:pt idx="3141">
                  <c:v>444</c:v>
                </c:pt>
                <c:pt idx="3142">
                  <c:v>440</c:v>
                </c:pt>
                <c:pt idx="3143">
                  <c:v>428</c:v>
                </c:pt>
                <c:pt idx="3144">
                  <c:v>424</c:v>
                </c:pt>
                <c:pt idx="3145">
                  <c:v>419</c:v>
                </c:pt>
                <c:pt idx="3146">
                  <c:v>420</c:v>
                </c:pt>
                <c:pt idx="3147">
                  <c:v>422</c:v>
                </c:pt>
                <c:pt idx="3148">
                  <c:v>420</c:v>
                </c:pt>
                <c:pt idx="3149">
                  <c:v>421</c:v>
                </c:pt>
                <c:pt idx="3150">
                  <c:v>429</c:v>
                </c:pt>
                <c:pt idx="3151">
                  <c:v>427</c:v>
                </c:pt>
                <c:pt idx="3152">
                  <c:v>422</c:v>
                </c:pt>
                <c:pt idx="3153">
                  <c:v>425</c:v>
                </c:pt>
                <c:pt idx="3154">
                  <c:v>417</c:v>
                </c:pt>
                <c:pt idx="3155">
                  <c:v>421</c:v>
                </c:pt>
                <c:pt idx="3156">
                  <c:v>415</c:v>
                </c:pt>
                <c:pt idx="3157">
                  <c:v>410</c:v>
                </c:pt>
                <c:pt idx="3158">
                  <c:v>407</c:v>
                </c:pt>
                <c:pt idx="3159">
                  <c:v>415</c:v>
                </c:pt>
                <c:pt idx="3160">
                  <c:v>408</c:v>
                </c:pt>
                <c:pt idx="3161">
                  <c:v>409</c:v>
                </c:pt>
                <c:pt idx="3162">
                  <c:v>408</c:v>
                </c:pt>
                <c:pt idx="3163">
                  <c:v>406</c:v>
                </c:pt>
                <c:pt idx="3164">
                  <c:v>402</c:v>
                </c:pt>
                <c:pt idx="3165">
                  <c:v>402</c:v>
                </c:pt>
                <c:pt idx="3166">
                  <c:v>398</c:v>
                </c:pt>
                <c:pt idx="3167">
                  <c:v>399</c:v>
                </c:pt>
                <c:pt idx="3168">
                  <c:v>396</c:v>
                </c:pt>
                <c:pt idx="3169">
                  <c:v>388</c:v>
                </c:pt>
                <c:pt idx="3170">
                  <c:v>391</c:v>
                </c:pt>
                <c:pt idx="3171">
                  <c:v>389</c:v>
                </c:pt>
                <c:pt idx="3172">
                  <c:v>389</c:v>
                </c:pt>
                <c:pt idx="3173">
                  <c:v>388</c:v>
                </c:pt>
                <c:pt idx="3174">
                  <c:v>392</c:v>
                </c:pt>
                <c:pt idx="3175">
                  <c:v>396</c:v>
                </c:pt>
                <c:pt idx="3176">
                  <c:v>416</c:v>
                </c:pt>
                <c:pt idx="3177">
                  <c:v>409</c:v>
                </c:pt>
                <c:pt idx="3178">
                  <c:v>404</c:v>
                </c:pt>
                <c:pt idx="3179">
                  <c:v>403</c:v>
                </c:pt>
                <c:pt idx="3180">
                  <c:v>400</c:v>
                </c:pt>
                <c:pt idx="3181">
                  <c:v>394</c:v>
                </c:pt>
                <c:pt idx="3182">
                  <c:v>383</c:v>
                </c:pt>
                <c:pt idx="3183">
                  <c:v>388</c:v>
                </c:pt>
                <c:pt idx="3184">
                  <c:v>389</c:v>
                </c:pt>
                <c:pt idx="3185">
                  <c:v>384</c:v>
                </c:pt>
                <c:pt idx="3186">
                  <c:v>386</c:v>
                </c:pt>
                <c:pt idx="3187">
                  <c:v>390</c:v>
                </c:pt>
                <c:pt idx="3188">
                  <c:v>395</c:v>
                </c:pt>
                <c:pt idx="3189">
                  <c:v>396</c:v>
                </c:pt>
                <c:pt idx="3190">
                  <c:v>394</c:v>
                </c:pt>
                <c:pt idx="3191">
                  <c:v>396</c:v>
                </c:pt>
                <c:pt idx="3192">
                  <c:v>395</c:v>
                </c:pt>
                <c:pt idx="3193">
                  <c:v>404</c:v>
                </c:pt>
                <c:pt idx="3194">
                  <c:v>398</c:v>
                </c:pt>
                <c:pt idx="3195">
                  <c:v>399</c:v>
                </c:pt>
                <c:pt idx="3196">
                  <c:v>393</c:v>
                </c:pt>
                <c:pt idx="3197">
                  <c:v>398</c:v>
                </c:pt>
                <c:pt idx="3198">
                  <c:v>403</c:v>
                </c:pt>
                <c:pt idx="3199">
                  <c:v>403</c:v>
                </c:pt>
                <c:pt idx="3200">
                  <c:v>418</c:v>
                </c:pt>
                <c:pt idx="3201">
                  <c:v>423</c:v>
                </c:pt>
                <c:pt idx="3202">
                  <c:v>420</c:v>
                </c:pt>
                <c:pt idx="3203">
                  <c:v>415</c:v>
                </c:pt>
                <c:pt idx="3204">
                  <c:v>417</c:v>
                </c:pt>
                <c:pt idx="3205">
                  <c:v>414</c:v>
                </c:pt>
                <c:pt idx="3206">
                  <c:v>408</c:v>
                </c:pt>
                <c:pt idx="3207">
                  <c:v>407</c:v>
                </c:pt>
                <c:pt idx="3208">
                  <c:v>408</c:v>
                </c:pt>
                <c:pt idx="3209">
                  <c:v>405</c:v>
                </c:pt>
                <c:pt idx="3210">
                  <c:v>410</c:v>
                </c:pt>
                <c:pt idx="3211">
                  <c:v>404</c:v>
                </c:pt>
                <c:pt idx="3212">
                  <c:v>396</c:v>
                </c:pt>
                <c:pt idx="3213">
                  <c:v>396</c:v>
                </c:pt>
                <c:pt idx="3214">
                  <c:v>393</c:v>
                </c:pt>
                <c:pt idx="3215">
                  <c:v>394</c:v>
                </c:pt>
                <c:pt idx="3216">
                  <c:v>387</c:v>
                </c:pt>
                <c:pt idx="3217">
                  <c:v>388</c:v>
                </c:pt>
                <c:pt idx="3218">
                  <c:v>385</c:v>
                </c:pt>
                <c:pt idx="3219">
                  <c:v>387</c:v>
                </c:pt>
                <c:pt idx="3220">
                  <c:v>387</c:v>
                </c:pt>
                <c:pt idx="3221">
                  <c:v>391</c:v>
                </c:pt>
                <c:pt idx="3222">
                  <c:v>394</c:v>
                </c:pt>
                <c:pt idx="3223">
                  <c:v>390</c:v>
                </c:pt>
                <c:pt idx="3224">
                  <c:v>391</c:v>
                </c:pt>
                <c:pt idx="3225">
                  <c:v>395</c:v>
                </c:pt>
                <c:pt idx="3226">
                  <c:v>398</c:v>
                </c:pt>
                <c:pt idx="3227">
                  <c:v>401</c:v>
                </c:pt>
                <c:pt idx="3228">
                  <c:v>418</c:v>
                </c:pt>
                <c:pt idx="3229">
                  <c:v>421</c:v>
                </c:pt>
                <c:pt idx="3230">
                  <c:v>431</c:v>
                </c:pt>
                <c:pt idx="3231">
                  <c:v>424</c:v>
                </c:pt>
                <c:pt idx="3232">
                  <c:v>432</c:v>
                </c:pt>
                <c:pt idx="3233">
                  <c:v>429</c:v>
                </c:pt>
                <c:pt idx="3234">
                  <c:v>430</c:v>
                </c:pt>
                <c:pt idx="3235">
                  <c:v>430</c:v>
                </c:pt>
                <c:pt idx="3236">
                  <c:v>428</c:v>
                </c:pt>
                <c:pt idx="3237">
                  <c:v>437</c:v>
                </c:pt>
                <c:pt idx="3238">
                  <c:v>457</c:v>
                </c:pt>
                <c:pt idx="3239">
                  <c:v>473</c:v>
                </c:pt>
                <c:pt idx="3240">
                  <c:v>474</c:v>
                </c:pt>
                <c:pt idx="3241">
                  <c:v>481</c:v>
                </c:pt>
                <c:pt idx="3242">
                  <c:v>466</c:v>
                </c:pt>
                <c:pt idx="3243">
                  <c:v>458</c:v>
                </c:pt>
                <c:pt idx="3244">
                  <c:v>458</c:v>
                </c:pt>
                <c:pt idx="3245">
                  <c:v>455</c:v>
                </c:pt>
                <c:pt idx="3246">
                  <c:v>455</c:v>
                </c:pt>
                <c:pt idx="3247">
                  <c:v>456</c:v>
                </c:pt>
                <c:pt idx="3248">
                  <c:v>450</c:v>
                </c:pt>
                <c:pt idx="3249">
                  <c:v>451</c:v>
                </c:pt>
                <c:pt idx="3250">
                  <c:v>447</c:v>
                </c:pt>
                <c:pt idx="3251">
                  <c:v>434</c:v>
                </c:pt>
                <c:pt idx="3252">
                  <c:v>424</c:v>
                </c:pt>
                <c:pt idx="3253">
                  <c:v>425</c:v>
                </c:pt>
                <c:pt idx="3254">
                  <c:v>425</c:v>
                </c:pt>
                <c:pt idx="3255">
                  <c:v>433</c:v>
                </c:pt>
                <c:pt idx="3256">
                  <c:v>430</c:v>
                </c:pt>
                <c:pt idx="3257">
                  <c:v>424</c:v>
                </c:pt>
                <c:pt idx="3258">
                  <c:v>425</c:v>
                </c:pt>
                <c:pt idx="3259">
                  <c:v>412</c:v>
                </c:pt>
                <c:pt idx="3260">
                  <c:v>420</c:v>
                </c:pt>
                <c:pt idx="3261">
                  <c:v>414</c:v>
                </c:pt>
                <c:pt idx="3262">
                  <c:v>414</c:v>
                </c:pt>
                <c:pt idx="3263">
                  <c:v>417</c:v>
                </c:pt>
                <c:pt idx="3264">
                  <c:v>420</c:v>
                </c:pt>
                <c:pt idx="3265">
                  <c:v>420</c:v>
                </c:pt>
                <c:pt idx="3266">
                  <c:v>417</c:v>
                </c:pt>
                <c:pt idx="3267">
                  <c:v>415</c:v>
                </c:pt>
                <c:pt idx="3268">
                  <c:v>420</c:v>
                </c:pt>
                <c:pt idx="3269">
                  <c:v>420</c:v>
                </c:pt>
                <c:pt idx="3270">
                  <c:v>422</c:v>
                </c:pt>
                <c:pt idx="3271">
                  <c:v>421</c:v>
                </c:pt>
                <c:pt idx="3272">
                  <c:v>420</c:v>
                </c:pt>
                <c:pt idx="3273">
                  <c:v>415</c:v>
                </c:pt>
                <c:pt idx="3274">
                  <c:v>417</c:v>
                </c:pt>
                <c:pt idx="3275">
                  <c:v>425</c:v>
                </c:pt>
                <c:pt idx="3276">
                  <c:v>426</c:v>
                </c:pt>
                <c:pt idx="3277">
                  <c:v>426</c:v>
                </c:pt>
                <c:pt idx="3278">
                  <c:v>423</c:v>
                </c:pt>
                <c:pt idx="3279">
                  <c:v>415</c:v>
                </c:pt>
                <c:pt idx="3280">
                  <c:v>414</c:v>
                </c:pt>
                <c:pt idx="3281">
                  <c:v>414</c:v>
                </c:pt>
                <c:pt idx="3282">
                  <c:v>408</c:v>
                </c:pt>
                <c:pt idx="3283">
                  <c:v>410</c:v>
                </c:pt>
                <c:pt idx="3284">
                  <c:v>401</c:v>
                </c:pt>
                <c:pt idx="3285">
                  <c:v>402</c:v>
                </c:pt>
                <c:pt idx="3286">
                  <c:v>394</c:v>
                </c:pt>
                <c:pt idx="3287">
                  <c:v>392</c:v>
                </c:pt>
                <c:pt idx="3288">
                  <c:v>395</c:v>
                </c:pt>
                <c:pt idx="3289">
                  <c:v>402</c:v>
                </c:pt>
                <c:pt idx="3290">
                  <c:v>400</c:v>
                </c:pt>
                <c:pt idx="3291">
                  <c:v>397</c:v>
                </c:pt>
                <c:pt idx="3292">
                  <c:v>393</c:v>
                </c:pt>
                <c:pt idx="3293">
                  <c:v>395</c:v>
                </c:pt>
                <c:pt idx="3294">
                  <c:v>396</c:v>
                </c:pt>
                <c:pt idx="3295">
                  <c:v>393</c:v>
                </c:pt>
                <c:pt idx="3296">
                  <c:v>391</c:v>
                </c:pt>
                <c:pt idx="3297">
                  <c:v>395</c:v>
                </c:pt>
                <c:pt idx="3298">
                  <c:v>396</c:v>
                </c:pt>
                <c:pt idx="3299">
                  <c:v>395</c:v>
                </c:pt>
                <c:pt idx="3300">
                  <c:v>395</c:v>
                </c:pt>
                <c:pt idx="3301">
                  <c:v>396</c:v>
                </c:pt>
                <c:pt idx="3302">
                  <c:v>391</c:v>
                </c:pt>
                <c:pt idx="3303">
                  <c:v>393</c:v>
                </c:pt>
                <c:pt idx="3304">
                  <c:v>404</c:v>
                </c:pt>
                <c:pt idx="3305">
                  <c:v>404</c:v>
                </c:pt>
                <c:pt idx="3306">
                  <c:v>400</c:v>
                </c:pt>
                <c:pt idx="3307">
                  <c:v>397</c:v>
                </c:pt>
                <c:pt idx="3308">
                  <c:v>388</c:v>
                </c:pt>
                <c:pt idx="3309">
                  <c:v>385</c:v>
                </c:pt>
                <c:pt idx="3310">
                  <c:v>381</c:v>
                </c:pt>
                <c:pt idx="3311">
                  <c:v>377</c:v>
                </c:pt>
                <c:pt idx="3312">
                  <c:v>367</c:v>
                </c:pt>
                <c:pt idx="3313">
                  <c:v>366</c:v>
                </c:pt>
                <c:pt idx="3314">
                  <c:v>353</c:v>
                </c:pt>
                <c:pt idx="3315">
                  <c:v>357</c:v>
                </c:pt>
                <c:pt idx="3316">
                  <c:v>358</c:v>
                </c:pt>
                <c:pt idx="3317">
                  <c:v>359</c:v>
                </c:pt>
                <c:pt idx="3318">
                  <c:v>363</c:v>
                </c:pt>
                <c:pt idx="3319">
                  <c:v>367</c:v>
                </c:pt>
                <c:pt idx="3320">
                  <c:v>374</c:v>
                </c:pt>
                <c:pt idx="3321">
                  <c:v>380</c:v>
                </c:pt>
                <c:pt idx="3322">
                  <c:v>402</c:v>
                </c:pt>
                <c:pt idx="3323">
                  <c:v>395</c:v>
                </c:pt>
                <c:pt idx="3324">
                  <c:v>395</c:v>
                </c:pt>
                <c:pt idx="3325">
                  <c:v>395</c:v>
                </c:pt>
                <c:pt idx="3326">
                  <c:v>397</c:v>
                </c:pt>
                <c:pt idx="3327">
                  <c:v>395</c:v>
                </c:pt>
                <c:pt idx="3328">
                  <c:v>390</c:v>
                </c:pt>
                <c:pt idx="3329">
                  <c:v>386</c:v>
                </c:pt>
                <c:pt idx="3330">
                  <c:v>386</c:v>
                </c:pt>
                <c:pt idx="3331">
                  <c:v>389</c:v>
                </c:pt>
                <c:pt idx="3332">
                  <c:v>393</c:v>
                </c:pt>
                <c:pt idx="3333">
                  <c:v>390</c:v>
                </c:pt>
                <c:pt idx="3334">
                  <c:v>391</c:v>
                </c:pt>
                <c:pt idx="3335">
                  <c:v>386</c:v>
                </c:pt>
                <c:pt idx="3336">
                  <c:v>381</c:v>
                </c:pt>
                <c:pt idx="3337">
                  <c:v>372</c:v>
                </c:pt>
                <c:pt idx="3338">
                  <c:v>371</c:v>
                </c:pt>
                <c:pt idx="3339">
                  <c:v>377</c:v>
                </c:pt>
                <c:pt idx="3340">
                  <c:v>374</c:v>
                </c:pt>
                <c:pt idx="3341">
                  <c:v>385</c:v>
                </c:pt>
                <c:pt idx="3342">
                  <c:v>382</c:v>
                </c:pt>
                <c:pt idx="3343">
                  <c:v>378</c:v>
                </c:pt>
                <c:pt idx="3344">
                  <c:v>385</c:v>
                </c:pt>
                <c:pt idx="3345">
                  <c:v>390</c:v>
                </c:pt>
                <c:pt idx="3346">
                  <c:v>390</c:v>
                </c:pt>
                <c:pt idx="3347">
                  <c:v>406</c:v>
                </c:pt>
                <c:pt idx="3348">
                  <c:v>400</c:v>
                </c:pt>
                <c:pt idx="3349">
                  <c:v>398</c:v>
                </c:pt>
                <c:pt idx="3350">
                  <c:v>399</c:v>
                </c:pt>
                <c:pt idx="3351">
                  <c:v>392</c:v>
                </c:pt>
                <c:pt idx="3352">
                  <c:v>402</c:v>
                </c:pt>
                <c:pt idx="3353">
                  <c:v>405</c:v>
                </c:pt>
                <c:pt idx="3354">
                  <c:v>413</c:v>
                </c:pt>
                <c:pt idx="3355">
                  <c:v>413</c:v>
                </c:pt>
                <c:pt idx="3356">
                  <c:v>416</c:v>
                </c:pt>
                <c:pt idx="3357">
                  <c:v>417</c:v>
                </c:pt>
                <c:pt idx="3358">
                  <c:v>426</c:v>
                </c:pt>
                <c:pt idx="3359">
                  <c:v>429</c:v>
                </c:pt>
                <c:pt idx="3360">
                  <c:v>417</c:v>
                </c:pt>
                <c:pt idx="3361">
                  <c:v>411</c:v>
                </c:pt>
                <c:pt idx="3362">
                  <c:v>404</c:v>
                </c:pt>
                <c:pt idx="3363">
                  <c:v>404</c:v>
                </c:pt>
                <c:pt idx="3364">
                  <c:v>403</c:v>
                </c:pt>
                <c:pt idx="3365">
                  <c:v>401</c:v>
                </c:pt>
                <c:pt idx="3366">
                  <c:v>398</c:v>
                </c:pt>
                <c:pt idx="3367">
                  <c:v>398</c:v>
                </c:pt>
                <c:pt idx="3368">
                  <c:v>391</c:v>
                </c:pt>
                <c:pt idx="3369">
                  <c:v>398</c:v>
                </c:pt>
                <c:pt idx="3370">
                  <c:v>393</c:v>
                </c:pt>
                <c:pt idx="3371">
                  <c:v>392</c:v>
                </c:pt>
                <c:pt idx="3372">
                  <c:v>384</c:v>
                </c:pt>
                <c:pt idx="3373">
                  <c:v>382</c:v>
                </c:pt>
                <c:pt idx="3374">
                  <c:v>376</c:v>
                </c:pt>
                <c:pt idx="3375">
                  <c:v>376</c:v>
                </c:pt>
                <c:pt idx="3376">
                  <c:v>370</c:v>
                </c:pt>
                <c:pt idx="3377">
                  <c:v>365</c:v>
                </c:pt>
                <c:pt idx="3378">
                  <c:v>363</c:v>
                </c:pt>
                <c:pt idx="3379">
                  <c:v>365</c:v>
                </c:pt>
                <c:pt idx="3380">
                  <c:v>369</c:v>
                </c:pt>
                <c:pt idx="3381">
                  <c:v>358</c:v>
                </c:pt>
                <c:pt idx="3382">
                  <c:v>359</c:v>
                </c:pt>
                <c:pt idx="3383">
                  <c:v>359</c:v>
                </c:pt>
                <c:pt idx="3384">
                  <c:v>367</c:v>
                </c:pt>
                <c:pt idx="3385">
                  <c:v>365</c:v>
                </c:pt>
                <c:pt idx="3386">
                  <c:v>365</c:v>
                </c:pt>
                <c:pt idx="3387">
                  <c:v>364</c:v>
                </c:pt>
                <c:pt idx="3388">
                  <c:v>368</c:v>
                </c:pt>
                <c:pt idx="3389">
                  <c:v>371</c:v>
                </c:pt>
                <c:pt idx="3390">
                  <c:v>374</c:v>
                </c:pt>
                <c:pt idx="3391">
                  <c:v>374</c:v>
                </c:pt>
                <c:pt idx="3392">
                  <c:v>360</c:v>
                </c:pt>
                <c:pt idx="3393">
                  <c:v>353</c:v>
                </c:pt>
                <c:pt idx="3394">
                  <c:v>352</c:v>
                </c:pt>
                <c:pt idx="3395">
                  <c:v>351</c:v>
                </c:pt>
                <c:pt idx="3396">
                  <c:v>352</c:v>
                </c:pt>
                <c:pt idx="3397">
                  <c:v>348</c:v>
                </c:pt>
                <c:pt idx="3398">
                  <c:v>344</c:v>
                </c:pt>
                <c:pt idx="3399">
                  <c:v>342</c:v>
                </c:pt>
                <c:pt idx="3400">
                  <c:v>340</c:v>
                </c:pt>
                <c:pt idx="3401">
                  <c:v>344</c:v>
                </c:pt>
                <c:pt idx="3402">
                  <c:v>344</c:v>
                </c:pt>
                <c:pt idx="3403">
                  <c:v>336</c:v>
                </c:pt>
                <c:pt idx="3404">
                  <c:v>337</c:v>
                </c:pt>
                <c:pt idx="3405">
                  <c:v>336</c:v>
                </c:pt>
                <c:pt idx="3406">
                  <c:v>336</c:v>
                </c:pt>
                <c:pt idx="3407">
                  <c:v>333</c:v>
                </c:pt>
                <c:pt idx="3408">
                  <c:v>330</c:v>
                </c:pt>
                <c:pt idx="3409">
                  <c:v>323</c:v>
                </c:pt>
                <c:pt idx="3410">
                  <c:v>322</c:v>
                </c:pt>
                <c:pt idx="3411">
                  <c:v>328</c:v>
                </c:pt>
                <c:pt idx="3412">
                  <c:v>333</c:v>
                </c:pt>
                <c:pt idx="3413">
                  <c:v>342</c:v>
                </c:pt>
                <c:pt idx="3414">
                  <c:v>341</c:v>
                </c:pt>
                <c:pt idx="3415">
                  <c:v>346</c:v>
                </c:pt>
                <c:pt idx="3416">
                  <c:v>347</c:v>
                </c:pt>
                <c:pt idx="3417">
                  <c:v>350</c:v>
                </c:pt>
                <c:pt idx="3418">
                  <c:v>353</c:v>
                </c:pt>
                <c:pt idx="3419">
                  <c:v>353</c:v>
                </c:pt>
                <c:pt idx="3420">
                  <c:v>352</c:v>
                </c:pt>
                <c:pt idx="3421">
                  <c:v>351</c:v>
                </c:pt>
                <c:pt idx="3422">
                  <c:v>344</c:v>
                </c:pt>
                <c:pt idx="3423">
                  <c:v>345</c:v>
                </c:pt>
                <c:pt idx="3424">
                  <c:v>343</c:v>
                </c:pt>
                <c:pt idx="3425">
                  <c:v>343</c:v>
                </c:pt>
                <c:pt idx="3426">
                  <c:v>340</c:v>
                </c:pt>
                <c:pt idx="3427">
                  <c:v>339</c:v>
                </c:pt>
                <c:pt idx="3428">
                  <c:v>346</c:v>
                </c:pt>
                <c:pt idx="3429">
                  <c:v>345</c:v>
                </c:pt>
                <c:pt idx="3430">
                  <c:v>345</c:v>
                </c:pt>
                <c:pt idx="3431">
                  <c:v>348</c:v>
                </c:pt>
                <c:pt idx="3432">
                  <c:v>344</c:v>
                </c:pt>
                <c:pt idx="3433">
                  <c:v>344</c:v>
                </c:pt>
                <c:pt idx="3434">
                  <c:v>346</c:v>
                </c:pt>
                <c:pt idx="3435">
                  <c:v>344</c:v>
                </c:pt>
                <c:pt idx="3436">
                  <c:v>339</c:v>
                </c:pt>
                <c:pt idx="3437">
                  <c:v>335</c:v>
                </c:pt>
                <c:pt idx="3438">
                  <c:v>329</c:v>
                </c:pt>
                <c:pt idx="3439">
                  <c:v>325</c:v>
                </c:pt>
                <c:pt idx="3440">
                  <c:v>325</c:v>
                </c:pt>
                <c:pt idx="3441">
                  <c:v>326</c:v>
                </c:pt>
                <c:pt idx="3442">
                  <c:v>325</c:v>
                </c:pt>
                <c:pt idx="3443">
                  <c:v>321</c:v>
                </c:pt>
                <c:pt idx="3444">
                  <c:v>322</c:v>
                </c:pt>
                <c:pt idx="3445">
                  <c:v>326</c:v>
                </c:pt>
                <c:pt idx="3446">
                  <c:v>327</c:v>
                </c:pt>
                <c:pt idx="3447">
                  <c:v>324</c:v>
                </c:pt>
                <c:pt idx="3448">
                  <c:v>324</c:v>
                </c:pt>
                <c:pt idx="3449">
                  <c:v>325</c:v>
                </c:pt>
                <c:pt idx="3450">
                  <c:v>322</c:v>
                </c:pt>
                <c:pt idx="3451">
                  <c:v>324</c:v>
                </c:pt>
                <c:pt idx="3452">
                  <c:v>326</c:v>
                </c:pt>
                <c:pt idx="3453">
                  <c:v>325</c:v>
                </c:pt>
                <c:pt idx="3454">
                  <c:v>325</c:v>
                </c:pt>
                <c:pt idx="3455">
                  <c:v>330</c:v>
                </c:pt>
                <c:pt idx="3456">
                  <c:v>327</c:v>
                </c:pt>
                <c:pt idx="3457">
                  <c:v>330</c:v>
                </c:pt>
                <c:pt idx="3458">
                  <c:v>333</c:v>
                </c:pt>
                <c:pt idx="3459">
                  <c:v>339</c:v>
                </c:pt>
                <c:pt idx="3460">
                  <c:v>335</c:v>
                </c:pt>
                <c:pt idx="3461">
                  <c:v>333</c:v>
                </c:pt>
                <c:pt idx="3462">
                  <c:v>324</c:v>
                </c:pt>
                <c:pt idx="3463">
                  <c:v>320</c:v>
                </c:pt>
                <c:pt idx="3464">
                  <c:v>323</c:v>
                </c:pt>
                <c:pt idx="3465">
                  <c:v>325</c:v>
                </c:pt>
                <c:pt idx="3466">
                  <c:v>326</c:v>
                </c:pt>
                <c:pt idx="3467">
                  <c:v>326</c:v>
                </c:pt>
                <c:pt idx="3468">
                  <c:v>326</c:v>
                </c:pt>
                <c:pt idx="3469">
                  <c:v>324</c:v>
                </c:pt>
                <c:pt idx="3470">
                  <c:v>322</c:v>
                </c:pt>
                <c:pt idx="3471">
                  <c:v>319</c:v>
                </c:pt>
                <c:pt idx="3472">
                  <c:v>314</c:v>
                </c:pt>
                <c:pt idx="3473">
                  <c:v>309</c:v>
                </c:pt>
                <c:pt idx="3474">
                  <c:v>309</c:v>
                </c:pt>
                <c:pt idx="3475">
                  <c:v>302</c:v>
                </c:pt>
                <c:pt idx="3476">
                  <c:v>302</c:v>
                </c:pt>
                <c:pt idx="3477">
                  <c:v>299</c:v>
                </c:pt>
                <c:pt idx="3478">
                  <c:v>293</c:v>
                </c:pt>
                <c:pt idx="3479">
                  <c:v>283</c:v>
                </c:pt>
                <c:pt idx="3480">
                  <c:v>282</c:v>
                </c:pt>
                <c:pt idx="3481">
                  <c:v>276</c:v>
                </c:pt>
                <c:pt idx="3482">
                  <c:v>276</c:v>
                </c:pt>
                <c:pt idx="3483">
                  <c:v>275</c:v>
                </c:pt>
                <c:pt idx="3484">
                  <c:v>277</c:v>
                </c:pt>
                <c:pt idx="3485">
                  <c:v>287</c:v>
                </c:pt>
                <c:pt idx="3486">
                  <c:v>288</c:v>
                </c:pt>
                <c:pt idx="3487">
                  <c:v>290</c:v>
                </c:pt>
                <c:pt idx="3488">
                  <c:v>295</c:v>
                </c:pt>
                <c:pt idx="3489">
                  <c:v>291</c:v>
                </c:pt>
                <c:pt idx="3490">
                  <c:v>288</c:v>
                </c:pt>
                <c:pt idx="3491">
                  <c:v>289</c:v>
                </c:pt>
                <c:pt idx="3492">
                  <c:v>282</c:v>
                </c:pt>
                <c:pt idx="3493">
                  <c:v>297</c:v>
                </c:pt>
                <c:pt idx="3494">
                  <c:v>298</c:v>
                </c:pt>
                <c:pt idx="3495">
                  <c:v>299</c:v>
                </c:pt>
                <c:pt idx="3496">
                  <c:v>291</c:v>
                </c:pt>
                <c:pt idx="3497">
                  <c:v>308</c:v>
                </c:pt>
                <c:pt idx="3498">
                  <c:v>305</c:v>
                </c:pt>
                <c:pt idx="3499">
                  <c:v>312</c:v>
                </c:pt>
                <c:pt idx="3500">
                  <c:v>323</c:v>
                </c:pt>
                <c:pt idx="3501">
                  <c:v>325</c:v>
                </c:pt>
                <c:pt idx="3502">
                  <c:v>345</c:v>
                </c:pt>
                <c:pt idx="3503">
                  <c:v>349</c:v>
                </c:pt>
                <c:pt idx="3504">
                  <c:v>330</c:v>
                </c:pt>
                <c:pt idx="3505">
                  <c:v>328</c:v>
                </c:pt>
                <c:pt idx="3506">
                  <c:v>346</c:v>
                </c:pt>
                <c:pt idx="3507">
                  <c:v>339</c:v>
                </c:pt>
                <c:pt idx="3508">
                  <c:v>347</c:v>
                </c:pt>
                <c:pt idx="3509">
                  <c:v>341</c:v>
                </c:pt>
                <c:pt idx="3510">
                  <c:v>336</c:v>
                </c:pt>
                <c:pt idx="3511">
                  <c:v>333</c:v>
                </c:pt>
                <c:pt idx="3512">
                  <c:v>322</c:v>
                </c:pt>
                <c:pt idx="3513">
                  <c:v>341</c:v>
                </c:pt>
                <c:pt idx="3514">
                  <c:v>337</c:v>
                </c:pt>
                <c:pt idx="3515">
                  <c:v>355</c:v>
                </c:pt>
                <c:pt idx="3516">
                  <c:v>356</c:v>
                </c:pt>
                <c:pt idx="3517">
                  <c:v>352</c:v>
                </c:pt>
                <c:pt idx="3518">
                  <c:v>348</c:v>
                </c:pt>
                <c:pt idx="3519">
                  <c:v>344</c:v>
                </c:pt>
                <c:pt idx="3520">
                  <c:v>345</c:v>
                </c:pt>
                <c:pt idx="3521">
                  <c:v>344</c:v>
                </c:pt>
                <c:pt idx="3522">
                  <c:v>344</c:v>
                </c:pt>
                <c:pt idx="3523">
                  <c:v>344</c:v>
                </c:pt>
                <c:pt idx="3524">
                  <c:v>334</c:v>
                </c:pt>
                <c:pt idx="3525">
                  <c:v>343</c:v>
                </c:pt>
                <c:pt idx="3526">
                  <c:v>338</c:v>
                </c:pt>
                <c:pt idx="3527">
                  <c:v>331</c:v>
                </c:pt>
                <c:pt idx="3528">
                  <c:v>325</c:v>
                </c:pt>
                <c:pt idx="3529">
                  <c:v>317</c:v>
                </c:pt>
                <c:pt idx="3530">
                  <c:v>314</c:v>
                </c:pt>
                <c:pt idx="3531">
                  <c:v>310</c:v>
                </c:pt>
                <c:pt idx="3532">
                  <c:v>307</c:v>
                </c:pt>
                <c:pt idx="3533">
                  <c:v>298</c:v>
                </c:pt>
                <c:pt idx="3534">
                  <c:v>298</c:v>
                </c:pt>
                <c:pt idx="3535">
                  <c:v>296</c:v>
                </c:pt>
                <c:pt idx="3536">
                  <c:v>294</c:v>
                </c:pt>
                <c:pt idx="3537">
                  <c:v>298</c:v>
                </c:pt>
                <c:pt idx="3538">
                  <c:v>308</c:v>
                </c:pt>
                <c:pt idx="3539">
                  <c:v>314</c:v>
                </c:pt>
                <c:pt idx="3540">
                  <c:v>311</c:v>
                </c:pt>
                <c:pt idx="3541">
                  <c:v>310</c:v>
                </c:pt>
                <c:pt idx="3542">
                  <c:v>314</c:v>
                </c:pt>
                <c:pt idx="3543">
                  <c:v>307</c:v>
                </c:pt>
                <c:pt idx="3544">
                  <c:v>318</c:v>
                </c:pt>
                <c:pt idx="3545">
                  <c:v>317</c:v>
                </c:pt>
                <c:pt idx="3546">
                  <c:v>320</c:v>
                </c:pt>
                <c:pt idx="3547">
                  <c:v>323</c:v>
                </c:pt>
                <c:pt idx="3548">
                  <c:v>322</c:v>
                </c:pt>
                <c:pt idx="3549">
                  <c:v>322</c:v>
                </c:pt>
                <c:pt idx="3550">
                  <c:v>321</c:v>
                </c:pt>
                <c:pt idx="3551">
                  <c:v>316</c:v>
                </c:pt>
                <c:pt idx="3552">
                  <c:v>313</c:v>
                </c:pt>
                <c:pt idx="3553">
                  <c:v>317</c:v>
                </c:pt>
                <c:pt idx="3554">
                  <c:v>313</c:v>
                </c:pt>
                <c:pt idx="3555">
                  <c:v>313</c:v>
                </c:pt>
                <c:pt idx="3556">
                  <c:v>320</c:v>
                </c:pt>
                <c:pt idx="3557">
                  <c:v>317</c:v>
                </c:pt>
                <c:pt idx="3558">
                  <c:v>315</c:v>
                </c:pt>
                <c:pt idx="3559">
                  <c:v>317</c:v>
                </c:pt>
                <c:pt idx="3560">
                  <c:v>318</c:v>
                </c:pt>
                <c:pt idx="3561">
                  <c:v>324</c:v>
                </c:pt>
                <c:pt idx="3562">
                  <c:v>319</c:v>
                </c:pt>
                <c:pt idx="3563">
                  <c:v>318</c:v>
                </c:pt>
                <c:pt idx="3564">
                  <c:v>316</c:v>
                </c:pt>
                <c:pt idx="3565">
                  <c:v>320</c:v>
                </c:pt>
                <c:pt idx="3566">
                  <c:v>310</c:v>
                </c:pt>
                <c:pt idx="3567">
                  <c:v>306</c:v>
                </c:pt>
                <c:pt idx="3568">
                  <c:v>301</c:v>
                </c:pt>
                <c:pt idx="3569">
                  <c:v>305</c:v>
                </c:pt>
                <c:pt idx="3570">
                  <c:v>307</c:v>
                </c:pt>
                <c:pt idx="3571">
                  <c:v>301</c:v>
                </c:pt>
                <c:pt idx="3572">
                  <c:v>303</c:v>
                </c:pt>
                <c:pt idx="3573">
                  <c:v>302</c:v>
                </c:pt>
                <c:pt idx="3574">
                  <c:v>302</c:v>
                </c:pt>
                <c:pt idx="3575">
                  <c:v>297</c:v>
                </c:pt>
                <c:pt idx="3576">
                  <c:v>301</c:v>
                </c:pt>
                <c:pt idx="3577">
                  <c:v>308</c:v>
                </c:pt>
                <c:pt idx="3578">
                  <c:v>295</c:v>
                </c:pt>
                <c:pt idx="3579">
                  <c:v>299</c:v>
                </c:pt>
                <c:pt idx="3580">
                  <c:v>305</c:v>
                </c:pt>
                <c:pt idx="3581">
                  <c:v>310</c:v>
                </c:pt>
                <c:pt idx="3582">
                  <c:v>314</c:v>
                </c:pt>
                <c:pt idx="3583">
                  <c:v>313</c:v>
                </c:pt>
                <c:pt idx="3584">
                  <c:v>318</c:v>
                </c:pt>
                <c:pt idx="3585">
                  <c:v>324</c:v>
                </c:pt>
                <c:pt idx="3586">
                  <c:v>320</c:v>
                </c:pt>
                <c:pt idx="3587">
                  <c:v>319</c:v>
                </c:pt>
                <c:pt idx="3588">
                  <c:v>318</c:v>
                </c:pt>
                <c:pt idx="3589">
                  <c:v>313</c:v>
                </c:pt>
                <c:pt idx="3590">
                  <c:v>313</c:v>
                </c:pt>
                <c:pt idx="3591">
                  <c:v>312</c:v>
                </c:pt>
                <c:pt idx="3592">
                  <c:v>312</c:v>
                </c:pt>
                <c:pt idx="3593">
                  <c:v>307</c:v>
                </c:pt>
                <c:pt idx="3594">
                  <c:v>309</c:v>
                </c:pt>
                <c:pt idx="3595">
                  <c:v>307</c:v>
                </c:pt>
                <c:pt idx="3596">
                  <c:v>302</c:v>
                </c:pt>
                <c:pt idx="3597">
                  <c:v>304</c:v>
                </c:pt>
                <c:pt idx="3598">
                  <c:v>303</c:v>
                </c:pt>
                <c:pt idx="3599">
                  <c:v>297</c:v>
                </c:pt>
                <c:pt idx="3600">
                  <c:v>292</c:v>
                </c:pt>
                <c:pt idx="3601">
                  <c:v>296</c:v>
                </c:pt>
                <c:pt idx="3602">
                  <c:v>296</c:v>
                </c:pt>
                <c:pt idx="3603">
                  <c:v>292</c:v>
                </c:pt>
                <c:pt idx="3604">
                  <c:v>294</c:v>
                </c:pt>
                <c:pt idx="3605">
                  <c:v>297</c:v>
                </c:pt>
                <c:pt idx="3606">
                  <c:v>298</c:v>
                </c:pt>
                <c:pt idx="3607">
                  <c:v>295</c:v>
                </c:pt>
                <c:pt idx="3608">
                  <c:v>290</c:v>
                </c:pt>
                <c:pt idx="3609">
                  <c:v>285</c:v>
                </c:pt>
                <c:pt idx="3610">
                  <c:v>286</c:v>
                </c:pt>
                <c:pt idx="3611">
                  <c:v>286</c:v>
                </c:pt>
                <c:pt idx="3612">
                  <c:v>286</c:v>
                </c:pt>
                <c:pt idx="3613">
                  <c:v>285</c:v>
                </c:pt>
                <c:pt idx="3614">
                  <c:v>290</c:v>
                </c:pt>
                <c:pt idx="3615">
                  <c:v>289</c:v>
                </c:pt>
                <c:pt idx="3616">
                  <c:v>287</c:v>
                </c:pt>
                <c:pt idx="3617">
                  <c:v>294</c:v>
                </c:pt>
                <c:pt idx="3618">
                  <c:v>293</c:v>
                </c:pt>
                <c:pt idx="3619">
                  <c:v>290</c:v>
                </c:pt>
                <c:pt idx="3620">
                  <c:v>289</c:v>
                </c:pt>
                <c:pt idx="3621">
                  <c:v>286</c:v>
                </c:pt>
                <c:pt idx="3622">
                  <c:v>283</c:v>
                </c:pt>
                <c:pt idx="3623">
                  <c:v>287</c:v>
                </c:pt>
                <c:pt idx="3624">
                  <c:v>286</c:v>
                </c:pt>
                <c:pt idx="3625">
                  <c:v>283</c:v>
                </c:pt>
                <c:pt idx="3626">
                  <c:v>284</c:v>
                </c:pt>
                <c:pt idx="3627">
                  <c:v>281</c:v>
                </c:pt>
                <c:pt idx="3628">
                  <c:v>280</c:v>
                </c:pt>
                <c:pt idx="3629">
                  <c:v>280</c:v>
                </c:pt>
                <c:pt idx="3630">
                  <c:v>279</c:v>
                </c:pt>
                <c:pt idx="3631">
                  <c:v>282</c:v>
                </c:pt>
                <c:pt idx="3632">
                  <c:v>279</c:v>
                </c:pt>
                <c:pt idx="3633">
                  <c:v>276</c:v>
                </c:pt>
                <c:pt idx="3634">
                  <c:v>274</c:v>
                </c:pt>
                <c:pt idx="3635">
                  <c:v>273</c:v>
                </c:pt>
                <c:pt idx="3636">
                  <c:v>277</c:v>
                </c:pt>
                <c:pt idx="3637">
                  <c:v>274</c:v>
                </c:pt>
                <c:pt idx="3638">
                  <c:v>275</c:v>
                </c:pt>
                <c:pt idx="3639">
                  <c:v>277</c:v>
                </c:pt>
                <c:pt idx="3640">
                  <c:v>275</c:v>
                </c:pt>
                <c:pt idx="3641">
                  <c:v>281</c:v>
                </c:pt>
                <c:pt idx="3642">
                  <c:v>281</c:v>
                </c:pt>
                <c:pt idx="3643">
                  <c:v>276</c:v>
                </c:pt>
                <c:pt idx="3644">
                  <c:v>274</c:v>
                </c:pt>
                <c:pt idx="3645">
                  <c:v>270</c:v>
                </c:pt>
                <c:pt idx="3646">
                  <c:v>267</c:v>
                </c:pt>
                <c:pt idx="3647">
                  <c:v>267</c:v>
                </c:pt>
                <c:pt idx="3648">
                  <c:v>267</c:v>
                </c:pt>
                <c:pt idx="3649">
                  <c:v>267</c:v>
                </c:pt>
                <c:pt idx="3650">
                  <c:v>269</c:v>
                </c:pt>
                <c:pt idx="3651">
                  <c:v>272</c:v>
                </c:pt>
                <c:pt idx="3652">
                  <c:v>272</c:v>
                </c:pt>
                <c:pt idx="3653">
                  <c:v>273</c:v>
                </c:pt>
                <c:pt idx="3654">
                  <c:v>271</c:v>
                </c:pt>
                <c:pt idx="3655">
                  <c:v>270</c:v>
                </c:pt>
                <c:pt idx="3656">
                  <c:v>267</c:v>
                </c:pt>
                <c:pt idx="3657">
                  <c:v>262</c:v>
                </c:pt>
                <c:pt idx="3658">
                  <c:v>264</c:v>
                </c:pt>
                <c:pt idx="3659">
                  <c:v>270</c:v>
                </c:pt>
                <c:pt idx="3660">
                  <c:v>272</c:v>
                </c:pt>
                <c:pt idx="3661">
                  <c:v>268</c:v>
                </c:pt>
                <c:pt idx="3662">
                  <c:v>264</c:v>
                </c:pt>
                <c:pt idx="3663">
                  <c:v>265</c:v>
                </c:pt>
                <c:pt idx="3664">
                  <c:v>265</c:v>
                </c:pt>
                <c:pt idx="3665">
                  <c:v>265</c:v>
                </c:pt>
                <c:pt idx="3666">
                  <c:v>264</c:v>
                </c:pt>
                <c:pt idx="3667">
                  <c:v>260</c:v>
                </c:pt>
                <c:pt idx="3668">
                  <c:v>267</c:v>
                </c:pt>
                <c:pt idx="3669">
                  <c:v>281</c:v>
                </c:pt>
                <c:pt idx="3670">
                  <c:v>282</c:v>
                </c:pt>
                <c:pt idx="3671">
                  <c:v>281</c:v>
                </c:pt>
                <c:pt idx="3672">
                  <c:v>287</c:v>
                </c:pt>
                <c:pt idx="3673">
                  <c:v>284</c:v>
                </c:pt>
                <c:pt idx="3674">
                  <c:v>291</c:v>
                </c:pt>
                <c:pt idx="3675">
                  <c:v>296</c:v>
                </c:pt>
                <c:pt idx="3676">
                  <c:v>300</c:v>
                </c:pt>
                <c:pt idx="3677">
                  <c:v>297</c:v>
                </c:pt>
                <c:pt idx="3678">
                  <c:v>292</c:v>
                </c:pt>
                <c:pt idx="3679">
                  <c:v>291</c:v>
                </c:pt>
                <c:pt idx="3680">
                  <c:v>288</c:v>
                </c:pt>
                <c:pt idx="3681">
                  <c:v>281</c:v>
                </c:pt>
                <c:pt idx="3682">
                  <c:v>275</c:v>
                </c:pt>
                <c:pt idx="3683">
                  <c:v>281</c:v>
                </c:pt>
                <c:pt idx="3684">
                  <c:v>278</c:v>
                </c:pt>
                <c:pt idx="3685">
                  <c:v>278</c:v>
                </c:pt>
                <c:pt idx="3686">
                  <c:v>276</c:v>
                </c:pt>
                <c:pt idx="3687">
                  <c:v>271</c:v>
                </c:pt>
                <c:pt idx="3688">
                  <c:v>268</c:v>
                </c:pt>
                <c:pt idx="3689">
                  <c:v>266</c:v>
                </c:pt>
                <c:pt idx="3690">
                  <c:v>262</c:v>
                </c:pt>
                <c:pt idx="3691">
                  <c:v>262</c:v>
                </c:pt>
                <c:pt idx="3692">
                  <c:v>261</c:v>
                </c:pt>
                <c:pt idx="3693">
                  <c:v>260</c:v>
                </c:pt>
                <c:pt idx="3694">
                  <c:v>259</c:v>
                </c:pt>
                <c:pt idx="3695">
                  <c:v>264</c:v>
                </c:pt>
                <c:pt idx="3696">
                  <c:v>257</c:v>
                </c:pt>
                <c:pt idx="3697">
                  <c:v>256</c:v>
                </c:pt>
                <c:pt idx="3698">
                  <c:v>257</c:v>
                </c:pt>
                <c:pt idx="3699">
                  <c:v>258</c:v>
                </c:pt>
                <c:pt idx="3700">
                  <c:v>261</c:v>
                </c:pt>
                <c:pt idx="3701">
                  <c:v>260</c:v>
                </c:pt>
                <c:pt idx="3702">
                  <c:v>264</c:v>
                </c:pt>
                <c:pt idx="3703">
                  <c:v>268</c:v>
                </c:pt>
                <c:pt idx="3704">
                  <c:v>271</c:v>
                </c:pt>
                <c:pt idx="3705">
                  <c:v>266</c:v>
                </c:pt>
                <c:pt idx="3706">
                  <c:v>263</c:v>
                </c:pt>
                <c:pt idx="3707">
                  <c:v>253</c:v>
                </c:pt>
                <c:pt idx="3708">
                  <c:v>258</c:v>
                </c:pt>
                <c:pt idx="3709">
                  <c:v>256</c:v>
                </c:pt>
                <c:pt idx="3710">
                  <c:v>255</c:v>
                </c:pt>
                <c:pt idx="3711">
                  <c:v>254</c:v>
                </c:pt>
                <c:pt idx="3712">
                  <c:v>256</c:v>
                </c:pt>
                <c:pt idx="3713">
                  <c:v>258</c:v>
                </c:pt>
                <c:pt idx="3714">
                  <c:v>256</c:v>
                </c:pt>
                <c:pt idx="3715">
                  <c:v>258</c:v>
                </c:pt>
                <c:pt idx="3716">
                  <c:v>256</c:v>
                </c:pt>
                <c:pt idx="3717">
                  <c:v>250</c:v>
                </c:pt>
                <c:pt idx="3718">
                  <c:v>248</c:v>
                </c:pt>
                <c:pt idx="3719">
                  <c:v>252</c:v>
                </c:pt>
                <c:pt idx="3720">
                  <c:v>257</c:v>
                </c:pt>
                <c:pt idx="3721">
                  <c:v>258</c:v>
                </c:pt>
                <c:pt idx="3722">
                  <c:v>259</c:v>
                </c:pt>
                <c:pt idx="3723">
                  <c:v>262</c:v>
                </c:pt>
                <c:pt idx="3724">
                  <c:v>266</c:v>
                </c:pt>
                <c:pt idx="3725">
                  <c:v>260</c:v>
                </c:pt>
                <c:pt idx="3726">
                  <c:v>259</c:v>
                </c:pt>
                <c:pt idx="3727">
                  <c:v>258</c:v>
                </c:pt>
                <c:pt idx="3728">
                  <c:v>254</c:v>
                </c:pt>
                <c:pt idx="3729">
                  <c:v>254</c:v>
                </c:pt>
                <c:pt idx="3730">
                  <c:v>254</c:v>
                </c:pt>
                <c:pt idx="3731">
                  <c:v>252</c:v>
                </c:pt>
                <c:pt idx="3732">
                  <c:v>255</c:v>
                </c:pt>
                <c:pt idx="3733">
                  <c:v>253</c:v>
                </c:pt>
                <c:pt idx="3734">
                  <c:v>255</c:v>
                </c:pt>
                <c:pt idx="3735">
                  <c:v>254</c:v>
                </c:pt>
                <c:pt idx="3736">
                  <c:v>252</c:v>
                </c:pt>
                <c:pt idx="3737">
                  <c:v>257</c:v>
                </c:pt>
                <c:pt idx="3738">
                  <c:v>261</c:v>
                </c:pt>
                <c:pt idx="3739">
                  <c:v>259</c:v>
                </c:pt>
                <c:pt idx="3740">
                  <c:v>261</c:v>
                </c:pt>
                <c:pt idx="3741">
                  <c:v>259</c:v>
                </c:pt>
                <c:pt idx="3742">
                  <c:v>261</c:v>
                </c:pt>
                <c:pt idx="3743">
                  <c:v>262</c:v>
                </c:pt>
                <c:pt idx="3744">
                  <c:v>261</c:v>
                </c:pt>
                <c:pt idx="3745">
                  <c:v>257</c:v>
                </c:pt>
                <c:pt idx="3746">
                  <c:v>257</c:v>
                </c:pt>
                <c:pt idx="3747">
                  <c:v>260</c:v>
                </c:pt>
                <c:pt idx="3748">
                  <c:v>265</c:v>
                </c:pt>
                <c:pt idx="3749">
                  <c:v>264</c:v>
                </c:pt>
                <c:pt idx="3750">
                  <c:v>263</c:v>
                </c:pt>
                <c:pt idx="3751">
                  <c:v>264</c:v>
                </c:pt>
                <c:pt idx="3752">
                  <c:v>264</c:v>
                </c:pt>
                <c:pt idx="3753">
                  <c:v>265</c:v>
                </c:pt>
                <c:pt idx="3754">
                  <c:v>265</c:v>
                </c:pt>
                <c:pt idx="3755">
                  <c:v>265</c:v>
                </c:pt>
                <c:pt idx="3756">
                  <c:v>264</c:v>
                </c:pt>
                <c:pt idx="3757">
                  <c:v>267</c:v>
                </c:pt>
                <c:pt idx="3758">
                  <c:v>266</c:v>
                </c:pt>
                <c:pt idx="3759">
                  <c:v>264</c:v>
                </c:pt>
                <c:pt idx="3760">
                  <c:v>249</c:v>
                </c:pt>
                <c:pt idx="3761">
                  <c:v>247</c:v>
                </c:pt>
                <c:pt idx="3762">
                  <c:v>247</c:v>
                </c:pt>
                <c:pt idx="3763">
                  <c:v>247</c:v>
                </c:pt>
                <c:pt idx="3764">
                  <c:v>243</c:v>
                </c:pt>
                <c:pt idx="3765">
                  <c:v>241</c:v>
                </c:pt>
                <c:pt idx="3766">
                  <c:v>238</c:v>
                </c:pt>
                <c:pt idx="3767">
                  <c:v>237</c:v>
                </c:pt>
                <c:pt idx="3768">
                  <c:v>241</c:v>
                </c:pt>
                <c:pt idx="3769">
                  <c:v>238</c:v>
                </c:pt>
                <c:pt idx="3770">
                  <c:v>234</c:v>
                </c:pt>
                <c:pt idx="3771">
                  <c:v>231</c:v>
                </c:pt>
                <c:pt idx="3772">
                  <c:v>232</c:v>
                </c:pt>
                <c:pt idx="3773">
                  <c:v>231</c:v>
                </c:pt>
                <c:pt idx="3774">
                  <c:v>228</c:v>
                </c:pt>
                <c:pt idx="3775">
                  <c:v>228</c:v>
                </c:pt>
                <c:pt idx="3776">
                  <c:v>231</c:v>
                </c:pt>
                <c:pt idx="3777">
                  <c:v>236</c:v>
                </c:pt>
                <c:pt idx="3778">
                  <c:v>240</c:v>
                </c:pt>
                <c:pt idx="3779">
                  <c:v>240</c:v>
                </c:pt>
                <c:pt idx="3780">
                  <c:v>244</c:v>
                </c:pt>
                <c:pt idx="3781">
                  <c:v>241</c:v>
                </c:pt>
                <c:pt idx="3782">
                  <c:v>238</c:v>
                </c:pt>
                <c:pt idx="3783">
                  <c:v>236</c:v>
                </c:pt>
                <c:pt idx="3784">
                  <c:v>236</c:v>
                </c:pt>
                <c:pt idx="3785">
                  <c:v>237</c:v>
                </c:pt>
                <c:pt idx="3786">
                  <c:v>241</c:v>
                </c:pt>
                <c:pt idx="3787">
                  <c:v>243</c:v>
                </c:pt>
                <c:pt idx="3788">
                  <c:v>253</c:v>
                </c:pt>
                <c:pt idx="3789">
                  <c:v>253</c:v>
                </c:pt>
                <c:pt idx="3790">
                  <c:v>249</c:v>
                </c:pt>
                <c:pt idx="3791">
                  <c:v>252</c:v>
                </c:pt>
                <c:pt idx="3792">
                  <c:v>255</c:v>
                </c:pt>
                <c:pt idx="3793">
                  <c:v>265</c:v>
                </c:pt>
                <c:pt idx="3794">
                  <c:v>269</c:v>
                </c:pt>
                <c:pt idx="3795">
                  <c:v>271</c:v>
                </c:pt>
                <c:pt idx="3796">
                  <c:v>270</c:v>
                </c:pt>
                <c:pt idx="3797">
                  <c:v>268</c:v>
                </c:pt>
                <c:pt idx="3798">
                  <c:v>263</c:v>
                </c:pt>
                <c:pt idx="3799">
                  <c:v>266</c:v>
                </c:pt>
                <c:pt idx="3800">
                  <c:v>266</c:v>
                </c:pt>
                <c:pt idx="3801">
                  <c:v>271</c:v>
                </c:pt>
                <c:pt idx="3802">
                  <c:v>270</c:v>
                </c:pt>
                <c:pt idx="3803">
                  <c:v>294</c:v>
                </c:pt>
                <c:pt idx="3804">
                  <c:v>313</c:v>
                </c:pt>
                <c:pt idx="3805">
                  <c:v>312</c:v>
                </c:pt>
                <c:pt idx="3806">
                  <c:v>305</c:v>
                </c:pt>
                <c:pt idx="3807">
                  <c:v>307</c:v>
                </c:pt>
                <c:pt idx="3808">
                  <c:v>306</c:v>
                </c:pt>
                <c:pt idx="3809">
                  <c:v>306</c:v>
                </c:pt>
                <c:pt idx="3810">
                  <c:v>298</c:v>
                </c:pt>
                <c:pt idx="3811">
                  <c:v>293</c:v>
                </c:pt>
                <c:pt idx="3812">
                  <c:v>289</c:v>
                </c:pt>
                <c:pt idx="3813">
                  <c:v>283</c:v>
                </c:pt>
                <c:pt idx="3814">
                  <c:v>283</c:v>
                </c:pt>
                <c:pt idx="3815">
                  <c:v>276</c:v>
                </c:pt>
                <c:pt idx="3816">
                  <c:v>272</c:v>
                </c:pt>
                <c:pt idx="3817">
                  <c:v>266</c:v>
                </c:pt>
                <c:pt idx="3818">
                  <c:v>269</c:v>
                </c:pt>
                <c:pt idx="3819">
                  <c:v>267</c:v>
                </c:pt>
                <c:pt idx="3820">
                  <c:v>265</c:v>
                </c:pt>
                <c:pt idx="3821">
                  <c:v>267</c:v>
                </c:pt>
                <c:pt idx="3822">
                  <c:v>270</c:v>
                </c:pt>
                <c:pt idx="3823">
                  <c:v>270</c:v>
                </c:pt>
                <c:pt idx="3824">
                  <c:v>268</c:v>
                </c:pt>
                <c:pt idx="3825">
                  <c:v>272</c:v>
                </c:pt>
                <c:pt idx="3826">
                  <c:v>268</c:v>
                </c:pt>
                <c:pt idx="3827">
                  <c:v>271</c:v>
                </c:pt>
                <c:pt idx="3828">
                  <c:v>273</c:v>
                </c:pt>
                <c:pt idx="3829">
                  <c:v>281</c:v>
                </c:pt>
                <c:pt idx="3830">
                  <c:v>280</c:v>
                </c:pt>
                <c:pt idx="3831">
                  <c:v>281</c:v>
                </c:pt>
                <c:pt idx="3832">
                  <c:v>288</c:v>
                </c:pt>
                <c:pt idx="3833">
                  <c:v>291</c:v>
                </c:pt>
                <c:pt idx="3834">
                  <c:v>289</c:v>
                </c:pt>
                <c:pt idx="3835">
                  <c:v>292</c:v>
                </c:pt>
                <c:pt idx="3836">
                  <c:v>295</c:v>
                </c:pt>
                <c:pt idx="3837">
                  <c:v>291</c:v>
                </c:pt>
                <c:pt idx="3838">
                  <c:v>284</c:v>
                </c:pt>
                <c:pt idx="3839">
                  <c:v>284</c:v>
                </c:pt>
                <c:pt idx="3840">
                  <c:v>288</c:v>
                </c:pt>
                <c:pt idx="3841">
                  <c:v>299</c:v>
                </c:pt>
                <c:pt idx="3842">
                  <c:v>303</c:v>
                </c:pt>
                <c:pt idx="3843">
                  <c:v>317</c:v>
                </c:pt>
                <c:pt idx="3844">
                  <c:v>323</c:v>
                </c:pt>
                <c:pt idx="3845">
                  <c:v>332</c:v>
                </c:pt>
                <c:pt idx="3846">
                  <c:v>320</c:v>
                </c:pt>
                <c:pt idx="3847">
                  <c:v>324</c:v>
                </c:pt>
                <c:pt idx="3848">
                  <c:v>320</c:v>
                </c:pt>
                <c:pt idx="3849">
                  <c:v>308</c:v>
                </c:pt>
                <c:pt idx="3850">
                  <c:v>306</c:v>
                </c:pt>
                <c:pt idx="3851">
                  <c:v>317</c:v>
                </c:pt>
                <c:pt idx="3852">
                  <c:v>326</c:v>
                </c:pt>
                <c:pt idx="3853">
                  <c:v>330</c:v>
                </c:pt>
                <c:pt idx="3854">
                  <c:v>343</c:v>
                </c:pt>
                <c:pt idx="3855">
                  <c:v>343</c:v>
                </c:pt>
                <c:pt idx="3856">
                  <c:v>359</c:v>
                </c:pt>
                <c:pt idx="3857">
                  <c:v>379</c:v>
                </c:pt>
                <c:pt idx="3858">
                  <c:v>369</c:v>
                </c:pt>
                <c:pt idx="3859">
                  <c:v>340</c:v>
                </c:pt>
                <c:pt idx="3860">
                  <c:v>340</c:v>
                </c:pt>
                <c:pt idx="3861">
                  <c:v>322</c:v>
                </c:pt>
                <c:pt idx="3862">
                  <c:v>317</c:v>
                </c:pt>
                <c:pt idx="3863">
                  <c:v>311</c:v>
                </c:pt>
                <c:pt idx="3864">
                  <c:v>311</c:v>
                </c:pt>
                <c:pt idx="3865">
                  <c:v>314</c:v>
                </c:pt>
                <c:pt idx="3866">
                  <c:v>312</c:v>
                </c:pt>
                <c:pt idx="3867">
                  <c:v>306</c:v>
                </c:pt>
                <c:pt idx="3868">
                  <c:v>308</c:v>
                </c:pt>
                <c:pt idx="3869">
                  <c:v>303</c:v>
                </c:pt>
                <c:pt idx="3870">
                  <c:v>302</c:v>
                </c:pt>
                <c:pt idx="3871">
                  <c:v>307</c:v>
                </c:pt>
                <c:pt idx="3872">
                  <c:v>304</c:v>
                </c:pt>
                <c:pt idx="3873">
                  <c:v>301</c:v>
                </c:pt>
                <c:pt idx="3874">
                  <c:v>306</c:v>
                </c:pt>
                <c:pt idx="3875">
                  <c:v>303</c:v>
                </c:pt>
                <c:pt idx="3876">
                  <c:v>303</c:v>
                </c:pt>
                <c:pt idx="3877">
                  <c:v>303</c:v>
                </c:pt>
                <c:pt idx="3878">
                  <c:v>306</c:v>
                </c:pt>
                <c:pt idx="3879">
                  <c:v>311</c:v>
                </c:pt>
                <c:pt idx="3880">
                  <c:v>313</c:v>
                </c:pt>
                <c:pt idx="3881">
                  <c:v>319</c:v>
                </c:pt>
                <c:pt idx="3882">
                  <c:v>322</c:v>
                </c:pt>
                <c:pt idx="3883">
                  <c:v>326</c:v>
                </c:pt>
                <c:pt idx="3884">
                  <c:v>320</c:v>
                </c:pt>
                <c:pt idx="3885">
                  <c:v>320</c:v>
                </c:pt>
                <c:pt idx="3886">
                  <c:v>320</c:v>
                </c:pt>
                <c:pt idx="3887">
                  <c:v>322</c:v>
                </c:pt>
                <c:pt idx="3888">
                  <c:v>323</c:v>
                </c:pt>
                <c:pt idx="3889">
                  <c:v>330</c:v>
                </c:pt>
                <c:pt idx="3890">
                  <c:v>346</c:v>
                </c:pt>
                <c:pt idx="3891">
                  <c:v>346</c:v>
                </c:pt>
                <c:pt idx="3892">
                  <c:v>344</c:v>
                </c:pt>
                <c:pt idx="3893">
                  <c:v>346</c:v>
                </c:pt>
                <c:pt idx="3894">
                  <c:v>340</c:v>
                </c:pt>
                <c:pt idx="3895">
                  <c:v>349</c:v>
                </c:pt>
                <c:pt idx="3896">
                  <c:v>366</c:v>
                </c:pt>
                <c:pt idx="3897">
                  <c:v>379</c:v>
                </c:pt>
                <c:pt idx="3898">
                  <c:v>382</c:v>
                </c:pt>
                <c:pt idx="3899">
                  <c:v>402</c:v>
                </c:pt>
                <c:pt idx="3900">
                  <c:v>405</c:v>
                </c:pt>
                <c:pt idx="3901">
                  <c:v>420</c:v>
                </c:pt>
                <c:pt idx="3902">
                  <c:v>398</c:v>
                </c:pt>
                <c:pt idx="3903">
                  <c:v>368</c:v>
                </c:pt>
                <c:pt idx="3904">
                  <c:v>363</c:v>
                </c:pt>
                <c:pt idx="3905">
                  <c:v>359</c:v>
                </c:pt>
                <c:pt idx="3906">
                  <c:v>351</c:v>
                </c:pt>
                <c:pt idx="3907">
                  <c:v>350</c:v>
                </c:pt>
                <c:pt idx="3908">
                  <c:v>350</c:v>
                </c:pt>
                <c:pt idx="3909">
                  <c:v>350</c:v>
                </c:pt>
                <c:pt idx="3910">
                  <c:v>353</c:v>
                </c:pt>
                <c:pt idx="3911">
                  <c:v>355</c:v>
                </c:pt>
                <c:pt idx="3912">
                  <c:v>360</c:v>
                </c:pt>
                <c:pt idx="3913">
                  <c:v>360</c:v>
                </c:pt>
                <c:pt idx="3914">
                  <c:v>363</c:v>
                </c:pt>
                <c:pt idx="3915">
                  <c:v>375</c:v>
                </c:pt>
                <c:pt idx="3916">
                  <c:v>389</c:v>
                </c:pt>
                <c:pt idx="3917">
                  <c:v>382</c:v>
                </c:pt>
                <c:pt idx="3918">
                  <c:v>370</c:v>
                </c:pt>
                <c:pt idx="3919">
                  <c:v>372</c:v>
                </c:pt>
                <c:pt idx="3920">
                  <c:v>378</c:v>
                </c:pt>
                <c:pt idx="3921">
                  <c:v>378</c:v>
                </c:pt>
                <c:pt idx="3922">
                  <c:v>387</c:v>
                </c:pt>
                <c:pt idx="3923">
                  <c:v>389</c:v>
                </c:pt>
                <c:pt idx="3924">
                  <c:v>386</c:v>
                </c:pt>
                <c:pt idx="3925">
                  <c:v>386</c:v>
                </c:pt>
                <c:pt idx="3926">
                  <c:v>386</c:v>
                </c:pt>
                <c:pt idx="3927">
                  <c:v>384</c:v>
                </c:pt>
                <c:pt idx="3928">
                  <c:v>376</c:v>
                </c:pt>
                <c:pt idx="3929">
                  <c:v>380</c:v>
                </c:pt>
                <c:pt idx="3930">
                  <c:v>377</c:v>
                </c:pt>
                <c:pt idx="3931">
                  <c:v>379</c:v>
                </c:pt>
                <c:pt idx="3932">
                  <c:v>380</c:v>
                </c:pt>
                <c:pt idx="3933">
                  <c:v>377</c:v>
                </c:pt>
                <c:pt idx="3934">
                  <c:v>385</c:v>
                </c:pt>
                <c:pt idx="3935">
                  <c:v>373</c:v>
                </c:pt>
                <c:pt idx="3936">
                  <c:v>360</c:v>
                </c:pt>
                <c:pt idx="3937">
                  <c:v>355</c:v>
                </c:pt>
                <c:pt idx="3938">
                  <c:v>350</c:v>
                </c:pt>
                <c:pt idx="3939">
                  <c:v>332</c:v>
                </c:pt>
                <c:pt idx="3940">
                  <c:v>335</c:v>
                </c:pt>
                <c:pt idx="3941">
                  <c:v>330</c:v>
                </c:pt>
                <c:pt idx="3942">
                  <c:v>331</c:v>
                </c:pt>
                <c:pt idx="3943">
                  <c:v>331</c:v>
                </c:pt>
                <c:pt idx="3944">
                  <c:v>328</c:v>
                </c:pt>
                <c:pt idx="3945">
                  <c:v>326</c:v>
                </c:pt>
                <c:pt idx="3946">
                  <c:v>316</c:v>
                </c:pt>
                <c:pt idx="3947">
                  <c:v>322</c:v>
                </c:pt>
                <c:pt idx="3948">
                  <c:v>319</c:v>
                </c:pt>
                <c:pt idx="3949">
                  <c:v>315</c:v>
                </c:pt>
                <c:pt idx="3950">
                  <c:v>318</c:v>
                </c:pt>
                <c:pt idx="3951">
                  <c:v>320</c:v>
                </c:pt>
                <c:pt idx="3952">
                  <c:v>315</c:v>
                </c:pt>
                <c:pt idx="3953">
                  <c:v>306</c:v>
                </c:pt>
                <c:pt idx="3954">
                  <c:v>305</c:v>
                </c:pt>
                <c:pt idx="3955">
                  <c:v>307</c:v>
                </c:pt>
                <c:pt idx="3956">
                  <c:v>308</c:v>
                </c:pt>
                <c:pt idx="3957">
                  <c:v>313</c:v>
                </c:pt>
                <c:pt idx="3958">
                  <c:v>315</c:v>
                </c:pt>
                <c:pt idx="3959">
                  <c:v>313</c:v>
                </c:pt>
                <c:pt idx="3960">
                  <c:v>321</c:v>
                </c:pt>
                <c:pt idx="3961">
                  <c:v>334</c:v>
                </c:pt>
                <c:pt idx="3962">
                  <c:v>329</c:v>
                </c:pt>
                <c:pt idx="3963">
                  <c:v>329</c:v>
                </c:pt>
                <c:pt idx="3964">
                  <c:v>334</c:v>
                </c:pt>
                <c:pt idx="3965">
                  <c:v>337</c:v>
                </c:pt>
                <c:pt idx="3966">
                  <c:v>342</c:v>
                </c:pt>
                <c:pt idx="3967">
                  <c:v>353</c:v>
                </c:pt>
                <c:pt idx="3968">
                  <c:v>341</c:v>
                </c:pt>
                <c:pt idx="3969">
                  <c:v>343</c:v>
                </c:pt>
                <c:pt idx="3970">
                  <c:v>344</c:v>
                </c:pt>
                <c:pt idx="3971">
                  <c:v>343</c:v>
                </c:pt>
                <c:pt idx="3972">
                  <c:v>338</c:v>
                </c:pt>
                <c:pt idx="3973">
                  <c:v>336</c:v>
                </c:pt>
                <c:pt idx="3974">
                  <c:v>338</c:v>
                </c:pt>
                <c:pt idx="3975">
                  <c:v>335</c:v>
                </c:pt>
                <c:pt idx="3976">
                  <c:v>346</c:v>
                </c:pt>
                <c:pt idx="3977">
                  <c:v>349</c:v>
                </c:pt>
                <c:pt idx="3978">
                  <c:v>346</c:v>
                </c:pt>
                <c:pt idx="3979">
                  <c:v>346</c:v>
                </c:pt>
                <c:pt idx="3980">
                  <c:v>344</c:v>
                </c:pt>
                <c:pt idx="3981">
                  <c:v>338</c:v>
                </c:pt>
                <c:pt idx="3982">
                  <c:v>333</c:v>
                </c:pt>
                <c:pt idx="3983">
                  <c:v>329</c:v>
                </c:pt>
                <c:pt idx="3984">
                  <c:v>328</c:v>
                </c:pt>
                <c:pt idx="3985">
                  <c:v>328</c:v>
                </c:pt>
                <c:pt idx="3986">
                  <c:v>330</c:v>
                </c:pt>
                <c:pt idx="3987">
                  <c:v>325</c:v>
                </c:pt>
                <c:pt idx="3988">
                  <c:v>328</c:v>
                </c:pt>
                <c:pt idx="3989">
                  <c:v>333</c:v>
                </c:pt>
                <c:pt idx="3990">
                  <c:v>327</c:v>
                </c:pt>
                <c:pt idx="3991">
                  <c:v>325</c:v>
                </c:pt>
                <c:pt idx="3992">
                  <c:v>322</c:v>
                </c:pt>
                <c:pt idx="3993">
                  <c:v>323</c:v>
                </c:pt>
                <c:pt idx="3994">
                  <c:v>324</c:v>
                </c:pt>
                <c:pt idx="3995">
                  <c:v>323</c:v>
                </c:pt>
                <c:pt idx="3996">
                  <c:v>320</c:v>
                </c:pt>
                <c:pt idx="3997">
                  <c:v>321</c:v>
                </c:pt>
                <c:pt idx="3998">
                  <c:v>325</c:v>
                </c:pt>
                <c:pt idx="3999">
                  <c:v>320</c:v>
                </c:pt>
                <c:pt idx="4000">
                  <c:v>318</c:v>
                </c:pt>
                <c:pt idx="4001">
                  <c:v>315</c:v>
                </c:pt>
                <c:pt idx="4002">
                  <c:v>317</c:v>
                </c:pt>
                <c:pt idx="4003">
                  <c:v>322</c:v>
                </c:pt>
                <c:pt idx="4004">
                  <c:v>319</c:v>
                </c:pt>
                <c:pt idx="4005">
                  <c:v>313</c:v>
                </c:pt>
                <c:pt idx="4006">
                  <c:v>323</c:v>
                </c:pt>
                <c:pt idx="4007">
                  <c:v>318</c:v>
                </c:pt>
                <c:pt idx="4008">
                  <c:v>319</c:v>
                </c:pt>
                <c:pt idx="4009">
                  <c:v>322</c:v>
                </c:pt>
                <c:pt idx="4010">
                  <c:v>317</c:v>
                </c:pt>
                <c:pt idx="4011">
                  <c:v>314</c:v>
                </c:pt>
                <c:pt idx="4012">
                  <c:v>316</c:v>
                </c:pt>
                <c:pt idx="4013">
                  <c:v>317</c:v>
                </c:pt>
                <c:pt idx="4014">
                  <c:v>313</c:v>
                </c:pt>
                <c:pt idx="4015">
                  <c:v>313</c:v>
                </c:pt>
                <c:pt idx="4016">
                  <c:v>317</c:v>
                </c:pt>
                <c:pt idx="4017">
                  <c:v>313</c:v>
                </c:pt>
                <c:pt idx="4018">
                  <c:v>314</c:v>
                </c:pt>
                <c:pt idx="4019">
                  <c:v>315</c:v>
                </c:pt>
                <c:pt idx="4020">
                  <c:v>314</c:v>
                </c:pt>
                <c:pt idx="4021">
                  <c:v>311</c:v>
                </c:pt>
                <c:pt idx="4022">
                  <c:v>308</c:v>
                </c:pt>
                <c:pt idx="4023">
                  <c:v>317</c:v>
                </c:pt>
                <c:pt idx="4024">
                  <c:v>318</c:v>
                </c:pt>
                <c:pt idx="4025">
                  <c:v>323</c:v>
                </c:pt>
                <c:pt idx="4026">
                  <c:v>327</c:v>
                </c:pt>
                <c:pt idx="4027">
                  <c:v>320</c:v>
                </c:pt>
                <c:pt idx="4028">
                  <c:v>322</c:v>
                </c:pt>
                <c:pt idx="4029">
                  <c:v>323</c:v>
                </c:pt>
                <c:pt idx="4030">
                  <c:v>329</c:v>
                </c:pt>
                <c:pt idx="4031">
                  <c:v>334</c:v>
                </c:pt>
                <c:pt idx="4032">
                  <c:v>333</c:v>
                </c:pt>
                <c:pt idx="4033">
                  <c:v>327</c:v>
                </c:pt>
                <c:pt idx="4034">
                  <c:v>329</c:v>
                </c:pt>
                <c:pt idx="4035">
                  <c:v>319</c:v>
                </c:pt>
                <c:pt idx="4036">
                  <c:v>319</c:v>
                </c:pt>
                <c:pt idx="4037">
                  <c:v>322</c:v>
                </c:pt>
                <c:pt idx="4038">
                  <c:v>323</c:v>
                </c:pt>
                <c:pt idx="4039">
                  <c:v>322</c:v>
                </c:pt>
                <c:pt idx="4040">
                  <c:v>345</c:v>
                </c:pt>
                <c:pt idx="4041">
                  <c:v>352</c:v>
                </c:pt>
                <c:pt idx="4042">
                  <c:v>342</c:v>
                </c:pt>
                <c:pt idx="4043">
                  <c:v>345</c:v>
                </c:pt>
                <c:pt idx="4044">
                  <c:v>345</c:v>
                </c:pt>
                <c:pt idx="4045">
                  <c:v>360</c:v>
                </c:pt>
                <c:pt idx="4046">
                  <c:v>364</c:v>
                </c:pt>
                <c:pt idx="4047">
                  <c:v>371</c:v>
                </c:pt>
                <c:pt idx="4048">
                  <c:v>361</c:v>
                </c:pt>
                <c:pt idx="4049">
                  <c:v>348</c:v>
                </c:pt>
                <c:pt idx="4050">
                  <c:v>345</c:v>
                </c:pt>
                <c:pt idx="4051">
                  <c:v>345</c:v>
                </c:pt>
                <c:pt idx="4052">
                  <c:v>343</c:v>
                </c:pt>
                <c:pt idx="4053">
                  <c:v>341</c:v>
                </c:pt>
                <c:pt idx="4054">
                  <c:v>345</c:v>
                </c:pt>
                <c:pt idx="4055">
                  <c:v>346</c:v>
                </c:pt>
                <c:pt idx="4056">
                  <c:v>355</c:v>
                </c:pt>
                <c:pt idx="4057">
                  <c:v>364</c:v>
                </c:pt>
                <c:pt idx="4058">
                  <c:v>368</c:v>
                </c:pt>
                <c:pt idx="4059">
                  <c:v>378</c:v>
                </c:pt>
                <c:pt idx="4060">
                  <c:v>394</c:v>
                </c:pt>
                <c:pt idx="4061">
                  <c:v>388</c:v>
                </c:pt>
                <c:pt idx="4062">
                  <c:v>377</c:v>
                </c:pt>
                <c:pt idx="4063">
                  <c:v>370</c:v>
                </c:pt>
                <c:pt idx="4064">
                  <c:v>378</c:v>
                </c:pt>
                <c:pt idx="4065">
                  <c:v>387</c:v>
                </c:pt>
                <c:pt idx="4066">
                  <c:v>383</c:v>
                </c:pt>
                <c:pt idx="4067">
                  <c:v>371</c:v>
                </c:pt>
                <c:pt idx="4068">
                  <c:v>381</c:v>
                </c:pt>
                <c:pt idx="4069">
                  <c:v>392</c:v>
                </c:pt>
                <c:pt idx="4070">
                  <c:v>390</c:v>
                </c:pt>
                <c:pt idx="4071">
                  <c:v>405</c:v>
                </c:pt>
                <c:pt idx="4072">
                  <c:v>415</c:v>
                </c:pt>
                <c:pt idx="4073">
                  <c:v>402</c:v>
                </c:pt>
                <c:pt idx="4074">
                  <c:v>388</c:v>
                </c:pt>
                <c:pt idx="4075">
                  <c:v>394</c:v>
                </c:pt>
                <c:pt idx="4076">
                  <c:v>392</c:v>
                </c:pt>
                <c:pt idx="4077">
                  <c:v>402</c:v>
                </c:pt>
                <c:pt idx="4078">
                  <c:v>408</c:v>
                </c:pt>
                <c:pt idx="4079">
                  <c:v>417</c:v>
                </c:pt>
                <c:pt idx="4080">
                  <c:v>442</c:v>
                </c:pt>
                <c:pt idx="4081">
                  <c:v>418</c:v>
                </c:pt>
                <c:pt idx="4082">
                  <c:v>419</c:v>
                </c:pt>
                <c:pt idx="4083">
                  <c:v>410</c:v>
                </c:pt>
                <c:pt idx="4084">
                  <c:v>403</c:v>
                </c:pt>
                <c:pt idx="4085">
                  <c:v>401</c:v>
                </c:pt>
                <c:pt idx="4086">
                  <c:v>408</c:v>
                </c:pt>
                <c:pt idx="4087">
                  <c:v>404</c:v>
                </c:pt>
                <c:pt idx="4088">
                  <c:v>402</c:v>
                </c:pt>
                <c:pt idx="4089">
                  <c:v>406</c:v>
                </c:pt>
                <c:pt idx="4090">
                  <c:v>406</c:v>
                </c:pt>
                <c:pt idx="4091">
                  <c:v>397</c:v>
                </c:pt>
                <c:pt idx="4092">
                  <c:v>392</c:v>
                </c:pt>
                <c:pt idx="4093">
                  <c:v>391</c:v>
                </c:pt>
                <c:pt idx="4094">
                  <c:v>395</c:v>
                </c:pt>
                <c:pt idx="4095">
                  <c:v>395</c:v>
                </c:pt>
                <c:pt idx="4096">
                  <c:v>388</c:v>
                </c:pt>
                <c:pt idx="4097">
                  <c:v>393</c:v>
                </c:pt>
                <c:pt idx="4098">
                  <c:v>405</c:v>
                </c:pt>
                <c:pt idx="4099">
                  <c:v>414</c:v>
                </c:pt>
                <c:pt idx="4100">
                  <c:v>411</c:v>
                </c:pt>
                <c:pt idx="4101">
                  <c:v>431</c:v>
                </c:pt>
                <c:pt idx="4102">
                  <c:v>430</c:v>
                </c:pt>
                <c:pt idx="4103">
                  <c:v>444</c:v>
                </c:pt>
                <c:pt idx="4104">
                  <c:v>445</c:v>
                </c:pt>
                <c:pt idx="4105">
                  <c:v>474</c:v>
                </c:pt>
                <c:pt idx="4106">
                  <c:v>483</c:v>
                </c:pt>
                <c:pt idx="4107">
                  <c:v>484</c:v>
                </c:pt>
                <c:pt idx="4108">
                  <c:v>488</c:v>
                </c:pt>
                <c:pt idx="4109">
                  <c:v>503</c:v>
                </c:pt>
                <c:pt idx="4110">
                  <c:v>484</c:v>
                </c:pt>
                <c:pt idx="4111">
                  <c:v>475</c:v>
                </c:pt>
                <c:pt idx="4112">
                  <c:v>457</c:v>
                </c:pt>
                <c:pt idx="4113">
                  <c:v>452</c:v>
                </c:pt>
                <c:pt idx="4114">
                  <c:v>440</c:v>
                </c:pt>
                <c:pt idx="4115">
                  <c:v>440</c:v>
                </c:pt>
                <c:pt idx="4116">
                  <c:v>451</c:v>
                </c:pt>
                <c:pt idx="4117">
                  <c:v>457</c:v>
                </c:pt>
                <c:pt idx="4118">
                  <c:v>453</c:v>
                </c:pt>
                <c:pt idx="4119">
                  <c:v>446</c:v>
                </c:pt>
                <c:pt idx="4120">
                  <c:v>444</c:v>
                </c:pt>
                <c:pt idx="4121">
                  <c:v>435</c:v>
                </c:pt>
                <c:pt idx="4122">
                  <c:v>437</c:v>
                </c:pt>
                <c:pt idx="4123">
                  <c:v>441</c:v>
                </c:pt>
                <c:pt idx="4124">
                  <c:v>430</c:v>
                </c:pt>
                <c:pt idx="4125">
                  <c:v>434</c:v>
                </c:pt>
                <c:pt idx="4126">
                  <c:v>440</c:v>
                </c:pt>
                <c:pt idx="4127">
                  <c:v>431</c:v>
                </c:pt>
                <c:pt idx="4128">
                  <c:v>424</c:v>
                </c:pt>
                <c:pt idx="4129">
                  <c:v>423</c:v>
                </c:pt>
                <c:pt idx="4130">
                  <c:v>419</c:v>
                </c:pt>
                <c:pt idx="4131">
                  <c:v>413</c:v>
                </c:pt>
                <c:pt idx="4132">
                  <c:v>410</c:v>
                </c:pt>
                <c:pt idx="4133">
                  <c:v>418</c:v>
                </c:pt>
                <c:pt idx="4134">
                  <c:v>421</c:v>
                </c:pt>
                <c:pt idx="4135">
                  <c:v>433</c:v>
                </c:pt>
                <c:pt idx="4136">
                  <c:v>441</c:v>
                </c:pt>
                <c:pt idx="4137">
                  <c:v>441</c:v>
                </c:pt>
                <c:pt idx="4138">
                  <c:v>451</c:v>
                </c:pt>
                <c:pt idx="4139">
                  <c:v>461</c:v>
                </c:pt>
                <c:pt idx="4140">
                  <c:v>465</c:v>
                </c:pt>
                <c:pt idx="4141">
                  <c:v>457</c:v>
                </c:pt>
                <c:pt idx="4142">
                  <c:v>457</c:v>
                </c:pt>
                <c:pt idx="4143">
                  <c:v>466</c:v>
                </c:pt>
                <c:pt idx="4144">
                  <c:v>470</c:v>
                </c:pt>
                <c:pt idx="4145">
                  <c:v>473</c:v>
                </c:pt>
                <c:pt idx="4146">
                  <c:v>478</c:v>
                </c:pt>
                <c:pt idx="4147">
                  <c:v>474</c:v>
                </c:pt>
                <c:pt idx="4148">
                  <c:v>474</c:v>
                </c:pt>
                <c:pt idx="4149">
                  <c:v>475</c:v>
                </c:pt>
                <c:pt idx="4150">
                  <c:v>478</c:v>
                </c:pt>
                <c:pt idx="4151">
                  <c:v>478</c:v>
                </c:pt>
                <c:pt idx="4152">
                  <c:v>471</c:v>
                </c:pt>
                <c:pt idx="4153">
                  <c:v>470</c:v>
                </c:pt>
                <c:pt idx="4154">
                  <c:v>475</c:v>
                </c:pt>
                <c:pt idx="4155">
                  <c:v>488</c:v>
                </c:pt>
                <c:pt idx="4156">
                  <c:v>500</c:v>
                </c:pt>
                <c:pt idx="4157">
                  <c:v>506</c:v>
                </c:pt>
                <c:pt idx="4158">
                  <c:v>504</c:v>
                </c:pt>
                <c:pt idx="4159">
                  <c:v>539</c:v>
                </c:pt>
                <c:pt idx="4160">
                  <c:v>559</c:v>
                </c:pt>
                <c:pt idx="4161">
                  <c:v>535</c:v>
                </c:pt>
                <c:pt idx="4162">
                  <c:v>525</c:v>
                </c:pt>
                <c:pt idx="4163">
                  <c:v>528</c:v>
                </c:pt>
                <c:pt idx="4164">
                  <c:v>546</c:v>
                </c:pt>
                <c:pt idx="4165">
                  <c:v>550</c:v>
                </c:pt>
                <c:pt idx="4166">
                  <c:v>541</c:v>
                </c:pt>
                <c:pt idx="4167">
                  <c:v>531</c:v>
                </c:pt>
                <c:pt idx="4168">
                  <c:v>531</c:v>
                </c:pt>
                <c:pt idx="4169">
                  <c:v>531</c:v>
                </c:pt>
                <c:pt idx="4170">
                  <c:v>533</c:v>
                </c:pt>
                <c:pt idx="4171">
                  <c:v>523</c:v>
                </c:pt>
                <c:pt idx="4172">
                  <c:v>523</c:v>
                </c:pt>
                <c:pt idx="4173">
                  <c:v>522</c:v>
                </c:pt>
                <c:pt idx="4174">
                  <c:v>522</c:v>
                </c:pt>
                <c:pt idx="4175">
                  <c:v>537</c:v>
                </c:pt>
                <c:pt idx="4176">
                  <c:v>530</c:v>
                </c:pt>
                <c:pt idx="4177">
                  <c:v>537</c:v>
                </c:pt>
                <c:pt idx="4178">
                  <c:v>549</c:v>
                </c:pt>
                <c:pt idx="4179">
                  <c:v>546</c:v>
                </c:pt>
                <c:pt idx="4180">
                  <c:v>553</c:v>
                </c:pt>
                <c:pt idx="4181">
                  <c:v>558</c:v>
                </c:pt>
                <c:pt idx="4182">
                  <c:v>570</c:v>
                </c:pt>
                <c:pt idx="4183">
                  <c:v>573</c:v>
                </c:pt>
                <c:pt idx="4184">
                  <c:v>600</c:v>
                </c:pt>
                <c:pt idx="4185">
                  <c:v>601</c:v>
                </c:pt>
                <c:pt idx="4186">
                  <c:v>597</c:v>
                </c:pt>
                <c:pt idx="4187">
                  <c:v>629</c:v>
                </c:pt>
                <c:pt idx="4188">
                  <c:v>615</c:v>
                </c:pt>
                <c:pt idx="4189">
                  <c:v>591</c:v>
                </c:pt>
                <c:pt idx="4190">
                  <c:v>587</c:v>
                </c:pt>
                <c:pt idx="4191">
                  <c:v>584</c:v>
                </c:pt>
                <c:pt idx="4192">
                  <c:v>578</c:v>
                </c:pt>
                <c:pt idx="4193">
                  <c:v>574</c:v>
                </c:pt>
                <c:pt idx="4194">
                  <c:v>572</c:v>
                </c:pt>
                <c:pt idx="4195">
                  <c:v>577</c:v>
                </c:pt>
                <c:pt idx="4196">
                  <c:v>592</c:v>
                </c:pt>
                <c:pt idx="4197">
                  <c:v>595</c:v>
                </c:pt>
                <c:pt idx="4198">
                  <c:v>595</c:v>
                </c:pt>
                <c:pt idx="4199">
                  <c:v>601</c:v>
                </c:pt>
                <c:pt idx="4200">
                  <c:v>638</c:v>
                </c:pt>
                <c:pt idx="4201">
                  <c:v>647</c:v>
                </c:pt>
                <c:pt idx="4202">
                  <c:v>636</c:v>
                </c:pt>
                <c:pt idx="4203">
                  <c:v>666</c:v>
                </c:pt>
                <c:pt idx="4204">
                  <c:v>644</c:v>
                </c:pt>
                <c:pt idx="4205">
                  <c:v>639</c:v>
                </c:pt>
                <c:pt idx="4206">
                  <c:v>626</c:v>
                </c:pt>
                <c:pt idx="4207">
                  <c:v>604</c:v>
                </c:pt>
                <c:pt idx="4208">
                  <c:v>601</c:v>
                </c:pt>
                <c:pt idx="4209">
                  <c:v>608</c:v>
                </c:pt>
                <c:pt idx="4210">
                  <c:v>595</c:v>
                </c:pt>
                <c:pt idx="4211">
                  <c:v>596</c:v>
                </c:pt>
                <c:pt idx="4212">
                  <c:v>603</c:v>
                </c:pt>
                <c:pt idx="4213">
                  <c:v>594</c:v>
                </c:pt>
                <c:pt idx="4214">
                  <c:v>569</c:v>
                </c:pt>
                <c:pt idx="4215">
                  <c:v>570</c:v>
                </c:pt>
                <c:pt idx="4216">
                  <c:v>544</c:v>
                </c:pt>
                <c:pt idx="4217">
                  <c:v>532</c:v>
                </c:pt>
                <c:pt idx="4218">
                  <c:v>530</c:v>
                </c:pt>
                <c:pt idx="4219">
                  <c:v>513</c:v>
                </c:pt>
                <c:pt idx="4220">
                  <c:v>510</c:v>
                </c:pt>
                <c:pt idx="4221">
                  <c:v>521</c:v>
                </c:pt>
                <c:pt idx="4222">
                  <c:v>524</c:v>
                </c:pt>
                <c:pt idx="4223">
                  <c:v>516</c:v>
                </c:pt>
                <c:pt idx="4224">
                  <c:v>497</c:v>
                </c:pt>
                <c:pt idx="4225">
                  <c:v>493</c:v>
                </c:pt>
                <c:pt idx="4226">
                  <c:v>504</c:v>
                </c:pt>
                <c:pt idx="4227">
                  <c:v>514</c:v>
                </c:pt>
                <c:pt idx="4228">
                  <c:v>504</c:v>
                </c:pt>
                <c:pt idx="4229">
                  <c:v>495</c:v>
                </c:pt>
                <c:pt idx="4230">
                  <c:v>491</c:v>
                </c:pt>
                <c:pt idx="4231">
                  <c:v>497</c:v>
                </c:pt>
                <c:pt idx="4232">
                  <c:v>507</c:v>
                </c:pt>
                <c:pt idx="4233">
                  <c:v>520</c:v>
                </c:pt>
                <c:pt idx="4234">
                  <c:v>520</c:v>
                </c:pt>
                <c:pt idx="4235">
                  <c:v>526</c:v>
                </c:pt>
                <c:pt idx="4236">
                  <c:v>541</c:v>
                </c:pt>
                <c:pt idx="4237">
                  <c:v>531</c:v>
                </c:pt>
                <c:pt idx="4238">
                  <c:v>535</c:v>
                </c:pt>
                <c:pt idx="4239">
                  <c:v>536</c:v>
                </c:pt>
                <c:pt idx="4240">
                  <c:v>535</c:v>
                </c:pt>
                <c:pt idx="4241">
                  <c:v>544</c:v>
                </c:pt>
                <c:pt idx="4242">
                  <c:v>535</c:v>
                </c:pt>
                <c:pt idx="4243">
                  <c:v>541</c:v>
                </c:pt>
                <c:pt idx="4244">
                  <c:v>533</c:v>
                </c:pt>
                <c:pt idx="4245">
                  <c:v>531</c:v>
                </c:pt>
                <c:pt idx="4246">
                  <c:v>519</c:v>
                </c:pt>
                <c:pt idx="4247">
                  <c:v>505</c:v>
                </c:pt>
                <c:pt idx="4248">
                  <c:v>496</c:v>
                </c:pt>
                <c:pt idx="4249">
                  <c:v>498</c:v>
                </c:pt>
                <c:pt idx="4250">
                  <c:v>499</c:v>
                </c:pt>
                <c:pt idx="4251">
                  <c:v>485</c:v>
                </c:pt>
                <c:pt idx="4252">
                  <c:v>473</c:v>
                </c:pt>
                <c:pt idx="4253">
                  <c:v>473</c:v>
                </c:pt>
                <c:pt idx="4254">
                  <c:v>474</c:v>
                </c:pt>
                <c:pt idx="4255">
                  <c:v>478</c:v>
                </c:pt>
                <c:pt idx="4256">
                  <c:v>473</c:v>
                </c:pt>
                <c:pt idx="4257">
                  <c:v>472</c:v>
                </c:pt>
                <c:pt idx="4258">
                  <c:v>467</c:v>
                </c:pt>
                <c:pt idx="4259">
                  <c:v>472</c:v>
                </c:pt>
                <c:pt idx="4260">
                  <c:v>464</c:v>
                </c:pt>
                <c:pt idx="4261">
                  <c:v>478</c:v>
                </c:pt>
                <c:pt idx="4262">
                  <c:v>485</c:v>
                </c:pt>
                <c:pt idx="4263">
                  <c:v>487</c:v>
                </c:pt>
                <c:pt idx="4264">
                  <c:v>492</c:v>
                </c:pt>
                <c:pt idx="4265">
                  <c:v>497</c:v>
                </c:pt>
                <c:pt idx="4266">
                  <c:v>490</c:v>
                </c:pt>
                <c:pt idx="4267">
                  <c:v>483</c:v>
                </c:pt>
                <c:pt idx="4268">
                  <c:v>480</c:v>
                </c:pt>
                <c:pt idx="4269">
                  <c:v>484</c:v>
                </c:pt>
                <c:pt idx="4270">
                  <c:v>474</c:v>
                </c:pt>
                <c:pt idx="4271">
                  <c:v>470</c:v>
                </c:pt>
                <c:pt idx="4272">
                  <c:v>461</c:v>
                </c:pt>
                <c:pt idx="4273">
                  <c:v>473</c:v>
                </c:pt>
                <c:pt idx="4274">
                  <c:v>466</c:v>
                </c:pt>
                <c:pt idx="4275">
                  <c:v>465</c:v>
                </c:pt>
                <c:pt idx="4276">
                  <c:v>458</c:v>
                </c:pt>
                <c:pt idx="4277">
                  <c:v>449</c:v>
                </c:pt>
                <c:pt idx="4278">
                  <c:v>454</c:v>
                </c:pt>
                <c:pt idx="4279">
                  <c:v>454</c:v>
                </c:pt>
                <c:pt idx="4280">
                  <c:v>454</c:v>
                </c:pt>
                <c:pt idx="4281">
                  <c:v>443</c:v>
                </c:pt>
                <c:pt idx="4282">
                  <c:v>447</c:v>
                </c:pt>
                <c:pt idx="4283">
                  <c:v>446</c:v>
                </c:pt>
                <c:pt idx="4284">
                  <c:v>453</c:v>
                </c:pt>
                <c:pt idx="4285">
                  <c:v>445</c:v>
                </c:pt>
                <c:pt idx="4286">
                  <c:v>438</c:v>
                </c:pt>
                <c:pt idx="4287">
                  <c:v>428</c:v>
                </c:pt>
                <c:pt idx="4288">
                  <c:v>432</c:v>
                </c:pt>
                <c:pt idx="4289">
                  <c:v>442</c:v>
                </c:pt>
                <c:pt idx="4290">
                  <c:v>450</c:v>
                </c:pt>
                <c:pt idx="4291">
                  <c:v>460</c:v>
                </c:pt>
                <c:pt idx="4292">
                  <c:v>458</c:v>
                </c:pt>
                <c:pt idx="4293">
                  <c:v>471</c:v>
                </c:pt>
                <c:pt idx="4294">
                  <c:v>461</c:v>
                </c:pt>
                <c:pt idx="4295">
                  <c:v>442</c:v>
                </c:pt>
                <c:pt idx="4296">
                  <c:v>443</c:v>
                </c:pt>
                <c:pt idx="4297">
                  <c:v>440</c:v>
                </c:pt>
                <c:pt idx="4298">
                  <c:v>429</c:v>
                </c:pt>
                <c:pt idx="4299">
                  <c:v>472</c:v>
                </c:pt>
                <c:pt idx="4300">
                  <c:v>493</c:v>
                </c:pt>
                <c:pt idx="4301">
                  <c:v>485</c:v>
                </c:pt>
                <c:pt idx="4302">
                  <c:v>464</c:v>
                </c:pt>
                <c:pt idx="4303">
                  <c:v>459</c:v>
                </c:pt>
                <c:pt idx="4304">
                  <c:v>451</c:v>
                </c:pt>
                <c:pt idx="4305">
                  <c:v>451</c:v>
                </c:pt>
                <c:pt idx="4306">
                  <c:v>455</c:v>
                </c:pt>
                <c:pt idx="4307">
                  <c:v>454</c:v>
                </c:pt>
                <c:pt idx="4308">
                  <c:v>443</c:v>
                </c:pt>
                <c:pt idx="4309">
                  <c:v>431</c:v>
                </c:pt>
                <c:pt idx="4310">
                  <c:v>411</c:v>
                </c:pt>
                <c:pt idx="4311">
                  <c:v>394</c:v>
                </c:pt>
                <c:pt idx="4312">
                  <c:v>406</c:v>
                </c:pt>
                <c:pt idx="4313">
                  <c:v>394</c:v>
                </c:pt>
                <c:pt idx="4314">
                  <c:v>393</c:v>
                </c:pt>
                <c:pt idx="4315">
                  <c:v>395</c:v>
                </c:pt>
                <c:pt idx="4316">
                  <c:v>397</c:v>
                </c:pt>
                <c:pt idx="4317">
                  <c:v>392</c:v>
                </c:pt>
                <c:pt idx="4318">
                  <c:v>393</c:v>
                </c:pt>
                <c:pt idx="4319">
                  <c:v>392</c:v>
                </c:pt>
                <c:pt idx="4320">
                  <c:v>393</c:v>
                </c:pt>
                <c:pt idx="4321">
                  <c:v>398</c:v>
                </c:pt>
                <c:pt idx="4322">
                  <c:v>403</c:v>
                </c:pt>
                <c:pt idx="4323">
                  <c:v>405</c:v>
                </c:pt>
                <c:pt idx="4324">
                  <c:v>411</c:v>
                </c:pt>
                <c:pt idx="4325">
                  <c:v>419</c:v>
                </c:pt>
                <c:pt idx="4326">
                  <c:v>423</c:v>
                </c:pt>
                <c:pt idx="4327">
                  <c:v>421</c:v>
                </c:pt>
                <c:pt idx="4328">
                  <c:v>414</c:v>
                </c:pt>
                <c:pt idx="4329">
                  <c:v>397</c:v>
                </c:pt>
                <c:pt idx="4330">
                  <c:v>395</c:v>
                </c:pt>
                <c:pt idx="4331">
                  <c:v>389</c:v>
                </c:pt>
                <c:pt idx="4332">
                  <c:v>392</c:v>
                </c:pt>
                <c:pt idx="4333">
                  <c:v>386</c:v>
                </c:pt>
                <c:pt idx="4334">
                  <c:v>389</c:v>
                </c:pt>
                <c:pt idx="4335">
                  <c:v>379</c:v>
                </c:pt>
                <c:pt idx="4336">
                  <c:v>374</c:v>
                </c:pt>
                <c:pt idx="4337">
                  <c:v>377</c:v>
                </c:pt>
                <c:pt idx="4338">
                  <c:v>378</c:v>
                </c:pt>
                <c:pt idx="4339">
                  <c:v>375</c:v>
                </c:pt>
                <c:pt idx="4340">
                  <c:v>377</c:v>
                </c:pt>
                <c:pt idx="4341">
                  <c:v>374</c:v>
                </c:pt>
                <c:pt idx="4342">
                  <c:v>373</c:v>
                </c:pt>
                <c:pt idx="4343">
                  <c:v>375</c:v>
                </c:pt>
                <c:pt idx="4344">
                  <c:v>366</c:v>
                </c:pt>
                <c:pt idx="4345">
                  <c:v>372</c:v>
                </c:pt>
                <c:pt idx="4346">
                  <c:v>369</c:v>
                </c:pt>
                <c:pt idx="4347">
                  <c:v>371</c:v>
                </c:pt>
                <c:pt idx="4348">
                  <c:v>373</c:v>
                </c:pt>
                <c:pt idx="4349">
                  <c:v>370</c:v>
                </c:pt>
                <c:pt idx="4350">
                  <c:v>370</c:v>
                </c:pt>
                <c:pt idx="4351">
                  <c:v>369</c:v>
                </c:pt>
                <c:pt idx="4352">
                  <c:v>367</c:v>
                </c:pt>
                <c:pt idx="4353">
                  <c:v>359</c:v>
                </c:pt>
                <c:pt idx="4354">
                  <c:v>370</c:v>
                </c:pt>
                <c:pt idx="4355">
                  <c:v>376</c:v>
                </c:pt>
                <c:pt idx="4356">
                  <c:v>382</c:v>
                </c:pt>
                <c:pt idx="4357">
                  <c:v>383</c:v>
                </c:pt>
                <c:pt idx="4358">
                  <c:v>383</c:v>
                </c:pt>
                <c:pt idx="4359">
                  <c:v>384</c:v>
                </c:pt>
                <c:pt idx="4360">
                  <c:v>383</c:v>
                </c:pt>
                <c:pt idx="4361">
                  <c:v>382</c:v>
                </c:pt>
                <c:pt idx="4362">
                  <c:v>380</c:v>
                </c:pt>
                <c:pt idx="4363">
                  <c:v>368</c:v>
                </c:pt>
                <c:pt idx="4364">
                  <c:v>369</c:v>
                </c:pt>
                <c:pt idx="4365">
                  <c:v>374</c:v>
                </c:pt>
                <c:pt idx="4366">
                  <c:v>375</c:v>
                </c:pt>
                <c:pt idx="4367">
                  <c:v>371</c:v>
                </c:pt>
                <c:pt idx="4368">
                  <c:v>366</c:v>
                </c:pt>
                <c:pt idx="4369">
                  <c:v>354</c:v>
                </c:pt>
                <c:pt idx="4370">
                  <c:v>351</c:v>
                </c:pt>
                <c:pt idx="4371">
                  <c:v>344</c:v>
                </c:pt>
                <c:pt idx="4372">
                  <c:v>338</c:v>
                </c:pt>
                <c:pt idx="4373">
                  <c:v>336</c:v>
                </c:pt>
                <c:pt idx="4374">
                  <c:v>338</c:v>
                </c:pt>
                <c:pt idx="4375">
                  <c:v>338</c:v>
                </c:pt>
                <c:pt idx="4376">
                  <c:v>338</c:v>
                </c:pt>
                <c:pt idx="4377">
                  <c:v>338</c:v>
                </c:pt>
                <c:pt idx="4378">
                  <c:v>345</c:v>
                </c:pt>
                <c:pt idx="4379">
                  <c:v>336</c:v>
                </c:pt>
                <c:pt idx="4380">
                  <c:v>339</c:v>
                </c:pt>
                <c:pt idx="4381">
                  <c:v>336</c:v>
                </c:pt>
                <c:pt idx="4382">
                  <c:v>331</c:v>
                </c:pt>
                <c:pt idx="4383">
                  <c:v>327</c:v>
                </c:pt>
                <c:pt idx="4384">
                  <c:v>327</c:v>
                </c:pt>
                <c:pt idx="4385">
                  <c:v>325</c:v>
                </c:pt>
                <c:pt idx="4386">
                  <c:v>325</c:v>
                </c:pt>
                <c:pt idx="4387">
                  <c:v>330</c:v>
                </c:pt>
                <c:pt idx="4388">
                  <c:v>333</c:v>
                </c:pt>
                <c:pt idx="4389">
                  <c:v>339</c:v>
                </c:pt>
                <c:pt idx="4390">
                  <c:v>353</c:v>
                </c:pt>
                <c:pt idx="4391">
                  <c:v>366</c:v>
                </c:pt>
                <c:pt idx="4392">
                  <c:v>375</c:v>
                </c:pt>
                <c:pt idx="4393">
                  <c:v>374</c:v>
                </c:pt>
                <c:pt idx="4394">
                  <c:v>379</c:v>
                </c:pt>
                <c:pt idx="4395">
                  <c:v>361</c:v>
                </c:pt>
                <c:pt idx="4396">
                  <c:v>359</c:v>
                </c:pt>
                <c:pt idx="4397">
                  <c:v>357</c:v>
                </c:pt>
                <c:pt idx="4398">
                  <c:v>361</c:v>
                </c:pt>
                <c:pt idx="4399">
                  <c:v>361</c:v>
                </c:pt>
                <c:pt idx="4400">
                  <c:v>375</c:v>
                </c:pt>
                <c:pt idx="4401">
                  <c:v>359</c:v>
                </c:pt>
                <c:pt idx="4402">
                  <c:v>359</c:v>
                </c:pt>
                <c:pt idx="4403">
                  <c:v>350</c:v>
                </c:pt>
                <c:pt idx="4404">
                  <c:v>348</c:v>
                </c:pt>
                <c:pt idx="4405">
                  <c:v>342</c:v>
                </c:pt>
                <c:pt idx="4406">
                  <c:v>333</c:v>
                </c:pt>
                <c:pt idx="4407">
                  <c:v>330</c:v>
                </c:pt>
                <c:pt idx="4408">
                  <c:v>330</c:v>
                </c:pt>
                <c:pt idx="4409">
                  <c:v>328</c:v>
                </c:pt>
                <c:pt idx="4410">
                  <c:v>330</c:v>
                </c:pt>
                <c:pt idx="4411">
                  <c:v>333</c:v>
                </c:pt>
                <c:pt idx="4412">
                  <c:v>331</c:v>
                </c:pt>
                <c:pt idx="4413">
                  <c:v>327</c:v>
                </c:pt>
                <c:pt idx="4414">
                  <c:v>329</c:v>
                </c:pt>
                <c:pt idx="4415">
                  <c:v>323</c:v>
                </c:pt>
                <c:pt idx="4416">
                  <c:v>316</c:v>
                </c:pt>
                <c:pt idx="4417">
                  <c:v>308</c:v>
                </c:pt>
                <c:pt idx="4418">
                  <c:v>305</c:v>
                </c:pt>
                <c:pt idx="4419">
                  <c:v>295</c:v>
                </c:pt>
                <c:pt idx="4420">
                  <c:v>293</c:v>
                </c:pt>
                <c:pt idx="4421">
                  <c:v>289</c:v>
                </c:pt>
                <c:pt idx="4422">
                  <c:v>282</c:v>
                </c:pt>
                <c:pt idx="4423">
                  <c:v>290</c:v>
                </c:pt>
                <c:pt idx="4424">
                  <c:v>291</c:v>
                </c:pt>
                <c:pt idx="4425">
                  <c:v>293</c:v>
                </c:pt>
                <c:pt idx="4426">
                  <c:v>291</c:v>
                </c:pt>
                <c:pt idx="4427">
                  <c:v>290</c:v>
                </c:pt>
                <c:pt idx="4428">
                  <c:v>288</c:v>
                </c:pt>
                <c:pt idx="4429">
                  <c:v>287</c:v>
                </c:pt>
                <c:pt idx="4430">
                  <c:v>287</c:v>
                </c:pt>
                <c:pt idx="4431">
                  <c:v>283</c:v>
                </c:pt>
                <c:pt idx="4432">
                  <c:v>287</c:v>
                </c:pt>
                <c:pt idx="4433">
                  <c:v>290</c:v>
                </c:pt>
                <c:pt idx="4434">
                  <c:v>292</c:v>
                </c:pt>
                <c:pt idx="4435">
                  <c:v>292</c:v>
                </c:pt>
                <c:pt idx="4436">
                  <c:v>285</c:v>
                </c:pt>
                <c:pt idx="4437">
                  <c:v>274</c:v>
                </c:pt>
                <c:pt idx="4438">
                  <c:v>275</c:v>
                </c:pt>
                <c:pt idx="4439">
                  <c:v>270</c:v>
                </c:pt>
                <c:pt idx="4440">
                  <c:v>273</c:v>
                </c:pt>
                <c:pt idx="4441">
                  <c:v>271</c:v>
                </c:pt>
                <c:pt idx="4442">
                  <c:v>274</c:v>
                </c:pt>
                <c:pt idx="4443">
                  <c:v>276</c:v>
                </c:pt>
                <c:pt idx="4444">
                  <c:v>274</c:v>
                </c:pt>
                <c:pt idx="4445">
                  <c:v>272</c:v>
                </c:pt>
                <c:pt idx="4446">
                  <c:v>278</c:v>
                </c:pt>
                <c:pt idx="4447">
                  <c:v>272</c:v>
                </c:pt>
                <c:pt idx="4448">
                  <c:v>271</c:v>
                </c:pt>
                <c:pt idx="4449">
                  <c:v>274</c:v>
                </c:pt>
                <c:pt idx="4450">
                  <c:v>282</c:v>
                </c:pt>
                <c:pt idx="4451">
                  <c:v>275</c:v>
                </c:pt>
                <c:pt idx="4452">
                  <c:v>266</c:v>
                </c:pt>
                <c:pt idx="4453">
                  <c:v>267</c:v>
                </c:pt>
                <c:pt idx="4454">
                  <c:v>267</c:v>
                </c:pt>
                <c:pt idx="4455">
                  <c:v>270</c:v>
                </c:pt>
                <c:pt idx="4456">
                  <c:v>272</c:v>
                </c:pt>
                <c:pt idx="4457">
                  <c:v>267</c:v>
                </c:pt>
                <c:pt idx="4458">
                  <c:v>265</c:v>
                </c:pt>
                <c:pt idx="4459">
                  <c:v>259</c:v>
                </c:pt>
                <c:pt idx="4460">
                  <c:v>264</c:v>
                </c:pt>
                <c:pt idx="4461">
                  <c:v>265</c:v>
                </c:pt>
                <c:pt idx="4462">
                  <c:v>270</c:v>
                </c:pt>
                <c:pt idx="4463">
                  <c:v>265</c:v>
                </c:pt>
                <c:pt idx="4464">
                  <c:v>263</c:v>
                </c:pt>
                <c:pt idx="4465">
                  <c:v>260</c:v>
                </c:pt>
                <c:pt idx="4466">
                  <c:v>256</c:v>
                </c:pt>
                <c:pt idx="4467">
                  <c:v>254</c:v>
                </c:pt>
                <c:pt idx="4468">
                  <c:v>259</c:v>
                </c:pt>
                <c:pt idx="4469">
                  <c:v>262</c:v>
                </c:pt>
                <c:pt idx="4470">
                  <c:v>262</c:v>
                </c:pt>
                <c:pt idx="4471">
                  <c:v>257</c:v>
                </c:pt>
                <c:pt idx="4472">
                  <c:v>255</c:v>
                </c:pt>
                <c:pt idx="4473">
                  <c:v>254</c:v>
                </c:pt>
                <c:pt idx="4474">
                  <c:v>261</c:v>
                </c:pt>
                <c:pt idx="4475">
                  <c:v>253</c:v>
                </c:pt>
                <c:pt idx="4476">
                  <c:v>253</c:v>
                </c:pt>
                <c:pt idx="4477">
                  <c:v>238</c:v>
                </c:pt>
                <c:pt idx="4478">
                  <c:v>237</c:v>
                </c:pt>
                <c:pt idx="4479">
                  <c:v>242</c:v>
                </c:pt>
                <c:pt idx="4480">
                  <c:v>248</c:v>
                </c:pt>
                <c:pt idx="4481">
                  <c:v>254</c:v>
                </c:pt>
                <c:pt idx="4482">
                  <c:v>260</c:v>
                </c:pt>
                <c:pt idx="4483">
                  <c:v>267</c:v>
                </c:pt>
                <c:pt idx="4484">
                  <c:v>268</c:v>
                </c:pt>
                <c:pt idx="4485">
                  <c:v>273</c:v>
                </c:pt>
                <c:pt idx="4486">
                  <c:v>283</c:v>
                </c:pt>
                <c:pt idx="4487">
                  <c:v>279</c:v>
                </c:pt>
                <c:pt idx="4488">
                  <c:v>266</c:v>
                </c:pt>
                <c:pt idx="4489">
                  <c:v>269</c:v>
                </c:pt>
                <c:pt idx="4490">
                  <c:v>275</c:v>
                </c:pt>
                <c:pt idx="4491">
                  <c:v>282</c:v>
                </c:pt>
                <c:pt idx="4492">
                  <c:v>293</c:v>
                </c:pt>
                <c:pt idx="4493">
                  <c:v>288</c:v>
                </c:pt>
                <c:pt idx="4494">
                  <c:v>284</c:v>
                </c:pt>
                <c:pt idx="4495">
                  <c:v>289</c:v>
                </c:pt>
                <c:pt idx="4496">
                  <c:v>279</c:v>
                </c:pt>
                <c:pt idx="4497">
                  <c:v>272</c:v>
                </c:pt>
                <c:pt idx="4498">
                  <c:v>263</c:v>
                </c:pt>
                <c:pt idx="4499">
                  <c:v>268</c:v>
                </c:pt>
                <c:pt idx="4500">
                  <c:v>274</c:v>
                </c:pt>
                <c:pt idx="4501">
                  <c:v>274</c:v>
                </c:pt>
                <c:pt idx="4502">
                  <c:v>267</c:v>
                </c:pt>
                <c:pt idx="4503">
                  <c:v>269</c:v>
                </c:pt>
                <c:pt idx="4504">
                  <c:v>263</c:v>
                </c:pt>
                <c:pt idx="4505">
                  <c:v>263</c:v>
                </c:pt>
                <c:pt idx="4506">
                  <c:v>270</c:v>
                </c:pt>
                <c:pt idx="4507">
                  <c:v>272</c:v>
                </c:pt>
                <c:pt idx="4508">
                  <c:v>278</c:v>
                </c:pt>
                <c:pt idx="4509">
                  <c:v>278</c:v>
                </c:pt>
                <c:pt idx="4510">
                  <c:v>276</c:v>
                </c:pt>
                <c:pt idx="4511">
                  <c:v>282</c:v>
                </c:pt>
                <c:pt idx="4512">
                  <c:v>276</c:v>
                </c:pt>
                <c:pt idx="4513">
                  <c:v>273</c:v>
                </c:pt>
                <c:pt idx="4514">
                  <c:v>272</c:v>
                </c:pt>
                <c:pt idx="4515">
                  <c:v>262</c:v>
                </c:pt>
                <c:pt idx="4516">
                  <c:v>255</c:v>
                </c:pt>
                <c:pt idx="4517">
                  <c:v>253</c:v>
                </c:pt>
                <c:pt idx="4518">
                  <c:v>256</c:v>
                </c:pt>
                <c:pt idx="4519">
                  <c:v>253</c:v>
                </c:pt>
                <c:pt idx="4520">
                  <c:v>255</c:v>
                </c:pt>
                <c:pt idx="4521">
                  <c:v>257</c:v>
                </c:pt>
                <c:pt idx="4522">
                  <c:v>254</c:v>
                </c:pt>
                <c:pt idx="4523">
                  <c:v>259</c:v>
                </c:pt>
                <c:pt idx="4524">
                  <c:v>261</c:v>
                </c:pt>
                <c:pt idx="4525">
                  <c:v>260</c:v>
                </c:pt>
                <c:pt idx="4526">
                  <c:v>255</c:v>
                </c:pt>
                <c:pt idx="4527">
                  <c:v>253</c:v>
                </c:pt>
                <c:pt idx="4528">
                  <c:v>254</c:v>
                </c:pt>
                <c:pt idx="4529">
                  <c:v>259</c:v>
                </c:pt>
                <c:pt idx="4530">
                  <c:v>255</c:v>
                </c:pt>
                <c:pt idx="4531">
                  <c:v>254</c:v>
                </c:pt>
                <c:pt idx="4532">
                  <c:v>266</c:v>
                </c:pt>
                <c:pt idx="4533">
                  <c:v>266</c:v>
                </c:pt>
                <c:pt idx="4534">
                  <c:v>260</c:v>
                </c:pt>
                <c:pt idx="4535">
                  <c:v>254</c:v>
                </c:pt>
                <c:pt idx="4536">
                  <c:v>250</c:v>
                </c:pt>
                <c:pt idx="4537">
                  <c:v>250</c:v>
                </c:pt>
                <c:pt idx="4538">
                  <c:v>249</c:v>
                </c:pt>
                <c:pt idx="4539">
                  <c:v>249</c:v>
                </c:pt>
                <c:pt idx="4540">
                  <c:v>250</c:v>
                </c:pt>
                <c:pt idx="4541">
                  <c:v>250</c:v>
                </c:pt>
                <c:pt idx="4542">
                  <c:v>255</c:v>
                </c:pt>
                <c:pt idx="4543">
                  <c:v>250</c:v>
                </c:pt>
                <c:pt idx="4544">
                  <c:v>250</c:v>
                </c:pt>
                <c:pt idx="4545">
                  <c:v>249</c:v>
                </c:pt>
                <c:pt idx="4546">
                  <c:v>253</c:v>
                </c:pt>
                <c:pt idx="4547">
                  <c:v>254</c:v>
                </c:pt>
                <c:pt idx="4548">
                  <c:v>257</c:v>
                </c:pt>
                <c:pt idx="4549">
                  <c:v>254</c:v>
                </c:pt>
                <c:pt idx="4550">
                  <c:v>253</c:v>
                </c:pt>
                <c:pt idx="4551">
                  <c:v>250</c:v>
                </c:pt>
                <c:pt idx="4552">
                  <c:v>252</c:v>
                </c:pt>
                <c:pt idx="4553">
                  <c:v>254</c:v>
                </c:pt>
                <c:pt idx="4554">
                  <c:v>258</c:v>
                </c:pt>
                <c:pt idx="4555">
                  <c:v>253</c:v>
                </c:pt>
                <c:pt idx="4556">
                  <c:v>260</c:v>
                </c:pt>
                <c:pt idx="4557">
                  <c:v>268</c:v>
                </c:pt>
                <c:pt idx="4558">
                  <c:v>269</c:v>
                </c:pt>
                <c:pt idx="4559">
                  <c:v>268</c:v>
                </c:pt>
                <c:pt idx="4560">
                  <c:v>266</c:v>
                </c:pt>
                <c:pt idx="4561">
                  <c:v>261</c:v>
                </c:pt>
                <c:pt idx="4562">
                  <c:v>261</c:v>
                </c:pt>
                <c:pt idx="4563">
                  <c:v>261</c:v>
                </c:pt>
                <c:pt idx="4564">
                  <c:v>262</c:v>
                </c:pt>
                <c:pt idx="4565">
                  <c:v>258</c:v>
                </c:pt>
                <c:pt idx="4566">
                  <c:v>258</c:v>
                </c:pt>
                <c:pt idx="4567">
                  <c:v>259</c:v>
                </c:pt>
                <c:pt idx="4568">
                  <c:v>265</c:v>
                </c:pt>
                <c:pt idx="4569">
                  <c:v>271</c:v>
                </c:pt>
                <c:pt idx="4570">
                  <c:v>271</c:v>
                </c:pt>
                <c:pt idx="4571">
                  <c:v>273</c:v>
                </c:pt>
                <c:pt idx="4572">
                  <c:v>269</c:v>
                </c:pt>
                <c:pt idx="4573">
                  <c:v>266</c:v>
                </c:pt>
                <c:pt idx="4574">
                  <c:v>262</c:v>
                </c:pt>
                <c:pt idx="4575">
                  <c:v>259</c:v>
                </c:pt>
                <c:pt idx="4576">
                  <c:v>259</c:v>
                </c:pt>
                <c:pt idx="4577">
                  <c:v>254</c:v>
                </c:pt>
                <c:pt idx="4578">
                  <c:v>251</c:v>
                </c:pt>
                <c:pt idx="4579">
                  <c:v>254</c:v>
                </c:pt>
                <c:pt idx="4580">
                  <c:v>254</c:v>
                </c:pt>
                <c:pt idx="4581">
                  <c:v>247</c:v>
                </c:pt>
                <c:pt idx="4582">
                  <c:v>248</c:v>
                </c:pt>
                <c:pt idx="4583">
                  <c:v>247</c:v>
                </c:pt>
                <c:pt idx="4584">
                  <c:v>251</c:v>
                </c:pt>
                <c:pt idx="4585">
                  <c:v>252</c:v>
                </c:pt>
                <c:pt idx="4586">
                  <c:v>252</c:v>
                </c:pt>
                <c:pt idx="4587">
                  <c:v>251</c:v>
                </c:pt>
                <c:pt idx="4588">
                  <c:v>254</c:v>
                </c:pt>
                <c:pt idx="4589">
                  <c:v>254</c:v>
                </c:pt>
                <c:pt idx="4590">
                  <c:v>254</c:v>
                </c:pt>
                <c:pt idx="4591">
                  <c:v>254</c:v>
                </c:pt>
                <c:pt idx="4592">
                  <c:v>269</c:v>
                </c:pt>
                <c:pt idx="4593">
                  <c:v>278</c:v>
                </c:pt>
                <c:pt idx="4594">
                  <c:v>284</c:v>
                </c:pt>
                <c:pt idx="4595">
                  <c:v>274</c:v>
                </c:pt>
                <c:pt idx="4596">
                  <c:v>273</c:v>
                </c:pt>
                <c:pt idx="4597">
                  <c:v>274</c:v>
                </c:pt>
                <c:pt idx="4598">
                  <c:v>279</c:v>
                </c:pt>
                <c:pt idx="4599">
                  <c:v>283</c:v>
                </c:pt>
                <c:pt idx="4600">
                  <c:v>285</c:v>
                </c:pt>
                <c:pt idx="4601">
                  <c:v>278</c:v>
                </c:pt>
                <c:pt idx="4602">
                  <c:v>280</c:v>
                </c:pt>
                <c:pt idx="4603">
                  <c:v>276</c:v>
                </c:pt>
                <c:pt idx="4604">
                  <c:v>275</c:v>
                </c:pt>
                <c:pt idx="4605">
                  <c:v>274</c:v>
                </c:pt>
                <c:pt idx="4606">
                  <c:v>275</c:v>
                </c:pt>
                <c:pt idx="4607">
                  <c:v>271</c:v>
                </c:pt>
                <c:pt idx="4608">
                  <c:v>269</c:v>
                </c:pt>
                <c:pt idx="4609">
                  <c:v>267</c:v>
                </c:pt>
                <c:pt idx="4610">
                  <c:v>267</c:v>
                </c:pt>
                <c:pt idx="4611">
                  <c:v>275</c:v>
                </c:pt>
                <c:pt idx="4612">
                  <c:v>268</c:v>
                </c:pt>
                <c:pt idx="4613">
                  <c:v>271</c:v>
                </c:pt>
                <c:pt idx="4614">
                  <c:v>275</c:v>
                </c:pt>
                <c:pt idx="4615">
                  <c:v>268</c:v>
                </c:pt>
                <c:pt idx="4616">
                  <c:v>265</c:v>
                </c:pt>
                <c:pt idx="4617">
                  <c:v>263</c:v>
                </c:pt>
                <c:pt idx="4618">
                  <c:v>259</c:v>
                </c:pt>
                <c:pt idx="4619">
                  <c:v>259</c:v>
                </c:pt>
                <c:pt idx="4620">
                  <c:v>255</c:v>
                </c:pt>
                <c:pt idx="4621">
                  <c:v>254</c:v>
                </c:pt>
                <c:pt idx="4622">
                  <c:v>249</c:v>
                </c:pt>
                <c:pt idx="4623">
                  <c:v>251</c:v>
                </c:pt>
                <c:pt idx="4624">
                  <c:v>253</c:v>
                </c:pt>
                <c:pt idx="4625">
                  <c:v>255</c:v>
                </c:pt>
                <c:pt idx="4626">
                  <c:v>252</c:v>
                </c:pt>
                <c:pt idx="4627">
                  <c:v>248</c:v>
                </c:pt>
                <c:pt idx="4628">
                  <c:v>249</c:v>
                </c:pt>
                <c:pt idx="4629">
                  <c:v>248</c:v>
                </c:pt>
                <c:pt idx="4630">
                  <c:v>249</c:v>
                </c:pt>
                <c:pt idx="4631">
                  <c:v>250</c:v>
                </c:pt>
                <c:pt idx="4632">
                  <c:v>250</c:v>
                </c:pt>
                <c:pt idx="4633">
                  <c:v>248</c:v>
                </c:pt>
                <c:pt idx="4634">
                  <c:v>248</c:v>
                </c:pt>
                <c:pt idx="4635">
                  <c:v>248</c:v>
                </c:pt>
                <c:pt idx="4636">
                  <c:v>249</c:v>
                </c:pt>
                <c:pt idx="4637">
                  <c:v>249</c:v>
                </c:pt>
                <c:pt idx="4638">
                  <c:v>253</c:v>
                </c:pt>
                <c:pt idx="4639">
                  <c:v>256</c:v>
                </c:pt>
                <c:pt idx="4640">
                  <c:v>250</c:v>
                </c:pt>
                <c:pt idx="4641">
                  <c:v>247</c:v>
                </c:pt>
                <c:pt idx="4642">
                  <c:v>244</c:v>
                </c:pt>
                <c:pt idx="4643">
                  <c:v>246</c:v>
                </c:pt>
                <c:pt idx="4644">
                  <c:v>241</c:v>
                </c:pt>
                <c:pt idx="4645">
                  <c:v>239</c:v>
                </c:pt>
                <c:pt idx="4646">
                  <c:v>238</c:v>
                </c:pt>
                <c:pt idx="4647">
                  <c:v>242</c:v>
                </c:pt>
                <c:pt idx="4648">
                  <c:v>241</c:v>
                </c:pt>
                <c:pt idx="4649">
                  <c:v>244</c:v>
                </c:pt>
                <c:pt idx="4650">
                  <c:v>249</c:v>
                </c:pt>
                <c:pt idx="4651">
                  <c:v>250</c:v>
                </c:pt>
                <c:pt idx="4652">
                  <c:v>247</c:v>
                </c:pt>
                <c:pt idx="4653">
                  <c:v>250</c:v>
                </c:pt>
                <c:pt idx="4654">
                  <c:v>250</c:v>
                </c:pt>
                <c:pt idx="4655">
                  <c:v>252</c:v>
                </c:pt>
                <c:pt idx="4656">
                  <c:v>253</c:v>
                </c:pt>
                <c:pt idx="4657">
                  <c:v>263</c:v>
                </c:pt>
                <c:pt idx="4658">
                  <c:v>274</c:v>
                </c:pt>
                <c:pt idx="4659">
                  <c:v>270</c:v>
                </c:pt>
                <c:pt idx="4660">
                  <c:v>272</c:v>
                </c:pt>
                <c:pt idx="4661">
                  <c:v>278</c:v>
                </c:pt>
                <c:pt idx="4662">
                  <c:v>289</c:v>
                </c:pt>
                <c:pt idx="4663">
                  <c:v>272</c:v>
                </c:pt>
                <c:pt idx="4664">
                  <c:v>270</c:v>
                </c:pt>
                <c:pt idx="4665">
                  <c:v>264</c:v>
                </c:pt>
                <c:pt idx="4666">
                  <c:v>261</c:v>
                </c:pt>
                <c:pt idx="4667">
                  <c:v>265</c:v>
                </c:pt>
                <c:pt idx="4668">
                  <c:v>265</c:v>
                </c:pt>
                <c:pt idx="4669">
                  <c:v>263</c:v>
                </c:pt>
                <c:pt idx="4670">
                  <c:v>262</c:v>
                </c:pt>
                <c:pt idx="4671">
                  <c:v>263</c:v>
                </c:pt>
                <c:pt idx="4672">
                  <c:v>261</c:v>
                </c:pt>
                <c:pt idx="4673">
                  <c:v>258</c:v>
                </c:pt>
                <c:pt idx="4674">
                  <c:v>260</c:v>
                </c:pt>
                <c:pt idx="4675">
                  <c:v>256</c:v>
                </c:pt>
                <c:pt idx="4676">
                  <c:v>255</c:v>
                </c:pt>
                <c:pt idx="4677">
                  <c:v>261</c:v>
                </c:pt>
                <c:pt idx="4678">
                  <c:v>261</c:v>
                </c:pt>
                <c:pt idx="4679">
                  <c:v>261</c:v>
                </c:pt>
                <c:pt idx="4680">
                  <c:v>259</c:v>
                </c:pt>
                <c:pt idx="4681">
                  <c:v>257</c:v>
                </c:pt>
                <c:pt idx="4682">
                  <c:v>263</c:v>
                </c:pt>
                <c:pt idx="4683">
                  <c:v>262</c:v>
                </c:pt>
                <c:pt idx="4684">
                  <c:v>264</c:v>
                </c:pt>
                <c:pt idx="4685">
                  <c:v>264</c:v>
                </c:pt>
                <c:pt idx="4686">
                  <c:v>261</c:v>
                </c:pt>
                <c:pt idx="4687">
                  <c:v>259</c:v>
                </c:pt>
                <c:pt idx="4688">
                  <c:v>258</c:v>
                </c:pt>
                <c:pt idx="4689">
                  <c:v>257</c:v>
                </c:pt>
                <c:pt idx="4690">
                  <c:v>257</c:v>
                </c:pt>
                <c:pt idx="4691">
                  <c:v>258</c:v>
                </c:pt>
                <c:pt idx="4692">
                  <c:v>260</c:v>
                </c:pt>
                <c:pt idx="4693">
                  <c:v>257</c:v>
                </c:pt>
                <c:pt idx="4694">
                  <c:v>260</c:v>
                </c:pt>
                <c:pt idx="4695">
                  <c:v>260</c:v>
                </c:pt>
                <c:pt idx="4696">
                  <c:v>257</c:v>
                </c:pt>
                <c:pt idx="4697">
                  <c:v>249</c:v>
                </c:pt>
                <c:pt idx="4698">
                  <c:v>242</c:v>
                </c:pt>
                <c:pt idx="4699">
                  <c:v>238</c:v>
                </c:pt>
                <c:pt idx="4700">
                  <c:v>238</c:v>
                </c:pt>
                <c:pt idx="4701">
                  <c:v>237</c:v>
                </c:pt>
                <c:pt idx="4702">
                  <c:v>247</c:v>
                </c:pt>
                <c:pt idx="4703">
                  <c:v>245</c:v>
                </c:pt>
                <c:pt idx="4704">
                  <c:v>242</c:v>
                </c:pt>
                <c:pt idx="4705">
                  <c:v>241</c:v>
                </c:pt>
                <c:pt idx="4706">
                  <c:v>240</c:v>
                </c:pt>
                <c:pt idx="4707">
                  <c:v>240</c:v>
                </c:pt>
                <c:pt idx="4708">
                  <c:v>241</c:v>
                </c:pt>
              </c:numCache>
            </c:numRef>
          </c:val>
          <c:smooth val="0"/>
        </c:ser>
        <c:ser>
          <c:idx val="2"/>
          <c:order val="2"/>
          <c:tx>
            <c:strRef>
              <c:f>'TIME SERIES'!$K$18</c:f>
              <c:strCache>
                <c:ptCount val="1"/>
                <c:pt idx="0">
                  <c:v>EUR High-yield - Investment grade spreads</c:v>
                </c:pt>
              </c:strCache>
            </c:strRef>
          </c:tx>
          <c:spPr>
            <a:ln w="22225">
              <a:solidFill>
                <a:srgbClr val="F0AB00"/>
              </a:solidFill>
            </a:ln>
          </c:spPr>
          <c:marker>
            <c:symbol val="none"/>
          </c:marker>
          <c:cat>
            <c:numRef>
              <c:f>'TIME SERIES'!$B$20:$B$4727</c:f>
              <c:numCache>
                <c:formatCode>m/d/yyyy</c:formatCode>
                <c:ptCount val="4708"/>
                <c:pt idx="0">
                  <c:v>36529</c:v>
                </c:pt>
                <c:pt idx="1">
                  <c:v>36530</c:v>
                </c:pt>
                <c:pt idx="2">
                  <c:v>36531</c:v>
                </c:pt>
                <c:pt idx="3">
                  <c:v>36532</c:v>
                </c:pt>
                <c:pt idx="4">
                  <c:v>36535</c:v>
                </c:pt>
                <c:pt idx="5">
                  <c:v>36536</c:v>
                </c:pt>
                <c:pt idx="6">
                  <c:v>36537</c:v>
                </c:pt>
                <c:pt idx="7">
                  <c:v>36538</c:v>
                </c:pt>
                <c:pt idx="8">
                  <c:v>36539</c:v>
                </c:pt>
                <c:pt idx="9">
                  <c:v>36542</c:v>
                </c:pt>
                <c:pt idx="10">
                  <c:v>36543</c:v>
                </c:pt>
                <c:pt idx="11">
                  <c:v>36544</c:v>
                </c:pt>
                <c:pt idx="12">
                  <c:v>36545</c:v>
                </c:pt>
                <c:pt idx="13">
                  <c:v>36546</c:v>
                </c:pt>
                <c:pt idx="14">
                  <c:v>36549</c:v>
                </c:pt>
                <c:pt idx="15">
                  <c:v>36550</c:v>
                </c:pt>
                <c:pt idx="16">
                  <c:v>36551</c:v>
                </c:pt>
                <c:pt idx="17">
                  <c:v>36552</c:v>
                </c:pt>
                <c:pt idx="18">
                  <c:v>36553</c:v>
                </c:pt>
                <c:pt idx="19">
                  <c:v>36556</c:v>
                </c:pt>
                <c:pt idx="20">
                  <c:v>36557</c:v>
                </c:pt>
                <c:pt idx="21">
                  <c:v>36558</c:v>
                </c:pt>
                <c:pt idx="22">
                  <c:v>36559</c:v>
                </c:pt>
                <c:pt idx="23">
                  <c:v>36560</c:v>
                </c:pt>
                <c:pt idx="24">
                  <c:v>36563</c:v>
                </c:pt>
                <c:pt idx="25">
                  <c:v>36564</c:v>
                </c:pt>
                <c:pt idx="26">
                  <c:v>36565</c:v>
                </c:pt>
                <c:pt idx="27">
                  <c:v>36566</c:v>
                </c:pt>
                <c:pt idx="28">
                  <c:v>36567</c:v>
                </c:pt>
                <c:pt idx="29">
                  <c:v>36570</c:v>
                </c:pt>
                <c:pt idx="30">
                  <c:v>36571</c:v>
                </c:pt>
                <c:pt idx="31">
                  <c:v>36572</c:v>
                </c:pt>
                <c:pt idx="32">
                  <c:v>36573</c:v>
                </c:pt>
                <c:pt idx="33">
                  <c:v>36574</c:v>
                </c:pt>
                <c:pt idx="34">
                  <c:v>36577</c:v>
                </c:pt>
                <c:pt idx="35">
                  <c:v>36578</c:v>
                </c:pt>
                <c:pt idx="36">
                  <c:v>36579</c:v>
                </c:pt>
                <c:pt idx="37">
                  <c:v>36580</c:v>
                </c:pt>
                <c:pt idx="38">
                  <c:v>36581</c:v>
                </c:pt>
                <c:pt idx="39">
                  <c:v>36584</c:v>
                </c:pt>
                <c:pt idx="40">
                  <c:v>36585</c:v>
                </c:pt>
                <c:pt idx="41">
                  <c:v>36586</c:v>
                </c:pt>
                <c:pt idx="42">
                  <c:v>36587</c:v>
                </c:pt>
                <c:pt idx="43">
                  <c:v>36588</c:v>
                </c:pt>
                <c:pt idx="44">
                  <c:v>36591</c:v>
                </c:pt>
                <c:pt idx="45">
                  <c:v>36592</c:v>
                </c:pt>
                <c:pt idx="46">
                  <c:v>36593</c:v>
                </c:pt>
                <c:pt idx="47">
                  <c:v>36594</c:v>
                </c:pt>
                <c:pt idx="48">
                  <c:v>36595</c:v>
                </c:pt>
                <c:pt idx="49">
                  <c:v>36598</c:v>
                </c:pt>
                <c:pt idx="50">
                  <c:v>36599</c:v>
                </c:pt>
                <c:pt idx="51">
                  <c:v>36600</c:v>
                </c:pt>
                <c:pt idx="52">
                  <c:v>36601</c:v>
                </c:pt>
                <c:pt idx="53">
                  <c:v>36602</c:v>
                </c:pt>
                <c:pt idx="54">
                  <c:v>36605</c:v>
                </c:pt>
                <c:pt idx="55">
                  <c:v>36606</c:v>
                </c:pt>
                <c:pt idx="56">
                  <c:v>36607</c:v>
                </c:pt>
                <c:pt idx="57">
                  <c:v>36608</c:v>
                </c:pt>
                <c:pt idx="58">
                  <c:v>36609</c:v>
                </c:pt>
                <c:pt idx="59">
                  <c:v>36612</c:v>
                </c:pt>
                <c:pt idx="60">
                  <c:v>36613</c:v>
                </c:pt>
                <c:pt idx="61">
                  <c:v>36614</c:v>
                </c:pt>
                <c:pt idx="62">
                  <c:v>36615</c:v>
                </c:pt>
                <c:pt idx="63">
                  <c:v>36616</c:v>
                </c:pt>
                <c:pt idx="64">
                  <c:v>36619</c:v>
                </c:pt>
                <c:pt idx="65">
                  <c:v>36620</c:v>
                </c:pt>
                <c:pt idx="66">
                  <c:v>36621</c:v>
                </c:pt>
                <c:pt idx="67">
                  <c:v>36622</c:v>
                </c:pt>
                <c:pt idx="68">
                  <c:v>36623</c:v>
                </c:pt>
                <c:pt idx="69">
                  <c:v>36626</c:v>
                </c:pt>
                <c:pt idx="70">
                  <c:v>36627</c:v>
                </c:pt>
                <c:pt idx="71">
                  <c:v>36628</c:v>
                </c:pt>
                <c:pt idx="72">
                  <c:v>36629</c:v>
                </c:pt>
                <c:pt idx="73">
                  <c:v>36630</c:v>
                </c:pt>
                <c:pt idx="74">
                  <c:v>36633</c:v>
                </c:pt>
                <c:pt idx="75">
                  <c:v>36634</c:v>
                </c:pt>
                <c:pt idx="76">
                  <c:v>36635</c:v>
                </c:pt>
                <c:pt idx="77">
                  <c:v>36636</c:v>
                </c:pt>
                <c:pt idx="78">
                  <c:v>36637</c:v>
                </c:pt>
                <c:pt idx="79">
                  <c:v>36640</c:v>
                </c:pt>
                <c:pt idx="80">
                  <c:v>36641</c:v>
                </c:pt>
                <c:pt idx="81">
                  <c:v>36642</c:v>
                </c:pt>
                <c:pt idx="82">
                  <c:v>36643</c:v>
                </c:pt>
                <c:pt idx="83">
                  <c:v>36644</c:v>
                </c:pt>
                <c:pt idx="84">
                  <c:v>36647</c:v>
                </c:pt>
                <c:pt idx="85">
                  <c:v>36648</c:v>
                </c:pt>
                <c:pt idx="86">
                  <c:v>36649</c:v>
                </c:pt>
                <c:pt idx="87">
                  <c:v>36650</c:v>
                </c:pt>
                <c:pt idx="88">
                  <c:v>36651</c:v>
                </c:pt>
                <c:pt idx="89">
                  <c:v>36654</c:v>
                </c:pt>
                <c:pt idx="90">
                  <c:v>36655</c:v>
                </c:pt>
                <c:pt idx="91">
                  <c:v>36656</c:v>
                </c:pt>
                <c:pt idx="92">
                  <c:v>36657</c:v>
                </c:pt>
                <c:pt idx="93">
                  <c:v>36658</c:v>
                </c:pt>
                <c:pt idx="94">
                  <c:v>36661</c:v>
                </c:pt>
                <c:pt idx="95">
                  <c:v>36662</c:v>
                </c:pt>
                <c:pt idx="96">
                  <c:v>36663</c:v>
                </c:pt>
                <c:pt idx="97">
                  <c:v>36664</c:v>
                </c:pt>
                <c:pt idx="98">
                  <c:v>36665</c:v>
                </c:pt>
                <c:pt idx="99">
                  <c:v>36668</c:v>
                </c:pt>
                <c:pt idx="100">
                  <c:v>36669</c:v>
                </c:pt>
                <c:pt idx="101">
                  <c:v>36670</c:v>
                </c:pt>
                <c:pt idx="102">
                  <c:v>36671</c:v>
                </c:pt>
                <c:pt idx="103">
                  <c:v>36672</c:v>
                </c:pt>
                <c:pt idx="104">
                  <c:v>36675</c:v>
                </c:pt>
                <c:pt idx="105">
                  <c:v>36676</c:v>
                </c:pt>
                <c:pt idx="106">
                  <c:v>36677</c:v>
                </c:pt>
                <c:pt idx="107">
                  <c:v>36678</c:v>
                </c:pt>
                <c:pt idx="108">
                  <c:v>36679</c:v>
                </c:pt>
                <c:pt idx="109">
                  <c:v>36682</c:v>
                </c:pt>
                <c:pt idx="110">
                  <c:v>36683</c:v>
                </c:pt>
                <c:pt idx="111">
                  <c:v>36684</c:v>
                </c:pt>
                <c:pt idx="112">
                  <c:v>36685</c:v>
                </c:pt>
                <c:pt idx="113">
                  <c:v>36686</c:v>
                </c:pt>
                <c:pt idx="114">
                  <c:v>36689</c:v>
                </c:pt>
                <c:pt idx="115">
                  <c:v>36690</c:v>
                </c:pt>
                <c:pt idx="116">
                  <c:v>36691</c:v>
                </c:pt>
                <c:pt idx="117">
                  <c:v>36692</c:v>
                </c:pt>
                <c:pt idx="118">
                  <c:v>36693</c:v>
                </c:pt>
                <c:pt idx="119">
                  <c:v>36696</c:v>
                </c:pt>
                <c:pt idx="120">
                  <c:v>36697</c:v>
                </c:pt>
                <c:pt idx="121">
                  <c:v>36698</c:v>
                </c:pt>
                <c:pt idx="122">
                  <c:v>36699</c:v>
                </c:pt>
                <c:pt idx="123">
                  <c:v>36700</c:v>
                </c:pt>
                <c:pt idx="124">
                  <c:v>36703</c:v>
                </c:pt>
                <c:pt idx="125">
                  <c:v>36704</c:v>
                </c:pt>
                <c:pt idx="126">
                  <c:v>36705</c:v>
                </c:pt>
                <c:pt idx="127">
                  <c:v>36706</c:v>
                </c:pt>
                <c:pt idx="128">
                  <c:v>36707</c:v>
                </c:pt>
                <c:pt idx="129">
                  <c:v>36710</c:v>
                </c:pt>
                <c:pt idx="130">
                  <c:v>36711</c:v>
                </c:pt>
                <c:pt idx="131">
                  <c:v>36712</c:v>
                </c:pt>
                <c:pt idx="132">
                  <c:v>36713</c:v>
                </c:pt>
                <c:pt idx="133">
                  <c:v>36714</c:v>
                </c:pt>
                <c:pt idx="134">
                  <c:v>36717</c:v>
                </c:pt>
                <c:pt idx="135">
                  <c:v>36718</c:v>
                </c:pt>
                <c:pt idx="136">
                  <c:v>36719</c:v>
                </c:pt>
                <c:pt idx="137">
                  <c:v>36720</c:v>
                </c:pt>
                <c:pt idx="138">
                  <c:v>36721</c:v>
                </c:pt>
                <c:pt idx="139">
                  <c:v>36724</c:v>
                </c:pt>
                <c:pt idx="140">
                  <c:v>36725</c:v>
                </c:pt>
                <c:pt idx="141">
                  <c:v>36726</c:v>
                </c:pt>
                <c:pt idx="142">
                  <c:v>36727</c:v>
                </c:pt>
                <c:pt idx="143">
                  <c:v>36728</c:v>
                </c:pt>
                <c:pt idx="144">
                  <c:v>36731</c:v>
                </c:pt>
                <c:pt idx="145">
                  <c:v>36732</c:v>
                </c:pt>
                <c:pt idx="146">
                  <c:v>36733</c:v>
                </c:pt>
                <c:pt idx="147">
                  <c:v>36734</c:v>
                </c:pt>
                <c:pt idx="148">
                  <c:v>36735</c:v>
                </c:pt>
                <c:pt idx="149">
                  <c:v>36738</c:v>
                </c:pt>
                <c:pt idx="150">
                  <c:v>36739</c:v>
                </c:pt>
                <c:pt idx="151">
                  <c:v>36740</c:v>
                </c:pt>
                <c:pt idx="152">
                  <c:v>36741</c:v>
                </c:pt>
                <c:pt idx="153">
                  <c:v>36742</c:v>
                </c:pt>
                <c:pt idx="154">
                  <c:v>36745</c:v>
                </c:pt>
                <c:pt idx="155">
                  <c:v>36746</c:v>
                </c:pt>
                <c:pt idx="156">
                  <c:v>36747</c:v>
                </c:pt>
                <c:pt idx="157">
                  <c:v>36748</c:v>
                </c:pt>
                <c:pt idx="158">
                  <c:v>36749</c:v>
                </c:pt>
                <c:pt idx="159">
                  <c:v>36752</c:v>
                </c:pt>
                <c:pt idx="160">
                  <c:v>36753</c:v>
                </c:pt>
                <c:pt idx="161">
                  <c:v>36754</c:v>
                </c:pt>
                <c:pt idx="162">
                  <c:v>36755</c:v>
                </c:pt>
                <c:pt idx="163">
                  <c:v>36756</c:v>
                </c:pt>
                <c:pt idx="164">
                  <c:v>36759</c:v>
                </c:pt>
                <c:pt idx="165">
                  <c:v>36760</c:v>
                </c:pt>
                <c:pt idx="166">
                  <c:v>36761</c:v>
                </c:pt>
                <c:pt idx="167">
                  <c:v>36762</c:v>
                </c:pt>
                <c:pt idx="168">
                  <c:v>36763</c:v>
                </c:pt>
                <c:pt idx="169">
                  <c:v>36766</c:v>
                </c:pt>
                <c:pt idx="170">
                  <c:v>36767</c:v>
                </c:pt>
                <c:pt idx="171">
                  <c:v>36768</c:v>
                </c:pt>
                <c:pt idx="172">
                  <c:v>36769</c:v>
                </c:pt>
                <c:pt idx="173">
                  <c:v>36770</c:v>
                </c:pt>
                <c:pt idx="174">
                  <c:v>36773</c:v>
                </c:pt>
                <c:pt idx="175">
                  <c:v>36774</c:v>
                </c:pt>
                <c:pt idx="176">
                  <c:v>36775</c:v>
                </c:pt>
                <c:pt idx="177">
                  <c:v>36776</c:v>
                </c:pt>
                <c:pt idx="178">
                  <c:v>36777</c:v>
                </c:pt>
                <c:pt idx="179">
                  <c:v>36780</c:v>
                </c:pt>
                <c:pt idx="180">
                  <c:v>36781</c:v>
                </c:pt>
                <c:pt idx="181">
                  <c:v>36782</c:v>
                </c:pt>
                <c:pt idx="182">
                  <c:v>36783</c:v>
                </c:pt>
                <c:pt idx="183">
                  <c:v>36784</c:v>
                </c:pt>
                <c:pt idx="184">
                  <c:v>36787</c:v>
                </c:pt>
                <c:pt idx="185">
                  <c:v>36788</c:v>
                </c:pt>
                <c:pt idx="186">
                  <c:v>36789</c:v>
                </c:pt>
                <c:pt idx="187">
                  <c:v>36790</c:v>
                </c:pt>
                <c:pt idx="188">
                  <c:v>36791</c:v>
                </c:pt>
                <c:pt idx="189">
                  <c:v>36794</c:v>
                </c:pt>
                <c:pt idx="190">
                  <c:v>36795</c:v>
                </c:pt>
                <c:pt idx="191">
                  <c:v>36796</c:v>
                </c:pt>
                <c:pt idx="192">
                  <c:v>36797</c:v>
                </c:pt>
                <c:pt idx="193">
                  <c:v>36798</c:v>
                </c:pt>
                <c:pt idx="194">
                  <c:v>36801</c:v>
                </c:pt>
                <c:pt idx="195">
                  <c:v>36802</c:v>
                </c:pt>
                <c:pt idx="196">
                  <c:v>36803</c:v>
                </c:pt>
                <c:pt idx="197">
                  <c:v>36804</c:v>
                </c:pt>
                <c:pt idx="198">
                  <c:v>36805</c:v>
                </c:pt>
                <c:pt idx="199">
                  <c:v>36808</c:v>
                </c:pt>
                <c:pt idx="200">
                  <c:v>36809</c:v>
                </c:pt>
                <c:pt idx="201">
                  <c:v>36810</c:v>
                </c:pt>
                <c:pt idx="202">
                  <c:v>36811</c:v>
                </c:pt>
                <c:pt idx="203">
                  <c:v>36812</c:v>
                </c:pt>
                <c:pt idx="204">
                  <c:v>36815</c:v>
                </c:pt>
                <c:pt idx="205">
                  <c:v>36816</c:v>
                </c:pt>
                <c:pt idx="206">
                  <c:v>36817</c:v>
                </c:pt>
                <c:pt idx="207">
                  <c:v>36818</c:v>
                </c:pt>
                <c:pt idx="208">
                  <c:v>36819</c:v>
                </c:pt>
                <c:pt idx="209">
                  <c:v>36822</c:v>
                </c:pt>
                <c:pt idx="210">
                  <c:v>36823</c:v>
                </c:pt>
                <c:pt idx="211">
                  <c:v>36824</c:v>
                </c:pt>
                <c:pt idx="212">
                  <c:v>36825</c:v>
                </c:pt>
                <c:pt idx="213">
                  <c:v>36826</c:v>
                </c:pt>
                <c:pt idx="214">
                  <c:v>36829</c:v>
                </c:pt>
                <c:pt idx="215">
                  <c:v>36830</c:v>
                </c:pt>
                <c:pt idx="216">
                  <c:v>36831</c:v>
                </c:pt>
                <c:pt idx="217">
                  <c:v>36832</c:v>
                </c:pt>
                <c:pt idx="218">
                  <c:v>36833</c:v>
                </c:pt>
                <c:pt idx="219">
                  <c:v>36836</c:v>
                </c:pt>
                <c:pt idx="220">
                  <c:v>36837</c:v>
                </c:pt>
                <c:pt idx="221">
                  <c:v>36838</c:v>
                </c:pt>
                <c:pt idx="222">
                  <c:v>36839</c:v>
                </c:pt>
                <c:pt idx="223">
                  <c:v>36840</c:v>
                </c:pt>
                <c:pt idx="224">
                  <c:v>36843</c:v>
                </c:pt>
                <c:pt idx="225">
                  <c:v>36844</c:v>
                </c:pt>
                <c:pt idx="226">
                  <c:v>36845</c:v>
                </c:pt>
                <c:pt idx="227">
                  <c:v>36846</c:v>
                </c:pt>
                <c:pt idx="228">
                  <c:v>36847</c:v>
                </c:pt>
                <c:pt idx="229">
                  <c:v>36850</c:v>
                </c:pt>
                <c:pt idx="230">
                  <c:v>36851</c:v>
                </c:pt>
                <c:pt idx="231">
                  <c:v>36852</c:v>
                </c:pt>
                <c:pt idx="232">
                  <c:v>36853</c:v>
                </c:pt>
                <c:pt idx="233">
                  <c:v>36854</c:v>
                </c:pt>
                <c:pt idx="234">
                  <c:v>36857</c:v>
                </c:pt>
                <c:pt idx="235">
                  <c:v>36858</c:v>
                </c:pt>
                <c:pt idx="236">
                  <c:v>36859</c:v>
                </c:pt>
                <c:pt idx="237">
                  <c:v>36860</c:v>
                </c:pt>
                <c:pt idx="238">
                  <c:v>36861</c:v>
                </c:pt>
                <c:pt idx="239">
                  <c:v>36864</c:v>
                </c:pt>
                <c:pt idx="240">
                  <c:v>36865</c:v>
                </c:pt>
                <c:pt idx="241">
                  <c:v>36866</c:v>
                </c:pt>
                <c:pt idx="242">
                  <c:v>36867</c:v>
                </c:pt>
                <c:pt idx="243">
                  <c:v>36868</c:v>
                </c:pt>
                <c:pt idx="244">
                  <c:v>36871</c:v>
                </c:pt>
                <c:pt idx="245">
                  <c:v>36872</c:v>
                </c:pt>
                <c:pt idx="246">
                  <c:v>36873</c:v>
                </c:pt>
                <c:pt idx="247">
                  <c:v>36874</c:v>
                </c:pt>
                <c:pt idx="248">
                  <c:v>36875</c:v>
                </c:pt>
                <c:pt idx="249">
                  <c:v>36878</c:v>
                </c:pt>
                <c:pt idx="250">
                  <c:v>36879</c:v>
                </c:pt>
                <c:pt idx="251">
                  <c:v>36880</c:v>
                </c:pt>
                <c:pt idx="252">
                  <c:v>36881</c:v>
                </c:pt>
                <c:pt idx="253">
                  <c:v>36882</c:v>
                </c:pt>
                <c:pt idx="254">
                  <c:v>36885</c:v>
                </c:pt>
                <c:pt idx="255">
                  <c:v>36886</c:v>
                </c:pt>
                <c:pt idx="256">
                  <c:v>36887</c:v>
                </c:pt>
                <c:pt idx="257">
                  <c:v>36888</c:v>
                </c:pt>
                <c:pt idx="258">
                  <c:v>36889</c:v>
                </c:pt>
                <c:pt idx="259">
                  <c:v>36892</c:v>
                </c:pt>
                <c:pt idx="260">
                  <c:v>36893</c:v>
                </c:pt>
                <c:pt idx="261">
                  <c:v>36894</c:v>
                </c:pt>
                <c:pt idx="262">
                  <c:v>36895</c:v>
                </c:pt>
                <c:pt idx="263">
                  <c:v>36896</c:v>
                </c:pt>
                <c:pt idx="264">
                  <c:v>36899</c:v>
                </c:pt>
                <c:pt idx="265">
                  <c:v>36900</c:v>
                </c:pt>
                <c:pt idx="266">
                  <c:v>36901</c:v>
                </c:pt>
                <c:pt idx="267">
                  <c:v>36902</c:v>
                </c:pt>
                <c:pt idx="268">
                  <c:v>36903</c:v>
                </c:pt>
                <c:pt idx="269">
                  <c:v>36906</c:v>
                </c:pt>
                <c:pt idx="270">
                  <c:v>36907</c:v>
                </c:pt>
                <c:pt idx="271">
                  <c:v>36908</c:v>
                </c:pt>
                <c:pt idx="272">
                  <c:v>36909</c:v>
                </c:pt>
                <c:pt idx="273">
                  <c:v>36910</c:v>
                </c:pt>
                <c:pt idx="274">
                  <c:v>36913</c:v>
                </c:pt>
                <c:pt idx="275">
                  <c:v>36914</c:v>
                </c:pt>
                <c:pt idx="276">
                  <c:v>36915</c:v>
                </c:pt>
                <c:pt idx="277">
                  <c:v>36916</c:v>
                </c:pt>
                <c:pt idx="278">
                  <c:v>36917</c:v>
                </c:pt>
                <c:pt idx="279">
                  <c:v>36920</c:v>
                </c:pt>
                <c:pt idx="280">
                  <c:v>36921</c:v>
                </c:pt>
                <c:pt idx="281">
                  <c:v>36922</c:v>
                </c:pt>
                <c:pt idx="282">
                  <c:v>36923</c:v>
                </c:pt>
                <c:pt idx="283">
                  <c:v>36924</c:v>
                </c:pt>
                <c:pt idx="284">
                  <c:v>36927</c:v>
                </c:pt>
                <c:pt idx="285">
                  <c:v>36928</c:v>
                </c:pt>
                <c:pt idx="286">
                  <c:v>36929</c:v>
                </c:pt>
                <c:pt idx="287">
                  <c:v>36930</c:v>
                </c:pt>
                <c:pt idx="288">
                  <c:v>36931</c:v>
                </c:pt>
                <c:pt idx="289">
                  <c:v>36934</c:v>
                </c:pt>
                <c:pt idx="290">
                  <c:v>36935</c:v>
                </c:pt>
                <c:pt idx="291">
                  <c:v>36936</c:v>
                </c:pt>
                <c:pt idx="292">
                  <c:v>36937</c:v>
                </c:pt>
                <c:pt idx="293">
                  <c:v>36938</c:v>
                </c:pt>
                <c:pt idx="294">
                  <c:v>36941</c:v>
                </c:pt>
                <c:pt idx="295">
                  <c:v>36942</c:v>
                </c:pt>
                <c:pt idx="296">
                  <c:v>36943</c:v>
                </c:pt>
                <c:pt idx="297">
                  <c:v>36944</c:v>
                </c:pt>
                <c:pt idx="298">
                  <c:v>36945</c:v>
                </c:pt>
                <c:pt idx="299">
                  <c:v>36948</c:v>
                </c:pt>
                <c:pt idx="300">
                  <c:v>36949</c:v>
                </c:pt>
                <c:pt idx="301">
                  <c:v>36950</c:v>
                </c:pt>
                <c:pt idx="302">
                  <c:v>36951</c:v>
                </c:pt>
                <c:pt idx="303">
                  <c:v>36952</c:v>
                </c:pt>
                <c:pt idx="304">
                  <c:v>36955</c:v>
                </c:pt>
                <c:pt idx="305">
                  <c:v>36956</c:v>
                </c:pt>
                <c:pt idx="306">
                  <c:v>36957</c:v>
                </c:pt>
                <c:pt idx="307">
                  <c:v>36958</c:v>
                </c:pt>
                <c:pt idx="308">
                  <c:v>36959</c:v>
                </c:pt>
                <c:pt idx="309">
                  <c:v>36962</c:v>
                </c:pt>
                <c:pt idx="310">
                  <c:v>36963</c:v>
                </c:pt>
                <c:pt idx="311">
                  <c:v>36964</c:v>
                </c:pt>
                <c:pt idx="312">
                  <c:v>36965</c:v>
                </c:pt>
                <c:pt idx="313">
                  <c:v>36966</c:v>
                </c:pt>
                <c:pt idx="314">
                  <c:v>36969</c:v>
                </c:pt>
                <c:pt idx="315">
                  <c:v>36970</c:v>
                </c:pt>
                <c:pt idx="316">
                  <c:v>36971</c:v>
                </c:pt>
                <c:pt idx="317">
                  <c:v>36972</c:v>
                </c:pt>
                <c:pt idx="318">
                  <c:v>36973</c:v>
                </c:pt>
                <c:pt idx="319">
                  <c:v>36976</c:v>
                </c:pt>
                <c:pt idx="320">
                  <c:v>36977</c:v>
                </c:pt>
                <c:pt idx="321">
                  <c:v>36978</c:v>
                </c:pt>
                <c:pt idx="322">
                  <c:v>36979</c:v>
                </c:pt>
                <c:pt idx="323">
                  <c:v>36980</c:v>
                </c:pt>
                <c:pt idx="324">
                  <c:v>36983</c:v>
                </c:pt>
                <c:pt idx="325">
                  <c:v>36984</c:v>
                </c:pt>
                <c:pt idx="326">
                  <c:v>36985</c:v>
                </c:pt>
                <c:pt idx="327">
                  <c:v>36986</c:v>
                </c:pt>
                <c:pt idx="328">
                  <c:v>36987</c:v>
                </c:pt>
                <c:pt idx="329">
                  <c:v>36990</c:v>
                </c:pt>
                <c:pt idx="330">
                  <c:v>36991</c:v>
                </c:pt>
                <c:pt idx="331">
                  <c:v>36992</c:v>
                </c:pt>
                <c:pt idx="332">
                  <c:v>36993</c:v>
                </c:pt>
                <c:pt idx="333">
                  <c:v>36994</c:v>
                </c:pt>
                <c:pt idx="334">
                  <c:v>36997</c:v>
                </c:pt>
                <c:pt idx="335">
                  <c:v>36998</c:v>
                </c:pt>
                <c:pt idx="336">
                  <c:v>36999</c:v>
                </c:pt>
                <c:pt idx="337">
                  <c:v>37000</c:v>
                </c:pt>
                <c:pt idx="338">
                  <c:v>37001</c:v>
                </c:pt>
                <c:pt idx="339">
                  <c:v>37004</c:v>
                </c:pt>
                <c:pt idx="340">
                  <c:v>37005</c:v>
                </c:pt>
                <c:pt idx="341">
                  <c:v>37006</c:v>
                </c:pt>
                <c:pt idx="342">
                  <c:v>37007</c:v>
                </c:pt>
                <c:pt idx="343">
                  <c:v>37008</c:v>
                </c:pt>
                <c:pt idx="344">
                  <c:v>37011</c:v>
                </c:pt>
                <c:pt idx="345">
                  <c:v>37012</c:v>
                </c:pt>
                <c:pt idx="346">
                  <c:v>37013</c:v>
                </c:pt>
                <c:pt idx="347">
                  <c:v>37014</c:v>
                </c:pt>
                <c:pt idx="348">
                  <c:v>37015</c:v>
                </c:pt>
                <c:pt idx="349">
                  <c:v>37018</c:v>
                </c:pt>
                <c:pt idx="350">
                  <c:v>37019</c:v>
                </c:pt>
                <c:pt idx="351">
                  <c:v>37020</c:v>
                </c:pt>
                <c:pt idx="352">
                  <c:v>37021</c:v>
                </c:pt>
                <c:pt idx="353">
                  <c:v>37022</c:v>
                </c:pt>
                <c:pt idx="354">
                  <c:v>37025</c:v>
                </c:pt>
                <c:pt idx="355">
                  <c:v>37026</c:v>
                </c:pt>
                <c:pt idx="356">
                  <c:v>37027</c:v>
                </c:pt>
                <c:pt idx="357">
                  <c:v>37028</c:v>
                </c:pt>
                <c:pt idx="358">
                  <c:v>37029</c:v>
                </c:pt>
                <c:pt idx="359">
                  <c:v>37032</c:v>
                </c:pt>
                <c:pt idx="360">
                  <c:v>37033</c:v>
                </c:pt>
                <c:pt idx="361">
                  <c:v>37034</c:v>
                </c:pt>
                <c:pt idx="362">
                  <c:v>37035</c:v>
                </c:pt>
                <c:pt idx="363">
                  <c:v>37036</c:v>
                </c:pt>
                <c:pt idx="364">
                  <c:v>37039</c:v>
                </c:pt>
                <c:pt idx="365">
                  <c:v>37040</c:v>
                </c:pt>
                <c:pt idx="366">
                  <c:v>37041</c:v>
                </c:pt>
                <c:pt idx="367">
                  <c:v>37042</c:v>
                </c:pt>
                <c:pt idx="368">
                  <c:v>37043</c:v>
                </c:pt>
                <c:pt idx="369">
                  <c:v>37046</c:v>
                </c:pt>
                <c:pt idx="370">
                  <c:v>37047</c:v>
                </c:pt>
                <c:pt idx="371">
                  <c:v>37048</c:v>
                </c:pt>
                <c:pt idx="372">
                  <c:v>37049</c:v>
                </c:pt>
                <c:pt idx="373">
                  <c:v>37050</c:v>
                </c:pt>
                <c:pt idx="374">
                  <c:v>37053</c:v>
                </c:pt>
                <c:pt idx="375">
                  <c:v>37054</c:v>
                </c:pt>
                <c:pt idx="376">
                  <c:v>37055</c:v>
                </c:pt>
                <c:pt idx="377">
                  <c:v>37056</c:v>
                </c:pt>
                <c:pt idx="378">
                  <c:v>37057</c:v>
                </c:pt>
                <c:pt idx="379">
                  <c:v>37060</c:v>
                </c:pt>
                <c:pt idx="380">
                  <c:v>37061</c:v>
                </c:pt>
                <c:pt idx="381">
                  <c:v>37062</c:v>
                </c:pt>
                <c:pt idx="382">
                  <c:v>37063</c:v>
                </c:pt>
                <c:pt idx="383">
                  <c:v>37064</c:v>
                </c:pt>
                <c:pt idx="384">
                  <c:v>37067</c:v>
                </c:pt>
                <c:pt idx="385">
                  <c:v>37068</c:v>
                </c:pt>
                <c:pt idx="386">
                  <c:v>37069</c:v>
                </c:pt>
                <c:pt idx="387">
                  <c:v>37070</c:v>
                </c:pt>
                <c:pt idx="388">
                  <c:v>37071</c:v>
                </c:pt>
                <c:pt idx="389">
                  <c:v>37074</c:v>
                </c:pt>
                <c:pt idx="390">
                  <c:v>37075</c:v>
                </c:pt>
                <c:pt idx="391">
                  <c:v>37076</c:v>
                </c:pt>
                <c:pt idx="392">
                  <c:v>37077</c:v>
                </c:pt>
                <c:pt idx="393">
                  <c:v>37078</c:v>
                </c:pt>
                <c:pt idx="394">
                  <c:v>37081</c:v>
                </c:pt>
                <c:pt idx="395">
                  <c:v>37082</c:v>
                </c:pt>
                <c:pt idx="396">
                  <c:v>37083</c:v>
                </c:pt>
                <c:pt idx="397">
                  <c:v>37084</c:v>
                </c:pt>
                <c:pt idx="398">
                  <c:v>37085</c:v>
                </c:pt>
                <c:pt idx="399">
                  <c:v>37088</c:v>
                </c:pt>
                <c:pt idx="400">
                  <c:v>37089</c:v>
                </c:pt>
                <c:pt idx="401">
                  <c:v>37090</c:v>
                </c:pt>
                <c:pt idx="402">
                  <c:v>37091</c:v>
                </c:pt>
                <c:pt idx="403">
                  <c:v>37092</c:v>
                </c:pt>
                <c:pt idx="404">
                  <c:v>37095</c:v>
                </c:pt>
                <c:pt idx="405">
                  <c:v>37096</c:v>
                </c:pt>
                <c:pt idx="406">
                  <c:v>37097</c:v>
                </c:pt>
                <c:pt idx="407">
                  <c:v>37098</c:v>
                </c:pt>
                <c:pt idx="408">
                  <c:v>37099</c:v>
                </c:pt>
                <c:pt idx="409">
                  <c:v>37102</c:v>
                </c:pt>
                <c:pt idx="410">
                  <c:v>37103</c:v>
                </c:pt>
                <c:pt idx="411">
                  <c:v>37104</c:v>
                </c:pt>
                <c:pt idx="412">
                  <c:v>37105</c:v>
                </c:pt>
                <c:pt idx="413">
                  <c:v>37106</c:v>
                </c:pt>
                <c:pt idx="414">
                  <c:v>37109</c:v>
                </c:pt>
                <c:pt idx="415">
                  <c:v>37110</c:v>
                </c:pt>
                <c:pt idx="416">
                  <c:v>37111</c:v>
                </c:pt>
                <c:pt idx="417">
                  <c:v>37112</c:v>
                </c:pt>
                <c:pt idx="418">
                  <c:v>37113</c:v>
                </c:pt>
                <c:pt idx="419">
                  <c:v>37116</c:v>
                </c:pt>
                <c:pt idx="420">
                  <c:v>37117</c:v>
                </c:pt>
                <c:pt idx="421">
                  <c:v>37118</c:v>
                </c:pt>
                <c:pt idx="422">
                  <c:v>37119</c:v>
                </c:pt>
                <c:pt idx="423">
                  <c:v>37120</c:v>
                </c:pt>
                <c:pt idx="424">
                  <c:v>37123</c:v>
                </c:pt>
                <c:pt idx="425">
                  <c:v>37124</c:v>
                </c:pt>
                <c:pt idx="426">
                  <c:v>37125</c:v>
                </c:pt>
                <c:pt idx="427">
                  <c:v>37126</c:v>
                </c:pt>
                <c:pt idx="428">
                  <c:v>37127</c:v>
                </c:pt>
                <c:pt idx="429">
                  <c:v>37130</c:v>
                </c:pt>
                <c:pt idx="430">
                  <c:v>37131</c:v>
                </c:pt>
                <c:pt idx="431">
                  <c:v>37132</c:v>
                </c:pt>
                <c:pt idx="432">
                  <c:v>37133</c:v>
                </c:pt>
                <c:pt idx="433">
                  <c:v>37134</c:v>
                </c:pt>
                <c:pt idx="434">
                  <c:v>37137</c:v>
                </c:pt>
                <c:pt idx="435">
                  <c:v>37138</c:v>
                </c:pt>
                <c:pt idx="436">
                  <c:v>37139</c:v>
                </c:pt>
                <c:pt idx="437">
                  <c:v>37140</c:v>
                </c:pt>
                <c:pt idx="438">
                  <c:v>37141</c:v>
                </c:pt>
                <c:pt idx="439">
                  <c:v>37144</c:v>
                </c:pt>
                <c:pt idx="440">
                  <c:v>37145</c:v>
                </c:pt>
                <c:pt idx="441">
                  <c:v>37146</c:v>
                </c:pt>
                <c:pt idx="442">
                  <c:v>37147</c:v>
                </c:pt>
                <c:pt idx="443">
                  <c:v>37148</c:v>
                </c:pt>
                <c:pt idx="444">
                  <c:v>37151</c:v>
                </c:pt>
                <c:pt idx="445">
                  <c:v>37152</c:v>
                </c:pt>
                <c:pt idx="446">
                  <c:v>37153</c:v>
                </c:pt>
                <c:pt idx="447">
                  <c:v>37154</c:v>
                </c:pt>
                <c:pt idx="448">
                  <c:v>37155</c:v>
                </c:pt>
                <c:pt idx="449">
                  <c:v>37158</c:v>
                </c:pt>
                <c:pt idx="450">
                  <c:v>37159</c:v>
                </c:pt>
                <c:pt idx="451">
                  <c:v>37160</c:v>
                </c:pt>
                <c:pt idx="452">
                  <c:v>37161</c:v>
                </c:pt>
                <c:pt idx="453">
                  <c:v>37162</c:v>
                </c:pt>
                <c:pt idx="454">
                  <c:v>37165</c:v>
                </c:pt>
                <c:pt idx="455">
                  <c:v>37166</c:v>
                </c:pt>
                <c:pt idx="456">
                  <c:v>37167</c:v>
                </c:pt>
                <c:pt idx="457">
                  <c:v>37168</c:v>
                </c:pt>
                <c:pt idx="458">
                  <c:v>37169</c:v>
                </c:pt>
                <c:pt idx="459">
                  <c:v>37172</c:v>
                </c:pt>
                <c:pt idx="460">
                  <c:v>37173</c:v>
                </c:pt>
                <c:pt idx="461">
                  <c:v>37174</c:v>
                </c:pt>
                <c:pt idx="462">
                  <c:v>37175</c:v>
                </c:pt>
                <c:pt idx="463">
                  <c:v>37176</c:v>
                </c:pt>
                <c:pt idx="464">
                  <c:v>37179</c:v>
                </c:pt>
                <c:pt idx="465">
                  <c:v>37180</c:v>
                </c:pt>
                <c:pt idx="466">
                  <c:v>37181</c:v>
                </c:pt>
                <c:pt idx="467">
                  <c:v>37182</c:v>
                </c:pt>
                <c:pt idx="468">
                  <c:v>37183</c:v>
                </c:pt>
                <c:pt idx="469">
                  <c:v>37186</c:v>
                </c:pt>
                <c:pt idx="470">
                  <c:v>37187</c:v>
                </c:pt>
                <c:pt idx="471">
                  <c:v>37188</c:v>
                </c:pt>
                <c:pt idx="472">
                  <c:v>37189</c:v>
                </c:pt>
                <c:pt idx="473">
                  <c:v>37190</c:v>
                </c:pt>
                <c:pt idx="474">
                  <c:v>37193</c:v>
                </c:pt>
                <c:pt idx="475">
                  <c:v>37194</c:v>
                </c:pt>
                <c:pt idx="476">
                  <c:v>37195</c:v>
                </c:pt>
                <c:pt idx="477">
                  <c:v>37196</c:v>
                </c:pt>
                <c:pt idx="478">
                  <c:v>37197</c:v>
                </c:pt>
                <c:pt idx="479">
                  <c:v>37200</c:v>
                </c:pt>
                <c:pt idx="480">
                  <c:v>37201</c:v>
                </c:pt>
                <c:pt idx="481">
                  <c:v>37202</c:v>
                </c:pt>
                <c:pt idx="482">
                  <c:v>37203</c:v>
                </c:pt>
                <c:pt idx="483">
                  <c:v>37204</c:v>
                </c:pt>
                <c:pt idx="484">
                  <c:v>37207</c:v>
                </c:pt>
                <c:pt idx="485">
                  <c:v>37208</c:v>
                </c:pt>
                <c:pt idx="486">
                  <c:v>37209</c:v>
                </c:pt>
                <c:pt idx="487">
                  <c:v>37210</c:v>
                </c:pt>
                <c:pt idx="488">
                  <c:v>37211</c:v>
                </c:pt>
                <c:pt idx="489">
                  <c:v>37214</c:v>
                </c:pt>
                <c:pt idx="490">
                  <c:v>37215</c:v>
                </c:pt>
                <c:pt idx="491">
                  <c:v>37216</c:v>
                </c:pt>
                <c:pt idx="492">
                  <c:v>37217</c:v>
                </c:pt>
                <c:pt idx="493">
                  <c:v>37218</c:v>
                </c:pt>
                <c:pt idx="494">
                  <c:v>37221</c:v>
                </c:pt>
                <c:pt idx="495">
                  <c:v>37222</c:v>
                </c:pt>
                <c:pt idx="496">
                  <c:v>37223</c:v>
                </c:pt>
                <c:pt idx="497">
                  <c:v>37224</c:v>
                </c:pt>
                <c:pt idx="498">
                  <c:v>37225</c:v>
                </c:pt>
                <c:pt idx="499">
                  <c:v>37228</c:v>
                </c:pt>
                <c:pt idx="500">
                  <c:v>37229</c:v>
                </c:pt>
                <c:pt idx="501">
                  <c:v>37230</c:v>
                </c:pt>
                <c:pt idx="502">
                  <c:v>37231</c:v>
                </c:pt>
                <c:pt idx="503">
                  <c:v>37232</c:v>
                </c:pt>
                <c:pt idx="504">
                  <c:v>37235</c:v>
                </c:pt>
                <c:pt idx="505">
                  <c:v>37236</c:v>
                </c:pt>
                <c:pt idx="506">
                  <c:v>37237</c:v>
                </c:pt>
                <c:pt idx="507">
                  <c:v>37238</c:v>
                </c:pt>
                <c:pt idx="508">
                  <c:v>37239</c:v>
                </c:pt>
                <c:pt idx="509">
                  <c:v>37242</c:v>
                </c:pt>
                <c:pt idx="510">
                  <c:v>37243</c:v>
                </c:pt>
                <c:pt idx="511">
                  <c:v>37244</c:v>
                </c:pt>
                <c:pt idx="512">
                  <c:v>37245</c:v>
                </c:pt>
                <c:pt idx="513">
                  <c:v>37246</c:v>
                </c:pt>
                <c:pt idx="514">
                  <c:v>37249</c:v>
                </c:pt>
                <c:pt idx="515">
                  <c:v>37250</c:v>
                </c:pt>
                <c:pt idx="516">
                  <c:v>37251</c:v>
                </c:pt>
                <c:pt idx="517">
                  <c:v>37252</c:v>
                </c:pt>
                <c:pt idx="518">
                  <c:v>37253</c:v>
                </c:pt>
                <c:pt idx="519">
                  <c:v>37256</c:v>
                </c:pt>
                <c:pt idx="520">
                  <c:v>37257</c:v>
                </c:pt>
                <c:pt idx="521">
                  <c:v>37258</c:v>
                </c:pt>
                <c:pt idx="522">
                  <c:v>37259</c:v>
                </c:pt>
                <c:pt idx="523">
                  <c:v>37260</c:v>
                </c:pt>
                <c:pt idx="524">
                  <c:v>37263</c:v>
                </c:pt>
                <c:pt idx="525">
                  <c:v>37264</c:v>
                </c:pt>
                <c:pt idx="526">
                  <c:v>37265</c:v>
                </c:pt>
                <c:pt idx="527">
                  <c:v>37266</c:v>
                </c:pt>
                <c:pt idx="528">
                  <c:v>37267</c:v>
                </c:pt>
                <c:pt idx="529">
                  <c:v>37270</c:v>
                </c:pt>
                <c:pt idx="530">
                  <c:v>37271</c:v>
                </c:pt>
                <c:pt idx="531">
                  <c:v>37272</c:v>
                </c:pt>
                <c:pt idx="532">
                  <c:v>37273</c:v>
                </c:pt>
                <c:pt idx="533">
                  <c:v>37274</c:v>
                </c:pt>
                <c:pt idx="534">
                  <c:v>37277</c:v>
                </c:pt>
                <c:pt idx="535">
                  <c:v>37278</c:v>
                </c:pt>
                <c:pt idx="536">
                  <c:v>37279</c:v>
                </c:pt>
                <c:pt idx="537">
                  <c:v>37280</c:v>
                </c:pt>
                <c:pt idx="538">
                  <c:v>37281</c:v>
                </c:pt>
                <c:pt idx="539">
                  <c:v>37284</c:v>
                </c:pt>
                <c:pt idx="540">
                  <c:v>37285</c:v>
                </c:pt>
                <c:pt idx="541">
                  <c:v>37286</c:v>
                </c:pt>
                <c:pt idx="542">
                  <c:v>37287</c:v>
                </c:pt>
                <c:pt idx="543">
                  <c:v>37288</c:v>
                </c:pt>
                <c:pt idx="544">
                  <c:v>37291</c:v>
                </c:pt>
                <c:pt idx="545">
                  <c:v>37292</c:v>
                </c:pt>
                <c:pt idx="546">
                  <c:v>37293</c:v>
                </c:pt>
                <c:pt idx="547">
                  <c:v>37294</c:v>
                </c:pt>
                <c:pt idx="548">
                  <c:v>37295</c:v>
                </c:pt>
                <c:pt idx="549">
                  <c:v>37298</c:v>
                </c:pt>
                <c:pt idx="550">
                  <c:v>37299</c:v>
                </c:pt>
                <c:pt idx="551">
                  <c:v>37300</c:v>
                </c:pt>
                <c:pt idx="552">
                  <c:v>37301</c:v>
                </c:pt>
                <c:pt idx="553">
                  <c:v>37302</c:v>
                </c:pt>
                <c:pt idx="554">
                  <c:v>37305</c:v>
                </c:pt>
                <c:pt idx="555">
                  <c:v>37306</c:v>
                </c:pt>
                <c:pt idx="556">
                  <c:v>37307</c:v>
                </c:pt>
                <c:pt idx="557">
                  <c:v>37308</c:v>
                </c:pt>
                <c:pt idx="558">
                  <c:v>37309</c:v>
                </c:pt>
                <c:pt idx="559">
                  <c:v>37312</c:v>
                </c:pt>
                <c:pt idx="560">
                  <c:v>37313</c:v>
                </c:pt>
                <c:pt idx="561">
                  <c:v>37314</c:v>
                </c:pt>
                <c:pt idx="562">
                  <c:v>37315</c:v>
                </c:pt>
                <c:pt idx="563">
                  <c:v>37316</c:v>
                </c:pt>
                <c:pt idx="564">
                  <c:v>37319</c:v>
                </c:pt>
                <c:pt idx="565">
                  <c:v>37320</c:v>
                </c:pt>
                <c:pt idx="566">
                  <c:v>37321</c:v>
                </c:pt>
                <c:pt idx="567">
                  <c:v>37322</c:v>
                </c:pt>
                <c:pt idx="568">
                  <c:v>37323</c:v>
                </c:pt>
                <c:pt idx="569">
                  <c:v>37326</c:v>
                </c:pt>
                <c:pt idx="570">
                  <c:v>37327</c:v>
                </c:pt>
                <c:pt idx="571">
                  <c:v>37328</c:v>
                </c:pt>
                <c:pt idx="572">
                  <c:v>37329</c:v>
                </c:pt>
                <c:pt idx="573">
                  <c:v>37330</c:v>
                </c:pt>
                <c:pt idx="574">
                  <c:v>37333</c:v>
                </c:pt>
                <c:pt idx="575">
                  <c:v>37334</c:v>
                </c:pt>
                <c:pt idx="576">
                  <c:v>37335</c:v>
                </c:pt>
                <c:pt idx="577">
                  <c:v>37336</c:v>
                </c:pt>
                <c:pt idx="578">
                  <c:v>37337</c:v>
                </c:pt>
                <c:pt idx="579">
                  <c:v>37340</c:v>
                </c:pt>
                <c:pt idx="580">
                  <c:v>37341</c:v>
                </c:pt>
                <c:pt idx="581">
                  <c:v>37342</c:v>
                </c:pt>
                <c:pt idx="582">
                  <c:v>37343</c:v>
                </c:pt>
                <c:pt idx="583">
                  <c:v>37344</c:v>
                </c:pt>
                <c:pt idx="584">
                  <c:v>37347</c:v>
                </c:pt>
                <c:pt idx="585">
                  <c:v>37348</c:v>
                </c:pt>
                <c:pt idx="586">
                  <c:v>37349</c:v>
                </c:pt>
                <c:pt idx="587">
                  <c:v>37350</c:v>
                </c:pt>
                <c:pt idx="588">
                  <c:v>37351</c:v>
                </c:pt>
                <c:pt idx="589">
                  <c:v>37354</c:v>
                </c:pt>
                <c:pt idx="590">
                  <c:v>37355</c:v>
                </c:pt>
                <c:pt idx="591">
                  <c:v>37356</c:v>
                </c:pt>
                <c:pt idx="592">
                  <c:v>37357</c:v>
                </c:pt>
                <c:pt idx="593">
                  <c:v>37358</c:v>
                </c:pt>
                <c:pt idx="594">
                  <c:v>37361</c:v>
                </c:pt>
                <c:pt idx="595">
                  <c:v>37362</c:v>
                </c:pt>
                <c:pt idx="596">
                  <c:v>37363</c:v>
                </c:pt>
                <c:pt idx="597">
                  <c:v>37364</c:v>
                </c:pt>
                <c:pt idx="598">
                  <c:v>37365</c:v>
                </c:pt>
                <c:pt idx="599">
                  <c:v>37368</c:v>
                </c:pt>
                <c:pt idx="600">
                  <c:v>37369</c:v>
                </c:pt>
                <c:pt idx="601">
                  <c:v>37370</c:v>
                </c:pt>
                <c:pt idx="602">
                  <c:v>37371</c:v>
                </c:pt>
                <c:pt idx="603">
                  <c:v>37372</c:v>
                </c:pt>
                <c:pt idx="604">
                  <c:v>37375</c:v>
                </c:pt>
                <c:pt idx="605">
                  <c:v>37376</c:v>
                </c:pt>
                <c:pt idx="606">
                  <c:v>37377</c:v>
                </c:pt>
                <c:pt idx="607">
                  <c:v>37378</c:v>
                </c:pt>
                <c:pt idx="608">
                  <c:v>37379</c:v>
                </c:pt>
                <c:pt idx="609">
                  <c:v>37382</c:v>
                </c:pt>
                <c:pt idx="610">
                  <c:v>37383</c:v>
                </c:pt>
                <c:pt idx="611">
                  <c:v>37384</c:v>
                </c:pt>
                <c:pt idx="612">
                  <c:v>37385</c:v>
                </c:pt>
                <c:pt idx="613">
                  <c:v>37386</c:v>
                </c:pt>
                <c:pt idx="614">
                  <c:v>37389</c:v>
                </c:pt>
                <c:pt idx="615">
                  <c:v>37390</c:v>
                </c:pt>
                <c:pt idx="616">
                  <c:v>37391</c:v>
                </c:pt>
                <c:pt idx="617">
                  <c:v>37392</c:v>
                </c:pt>
                <c:pt idx="618">
                  <c:v>37393</c:v>
                </c:pt>
                <c:pt idx="619">
                  <c:v>37396</c:v>
                </c:pt>
                <c:pt idx="620">
                  <c:v>37397</c:v>
                </c:pt>
                <c:pt idx="621">
                  <c:v>37398</c:v>
                </c:pt>
                <c:pt idx="622">
                  <c:v>37399</c:v>
                </c:pt>
                <c:pt idx="623">
                  <c:v>37400</c:v>
                </c:pt>
                <c:pt idx="624">
                  <c:v>37403</c:v>
                </c:pt>
                <c:pt idx="625">
                  <c:v>37404</c:v>
                </c:pt>
                <c:pt idx="626">
                  <c:v>37405</c:v>
                </c:pt>
                <c:pt idx="627">
                  <c:v>37406</c:v>
                </c:pt>
                <c:pt idx="628">
                  <c:v>37407</c:v>
                </c:pt>
                <c:pt idx="629">
                  <c:v>37410</c:v>
                </c:pt>
                <c:pt idx="630">
                  <c:v>37411</c:v>
                </c:pt>
                <c:pt idx="631">
                  <c:v>37412</c:v>
                </c:pt>
                <c:pt idx="632">
                  <c:v>37413</c:v>
                </c:pt>
                <c:pt idx="633">
                  <c:v>37414</c:v>
                </c:pt>
                <c:pt idx="634">
                  <c:v>37417</c:v>
                </c:pt>
                <c:pt idx="635">
                  <c:v>37418</c:v>
                </c:pt>
                <c:pt idx="636">
                  <c:v>37419</c:v>
                </c:pt>
                <c:pt idx="637">
                  <c:v>37420</c:v>
                </c:pt>
                <c:pt idx="638">
                  <c:v>37421</c:v>
                </c:pt>
                <c:pt idx="639">
                  <c:v>37424</c:v>
                </c:pt>
                <c:pt idx="640">
                  <c:v>37425</c:v>
                </c:pt>
                <c:pt idx="641">
                  <c:v>37426</c:v>
                </c:pt>
                <c:pt idx="642">
                  <c:v>37427</c:v>
                </c:pt>
                <c:pt idx="643">
                  <c:v>37428</c:v>
                </c:pt>
                <c:pt idx="644">
                  <c:v>37431</c:v>
                </c:pt>
                <c:pt idx="645">
                  <c:v>37432</c:v>
                </c:pt>
                <c:pt idx="646">
                  <c:v>37433</c:v>
                </c:pt>
                <c:pt idx="647">
                  <c:v>37434</c:v>
                </c:pt>
                <c:pt idx="648">
                  <c:v>37435</c:v>
                </c:pt>
                <c:pt idx="649">
                  <c:v>37438</c:v>
                </c:pt>
                <c:pt idx="650">
                  <c:v>37439</c:v>
                </c:pt>
                <c:pt idx="651">
                  <c:v>37440</c:v>
                </c:pt>
                <c:pt idx="652">
                  <c:v>37441</c:v>
                </c:pt>
                <c:pt idx="653">
                  <c:v>37442</c:v>
                </c:pt>
                <c:pt idx="654">
                  <c:v>37445</c:v>
                </c:pt>
                <c:pt idx="655">
                  <c:v>37446</c:v>
                </c:pt>
                <c:pt idx="656">
                  <c:v>37447</c:v>
                </c:pt>
                <c:pt idx="657">
                  <c:v>37448</c:v>
                </c:pt>
                <c:pt idx="658">
                  <c:v>37449</c:v>
                </c:pt>
                <c:pt idx="659">
                  <c:v>37452</c:v>
                </c:pt>
                <c:pt idx="660">
                  <c:v>37453</c:v>
                </c:pt>
                <c:pt idx="661">
                  <c:v>37454</c:v>
                </c:pt>
                <c:pt idx="662">
                  <c:v>37455</c:v>
                </c:pt>
                <c:pt idx="663">
                  <c:v>37456</c:v>
                </c:pt>
                <c:pt idx="664">
                  <c:v>37459</c:v>
                </c:pt>
                <c:pt idx="665">
                  <c:v>37460</c:v>
                </c:pt>
                <c:pt idx="666">
                  <c:v>37461</c:v>
                </c:pt>
                <c:pt idx="667">
                  <c:v>37462</c:v>
                </c:pt>
                <c:pt idx="668">
                  <c:v>37463</c:v>
                </c:pt>
                <c:pt idx="669">
                  <c:v>37466</c:v>
                </c:pt>
                <c:pt idx="670">
                  <c:v>37467</c:v>
                </c:pt>
                <c:pt idx="671">
                  <c:v>37468</c:v>
                </c:pt>
                <c:pt idx="672">
                  <c:v>37469</c:v>
                </c:pt>
                <c:pt idx="673">
                  <c:v>37470</c:v>
                </c:pt>
                <c:pt idx="674">
                  <c:v>37473</c:v>
                </c:pt>
                <c:pt idx="675">
                  <c:v>37474</c:v>
                </c:pt>
                <c:pt idx="676">
                  <c:v>37475</c:v>
                </c:pt>
                <c:pt idx="677">
                  <c:v>37476</c:v>
                </c:pt>
                <c:pt idx="678">
                  <c:v>37477</c:v>
                </c:pt>
                <c:pt idx="679">
                  <c:v>37480</c:v>
                </c:pt>
                <c:pt idx="680">
                  <c:v>37481</c:v>
                </c:pt>
                <c:pt idx="681">
                  <c:v>37482</c:v>
                </c:pt>
                <c:pt idx="682">
                  <c:v>37483</c:v>
                </c:pt>
                <c:pt idx="683">
                  <c:v>37484</c:v>
                </c:pt>
                <c:pt idx="684">
                  <c:v>37487</c:v>
                </c:pt>
                <c:pt idx="685">
                  <c:v>37488</c:v>
                </c:pt>
                <c:pt idx="686">
                  <c:v>37489</c:v>
                </c:pt>
                <c:pt idx="687">
                  <c:v>37490</c:v>
                </c:pt>
                <c:pt idx="688">
                  <c:v>37491</c:v>
                </c:pt>
                <c:pt idx="689">
                  <c:v>37494</c:v>
                </c:pt>
                <c:pt idx="690">
                  <c:v>37495</c:v>
                </c:pt>
                <c:pt idx="691">
                  <c:v>37496</c:v>
                </c:pt>
                <c:pt idx="692">
                  <c:v>37497</c:v>
                </c:pt>
                <c:pt idx="693">
                  <c:v>37498</c:v>
                </c:pt>
                <c:pt idx="694">
                  <c:v>37501</c:v>
                </c:pt>
                <c:pt idx="695">
                  <c:v>37502</c:v>
                </c:pt>
                <c:pt idx="696">
                  <c:v>37503</c:v>
                </c:pt>
                <c:pt idx="697">
                  <c:v>37504</c:v>
                </c:pt>
                <c:pt idx="698">
                  <c:v>37505</c:v>
                </c:pt>
                <c:pt idx="699">
                  <c:v>37508</c:v>
                </c:pt>
                <c:pt idx="700">
                  <c:v>37509</c:v>
                </c:pt>
                <c:pt idx="701">
                  <c:v>37510</c:v>
                </c:pt>
                <c:pt idx="702">
                  <c:v>37511</c:v>
                </c:pt>
                <c:pt idx="703">
                  <c:v>37512</c:v>
                </c:pt>
                <c:pt idx="704">
                  <c:v>37515</c:v>
                </c:pt>
                <c:pt idx="705">
                  <c:v>37516</c:v>
                </c:pt>
                <c:pt idx="706">
                  <c:v>37517</c:v>
                </c:pt>
                <c:pt idx="707">
                  <c:v>37518</c:v>
                </c:pt>
                <c:pt idx="708">
                  <c:v>37519</c:v>
                </c:pt>
                <c:pt idx="709">
                  <c:v>37522</c:v>
                </c:pt>
                <c:pt idx="710">
                  <c:v>37523</c:v>
                </c:pt>
                <c:pt idx="711">
                  <c:v>37524</c:v>
                </c:pt>
                <c:pt idx="712">
                  <c:v>37525</c:v>
                </c:pt>
                <c:pt idx="713">
                  <c:v>37526</c:v>
                </c:pt>
                <c:pt idx="714">
                  <c:v>37529</c:v>
                </c:pt>
                <c:pt idx="715">
                  <c:v>37530</c:v>
                </c:pt>
                <c:pt idx="716">
                  <c:v>37531</c:v>
                </c:pt>
                <c:pt idx="717">
                  <c:v>37532</c:v>
                </c:pt>
                <c:pt idx="718">
                  <c:v>37533</c:v>
                </c:pt>
                <c:pt idx="719">
                  <c:v>37536</c:v>
                </c:pt>
                <c:pt idx="720">
                  <c:v>37537</c:v>
                </c:pt>
                <c:pt idx="721">
                  <c:v>37538</c:v>
                </c:pt>
                <c:pt idx="722">
                  <c:v>37539</c:v>
                </c:pt>
                <c:pt idx="723">
                  <c:v>37540</c:v>
                </c:pt>
                <c:pt idx="724">
                  <c:v>37543</c:v>
                </c:pt>
                <c:pt idx="725">
                  <c:v>37544</c:v>
                </c:pt>
                <c:pt idx="726">
                  <c:v>37545</c:v>
                </c:pt>
                <c:pt idx="727">
                  <c:v>37546</c:v>
                </c:pt>
                <c:pt idx="728">
                  <c:v>37547</c:v>
                </c:pt>
                <c:pt idx="729">
                  <c:v>37550</c:v>
                </c:pt>
                <c:pt idx="730">
                  <c:v>37551</c:v>
                </c:pt>
                <c:pt idx="731">
                  <c:v>37552</c:v>
                </c:pt>
                <c:pt idx="732">
                  <c:v>37553</c:v>
                </c:pt>
                <c:pt idx="733">
                  <c:v>37554</c:v>
                </c:pt>
                <c:pt idx="734">
                  <c:v>37557</c:v>
                </c:pt>
                <c:pt idx="735">
                  <c:v>37558</c:v>
                </c:pt>
                <c:pt idx="736">
                  <c:v>37559</c:v>
                </c:pt>
                <c:pt idx="737">
                  <c:v>37560</c:v>
                </c:pt>
                <c:pt idx="738">
                  <c:v>37561</c:v>
                </c:pt>
                <c:pt idx="739">
                  <c:v>37564</c:v>
                </c:pt>
                <c:pt idx="740">
                  <c:v>37565</c:v>
                </c:pt>
                <c:pt idx="741">
                  <c:v>37566</c:v>
                </c:pt>
                <c:pt idx="742">
                  <c:v>37567</c:v>
                </c:pt>
                <c:pt idx="743">
                  <c:v>37568</c:v>
                </c:pt>
                <c:pt idx="744">
                  <c:v>37571</c:v>
                </c:pt>
                <c:pt idx="745">
                  <c:v>37572</c:v>
                </c:pt>
                <c:pt idx="746">
                  <c:v>37573</c:v>
                </c:pt>
                <c:pt idx="747">
                  <c:v>37574</c:v>
                </c:pt>
                <c:pt idx="748">
                  <c:v>37575</c:v>
                </c:pt>
                <c:pt idx="749">
                  <c:v>37578</c:v>
                </c:pt>
                <c:pt idx="750">
                  <c:v>37579</c:v>
                </c:pt>
                <c:pt idx="751">
                  <c:v>37580</c:v>
                </c:pt>
                <c:pt idx="752">
                  <c:v>37581</c:v>
                </c:pt>
                <c:pt idx="753">
                  <c:v>37582</c:v>
                </c:pt>
                <c:pt idx="754">
                  <c:v>37585</c:v>
                </c:pt>
                <c:pt idx="755">
                  <c:v>37586</c:v>
                </c:pt>
                <c:pt idx="756">
                  <c:v>37587</c:v>
                </c:pt>
                <c:pt idx="757">
                  <c:v>37588</c:v>
                </c:pt>
                <c:pt idx="758">
                  <c:v>37589</c:v>
                </c:pt>
                <c:pt idx="759">
                  <c:v>37592</c:v>
                </c:pt>
                <c:pt idx="760">
                  <c:v>37593</c:v>
                </c:pt>
                <c:pt idx="761">
                  <c:v>37594</c:v>
                </c:pt>
                <c:pt idx="762">
                  <c:v>37595</c:v>
                </c:pt>
                <c:pt idx="763">
                  <c:v>37596</c:v>
                </c:pt>
                <c:pt idx="764">
                  <c:v>37599</c:v>
                </c:pt>
                <c:pt idx="765">
                  <c:v>37600</c:v>
                </c:pt>
                <c:pt idx="766">
                  <c:v>37601</c:v>
                </c:pt>
                <c:pt idx="767">
                  <c:v>37602</c:v>
                </c:pt>
                <c:pt idx="768">
                  <c:v>37603</c:v>
                </c:pt>
                <c:pt idx="769">
                  <c:v>37606</c:v>
                </c:pt>
                <c:pt idx="770">
                  <c:v>37607</c:v>
                </c:pt>
                <c:pt idx="771">
                  <c:v>37608</c:v>
                </c:pt>
                <c:pt idx="772">
                  <c:v>37609</c:v>
                </c:pt>
                <c:pt idx="773">
                  <c:v>37610</c:v>
                </c:pt>
                <c:pt idx="774">
                  <c:v>37613</c:v>
                </c:pt>
                <c:pt idx="775">
                  <c:v>37614</c:v>
                </c:pt>
                <c:pt idx="776">
                  <c:v>37615</c:v>
                </c:pt>
                <c:pt idx="777">
                  <c:v>37616</c:v>
                </c:pt>
                <c:pt idx="778">
                  <c:v>37617</c:v>
                </c:pt>
                <c:pt idx="779">
                  <c:v>37620</c:v>
                </c:pt>
                <c:pt idx="780">
                  <c:v>37621</c:v>
                </c:pt>
                <c:pt idx="781">
                  <c:v>37622</c:v>
                </c:pt>
                <c:pt idx="782">
                  <c:v>37623</c:v>
                </c:pt>
                <c:pt idx="783">
                  <c:v>37624</c:v>
                </c:pt>
                <c:pt idx="784">
                  <c:v>37627</c:v>
                </c:pt>
                <c:pt idx="785">
                  <c:v>37628</c:v>
                </c:pt>
                <c:pt idx="786">
                  <c:v>37629</c:v>
                </c:pt>
                <c:pt idx="787">
                  <c:v>37630</c:v>
                </c:pt>
                <c:pt idx="788">
                  <c:v>37631</c:v>
                </c:pt>
                <c:pt idx="789">
                  <c:v>37634</c:v>
                </c:pt>
                <c:pt idx="790">
                  <c:v>37635</c:v>
                </c:pt>
                <c:pt idx="791">
                  <c:v>37636</c:v>
                </c:pt>
                <c:pt idx="792">
                  <c:v>37637</c:v>
                </c:pt>
                <c:pt idx="793">
                  <c:v>37638</c:v>
                </c:pt>
                <c:pt idx="794">
                  <c:v>37641</c:v>
                </c:pt>
                <c:pt idx="795">
                  <c:v>37642</c:v>
                </c:pt>
                <c:pt idx="796">
                  <c:v>37643</c:v>
                </c:pt>
                <c:pt idx="797">
                  <c:v>37644</c:v>
                </c:pt>
                <c:pt idx="798">
                  <c:v>37645</c:v>
                </c:pt>
                <c:pt idx="799">
                  <c:v>37648</c:v>
                </c:pt>
                <c:pt idx="800">
                  <c:v>37649</c:v>
                </c:pt>
                <c:pt idx="801">
                  <c:v>37650</c:v>
                </c:pt>
                <c:pt idx="802">
                  <c:v>37651</c:v>
                </c:pt>
                <c:pt idx="803">
                  <c:v>37652</c:v>
                </c:pt>
                <c:pt idx="804">
                  <c:v>37655</c:v>
                </c:pt>
                <c:pt idx="805">
                  <c:v>37656</c:v>
                </c:pt>
                <c:pt idx="806">
                  <c:v>37657</c:v>
                </c:pt>
                <c:pt idx="807">
                  <c:v>37658</c:v>
                </c:pt>
                <c:pt idx="808">
                  <c:v>37659</c:v>
                </c:pt>
                <c:pt idx="809">
                  <c:v>37662</c:v>
                </c:pt>
                <c:pt idx="810">
                  <c:v>37663</c:v>
                </c:pt>
                <c:pt idx="811">
                  <c:v>37664</c:v>
                </c:pt>
                <c:pt idx="812">
                  <c:v>37665</c:v>
                </c:pt>
                <c:pt idx="813">
                  <c:v>37666</c:v>
                </c:pt>
                <c:pt idx="814">
                  <c:v>37669</c:v>
                </c:pt>
                <c:pt idx="815">
                  <c:v>37670</c:v>
                </c:pt>
                <c:pt idx="816">
                  <c:v>37671</c:v>
                </c:pt>
                <c:pt idx="817">
                  <c:v>37672</c:v>
                </c:pt>
                <c:pt idx="818">
                  <c:v>37673</c:v>
                </c:pt>
                <c:pt idx="819">
                  <c:v>37676</c:v>
                </c:pt>
                <c:pt idx="820">
                  <c:v>37677</c:v>
                </c:pt>
                <c:pt idx="821">
                  <c:v>37678</c:v>
                </c:pt>
                <c:pt idx="822">
                  <c:v>37679</c:v>
                </c:pt>
                <c:pt idx="823">
                  <c:v>37680</c:v>
                </c:pt>
                <c:pt idx="824">
                  <c:v>37683</c:v>
                </c:pt>
                <c:pt idx="825">
                  <c:v>37684</c:v>
                </c:pt>
                <c:pt idx="826">
                  <c:v>37685</c:v>
                </c:pt>
                <c:pt idx="827">
                  <c:v>37686</c:v>
                </c:pt>
                <c:pt idx="828">
                  <c:v>37687</c:v>
                </c:pt>
                <c:pt idx="829">
                  <c:v>37690</c:v>
                </c:pt>
                <c:pt idx="830">
                  <c:v>37691</c:v>
                </c:pt>
                <c:pt idx="831">
                  <c:v>37692</c:v>
                </c:pt>
                <c:pt idx="832">
                  <c:v>37693</c:v>
                </c:pt>
                <c:pt idx="833">
                  <c:v>37694</c:v>
                </c:pt>
                <c:pt idx="834">
                  <c:v>37697</c:v>
                </c:pt>
                <c:pt idx="835">
                  <c:v>37698</c:v>
                </c:pt>
                <c:pt idx="836">
                  <c:v>37699</c:v>
                </c:pt>
                <c:pt idx="837">
                  <c:v>37700</c:v>
                </c:pt>
                <c:pt idx="838">
                  <c:v>37701</c:v>
                </c:pt>
                <c:pt idx="839">
                  <c:v>37704</c:v>
                </c:pt>
                <c:pt idx="840">
                  <c:v>37705</c:v>
                </c:pt>
                <c:pt idx="841">
                  <c:v>37706</c:v>
                </c:pt>
                <c:pt idx="842">
                  <c:v>37707</c:v>
                </c:pt>
                <c:pt idx="843">
                  <c:v>37708</c:v>
                </c:pt>
                <c:pt idx="844">
                  <c:v>37711</c:v>
                </c:pt>
                <c:pt idx="845">
                  <c:v>37712</c:v>
                </c:pt>
                <c:pt idx="846">
                  <c:v>37713</c:v>
                </c:pt>
                <c:pt idx="847">
                  <c:v>37714</c:v>
                </c:pt>
                <c:pt idx="848">
                  <c:v>37715</c:v>
                </c:pt>
                <c:pt idx="849">
                  <c:v>37718</c:v>
                </c:pt>
                <c:pt idx="850">
                  <c:v>37719</c:v>
                </c:pt>
                <c:pt idx="851">
                  <c:v>37720</c:v>
                </c:pt>
                <c:pt idx="852">
                  <c:v>37721</c:v>
                </c:pt>
                <c:pt idx="853">
                  <c:v>37722</c:v>
                </c:pt>
                <c:pt idx="854">
                  <c:v>37725</c:v>
                </c:pt>
                <c:pt idx="855">
                  <c:v>37726</c:v>
                </c:pt>
                <c:pt idx="856">
                  <c:v>37727</c:v>
                </c:pt>
                <c:pt idx="857">
                  <c:v>37728</c:v>
                </c:pt>
                <c:pt idx="858">
                  <c:v>37729</c:v>
                </c:pt>
                <c:pt idx="859">
                  <c:v>37732</c:v>
                </c:pt>
                <c:pt idx="860">
                  <c:v>37733</c:v>
                </c:pt>
                <c:pt idx="861">
                  <c:v>37734</c:v>
                </c:pt>
                <c:pt idx="862">
                  <c:v>37735</c:v>
                </c:pt>
                <c:pt idx="863">
                  <c:v>37736</c:v>
                </c:pt>
                <c:pt idx="864">
                  <c:v>37739</c:v>
                </c:pt>
                <c:pt idx="865">
                  <c:v>37740</c:v>
                </c:pt>
                <c:pt idx="866">
                  <c:v>37741</c:v>
                </c:pt>
                <c:pt idx="867">
                  <c:v>37742</c:v>
                </c:pt>
                <c:pt idx="868">
                  <c:v>37743</c:v>
                </c:pt>
                <c:pt idx="869">
                  <c:v>37746</c:v>
                </c:pt>
                <c:pt idx="870">
                  <c:v>37747</c:v>
                </c:pt>
                <c:pt idx="871">
                  <c:v>37748</c:v>
                </c:pt>
                <c:pt idx="872">
                  <c:v>37749</c:v>
                </c:pt>
                <c:pt idx="873">
                  <c:v>37750</c:v>
                </c:pt>
                <c:pt idx="874">
                  <c:v>37753</c:v>
                </c:pt>
                <c:pt idx="875">
                  <c:v>37754</c:v>
                </c:pt>
                <c:pt idx="876">
                  <c:v>37755</c:v>
                </c:pt>
                <c:pt idx="877">
                  <c:v>37756</c:v>
                </c:pt>
                <c:pt idx="878">
                  <c:v>37757</c:v>
                </c:pt>
                <c:pt idx="879">
                  <c:v>37760</c:v>
                </c:pt>
                <c:pt idx="880">
                  <c:v>37761</c:v>
                </c:pt>
                <c:pt idx="881">
                  <c:v>37762</c:v>
                </c:pt>
                <c:pt idx="882">
                  <c:v>37763</c:v>
                </c:pt>
                <c:pt idx="883">
                  <c:v>37764</c:v>
                </c:pt>
                <c:pt idx="884">
                  <c:v>37767</c:v>
                </c:pt>
                <c:pt idx="885">
                  <c:v>37768</c:v>
                </c:pt>
                <c:pt idx="886">
                  <c:v>37769</c:v>
                </c:pt>
                <c:pt idx="887">
                  <c:v>37770</c:v>
                </c:pt>
                <c:pt idx="888">
                  <c:v>37771</c:v>
                </c:pt>
                <c:pt idx="889">
                  <c:v>37774</c:v>
                </c:pt>
                <c:pt idx="890">
                  <c:v>37775</c:v>
                </c:pt>
                <c:pt idx="891">
                  <c:v>37776</c:v>
                </c:pt>
                <c:pt idx="892">
                  <c:v>37777</c:v>
                </c:pt>
                <c:pt idx="893">
                  <c:v>37778</c:v>
                </c:pt>
                <c:pt idx="894">
                  <c:v>37781</c:v>
                </c:pt>
                <c:pt idx="895">
                  <c:v>37782</c:v>
                </c:pt>
                <c:pt idx="896">
                  <c:v>37783</c:v>
                </c:pt>
                <c:pt idx="897">
                  <c:v>37784</c:v>
                </c:pt>
                <c:pt idx="898">
                  <c:v>37785</c:v>
                </c:pt>
                <c:pt idx="899">
                  <c:v>37788</c:v>
                </c:pt>
                <c:pt idx="900">
                  <c:v>37789</c:v>
                </c:pt>
                <c:pt idx="901">
                  <c:v>37790</c:v>
                </c:pt>
                <c:pt idx="902">
                  <c:v>37791</c:v>
                </c:pt>
                <c:pt idx="903">
                  <c:v>37792</c:v>
                </c:pt>
                <c:pt idx="904">
                  <c:v>37795</c:v>
                </c:pt>
                <c:pt idx="905">
                  <c:v>37796</c:v>
                </c:pt>
                <c:pt idx="906">
                  <c:v>37797</c:v>
                </c:pt>
                <c:pt idx="907">
                  <c:v>37798</c:v>
                </c:pt>
                <c:pt idx="908">
                  <c:v>37799</c:v>
                </c:pt>
                <c:pt idx="909">
                  <c:v>37802</c:v>
                </c:pt>
                <c:pt idx="910">
                  <c:v>37803</c:v>
                </c:pt>
                <c:pt idx="911">
                  <c:v>37804</c:v>
                </c:pt>
                <c:pt idx="912">
                  <c:v>37805</c:v>
                </c:pt>
                <c:pt idx="913">
                  <c:v>37806</c:v>
                </c:pt>
                <c:pt idx="914">
                  <c:v>37809</c:v>
                </c:pt>
                <c:pt idx="915">
                  <c:v>37810</c:v>
                </c:pt>
                <c:pt idx="916">
                  <c:v>37811</c:v>
                </c:pt>
                <c:pt idx="917">
                  <c:v>37812</c:v>
                </c:pt>
                <c:pt idx="918">
                  <c:v>37813</c:v>
                </c:pt>
                <c:pt idx="919">
                  <c:v>37816</c:v>
                </c:pt>
                <c:pt idx="920">
                  <c:v>37817</c:v>
                </c:pt>
                <c:pt idx="921">
                  <c:v>37818</c:v>
                </c:pt>
                <c:pt idx="922">
                  <c:v>37819</c:v>
                </c:pt>
                <c:pt idx="923">
                  <c:v>37820</c:v>
                </c:pt>
                <c:pt idx="924">
                  <c:v>37823</c:v>
                </c:pt>
                <c:pt idx="925">
                  <c:v>37824</c:v>
                </c:pt>
                <c:pt idx="926">
                  <c:v>37825</c:v>
                </c:pt>
                <c:pt idx="927">
                  <c:v>37826</c:v>
                </c:pt>
                <c:pt idx="928">
                  <c:v>37827</c:v>
                </c:pt>
                <c:pt idx="929">
                  <c:v>37830</c:v>
                </c:pt>
                <c:pt idx="930">
                  <c:v>37831</c:v>
                </c:pt>
                <c:pt idx="931">
                  <c:v>37832</c:v>
                </c:pt>
                <c:pt idx="932">
                  <c:v>37833</c:v>
                </c:pt>
                <c:pt idx="933">
                  <c:v>37834</c:v>
                </c:pt>
                <c:pt idx="934">
                  <c:v>37837</c:v>
                </c:pt>
                <c:pt idx="935">
                  <c:v>37838</c:v>
                </c:pt>
                <c:pt idx="936">
                  <c:v>37839</c:v>
                </c:pt>
                <c:pt idx="937">
                  <c:v>37840</c:v>
                </c:pt>
                <c:pt idx="938">
                  <c:v>37841</c:v>
                </c:pt>
                <c:pt idx="939">
                  <c:v>37844</c:v>
                </c:pt>
                <c:pt idx="940">
                  <c:v>37845</c:v>
                </c:pt>
                <c:pt idx="941">
                  <c:v>37846</c:v>
                </c:pt>
                <c:pt idx="942">
                  <c:v>37847</c:v>
                </c:pt>
                <c:pt idx="943">
                  <c:v>37848</c:v>
                </c:pt>
                <c:pt idx="944">
                  <c:v>37851</c:v>
                </c:pt>
                <c:pt idx="945">
                  <c:v>37852</c:v>
                </c:pt>
                <c:pt idx="946">
                  <c:v>37853</c:v>
                </c:pt>
                <c:pt idx="947">
                  <c:v>37854</c:v>
                </c:pt>
                <c:pt idx="948">
                  <c:v>37855</c:v>
                </c:pt>
                <c:pt idx="949">
                  <c:v>37858</c:v>
                </c:pt>
                <c:pt idx="950">
                  <c:v>37859</c:v>
                </c:pt>
                <c:pt idx="951">
                  <c:v>37860</c:v>
                </c:pt>
                <c:pt idx="952">
                  <c:v>37861</c:v>
                </c:pt>
                <c:pt idx="953">
                  <c:v>37862</c:v>
                </c:pt>
                <c:pt idx="954">
                  <c:v>37865</c:v>
                </c:pt>
                <c:pt idx="955">
                  <c:v>37866</c:v>
                </c:pt>
                <c:pt idx="956">
                  <c:v>37867</c:v>
                </c:pt>
                <c:pt idx="957">
                  <c:v>37868</c:v>
                </c:pt>
                <c:pt idx="958">
                  <c:v>37869</c:v>
                </c:pt>
                <c:pt idx="959">
                  <c:v>37872</c:v>
                </c:pt>
                <c:pt idx="960">
                  <c:v>37873</c:v>
                </c:pt>
                <c:pt idx="961">
                  <c:v>37874</c:v>
                </c:pt>
                <c:pt idx="962">
                  <c:v>37875</c:v>
                </c:pt>
                <c:pt idx="963">
                  <c:v>37876</c:v>
                </c:pt>
                <c:pt idx="964">
                  <c:v>37879</c:v>
                </c:pt>
                <c:pt idx="965">
                  <c:v>37880</c:v>
                </c:pt>
                <c:pt idx="966">
                  <c:v>37881</c:v>
                </c:pt>
                <c:pt idx="967">
                  <c:v>37882</c:v>
                </c:pt>
                <c:pt idx="968">
                  <c:v>37883</c:v>
                </c:pt>
                <c:pt idx="969">
                  <c:v>37886</c:v>
                </c:pt>
                <c:pt idx="970">
                  <c:v>37887</c:v>
                </c:pt>
                <c:pt idx="971">
                  <c:v>37888</c:v>
                </c:pt>
                <c:pt idx="972">
                  <c:v>37889</c:v>
                </c:pt>
                <c:pt idx="973">
                  <c:v>37890</c:v>
                </c:pt>
                <c:pt idx="974">
                  <c:v>37893</c:v>
                </c:pt>
                <c:pt idx="975">
                  <c:v>37894</c:v>
                </c:pt>
                <c:pt idx="976">
                  <c:v>37895</c:v>
                </c:pt>
                <c:pt idx="977">
                  <c:v>37896</c:v>
                </c:pt>
                <c:pt idx="978">
                  <c:v>37897</c:v>
                </c:pt>
                <c:pt idx="979">
                  <c:v>37900</c:v>
                </c:pt>
                <c:pt idx="980">
                  <c:v>37901</c:v>
                </c:pt>
                <c:pt idx="981">
                  <c:v>37902</c:v>
                </c:pt>
                <c:pt idx="982">
                  <c:v>37903</c:v>
                </c:pt>
                <c:pt idx="983">
                  <c:v>37904</c:v>
                </c:pt>
                <c:pt idx="984">
                  <c:v>37907</c:v>
                </c:pt>
                <c:pt idx="985">
                  <c:v>37908</c:v>
                </c:pt>
                <c:pt idx="986">
                  <c:v>37909</c:v>
                </c:pt>
                <c:pt idx="987">
                  <c:v>37910</c:v>
                </c:pt>
                <c:pt idx="988">
                  <c:v>37911</c:v>
                </c:pt>
                <c:pt idx="989">
                  <c:v>37914</c:v>
                </c:pt>
                <c:pt idx="990">
                  <c:v>37915</c:v>
                </c:pt>
                <c:pt idx="991">
                  <c:v>37916</c:v>
                </c:pt>
                <c:pt idx="992">
                  <c:v>37917</c:v>
                </c:pt>
                <c:pt idx="993">
                  <c:v>37918</c:v>
                </c:pt>
                <c:pt idx="994">
                  <c:v>37921</c:v>
                </c:pt>
                <c:pt idx="995">
                  <c:v>37922</c:v>
                </c:pt>
                <c:pt idx="996">
                  <c:v>37923</c:v>
                </c:pt>
                <c:pt idx="997">
                  <c:v>37924</c:v>
                </c:pt>
                <c:pt idx="998">
                  <c:v>37925</c:v>
                </c:pt>
                <c:pt idx="999">
                  <c:v>37928</c:v>
                </c:pt>
                <c:pt idx="1000">
                  <c:v>37929</c:v>
                </c:pt>
                <c:pt idx="1001">
                  <c:v>37930</c:v>
                </c:pt>
                <c:pt idx="1002">
                  <c:v>37931</c:v>
                </c:pt>
                <c:pt idx="1003">
                  <c:v>37932</c:v>
                </c:pt>
                <c:pt idx="1004">
                  <c:v>37935</c:v>
                </c:pt>
                <c:pt idx="1005">
                  <c:v>37936</c:v>
                </c:pt>
                <c:pt idx="1006">
                  <c:v>37937</c:v>
                </c:pt>
                <c:pt idx="1007">
                  <c:v>37938</c:v>
                </c:pt>
                <c:pt idx="1008">
                  <c:v>37939</c:v>
                </c:pt>
                <c:pt idx="1009">
                  <c:v>37942</c:v>
                </c:pt>
                <c:pt idx="1010">
                  <c:v>37943</c:v>
                </c:pt>
                <c:pt idx="1011">
                  <c:v>37944</c:v>
                </c:pt>
                <c:pt idx="1012">
                  <c:v>37945</c:v>
                </c:pt>
                <c:pt idx="1013">
                  <c:v>37946</c:v>
                </c:pt>
                <c:pt idx="1014">
                  <c:v>37949</c:v>
                </c:pt>
                <c:pt idx="1015">
                  <c:v>37950</c:v>
                </c:pt>
                <c:pt idx="1016">
                  <c:v>37951</c:v>
                </c:pt>
                <c:pt idx="1017">
                  <c:v>37952</c:v>
                </c:pt>
                <c:pt idx="1018">
                  <c:v>37953</c:v>
                </c:pt>
                <c:pt idx="1019">
                  <c:v>37956</c:v>
                </c:pt>
                <c:pt idx="1020">
                  <c:v>37957</c:v>
                </c:pt>
                <c:pt idx="1021">
                  <c:v>37958</c:v>
                </c:pt>
                <c:pt idx="1022">
                  <c:v>37959</c:v>
                </c:pt>
                <c:pt idx="1023">
                  <c:v>37960</c:v>
                </c:pt>
                <c:pt idx="1024">
                  <c:v>37963</c:v>
                </c:pt>
                <c:pt idx="1025">
                  <c:v>37964</c:v>
                </c:pt>
                <c:pt idx="1026">
                  <c:v>37965</c:v>
                </c:pt>
                <c:pt idx="1027">
                  <c:v>37966</c:v>
                </c:pt>
                <c:pt idx="1028">
                  <c:v>37967</c:v>
                </c:pt>
                <c:pt idx="1029">
                  <c:v>37970</c:v>
                </c:pt>
                <c:pt idx="1030">
                  <c:v>37971</c:v>
                </c:pt>
                <c:pt idx="1031">
                  <c:v>37972</c:v>
                </c:pt>
                <c:pt idx="1032">
                  <c:v>37973</c:v>
                </c:pt>
                <c:pt idx="1033">
                  <c:v>37974</c:v>
                </c:pt>
                <c:pt idx="1034">
                  <c:v>37977</c:v>
                </c:pt>
                <c:pt idx="1035">
                  <c:v>37978</c:v>
                </c:pt>
                <c:pt idx="1036">
                  <c:v>37979</c:v>
                </c:pt>
                <c:pt idx="1037">
                  <c:v>37980</c:v>
                </c:pt>
                <c:pt idx="1038">
                  <c:v>37981</c:v>
                </c:pt>
                <c:pt idx="1039">
                  <c:v>37984</c:v>
                </c:pt>
                <c:pt idx="1040">
                  <c:v>37985</c:v>
                </c:pt>
                <c:pt idx="1041">
                  <c:v>37986</c:v>
                </c:pt>
                <c:pt idx="1042">
                  <c:v>37987</c:v>
                </c:pt>
                <c:pt idx="1043">
                  <c:v>37988</c:v>
                </c:pt>
                <c:pt idx="1044">
                  <c:v>37991</c:v>
                </c:pt>
                <c:pt idx="1045">
                  <c:v>37992</c:v>
                </c:pt>
                <c:pt idx="1046">
                  <c:v>37993</c:v>
                </c:pt>
                <c:pt idx="1047">
                  <c:v>37994</c:v>
                </c:pt>
                <c:pt idx="1048">
                  <c:v>37995</c:v>
                </c:pt>
                <c:pt idx="1049">
                  <c:v>37998</c:v>
                </c:pt>
                <c:pt idx="1050">
                  <c:v>37999</c:v>
                </c:pt>
                <c:pt idx="1051">
                  <c:v>38000</c:v>
                </c:pt>
                <c:pt idx="1052">
                  <c:v>38001</c:v>
                </c:pt>
                <c:pt idx="1053">
                  <c:v>38002</c:v>
                </c:pt>
                <c:pt idx="1054">
                  <c:v>38005</c:v>
                </c:pt>
                <c:pt idx="1055">
                  <c:v>38006</c:v>
                </c:pt>
                <c:pt idx="1056">
                  <c:v>38007</c:v>
                </c:pt>
                <c:pt idx="1057">
                  <c:v>38008</c:v>
                </c:pt>
                <c:pt idx="1058">
                  <c:v>38009</c:v>
                </c:pt>
                <c:pt idx="1059">
                  <c:v>38012</c:v>
                </c:pt>
                <c:pt idx="1060">
                  <c:v>38013</c:v>
                </c:pt>
                <c:pt idx="1061">
                  <c:v>38014</c:v>
                </c:pt>
                <c:pt idx="1062">
                  <c:v>38015</c:v>
                </c:pt>
                <c:pt idx="1063">
                  <c:v>38016</c:v>
                </c:pt>
                <c:pt idx="1064">
                  <c:v>38019</c:v>
                </c:pt>
                <c:pt idx="1065">
                  <c:v>38020</c:v>
                </c:pt>
                <c:pt idx="1066">
                  <c:v>38021</c:v>
                </c:pt>
                <c:pt idx="1067">
                  <c:v>38022</c:v>
                </c:pt>
                <c:pt idx="1068">
                  <c:v>38023</c:v>
                </c:pt>
                <c:pt idx="1069">
                  <c:v>38026</c:v>
                </c:pt>
                <c:pt idx="1070">
                  <c:v>38027</c:v>
                </c:pt>
                <c:pt idx="1071">
                  <c:v>38028</c:v>
                </c:pt>
                <c:pt idx="1072">
                  <c:v>38029</c:v>
                </c:pt>
                <c:pt idx="1073">
                  <c:v>38030</c:v>
                </c:pt>
                <c:pt idx="1074">
                  <c:v>38033</c:v>
                </c:pt>
                <c:pt idx="1075">
                  <c:v>38034</c:v>
                </c:pt>
                <c:pt idx="1076">
                  <c:v>38035</c:v>
                </c:pt>
                <c:pt idx="1077">
                  <c:v>38036</c:v>
                </c:pt>
                <c:pt idx="1078">
                  <c:v>38037</c:v>
                </c:pt>
                <c:pt idx="1079">
                  <c:v>38040</c:v>
                </c:pt>
                <c:pt idx="1080">
                  <c:v>38041</c:v>
                </c:pt>
                <c:pt idx="1081">
                  <c:v>38042</c:v>
                </c:pt>
                <c:pt idx="1082">
                  <c:v>38043</c:v>
                </c:pt>
                <c:pt idx="1083">
                  <c:v>38044</c:v>
                </c:pt>
                <c:pt idx="1084">
                  <c:v>38047</c:v>
                </c:pt>
                <c:pt idx="1085">
                  <c:v>38048</c:v>
                </c:pt>
                <c:pt idx="1086">
                  <c:v>38049</c:v>
                </c:pt>
                <c:pt idx="1087">
                  <c:v>38050</c:v>
                </c:pt>
                <c:pt idx="1088">
                  <c:v>38051</c:v>
                </c:pt>
                <c:pt idx="1089">
                  <c:v>38054</c:v>
                </c:pt>
                <c:pt idx="1090">
                  <c:v>38055</c:v>
                </c:pt>
                <c:pt idx="1091">
                  <c:v>38056</c:v>
                </c:pt>
                <c:pt idx="1092">
                  <c:v>38057</c:v>
                </c:pt>
                <c:pt idx="1093">
                  <c:v>38058</c:v>
                </c:pt>
                <c:pt idx="1094">
                  <c:v>38061</c:v>
                </c:pt>
                <c:pt idx="1095">
                  <c:v>38062</c:v>
                </c:pt>
                <c:pt idx="1096">
                  <c:v>38063</c:v>
                </c:pt>
                <c:pt idx="1097">
                  <c:v>38064</c:v>
                </c:pt>
                <c:pt idx="1098">
                  <c:v>38065</c:v>
                </c:pt>
                <c:pt idx="1099">
                  <c:v>38068</c:v>
                </c:pt>
                <c:pt idx="1100">
                  <c:v>38069</c:v>
                </c:pt>
                <c:pt idx="1101">
                  <c:v>38070</c:v>
                </c:pt>
                <c:pt idx="1102">
                  <c:v>38071</c:v>
                </c:pt>
                <c:pt idx="1103">
                  <c:v>38072</c:v>
                </c:pt>
                <c:pt idx="1104">
                  <c:v>38075</c:v>
                </c:pt>
                <c:pt idx="1105">
                  <c:v>38076</c:v>
                </c:pt>
                <c:pt idx="1106">
                  <c:v>38077</c:v>
                </c:pt>
                <c:pt idx="1107">
                  <c:v>38078</c:v>
                </c:pt>
                <c:pt idx="1108">
                  <c:v>38079</c:v>
                </c:pt>
                <c:pt idx="1109">
                  <c:v>38082</c:v>
                </c:pt>
                <c:pt idx="1110">
                  <c:v>38083</c:v>
                </c:pt>
                <c:pt idx="1111">
                  <c:v>38084</c:v>
                </c:pt>
                <c:pt idx="1112">
                  <c:v>38085</c:v>
                </c:pt>
                <c:pt idx="1113">
                  <c:v>38086</c:v>
                </c:pt>
                <c:pt idx="1114">
                  <c:v>38089</c:v>
                </c:pt>
                <c:pt idx="1115">
                  <c:v>38090</c:v>
                </c:pt>
                <c:pt idx="1116">
                  <c:v>38091</c:v>
                </c:pt>
                <c:pt idx="1117">
                  <c:v>38092</c:v>
                </c:pt>
                <c:pt idx="1118">
                  <c:v>38093</c:v>
                </c:pt>
                <c:pt idx="1119">
                  <c:v>38096</c:v>
                </c:pt>
                <c:pt idx="1120">
                  <c:v>38097</c:v>
                </c:pt>
                <c:pt idx="1121">
                  <c:v>38098</c:v>
                </c:pt>
                <c:pt idx="1122">
                  <c:v>38099</c:v>
                </c:pt>
                <c:pt idx="1123">
                  <c:v>38100</c:v>
                </c:pt>
                <c:pt idx="1124">
                  <c:v>38103</c:v>
                </c:pt>
                <c:pt idx="1125">
                  <c:v>38104</c:v>
                </c:pt>
                <c:pt idx="1126">
                  <c:v>38105</c:v>
                </c:pt>
                <c:pt idx="1127">
                  <c:v>38106</c:v>
                </c:pt>
                <c:pt idx="1128">
                  <c:v>38107</c:v>
                </c:pt>
                <c:pt idx="1129">
                  <c:v>38110</c:v>
                </c:pt>
                <c:pt idx="1130">
                  <c:v>38111</c:v>
                </c:pt>
                <c:pt idx="1131">
                  <c:v>38112</c:v>
                </c:pt>
                <c:pt idx="1132">
                  <c:v>38113</c:v>
                </c:pt>
                <c:pt idx="1133">
                  <c:v>38114</c:v>
                </c:pt>
                <c:pt idx="1134">
                  <c:v>38117</c:v>
                </c:pt>
                <c:pt idx="1135">
                  <c:v>38118</c:v>
                </c:pt>
                <c:pt idx="1136">
                  <c:v>38119</c:v>
                </c:pt>
                <c:pt idx="1137">
                  <c:v>38120</c:v>
                </c:pt>
                <c:pt idx="1138">
                  <c:v>38121</c:v>
                </c:pt>
                <c:pt idx="1139">
                  <c:v>38124</c:v>
                </c:pt>
                <c:pt idx="1140">
                  <c:v>38125</c:v>
                </c:pt>
                <c:pt idx="1141">
                  <c:v>38126</c:v>
                </c:pt>
                <c:pt idx="1142">
                  <c:v>38127</c:v>
                </c:pt>
                <c:pt idx="1143">
                  <c:v>38128</c:v>
                </c:pt>
                <c:pt idx="1144">
                  <c:v>38131</c:v>
                </c:pt>
                <c:pt idx="1145">
                  <c:v>38132</c:v>
                </c:pt>
                <c:pt idx="1146">
                  <c:v>38133</c:v>
                </c:pt>
                <c:pt idx="1147">
                  <c:v>38134</c:v>
                </c:pt>
                <c:pt idx="1148">
                  <c:v>38135</c:v>
                </c:pt>
                <c:pt idx="1149">
                  <c:v>38138</c:v>
                </c:pt>
                <c:pt idx="1150">
                  <c:v>38139</c:v>
                </c:pt>
                <c:pt idx="1151">
                  <c:v>38140</c:v>
                </c:pt>
                <c:pt idx="1152">
                  <c:v>38141</c:v>
                </c:pt>
                <c:pt idx="1153">
                  <c:v>38142</c:v>
                </c:pt>
                <c:pt idx="1154">
                  <c:v>38145</c:v>
                </c:pt>
                <c:pt idx="1155">
                  <c:v>38146</c:v>
                </c:pt>
                <c:pt idx="1156">
                  <c:v>38147</c:v>
                </c:pt>
                <c:pt idx="1157">
                  <c:v>38148</c:v>
                </c:pt>
                <c:pt idx="1158">
                  <c:v>38149</c:v>
                </c:pt>
                <c:pt idx="1159">
                  <c:v>38152</c:v>
                </c:pt>
                <c:pt idx="1160">
                  <c:v>38153</c:v>
                </c:pt>
                <c:pt idx="1161">
                  <c:v>38154</c:v>
                </c:pt>
                <c:pt idx="1162">
                  <c:v>38155</c:v>
                </c:pt>
                <c:pt idx="1163">
                  <c:v>38156</c:v>
                </c:pt>
                <c:pt idx="1164">
                  <c:v>38159</c:v>
                </c:pt>
                <c:pt idx="1165">
                  <c:v>38160</c:v>
                </c:pt>
                <c:pt idx="1166">
                  <c:v>38161</c:v>
                </c:pt>
                <c:pt idx="1167">
                  <c:v>38162</c:v>
                </c:pt>
                <c:pt idx="1168">
                  <c:v>38163</c:v>
                </c:pt>
                <c:pt idx="1169">
                  <c:v>38166</c:v>
                </c:pt>
                <c:pt idx="1170">
                  <c:v>38167</c:v>
                </c:pt>
                <c:pt idx="1171">
                  <c:v>38168</c:v>
                </c:pt>
                <c:pt idx="1172">
                  <c:v>38169</c:v>
                </c:pt>
                <c:pt idx="1173">
                  <c:v>38170</c:v>
                </c:pt>
                <c:pt idx="1174">
                  <c:v>38173</c:v>
                </c:pt>
                <c:pt idx="1175">
                  <c:v>38174</c:v>
                </c:pt>
                <c:pt idx="1176">
                  <c:v>38175</c:v>
                </c:pt>
                <c:pt idx="1177">
                  <c:v>38176</c:v>
                </c:pt>
                <c:pt idx="1178">
                  <c:v>38177</c:v>
                </c:pt>
                <c:pt idx="1179">
                  <c:v>38180</c:v>
                </c:pt>
                <c:pt idx="1180">
                  <c:v>38181</c:v>
                </c:pt>
                <c:pt idx="1181">
                  <c:v>38182</c:v>
                </c:pt>
                <c:pt idx="1182">
                  <c:v>38183</c:v>
                </c:pt>
                <c:pt idx="1183">
                  <c:v>38184</c:v>
                </c:pt>
                <c:pt idx="1184">
                  <c:v>38187</c:v>
                </c:pt>
                <c:pt idx="1185">
                  <c:v>38188</c:v>
                </c:pt>
                <c:pt idx="1186">
                  <c:v>38189</c:v>
                </c:pt>
                <c:pt idx="1187">
                  <c:v>38190</c:v>
                </c:pt>
                <c:pt idx="1188">
                  <c:v>38191</c:v>
                </c:pt>
                <c:pt idx="1189">
                  <c:v>38194</c:v>
                </c:pt>
                <c:pt idx="1190">
                  <c:v>38195</c:v>
                </c:pt>
                <c:pt idx="1191">
                  <c:v>38196</c:v>
                </c:pt>
                <c:pt idx="1192">
                  <c:v>38197</c:v>
                </c:pt>
                <c:pt idx="1193">
                  <c:v>38198</c:v>
                </c:pt>
                <c:pt idx="1194">
                  <c:v>38201</c:v>
                </c:pt>
                <c:pt idx="1195">
                  <c:v>38202</c:v>
                </c:pt>
                <c:pt idx="1196">
                  <c:v>38203</c:v>
                </c:pt>
                <c:pt idx="1197">
                  <c:v>38204</c:v>
                </c:pt>
                <c:pt idx="1198">
                  <c:v>38205</c:v>
                </c:pt>
                <c:pt idx="1199">
                  <c:v>38208</c:v>
                </c:pt>
                <c:pt idx="1200">
                  <c:v>38209</c:v>
                </c:pt>
                <c:pt idx="1201">
                  <c:v>38210</c:v>
                </c:pt>
                <c:pt idx="1202">
                  <c:v>38211</c:v>
                </c:pt>
                <c:pt idx="1203">
                  <c:v>38212</c:v>
                </c:pt>
                <c:pt idx="1204">
                  <c:v>38215</c:v>
                </c:pt>
                <c:pt idx="1205">
                  <c:v>38216</c:v>
                </c:pt>
                <c:pt idx="1206">
                  <c:v>38217</c:v>
                </c:pt>
                <c:pt idx="1207">
                  <c:v>38218</c:v>
                </c:pt>
                <c:pt idx="1208">
                  <c:v>38219</c:v>
                </c:pt>
                <c:pt idx="1209">
                  <c:v>38222</c:v>
                </c:pt>
                <c:pt idx="1210">
                  <c:v>38223</c:v>
                </c:pt>
                <c:pt idx="1211">
                  <c:v>38224</c:v>
                </c:pt>
                <c:pt idx="1212">
                  <c:v>38225</c:v>
                </c:pt>
                <c:pt idx="1213">
                  <c:v>38226</c:v>
                </c:pt>
                <c:pt idx="1214">
                  <c:v>38229</c:v>
                </c:pt>
                <c:pt idx="1215">
                  <c:v>38230</c:v>
                </c:pt>
                <c:pt idx="1216">
                  <c:v>38231</c:v>
                </c:pt>
                <c:pt idx="1217">
                  <c:v>38232</c:v>
                </c:pt>
                <c:pt idx="1218">
                  <c:v>38233</c:v>
                </c:pt>
                <c:pt idx="1219">
                  <c:v>38236</c:v>
                </c:pt>
                <c:pt idx="1220">
                  <c:v>38237</c:v>
                </c:pt>
                <c:pt idx="1221">
                  <c:v>38238</c:v>
                </c:pt>
                <c:pt idx="1222">
                  <c:v>38239</c:v>
                </c:pt>
                <c:pt idx="1223">
                  <c:v>38240</c:v>
                </c:pt>
                <c:pt idx="1224">
                  <c:v>38243</c:v>
                </c:pt>
                <c:pt idx="1225">
                  <c:v>38244</c:v>
                </c:pt>
                <c:pt idx="1226">
                  <c:v>38245</c:v>
                </c:pt>
                <c:pt idx="1227">
                  <c:v>38246</c:v>
                </c:pt>
                <c:pt idx="1228">
                  <c:v>38247</c:v>
                </c:pt>
                <c:pt idx="1229">
                  <c:v>38250</c:v>
                </c:pt>
                <c:pt idx="1230">
                  <c:v>38251</c:v>
                </c:pt>
                <c:pt idx="1231">
                  <c:v>38252</c:v>
                </c:pt>
                <c:pt idx="1232">
                  <c:v>38253</c:v>
                </c:pt>
                <c:pt idx="1233">
                  <c:v>38254</c:v>
                </c:pt>
                <c:pt idx="1234">
                  <c:v>38257</c:v>
                </c:pt>
                <c:pt idx="1235">
                  <c:v>38258</c:v>
                </c:pt>
                <c:pt idx="1236">
                  <c:v>38259</c:v>
                </c:pt>
                <c:pt idx="1237">
                  <c:v>38260</c:v>
                </c:pt>
                <c:pt idx="1238">
                  <c:v>38261</c:v>
                </c:pt>
                <c:pt idx="1239">
                  <c:v>38264</c:v>
                </c:pt>
                <c:pt idx="1240">
                  <c:v>38265</c:v>
                </c:pt>
                <c:pt idx="1241">
                  <c:v>38266</c:v>
                </c:pt>
                <c:pt idx="1242">
                  <c:v>38267</c:v>
                </c:pt>
                <c:pt idx="1243">
                  <c:v>38268</c:v>
                </c:pt>
                <c:pt idx="1244">
                  <c:v>38271</c:v>
                </c:pt>
                <c:pt idx="1245">
                  <c:v>38272</c:v>
                </c:pt>
                <c:pt idx="1246">
                  <c:v>38273</c:v>
                </c:pt>
                <c:pt idx="1247">
                  <c:v>38274</c:v>
                </c:pt>
                <c:pt idx="1248">
                  <c:v>38275</c:v>
                </c:pt>
                <c:pt idx="1249">
                  <c:v>38278</c:v>
                </c:pt>
                <c:pt idx="1250">
                  <c:v>38279</c:v>
                </c:pt>
                <c:pt idx="1251">
                  <c:v>38280</c:v>
                </c:pt>
                <c:pt idx="1252">
                  <c:v>38281</c:v>
                </c:pt>
                <c:pt idx="1253">
                  <c:v>38282</c:v>
                </c:pt>
                <c:pt idx="1254">
                  <c:v>38285</c:v>
                </c:pt>
                <c:pt idx="1255">
                  <c:v>38286</c:v>
                </c:pt>
                <c:pt idx="1256">
                  <c:v>38287</c:v>
                </c:pt>
                <c:pt idx="1257">
                  <c:v>38288</c:v>
                </c:pt>
                <c:pt idx="1258">
                  <c:v>38289</c:v>
                </c:pt>
                <c:pt idx="1259">
                  <c:v>38292</c:v>
                </c:pt>
                <c:pt idx="1260">
                  <c:v>38293</c:v>
                </c:pt>
                <c:pt idx="1261">
                  <c:v>38294</c:v>
                </c:pt>
                <c:pt idx="1262">
                  <c:v>38295</c:v>
                </c:pt>
                <c:pt idx="1263">
                  <c:v>38296</c:v>
                </c:pt>
                <c:pt idx="1264">
                  <c:v>38299</c:v>
                </c:pt>
                <c:pt idx="1265">
                  <c:v>38300</c:v>
                </c:pt>
                <c:pt idx="1266">
                  <c:v>38301</c:v>
                </c:pt>
                <c:pt idx="1267">
                  <c:v>38302</c:v>
                </c:pt>
                <c:pt idx="1268">
                  <c:v>38303</c:v>
                </c:pt>
                <c:pt idx="1269">
                  <c:v>38306</c:v>
                </c:pt>
                <c:pt idx="1270">
                  <c:v>38307</c:v>
                </c:pt>
                <c:pt idx="1271">
                  <c:v>38308</c:v>
                </c:pt>
                <c:pt idx="1272">
                  <c:v>38309</c:v>
                </c:pt>
                <c:pt idx="1273">
                  <c:v>38310</c:v>
                </c:pt>
                <c:pt idx="1274">
                  <c:v>38313</c:v>
                </c:pt>
                <c:pt idx="1275">
                  <c:v>38314</c:v>
                </c:pt>
                <c:pt idx="1276">
                  <c:v>38315</c:v>
                </c:pt>
                <c:pt idx="1277">
                  <c:v>38316</c:v>
                </c:pt>
                <c:pt idx="1278">
                  <c:v>38317</c:v>
                </c:pt>
                <c:pt idx="1279">
                  <c:v>38320</c:v>
                </c:pt>
                <c:pt idx="1280">
                  <c:v>38321</c:v>
                </c:pt>
                <c:pt idx="1281">
                  <c:v>38322</c:v>
                </c:pt>
                <c:pt idx="1282">
                  <c:v>38323</c:v>
                </c:pt>
                <c:pt idx="1283">
                  <c:v>38324</c:v>
                </c:pt>
                <c:pt idx="1284">
                  <c:v>38327</c:v>
                </c:pt>
                <c:pt idx="1285">
                  <c:v>38328</c:v>
                </c:pt>
                <c:pt idx="1286">
                  <c:v>38329</c:v>
                </c:pt>
                <c:pt idx="1287">
                  <c:v>38330</c:v>
                </c:pt>
                <c:pt idx="1288">
                  <c:v>38331</c:v>
                </c:pt>
                <c:pt idx="1289">
                  <c:v>38334</c:v>
                </c:pt>
                <c:pt idx="1290">
                  <c:v>38335</c:v>
                </c:pt>
                <c:pt idx="1291">
                  <c:v>38336</c:v>
                </c:pt>
                <c:pt idx="1292">
                  <c:v>38337</c:v>
                </c:pt>
                <c:pt idx="1293">
                  <c:v>38338</c:v>
                </c:pt>
                <c:pt idx="1294">
                  <c:v>38341</c:v>
                </c:pt>
                <c:pt idx="1295">
                  <c:v>38342</c:v>
                </c:pt>
                <c:pt idx="1296">
                  <c:v>38343</c:v>
                </c:pt>
                <c:pt idx="1297">
                  <c:v>38344</c:v>
                </c:pt>
                <c:pt idx="1298">
                  <c:v>38345</c:v>
                </c:pt>
                <c:pt idx="1299">
                  <c:v>38348</c:v>
                </c:pt>
                <c:pt idx="1300">
                  <c:v>38349</c:v>
                </c:pt>
                <c:pt idx="1301">
                  <c:v>38350</c:v>
                </c:pt>
                <c:pt idx="1302">
                  <c:v>38351</c:v>
                </c:pt>
                <c:pt idx="1303">
                  <c:v>38352</c:v>
                </c:pt>
                <c:pt idx="1304">
                  <c:v>38355</c:v>
                </c:pt>
                <c:pt idx="1305">
                  <c:v>38356</c:v>
                </c:pt>
                <c:pt idx="1306">
                  <c:v>38357</c:v>
                </c:pt>
                <c:pt idx="1307">
                  <c:v>38358</c:v>
                </c:pt>
                <c:pt idx="1308">
                  <c:v>38359</c:v>
                </c:pt>
                <c:pt idx="1309">
                  <c:v>38362</c:v>
                </c:pt>
                <c:pt idx="1310">
                  <c:v>38363</c:v>
                </c:pt>
                <c:pt idx="1311">
                  <c:v>38364</c:v>
                </c:pt>
                <c:pt idx="1312">
                  <c:v>38365</c:v>
                </c:pt>
                <c:pt idx="1313">
                  <c:v>38366</c:v>
                </c:pt>
                <c:pt idx="1314">
                  <c:v>38369</c:v>
                </c:pt>
                <c:pt idx="1315">
                  <c:v>38370</c:v>
                </c:pt>
                <c:pt idx="1316">
                  <c:v>38371</c:v>
                </c:pt>
                <c:pt idx="1317">
                  <c:v>38372</c:v>
                </c:pt>
                <c:pt idx="1318">
                  <c:v>38373</c:v>
                </c:pt>
                <c:pt idx="1319">
                  <c:v>38376</c:v>
                </c:pt>
                <c:pt idx="1320">
                  <c:v>38377</c:v>
                </c:pt>
                <c:pt idx="1321">
                  <c:v>38378</c:v>
                </c:pt>
                <c:pt idx="1322">
                  <c:v>38379</c:v>
                </c:pt>
                <c:pt idx="1323">
                  <c:v>38380</c:v>
                </c:pt>
                <c:pt idx="1324">
                  <c:v>38383</c:v>
                </c:pt>
                <c:pt idx="1325">
                  <c:v>38384</c:v>
                </c:pt>
                <c:pt idx="1326">
                  <c:v>38385</c:v>
                </c:pt>
                <c:pt idx="1327">
                  <c:v>38386</c:v>
                </c:pt>
                <c:pt idx="1328">
                  <c:v>38387</c:v>
                </c:pt>
                <c:pt idx="1329">
                  <c:v>38390</c:v>
                </c:pt>
                <c:pt idx="1330">
                  <c:v>38391</c:v>
                </c:pt>
                <c:pt idx="1331">
                  <c:v>38392</c:v>
                </c:pt>
                <c:pt idx="1332">
                  <c:v>38393</c:v>
                </c:pt>
                <c:pt idx="1333">
                  <c:v>38394</c:v>
                </c:pt>
                <c:pt idx="1334">
                  <c:v>38397</c:v>
                </c:pt>
                <c:pt idx="1335">
                  <c:v>38398</c:v>
                </c:pt>
                <c:pt idx="1336">
                  <c:v>38399</c:v>
                </c:pt>
                <c:pt idx="1337">
                  <c:v>38400</c:v>
                </c:pt>
                <c:pt idx="1338">
                  <c:v>38401</c:v>
                </c:pt>
                <c:pt idx="1339">
                  <c:v>38404</c:v>
                </c:pt>
                <c:pt idx="1340">
                  <c:v>38405</c:v>
                </c:pt>
                <c:pt idx="1341">
                  <c:v>38406</c:v>
                </c:pt>
                <c:pt idx="1342">
                  <c:v>38407</c:v>
                </c:pt>
                <c:pt idx="1343">
                  <c:v>38408</c:v>
                </c:pt>
                <c:pt idx="1344">
                  <c:v>38411</c:v>
                </c:pt>
                <c:pt idx="1345">
                  <c:v>38412</c:v>
                </c:pt>
                <c:pt idx="1346">
                  <c:v>38413</c:v>
                </c:pt>
                <c:pt idx="1347">
                  <c:v>38414</c:v>
                </c:pt>
                <c:pt idx="1348">
                  <c:v>38415</c:v>
                </c:pt>
                <c:pt idx="1349">
                  <c:v>38418</c:v>
                </c:pt>
                <c:pt idx="1350">
                  <c:v>38419</c:v>
                </c:pt>
                <c:pt idx="1351">
                  <c:v>38420</c:v>
                </c:pt>
                <c:pt idx="1352">
                  <c:v>38421</c:v>
                </c:pt>
                <c:pt idx="1353">
                  <c:v>38422</c:v>
                </c:pt>
                <c:pt idx="1354">
                  <c:v>38425</c:v>
                </c:pt>
                <c:pt idx="1355">
                  <c:v>38426</c:v>
                </c:pt>
                <c:pt idx="1356">
                  <c:v>38427</c:v>
                </c:pt>
                <c:pt idx="1357">
                  <c:v>38428</c:v>
                </c:pt>
                <c:pt idx="1358">
                  <c:v>38429</c:v>
                </c:pt>
                <c:pt idx="1359">
                  <c:v>38432</c:v>
                </c:pt>
                <c:pt idx="1360">
                  <c:v>38433</c:v>
                </c:pt>
                <c:pt idx="1361">
                  <c:v>38434</c:v>
                </c:pt>
                <c:pt idx="1362">
                  <c:v>38435</c:v>
                </c:pt>
                <c:pt idx="1363">
                  <c:v>38436</c:v>
                </c:pt>
                <c:pt idx="1364">
                  <c:v>38439</c:v>
                </c:pt>
                <c:pt idx="1365">
                  <c:v>38440</c:v>
                </c:pt>
                <c:pt idx="1366">
                  <c:v>38441</c:v>
                </c:pt>
                <c:pt idx="1367">
                  <c:v>38442</c:v>
                </c:pt>
                <c:pt idx="1368">
                  <c:v>38443</c:v>
                </c:pt>
                <c:pt idx="1369">
                  <c:v>38446</c:v>
                </c:pt>
                <c:pt idx="1370">
                  <c:v>38447</c:v>
                </c:pt>
                <c:pt idx="1371">
                  <c:v>38448</c:v>
                </c:pt>
                <c:pt idx="1372">
                  <c:v>38449</c:v>
                </c:pt>
                <c:pt idx="1373">
                  <c:v>38450</c:v>
                </c:pt>
                <c:pt idx="1374">
                  <c:v>38453</c:v>
                </c:pt>
                <c:pt idx="1375">
                  <c:v>38454</c:v>
                </c:pt>
                <c:pt idx="1376">
                  <c:v>38455</c:v>
                </c:pt>
                <c:pt idx="1377">
                  <c:v>38456</c:v>
                </c:pt>
                <c:pt idx="1378">
                  <c:v>38457</c:v>
                </c:pt>
                <c:pt idx="1379">
                  <c:v>38460</c:v>
                </c:pt>
                <c:pt idx="1380">
                  <c:v>38461</c:v>
                </c:pt>
                <c:pt idx="1381">
                  <c:v>38462</c:v>
                </c:pt>
                <c:pt idx="1382">
                  <c:v>38463</c:v>
                </c:pt>
                <c:pt idx="1383">
                  <c:v>38464</c:v>
                </c:pt>
                <c:pt idx="1384">
                  <c:v>38467</c:v>
                </c:pt>
                <c:pt idx="1385">
                  <c:v>38468</c:v>
                </c:pt>
                <c:pt idx="1386">
                  <c:v>38469</c:v>
                </c:pt>
                <c:pt idx="1387">
                  <c:v>38470</c:v>
                </c:pt>
                <c:pt idx="1388">
                  <c:v>38471</c:v>
                </c:pt>
                <c:pt idx="1389">
                  <c:v>38474</c:v>
                </c:pt>
                <c:pt idx="1390">
                  <c:v>38475</c:v>
                </c:pt>
                <c:pt idx="1391">
                  <c:v>38476</c:v>
                </c:pt>
                <c:pt idx="1392">
                  <c:v>38477</c:v>
                </c:pt>
                <c:pt idx="1393">
                  <c:v>38478</c:v>
                </c:pt>
                <c:pt idx="1394">
                  <c:v>38481</c:v>
                </c:pt>
                <c:pt idx="1395">
                  <c:v>38482</c:v>
                </c:pt>
                <c:pt idx="1396">
                  <c:v>38483</c:v>
                </c:pt>
                <c:pt idx="1397">
                  <c:v>38484</c:v>
                </c:pt>
                <c:pt idx="1398">
                  <c:v>38485</c:v>
                </c:pt>
                <c:pt idx="1399">
                  <c:v>38488</c:v>
                </c:pt>
                <c:pt idx="1400">
                  <c:v>38489</c:v>
                </c:pt>
                <c:pt idx="1401">
                  <c:v>38490</c:v>
                </c:pt>
                <c:pt idx="1402">
                  <c:v>38491</c:v>
                </c:pt>
                <c:pt idx="1403">
                  <c:v>38492</c:v>
                </c:pt>
                <c:pt idx="1404">
                  <c:v>38495</c:v>
                </c:pt>
                <c:pt idx="1405">
                  <c:v>38496</c:v>
                </c:pt>
                <c:pt idx="1406">
                  <c:v>38497</c:v>
                </c:pt>
                <c:pt idx="1407">
                  <c:v>38498</c:v>
                </c:pt>
                <c:pt idx="1408">
                  <c:v>38499</c:v>
                </c:pt>
                <c:pt idx="1409">
                  <c:v>38502</c:v>
                </c:pt>
                <c:pt idx="1410">
                  <c:v>38503</c:v>
                </c:pt>
                <c:pt idx="1411">
                  <c:v>38504</c:v>
                </c:pt>
                <c:pt idx="1412">
                  <c:v>38505</c:v>
                </c:pt>
                <c:pt idx="1413">
                  <c:v>38506</c:v>
                </c:pt>
                <c:pt idx="1414">
                  <c:v>38509</c:v>
                </c:pt>
                <c:pt idx="1415">
                  <c:v>38510</c:v>
                </c:pt>
                <c:pt idx="1416">
                  <c:v>38511</c:v>
                </c:pt>
                <c:pt idx="1417">
                  <c:v>38512</c:v>
                </c:pt>
                <c:pt idx="1418">
                  <c:v>38513</c:v>
                </c:pt>
                <c:pt idx="1419">
                  <c:v>38516</c:v>
                </c:pt>
                <c:pt idx="1420">
                  <c:v>38517</c:v>
                </c:pt>
                <c:pt idx="1421">
                  <c:v>38518</c:v>
                </c:pt>
                <c:pt idx="1422">
                  <c:v>38519</c:v>
                </c:pt>
                <c:pt idx="1423">
                  <c:v>38520</c:v>
                </c:pt>
                <c:pt idx="1424">
                  <c:v>38523</c:v>
                </c:pt>
                <c:pt idx="1425">
                  <c:v>38524</c:v>
                </c:pt>
                <c:pt idx="1426">
                  <c:v>38525</c:v>
                </c:pt>
                <c:pt idx="1427">
                  <c:v>38526</c:v>
                </c:pt>
                <c:pt idx="1428">
                  <c:v>38527</c:v>
                </c:pt>
                <c:pt idx="1429">
                  <c:v>38530</c:v>
                </c:pt>
                <c:pt idx="1430">
                  <c:v>38531</c:v>
                </c:pt>
                <c:pt idx="1431">
                  <c:v>38532</c:v>
                </c:pt>
                <c:pt idx="1432">
                  <c:v>38533</c:v>
                </c:pt>
                <c:pt idx="1433">
                  <c:v>38534</c:v>
                </c:pt>
                <c:pt idx="1434">
                  <c:v>38537</c:v>
                </c:pt>
                <c:pt idx="1435">
                  <c:v>38538</c:v>
                </c:pt>
                <c:pt idx="1436">
                  <c:v>38539</c:v>
                </c:pt>
                <c:pt idx="1437">
                  <c:v>38540</c:v>
                </c:pt>
                <c:pt idx="1438">
                  <c:v>38541</c:v>
                </c:pt>
                <c:pt idx="1439">
                  <c:v>38544</c:v>
                </c:pt>
                <c:pt idx="1440">
                  <c:v>38545</c:v>
                </c:pt>
                <c:pt idx="1441">
                  <c:v>38546</c:v>
                </c:pt>
                <c:pt idx="1442">
                  <c:v>38547</c:v>
                </c:pt>
                <c:pt idx="1443">
                  <c:v>38548</c:v>
                </c:pt>
                <c:pt idx="1444">
                  <c:v>38551</c:v>
                </c:pt>
                <c:pt idx="1445">
                  <c:v>38552</c:v>
                </c:pt>
                <c:pt idx="1446">
                  <c:v>38553</c:v>
                </c:pt>
                <c:pt idx="1447">
                  <c:v>38554</c:v>
                </c:pt>
                <c:pt idx="1448">
                  <c:v>38555</c:v>
                </c:pt>
                <c:pt idx="1449">
                  <c:v>38558</c:v>
                </c:pt>
                <c:pt idx="1450">
                  <c:v>38559</c:v>
                </c:pt>
                <c:pt idx="1451">
                  <c:v>38560</c:v>
                </c:pt>
                <c:pt idx="1452">
                  <c:v>38561</c:v>
                </c:pt>
                <c:pt idx="1453">
                  <c:v>38562</c:v>
                </c:pt>
                <c:pt idx="1454">
                  <c:v>38565</c:v>
                </c:pt>
                <c:pt idx="1455">
                  <c:v>38566</c:v>
                </c:pt>
                <c:pt idx="1456">
                  <c:v>38567</c:v>
                </c:pt>
                <c:pt idx="1457">
                  <c:v>38568</c:v>
                </c:pt>
                <c:pt idx="1458">
                  <c:v>38569</c:v>
                </c:pt>
                <c:pt idx="1459">
                  <c:v>38572</c:v>
                </c:pt>
                <c:pt idx="1460">
                  <c:v>38573</c:v>
                </c:pt>
                <c:pt idx="1461">
                  <c:v>38574</c:v>
                </c:pt>
                <c:pt idx="1462">
                  <c:v>38575</c:v>
                </c:pt>
                <c:pt idx="1463">
                  <c:v>38576</c:v>
                </c:pt>
                <c:pt idx="1464">
                  <c:v>38579</c:v>
                </c:pt>
                <c:pt idx="1465">
                  <c:v>38580</c:v>
                </c:pt>
                <c:pt idx="1466">
                  <c:v>38581</c:v>
                </c:pt>
                <c:pt idx="1467">
                  <c:v>38582</c:v>
                </c:pt>
                <c:pt idx="1468">
                  <c:v>38583</c:v>
                </c:pt>
                <c:pt idx="1469">
                  <c:v>38586</c:v>
                </c:pt>
                <c:pt idx="1470">
                  <c:v>38587</c:v>
                </c:pt>
                <c:pt idx="1471">
                  <c:v>38588</c:v>
                </c:pt>
                <c:pt idx="1472">
                  <c:v>38589</c:v>
                </c:pt>
                <c:pt idx="1473">
                  <c:v>38590</c:v>
                </c:pt>
                <c:pt idx="1474">
                  <c:v>38593</c:v>
                </c:pt>
                <c:pt idx="1475">
                  <c:v>38594</c:v>
                </c:pt>
                <c:pt idx="1476">
                  <c:v>38595</c:v>
                </c:pt>
                <c:pt idx="1477">
                  <c:v>38596</c:v>
                </c:pt>
                <c:pt idx="1478">
                  <c:v>38597</c:v>
                </c:pt>
                <c:pt idx="1479">
                  <c:v>38600</c:v>
                </c:pt>
                <c:pt idx="1480">
                  <c:v>38601</c:v>
                </c:pt>
                <c:pt idx="1481">
                  <c:v>38602</c:v>
                </c:pt>
                <c:pt idx="1482">
                  <c:v>38603</c:v>
                </c:pt>
                <c:pt idx="1483">
                  <c:v>38604</c:v>
                </c:pt>
                <c:pt idx="1484">
                  <c:v>38607</c:v>
                </c:pt>
                <c:pt idx="1485">
                  <c:v>38608</c:v>
                </c:pt>
                <c:pt idx="1486">
                  <c:v>38609</c:v>
                </c:pt>
                <c:pt idx="1487">
                  <c:v>38610</c:v>
                </c:pt>
                <c:pt idx="1488">
                  <c:v>38611</c:v>
                </c:pt>
                <c:pt idx="1489">
                  <c:v>38614</c:v>
                </c:pt>
                <c:pt idx="1490">
                  <c:v>38615</c:v>
                </c:pt>
                <c:pt idx="1491">
                  <c:v>38616</c:v>
                </c:pt>
                <c:pt idx="1492">
                  <c:v>38617</c:v>
                </c:pt>
                <c:pt idx="1493">
                  <c:v>38618</c:v>
                </c:pt>
                <c:pt idx="1494">
                  <c:v>38621</c:v>
                </c:pt>
                <c:pt idx="1495">
                  <c:v>38622</c:v>
                </c:pt>
                <c:pt idx="1496">
                  <c:v>38623</c:v>
                </c:pt>
                <c:pt idx="1497">
                  <c:v>38624</c:v>
                </c:pt>
                <c:pt idx="1498">
                  <c:v>38625</c:v>
                </c:pt>
                <c:pt idx="1499">
                  <c:v>38628</c:v>
                </c:pt>
                <c:pt idx="1500">
                  <c:v>38629</c:v>
                </c:pt>
                <c:pt idx="1501">
                  <c:v>38630</c:v>
                </c:pt>
                <c:pt idx="1502">
                  <c:v>38631</c:v>
                </c:pt>
                <c:pt idx="1503">
                  <c:v>38632</c:v>
                </c:pt>
                <c:pt idx="1504">
                  <c:v>38635</c:v>
                </c:pt>
                <c:pt idx="1505">
                  <c:v>38636</c:v>
                </c:pt>
                <c:pt idx="1506">
                  <c:v>38637</c:v>
                </c:pt>
                <c:pt idx="1507">
                  <c:v>38638</c:v>
                </c:pt>
                <c:pt idx="1508">
                  <c:v>38639</c:v>
                </c:pt>
                <c:pt idx="1509">
                  <c:v>38642</c:v>
                </c:pt>
                <c:pt idx="1510">
                  <c:v>38643</c:v>
                </c:pt>
                <c:pt idx="1511">
                  <c:v>38644</c:v>
                </c:pt>
                <c:pt idx="1512">
                  <c:v>38645</c:v>
                </c:pt>
                <c:pt idx="1513">
                  <c:v>38646</c:v>
                </c:pt>
                <c:pt idx="1514">
                  <c:v>38649</c:v>
                </c:pt>
                <c:pt idx="1515">
                  <c:v>38650</c:v>
                </c:pt>
                <c:pt idx="1516">
                  <c:v>38651</c:v>
                </c:pt>
                <c:pt idx="1517">
                  <c:v>38652</c:v>
                </c:pt>
                <c:pt idx="1518">
                  <c:v>38653</c:v>
                </c:pt>
                <c:pt idx="1519">
                  <c:v>38656</c:v>
                </c:pt>
                <c:pt idx="1520">
                  <c:v>38657</c:v>
                </c:pt>
                <c:pt idx="1521">
                  <c:v>38658</c:v>
                </c:pt>
                <c:pt idx="1522">
                  <c:v>38659</c:v>
                </c:pt>
                <c:pt idx="1523">
                  <c:v>38660</c:v>
                </c:pt>
                <c:pt idx="1524">
                  <c:v>38663</c:v>
                </c:pt>
                <c:pt idx="1525">
                  <c:v>38664</c:v>
                </c:pt>
                <c:pt idx="1526">
                  <c:v>38665</c:v>
                </c:pt>
                <c:pt idx="1527">
                  <c:v>38666</c:v>
                </c:pt>
                <c:pt idx="1528">
                  <c:v>38667</c:v>
                </c:pt>
                <c:pt idx="1529">
                  <c:v>38670</c:v>
                </c:pt>
                <c:pt idx="1530">
                  <c:v>38671</c:v>
                </c:pt>
                <c:pt idx="1531">
                  <c:v>38672</c:v>
                </c:pt>
                <c:pt idx="1532">
                  <c:v>38673</c:v>
                </c:pt>
                <c:pt idx="1533">
                  <c:v>38674</c:v>
                </c:pt>
                <c:pt idx="1534">
                  <c:v>38677</c:v>
                </c:pt>
                <c:pt idx="1535">
                  <c:v>38678</c:v>
                </c:pt>
                <c:pt idx="1536">
                  <c:v>38679</c:v>
                </c:pt>
                <c:pt idx="1537">
                  <c:v>38680</c:v>
                </c:pt>
                <c:pt idx="1538">
                  <c:v>38681</c:v>
                </c:pt>
                <c:pt idx="1539">
                  <c:v>38684</c:v>
                </c:pt>
                <c:pt idx="1540">
                  <c:v>38685</c:v>
                </c:pt>
                <c:pt idx="1541">
                  <c:v>38686</c:v>
                </c:pt>
                <c:pt idx="1542">
                  <c:v>38687</c:v>
                </c:pt>
                <c:pt idx="1543">
                  <c:v>38688</c:v>
                </c:pt>
                <c:pt idx="1544">
                  <c:v>38691</c:v>
                </c:pt>
                <c:pt idx="1545">
                  <c:v>38692</c:v>
                </c:pt>
                <c:pt idx="1546">
                  <c:v>38693</c:v>
                </c:pt>
                <c:pt idx="1547">
                  <c:v>38694</c:v>
                </c:pt>
                <c:pt idx="1548">
                  <c:v>38695</c:v>
                </c:pt>
                <c:pt idx="1549">
                  <c:v>38698</c:v>
                </c:pt>
                <c:pt idx="1550">
                  <c:v>38699</c:v>
                </c:pt>
                <c:pt idx="1551">
                  <c:v>38700</c:v>
                </c:pt>
                <c:pt idx="1552">
                  <c:v>38701</c:v>
                </c:pt>
                <c:pt idx="1553">
                  <c:v>38702</c:v>
                </c:pt>
                <c:pt idx="1554">
                  <c:v>38705</c:v>
                </c:pt>
                <c:pt idx="1555">
                  <c:v>38706</c:v>
                </c:pt>
                <c:pt idx="1556">
                  <c:v>38707</c:v>
                </c:pt>
                <c:pt idx="1557">
                  <c:v>38708</c:v>
                </c:pt>
                <c:pt idx="1558">
                  <c:v>38709</c:v>
                </c:pt>
                <c:pt idx="1559">
                  <c:v>38712</c:v>
                </c:pt>
                <c:pt idx="1560">
                  <c:v>38713</c:v>
                </c:pt>
                <c:pt idx="1561">
                  <c:v>38714</c:v>
                </c:pt>
                <c:pt idx="1562">
                  <c:v>38715</c:v>
                </c:pt>
                <c:pt idx="1563">
                  <c:v>38716</c:v>
                </c:pt>
                <c:pt idx="1564">
                  <c:v>38719</c:v>
                </c:pt>
                <c:pt idx="1565">
                  <c:v>38720</c:v>
                </c:pt>
                <c:pt idx="1566">
                  <c:v>38721</c:v>
                </c:pt>
                <c:pt idx="1567">
                  <c:v>38722</c:v>
                </c:pt>
                <c:pt idx="1568">
                  <c:v>38723</c:v>
                </c:pt>
                <c:pt idx="1569">
                  <c:v>38726</c:v>
                </c:pt>
                <c:pt idx="1570">
                  <c:v>38727</c:v>
                </c:pt>
                <c:pt idx="1571">
                  <c:v>38728</c:v>
                </c:pt>
                <c:pt idx="1572">
                  <c:v>38729</c:v>
                </c:pt>
                <c:pt idx="1573">
                  <c:v>38730</c:v>
                </c:pt>
                <c:pt idx="1574">
                  <c:v>38733</c:v>
                </c:pt>
                <c:pt idx="1575">
                  <c:v>38734</c:v>
                </c:pt>
                <c:pt idx="1576">
                  <c:v>38735</c:v>
                </c:pt>
                <c:pt idx="1577">
                  <c:v>38736</c:v>
                </c:pt>
                <c:pt idx="1578">
                  <c:v>38737</c:v>
                </c:pt>
                <c:pt idx="1579">
                  <c:v>38740</c:v>
                </c:pt>
                <c:pt idx="1580">
                  <c:v>38741</c:v>
                </c:pt>
                <c:pt idx="1581">
                  <c:v>38742</c:v>
                </c:pt>
                <c:pt idx="1582">
                  <c:v>38743</c:v>
                </c:pt>
                <c:pt idx="1583">
                  <c:v>38744</c:v>
                </c:pt>
                <c:pt idx="1584">
                  <c:v>38747</c:v>
                </c:pt>
                <c:pt idx="1585">
                  <c:v>38748</c:v>
                </c:pt>
                <c:pt idx="1586">
                  <c:v>38749</c:v>
                </c:pt>
                <c:pt idx="1587">
                  <c:v>38750</c:v>
                </c:pt>
                <c:pt idx="1588">
                  <c:v>38751</c:v>
                </c:pt>
                <c:pt idx="1589">
                  <c:v>38754</c:v>
                </c:pt>
                <c:pt idx="1590">
                  <c:v>38755</c:v>
                </c:pt>
                <c:pt idx="1591">
                  <c:v>38756</c:v>
                </c:pt>
                <c:pt idx="1592">
                  <c:v>38757</c:v>
                </c:pt>
                <c:pt idx="1593">
                  <c:v>38758</c:v>
                </c:pt>
                <c:pt idx="1594">
                  <c:v>38761</c:v>
                </c:pt>
                <c:pt idx="1595">
                  <c:v>38762</c:v>
                </c:pt>
                <c:pt idx="1596">
                  <c:v>38763</c:v>
                </c:pt>
                <c:pt idx="1597">
                  <c:v>38764</c:v>
                </c:pt>
                <c:pt idx="1598">
                  <c:v>38765</c:v>
                </c:pt>
                <c:pt idx="1599">
                  <c:v>38768</c:v>
                </c:pt>
                <c:pt idx="1600">
                  <c:v>38769</c:v>
                </c:pt>
                <c:pt idx="1601">
                  <c:v>38770</c:v>
                </c:pt>
                <c:pt idx="1602">
                  <c:v>38771</c:v>
                </c:pt>
                <c:pt idx="1603">
                  <c:v>38772</c:v>
                </c:pt>
                <c:pt idx="1604">
                  <c:v>38775</c:v>
                </c:pt>
                <c:pt idx="1605">
                  <c:v>38776</c:v>
                </c:pt>
                <c:pt idx="1606">
                  <c:v>38777</c:v>
                </c:pt>
                <c:pt idx="1607">
                  <c:v>38778</c:v>
                </c:pt>
                <c:pt idx="1608">
                  <c:v>38779</c:v>
                </c:pt>
                <c:pt idx="1609">
                  <c:v>38782</c:v>
                </c:pt>
                <c:pt idx="1610">
                  <c:v>38783</c:v>
                </c:pt>
                <c:pt idx="1611">
                  <c:v>38784</c:v>
                </c:pt>
                <c:pt idx="1612">
                  <c:v>38785</c:v>
                </c:pt>
                <c:pt idx="1613">
                  <c:v>38786</c:v>
                </c:pt>
                <c:pt idx="1614">
                  <c:v>38789</c:v>
                </c:pt>
                <c:pt idx="1615">
                  <c:v>38790</c:v>
                </c:pt>
                <c:pt idx="1616">
                  <c:v>38791</c:v>
                </c:pt>
                <c:pt idx="1617">
                  <c:v>38792</c:v>
                </c:pt>
                <c:pt idx="1618">
                  <c:v>38793</c:v>
                </c:pt>
                <c:pt idx="1619">
                  <c:v>38796</c:v>
                </c:pt>
                <c:pt idx="1620">
                  <c:v>38797</c:v>
                </c:pt>
                <c:pt idx="1621">
                  <c:v>38798</c:v>
                </c:pt>
                <c:pt idx="1622">
                  <c:v>38799</c:v>
                </c:pt>
                <c:pt idx="1623">
                  <c:v>38800</c:v>
                </c:pt>
                <c:pt idx="1624">
                  <c:v>38803</c:v>
                </c:pt>
                <c:pt idx="1625">
                  <c:v>38804</c:v>
                </c:pt>
                <c:pt idx="1626">
                  <c:v>38805</c:v>
                </c:pt>
                <c:pt idx="1627">
                  <c:v>38806</c:v>
                </c:pt>
                <c:pt idx="1628">
                  <c:v>38807</c:v>
                </c:pt>
                <c:pt idx="1629">
                  <c:v>38810</c:v>
                </c:pt>
                <c:pt idx="1630">
                  <c:v>38811</c:v>
                </c:pt>
                <c:pt idx="1631">
                  <c:v>38812</c:v>
                </c:pt>
                <c:pt idx="1632">
                  <c:v>38813</c:v>
                </c:pt>
                <c:pt idx="1633">
                  <c:v>38814</c:v>
                </c:pt>
                <c:pt idx="1634">
                  <c:v>38817</c:v>
                </c:pt>
                <c:pt idx="1635">
                  <c:v>38818</c:v>
                </c:pt>
                <c:pt idx="1636">
                  <c:v>38819</c:v>
                </c:pt>
                <c:pt idx="1637">
                  <c:v>38820</c:v>
                </c:pt>
                <c:pt idx="1638">
                  <c:v>38821</c:v>
                </c:pt>
                <c:pt idx="1639">
                  <c:v>38824</c:v>
                </c:pt>
                <c:pt idx="1640">
                  <c:v>38825</c:v>
                </c:pt>
                <c:pt idx="1641">
                  <c:v>38826</c:v>
                </c:pt>
                <c:pt idx="1642">
                  <c:v>38827</c:v>
                </c:pt>
                <c:pt idx="1643">
                  <c:v>38828</c:v>
                </c:pt>
                <c:pt idx="1644">
                  <c:v>38831</c:v>
                </c:pt>
                <c:pt idx="1645">
                  <c:v>38832</c:v>
                </c:pt>
                <c:pt idx="1646">
                  <c:v>38833</c:v>
                </c:pt>
                <c:pt idx="1647">
                  <c:v>38834</c:v>
                </c:pt>
                <c:pt idx="1648">
                  <c:v>38835</c:v>
                </c:pt>
                <c:pt idx="1649">
                  <c:v>38838</c:v>
                </c:pt>
                <c:pt idx="1650">
                  <c:v>38839</c:v>
                </c:pt>
                <c:pt idx="1651">
                  <c:v>38840</c:v>
                </c:pt>
                <c:pt idx="1652">
                  <c:v>38841</c:v>
                </c:pt>
                <c:pt idx="1653">
                  <c:v>38842</c:v>
                </c:pt>
                <c:pt idx="1654">
                  <c:v>38845</c:v>
                </c:pt>
                <c:pt idx="1655">
                  <c:v>38846</c:v>
                </c:pt>
                <c:pt idx="1656">
                  <c:v>38847</c:v>
                </c:pt>
                <c:pt idx="1657">
                  <c:v>38848</c:v>
                </c:pt>
                <c:pt idx="1658">
                  <c:v>38849</c:v>
                </c:pt>
                <c:pt idx="1659">
                  <c:v>38852</c:v>
                </c:pt>
                <c:pt idx="1660">
                  <c:v>38853</c:v>
                </c:pt>
                <c:pt idx="1661">
                  <c:v>38854</c:v>
                </c:pt>
                <c:pt idx="1662">
                  <c:v>38855</c:v>
                </c:pt>
                <c:pt idx="1663">
                  <c:v>38856</c:v>
                </c:pt>
                <c:pt idx="1664">
                  <c:v>38859</c:v>
                </c:pt>
                <c:pt idx="1665">
                  <c:v>38860</c:v>
                </c:pt>
                <c:pt idx="1666">
                  <c:v>38861</c:v>
                </c:pt>
                <c:pt idx="1667">
                  <c:v>38862</c:v>
                </c:pt>
                <c:pt idx="1668">
                  <c:v>38863</c:v>
                </c:pt>
                <c:pt idx="1669">
                  <c:v>38866</c:v>
                </c:pt>
                <c:pt idx="1670">
                  <c:v>38867</c:v>
                </c:pt>
                <c:pt idx="1671">
                  <c:v>38868</c:v>
                </c:pt>
                <c:pt idx="1672">
                  <c:v>38869</c:v>
                </c:pt>
                <c:pt idx="1673">
                  <c:v>38870</c:v>
                </c:pt>
                <c:pt idx="1674">
                  <c:v>38873</c:v>
                </c:pt>
                <c:pt idx="1675">
                  <c:v>38874</c:v>
                </c:pt>
                <c:pt idx="1676">
                  <c:v>38875</c:v>
                </c:pt>
                <c:pt idx="1677">
                  <c:v>38876</c:v>
                </c:pt>
                <c:pt idx="1678">
                  <c:v>38877</c:v>
                </c:pt>
                <c:pt idx="1679">
                  <c:v>38880</c:v>
                </c:pt>
                <c:pt idx="1680">
                  <c:v>38881</c:v>
                </c:pt>
                <c:pt idx="1681">
                  <c:v>38882</c:v>
                </c:pt>
                <c:pt idx="1682">
                  <c:v>38883</c:v>
                </c:pt>
                <c:pt idx="1683">
                  <c:v>38884</c:v>
                </c:pt>
                <c:pt idx="1684">
                  <c:v>38887</c:v>
                </c:pt>
                <c:pt idx="1685">
                  <c:v>38888</c:v>
                </c:pt>
                <c:pt idx="1686">
                  <c:v>38889</c:v>
                </c:pt>
                <c:pt idx="1687">
                  <c:v>38890</c:v>
                </c:pt>
                <c:pt idx="1688">
                  <c:v>38891</c:v>
                </c:pt>
                <c:pt idx="1689">
                  <c:v>38894</c:v>
                </c:pt>
                <c:pt idx="1690">
                  <c:v>38895</c:v>
                </c:pt>
                <c:pt idx="1691">
                  <c:v>38896</c:v>
                </c:pt>
                <c:pt idx="1692">
                  <c:v>38897</c:v>
                </c:pt>
                <c:pt idx="1693">
                  <c:v>38898</c:v>
                </c:pt>
                <c:pt idx="1694">
                  <c:v>38901</c:v>
                </c:pt>
                <c:pt idx="1695">
                  <c:v>38902</c:v>
                </c:pt>
                <c:pt idx="1696">
                  <c:v>38903</c:v>
                </c:pt>
                <c:pt idx="1697">
                  <c:v>38904</c:v>
                </c:pt>
                <c:pt idx="1698">
                  <c:v>38905</c:v>
                </c:pt>
                <c:pt idx="1699">
                  <c:v>38908</c:v>
                </c:pt>
                <c:pt idx="1700">
                  <c:v>38909</c:v>
                </c:pt>
                <c:pt idx="1701">
                  <c:v>38910</c:v>
                </c:pt>
                <c:pt idx="1702">
                  <c:v>38911</c:v>
                </c:pt>
                <c:pt idx="1703">
                  <c:v>38912</c:v>
                </c:pt>
                <c:pt idx="1704">
                  <c:v>38915</c:v>
                </c:pt>
                <c:pt idx="1705">
                  <c:v>38916</c:v>
                </c:pt>
                <c:pt idx="1706">
                  <c:v>38917</c:v>
                </c:pt>
                <c:pt idx="1707">
                  <c:v>38918</c:v>
                </c:pt>
                <c:pt idx="1708">
                  <c:v>38919</c:v>
                </c:pt>
                <c:pt idx="1709">
                  <c:v>38922</c:v>
                </c:pt>
                <c:pt idx="1710">
                  <c:v>38923</c:v>
                </c:pt>
                <c:pt idx="1711">
                  <c:v>38924</c:v>
                </c:pt>
                <c:pt idx="1712">
                  <c:v>38925</c:v>
                </c:pt>
                <c:pt idx="1713">
                  <c:v>38926</c:v>
                </c:pt>
                <c:pt idx="1714">
                  <c:v>38929</c:v>
                </c:pt>
                <c:pt idx="1715">
                  <c:v>38930</c:v>
                </c:pt>
                <c:pt idx="1716">
                  <c:v>38931</c:v>
                </c:pt>
                <c:pt idx="1717">
                  <c:v>38932</c:v>
                </c:pt>
                <c:pt idx="1718">
                  <c:v>38933</c:v>
                </c:pt>
                <c:pt idx="1719">
                  <c:v>38936</c:v>
                </c:pt>
                <c:pt idx="1720">
                  <c:v>38937</c:v>
                </c:pt>
                <c:pt idx="1721">
                  <c:v>38938</c:v>
                </c:pt>
                <c:pt idx="1722">
                  <c:v>38939</c:v>
                </c:pt>
                <c:pt idx="1723">
                  <c:v>38940</c:v>
                </c:pt>
                <c:pt idx="1724">
                  <c:v>38943</c:v>
                </c:pt>
                <c:pt idx="1725">
                  <c:v>38944</c:v>
                </c:pt>
                <c:pt idx="1726">
                  <c:v>38945</c:v>
                </c:pt>
                <c:pt idx="1727">
                  <c:v>38946</c:v>
                </c:pt>
                <c:pt idx="1728">
                  <c:v>38947</c:v>
                </c:pt>
                <c:pt idx="1729">
                  <c:v>38950</c:v>
                </c:pt>
                <c:pt idx="1730">
                  <c:v>38951</c:v>
                </c:pt>
                <c:pt idx="1731">
                  <c:v>38952</c:v>
                </c:pt>
                <c:pt idx="1732">
                  <c:v>38953</c:v>
                </c:pt>
                <c:pt idx="1733">
                  <c:v>38954</c:v>
                </c:pt>
                <c:pt idx="1734">
                  <c:v>38957</c:v>
                </c:pt>
                <c:pt idx="1735">
                  <c:v>38958</c:v>
                </c:pt>
                <c:pt idx="1736">
                  <c:v>38959</c:v>
                </c:pt>
                <c:pt idx="1737">
                  <c:v>38960</c:v>
                </c:pt>
                <c:pt idx="1738">
                  <c:v>38961</c:v>
                </c:pt>
                <c:pt idx="1739">
                  <c:v>38964</c:v>
                </c:pt>
                <c:pt idx="1740">
                  <c:v>38965</c:v>
                </c:pt>
                <c:pt idx="1741">
                  <c:v>38966</c:v>
                </c:pt>
                <c:pt idx="1742">
                  <c:v>38967</c:v>
                </c:pt>
                <c:pt idx="1743">
                  <c:v>38968</c:v>
                </c:pt>
                <c:pt idx="1744">
                  <c:v>38971</c:v>
                </c:pt>
                <c:pt idx="1745">
                  <c:v>38972</c:v>
                </c:pt>
                <c:pt idx="1746">
                  <c:v>38973</c:v>
                </c:pt>
                <c:pt idx="1747">
                  <c:v>38974</c:v>
                </c:pt>
                <c:pt idx="1748">
                  <c:v>38975</c:v>
                </c:pt>
                <c:pt idx="1749">
                  <c:v>38978</c:v>
                </c:pt>
                <c:pt idx="1750">
                  <c:v>38979</c:v>
                </c:pt>
                <c:pt idx="1751">
                  <c:v>38980</c:v>
                </c:pt>
                <c:pt idx="1752">
                  <c:v>38981</c:v>
                </c:pt>
                <c:pt idx="1753">
                  <c:v>38982</c:v>
                </c:pt>
                <c:pt idx="1754">
                  <c:v>38985</c:v>
                </c:pt>
                <c:pt idx="1755">
                  <c:v>38986</c:v>
                </c:pt>
                <c:pt idx="1756">
                  <c:v>38987</c:v>
                </c:pt>
                <c:pt idx="1757">
                  <c:v>38988</c:v>
                </c:pt>
                <c:pt idx="1758">
                  <c:v>38989</c:v>
                </c:pt>
                <c:pt idx="1759">
                  <c:v>38992</c:v>
                </c:pt>
                <c:pt idx="1760">
                  <c:v>38993</c:v>
                </c:pt>
                <c:pt idx="1761">
                  <c:v>38994</c:v>
                </c:pt>
                <c:pt idx="1762">
                  <c:v>38995</c:v>
                </c:pt>
                <c:pt idx="1763">
                  <c:v>38996</c:v>
                </c:pt>
                <c:pt idx="1764">
                  <c:v>38999</c:v>
                </c:pt>
                <c:pt idx="1765">
                  <c:v>39000</c:v>
                </c:pt>
                <c:pt idx="1766">
                  <c:v>39001</c:v>
                </c:pt>
                <c:pt idx="1767">
                  <c:v>39002</c:v>
                </c:pt>
                <c:pt idx="1768">
                  <c:v>39003</c:v>
                </c:pt>
                <c:pt idx="1769">
                  <c:v>39006</c:v>
                </c:pt>
                <c:pt idx="1770">
                  <c:v>39007</c:v>
                </c:pt>
                <c:pt idx="1771">
                  <c:v>39008</c:v>
                </c:pt>
                <c:pt idx="1772">
                  <c:v>39009</c:v>
                </c:pt>
                <c:pt idx="1773">
                  <c:v>39010</c:v>
                </c:pt>
                <c:pt idx="1774">
                  <c:v>39013</c:v>
                </c:pt>
                <c:pt idx="1775">
                  <c:v>39014</c:v>
                </c:pt>
                <c:pt idx="1776">
                  <c:v>39015</c:v>
                </c:pt>
                <c:pt idx="1777">
                  <c:v>39016</c:v>
                </c:pt>
                <c:pt idx="1778">
                  <c:v>39017</c:v>
                </c:pt>
                <c:pt idx="1779">
                  <c:v>39020</c:v>
                </c:pt>
                <c:pt idx="1780">
                  <c:v>39021</c:v>
                </c:pt>
                <c:pt idx="1781">
                  <c:v>39022</c:v>
                </c:pt>
                <c:pt idx="1782">
                  <c:v>39023</c:v>
                </c:pt>
                <c:pt idx="1783">
                  <c:v>39024</c:v>
                </c:pt>
                <c:pt idx="1784">
                  <c:v>39027</c:v>
                </c:pt>
                <c:pt idx="1785">
                  <c:v>39028</c:v>
                </c:pt>
                <c:pt idx="1786">
                  <c:v>39029</c:v>
                </c:pt>
                <c:pt idx="1787">
                  <c:v>39030</c:v>
                </c:pt>
                <c:pt idx="1788">
                  <c:v>39031</c:v>
                </c:pt>
                <c:pt idx="1789">
                  <c:v>39034</c:v>
                </c:pt>
                <c:pt idx="1790">
                  <c:v>39035</c:v>
                </c:pt>
                <c:pt idx="1791">
                  <c:v>39036</c:v>
                </c:pt>
                <c:pt idx="1792">
                  <c:v>39037</c:v>
                </c:pt>
                <c:pt idx="1793">
                  <c:v>39038</c:v>
                </c:pt>
                <c:pt idx="1794">
                  <c:v>39041</c:v>
                </c:pt>
                <c:pt idx="1795">
                  <c:v>39042</c:v>
                </c:pt>
                <c:pt idx="1796">
                  <c:v>39043</c:v>
                </c:pt>
                <c:pt idx="1797">
                  <c:v>39044</c:v>
                </c:pt>
                <c:pt idx="1798">
                  <c:v>39045</c:v>
                </c:pt>
                <c:pt idx="1799">
                  <c:v>39048</c:v>
                </c:pt>
                <c:pt idx="1800">
                  <c:v>39049</c:v>
                </c:pt>
                <c:pt idx="1801">
                  <c:v>39050</c:v>
                </c:pt>
                <c:pt idx="1802">
                  <c:v>39051</c:v>
                </c:pt>
                <c:pt idx="1803">
                  <c:v>39052</c:v>
                </c:pt>
                <c:pt idx="1804">
                  <c:v>39055</c:v>
                </c:pt>
                <c:pt idx="1805">
                  <c:v>39056</c:v>
                </c:pt>
                <c:pt idx="1806">
                  <c:v>39057</c:v>
                </c:pt>
                <c:pt idx="1807">
                  <c:v>39058</c:v>
                </c:pt>
                <c:pt idx="1808">
                  <c:v>39059</c:v>
                </c:pt>
                <c:pt idx="1809">
                  <c:v>39062</c:v>
                </c:pt>
                <c:pt idx="1810">
                  <c:v>39063</c:v>
                </c:pt>
                <c:pt idx="1811">
                  <c:v>39064</c:v>
                </c:pt>
                <c:pt idx="1812">
                  <c:v>39065</c:v>
                </c:pt>
                <c:pt idx="1813">
                  <c:v>39066</c:v>
                </c:pt>
                <c:pt idx="1814">
                  <c:v>39069</c:v>
                </c:pt>
                <c:pt idx="1815">
                  <c:v>39070</c:v>
                </c:pt>
                <c:pt idx="1816">
                  <c:v>39071</c:v>
                </c:pt>
                <c:pt idx="1817">
                  <c:v>39072</c:v>
                </c:pt>
                <c:pt idx="1818">
                  <c:v>39073</c:v>
                </c:pt>
                <c:pt idx="1819">
                  <c:v>39076</c:v>
                </c:pt>
                <c:pt idx="1820">
                  <c:v>39077</c:v>
                </c:pt>
                <c:pt idx="1821">
                  <c:v>39078</c:v>
                </c:pt>
                <c:pt idx="1822">
                  <c:v>39079</c:v>
                </c:pt>
                <c:pt idx="1823">
                  <c:v>39080</c:v>
                </c:pt>
                <c:pt idx="1824">
                  <c:v>39083</c:v>
                </c:pt>
                <c:pt idx="1825">
                  <c:v>39084</c:v>
                </c:pt>
                <c:pt idx="1826">
                  <c:v>39085</c:v>
                </c:pt>
                <c:pt idx="1827">
                  <c:v>39086</c:v>
                </c:pt>
                <c:pt idx="1828">
                  <c:v>39087</c:v>
                </c:pt>
                <c:pt idx="1829">
                  <c:v>39090</c:v>
                </c:pt>
                <c:pt idx="1830">
                  <c:v>39091</c:v>
                </c:pt>
                <c:pt idx="1831">
                  <c:v>39092</c:v>
                </c:pt>
                <c:pt idx="1832">
                  <c:v>39093</c:v>
                </c:pt>
                <c:pt idx="1833">
                  <c:v>39094</c:v>
                </c:pt>
                <c:pt idx="1834">
                  <c:v>39097</c:v>
                </c:pt>
                <c:pt idx="1835">
                  <c:v>39098</c:v>
                </c:pt>
                <c:pt idx="1836">
                  <c:v>39099</c:v>
                </c:pt>
                <c:pt idx="1837">
                  <c:v>39100</c:v>
                </c:pt>
                <c:pt idx="1838">
                  <c:v>39101</c:v>
                </c:pt>
                <c:pt idx="1839">
                  <c:v>39104</c:v>
                </c:pt>
                <c:pt idx="1840">
                  <c:v>39105</c:v>
                </c:pt>
                <c:pt idx="1841">
                  <c:v>39106</c:v>
                </c:pt>
                <c:pt idx="1842">
                  <c:v>39107</c:v>
                </c:pt>
                <c:pt idx="1843">
                  <c:v>39108</c:v>
                </c:pt>
                <c:pt idx="1844">
                  <c:v>39111</c:v>
                </c:pt>
                <c:pt idx="1845">
                  <c:v>39112</c:v>
                </c:pt>
                <c:pt idx="1846">
                  <c:v>39113</c:v>
                </c:pt>
                <c:pt idx="1847">
                  <c:v>39114</c:v>
                </c:pt>
                <c:pt idx="1848">
                  <c:v>39115</c:v>
                </c:pt>
                <c:pt idx="1849">
                  <c:v>39118</c:v>
                </c:pt>
                <c:pt idx="1850">
                  <c:v>39119</c:v>
                </c:pt>
                <c:pt idx="1851">
                  <c:v>39120</c:v>
                </c:pt>
                <c:pt idx="1852">
                  <c:v>39121</c:v>
                </c:pt>
                <c:pt idx="1853">
                  <c:v>39122</c:v>
                </c:pt>
                <c:pt idx="1854">
                  <c:v>39125</c:v>
                </c:pt>
                <c:pt idx="1855">
                  <c:v>39126</c:v>
                </c:pt>
                <c:pt idx="1856">
                  <c:v>39127</c:v>
                </c:pt>
                <c:pt idx="1857">
                  <c:v>39128</c:v>
                </c:pt>
                <c:pt idx="1858">
                  <c:v>39129</c:v>
                </c:pt>
                <c:pt idx="1859">
                  <c:v>39132</c:v>
                </c:pt>
                <c:pt idx="1860">
                  <c:v>39133</c:v>
                </c:pt>
                <c:pt idx="1861">
                  <c:v>39134</c:v>
                </c:pt>
                <c:pt idx="1862">
                  <c:v>39135</c:v>
                </c:pt>
                <c:pt idx="1863">
                  <c:v>39136</c:v>
                </c:pt>
                <c:pt idx="1864">
                  <c:v>39139</c:v>
                </c:pt>
                <c:pt idx="1865">
                  <c:v>39140</c:v>
                </c:pt>
                <c:pt idx="1866">
                  <c:v>39141</c:v>
                </c:pt>
                <c:pt idx="1867">
                  <c:v>39142</c:v>
                </c:pt>
                <c:pt idx="1868">
                  <c:v>39143</c:v>
                </c:pt>
                <c:pt idx="1869">
                  <c:v>39146</c:v>
                </c:pt>
                <c:pt idx="1870">
                  <c:v>39147</c:v>
                </c:pt>
                <c:pt idx="1871">
                  <c:v>39148</c:v>
                </c:pt>
                <c:pt idx="1872">
                  <c:v>39149</c:v>
                </c:pt>
                <c:pt idx="1873">
                  <c:v>39150</c:v>
                </c:pt>
                <c:pt idx="1874">
                  <c:v>39153</c:v>
                </c:pt>
                <c:pt idx="1875">
                  <c:v>39154</c:v>
                </c:pt>
                <c:pt idx="1876">
                  <c:v>39155</c:v>
                </c:pt>
                <c:pt idx="1877">
                  <c:v>39156</c:v>
                </c:pt>
                <c:pt idx="1878">
                  <c:v>39157</c:v>
                </c:pt>
                <c:pt idx="1879">
                  <c:v>39160</c:v>
                </c:pt>
                <c:pt idx="1880">
                  <c:v>39161</c:v>
                </c:pt>
                <c:pt idx="1881">
                  <c:v>39162</c:v>
                </c:pt>
                <c:pt idx="1882">
                  <c:v>39163</c:v>
                </c:pt>
                <c:pt idx="1883">
                  <c:v>39164</c:v>
                </c:pt>
                <c:pt idx="1884">
                  <c:v>39167</c:v>
                </c:pt>
                <c:pt idx="1885">
                  <c:v>39168</c:v>
                </c:pt>
                <c:pt idx="1886">
                  <c:v>39169</c:v>
                </c:pt>
                <c:pt idx="1887">
                  <c:v>39170</c:v>
                </c:pt>
                <c:pt idx="1888">
                  <c:v>39171</c:v>
                </c:pt>
                <c:pt idx="1889">
                  <c:v>39174</c:v>
                </c:pt>
                <c:pt idx="1890">
                  <c:v>39175</c:v>
                </c:pt>
                <c:pt idx="1891">
                  <c:v>39176</c:v>
                </c:pt>
                <c:pt idx="1892">
                  <c:v>39177</c:v>
                </c:pt>
                <c:pt idx="1893">
                  <c:v>39178</c:v>
                </c:pt>
                <c:pt idx="1894">
                  <c:v>39181</c:v>
                </c:pt>
                <c:pt idx="1895">
                  <c:v>39182</c:v>
                </c:pt>
                <c:pt idx="1896">
                  <c:v>39183</c:v>
                </c:pt>
                <c:pt idx="1897">
                  <c:v>39184</c:v>
                </c:pt>
                <c:pt idx="1898">
                  <c:v>39185</c:v>
                </c:pt>
                <c:pt idx="1899">
                  <c:v>39188</c:v>
                </c:pt>
                <c:pt idx="1900">
                  <c:v>39189</c:v>
                </c:pt>
                <c:pt idx="1901">
                  <c:v>39190</c:v>
                </c:pt>
                <c:pt idx="1902">
                  <c:v>39191</c:v>
                </c:pt>
                <c:pt idx="1903">
                  <c:v>39192</c:v>
                </c:pt>
                <c:pt idx="1904">
                  <c:v>39195</c:v>
                </c:pt>
                <c:pt idx="1905">
                  <c:v>39196</c:v>
                </c:pt>
                <c:pt idx="1906">
                  <c:v>39197</c:v>
                </c:pt>
                <c:pt idx="1907">
                  <c:v>39198</c:v>
                </c:pt>
                <c:pt idx="1908">
                  <c:v>39199</c:v>
                </c:pt>
                <c:pt idx="1909">
                  <c:v>39202</c:v>
                </c:pt>
                <c:pt idx="1910">
                  <c:v>39203</c:v>
                </c:pt>
                <c:pt idx="1911">
                  <c:v>39204</c:v>
                </c:pt>
                <c:pt idx="1912">
                  <c:v>39205</c:v>
                </c:pt>
                <c:pt idx="1913">
                  <c:v>39206</c:v>
                </c:pt>
                <c:pt idx="1914">
                  <c:v>39209</c:v>
                </c:pt>
                <c:pt idx="1915">
                  <c:v>39210</c:v>
                </c:pt>
                <c:pt idx="1916">
                  <c:v>39211</c:v>
                </c:pt>
                <c:pt idx="1917">
                  <c:v>39212</c:v>
                </c:pt>
                <c:pt idx="1918">
                  <c:v>39213</c:v>
                </c:pt>
                <c:pt idx="1919">
                  <c:v>39216</c:v>
                </c:pt>
                <c:pt idx="1920">
                  <c:v>39217</c:v>
                </c:pt>
                <c:pt idx="1921">
                  <c:v>39218</c:v>
                </c:pt>
                <c:pt idx="1922">
                  <c:v>39219</c:v>
                </c:pt>
                <c:pt idx="1923">
                  <c:v>39220</c:v>
                </c:pt>
                <c:pt idx="1924">
                  <c:v>39223</c:v>
                </c:pt>
                <c:pt idx="1925">
                  <c:v>39224</c:v>
                </c:pt>
                <c:pt idx="1926">
                  <c:v>39225</c:v>
                </c:pt>
                <c:pt idx="1927">
                  <c:v>39226</c:v>
                </c:pt>
                <c:pt idx="1928">
                  <c:v>39227</c:v>
                </c:pt>
                <c:pt idx="1929">
                  <c:v>39230</c:v>
                </c:pt>
                <c:pt idx="1930">
                  <c:v>39231</c:v>
                </c:pt>
                <c:pt idx="1931">
                  <c:v>39232</c:v>
                </c:pt>
                <c:pt idx="1932">
                  <c:v>39233</c:v>
                </c:pt>
                <c:pt idx="1933">
                  <c:v>39234</c:v>
                </c:pt>
                <c:pt idx="1934">
                  <c:v>39237</c:v>
                </c:pt>
                <c:pt idx="1935">
                  <c:v>39238</c:v>
                </c:pt>
                <c:pt idx="1936">
                  <c:v>39239</c:v>
                </c:pt>
                <c:pt idx="1937">
                  <c:v>39240</c:v>
                </c:pt>
                <c:pt idx="1938">
                  <c:v>39241</c:v>
                </c:pt>
                <c:pt idx="1939">
                  <c:v>39244</c:v>
                </c:pt>
                <c:pt idx="1940">
                  <c:v>39245</c:v>
                </c:pt>
                <c:pt idx="1941">
                  <c:v>39246</c:v>
                </c:pt>
                <c:pt idx="1942">
                  <c:v>39247</c:v>
                </c:pt>
                <c:pt idx="1943">
                  <c:v>39248</c:v>
                </c:pt>
                <c:pt idx="1944">
                  <c:v>39251</c:v>
                </c:pt>
                <c:pt idx="1945">
                  <c:v>39252</c:v>
                </c:pt>
                <c:pt idx="1946">
                  <c:v>39253</c:v>
                </c:pt>
                <c:pt idx="1947">
                  <c:v>39254</c:v>
                </c:pt>
                <c:pt idx="1948">
                  <c:v>39255</c:v>
                </c:pt>
                <c:pt idx="1949">
                  <c:v>39258</c:v>
                </c:pt>
                <c:pt idx="1950">
                  <c:v>39259</c:v>
                </c:pt>
                <c:pt idx="1951">
                  <c:v>39260</c:v>
                </c:pt>
                <c:pt idx="1952">
                  <c:v>39261</c:v>
                </c:pt>
                <c:pt idx="1953">
                  <c:v>39262</c:v>
                </c:pt>
                <c:pt idx="1954">
                  <c:v>39265</c:v>
                </c:pt>
                <c:pt idx="1955">
                  <c:v>39266</c:v>
                </c:pt>
                <c:pt idx="1956">
                  <c:v>39267</c:v>
                </c:pt>
                <c:pt idx="1957">
                  <c:v>39268</c:v>
                </c:pt>
                <c:pt idx="1958">
                  <c:v>39269</c:v>
                </c:pt>
                <c:pt idx="1959">
                  <c:v>39272</c:v>
                </c:pt>
                <c:pt idx="1960">
                  <c:v>39273</c:v>
                </c:pt>
                <c:pt idx="1961">
                  <c:v>39274</c:v>
                </c:pt>
                <c:pt idx="1962">
                  <c:v>39275</c:v>
                </c:pt>
                <c:pt idx="1963">
                  <c:v>39276</c:v>
                </c:pt>
                <c:pt idx="1964">
                  <c:v>39279</c:v>
                </c:pt>
                <c:pt idx="1965">
                  <c:v>39280</c:v>
                </c:pt>
                <c:pt idx="1966">
                  <c:v>39281</c:v>
                </c:pt>
                <c:pt idx="1967">
                  <c:v>39282</c:v>
                </c:pt>
                <c:pt idx="1968">
                  <c:v>39283</c:v>
                </c:pt>
                <c:pt idx="1969">
                  <c:v>39286</c:v>
                </c:pt>
                <c:pt idx="1970">
                  <c:v>39287</c:v>
                </c:pt>
                <c:pt idx="1971">
                  <c:v>39288</c:v>
                </c:pt>
                <c:pt idx="1972">
                  <c:v>39289</c:v>
                </c:pt>
                <c:pt idx="1973">
                  <c:v>39290</c:v>
                </c:pt>
                <c:pt idx="1974">
                  <c:v>39293</c:v>
                </c:pt>
                <c:pt idx="1975">
                  <c:v>39294</c:v>
                </c:pt>
                <c:pt idx="1976">
                  <c:v>39295</c:v>
                </c:pt>
                <c:pt idx="1977">
                  <c:v>39296</c:v>
                </c:pt>
                <c:pt idx="1978">
                  <c:v>39297</c:v>
                </c:pt>
                <c:pt idx="1979">
                  <c:v>39300</c:v>
                </c:pt>
                <c:pt idx="1980">
                  <c:v>39301</c:v>
                </c:pt>
                <c:pt idx="1981">
                  <c:v>39302</c:v>
                </c:pt>
                <c:pt idx="1982">
                  <c:v>39303</c:v>
                </c:pt>
                <c:pt idx="1983">
                  <c:v>39304</c:v>
                </c:pt>
                <c:pt idx="1984">
                  <c:v>39307</c:v>
                </c:pt>
                <c:pt idx="1985">
                  <c:v>39308</c:v>
                </c:pt>
                <c:pt idx="1986">
                  <c:v>39309</c:v>
                </c:pt>
                <c:pt idx="1987">
                  <c:v>39310</c:v>
                </c:pt>
                <c:pt idx="1988">
                  <c:v>39311</c:v>
                </c:pt>
                <c:pt idx="1989">
                  <c:v>39314</c:v>
                </c:pt>
                <c:pt idx="1990">
                  <c:v>39315</c:v>
                </c:pt>
                <c:pt idx="1991">
                  <c:v>39316</c:v>
                </c:pt>
                <c:pt idx="1992">
                  <c:v>39317</c:v>
                </c:pt>
                <c:pt idx="1993">
                  <c:v>39318</c:v>
                </c:pt>
                <c:pt idx="1994">
                  <c:v>39321</c:v>
                </c:pt>
                <c:pt idx="1995">
                  <c:v>39322</c:v>
                </c:pt>
                <c:pt idx="1996">
                  <c:v>39323</c:v>
                </c:pt>
                <c:pt idx="1997">
                  <c:v>39324</c:v>
                </c:pt>
                <c:pt idx="1998">
                  <c:v>39325</c:v>
                </c:pt>
                <c:pt idx="1999">
                  <c:v>39328</c:v>
                </c:pt>
                <c:pt idx="2000">
                  <c:v>39329</c:v>
                </c:pt>
                <c:pt idx="2001">
                  <c:v>39330</c:v>
                </c:pt>
                <c:pt idx="2002">
                  <c:v>39331</c:v>
                </c:pt>
                <c:pt idx="2003">
                  <c:v>39332</c:v>
                </c:pt>
                <c:pt idx="2004">
                  <c:v>39335</c:v>
                </c:pt>
                <c:pt idx="2005">
                  <c:v>39336</c:v>
                </c:pt>
                <c:pt idx="2006">
                  <c:v>39337</c:v>
                </c:pt>
                <c:pt idx="2007">
                  <c:v>39338</c:v>
                </c:pt>
                <c:pt idx="2008">
                  <c:v>39339</c:v>
                </c:pt>
                <c:pt idx="2009">
                  <c:v>39342</c:v>
                </c:pt>
                <c:pt idx="2010">
                  <c:v>39343</c:v>
                </c:pt>
                <c:pt idx="2011">
                  <c:v>39344</c:v>
                </c:pt>
                <c:pt idx="2012">
                  <c:v>39345</c:v>
                </c:pt>
                <c:pt idx="2013">
                  <c:v>39346</c:v>
                </c:pt>
                <c:pt idx="2014">
                  <c:v>39349</c:v>
                </c:pt>
                <c:pt idx="2015">
                  <c:v>39350</c:v>
                </c:pt>
                <c:pt idx="2016">
                  <c:v>39351</c:v>
                </c:pt>
                <c:pt idx="2017">
                  <c:v>39352</c:v>
                </c:pt>
                <c:pt idx="2018">
                  <c:v>39353</c:v>
                </c:pt>
                <c:pt idx="2019">
                  <c:v>39356</c:v>
                </c:pt>
                <c:pt idx="2020">
                  <c:v>39357</c:v>
                </c:pt>
                <c:pt idx="2021">
                  <c:v>39358</c:v>
                </c:pt>
                <c:pt idx="2022">
                  <c:v>39359</c:v>
                </c:pt>
                <c:pt idx="2023">
                  <c:v>39360</c:v>
                </c:pt>
                <c:pt idx="2024">
                  <c:v>39363</c:v>
                </c:pt>
                <c:pt idx="2025">
                  <c:v>39364</c:v>
                </c:pt>
                <c:pt idx="2026">
                  <c:v>39365</c:v>
                </c:pt>
                <c:pt idx="2027">
                  <c:v>39366</c:v>
                </c:pt>
                <c:pt idx="2028">
                  <c:v>39367</c:v>
                </c:pt>
                <c:pt idx="2029">
                  <c:v>39370</c:v>
                </c:pt>
                <c:pt idx="2030">
                  <c:v>39371</c:v>
                </c:pt>
                <c:pt idx="2031">
                  <c:v>39372</c:v>
                </c:pt>
                <c:pt idx="2032">
                  <c:v>39373</c:v>
                </c:pt>
                <c:pt idx="2033">
                  <c:v>39374</c:v>
                </c:pt>
                <c:pt idx="2034">
                  <c:v>39377</c:v>
                </c:pt>
                <c:pt idx="2035">
                  <c:v>39378</c:v>
                </c:pt>
                <c:pt idx="2036">
                  <c:v>39379</c:v>
                </c:pt>
                <c:pt idx="2037">
                  <c:v>39380</c:v>
                </c:pt>
                <c:pt idx="2038">
                  <c:v>39381</c:v>
                </c:pt>
                <c:pt idx="2039">
                  <c:v>39384</c:v>
                </c:pt>
                <c:pt idx="2040">
                  <c:v>39385</c:v>
                </c:pt>
                <c:pt idx="2041">
                  <c:v>39386</c:v>
                </c:pt>
                <c:pt idx="2042">
                  <c:v>39387</c:v>
                </c:pt>
                <c:pt idx="2043">
                  <c:v>39388</c:v>
                </c:pt>
                <c:pt idx="2044">
                  <c:v>39391</c:v>
                </c:pt>
                <c:pt idx="2045">
                  <c:v>39392</c:v>
                </c:pt>
                <c:pt idx="2046">
                  <c:v>39393</c:v>
                </c:pt>
                <c:pt idx="2047">
                  <c:v>39394</c:v>
                </c:pt>
                <c:pt idx="2048">
                  <c:v>39395</c:v>
                </c:pt>
                <c:pt idx="2049">
                  <c:v>39398</c:v>
                </c:pt>
                <c:pt idx="2050">
                  <c:v>39399</c:v>
                </c:pt>
                <c:pt idx="2051">
                  <c:v>39400</c:v>
                </c:pt>
                <c:pt idx="2052">
                  <c:v>39401</c:v>
                </c:pt>
                <c:pt idx="2053">
                  <c:v>39402</c:v>
                </c:pt>
                <c:pt idx="2054">
                  <c:v>39405</c:v>
                </c:pt>
                <c:pt idx="2055">
                  <c:v>39406</c:v>
                </c:pt>
                <c:pt idx="2056">
                  <c:v>39407</c:v>
                </c:pt>
                <c:pt idx="2057">
                  <c:v>39408</c:v>
                </c:pt>
                <c:pt idx="2058">
                  <c:v>39409</c:v>
                </c:pt>
                <c:pt idx="2059">
                  <c:v>39412</c:v>
                </c:pt>
                <c:pt idx="2060">
                  <c:v>39413</c:v>
                </c:pt>
                <c:pt idx="2061">
                  <c:v>39414</c:v>
                </c:pt>
                <c:pt idx="2062">
                  <c:v>39415</c:v>
                </c:pt>
                <c:pt idx="2063">
                  <c:v>39416</c:v>
                </c:pt>
                <c:pt idx="2064">
                  <c:v>39419</c:v>
                </c:pt>
                <c:pt idx="2065">
                  <c:v>39420</c:v>
                </c:pt>
                <c:pt idx="2066">
                  <c:v>39421</c:v>
                </c:pt>
                <c:pt idx="2067">
                  <c:v>39422</c:v>
                </c:pt>
                <c:pt idx="2068">
                  <c:v>39423</c:v>
                </c:pt>
                <c:pt idx="2069">
                  <c:v>39426</c:v>
                </c:pt>
                <c:pt idx="2070">
                  <c:v>39427</c:v>
                </c:pt>
                <c:pt idx="2071">
                  <c:v>39428</c:v>
                </c:pt>
                <c:pt idx="2072">
                  <c:v>39429</c:v>
                </c:pt>
                <c:pt idx="2073">
                  <c:v>39430</c:v>
                </c:pt>
                <c:pt idx="2074">
                  <c:v>39433</c:v>
                </c:pt>
                <c:pt idx="2075">
                  <c:v>39434</c:v>
                </c:pt>
                <c:pt idx="2076">
                  <c:v>39435</c:v>
                </c:pt>
                <c:pt idx="2077">
                  <c:v>39436</c:v>
                </c:pt>
                <c:pt idx="2078">
                  <c:v>39437</c:v>
                </c:pt>
                <c:pt idx="2079">
                  <c:v>39440</c:v>
                </c:pt>
                <c:pt idx="2080">
                  <c:v>39441</c:v>
                </c:pt>
                <c:pt idx="2081">
                  <c:v>39442</c:v>
                </c:pt>
                <c:pt idx="2082">
                  <c:v>39443</c:v>
                </c:pt>
                <c:pt idx="2083">
                  <c:v>39444</c:v>
                </c:pt>
                <c:pt idx="2084">
                  <c:v>39447</c:v>
                </c:pt>
                <c:pt idx="2085">
                  <c:v>39448</c:v>
                </c:pt>
                <c:pt idx="2086">
                  <c:v>39449</c:v>
                </c:pt>
                <c:pt idx="2087">
                  <c:v>39450</c:v>
                </c:pt>
                <c:pt idx="2088">
                  <c:v>39451</c:v>
                </c:pt>
                <c:pt idx="2089">
                  <c:v>39454</c:v>
                </c:pt>
                <c:pt idx="2090">
                  <c:v>39455</c:v>
                </c:pt>
                <c:pt idx="2091">
                  <c:v>39456</c:v>
                </c:pt>
                <c:pt idx="2092">
                  <c:v>39457</c:v>
                </c:pt>
                <c:pt idx="2093">
                  <c:v>39458</c:v>
                </c:pt>
                <c:pt idx="2094">
                  <c:v>39461</c:v>
                </c:pt>
                <c:pt idx="2095">
                  <c:v>39462</c:v>
                </c:pt>
                <c:pt idx="2096">
                  <c:v>39463</c:v>
                </c:pt>
                <c:pt idx="2097">
                  <c:v>39464</c:v>
                </c:pt>
                <c:pt idx="2098">
                  <c:v>39465</c:v>
                </c:pt>
                <c:pt idx="2099">
                  <c:v>39468</c:v>
                </c:pt>
                <c:pt idx="2100">
                  <c:v>39469</c:v>
                </c:pt>
                <c:pt idx="2101">
                  <c:v>39470</c:v>
                </c:pt>
                <c:pt idx="2102">
                  <c:v>39471</c:v>
                </c:pt>
                <c:pt idx="2103">
                  <c:v>39472</c:v>
                </c:pt>
                <c:pt idx="2104">
                  <c:v>39475</c:v>
                </c:pt>
                <c:pt idx="2105">
                  <c:v>39476</c:v>
                </c:pt>
                <c:pt idx="2106">
                  <c:v>39477</c:v>
                </c:pt>
                <c:pt idx="2107">
                  <c:v>39478</c:v>
                </c:pt>
                <c:pt idx="2108">
                  <c:v>39479</c:v>
                </c:pt>
                <c:pt idx="2109">
                  <c:v>39482</c:v>
                </c:pt>
                <c:pt idx="2110">
                  <c:v>39483</c:v>
                </c:pt>
                <c:pt idx="2111">
                  <c:v>39484</c:v>
                </c:pt>
                <c:pt idx="2112">
                  <c:v>39485</c:v>
                </c:pt>
                <c:pt idx="2113">
                  <c:v>39486</c:v>
                </c:pt>
                <c:pt idx="2114">
                  <c:v>39489</c:v>
                </c:pt>
                <c:pt idx="2115">
                  <c:v>39490</c:v>
                </c:pt>
                <c:pt idx="2116">
                  <c:v>39491</c:v>
                </c:pt>
                <c:pt idx="2117">
                  <c:v>39492</c:v>
                </c:pt>
                <c:pt idx="2118">
                  <c:v>39493</c:v>
                </c:pt>
                <c:pt idx="2119">
                  <c:v>39496</c:v>
                </c:pt>
                <c:pt idx="2120">
                  <c:v>39497</c:v>
                </c:pt>
                <c:pt idx="2121">
                  <c:v>39498</c:v>
                </c:pt>
                <c:pt idx="2122">
                  <c:v>39499</c:v>
                </c:pt>
                <c:pt idx="2123">
                  <c:v>39500</c:v>
                </c:pt>
                <c:pt idx="2124">
                  <c:v>39503</c:v>
                </c:pt>
                <c:pt idx="2125">
                  <c:v>39504</c:v>
                </c:pt>
                <c:pt idx="2126">
                  <c:v>39505</c:v>
                </c:pt>
                <c:pt idx="2127">
                  <c:v>39506</c:v>
                </c:pt>
                <c:pt idx="2128">
                  <c:v>39507</c:v>
                </c:pt>
                <c:pt idx="2129">
                  <c:v>39510</c:v>
                </c:pt>
                <c:pt idx="2130">
                  <c:v>39511</c:v>
                </c:pt>
                <c:pt idx="2131">
                  <c:v>39512</c:v>
                </c:pt>
                <c:pt idx="2132">
                  <c:v>39513</c:v>
                </c:pt>
                <c:pt idx="2133">
                  <c:v>39514</c:v>
                </c:pt>
                <c:pt idx="2134">
                  <c:v>39517</c:v>
                </c:pt>
                <c:pt idx="2135">
                  <c:v>39518</c:v>
                </c:pt>
                <c:pt idx="2136">
                  <c:v>39519</c:v>
                </c:pt>
                <c:pt idx="2137">
                  <c:v>39520</c:v>
                </c:pt>
                <c:pt idx="2138">
                  <c:v>39521</c:v>
                </c:pt>
                <c:pt idx="2139">
                  <c:v>39524</c:v>
                </c:pt>
                <c:pt idx="2140">
                  <c:v>39525</c:v>
                </c:pt>
                <c:pt idx="2141">
                  <c:v>39526</c:v>
                </c:pt>
                <c:pt idx="2142">
                  <c:v>39527</c:v>
                </c:pt>
                <c:pt idx="2143">
                  <c:v>39528</c:v>
                </c:pt>
                <c:pt idx="2144">
                  <c:v>39531</c:v>
                </c:pt>
                <c:pt idx="2145">
                  <c:v>39532</c:v>
                </c:pt>
                <c:pt idx="2146">
                  <c:v>39533</c:v>
                </c:pt>
                <c:pt idx="2147">
                  <c:v>39534</c:v>
                </c:pt>
                <c:pt idx="2148">
                  <c:v>39535</c:v>
                </c:pt>
                <c:pt idx="2149">
                  <c:v>39538</c:v>
                </c:pt>
                <c:pt idx="2150">
                  <c:v>39539</c:v>
                </c:pt>
                <c:pt idx="2151">
                  <c:v>39540</c:v>
                </c:pt>
                <c:pt idx="2152">
                  <c:v>39541</c:v>
                </c:pt>
                <c:pt idx="2153">
                  <c:v>39542</c:v>
                </c:pt>
                <c:pt idx="2154">
                  <c:v>39545</c:v>
                </c:pt>
                <c:pt idx="2155">
                  <c:v>39546</c:v>
                </c:pt>
                <c:pt idx="2156">
                  <c:v>39547</c:v>
                </c:pt>
                <c:pt idx="2157">
                  <c:v>39548</c:v>
                </c:pt>
                <c:pt idx="2158">
                  <c:v>39549</c:v>
                </c:pt>
                <c:pt idx="2159">
                  <c:v>39552</c:v>
                </c:pt>
                <c:pt idx="2160">
                  <c:v>39553</c:v>
                </c:pt>
                <c:pt idx="2161">
                  <c:v>39554</c:v>
                </c:pt>
                <c:pt idx="2162">
                  <c:v>39555</c:v>
                </c:pt>
                <c:pt idx="2163">
                  <c:v>39556</c:v>
                </c:pt>
                <c:pt idx="2164">
                  <c:v>39559</c:v>
                </c:pt>
                <c:pt idx="2165">
                  <c:v>39560</c:v>
                </c:pt>
                <c:pt idx="2166">
                  <c:v>39561</c:v>
                </c:pt>
                <c:pt idx="2167">
                  <c:v>39562</c:v>
                </c:pt>
                <c:pt idx="2168">
                  <c:v>39563</c:v>
                </c:pt>
                <c:pt idx="2169">
                  <c:v>39566</c:v>
                </c:pt>
                <c:pt idx="2170">
                  <c:v>39567</c:v>
                </c:pt>
                <c:pt idx="2171">
                  <c:v>39568</c:v>
                </c:pt>
                <c:pt idx="2172">
                  <c:v>39569</c:v>
                </c:pt>
                <c:pt idx="2173">
                  <c:v>39570</c:v>
                </c:pt>
                <c:pt idx="2174">
                  <c:v>39573</c:v>
                </c:pt>
                <c:pt idx="2175">
                  <c:v>39574</c:v>
                </c:pt>
                <c:pt idx="2176">
                  <c:v>39575</c:v>
                </c:pt>
                <c:pt idx="2177">
                  <c:v>39576</c:v>
                </c:pt>
                <c:pt idx="2178">
                  <c:v>39577</c:v>
                </c:pt>
                <c:pt idx="2179">
                  <c:v>39580</c:v>
                </c:pt>
                <c:pt idx="2180">
                  <c:v>39581</c:v>
                </c:pt>
                <c:pt idx="2181">
                  <c:v>39582</c:v>
                </c:pt>
                <c:pt idx="2182">
                  <c:v>39583</c:v>
                </c:pt>
                <c:pt idx="2183">
                  <c:v>39584</c:v>
                </c:pt>
                <c:pt idx="2184">
                  <c:v>39587</c:v>
                </c:pt>
                <c:pt idx="2185">
                  <c:v>39588</c:v>
                </c:pt>
                <c:pt idx="2186">
                  <c:v>39589</c:v>
                </c:pt>
                <c:pt idx="2187">
                  <c:v>39590</c:v>
                </c:pt>
                <c:pt idx="2188">
                  <c:v>39591</c:v>
                </c:pt>
                <c:pt idx="2189">
                  <c:v>39594</c:v>
                </c:pt>
                <c:pt idx="2190">
                  <c:v>39595</c:v>
                </c:pt>
                <c:pt idx="2191">
                  <c:v>39596</c:v>
                </c:pt>
                <c:pt idx="2192">
                  <c:v>39597</c:v>
                </c:pt>
                <c:pt idx="2193">
                  <c:v>39598</c:v>
                </c:pt>
                <c:pt idx="2194">
                  <c:v>39601</c:v>
                </c:pt>
                <c:pt idx="2195">
                  <c:v>39602</c:v>
                </c:pt>
                <c:pt idx="2196">
                  <c:v>39603</c:v>
                </c:pt>
                <c:pt idx="2197">
                  <c:v>39604</c:v>
                </c:pt>
                <c:pt idx="2198">
                  <c:v>39605</c:v>
                </c:pt>
                <c:pt idx="2199">
                  <c:v>39608</c:v>
                </c:pt>
                <c:pt idx="2200">
                  <c:v>39609</c:v>
                </c:pt>
                <c:pt idx="2201">
                  <c:v>39610</c:v>
                </c:pt>
                <c:pt idx="2202">
                  <c:v>39611</c:v>
                </c:pt>
                <c:pt idx="2203">
                  <c:v>39612</c:v>
                </c:pt>
                <c:pt idx="2204">
                  <c:v>39615</c:v>
                </c:pt>
                <c:pt idx="2205">
                  <c:v>39616</c:v>
                </c:pt>
                <c:pt idx="2206">
                  <c:v>39617</c:v>
                </c:pt>
                <c:pt idx="2207">
                  <c:v>39618</c:v>
                </c:pt>
                <c:pt idx="2208">
                  <c:v>39619</c:v>
                </c:pt>
                <c:pt idx="2209">
                  <c:v>39622</c:v>
                </c:pt>
                <c:pt idx="2210">
                  <c:v>39623</c:v>
                </c:pt>
                <c:pt idx="2211">
                  <c:v>39624</c:v>
                </c:pt>
                <c:pt idx="2212">
                  <c:v>39625</c:v>
                </c:pt>
                <c:pt idx="2213">
                  <c:v>39626</c:v>
                </c:pt>
                <c:pt idx="2214">
                  <c:v>39629</c:v>
                </c:pt>
                <c:pt idx="2215">
                  <c:v>39630</c:v>
                </c:pt>
                <c:pt idx="2216">
                  <c:v>39631</c:v>
                </c:pt>
                <c:pt idx="2217">
                  <c:v>39632</c:v>
                </c:pt>
                <c:pt idx="2218">
                  <c:v>39633</c:v>
                </c:pt>
                <c:pt idx="2219">
                  <c:v>39636</c:v>
                </c:pt>
                <c:pt idx="2220">
                  <c:v>39637</c:v>
                </c:pt>
                <c:pt idx="2221">
                  <c:v>39638</c:v>
                </c:pt>
                <c:pt idx="2222">
                  <c:v>39639</c:v>
                </c:pt>
                <c:pt idx="2223">
                  <c:v>39640</c:v>
                </c:pt>
                <c:pt idx="2224">
                  <c:v>39643</c:v>
                </c:pt>
                <c:pt idx="2225">
                  <c:v>39644</c:v>
                </c:pt>
                <c:pt idx="2226">
                  <c:v>39645</c:v>
                </c:pt>
                <c:pt idx="2227">
                  <c:v>39646</c:v>
                </c:pt>
                <c:pt idx="2228">
                  <c:v>39647</c:v>
                </c:pt>
                <c:pt idx="2229">
                  <c:v>39650</c:v>
                </c:pt>
                <c:pt idx="2230">
                  <c:v>39651</c:v>
                </c:pt>
                <c:pt idx="2231">
                  <c:v>39652</c:v>
                </c:pt>
                <c:pt idx="2232">
                  <c:v>39653</c:v>
                </c:pt>
                <c:pt idx="2233">
                  <c:v>39654</c:v>
                </c:pt>
                <c:pt idx="2234">
                  <c:v>39657</c:v>
                </c:pt>
                <c:pt idx="2235">
                  <c:v>39658</c:v>
                </c:pt>
                <c:pt idx="2236">
                  <c:v>39659</c:v>
                </c:pt>
                <c:pt idx="2237">
                  <c:v>39660</c:v>
                </c:pt>
                <c:pt idx="2238">
                  <c:v>39661</c:v>
                </c:pt>
                <c:pt idx="2239">
                  <c:v>39664</c:v>
                </c:pt>
                <c:pt idx="2240">
                  <c:v>39665</c:v>
                </c:pt>
                <c:pt idx="2241">
                  <c:v>39666</c:v>
                </c:pt>
                <c:pt idx="2242">
                  <c:v>39667</c:v>
                </c:pt>
                <c:pt idx="2243">
                  <c:v>39668</c:v>
                </c:pt>
                <c:pt idx="2244">
                  <c:v>39671</c:v>
                </c:pt>
                <c:pt idx="2245">
                  <c:v>39672</c:v>
                </c:pt>
                <c:pt idx="2246">
                  <c:v>39673</c:v>
                </c:pt>
                <c:pt idx="2247">
                  <c:v>39674</c:v>
                </c:pt>
                <c:pt idx="2248">
                  <c:v>39675</c:v>
                </c:pt>
                <c:pt idx="2249">
                  <c:v>39678</c:v>
                </c:pt>
                <c:pt idx="2250">
                  <c:v>39679</c:v>
                </c:pt>
                <c:pt idx="2251">
                  <c:v>39680</c:v>
                </c:pt>
                <c:pt idx="2252">
                  <c:v>39681</c:v>
                </c:pt>
                <c:pt idx="2253">
                  <c:v>39682</c:v>
                </c:pt>
                <c:pt idx="2254">
                  <c:v>39685</c:v>
                </c:pt>
                <c:pt idx="2255">
                  <c:v>39686</c:v>
                </c:pt>
                <c:pt idx="2256">
                  <c:v>39687</c:v>
                </c:pt>
                <c:pt idx="2257">
                  <c:v>39688</c:v>
                </c:pt>
                <c:pt idx="2258">
                  <c:v>39689</c:v>
                </c:pt>
                <c:pt idx="2259">
                  <c:v>39692</c:v>
                </c:pt>
                <c:pt idx="2260">
                  <c:v>39693</c:v>
                </c:pt>
                <c:pt idx="2261">
                  <c:v>39694</c:v>
                </c:pt>
                <c:pt idx="2262">
                  <c:v>39695</c:v>
                </c:pt>
                <c:pt idx="2263">
                  <c:v>39696</c:v>
                </c:pt>
                <c:pt idx="2264">
                  <c:v>39699</c:v>
                </c:pt>
                <c:pt idx="2265">
                  <c:v>39700</c:v>
                </c:pt>
                <c:pt idx="2266">
                  <c:v>39701</c:v>
                </c:pt>
                <c:pt idx="2267">
                  <c:v>39702</c:v>
                </c:pt>
                <c:pt idx="2268">
                  <c:v>39703</c:v>
                </c:pt>
                <c:pt idx="2269">
                  <c:v>39706</c:v>
                </c:pt>
                <c:pt idx="2270">
                  <c:v>39707</c:v>
                </c:pt>
                <c:pt idx="2271">
                  <c:v>39708</c:v>
                </c:pt>
                <c:pt idx="2272">
                  <c:v>39709</c:v>
                </c:pt>
                <c:pt idx="2273">
                  <c:v>39710</c:v>
                </c:pt>
                <c:pt idx="2274">
                  <c:v>39713</c:v>
                </c:pt>
                <c:pt idx="2275">
                  <c:v>39714</c:v>
                </c:pt>
                <c:pt idx="2276">
                  <c:v>39715</c:v>
                </c:pt>
                <c:pt idx="2277">
                  <c:v>39716</c:v>
                </c:pt>
                <c:pt idx="2278">
                  <c:v>39717</c:v>
                </c:pt>
                <c:pt idx="2279">
                  <c:v>39720</c:v>
                </c:pt>
                <c:pt idx="2280">
                  <c:v>39721</c:v>
                </c:pt>
                <c:pt idx="2281">
                  <c:v>39722</c:v>
                </c:pt>
                <c:pt idx="2282">
                  <c:v>39723</c:v>
                </c:pt>
                <c:pt idx="2283">
                  <c:v>39724</c:v>
                </c:pt>
                <c:pt idx="2284">
                  <c:v>39727</c:v>
                </c:pt>
                <c:pt idx="2285">
                  <c:v>39728</c:v>
                </c:pt>
                <c:pt idx="2286">
                  <c:v>39729</c:v>
                </c:pt>
                <c:pt idx="2287">
                  <c:v>39730</c:v>
                </c:pt>
                <c:pt idx="2288">
                  <c:v>39731</c:v>
                </c:pt>
                <c:pt idx="2289">
                  <c:v>39734</c:v>
                </c:pt>
                <c:pt idx="2290">
                  <c:v>39735</c:v>
                </c:pt>
                <c:pt idx="2291">
                  <c:v>39736</c:v>
                </c:pt>
                <c:pt idx="2292">
                  <c:v>39737</c:v>
                </c:pt>
                <c:pt idx="2293">
                  <c:v>39738</c:v>
                </c:pt>
                <c:pt idx="2294">
                  <c:v>39741</c:v>
                </c:pt>
                <c:pt idx="2295">
                  <c:v>39742</c:v>
                </c:pt>
                <c:pt idx="2296">
                  <c:v>39743</c:v>
                </c:pt>
                <c:pt idx="2297">
                  <c:v>39744</c:v>
                </c:pt>
                <c:pt idx="2298">
                  <c:v>39745</c:v>
                </c:pt>
                <c:pt idx="2299">
                  <c:v>39748</c:v>
                </c:pt>
                <c:pt idx="2300">
                  <c:v>39749</c:v>
                </c:pt>
                <c:pt idx="2301">
                  <c:v>39750</c:v>
                </c:pt>
                <c:pt idx="2302">
                  <c:v>39751</c:v>
                </c:pt>
                <c:pt idx="2303">
                  <c:v>39752</c:v>
                </c:pt>
                <c:pt idx="2304">
                  <c:v>39755</c:v>
                </c:pt>
                <c:pt idx="2305">
                  <c:v>39756</c:v>
                </c:pt>
                <c:pt idx="2306">
                  <c:v>39757</c:v>
                </c:pt>
                <c:pt idx="2307">
                  <c:v>39758</c:v>
                </c:pt>
                <c:pt idx="2308">
                  <c:v>39759</c:v>
                </c:pt>
                <c:pt idx="2309">
                  <c:v>39762</c:v>
                </c:pt>
                <c:pt idx="2310">
                  <c:v>39763</c:v>
                </c:pt>
                <c:pt idx="2311">
                  <c:v>39764</c:v>
                </c:pt>
                <c:pt idx="2312">
                  <c:v>39765</c:v>
                </c:pt>
                <c:pt idx="2313">
                  <c:v>39766</c:v>
                </c:pt>
                <c:pt idx="2314">
                  <c:v>39769</c:v>
                </c:pt>
                <c:pt idx="2315">
                  <c:v>39770</c:v>
                </c:pt>
                <c:pt idx="2316">
                  <c:v>39771</c:v>
                </c:pt>
                <c:pt idx="2317">
                  <c:v>39772</c:v>
                </c:pt>
                <c:pt idx="2318">
                  <c:v>39773</c:v>
                </c:pt>
                <c:pt idx="2319">
                  <c:v>39776</c:v>
                </c:pt>
                <c:pt idx="2320">
                  <c:v>39777</c:v>
                </c:pt>
                <c:pt idx="2321">
                  <c:v>39778</c:v>
                </c:pt>
                <c:pt idx="2322">
                  <c:v>39779</c:v>
                </c:pt>
                <c:pt idx="2323">
                  <c:v>39780</c:v>
                </c:pt>
                <c:pt idx="2324">
                  <c:v>39783</c:v>
                </c:pt>
                <c:pt idx="2325">
                  <c:v>39784</c:v>
                </c:pt>
                <c:pt idx="2326">
                  <c:v>39785</c:v>
                </c:pt>
                <c:pt idx="2327">
                  <c:v>39786</c:v>
                </c:pt>
                <c:pt idx="2328">
                  <c:v>39787</c:v>
                </c:pt>
                <c:pt idx="2329">
                  <c:v>39790</c:v>
                </c:pt>
                <c:pt idx="2330">
                  <c:v>39791</c:v>
                </c:pt>
                <c:pt idx="2331">
                  <c:v>39792</c:v>
                </c:pt>
                <c:pt idx="2332">
                  <c:v>39793</c:v>
                </c:pt>
                <c:pt idx="2333">
                  <c:v>39794</c:v>
                </c:pt>
                <c:pt idx="2334">
                  <c:v>39797</c:v>
                </c:pt>
                <c:pt idx="2335">
                  <c:v>39798</c:v>
                </c:pt>
                <c:pt idx="2336">
                  <c:v>39799</c:v>
                </c:pt>
                <c:pt idx="2337">
                  <c:v>39800</c:v>
                </c:pt>
                <c:pt idx="2338">
                  <c:v>39801</c:v>
                </c:pt>
                <c:pt idx="2339">
                  <c:v>39804</c:v>
                </c:pt>
                <c:pt idx="2340">
                  <c:v>39805</c:v>
                </c:pt>
                <c:pt idx="2341">
                  <c:v>39806</c:v>
                </c:pt>
                <c:pt idx="2342">
                  <c:v>39807</c:v>
                </c:pt>
                <c:pt idx="2343">
                  <c:v>39808</c:v>
                </c:pt>
                <c:pt idx="2344">
                  <c:v>39811</c:v>
                </c:pt>
                <c:pt idx="2345">
                  <c:v>39812</c:v>
                </c:pt>
                <c:pt idx="2346">
                  <c:v>39813</c:v>
                </c:pt>
                <c:pt idx="2347">
                  <c:v>39814</c:v>
                </c:pt>
                <c:pt idx="2348">
                  <c:v>39815</c:v>
                </c:pt>
                <c:pt idx="2349">
                  <c:v>39818</c:v>
                </c:pt>
                <c:pt idx="2350">
                  <c:v>39819</c:v>
                </c:pt>
                <c:pt idx="2351">
                  <c:v>39820</c:v>
                </c:pt>
                <c:pt idx="2352">
                  <c:v>39821</c:v>
                </c:pt>
                <c:pt idx="2353">
                  <c:v>39822</c:v>
                </c:pt>
                <c:pt idx="2354">
                  <c:v>39825</c:v>
                </c:pt>
                <c:pt idx="2355">
                  <c:v>39826</c:v>
                </c:pt>
                <c:pt idx="2356">
                  <c:v>39827</c:v>
                </c:pt>
                <c:pt idx="2357">
                  <c:v>39828</c:v>
                </c:pt>
                <c:pt idx="2358">
                  <c:v>39829</c:v>
                </c:pt>
                <c:pt idx="2359">
                  <c:v>39832</c:v>
                </c:pt>
                <c:pt idx="2360">
                  <c:v>39833</c:v>
                </c:pt>
                <c:pt idx="2361">
                  <c:v>39834</c:v>
                </c:pt>
                <c:pt idx="2362">
                  <c:v>39835</c:v>
                </c:pt>
                <c:pt idx="2363">
                  <c:v>39836</c:v>
                </c:pt>
                <c:pt idx="2364">
                  <c:v>39839</c:v>
                </c:pt>
                <c:pt idx="2365">
                  <c:v>39840</c:v>
                </c:pt>
                <c:pt idx="2366">
                  <c:v>39841</c:v>
                </c:pt>
                <c:pt idx="2367">
                  <c:v>39842</c:v>
                </c:pt>
                <c:pt idx="2368">
                  <c:v>39843</c:v>
                </c:pt>
                <c:pt idx="2369">
                  <c:v>39846</c:v>
                </c:pt>
                <c:pt idx="2370">
                  <c:v>39847</c:v>
                </c:pt>
                <c:pt idx="2371">
                  <c:v>39848</c:v>
                </c:pt>
                <c:pt idx="2372">
                  <c:v>39849</c:v>
                </c:pt>
                <c:pt idx="2373">
                  <c:v>39850</c:v>
                </c:pt>
                <c:pt idx="2374">
                  <c:v>39853</c:v>
                </c:pt>
                <c:pt idx="2375">
                  <c:v>39854</c:v>
                </c:pt>
                <c:pt idx="2376">
                  <c:v>39855</c:v>
                </c:pt>
                <c:pt idx="2377">
                  <c:v>39856</c:v>
                </c:pt>
                <c:pt idx="2378">
                  <c:v>39857</c:v>
                </c:pt>
                <c:pt idx="2379">
                  <c:v>39860</c:v>
                </c:pt>
                <c:pt idx="2380">
                  <c:v>39861</c:v>
                </c:pt>
                <c:pt idx="2381">
                  <c:v>39862</c:v>
                </c:pt>
                <c:pt idx="2382">
                  <c:v>39863</c:v>
                </c:pt>
                <c:pt idx="2383">
                  <c:v>39864</c:v>
                </c:pt>
                <c:pt idx="2384">
                  <c:v>39867</c:v>
                </c:pt>
                <c:pt idx="2385">
                  <c:v>39868</c:v>
                </c:pt>
                <c:pt idx="2386">
                  <c:v>39869</c:v>
                </c:pt>
                <c:pt idx="2387">
                  <c:v>39870</c:v>
                </c:pt>
                <c:pt idx="2388">
                  <c:v>39871</c:v>
                </c:pt>
                <c:pt idx="2389">
                  <c:v>39874</c:v>
                </c:pt>
                <c:pt idx="2390">
                  <c:v>39875</c:v>
                </c:pt>
                <c:pt idx="2391">
                  <c:v>39876</c:v>
                </c:pt>
                <c:pt idx="2392">
                  <c:v>39877</c:v>
                </c:pt>
                <c:pt idx="2393">
                  <c:v>39878</c:v>
                </c:pt>
                <c:pt idx="2394">
                  <c:v>39881</c:v>
                </c:pt>
                <c:pt idx="2395">
                  <c:v>39882</c:v>
                </c:pt>
                <c:pt idx="2396">
                  <c:v>39883</c:v>
                </c:pt>
                <c:pt idx="2397">
                  <c:v>39884</c:v>
                </c:pt>
                <c:pt idx="2398">
                  <c:v>39885</c:v>
                </c:pt>
                <c:pt idx="2399">
                  <c:v>39888</c:v>
                </c:pt>
                <c:pt idx="2400">
                  <c:v>39889</c:v>
                </c:pt>
                <c:pt idx="2401">
                  <c:v>39890</c:v>
                </c:pt>
                <c:pt idx="2402">
                  <c:v>39891</c:v>
                </c:pt>
                <c:pt idx="2403">
                  <c:v>39892</c:v>
                </c:pt>
                <c:pt idx="2404">
                  <c:v>39895</c:v>
                </c:pt>
                <c:pt idx="2405">
                  <c:v>39896</c:v>
                </c:pt>
                <c:pt idx="2406">
                  <c:v>39897</c:v>
                </c:pt>
                <c:pt idx="2407">
                  <c:v>39898</c:v>
                </c:pt>
                <c:pt idx="2408">
                  <c:v>39899</c:v>
                </c:pt>
                <c:pt idx="2409">
                  <c:v>39902</c:v>
                </c:pt>
                <c:pt idx="2410">
                  <c:v>39903</c:v>
                </c:pt>
                <c:pt idx="2411">
                  <c:v>39904</c:v>
                </c:pt>
                <c:pt idx="2412">
                  <c:v>39905</c:v>
                </c:pt>
                <c:pt idx="2413">
                  <c:v>39906</c:v>
                </c:pt>
                <c:pt idx="2414">
                  <c:v>39909</c:v>
                </c:pt>
                <c:pt idx="2415">
                  <c:v>39910</c:v>
                </c:pt>
                <c:pt idx="2416">
                  <c:v>39911</c:v>
                </c:pt>
                <c:pt idx="2417">
                  <c:v>39912</c:v>
                </c:pt>
                <c:pt idx="2418">
                  <c:v>39913</c:v>
                </c:pt>
                <c:pt idx="2419">
                  <c:v>39916</c:v>
                </c:pt>
                <c:pt idx="2420">
                  <c:v>39917</c:v>
                </c:pt>
                <c:pt idx="2421">
                  <c:v>39918</c:v>
                </c:pt>
                <c:pt idx="2422">
                  <c:v>39919</c:v>
                </c:pt>
                <c:pt idx="2423">
                  <c:v>39920</c:v>
                </c:pt>
                <c:pt idx="2424">
                  <c:v>39923</c:v>
                </c:pt>
                <c:pt idx="2425">
                  <c:v>39924</c:v>
                </c:pt>
                <c:pt idx="2426">
                  <c:v>39925</c:v>
                </c:pt>
                <c:pt idx="2427">
                  <c:v>39926</c:v>
                </c:pt>
                <c:pt idx="2428">
                  <c:v>39927</c:v>
                </c:pt>
                <c:pt idx="2429">
                  <c:v>39930</c:v>
                </c:pt>
                <c:pt idx="2430">
                  <c:v>39931</c:v>
                </c:pt>
                <c:pt idx="2431">
                  <c:v>39932</c:v>
                </c:pt>
                <c:pt idx="2432">
                  <c:v>39933</c:v>
                </c:pt>
                <c:pt idx="2433">
                  <c:v>39934</c:v>
                </c:pt>
                <c:pt idx="2434">
                  <c:v>39937</c:v>
                </c:pt>
                <c:pt idx="2435">
                  <c:v>39938</c:v>
                </c:pt>
                <c:pt idx="2436">
                  <c:v>39939</c:v>
                </c:pt>
                <c:pt idx="2437">
                  <c:v>39940</c:v>
                </c:pt>
                <c:pt idx="2438">
                  <c:v>39941</c:v>
                </c:pt>
                <c:pt idx="2439">
                  <c:v>39944</c:v>
                </c:pt>
                <c:pt idx="2440">
                  <c:v>39945</c:v>
                </c:pt>
                <c:pt idx="2441">
                  <c:v>39946</c:v>
                </c:pt>
                <c:pt idx="2442">
                  <c:v>39947</c:v>
                </c:pt>
                <c:pt idx="2443">
                  <c:v>39948</c:v>
                </c:pt>
                <c:pt idx="2444">
                  <c:v>39951</c:v>
                </c:pt>
                <c:pt idx="2445">
                  <c:v>39952</c:v>
                </c:pt>
                <c:pt idx="2446">
                  <c:v>39953</c:v>
                </c:pt>
                <c:pt idx="2447">
                  <c:v>39954</c:v>
                </c:pt>
                <c:pt idx="2448">
                  <c:v>39955</c:v>
                </c:pt>
                <c:pt idx="2449">
                  <c:v>39958</c:v>
                </c:pt>
                <c:pt idx="2450">
                  <c:v>39959</c:v>
                </c:pt>
                <c:pt idx="2451">
                  <c:v>39960</c:v>
                </c:pt>
                <c:pt idx="2452">
                  <c:v>39961</c:v>
                </c:pt>
                <c:pt idx="2453">
                  <c:v>39962</c:v>
                </c:pt>
                <c:pt idx="2454">
                  <c:v>39965</c:v>
                </c:pt>
                <c:pt idx="2455">
                  <c:v>39966</c:v>
                </c:pt>
                <c:pt idx="2456">
                  <c:v>39967</c:v>
                </c:pt>
                <c:pt idx="2457">
                  <c:v>39968</c:v>
                </c:pt>
                <c:pt idx="2458">
                  <c:v>39969</c:v>
                </c:pt>
                <c:pt idx="2459">
                  <c:v>39972</c:v>
                </c:pt>
                <c:pt idx="2460">
                  <c:v>39973</c:v>
                </c:pt>
                <c:pt idx="2461">
                  <c:v>39974</c:v>
                </c:pt>
                <c:pt idx="2462">
                  <c:v>39975</c:v>
                </c:pt>
                <c:pt idx="2463">
                  <c:v>39976</c:v>
                </c:pt>
                <c:pt idx="2464">
                  <c:v>39979</c:v>
                </c:pt>
                <c:pt idx="2465">
                  <c:v>39980</c:v>
                </c:pt>
                <c:pt idx="2466">
                  <c:v>39981</c:v>
                </c:pt>
                <c:pt idx="2467">
                  <c:v>39982</c:v>
                </c:pt>
                <c:pt idx="2468">
                  <c:v>39983</c:v>
                </c:pt>
                <c:pt idx="2469">
                  <c:v>39986</c:v>
                </c:pt>
                <c:pt idx="2470">
                  <c:v>39987</c:v>
                </c:pt>
                <c:pt idx="2471">
                  <c:v>39988</c:v>
                </c:pt>
                <c:pt idx="2472">
                  <c:v>39989</c:v>
                </c:pt>
                <c:pt idx="2473">
                  <c:v>39990</c:v>
                </c:pt>
                <c:pt idx="2474">
                  <c:v>39993</c:v>
                </c:pt>
                <c:pt idx="2475">
                  <c:v>39994</c:v>
                </c:pt>
                <c:pt idx="2476">
                  <c:v>39995</c:v>
                </c:pt>
                <c:pt idx="2477">
                  <c:v>39996</c:v>
                </c:pt>
                <c:pt idx="2478">
                  <c:v>39997</c:v>
                </c:pt>
                <c:pt idx="2479">
                  <c:v>40000</c:v>
                </c:pt>
                <c:pt idx="2480">
                  <c:v>40001</c:v>
                </c:pt>
                <c:pt idx="2481">
                  <c:v>40002</c:v>
                </c:pt>
                <c:pt idx="2482">
                  <c:v>40003</c:v>
                </c:pt>
                <c:pt idx="2483">
                  <c:v>40004</c:v>
                </c:pt>
                <c:pt idx="2484">
                  <c:v>40007</c:v>
                </c:pt>
                <c:pt idx="2485">
                  <c:v>40008</c:v>
                </c:pt>
                <c:pt idx="2486">
                  <c:v>40009</c:v>
                </c:pt>
                <c:pt idx="2487">
                  <c:v>40010</c:v>
                </c:pt>
                <c:pt idx="2488">
                  <c:v>40011</c:v>
                </c:pt>
                <c:pt idx="2489">
                  <c:v>40014</c:v>
                </c:pt>
                <c:pt idx="2490">
                  <c:v>40015</c:v>
                </c:pt>
                <c:pt idx="2491">
                  <c:v>40016</c:v>
                </c:pt>
                <c:pt idx="2492">
                  <c:v>40017</c:v>
                </c:pt>
                <c:pt idx="2493">
                  <c:v>40018</c:v>
                </c:pt>
                <c:pt idx="2494">
                  <c:v>40021</c:v>
                </c:pt>
                <c:pt idx="2495">
                  <c:v>40022</c:v>
                </c:pt>
                <c:pt idx="2496">
                  <c:v>40023</c:v>
                </c:pt>
                <c:pt idx="2497">
                  <c:v>40024</c:v>
                </c:pt>
                <c:pt idx="2498">
                  <c:v>40025</c:v>
                </c:pt>
                <c:pt idx="2499">
                  <c:v>40028</c:v>
                </c:pt>
                <c:pt idx="2500">
                  <c:v>40029</c:v>
                </c:pt>
                <c:pt idx="2501">
                  <c:v>40030</c:v>
                </c:pt>
                <c:pt idx="2502">
                  <c:v>40031</c:v>
                </c:pt>
                <c:pt idx="2503">
                  <c:v>40032</c:v>
                </c:pt>
                <c:pt idx="2504">
                  <c:v>40035</c:v>
                </c:pt>
                <c:pt idx="2505">
                  <c:v>40036</c:v>
                </c:pt>
                <c:pt idx="2506">
                  <c:v>40037</c:v>
                </c:pt>
                <c:pt idx="2507">
                  <c:v>40038</c:v>
                </c:pt>
                <c:pt idx="2508">
                  <c:v>40039</c:v>
                </c:pt>
                <c:pt idx="2509">
                  <c:v>40042</c:v>
                </c:pt>
                <c:pt idx="2510">
                  <c:v>40043</c:v>
                </c:pt>
                <c:pt idx="2511">
                  <c:v>40044</c:v>
                </c:pt>
                <c:pt idx="2512">
                  <c:v>40045</c:v>
                </c:pt>
                <c:pt idx="2513">
                  <c:v>40046</c:v>
                </c:pt>
                <c:pt idx="2514">
                  <c:v>40049</c:v>
                </c:pt>
                <c:pt idx="2515">
                  <c:v>40050</c:v>
                </c:pt>
                <c:pt idx="2516">
                  <c:v>40051</c:v>
                </c:pt>
                <c:pt idx="2517">
                  <c:v>40052</c:v>
                </c:pt>
                <c:pt idx="2518">
                  <c:v>40053</c:v>
                </c:pt>
                <c:pt idx="2519">
                  <c:v>40056</c:v>
                </c:pt>
                <c:pt idx="2520">
                  <c:v>40057</c:v>
                </c:pt>
                <c:pt idx="2521">
                  <c:v>40058</c:v>
                </c:pt>
                <c:pt idx="2522">
                  <c:v>40059</c:v>
                </c:pt>
                <c:pt idx="2523">
                  <c:v>40060</c:v>
                </c:pt>
                <c:pt idx="2524">
                  <c:v>40063</c:v>
                </c:pt>
                <c:pt idx="2525">
                  <c:v>40064</c:v>
                </c:pt>
                <c:pt idx="2526">
                  <c:v>40065</c:v>
                </c:pt>
                <c:pt idx="2527">
                  <c:v>40066</c:v>
                </c:pt>
                <c:pt idx="2528">
                  <c:v>40067</c:v>
                </c:pt>
                <c:pt idx="2529">
                  <c:v>40070</c:v>
                </c:pt>
                <c:pt idx="2530">
                  <c:v>40071</c:v>
                </c:pt>
                <c:pt idx="2531">
                  <c:v>40072</c:v>
                </c:pt>
                <c:pt idx="2532">
                  <c:v>40073</c:v>
                </c:pt>
                <c:pt idx="2533">
                  <c:v>40074</c:v>
                </c:pt>
                <c:pt idx="2534">
                  <c:v>40077</c:v>
                </c:pt>
                <c:pt idx="2535">
                  <c:v>40078</c:v>
                </c:pt>
                <c:pt idx="2536">
                  <c:v>40079</c:v>
                </c:pt>
                <c:pt idx="2537">
                  <c:v>40080</c:v>
                </c:pt>
                <c:pt idx="2538">
                  <c:v>40081</c:v>
                </c:pt>
                <c:pt idx="2539">
                  <c:v>40084</c:v>
                </c:pt>
                <c:pt idx="2540">
                  <c:v>40085</c:v>
                </c:pt>
                <c:pt idx="2541">
                  <c:v>40086</c:v>
                </c:pt>
                <c:pt idx="2542">
                  <c:v>40087</c:v>
                </c:pt>
                <c:pt idx="2543">
                  <c:v>40088</c:v>
                </c:pt>
                <c:pt idx="2544">
                  <c:v>40091</c:v>
                </c:pt>
                <c:pt idx="2545">
                  <c:v>40092</c:v>
                </c:pt>
                <c:pt idx="2546">
                  <c:v>40093</c:v>
                </c:pt>
                <c:pt idx="2547">
                  <c:v>40094</c:v>
                </c:pt>
                <c:pt idx="2548">
                  <c:v>40095</c:v>
                </c:pt>
                <c:pt idx="2549">
                  <c:v>40098</c:v>
                </c:pt>
                <c:pt idx="2550">
                  <c:v>40099</c:v>
                </c:pt>
                <c:pt idx="2551">
                  <c:v>40100</c:v>
                </c:pt>
                <c:pt idx="2552">
                  <c:v>40101</c:v>
                </c:pt>
                <c:pt idx="2553">
                  <c:v>40102</c:v>
                </c:pt>
                <c:pt idx="2554">
                  <c:v>40105</c:v>
                </c:pt>
                <c:pt idx="2555">
                  <c:v>40106</c:v>
                </c:pt>
                <c:pt idx="2556">
                  <c:v>40107</c:v>
                </c:pt>
                <c:pt idx="2557">
                  <c:v>40108</c:v>
                </c:pt>
                <c:pt idx="2558">
                  <c:v>40109</c:v>
                </c:pt>
                <c:pt idx="2559">
                  <c:v>40112</c:v>
                </c:pt>
                <c:pt idx="2560">
                  <c:v>40113</c:v>
                </c:pt>
                <c:pt idx="2561">
                  <c:v>40114</c:v>
                </c:pt>
                <c:pt idx="2562">
                  <c:v>40115</c:v>
                </c:pt>
                <c:pt idx="2563">
                  <c:v>40116</c:v>
                </c:pt>
                <c:pt idx="2564">
                  <c:v>40119</c:v>
                </c:pt>
                <c:pt idx="2565">
                  <c:v>40120</c:v>
                </c:pt>
                <c:pt idx="2566">
                  <c:v>40121</c:v>
                </c:pt>
                <c:pt idx="2567">
                  <c:v>40122</c:v>
                </c:pt>
                <c:pt idx="2568">
                  <c:v>40123</c:v>
                </c:pt>
                <c:pt idx="2569">
                  <c:v>40126</c:v>
                </c:pt>
                <c:pt idx="2570">
                  <c:v>40127</c:v>
                </c:pt>
                <c:pt idx="2571">
                  <c:v>40128</c:v>
                </c:pt>
                <c:pt idx="2572">
                  <c:v>40129</c:v>
                </c:pt>
                <c:pt idx="2573">
                  <c:v>40130</c:v>
                </c:pt>
                <c:pt idx="2574">
                  <c:v>40133</c:v>
                </c:pt>
                <c:pt idx="2575">
                  <c:v>40134</c:v>
                </c:pt>
                <c:pt idx="2576">
                  <c:v>40135</c:v>
                </c:pt>
                <c:pt idx="2577">
                  <c:v>40136</c:v>
                </c:pt>
                <c:pt idx="2578">
                  <c:v>40137</c:v>
                </c:pt>
                <c:pt idx="2579">
                  <c:v>40140</c:v>
                </c:pt>
                <c:pt idx="2580">
                  <c:v>40141</c:v>
                </c:pt>
                <c:pt idx="2581">
                  <c:v>40142</c:v>
                </c:pt>
                <c:pt idx="2582">
                  <c:v>40143</c:v>
                </c:pt>
                <c:pt idx="2583">
                  <c:v>40144</c:v>
                </c:pt>
                <c:pt idx="2584">
                  <c:v>40147</c:v>
                </c:pt>
                <c:pt idx="2585">
                  <c:v>40148</c:v>
                </c:pt>
                <c:pt idx="2586">
                  <c:v>40149</c:v>
                </c:pt>
                <c:pt idx="2587">
                  <c:v>40150</c:v>
                </c:pt>
                <c:pt idx="2588">
                  <c:v>40151</c:v>
                </c:pt>
                <c:pt idx="2589">
                  <c:v>40154</c:v>
                </c:pt>
                <c:pt idx="2590">
                  <c:v>40155</c:v>
                </c:pt>
                <c:pt idx="2591">
                  <c:v>40156</c:v>
                </c:pt>
                <c:pt idx="2592">
                  <c:v>40157</c:v>
                </c:pt>
                <c:pt idx="2593">
                  <c:v>40158</c:v>
                </c:pt>
                <c:pt idx="2594">
                  <c:v>40161</c:v>
                </c:pt>
                <c:pt idx="2595">
                  <c:v>40162</c:v>
                </c:pt>
                <c:pt idx="2596">
                  <c:v>40163</c:v>
                </c:pt>
                <c:pt idx="2597">
                  <c:v>40164</c:v>
                </c:pt>
                <c:pt idx="2598">
                  <c:v>40165</c:v>
                </c:pt>
                <c:pt idx="2599">
                  <c:v>40168</c:v>
                </c:pt>
                <c:pt idx="2600">
                  <c:v>40169</c:v>
                </c:pt>
                <c:pt idx="2601">
                  <c:v>40170</c:v>
                </c:pt>
                <c:pt idx="2602">
                  <c:v>40171</c:v>
                </c:pt>
                <c:pt idx="2603">
                  <c:v>40172</c:v>
                </c:pt>
                <c:pt idx="2604">
                  <c:v>40175</c:v>
                </c:pt>
                <c:pt idx="2605">
                  <c:v>40176</c:v>
                </c:pt>
                <c:pt idx="2606">
                  <c:v>40177</c:v>
                </c:pt>
                <c:pt idx="2607">
                  <c:v>40178</c:v>
                </c:pt>
                <c:pt idx="2608">
                  <c:v>40179</c:v>
                </c:pt>
                <c:pt idx="2609">
                  <c:v>40182</c:v>
                </c:pt>
                <c:pt idx="2610">
                  <c:v>40183</c:v>
                </c:pt>
                <c:pt idx="2611">
                  <c:v>40184</c:v>
                </c:pt>
                <c:pt idx="2612">
                  <c:v>40185</c:v>
                </c:pt>
                <c:pt idx="2613">
                  <c:v>40186</c:v>
                </c:pt>
                <c:pt idx="2614">
                  <c:v>40189</c:v>
                </c:pt>
                <c:pt idx="2615">
                  <c:v>40190</c:v>
                </c:pt>
                <c:pt idx="2616">
                  <c:v>40191</c:v>
                </c:pt>
                <c:pt idx="2617">
                  <c:v>40192</c:v>
                </c:pt>
                <c:pt idx="2618">
                  <c:v>40193</c:v>
                </c:pt>
                <c:pt idx="2619">
                  <c:v>40196</c:v>
                </c:pt>
                <c:pt idx="2620">
                  <c:v>40197</c:v>
                </c:pt>
                <c:pt idx="2621">
                  <c:v>40198</c:v>
                </c:pt>
                <c:pt idx="2622">
                  <c:v>40199</c:v>
                </c:pt>
                <c:pt idx="2623">
                  <c:v>40200</c:v>
                </c:pt>
                <c:pt idx="2624">
                  <c:v>40203</c:v>
                </c:pt>
                <c:pt idx="2625">
                  <c:v>40204</c:v>
                </c:pt>
                <c:pt idx="2626">
                  <c:v>40205</c:v>
                </c:pt>
                <c:pt idx="2627">
                  <c:v>40206</c:v>
                </c:pt>
                <c:pt idx="2628">
                  <c:v>40207</c:v>
                </c:pt>
                <c:pt idx="2629">
                  <c:v>40210</c:v>
                </c:pt>
                <c:pt idx="2630">
                  <c:v>40211</c:v>
                </c:pt>
                <c:pt idx="2631">
                  <c:v>40212</c:v>
                </c:pt>
                <c:pt idx="2632">
                  <c:v>40213</c:v>
                </c:pt>
                <c:pt idx="2633">
                  <c:v>40214</c:v>
                </c:pt>
                <c:pt idx="2634">
                  <c:v>40217</c:v>
                </c:pt>
                <c:pt idx="2635">
                  <c:v>40218</c:v>
                </c:pt>
                <c:pt idx="2636">
                  <c:v>40219</c:v>
                </c:pt>
                <c:pt idx="2637">
                  <c:v>40220</c:v>
                </c:pt>
                <c:pt idx="2638">
                  <c:v>40221</c:v>
                </c:pt>
                <c:pt idx="2639">
                  <c:v>40224</c:v>
                </c:pt>
                <c:pt idx="2640">
                  <c:v>40225</c:v>
                </c:pt>
                <c:pt idx="2641">
                  <c:v>40226</c:v>
                </c:pt>
                <c:pt idx="2642">
                  <c:v>40227</c:v>
                </c:pt>
                <c:pt idx="2643">
                  <c:v>40228</c:v>
                </c:pt>
                <c:pt idx="2644">
                  <c:v>40231</c:v>
                </c:pt>
                <c:pt idx="2645">
                  <c:v>40232</c:v>
                </c:pt>
                <c:pt idx="2646">
                  <c:v>40233</c:v>
                </c:pt>
                <c:pt idx="2647">
                  <c:v>40234</c:v>
                </c:pt>
                <c:pt idx="2648">
                  <c:v>40235</c:v>
                </c:pt>
                <c:pt idx="2649">
                  <c:v>40238</c:v>
                </c:pt>
                <c:pt idx="2650">
                  <c:v>40239</c:v>
                </c:pt>
                <c:pt idx="2651">
                  <c:v>40240</c:v>
                </c:pt>
                <c:pt idx="2652">
                  <c:v>40241</c:v>
                </c:pt>
                <c:pt idx="2653">
                  <c:v>40242</c:v>
                </c:pt>
                <c:pt idx="2654">
                  <c:v>40245</c:v>
                </c:pt>
                <c:pt idx="2655">
                  <c:v>40246</c:v>
                </c:pt>
                <c:pt idx="2656">
                  <c:v>40247</c:v>
                </c:pt>
                <c:pt idx="2657">
                  <c:v>40248</c:v>
                </c:pt>
                <c:pt idx="2658">
                  <c:v>40249</c:v>
                </c:pt>
                <c:pt idx="2659">
                  <c:v>40252</c:v>
                </c:pt>
                <c:pt idx="2660">
                  <c:v>40253</c:v>
                </c:pt>
                <c:pt idx="2661">
                  <c:v>40254</c:v>
                </c:pt>
                <c:pt idx="2662">
                  <c:v>40255</c:v>
                </c:pt>
                <c:pt idx="2663">
                  <c:v>40256</c:v>
                </c:pt>
                <c:pt idx="2664">
                  <c:v>40259</c:v>
                </c:pt>
                <c:pt idx="2665">
                  <c:v>40260</c:v>
                </c:pt>
                <c:pt idx="2666">
                  <c:v>40261</c:v>
                </c:pt>
                <c:pt idx="2667">
                  <c:v>40262</c:v>
                </c:pt>
                <c:pt idx="2668">
                  <c:v>40263</c:v>
                </c:pt>
                <c:pt idx="2669">
                  <c:v>40266</c:v>
                </c:pt>
                <c:pt idx="2670">
                  <c:v>40267</c:v>
                </c:pt>
                <c:pt idx="2671">
                  <c:v>40268</c:v>
                </c:pt>
                <c:pt idx="2672">
                  <c:v>40269</c:v>
                </c:pt>
                <c:pt idx="2673">
                  <c:v>40270</c:v>
                </c:pt>
                <c:pt idx="2674">
                  <c:v>40273</c:v>
                </c:pt>
                <c:pt idx="2675">
                  <c:v>40274</c:v>
                </c:pt>
                <c:pt idx="2676">
                  <c:v>40275</c:v>
                </c:pt>
                <c:pt idx="2677">
                  <c:v>40276</c:v>
                </c:pt>
                <c:pt idx="2678">
                  <c:v>40277</c:v>
                </c:pt>
                <c:pt idx="2679">
                  <c:v>40280</c:v>
                </c:pt>
                <c:pt idx="2680">
                  <c:v>40281</c:v>
                </c:pt>
                <c:pt idx="2681">
                  <c:v>40282</c:v>
                </c:pt>
                <c:pt idx="2682">
                  <c:v>40283</c:v>
                </c:pt>
                <c:pt idx="2683">
                  <c:v>40284</c:v>
                </c:pt>
                <c:pt idx="2684">
                  <c:v>40287</c:v>
                </c:pt>
                <c:pt idx="2685">
                  <c:v>40288</c:v>
                </c:pt>
                <c:pt idx="2686">
                  <c:v>40289</c:v>
                </c:pt>
                <c:pt idx="2687">
                  <c:v>40290</c:v>
                </c:pt>
                <c:pt idx="2688">
                  <c:v>40291</c:v>
                </c:pt>
                <c:pt idx="2689">
                  <c:v>40294</c:v>
                </c:pt>
                <c:pt idx="2690">
                  <c:v>40295</c:v>
                </c:pt>
                <c:pt idx="2691">
                  <c:v>40296</c:v>
                </c:pt>
                <c:pt idx="2692">
                  <c:v>40297</c:v>
                </c:pt>
                <c:pt idx="2693">
                  <c:v>40298</c:v>
                </c:pt>
                <c:pt idx="2694">
                  <c:v>40301</c:v>
                </c:pt>
                <c:pt idx="2695">
                  <c:v>40302</c:v>
                </c:pt>
                <c:pt idx="2696">
                  <c:v>40303</c:v>
                </c:pt>
                <c:pt idx="2697">
                  <c:v>40304</c:v>
                </c:pt>
                <c:pt idx="2698">
                  <c:v>40305</c:v>
                </c:pt>
                <c:pt idx="2699">
                  <c:v>40308</c:v>
                </c:pt>
                <c:pt idx="2700">
                  <c:v>40309</c:v>
                </c:pt>
                <c:pt idx="2701">
                  <c:v>40310</c:v>
                </c:pt>
                <c:pt idx="2702">
                  <c:v>40311</c:v>
                </c:pt>
                <c:pt idx="2703">
                  <c:v>40312</c:v>
                </c:pt>
                <c:pt idx="2704">
                  <c:v>40315</c:v>
                </c:pt>
                <c:pt idx="2705">
                  <c:v>40316</c:v>
                </c:pt>
                <c:pt idx="2706">
                  <c:v>40317</c:v>
                </c:pt>
                <c:pt idx="2707">
                  <c:v>40318</c:v>
                </c:pt>
                <c:pt idx="2708">
                  <c:v>40319</c:v>
                </c:pt>
                <c:pt idx="2709">
                  <c:v>40322</c:v>
                </c:pt>
                <c:pt idx="2710">
                  <c:v>40323</c:v>
                </c:pt>
                <c:pt idx="2711">
                  <c:v>40324</c:v>
                </c:pt>
                <c:pt idx="2712">
                  <c:v>40325</c:v>
                </c:pt>
                <c:pt idx="2713">
                  <c:v>40326</c:v>
                </c:pt>
                <c:pt idx="2714">
                  <c:v>40329</c:v>
                </c:pt>
                <c:pt idx="2715">
                  <c:v>40330</c:v>
                </c:pt>
                <c:pt idx="2716">
                  <c:v>40331</c:v>
                </c:pt>
                <c:pt idx="2717">
                  <c:v>40332</c:v>
                </c:pt>
                <c:pt idx="2718">
                  <c:v>40333</c:v>
                </c:pt>
                <c:pt idx="2719">
                  <c:v>40336</c:v>
                </c:pt>
                <c:pt idx="2720">
                  <c:v>40337</c:v>
                </c:pt>
                <c:pt idx="2721">
                  <c:v>40338</c:v>
                </c:pt>
                <c:pt idx="2722">
                  <c:v>40339</c:v>
                </c:pt>
                <c:pt idx="2723">
                  <c:v>40340</c:v>
                </c:pt>
                <c:pt idx="2724">
                  <c:v>40343</c:v>
                </c:pt>
                <c:pt idx="2725">
                  <c:v>40344</c:v>
                </c:pt>
                <c:pt idx="2726">
                  <c:v>40345</c:v>
                </c:pt>
                <c:pt idx="2727">
                  <c:v>40346</c:v>
                </c:pt>
                <c:pt idx="2728">
                  <c:v>40347</c:v>
                </c:pt>
                <c:pt idx="2729">
                  <c:v>40350</c:v>
                </c:pt>
                <c:pt idx="2730">
                  <c:v>40351</c:v>
                </c:pt>
                <c:pt idx="2731">
                  <c:v>40352</c:v>
                </c:pt>
                <c:pt idx="2732">
                  <c:v>40353</c:v>
                </c:pt>
                <c:pt idx="2733">
                  <c:v>40354</c:v>
                </c:pt>
                <c:pt idx="2734">
                  <c:v>40357</c:v>
                </c:pt>
                <c:pt idx="2735">
                  <c:v>40358</c:v>
                </c:pt>
                <c:pt idx="2736">
                  <c:v>40359</c:v>
                </c:pt>
                <c:pt idx="2737">
                  <c:v>40360</c:v>
                </c:pt>
                <c:pt idx="2738">
                  <c:v>40361</c:v>
                </c:pt>
                <c:pt idx="2739">
                  <c:v>40364</c:v>
                </c:pt>
                <c:pt idx="2740">
                  <c:v>40365</c:v>
                </c:pt>
                <c:pt idx="2741">
                  <c:v>40366</c:v>
                </c:pt>
                <c:pt idx="2742">
                  <c:v>40367</c:v>
                </c:pt>
                <c:pt idx="2743">
                  <c:v>40368</c:v>
                </c:pt>
                <c:pt idx="2744">
                  <c:v>40371</c:v>
                </c:pt>
                <c:pt idx="2745">
                  <c:v>40372</c:v>
                </c:pt>
                <c:pt idx="2746">
                  <c:v>40373</c:v>
                </c:pt>
                <c:pt idx="2747">
                  <c:v>40374</c:v>
                </c:pt>
                <c:pt idx="2748">
                  <c:v>40375</c:v>
                </c:pt>
                <c:pt idx="2749">
                  <c:v>40378</c:v>
                </c:pt>
                <c:pt idx="2750">
                  <c:v>40379</c:v>
                </c:pt>
                <c:pt idx="2751">
                  <c:v>40380</c:v>
                </c:pt>
                <c:pt idx="2752">
                  <c:v>40381</c:v>
                </c:pt>
                <c:pt idx="2753">
                  <c:v>40382</c:v>
                </c:pt>
                <c:pt idx="2754">
                  <c:v>40385</c:v>
                </c:pt>
                <c:pt idx="2755">
                  <c:v>40386</c:v>
                </c:pt>
                <c:pt idx="2756">
                  <c:v>40387</c:v>
                </c:pt>
                <c:pt idx="2757">
                  <c:v>40388</c:v>
                </c:pt>
                <c:pt idx="2758">
                  <c:v>40389</c:v>
                </c:pt>
                <c:pt idx="2759">
                  <c:v>40392</c:v>
                </c:pt>
                <c:pt idx="2760">
                  <c:v>40393</c:v>
                </c:pt>
                <c:pt idx="2761">
                  <c:v>40394</c:v>
                </c:pt>
                <c:pt idx="2762">
                  <c:v>40395</c:v>
                </c:pt>
                <c:pt idx="2763">
                  <c:v>40396</c:v>
                </c:pt>
                <c:pt idx="2764">
                  <c:v>40399</c:v>
                </c:pt>
                <c:pt idx="2765">
                  <c:v>40400</c:v>
                </c:pt>
                <c:pt idx="2766">
                  <c:v>40401</c:v>
                </c:pt>
                <c:pt idx="2767">
                  <c:v>40402</c:v>
                </c:pt>
                <c:pt idx="2768">
                  <c:v>40403</c:v>
                </c:pt>
                <c:pt idx="2769">
                  <c:v>40406</c:v>
                </c:pt>
                <c:pt idx="2770">
                  <c:v>40407</c:v>
                </c:pt>
                <c:pt idx="2771">
                  <c:v>40408</c:v>
                </c:pt>
                <c:pt idx="2772">
                  <c:v>40409</c:v>
                </c:pt>
                <c:pt idx="2773">
                  <c:v>40410</c:v>
                </c:pt>
                <c:pt idx="2774">
                  <c:v>40413</c:v>
                </c:pt>
                <c:pt idx="2775">
                  <c:v>40414</c:v>
                </c:pt>
                <c:pt idx="2776">
                  <c:v>40415</c:v>
                </c:pt>
                <c:pt idx="2777">
                  <c:v>40416</c:v>
                </c:pt>
                <c:pt idx="2778">
                  <c:v>40417</c:v>
                </c:pt>
                <c:pt idx="2779">
                  <c:v>40420</c:v>
                </c:pt>
                <c:pt idx="2780">
                  <c:v>40421</c:v>
                </c:pt>
                <c:pt idx="2781">
                  <c:v>40422</c:v>
                </c:pt>
                <c:pt idx="2782">
                  <c:v>40423</c:v>
                </c:pt>
                <c:pt idx="2783">
                  <c:v>40424</c:v>
                </c:pt>
                <c:pt idx="2784">
                  <c:v>40427</c:v>
                </c:pt>
                <c:pt idx="2785">
                  <c:v>40428</c:v>
                </c:pt>
                <c:pt idx="2786">
                  <c:v>40429</c:v>
                </c:pt>
                <c:pt idx="2787">
                  <c:v>40430</c:v>
                </c:pt>
                <c:pt idx="2788">
                  <c:v>40431</c:v>
                </c:pt>
                <c:pt idx="2789">
                  <c:v>40434</c:v>
                </c:pt>
                <c:pt idx="2790">
                  <c:v>40435</c:v>
                </c:pt>
                <c:pt idx="2791">
                  <c:v>40436</c:v>
                </c:pt>
                <c:pt idx="2792">
                  <c:v>40437</c:v>
                </c:pt>
                <c:pt idx="2793">
                  <c:v>40438</c:v>
                </c:pt>
                <c:pt idx="2794">
                  <c:v>40441</c:v>
                </c:pt>
                <c:pt idx="2795">
                  <c:v>40442</c:v>
                </c:pt>
                <c:pt idx="2796">
                  <c:v>40443</c:v>
                </c:pt>
                <c:pt idx="2797">
                  <c:v>40444</c:v>
                </c:pt>
                <c:pt idx="2798">
                  <c:v>40445</c:v>
                </c:pt>
                <c:pt idx="2799">
                  <c:v>40448</c:v>
                </c:pt>
                <c:pt idx="2800">
                  <c:v>40449</c:v>
                </c:pt>
                <c:pt idx="2801">
                  <c:v>40450</c:v>
                </c:pt>
                <c:pt idx="2802">
                  <c:v>40451</c:v>
                </c:pt>
                <c:pt idx="2803">
                  <c:v>40452</c:v>
                </c:pt>
                <c:pt idx="2804">
                  <c:v>40455</c:v>
                </c:pt>
                <c:pt idx="2805">
                  <c:v>40456</c:v>
                </c:pt>
                <c:pt idx="2806">
                  <c:v>40457</c:v>
                </c:pt>
                <c:pt idx="2807">
                  <c:v>40458</c:v>
                </c:pt>
                <c:pt idx="2808">
                  <c:v>40459</c:v>
                </c:pt>
                <c:pt idx="2809">
                  <c:v>40462</c:v>
                </c:pt>
                <c:pt idx="2810">
                  <c:v>40463</c:v>
                </c:pt>
                <c:pt idx="2811">
                  <c:v>40464</c:v>
                </c:pt>
                <c:pt idx="2812">
                  <c:v>40465</c:v>
                </c:pt>
                <c:pt idx="2813">
                  <c:v>40466</c:v>
                </c:pt>
                <c:pt idx="2814">
                  <c:v>40469</c:v>
                </c:pt>
                <c:pt idx="2815">
                  <c:v>40470</c:v>
                </c:pt>
                <c:pt idx="2816">
                  <c:v>40471</c:v>
                </c:pt>
                <c:pt idx="2817">
                  <c:v>40472</c:v>
                </c:pt>
                <c:pt idx="2818">
                  <c:v>40473</c:v>
                </c:pt>
                <c:pt idx="2819">
                  <c:v>40476</c:v>
                </c:pt>
                <c:pt idx="2820">
                  <c:v>40477</c:v>
                </c:pt>
                <c:pt idx="2821">
                  <c:v>40478</c:v>
                </c:pt>
                <c:pt idx="2822">
                  <c:v>40479</c:v>
                </c:pt>
                <c:pt idx="2823">
                  <c:v>40480</c:v>
                </c:pt>
                <c:pt idx="2824">
                  <c:v>40483</c:v>
                </c:pt>
                <c:pt idx="2825">
                  <c:v>40484</c:v>
                </c:pt>
                <c:pt idx="2826">
                  <c:v>40485</c:v>
                </c:pt>
                <c:pt idx="2827">
                  <c:v>40486</c:v>
                </c:pt>
                <c:pt idx="2828">
                  <c:v>40487</c:v>
                </c:pt>
                <c:pt idx="2829">
                  <c:v>40490</c:v>
                </c:pt>
                <c:pt idx="2830">
                  <c:v>40491</c:v>
                </c:pt>
                <c:pt idx="2831">
                  <c:v>40492</c:v>
                </c:pt>
                <c:pt idx="2832">
                  <c:v>40493</c:v>
                </c:pt>
                <c:pt idx="2833">
                  <c:v>40494</c:v>
                </c:pt>
                <c:pt idx="2834">
                  <c:v>40497</c:v>
                </c:pt>
                <c:pt idx="2835">
                  <c:v>40498</c:v>
                </c:pt>
                <c:pt idx="2836">
                  <c:v>40499</c:v>
                </c:pt>
                <c:pt idx="2837">
                  <c:v>40500</c:v>
                </c:pt>
                <c:pt idx="2838">
                  <c:v>40501</c:v>
                </c:pt>
                <c:pt idx="2839">
                  <c:v>40504</c:v>
                </c:pt>
                <c:pt idx="2840">
                  <c:v>40505</c:v>
                </c:pt>
                <c:pt idx="2841">
                  <c:v>40506</c:v>
                </c:pt>
                <c:pt idx="2842">
                  <c:v>40507</c:v>
                </c:pt>
                <c:pt idx="2843">
                  <c:v>40508</c:v>
                </c:pt>
                <c:pt idx="2844">
                  <c:v>40511</c:v>
                </c:pt>
                <c:pt idx="2845">
                  <c:v>40512</c:v>
                </c:pt>
                <c:pt idx="2846">
                  <c:v>40513</c:v>
                </c:pt>
                <c:pt idx="2847">
                  <c:v>40514</c:v>
                </c:pt>
                <c:pt idx="2848">
                  <c:v>40515</c:v>
                </c:pt>
                <c:pt idx="2849">
                  <c:v>40518</c:v>
                </c:pt>
                <c:pt idx="2850">
                  <c:v>40519</c:v>
                </c:pt>
                <c:pt idx="2851">
                  <c:v>40520</c:v>
                </c:pt>
                <c:pt idx="2852">
                  <c:v>40521</c:v>
                </c:pt>
                <c:pt idx="2853">
                  <c:v>40522</c:v>
                </c:pt>
                <c:pt idx="2854">
                  <c:v>40525</c:v>
                </c:pt>
                <c:pt idx="2855">
                  <c:v>40526</c:v>
                </c:pt>
                <c:pt idx="2856">
                  <c:v>40527</c:v>
                </c:pt>
                <c:pt idx="2857">
                  <c:v>40528</c:v>
                </c:pt>
                <c:pt idx="2858">
                  <c:v>40529</c:v>
                </c:pt>
                <c:pt idx="2859">
                  <c:v>40532</c:v>
                </c:pt>
                <c:pt idx="2860">
                  <c:v>40533</c:v>
                </c:pt>
                <c:pt idx="2861">
                  <c:v>40534</c:v>
                </c:pt>
                <c:pt idx="2862">
                  <c:v>40535</c:v>
                </c:pt>
                <c:pt idx="2863">
                  <c:v>40536</c:v>
                </c:pt>
                <c:pt idx="2864">
                  <c:v>40539</c:v>
                </c:pt>
                <c:pt idx="2865">
                  <c:v>40540</c:v>
                </c:pt>
                <c:pt idx="2866">
                  <c:v>40541</c:v>
                </c:pt>
                <c:pt idx="2867">
                  <c:v>40542</c:v>
                </c:pt>
                <c:pt idx="2868">
                  <c:v>40543</c:v>
                </c:pt>
                <c:pt idx="2869">
                  <c:v>40546</c:v>
                </c:pt>
                <c:pt idx="2870">
                  <c:v>40547</c:v>
                </c:pt>
                <c:pt idx="2871">
                  <c:v>40548</c:v>
                </c:pt>
                <c:pt idx="2872">
                  <c:v>40549</c:v>
                </c:pt>
                <c:pt idx="2873">
                  <c:v>40550</c:v>
                </c:pt>
                <c:pt idx="2874">
                  <c:v>40553</c:v>
                </c:pt>
                <c:pt idx="2875">
                  <c:v>40554</c:v>
                </c:pt>
                <c:pt idx="2876">
                  <c:v>40555</c:v>
                </c:pt>
                <c:pt idx="2877">
                  <c:v>40556</c:v>
                </c:pt>
                <c:pt idx="2878">
                  <c:v>40557</c:v>
                </c:pt>
                <c:pt idx="2879">
                  <c:v>40560</c:v>
                </c:pt>
                <c:pt idx="2880">
                  <c:v>40561</c:v>
                </c:pt>
                <c:pt idx="2881">
                  <c:v>40562</c:v>
                </c:pt>
                <c:pt idx="2882">
                  <c:v>40563</c:v>
                </c:pt>
                <c:pt idx="2883">
                  <c:v>40564</c:v>
                </c:pt>
                <c:pt idx="2884">
                  <c:v>40567</c:v>
                </c:pt>
                <c:pt idx="2885">
                  <c:v>40568</c:v>
                </c:pt>
                <c:pt idx="2886">
                  <c:v>40569</c:v>
                </c:pt>
                <c:pt idx="2887">
                  <c:v>40570</c:v>
                </c:pt>
                <c:pt idx="2888">
                  <c:v>40571</c:v>
                </c:pt>
                <c:pt idx="2889">
                  <c:v>40574</c:v>
                </c:pt>
                <c:pt idx="2890">
                  <c:v>40575</c:v>
                </c:pt>
                <c:pt idx="2891">
                  <c:v>40576</c:v>
                </c:pt>
                <c:pt idx="2892">
                  <c:v>40577</c:v>
                </c:pt>
                <c:pt idx="2893">
                  <c:v>40578</c:v>
                </c:pt>
                <c:pt idx="2894">
                  <c:v>40581</c:v>
                </c:pt>
                <c:pt idx="2895">
                  <c:v>40582</c:v>
                </c:pt>
                <c:pt idx="2896">
                  <c:v>40583</c:v>
                </c:pt>
                <c:pt idx="2897">
                  <c:v>40584</c:v>
                </c:pt>
                <c:pt idx="2898">
                  <c:v>40585</c:v>
                </c:pt>
                <c:pt idx="2899">
                  <c:v>40588</c:v>
                </c:pt>
                <c:pt idx="2900">
                  <c:v>40589</c:v>
                </c:pt>
                <c:pt idx="2901">
                  <c:v>40590</c:v>
                </c:pt>
                <c:pt idx="2902">
                  <c:v>40591</c:v>
                </c:pt>
                <c:pt idx="2903">
                  <c:v>40592</c:v>
                </c:pt>
                <c:pt idx="2904">
                  <c:v>40595</c:v>
                </c:pt>
                <c:pt idx="2905">
                  <c:v>40596</c:v>
                </c:pt>
                <c:pt idx="2906">
                  <c:v>40597</c:v>
                </c:pt>
                <c:pt idx="2907">
                  <c:v>40598</c:v>
                </c:pt>
                <c:pt idx="2908">
                  <c:v>40599</c:v>
                </c:pt>
                <c:pt idx="2909">
                  <c:v>40602</c:v>
                </c:pt>
                <c:pt idx="2910">
                  <c:v>40603</c:v>
                </c:pt>
                <c:pt idx="2911">
                  <c:v>40604</c:v>
                </c:pt>
                <c:pt idx="2912">
                  <c:v>40605</c:v>
                </c:pt>
                <c:pt idx="2913">
                  <c:v>40606</c:v>
                </c:pt>
                <c:pt idx="2914">
                  <c:v>40609</c:v>
                </c:pt>
                <c:pt idx="2915">
                  <c:v>40610</c:v>
                </c:pt>
                <c:pt idx="2916">
                  <c:v>40611</c:v>
                </c:pt>
                <c:pt idx="2917">
                  <c:v>40612</c:v>
                </c:pt>
                <c:pt idx="2918">
                  <c:v>40613</c:v>
                </c:pt>
                <c:pt idx="2919">
                  <c:v>40616</c:v>
                </c:pt>
                <c:pt idx="2920">
                  <c:v>40617</c:v>
                </c:pt>
                <c:pt idx="2921">
                  <c:v>40618</c:v>
                </c:pt>
                <c:pt idx="2922">
                  <c:v>40619</c:v>
                </c:pt>
                <c:pt idx="2923">
                  <c:v>40620</c:v>
                </c:pt>
                <c:pt idx="2924">
                  <c:v>40623</c:v>
                </c:pt>
                <c:pt idx="2925">
                  <c:v>40624</c:v>
                </c:pt>
                <c:pt idx="2926">
                  <c:v>40625</c:v>
                </c:pt>
                <c:pt idx="2927">
                  <c:v>40626</c:v>
                </c:pt>
                <c:pt idx="2928">
                  <c:v>40627</c:v>
                </c:pt>
                <c:pt idx="2929">
                  <c:v>40630</c:v>
                </c:pt>
                <c:pt idx="2930">
                  <c:v>40631</c:v>
                </c:pt>
                <c:pt idx="2931">
                  <c:v>40632</c:v>
                </c:pt>
                <c:pt idx="2932">
                  <c:v>40633</c:v>
                </c:pt>
                <c:pt idx="2933">
                  <c:v>40634</c:v>
                </c:pt>
                <c:pt idx="2934">
                  <c:v>40637</c:v>
                </c:pt>
                <c:pt idx="2935">
                  <c:v>40638</c:v>
                </c:pt>
                <c:pt idx="2936">
                  <c:v>40639</c:v>
                </c:pt>
                <c:pt idx="2937">
                  <c:v>40640</c:v>
                </c:pt>
                <c:pt idx="2938">
                  <c:v>40641</c:v>
                </c:pt>
                <c:pt idx="2939">
                  <c:v>40644</c:v>
                </c:pt>
                <c:pt idx="2940">
                  <c:v>40645</c:v>
                </c:pt>
                <c:pt idx="2941">
                  <c:v>40646</c:v>
                </c:pt>
                <c:pt idx="2942">
                  <c:v>40647</c:v>
                </c:pt>
                <c:pt idx="2943">
                  <c:v>40648</c:v>
                </c:pt>
                <c:pt idx="2944">
                  <c:v>40651</c:v>
                </c:pt>
                <c:pt idx="2945">
                  <c:v>40652</c:v>
                </c:pt>
                <c:pt idx="2946">
                  <c:v>40653</c:v>
                </c:pt>
                <c:pt idx="2947">
                  <c:v>40654</c:v>
                </c:pt>
                <c:pt idx="2948">
                  <c:v>40655</c:v>
                </c:pt>
                <c:pt idx="2949">
                  <c:v>40658</c:v>
                </c:pt>
                <c:pt idx="2950">
                  <c:v>40659</c:v>
                </c:pt>
                <c:pt idx="2951">
                  <c:v>40660</c:v>
                </c:pt>
                <c:pt idx="2952">
                  <c:v>40661</c:v>
                </c:pt>
                <c:pt idx="2953">
                  <c:v>40662</c:v>
                </c:pt>
                <c:pt idx="2954">
                  <c:v>40665</c:v>
                </c:pt>
                <c:pt idx="2955">
                  <c:v>40666</c:v>
                </c:pt>
                <c:pt idx="2956">
                  <c:v>40667</c:v>
                </c:pt>
                <c:pt idx="2957">
                  <c:v>40668</c:v>
                </c:pt>
                <c:pt idx="2958">
                  <c:v>40669</c:v>
                </c:pt>
                <c:pt idx="2959">
                  <c:v>40672</c:v>
                </c:pt>
                <c:pt idx="2960">
                  <c:v>40673</c:v>
                </c:pt>
                <c:pt idx="2961">
                  <c:v>40674</c:v>
                </c:pt>
                <c:pt idx="2962">
                  <c:v>40675</c:v>
                </c:pt>
                <c:pt idx="2963">
                  <c:v>40676</c:v>
                </c:pt>
                <c:pt idx="2964">
                  <c:v>40679</c:v>
                </c:pt>
                <c:pt idx="2965">
                  <c:v>40680</c:v>
                </c:pt>
                <c:pt idx="2966">
                  <c:v>40681</c:v>
                </c:pt>
                <c:pt idx="2967">
                  <c:v>40682</c:v>
                </c:pt>
                <c:pt idx="2968">
                  <c:v>40683</c:v>
                </c:pt>
                <c:pt idx="2969">
                  <c:v>40686</c:v>
                </c:pt>
                <c:pt idx="2970">
                  <c:v>40687</c:v>
                </c:pt>
                <c:pt idx="2971">
                  <c:v>40688</c:v>
                </c:pt>
                <c:pt idx="2972">
                  <c:v>40689</c:v>
                </c:pt>
                <c:pt idx="2973">
                  <c:v>40690</c:v>
                </c:pt>
                <c:pt idx="2974">
                  <c:v>40693</c:v>
                </c:pt>
                <c:pt idx="2975">
                  <c:v>40694</c:v>
                </c:pt>
                <c:pt idx="2976">
                  <c:v>40695</c:v>
                </c:pt>
                <c:pt idx="2977">
                  <c:v>40696</c:v>
                </c:pt>
                <c:pt idx="2978">
                  <c:v>40697</c:v>
                </c:pt>
                <c:pt idx="2979">
                  <c:v>40700</c:v>
                </c:pt>
                <c:pt idx="2980">
                  <c:v>40701</c:v>
                </c:pt>
                <c:pt idx="2981">
                  <c:v>40702</c:v>
                </c:pt>
                <c:pt idx="2982">
                  <c:v>40703</c:v>
                </c:pt>
                <c:pt idx="2983">
                  <c:v>40704</c:v>
                </c:pt>
                <c:pt idx="2984">
                  <c:v>40707</c:v>
                </c:pt>
                <c:pt idx="2985">
                  <c:v>40708</c:v>
                </c:pt>
                <c:pt idx="2986">
                  <c:v>40709</c:v>
                </c:pt>
                <c:pt idx="2987">
                  <c:v>40710</c:v>
                </c:pt>
                <c:pt idx="2988">
                  <c:v>40711</c:v>
                </c:pt>
                <c:pt idx="2989">
                  <c:v>40714</c:v>
                </c:pt>
                <c:pt idx="2990">
                  <c:v>40715</c:v>
                </c:pt>
                <c:pt idx="2991">
                  <c:v>40716</c:v>
                </c:pt>
                <c:pt idx="2992">
                  <c:v>40717</c:v>
                </c:pt>
                <c:pt idx="2993">
                  <c:v>40718</c:v>
                </c:pt>
                <c:pt idx="2994">
                  <c:v>40721</c:v>
                </c:pt>
                <c:pt idx="2995">
                  <c:v>40722</c:v>
                </c:pt>
                <c:pt idx="2996">
                  <c:v>40723</c:v>
                </c:pt>
                <c:pt idx="2997">
                  <c:v>40724</c:v>
                </c:pt>
                <c:pt idx="2998">
                  <c:v>40725</c:v>
                </c:pt>
                <c:pt idx="2999">
                  <c:v>40728</c:v>
                </c:pt>
                <c:pt idx="3000">
                  <c:v>40729</c:v>
                </c:pt>
                <c:pt idx="3001">
                  <c:v>40730</c:v>
                </c:pt>
                <c:pt idx="3002">
                  <c:v>40731</c:v>
                </c:pt>
                <c:pt idx="3003">
                  <c:v>40732</c:v>
                </c:pt>
                <c:pt idx="3004">
                  <c:v>40735</c:v>
                </c:pt>
                <c:pt idx="3005">
                  <c:v>40736</c:v>
                </c:pt>
                <c:pt idx="3006">
                  <c:v>40737</c:v>
                </c:pt>
                <c:pt idx="3007">
                  <c:v>40738</c:v>
                </c:pt>
                <c:pt idx="3008">
                  <c:v>40739</c:v>
                </c:pt>
                <c:pt idx="3009">
                  <c:v>40742</c:v>
                </c:pt>
                <c:pt idx="3010">
                  <c:v>40743</c:v>
                </c:pt>
                <c:pt idx="3011">
                  <c:v>40744</c:v>
                </c:pt>
                <c:pt idx="3012">
                  <c:v>40745</c:v>
                </c:pt>
                <c:pt idx="3013">
                  <c:v>40746</c:v>
                </c:pt>
                <c:pt idx="3014">
                  <c:v>40749</c:v>
                </c:pt>
                <c:pt idx="3015">
                  <c:v>40750</c:v>
                </c:pt>
                <c:pt idx="3016">
                  <c:v>40751</c:v>
                </c:pt>
                <c:pt idx="3017">
                  <c:v>40752</c:v>
                </c:pt>
                <c:pt idx="3018">
                  <c:v>40753</c:v>
                </c:pt>
                <c:pt idx="3019">
                  <c:v>40756</c:v>
                </c:pt>
                <c:pt idx="3020">
                  <c:v>40757</c:v>
                </c:pt>
                <c:pt idx="3021">
                  <c:v>40758</c:v>
                </c:pt>
                <c:pt idx="3022">
                  <c:v>40759</c:v>
                </c:pt>
                <c:pt idx="3023">
                  <c:v>40760</c:v>
                </c:pt>
                <c:pt idx="3024">
                  <c:v>40763</c:v>
                </c:pt>
                <c:pt idx="3025">
                  <c:v>40764</c:v>
                </c:pt>
                <c:pt idx="3026">
                  <c:v>40765</c:v>
                </c:pt>
                <c:pt idx="3027">
                  <c:v>40766</c:v>
                </c:pt>
                <c:pt idx="3028">
                  <c:v>40767</c:v>
                </c:pt>
                <c:pt idx="3029">
                  <c:v>40770</c:v>
                </c:pt>
                <c:pt idx="3030">
                  <c:v>40771</c:v>
                </c:pt>
                <c:pt idx="3031">
                  <c:v>40772</c:v>
                </c:pt>
                <c:pt idx="3032">
                  <c:v>40773</c:v>
                </c:pt>
                <c:pt idx="3033">
                  <c:v>40774</c:v>
                </c:pt>
                <c:pt idx="3034">
                  <c:v>40777</c:v>
                </c:pt>
                <c:pt idx="3035">
                  <c:v>40778</c:v>
                </c:pt>
                <c:pt idx="3036">
                  <c:v>40779</c:v>
                </c:pt>
                <c:pt idx="3037">
                  <c:v>40780</c:v>
                </c:pt>
                <c:pt idx="3038">
                  <c:v>40781</c:v>
                </c:pt>
                <c:pt idx="3039">
                  <c:v>40784</c:v>
                </c:pt>
                <c:pt idx="3040">
                  <c:v>40785</c:v>
                </c:pt>
                <c:pt idx="3041">
                  <c:v>40786</c:v>
                </c:pt>
                <c:pt idx="3042">
                  <c:v>40787</c:v>
                </c:pt>
                <c:pt idx="3043">
                  <c:v>40788</c:v>
                </c:pt>
                <c:pt idx="3044">
                  <c:v>40791</c:v>
                </c:pt>
                <c:pt idx="3045">
                  <c:v>40792</c:v>
                </c:pt>
                <c:pt idx="3046">
                  <c:v>40793</c:v>
                </c:pt>
                <c:pt idx="3047">
                  <c:v>40794</c:v>
                </c:pt>
                <c:pt idx="3048">
                  <c:v>40795</c:v>
                </c:pt>
                <c:pt idx="3049">
                  <c:v>40798</c:v>
                </c:pt>
                <c:pt idx="3050">
                  <c:v>40799</c:v>
                </c:pt>
                <c:pt idx="3051">
                  <c:v>40800</c:v>
                </c:pt>
                <c:pt idx="3052">
                  <c:v>40801</c:v>
                </c:pt>
                <c:pt idx="3053">
                  <c:v>40802</c:v>
                </c:pt>
                <c:pt idx="3054">
                  <c:v>40805</c:v>
                </c:pt>
                <c:pt idx="3055">
                  <c:v>40806</c:v>
                </c:pt>
                <c:pt idx="3056">
                  <c:v>40807</c:v>
                </c:pt>
                <c:pt idx="3057">
                  <c:v>40808</c:v>
                </c:pt>
                <c:pt idx="3058">
                  <c:v>40809</c:v>
                </c:pt>
                <c:pt idx="3059">
                  <c:v>40812</c:v>
                </c:pt>
                <c:pt idx="3060">
                  <c:v>40813</c:v>
                </c:pt>
                <c:pt idx="3061">
                  <c:v>40814</c:v>
                </c:pt>
                <c:pt idx="3062">
                  <c:v>40815</c:v>
                </c:pt>
                <c:pt idx="3063">
                  <c:v>40816</c:v>
                </c:pt>
                <c:pt idx="3064">
                  <c:v>40819</c:v>
                </c:pt>
                <c:pt idx="3065">
                  <c:v>40820</c:v>
                </c:pt>
                <c:pt idx="3066">
                  <c:v>40821</c:v>
                </c:pt>
                <c:pt idx="3067">
                  <c:v>40822</c:v>
                </c:pt>
                <c:pt idx="3068">
                  <c:v>40823</c:v>
                </c:pt>
                <c:pt idx="3069">
                  <c:v>40826</c:v>
                </c:pt>
                <c:pt idx="3070">
                  <c:v>40827</c:v>
                </c:pt>
                <c:pt idx="3071">
                  <c:v>40828</c:v>
                </c:pt>
                <c:pt idx="3072">
                  <c:v>40829</c:v>
                </c:pt>
                <c:pt idx="3073">
                  <c:v>40830</c:v>
                </c:pt>
                <c:pt idx="3074">
                  <c:v>40833</c:v>
                </c:pt>
                <c:pt idx="3075">
                  <c:v>40834</c:v>
                </c:pt>
                <c:pt idx="3076">
                  <c:v>40835</c:v>
                </c:pt>
                <c:pt idx="3077">
                  <c:v>40836</c:v>
                </c:pt>
                <c:pt idx="3078">
                  <c:v>40837</c:v>
                </c:pt>
                <c:pt idx="3079">
                  <c:v>40840</c:v>
                </c:pt>
                <c:pt idx="3080">
                  <c:v>40841</c:v>
                </c:pt>
                <c:pt idx="3081">
                  <c:v>40842</c:v>
                </c:pt>
                <c:pt idx="3082">
                  <c:v>40843</c:v>
                </c:pt>
                <c:pt idx="3083">
                  <c:v>40844</c:v>
                </c:pt>
                <c:pt idx="3084">
                  <c:v>40847</c:v>
                </c:pt>
                <c:pt idx="3085">
                  <c:v>40848</c:v>
                </c:pt>
                <c:pt idx="3086">
                  <c:v>40849</c:v>
                </c:pt>
                <c:pt idx="3087">
                  <c:v>40850</c:v>
                </c:pt>
                <c:pt idx="3088">
                  <c:v>40851</c:v>
                </c:pt>
                <c:pt idx="3089">
                  <c:v>40854</c:v>
                </c:pt>
                <c:pt idx="3090">
                  <c:v>40855</c:v>
                </c:pt>
                <c:pt idx="3091">
                  <c:v>40856</c:v>
                </c:pt>
                <c:pt idx="3092">
                  <c:v>40857</c:v>
                </c:pt>
                <c:pt idx="3093">
                  <c:v>40858</c:v>
                </c:pt>
                <c:pt idx="3094">
                  <c:v>40861</c:v>
                </c:pt>
                <c:pt idx="3095">
                  <c:v>40862</c:v>
                </c:pt>
                <c:pt idx="3096">
                  <c:v>40863</c:v>
                </c:pt>
                <c:pt idx="3097">
                  <c:v>40864</c:v>
                </c:pt>
                <c:pt idx="3098">
                  <c:v>40865</c:v>
                </c:pt>
                <c:pt idx="3099">
                  <c:v>40868</c:v>
                </c:pt>
                <c:pt idx="3100">
                  <c:v>40869</c:v>
                </c:pt>
                <c:pt idx="3101">
                  <c:v>40870</c:v>
                </c:pt>
                <c:pt idx="3102">
                  <c:v>40871</c:v>
                </c:pt>
                <c:pt idx="3103">
                  <c:v>40872</c:v>
                </c:pt>
                <c:pt idx="3104">
                  <c:v>40875</c:v>
                </c:pt>
                <c:pt idx="3105">
                  <c:v>40876</c:v>
                </c:pt>
                <c:pt idx="3106">
                  <c:v>40877</c:v>
                </c:pt>
                <c:pt idx="3107">
                  <c:v>40878</c:v>
                </c:pt>
                <c:pt idx="3108">
                  <c:v>40879</c:v>
                </c:pt>
                <c:pt idx="3109">
                  <c:v>40882</c:v>
                </c:pt>
                <c:pt idx="3110">
                  <c:v>40883</c:v>
                </c:pt>
                <c:pt idx="3111">
                  <c:v>40884</c:v>
                </c:pt>
                <c:pt idx="3112">
                  <c:v>40885</c:v>
                </c:pt>
                <c:pt idx="3113">
                  <c:v>40886</c:v>
                </c:pt>
                <c:pt idx="3114">
                  <c:v>40889</c:v>
                </c:pt>
                <c:pt idx="3115">
                  <c:v>40890</c:v>
                </c:pt>
                <c:pt idx="3116">
                  <c:v>40891</c:v>
                </c:pt>
                <c:pt idx="3117">
                  <c:v>40892</c:v>
                </c:pt>
                <c:pt idx="3118">
                  <c:v>40893</c:v>
                </c:pt>
                <c:pt idx="3119">
                  <c:v>40896</c:v>
                </c:pt>
                <c:pt idx="3120">
                  <c:v>40897</c:v>
                </c:pt>
                <c:pt idx="3121">
                  <c:v>40898</c:v>
                </c:pt>
                <c:pt idx="3122">
                  <c:v>40899</c:v>
                </c:pt>
                <c:pt idx="3123">
                  <c:v>40900</c:v>
                </c:pt>
                <c:pt idx="3124">
                  <c:v>40903</c:v>
                </c:pt>
                <c:pt idx="3125">
                  <c:v>40904</c:v>
                </c:pt>
                <c:pt idx="3126">
                  <c:v>40905</c:v>
                </c:pt>
                <c:pt idx="3127">
                  <c:v>40906</c:v>
                </c:pt>
                <c:pt idx="3128">
                  <c:v>40907</c:v>
                </c:pt>
                <c:pt idx="3129">
                  <c:v>40910</c:v>
                </c:pt>
                <c:pt idx="3130">
                  <c:v>40911</c:v>
                </c:pt>
                <c:pt idx="3131">
                  <c:v>40912</c:v>
                </c:pt>
                <c:pt idx="3132">
                  <c:v>40913</c:v>
                </c:pt>
                <c:pt idx="3133">
                  <c:v>40914</c:v>
                </c:pt>
                <c:pt idx="3134">
                  <c:v>40917</c:v>
                </c:pt>
                <c:pt idx="3135">
                  <c:v>40918</c:v>
                </c:pt>
                <c:pt idx="3136">
                  <c:v>40919</c:v>
                </c:pt>
                <c:pt idx="3137">
                  <c:v>40920</c:v>
                </c:pt>
                <c:pt idx="3138">
                  <c:v>40921</c:v>
                </c:pt>
                <c:pt idx="3139">
                  <c:v>40924</c:v>
                </c:pt>
                <c:pt idx="3140">
                  <c:v>40925</c:v>
                </c:pt>
                <c:pt idx="3141">
                  <c:v>40926</c:v>
                </c:pt>
                <c:pt idx="3142">
                  <c:v>40927</c:v>
                </c:pt>
                <c:pt idx="3143">
                  <c:v>40928</c:v>
                </c:pt>
                <c:pt idx="3144">
                  <c:v>40931</c:v>
                </c:pt>
                <c:pt idx="3145">
                  <c:v>40932</c:v>
                </c:pt>
                <c:pt idx="3146">
                  <c:v>40933</c:v>
                </c:pt>
                <c:pt idx="3147">
                  <c:v>40934</c:v>
                </c:pt>
                <c:pt idx="3148">
                  <c:v>40935</c:v>
                </c:pt>
                <c:pt idx="3149">
                  <c:v>40938</c:v>
                </c:pt>
                <c:pt idx="3150">
                  <c:v>40939</c:v>
                </c:pt>
                <c:pt idx="3151">
                  <c:v>40940</c:v>
                </c:pt>
                <c:pt idx="3152">
                  <c:v>40941</c:v>
                </c:pt>
                <c:pt idx="3153">
                  <c:v>40942</c:v>
                </c:pt>
                <c:pt idx="3154">
                  <c:v>40945</c:v>
                </c:pt>
                <c:pt idx="3155">
                  <c:v>40946</c:v>
                </c:pt>
                <c:pt idx="3156">
                  <c:v>40947</c:v>
                </c:pt>
                <c:pt idx="3157">
                  <c:v>40948</c:v>
                </c:pt>
                <c:pt idx="3158">
                  <c:v>40949</c:v>
                </c:pt>
                <c:pt idx="3159">
                  <c:v>40952</c:v>
                </c:pt>
                <c:pt idx="3160">
                  <c:v>40953</c:v>
                </c:pt>
                <c:pt idx="3161">
                  <c:v>40954</c:v>
                </c:pt>
                <c:pt idx="3162">
                  <c:v>40955</c:v>
                </c:pt>
                <c:pt idx="3163">
                  <c:v>40956</c:v>
                </c:pt>
                <c:pt idx="3164">
                  <c:v>40959</c:v>
                </c:pt>
                <c:pt idx="3165">
                  <c:v>40960</c:v>
                </c:pt>
                <c:pt idx="3166">
                  <c:v>40961</c:v>
                </c:pt>
                <c:pt idx="3167">
                  <c:v>40962</c:v>
                </c:pt>
                <c:pt idx="3168">
                  <c:v>40963</c:v>
                </c:pt>
                <c:pt idx="3169">
                  <c:v>40966</c:v>
                </c:pt>
                <c:pt idx="3170">
                  <c:v>40967</c:v>
                </c:pt>
                <c:pt idx="3171">
                  <c:v>40968</c:v>
                </c:pt>
                <c:pt idx="3172">
                  <c:v>40969</c:v>
                </c:pt>
                <c:pt idx="3173">
                  <c:v>40970</c:v>
                </c:pt>
                <c:pt idx="3174">
                  <c:v>40973</c:v>
                </c:pt>
                <c:pt idx="3175">
                  <c:v>40974</c:v>
                </c:pt>
                <c:pt idx="3176">
                  <c:v>40975</c:v>
                </c:pt>
                <c:pt idx="3177">
                  <c:v>40976</c:v>
                </c:pt>
                <c:pt idx="3178">
                  <c:v>40977</c:v>
                </c:pt>
                <c:pt idx="3179">
                  <c:v>40980</c:v>
                </c:pt>
                <c:pt idx="3180">
                  <c:v>40981</c:v>
                </c:pt>
                <c:pt idx="3181">
                  <c:v>40982</c:v>
                </c:pt>
                <c:pt idx="3182">
                  <c:v>40983</c:v>
                </c:pt>
                <c:pt idx="3183">
                  <c:v>40984</c:v>
                </c:pt>
                <c:pt idx="3184">
                  <c:v>40987</c:v>
                </c:pt>
                <c:pt idx="3185">
                  <c:v>40988</c:v>
                </c:pt>
                <c:pt idx="3186">
                  <c:v>40989</c:v>
                </c:pt>
                <c:pt idx="3187">
                  <c:v>40990</c:v>
                </c:pt>
                <c:pt idx="3188">
                  <c:v>40991</c:v>
                </c:pt>
                <c:pt idx="3189">
                  <c:v>40994</c:v>
                </c:pt>
                <c:pt idx="3190">
                  <c:v>40995</c:v>
                </c:pt>
                <c:pt idx="3191">
                  <c:v>40996</c:v>
                </c:pt>
                <c:pt idx="3192">
                  <c:v>40997</c:v>
                </c:pt>
                <c:pt idx="3193">
                  <c:v>40998</c:v>
                </c:pt>
                <c:pt idx="3194">
                  <c:v>41001</c:v>
                </c:pt>
                <c:pt idx="3195">
                  <c:v>41002</c:v>
                </c:pt>
                <c:pt idx="3196">
                  <c:v>41003</c:v>
                </c:pt>
                <c:pt idx="3197">
                  <c:v>41004</c:v>
                </c:pt>
                <c:pt idx="3198">
                  <c:v>41005</c:v>
                </c:pt>
                <c:pt idx="3199">
                  <c:v>41008</c:v>
                </c:pt>
                <c:pt idx="3200">
                  <c:v>41009</c:v>
                </c:pt>
                <c:pt idx="3201">
                  <c:v>41010</c:v>
                </c:pt>
                <c:pt idx="3202">
                  <c:v>41011</c:v>
                </c:pt>
                <c:pt idx="3203">
                  <c:v>41012</c:v>
                </c:pt>
                <c:pt idx="3204">
                  <c:v>41015</c:v>
                </c:pt>
                <c:pt idx="3205">
                  <c:v>41016</c:v>
                </c:pt>
                <c:pt idx="3206">
                  <c:v>41017</c:v>
                </c:pt>
                <c:pt idx="3207">
                  <c:v>41018</c:v>
                </c:pt>
                <c:pt idx="3208">
                  <c:v>41019</c:v>
                </c:pt>
                <c:pt idx="3209">
                  <c:v>41022</c:v>
                </c:pt>
                <c:pt idx="3210">
                  <c:v>41023</c:v>
                </c:pt>
                <c:pt idx="3211">
                  <c:v>41024</c:v>
                </c:pt>
                <c:pt idx="3212">
                  <c:v>41025</c:v>
                </c:pt>
                <c:pt idx="3213">
                  <c:v>41026</c:v>
                </c:pt>
                <c:pt idx="3214">
                  <c:v>41029</c:v>
                </c:pt>
                <c:pt idx="3215">
                  <c:v>41030</c:v>
                </c:pt>
                <c:pt idx="3216">
                  <c:v>41031</c:v>
                </c:pt>
                <c:pt idx="3217">
                  <c:v>41032</c:v>
                </c:pt>
                <c:pt idx="3218">
                  <c:v>41033</c:v>
                </c:pt>
                <c:pt idx="3219">
                  <c:v>41036</c:v>
                </c:pt>
                <c:pt idx="3220">
                  <c:v>41037</c:v>
                </c:pt>
                <c:pt idx="3221">
                  <c:v>41038</c:v>
                </c:pt>
                <c:pt idx="3222">
                  <c:v>41039</c:v>
                </c:pt>
                <c:pt idx="3223">
                  <c:v>41040</c:v>
                </c:pt>
                <c:pt idx="3224">
                  <c:v>41043</c:v>
                </c:pt>
                <c:pt idx="3225">
                  <c:v>41044</c:v>
                </c:pt>
                <c:pt idx="3226">
                  <c:v>41045</c:v>
                </c:pt>
                <c:pt idx="3227">
                  <c:v>41046</c:v>
                </c:pt>
                <c:pt idx="3228">
                  <c:v>41047</c:v>
                </c:pt>
                <c:pt idx="3229">
                  <c:v>41050</c:v>
                </c:pt>
                <c:pt idx="3230">
                  <c:v>41051</c:v>
                </c:pt>
                <c:pt idx="3231">
                  <c:v>41052</c:v>
                </c:pt>
                <c:pt idx="3232">
                  <c:v>41053</c:v>
                </c:pt>
                <c:pt idx="3233">
                  <c:v>41054</c:v>
                </c:pt>
                <c:pt idx="3234">
                  <c:v>41057</c:v>
                </c:pt>
                <c:pt idx="3235">
                  <c:v>41058</c:v>
                </c:pt>
                <c:pt idx="3236">
                  <c:v>41059</c:v>
                </c:pt>
                <c:pt idx="3237">
                  <c:v>41060</c:v>
                </c:pt>
                <c:pt idx="3238">
                  <c:v>41061</c:v>
                </c:pt>
                <c:pt idx="3239">
                  <c:v>41064</c:v>
                </c:pt>
                <c:pt idx="3240">
                  <c:v>41065</c:v>
                </c:pt>
                <c:pt idx="3241">
                  <c:v>41066</c:v>
                </c:pt>
                <c:pt idx="3242">
                  <c:v>41067</c:v>
                </c:pt>
                <c:pt idx="3243">
                  <c:v>41068</c:v>
                </c:pt>
                <c:pt idx="3244">
                  <c:v>41071</c:v>
                </c:pt>
                <c:pt idx="3245">
                  <c:v>41072</c:v>
                </c:pt>
                <c:pt idx="3246">
                  <c:v>41073</c:v>
                </c:pt>
                <c:pt idx="3247">
                  <c:v>41074</c:v>
                </c:pt>
                <c:pt idx="3248">
                  <c:v>41075</c:v>
                </c:pt>
                <c:pt idx="3249">
                  <c:v>41078</c:v>
                </c:pt>
                <c:pt idx="3250">
                  <c:v>41079</c:v>
                </c:pt>
                <c:pt idx="3251">
                  <c:v>41080</c:v>
                </c:pt>
                <c:pt idx="3252">
                  <c:v>41081</c:v>
                </c:pt>
                <c:pt idx="3253">
                  <c:v>41082</c:v>
                </c:pt>
                <c:pt idx="3254">
                  <c:v>41085</c:v>
                </c:pt>
                <c:pt idx="3255">
                  <c:v>41086</c:v>
                </c:pt>
                <c:pt idx="3256">
                  <c:v>41087</c:v>
                </c:pt>
                <c:pt idx="3257">
                  <c:v>41088</c:v>
                </c:pt>
                <c:pt idx="3258">
                  <c:v>41089</c:v>
                </c:pt>
                <c:pt idx="3259">
                  <c:v>41092</c:v>
                </c:pt>
                <c:pt idx="3260">
                  <c:v>41093</c:v>
                </c:pt>
                <c:pt idx="3261">
                  <c:v>41094</c:v>
                </c:pt>
                <c:pt idx="3262">
                  <c:v>41095</c:v>
                </c:pt>
                <c:pt idx="3263">
                  <c:v>41096</c:v>
                </c:pt>
                <c:pt idx="3264">
                  <c:v>41099</c:v>
                </c:pt>
                <c:pt idx="3265">
                  <c:v>41100</c:v>
                </c:pt>
                <c:pt idx="3266">
                  <c:v>41101</c:v>
                </c:pt>
                <c:pt idx="3267">
                  <c:v>41102</c:v>
                </c:pt>
                <c:pt idx="3268">
                  <c:v>41103</c:v>
                </c:pt>
                <c:pt idx="3269">
                  <c:v>41106</c:v>
                </c:pt>
                <c:pt idx="3270">
                  <c:v>41107</c:v>
                </c:pt>
                <c:pt idx="3271">
                  <c:v>41108</c:v>
                </c:pt>
                <c:pt idx="3272">
                  <c:v>41109</c:v>
                </c:pt>
                <c:pt idx="3273">
                  <c:v>41110</c:v>
                </c:pt>
                <c:pt idx="3274">
                  <c:v>41113</c:v>
                </c:pt>
                <c:pt idx="3275">
                  <c:v>41114</c:v>
                </c:pt>
                <c:pt idx="3276">
                  <c:v>41115</c:v>
                </c:pt>
                <c:pt idx="3277">
                  <c:v>41116</c:v>
                </c:pt>
                <c:pt idx="3278">
                  <c:v>41117</c:v>
                </c:pt>
                <c:pt idx="3279">
                  <c:v>41120</c:v>
                </c:pt>
                <c:pt idx="3280">
                  <c:v>41121</c:v>
                </c:pt>
                <c:pt idx="3281">
                  <c:v>41122</c:v>
                </c:pt>
                <c:pt idx="3282">
                  <c:v>41123</c:v>
                </c:pt>
                <c:pt idx="3283">
                  <c:v>41124</c:v>
                </c:pt>
                <c:pt idx="3284">
                  <c:v>41127</c:v>
                </c:pt>
                <c:pt idx="3285">
                  <c:v>41128</c:v>
                </c:pt>
                <c:pt idx="3286">
                  <c:v>41129</c:v>
                </c:pt>
                <c:pt idx="3287">
                  <c:v>41130</c:v>
                </c:pt>
                <c:pt idx="3288">
                  <c:v>41131</c:v>
                </c:pt>
                <c:pt idx="3289">
                  <c:v>41134</c:v>
                </c:pt>
                <c:pt idx="3290">
                  <c:v>41135</c:v>
                </c:pt>
                <c:pt idx="3291">
                  <c:v>41136</c:v>
                </c:pt>
                <c:pt idx="3292">
                  <c:v>41137</c:v>
                </c:pt>
                <c:pt idx="3293">
                  <c:v>41138</c:v>
                </c:pt>
                <c:pt idx="3294">
                  <c:v>41141</c:v>
                </c:pt>
                <c:pt idx="3295">
                  <c:v>41142</c:v>
                </c:pt>
                <c:pt idx="3296">
                  <c:v>41143</c:v>
                </c:pt>
                <c:pt idx="3297">
                  <c:v>41144</c:v>
                </c:pt>
                <c:pt idx="3298">
                  <c:v>41145</c:v>
                </c:pt>
                <c:pt idx="3299">
                  <c:v>41148</c:v>
                </c:pt>
                <c:pt idx="3300">
                  <c:v>41149</c:v>
                </c:pt>
                <c:pt idx="3301">
                  <c:v>41150</c:v>
                </c:pt>
                <c:pt idx="3302">
                  <c:v>41151</c:v>
                </c:pt>
                <c:pt idx="3303">
                  <c:v>41152</c:v>
                </c:pt>
                <c:pt idx="3304">
                  <c:v>41155</c:v>
                </c:pt>
                <c:pt idx="3305">
                  <c:v>41156</c:v>
                </c:pt>
                <c:pt idx="3306">
                  <c:v>41157</c:v>
                </c:pt>
                <c:pt idx="3307">
                  <c:v>41158</c:v>
                </c:pt>
                <c:pt idx="3308">
                  <c:v>41159</c:v>
                </c:pt>
                <c:pt idx="3309">
                  <c:v>41162</c:v>
                </c:pt>
                <c:pt idx="3310">
                  <c:v>41163</c:v>
                </c:pt>
                <c:pt idx="3311">
                  <c:v>41164</c:v>
                </c:pt>
                <c:pt idx="3312">
                  <c:v>41165</c:v>
                </c:pt>
                <c:pt idx="3313">
                  <c:v>41166</c:v>
                </c:pt>
                <c:pt idx="3314">
                  <c:v>41169</c:v>
                </c:pt>
                <c:pt idx="3315">
                  <c:v>41170</c:v>
                </c:pt>
                <c:pt idx="3316">
                  <c:v>41171</c:v>
                </c:pt>
                <c:pt idx="3317">
                  <c:v>41172</c:v>
                </c:pt>
                <c:pt idx="3318">
                  <c:v>41173</c:v>
                </c:pt>
                <c:pt idx="3319">
                  <c:v>41176</c:v>
                </c:pt>
                <c:pt idx="3320">
                  <c:v>41177</c:v>
                </c:pt>
                <c:pt idx="3321">
                  <c:v>41178</c:v>
                </c:pt>
                <c:pt idx="3322">
                  <c:v>41179</c:v>
                </c:pt>
                <c:pt idx="3323">
                  <c:v>41180</c:v>
                </c:pt>
                <c:pt idx="3324">
                  <c:v>41183</c:v>
                </c:pt>
                <c:pt idx="3325">
                  <c:v>41184</c:v>
                </c:pt>
                <c:pt idx="3326">
                  <c:v>41185</c:v>
                </c:pt>
                <c:pt idx="3327">
                  <c:v>41186</c:v>
                </c:pt>
                <c:pt idx="3328">
                  <c:v>41187</c:v>
                </c:pt>
                <c:pt idx="3329">
                  <c:v>41190</c:v>
                </c:pt>
                <c:pt idx="3330">
                  <c:v>41191</c:v>
                </c:pt>
                <c:pt idx="3331">
                  <c:v>41192</c:v>
                </c:pt>
                <c:pt idx="3332">
                  <c:v>41193</c:v>
                </c:pt>
                <c:pt idx="3333">
                  <c:v>41194</c:v>
                </c:pt>
                <c:pt idx="3334">
                  <c:v>41197</c:v>
                </c:pt>
                <c:pt idx="3335">
                  <c:v>41198</c:v>
                </c:pt>
                <c:pt idx="3336">
                  <c:v>41199</c:v>
                </c:pt>
                <c:pt idx="3337">
                  <c:v>41200</c:v>
                </c:pt>
                <c:pt idx="3338">
                  <c:v>41201</c:v>
                </c:pt>
                <c:pt idx="3339">
                  <c:v>41204</c:v>
                </c:pt>
                <c:pt idx="3340">
                  <c:v>41205</c:v>
                </c:pt>
                <c:pt idx="3341">
                  <c:v>41206</c:v>
                </c:pt>
                <c:pt idx="3342">
                  <c:v>41207</c:v>
                </c:pt>
                <c:pt idx="3343">
                  <c:v>41208</c:v>
                </c:pt>
                <c:pt idx="3344">
                  <c:v>41211</c:v>
                </c:pt>
                <c:pt idx="3345">
                  <c:v>41212</c:v>
                </c:pt>
                <c:pt idx="3346">
                  <c:v>41213</c:v>
                </c:pt>
                <c:pt idx="3347">
                  <c:v>41214</c:v>
                </c:pt>
                <c:pt idx="3348">
                  <c:v>41215</c:v>
                </c:pt>
                <c:pt idx="3349">
                  <c:v>41218</c:v>
                </c:pt>
                <c:pt idx="3350">
                  <c:v>41219</c:v>
                </c:pt>
                <c:pt idx="3351">
                  <c:v>41220</c:v>
                </c:pt>
                <c:pt idx="3352">
                  <c:v>41221</c:v>
                </c:pt>
                <c:pt idx="3353">
                  <c:v>41222</c:v>
                </c:pt>
                <c:pt idx="3354">
                  <c:v>41225</c:v>
                </c:pt>
                <c:pt idx="3355">
                  <c:v>41226</c:v>
                </c:pt>
                <c:pt idx="3356">
                  <c:v>41227</c:v>
                </c:pt>
                <c:pt idx="3357">
                  <c:v>41228</c:v>
                </c:pt>
                <c:pt idx="3358">
                  <c:v>41229</c:v>
                </c:pt>
                <c:pt idx="3359">
                  <c:v>41232</c:v>
                </c:pt>
                <c:pt idx="3360">
                  <c:v>41233</c:v>
                </c:pt>
                <c:pt idx="3361">
                  <c:v>41234</c:v>
                </c:pt>
                <c:pt idx="3362">
                  <c:v>41235</c:v>
                </c:pt>
                <c:pt idx="3363">
                  <c:v>41236</c:v>
                </c:pt>
                <c:pt idx="3364">
                  <c:v>41239</c:v>
                </c:pt>
                <c:pt idx="3365">
                  <c:v>41240</c:v>
                </c:pt>
                <c:pt idx="3366">
                  <c:v>41241</c:v>
                </c:pt>
                <c:pt idx="3367">
                  <c:v>41242</c:v>
                </c:pt>
                <c:pt idx="3368">
                  <c:v>41243</c:v>
                </c:pt>
                <c:pt idx="3369">
                  <c:v>41246</c:v>
                </c:pt>
                <c:pt idx="3370">
                  <c:v>41247</c:v>
                </c:pt>
                <c:pt idx="3371">
                  <c:v>41248</c:v>
                </c:pt>
                <c:pt idx="3372">
                  <c:v>41249</c:v>
                </c:pt>
                <c:pt idx="3373">
                  <c:v>41250</c:v>
                </c:pt>
                <c:pt idx="3374">
                  <c:v>41253</c:v>
                </c:pt>
                <c:pt idx="3375">
                  <c:v>41254</c:v>
                </c:pt>
                <c:pt idx="3376">
                  <c:v>41255</c:v>
                </c:pt>
                <c:pt idx="3377">
                  <c:v>41256</c:v>
                </c:pt>
                <c:pt idx="3378">
                  <c:v>41257</c:v>
                </c:pt>
                <c:pt idx="3379">
                  <c:v>41260</c:v>
                </c:pt>
                <c:pt idx="3380">
                  <c:v>41261</c:v>
                </c:pt>
                <c:pt idx="3381">
                  <c:v>41262</c:v>
                </c:pt>
                <c:pt idx="3382">
                  <c:v>41263</c:v>
                </c:pt>
                <c:pt idx="3383">
                  <c:v>41264</c:v>
                </c:pt>
                <c:pt idx="3384">
                  <c:v>41267</c:v>
                </c:pt>
                <c:pt idx="3385">
                  <c:v>41268</c:v>
                </c:pt>
                <c:pt idx="3386">
                  <c:v>41269</c:v>
                </c:pt>
                <c:pt idx="3387">
                  <c:v>41270</c:v>
                </c:pt>
                <c:pt idx="3388">
                  <c:v>41271</c:v>
                </c:pt>
                <c:pt idx="3389">
                  <c:v>41274</c:v>
                </c:pt>
                <c:pt idx="3390">
                  <c:v>41275</c:v>
                </c:pt>
                <c:pt idx="3391">
                  <c:v>41276</c:v>
                </c:pt>
                <c:pt idx="3392">
                  <c:v>41277</c:v>
                </c:pt>
                <c:pt idx="3393">
                  <c:v>41278</c:v>
                </c:pt>
                <c:pt idx="3394">
                  <c:v>41281</c:v>
                </c:pt>
                <c:pt idx="3395">
                  <c:v>41282</c:v>
                </c:pt>
                <c:pt idx="3396">
                  <c:v>41283</c:v>
                </c:pt>
                <c:pt idx="3397">
                  <c:v>41284</c:v>
                </c:pt>
                <c:pt idx="3398">
                  <c:v>41285</c:v>
                </c:pt>
                <c:pt idx="3399">
                  <c:v>41288</c:v>
                </c:pt>
                <c:pt idx="3400">
                  <c:v>41289</c:v>
                </c:pt>
                <c:pt idx="3401">
                  <c:v>41290</c:v>
                </c:pt>
                <c:pt idx="3402">
                  <c:v>41291</c:v>
                </c:pt>
                <c:pt idx="3403">
                  <c:v>41292</c:v>
                </c:pt>
                <c:pt idx="3404">
                  <c:v>41295</c:v>
                </c:pt>
                <c:pt idx="3405">
                  <c:v>41296</c:v>
                </c:pt>
                <c:pt idx="3406">
                  <c:v>41297</c:v>
                </c:pt>
                <c:pt idx="3407">
                  <c:v>41298</c:v>
                </c:pt>
                <c:pt idx="3408">
                  <c:v>41299</c:v>
                </c:pt>
                <c:pt idx="3409">
                  <c:v>41302</c:v>
                </c:pt>
                <c:pt idx="3410">
                  <c:v>41303</c:v>
                </c:pt>
                <c:pt idx="3411">
                  <c:v>41304</c:v>
                </c:pt>
                <c:pt idx="3412">
                  <c:v>41305</c:v>
                </c:pt>
                <c:pt idx="3413">
                  <c:v>41306</c:v>
                </c:pt>
                <c:pt idx="3414">
                  <c:v>41309</c:v>
                </c:pt>
                <c:pt idx="3415">
                  <c:v>41310</c:v>
                </c:pt>
                <c:pt idx="3416">
                  <c:v>41311</c:v>
                </c:pt>
                <c:pt idx="3417">
                  <c:v>41312</c:v>
                </c:pt>
                <c:pt idx="3418">
                  <c:v>41313</c:v>
                </c:pt>
                <c:pt idx="3419">
                  <c:v>41316</c:v>
                </c:pt>
                <c:pt idx="3420">
                  <c:v>41317</c:v>
                </c:pt>
                <c:pt idx="3421">
                  <c:v>41318</c:v>
                </c:pt>
                <c:pt idx="3422">
                  <c:v>41319</c:v>
                </c:pt>
                <c:pt idx="3423">
                  <c:v>41320</c:v>
                </c:pt>
                <c:pt idx="3424">
                  <c:v>41323</c:v>
                </c:pt>
                <c:pt idx="3425">
                  <c:v>41324</c:v>
                </c:pt>
                <c:pt idx="3426">
                  <c:v>41325</c:v>
                </c:pt>
                <c:pt idx="3427">
                  <c:v>41326</c:v>
                </c:pt>
                <c:pt idx="3428">
                  <c:v>41327</c:v>
                </c:pt>
                <c:pt idx="3429">
                  <c:v>41330</c:v>
                </c:pt>
                <c:pt idx="3430">
                  <c:v>41331</c:v>
                </c:pt>
                <c:pt idx="3431">
                  <c:v>41332</c:v>
                </c:pt>
                <c:pt idx="3432">
                  <c:v>41333</c:v>
                </c:pt>
                <c:pt idx="3433">
                  <c:v>41334</c:v>
                </c:pt>
                <c:pt idx="3434">
                  <c:v>41337</c:v>
                </c:pt>
                <c:pt idx="3435">
                  <c:v>41338</c:v>
                </c:pt>
                <c:pt idx="3436">
                  <c:v>41339</c:v>
                </c:pt>
                <c:pt idx="3437">
                  <c:v>41340</c:v>
                </c:pt>
                <c:pt idx="3438">
                  <c:v>41341</c:v>
                </c:pt>
                <c:pt idx="3439">
                  <c:v>41344</c:v>
                </c:pt>
                <c:pt idx="3440">
                  <c:v>41345</c:v>
                </c:pt>
                <c:pt idx="3441">
                  <c:v>41346</c:v>
                </c:pt>
                <c:pt idx="3442">
                  <c:v>41347</c:v>
                </c:pt>
                <c:pt idx="3443">
                  <c:v>41348</c:v>
                </c:pt>
                <c:pt idx="3444">
                  <c:v>41351</c:v>
                </c:pt>
                <c:pt idx="3445">
                  <c:v>41352</c:v>
                </c:pt>
                <c:pt idx="3446">
                  <c:v>41353</c:v>
                </c:pt>
                <c:pt idx="3447">
                  <c:v>41354</c:v>
                </c:pt>
                <c:pt idx="3448">
                  <c:v>41355</c:v>
                </c:pt>
                <c:pt idx="3449">
                  <c:v>41358</c:v>
                </c:pt>
                <c:pt idx="3450">
                  <c:v>41359</c:v>
                </c:pt>
                <c:pt idx="3451">
                  <c:v>41360</c:v>
                </c:pt>
                <c:pt idx="3452">
                  <c:v>41361</c:v>
                </c:pt>
                <c:pt idx="3453">
                  <c:v>41362</c:v>
                </c:pt>
                <c:pt idx="3454">
                  <c:v>41365</c:v>
                </c:pt>
                <c:pt idx="3455">
                  <c:v>41366</c:v>
                </c:pt>
                <c:pt idx="3456">
                  <c:v>41367</c:v>
                </c:pt>
                <c:pt idx="3457">
                  <c:v>41368</c:v>
                </c:pt>
                <c:pt idx="3458">
                  <c:v>41369</c:v>
                </c:pt>
                <c:pt idx="3459">
                  <c:v>41372</c:v>
                </c:pt>
                <c:pt idx="3460">
                  <c:v>41373</c:v>
                </c:pt>
                <c:pt idx="3461">
                  <c:v>41374</c:v>
                </c:pt>
                <c:pt idx="3462">
                  <c:v>41375</c:v>
                </c:pt>
                <c:pt idx="3463">
                  <c:v>41376</c:v>
                </c:pt>
                <c:pt idx="3464">
                  <c:v>41379</c:v>
                </c:pt>
                <c:pt idx="3465">
                  <c:v>41380</c:v>
                </c:pt>
                <c:pt idx="3466">
                  <c:v>41381</c:v>
                </c:pt>
                <c:pt idx="3467">
                  <c:v>41382</c:v>
                </c:pt>
                <c:pt idx="3468">
                  <c:v>41383</c:v>
                </c:pt>
                <c:pt idx="3469">
                  <c:v>41386</c:v>
                </c:pt>
                <c:pt idx="3470">
                  <c:v>41387</c:v>
                </c:pt>
                <c:pt idx="3471">
                  <c:v>41388</c:v>
                </c:pt>
                <c:pt idx="3472">
                  <c:v>41389</c:v>
                </c:pt>
                <c:pt idx="3473">
                  <c:v>41390</c:v>
                </c:pt>
                <c:pt idx="3474">
                  <c:v>41393</c:v>
                </c:pt>
                <c:pt idx="3475">
                  <c:v>41394</c:v>
                </c:pt>
                <c:pt idx="3476">
                  <c:v>41395</c:v>
                </c:pt>
                <c:pt idx="3477">
                  <c:v>41396</c:v>
                </c:pt>
                <c:pt idx="3478">
                  <c:v>41397</c:v>
                </c:pt>
                <c:pt idx="3479">
                  <c:v>41400</c:v>
                </c:pt>
                <c:pt idx="3480">
                  <c:v>41401</c:v>
                </c:pt>
                <c:pt idx="3481">
                  <c:v>41402</c:v>
                </c:pt>
                <c:pt idx="3482">
                  <c:v>41403</c:v>
                </c:pt>
                <c:pt idx="3483">
                  <c:v>41404</c:v>
                </c:pt>
                <c:pt idx="3484">
                  <c:v>41407</c:v>
                </c:pt>
                <c:pt idx="3485">
                  <c:v>41408</c:v>
                </c:pt>
                <c:pt idx="3486">
                  <c:v>41409</c:v>
                </c:pt>
                <c:pt idx="3487">
                  <c:v>41410</c:v>
                </c:pt>
                <c:pt idx="3488">
                  <c:v>41411</c:v>
                </c:pt>
                <c:pt idx="3489">
                  <c:v>41414</c:v>
                </c:pt>
                <c:pt idx="3490">
                  <c:v>41415</c:v>
                </c:pt>
                <c:pt idx="3491">
                  <c:v>41416</c:v>
                </c:pt>
                <c:pt idx="3492">
                  <c:v>41417</c:v>
                </c:pt>
                <c:pt idx="3493">
                  <c:v>41418</c:v>
                </c:pt>
                <c:pt idx="3494">
                  <c:v>41421</c:v>
                </c:pt>
                <c:pt idx="3495">
                  <c:v>41422</c:v>
                </c:pt>
                <c:pt idx="3496">
                  <c:v>41423</c:v>
                </c:pt>
                <c:pt idx="3497">
                  <c:v>41424</c:v>
                </c:pt>
                <c:pt idx="3498">
                  <c:v>41425</c:v>
                </c:pt>
                <c:pt idx="3499">
                  <c:v>41428</c:v>
                </c:pt>
                <c:pt idx="3500">
                  <c:v>41429</c:v>
                </c:pt>
                <c:pt idx="3501">
                  <c:v>41430</c:v>
                </c:pt>
                <c:pt idx="3502">
                  <c:v>41431</c:v>
                </c:pt>
                <c:pt idx="3503">
                  <c:v>41432</c:v>
                </c:pt>
                <c:pt idx="3504">
                  <c:v>41435</c:v>
                </c:pt>
                <c:pt idx="3505">
                  <c:v>41436</c:v>
                </c:pt>
                <c:pt idx="3506">
                  <c:v>41437</c:v>
                </c:pt>
                <c:pt idx="3507">
                  <c:v>41438</c:v>
                </c:pt>
                <c:pt idx="3508">
                  <c:v>41439</c:v>
                </c:pt>
                <c:pt idx="3509">
                  <c:v>41442</c:v>
                </c:pt>
                <c:pt idx="3510">
                  <c:v>41443</c:v>
                </c:pt>
                <c:pt idx="3511">
                  <c:v>41444</c:v>
                </c:pt>
                <c:pt idx="3512">
                  <c:v>41445</c:v>
                </c:pt>
                <c:pt idx="3513">
                  <c:v>41446</c:v>
                </c:pt>
                <c:pt idx="3514">
                  <c:v>41449</c:v>
                </c:pt>
                <c:pt idx="3515">
                  <c:v>41450</c:v>
                </c:pt>
                <c:pt idx="3516">
                  <c:v>41451</c:v>
                </c:pt>
                <c:pt idx="3517">
                  <c:v>41452</c:v>
                </c:pt>
                <c:pt idx="3518">
                  <c:v>41453</c:v>
                </c:pt>
                <c:pt idx="3519">
                  <c:v>41456</c:v>
                </c:pt>
                <c:pt idx="3520">
                  <c:v>41457</c:v>
                </c:pt>
                <c:pt idx="3521">
                  <c:v>41458</c:v>
                </c:pt>
                <c:pt idx="3522">
                  <c:v>41459</c:v>
                </c:pt>
                <c:pt idx="3523">
                  <c:v>41460</c:v>
                </c:pt>
                <c:pt idx="3524">
                  <c:v>41463</c:v>
                </c:pt>
                <c:pt idx="3525">
                  <c:v>41464</c:v>
                </c:pt>
                <c:pt idx="3526">
                  <c:v>41465</c:v>
                </c:pt>
                <c:pt idx="3527">
                  <c:v>41466</c:v>
                </c:pt>
                <c:pt idx="3528">
                  <c:v>41467</c:v>
                </c:pt>
                <c:pt idx="3529">
                  <c:v>41470</c:v>
                </c:pt>
                <c:pt idx="3530">
                  <c:v>41471</c:v>
                </c:pt>
                <c:pt idx="3531">
                  <c:v>41472</c:v>
                </c:pt>
                <c:pt idx="3532">
                  <c:v>41473</c:v>
                </c:pt>
                <c:pt idx="3533">
                  <c:v>41474</c:v>
                </c:pt>
                <c:pt idx="3534">
                  <c:v>41477</c:v>
                </c:pt>
                <c:pt idx="3535">
                  <c:v>41478</c:v>
                </c:pt>
                <c:pt idx="3536">
                  <c:v>41479</c:v>
                </c:pt>
                <c:pt idx="3537">
                  <c:v>41480</c:v>
                </c:pt>
                <c:pt idx="3538">
                  <c:v>41481</c:v>
                </c:pt>
                <c:pt idx="3539">
                  <c:v>41484</c:v>
                </c:pt>
                <c:pt idx="3540">
                  <c:v>41485</c:v>
                </c:pt>
                <c:pt idx="3541">
                  <c:v>41486</c:v>
                </c:pt>
                <c:pt idx="3542">
                  <c:v>41487</c:v>
                </c:pt>
                <c:pt idx="3543">
                  <c:v>41488</c:v>
                </c:pt>
                <c:pt idx="3544">
                  <c:v>41491</c:v>
                </c:pt>
                <c:pt idx="3545">
                  <c:v>41492</c:v>
                </c:pt>
                <c:pt idx="3546">
                  <c:v>41493</c:v>
                </c:pt>
                <c:pt idx="3547">
                  <c:v>41494</c:v>
                </c:pt>
                <c:pt idx="3548">
                  <c:v>41495</c:v>
                </c:pt>
                <c:pt idx="3549">
                  <c:v>41498</c:v>
                </c:pt>
                <c:pt idx="3550">
                  <c:v>41499</c:v>
                </c:pt>
                <c:pt idx="3551">
                  <c:v>41500</c:v>
                </c:pt>
                <c:pt idx="3552">
                  <c:v>41501</c:v>
                </c:pt>
                <c:pt idx="3553">
                  <c:v>41502</c:v>
                </c:pt>
                <c:pt idx="3554">
                  <c:v>41505</c:v>
                </c:pt>
                <c:pt idx="3555">
                  <c:v>41506</c:v>
                </c:pt>
                <c:pt idx="3556">
                  <c:v>41507</c:v>
                </c:pt>
                <c:pt idx="3557">
                  <c:v>41508</c:v>
                </c:pt>
                <c:pt idx="3558">
                  <c:v>41509</c:v>
                </c:pt>
                <c:pt idx="3559">
                  <c:v>41512</c:v>
                </c:pt>
                <c:pt idx="3560">
                  <c:v>41513</c:v>
                </c:pt>
                <c:pt idx="3561">
                  <c:v>41514</c:v>
                </c:pt>
                <c:pt idx="3562">
                  <c:v>41515</c:v>
                </c:pt>
                <c:pt idx="3563">
                  <c:v>41516</c:v>
                </c:pt>
                <c:pt idx="3564">
                  <c:v>41519</c:v>
                </c:pt>
                <c:pt idx="3565">
                  <c:v>41520</c:v>
                </c:pt>
                <c:pt idx="3566">
                  <c:v>41521</c:v>
                </c:pt>
                <c:pt idx="3567">
                  <c:v>41522</c:v>
                </c:pt>
                <c:pt idx="3568">
                  <c:v>41523</c:v>
                </c:pt>
                <c:pt idx="3569">
                  <c:v>41526</c:v>
                </c:pt>
                <c:pt idx="3570">
                  <c:v>41527</c:v>
                </c:pt>
                <c:pt idx="3571">
                  <c:v>41528</c:v>
                </c:pt>
                <c:pt idx="3572">
                  <c:v>41529</c:v>
                </c:pt>
                <c:pt idx="3573">
                  <c:v>41530</c:v>
                </c:pt>
                <c:pt idx="3574">
                  <c:v>41533</c:v>
                </c:pt>
                <c:pt idx="3575">
                  <c:v>41534</c:v>
                </c:pt>
                <c:pt idx="3576">
                  <c:v>41535</c:v>
                </c:pt>
                <c:pt idx="3577">
                  <c:v>41536</c:v>
                </c:pt>
                <c:pt idx="3578">
                  <c:v>41537</c:v>
                </c:pt>
                <c:pt idx="3579">
                  <c:v>41540</c:v>
                </c:pt>
                <c:pt idx="3580">
                  <c:v>41541</c:v>
                </c:pt>
                <c:pt idx="3581">
                  <c:v>41542</c:v>
                </c:pt>
                <c:pt idx="3582">
                  <c:v>41543</c:v>
                </c:pt>
                <c:pt idx="3583">
                  <c:v>41544</c:v>
                </c:pt>
                <c:pt idx="3584">
                  <c:v>41547</c:v>
                </c:pt>
                <c:pt idx="3585">
                  <c:v>41548</c:v>
                </c:pt>
                <c:pt idx="3586">
                  <c:v>41549</c:v>
                </c:pt>
                <c:pt idx="3587">
                  <c:v>41550</c:v>
                </c:pt>
                <c:pt idx="3588">
                  <c:v>41551</c:v>
                </c:pt>
                <c:pt idx="3589">
                  <c:v>41554</c:v>
                </c:pt>
                <c:pt idx="3590">
                  <c:v>41555</c:v>
                </c:pt>
                <c:pt idx="3591">
                  <c:v>41556</c:v>
                </c:pt>
                <c:pt idx="3592">
                  <c:v>41557</c:v>
                </c:pt>
                <c:pt idx="3593">
                  <c:v>41558</c:v>
                </c:pt>
                <c:pt idx="3594">
                  <c:v>41561</c:v>
                </c:pt>
                <c:pt idx="3595">
                  <c:v>41562</c:v>
                </c:pt>
                <c:pt idx="3596">
                  <c:v>41563</c:v>
                </c:pt>
                <c:pt idx="3597">
                  <c:v>41564</c:v>
                </c:pt>
                <c:pt idx="3598">
                  <c:v>41565</c:v>
                </c:pt>
                <c:pt idx="3599">
                  <c:v>41568</c:v>
                </c:pt>
                <c:pt idx="3600">
                  <c:v>41569</c:v>
                </c:pt>
                <c:pt idx="3601">
                  <c:v>41570</c:v>
                </c:pt>
                <c:pt idx="3602">
                  <c:v>41571</c:v>
                </c:pt>
                <c:pt idx="3603">
                  <c:v>41572</c:v>
                </c:pt>
                <c:pt idx="3604">
                  <c:v>41575</c:v>
                </c:pt>
                <c:pt idx="3605">
                  <c:v>41576</c:v>
                </c:pt>
                <c:pt idx="3606">
                  <c:v>41577</c:v>
                </c:pt>
                <c:pt idx="3607">
                  <c:v>41578</c:v>
                </c:pt>
                <c:pt idx="3608">
                  <c:v>41579</c:v>
                </c:pt>
                <c:pt idx="3609">
                  <c:v>41582</c:v>
                </c:pt>
                <c:pt idx="3610">
                  <c:v>41583</c:v>
                </c:pt>
                <c:pt idx="3611">
                  <c:v>41584</c:v>
                </c:pt>
                <c:pt idx="3612">
                  <c:v>41585</c:v>
                </c:pt>
                <c:pt idx="3613">
                  <c:v>41586</c:v>
                </c:pt>
                <c:pt idx="3614">
                  <c:v>41589</c:v>
                </c:pt>
                <c:pt idx="3615">
                  <c:v>41590</c:v>
                </c:pt>
                <c:pt idx="3616">
                  <c:v>41591</c:v>
                </c:pt>
                <c:pt idx="3617">
                  <c:v>41592</c:v>
                </c:pt>
                <c:pt idx="3618">
                  <c:v>41593</c:v>
                </c:pt>
                <c:pt idx="3619">
                  <c:v>41596</c:v>
                </c:pt>
                <c:pt idx="3620">
                  <c:v>41597</c:v>
                </c:pt>
                <c:pt idx="3621">
                  <c:v>41598</c:v>
                </c:pt>
                <c:pt idx="3622">
                  <c:v>41599</c:v>
                </c:pt>
                <c:pt idx="3623">
                  <c:v>41600</c:v>
                </c:pt>
                <c:pt idx="3624">
                  <c:v>41603</c:v>
                </c:pt>
                <c:pt idx="3625">
                  <c:v>41604</c:v>
                </c:pt>
                <c:pt idx="3626">
                  <c:v>41605</c:v>
                </c:pt>
                <c:pt idx="3627">
                  <c:v>41606</c:v>
                </c:pt>
                <c:pt idx="3628">
                  <c:v>41607</c:v>
                </c:pt>
                <c:pt idx="3629">
                  <c:v>41610</c:v>
                </c:pt>
                <c:pt idx="3630">
                  <c:v>41611</c:v>
                </c:pt>
                <c:pt idx="3631">
                  <c:v>41612</c:v>
                </c:pt>
                <c:pt idx="3632">
                  <c:v>41613</c:v>
                </c:pt>
                <c:pt idx="3633">
                  <c:v>41614</c:v>
                </c:pt>
                <c:pt idx="3634">
                  <c:v>41617</c:v>
                </c:pt>
                <c:pt idx="3635">
                  <c:v>41618</c:v>
                </c:pt>
                <c:pt idx="3636">
                  <c:v>41619</c:v>
                </c:pt>
                <c:pt idx="3637">
                  <c:v>41620</c:v>
                </c:pt>
                <c:pt idx="3638">
                  <c:v>41621</c:v>
                </c:pt>
                <c:pt idx="3639">
                  <c:v>41624</c:v>
                </c:pt>
                <c:pt idx="3640">
                  <c:v>41625</c:v>
                </c:pt>
                <c:pt idx="3641">
                  <c:v>41626</c:v>
                </c:pt>
                <c:pt idx="3642">
                  <c:v>41627</c:v>
                </c:pt>
                <c:pt idx="3643">
                  <c:v>41628</c:v>
                </c:pt>
                <c:pt idx="3644">
                  <c:v>41631</c:v>
                </c:pt>
                <c:pt idx="3645">
                  <c:v>41632</c:v>
                </c:pt>
                <c:pt idx="3646">
                  <c:v>41633</c:v>
                </c:pt>
                <c:pt idx="3647">
                  <c:v>41634</c:v>
                </c:pt>
                <c:pt idx="3648">
                  <c:v>41635</c:v>
                </c:pt>
                <c:pt idx="3649">
                  <c:v>41638</c:v>
                </c:pt>
                <c:pt idx="3650">
                  <c:v>41639</c:v>
                </c:pt>
                <c:pt idx="3651">
                  <c:v>41640</c:v>
                </c:pt>
                <c:pt idx="3652">
                  <c:v>41641</c:v>
                </c:pt>
                <c:pt idx="3653">
                  <c:v>41642</c:v>
                </c:pt>
                <c:pt idx="3654">
                  <c:v>41645</c:v>
                </c:pt>
                <c:pt idx="3655">
                  <c:v>41646</c:v>
                </c:pt>
                <c:pt idx="3656">
                  <c:v>41647</c:v>
                </c:pt>
                <c:pt idx="3657">
                  <c:v>41648</c:v>
                </c:pt>
                <c:pt idx="3658">
                  <c:v>41649</c:v>
                </c:pt>
                <c:pt idx="3659">
                  <c:v>41652</c:v>
                </c:pt>
                <c:pt idx="3660">
                  <c:v>41653</c:v>
                </c:pt>
                <c:pt idx="3661">
                  <c:v>41654</c:v>
                </c:pt>
                <c:pt idx="3662">
                  <c:v>41655</c:v>
                </c:pt>
                <c:pt idx="3663">
                  <c:v>41656</c:v>
                </c:pt>
                <c:pt idx="3664">
                  <c:v>41659</c:v>
                </c:pt>
                <c:pt idx="3665">
                  <c:v>41660</c:v>
                </c:pt>
                <c:pt idx="3666">
                  <c:v>41661</c:v>
                </c:pt>
                <c:pt idx="3667">
                  <c:v>41662</c:v>
                </c:pt>
                <c:pt idx="3668">
                  <c:v>41663</c:v>
                </c:pt>
                <c:pt idx="3669">
                  <c:v>41666</c:v>
                </c:pt>
                <c:pt idx="3670">
                  <c:v>41667</c:v>
                </c:pt>
                <c:pt idx="3671">
                  <c:v>41668</c:v>
                </c:pt>
                <c:pt idx="3672">
                  <c:v>41669</c:v>
                </c:pt>
                <c:pt idx="3673">
                  <c:v>41670</c:v>
                </c:pt>
                <c:pt idx="3674">
                  <c:v>41673</c:v>
                </c:pt>
                <c:pt idx="3675">
                  <c:v>41674</c:v>
                </c:pt>
                <c:pt idx="3676">
                  <c:v>41675</c:v>
                </c:pt>
                <c:pt idx="3677">
                  <c:v>41676</c:v>
                </c:pt>
                <c:pt idx="3678">
                  <c:v>41677</c:v>
                </c:pt>
                <c:pt idx="3679">
                  <c:v>41680</c:v>
                </c:pt>
                <c:pt idx="3680">
                  <c:v>41681</c:v>
                </c:pt>
                <c:pt idx="3681">
                  <c:v>41682</c:v>
                </c:pt>
                <c:pt idx="3682">
                  <c:v>41683</c:v>
                </c:pt>
                <c:pt idx="3683">
                  <c:v>41684</c:v>
                </c:pt>
                <c:pt idx="3684">
                  <c:v>41687</c:v>
                </c:pt>
                <c:pt idx="3685">
                  <c:v>41688</c:v>
                </c:pt>
                <c:pt idx="3686">
                  <c:v>41689</c:v>
                </c:pt>
                <c:pt idx="3687">
                  <c:v>41690</c:v>
                </c:pt>
                <c:pt idx="3688">
                  <c:v>41691</c:v>
                </c:pt>
                <c:pt idx="3689">
                  <c:v>41694</c:v>
                </c:pt>
                <c:pt idx="3690">
                  <c:v>41695</c:v>
                </c:pt>
                <c:pt idx="3691">
                  <c:v>41696</c:v>
                </c:pt>
                <c:pt idx="3692">
                  <c:v>41697</c:v>
                </c:pt>
                <c:pt idx="3693">
                  <c:v>41698</c:v>
                </c:pt>
                <c:pt idx="3694">
                  <c:v>41701</c:v>
                </c:pt>
                <c:pt idx="3695">
                  <c:v>41702</c:v>
                </c:pt>
                <c:pt idx="3696">
                  <c:v>41703</c:v>
                </c:pt>
                <c:pt idx="3697">
                  <c:v>41704</c:v>
                </c:pt>
                <c:pt idx="3698">
                  <c:v>41705</c:v>
                </c:pt>
                <c:pt idx="3699">
                  <c:v>41708</c:v>
                </c:pt>
                <c:pt idx="3700">
                  <c:v>41709</c:v>
                </c:pt>
                <c:pt idx="3701">
                  <c:v>41710</c:v>
                </c:pt>
                <c:pt idx="3702">
                  <c:v>41711</c:v>
                </c:pt>
                <c:pt idx="3703">
                  <c:v>41712</c:v>
                </c:pt>
                <c:pt idx="3704">
                  <c:v>41715</c:v>
                </c:pt>
                <c:pt idx="3705">
                  <c:v>41716</c:v>
                </c:pt>
                <c:pt idx="3706">
                  <c:v>41717</c:v>
                </c:pt>
                <c:pt idx="3707">
                  <c:v>41718</c:v>
                </c:pt>
                <c:pt idx="3708">
                  <c:v>41719</c:v>
                </c:pt>
                <c:pt idx="3709">
                  <c:v>41722</c:v>
                </c:pt>
                <c:pt idx="3710">
                  <c:v>41723</c:v>
                </c:pt>
                <c:pt idx="3711">
                  <c:v>41724</c:v>
                </c:pt>
                <c:pt idx="3712">
                  <c:v>41725</c:v>
                </c:pt>
                <c:pt idx="3713">
                  <c:v>41726</c:v>
                </c:pt>
                <c:pt idx="3714">
                  <c:v>41729</c:v>
                </c:pt>
                <c:pt idx="3715">
                  <c:v>41730</c:v>
                </c:pt>
                <c:pt idx="3716">
                  <c:v>41731</c:v>
                </c:pt>
                <c:pt idx="3717">
                  <c:v>41732</c:v>
                </c:pt>
                <c:pt idx="3718">
                  <c:v>41733</c:v>
                </c:pt>
                <c:pt idx="3719">
                  <c:v>41736</c:v>
                </c:pt>
                <c:pt idx="3720">
                  <c:v>41737</c:v>
                </c:pt>
                <c:pt idx="3721">
                  <c:v>41738</c:v>
                </c:pt>
                <c:pt idx="3722">
                  <c:v>41739</c:v>
                </c:pt>
                <c:pt idx="3723">
                  <c:v>41740</c:v>
                </c:pt>
                <c:pt idx="3724">
                  <c:v>41743</c:v>
                </c:pt>
                <c:pt idx="3725">
                  <c:v>41744</c:v>
                </c:pt>
                <c:pt idx="3726">
                  <c:v>41745</c:v>
                </c:pt>
                <c:pt idx="3727">
                  <c:v>41746</c:v>
                </c:pt>
                <c:pt idx="3728">
                  <c:v>41747</c:v>
                </c:pt>
                <c:pt idx="3729">
                  <c:v>41750</c:v>
                </c:pt>
                <c:pt idx="3730">
                  <c:v>41751</c:v>
                </c:pt>
                <c:pt idx="3731">
                  <c:v>41752</c:v>
                </c:pt>
                <c:pt idx="3732">
                  <c:v>41753</c:v>
                </c:pt>
                <c:pt idx="3733">
                  <c:v>41754</c:v>
                </c:pt>
                <c:pt idx="3734">
                  <c:v>41757</c:v>
                </c:pt>
                <c:pt idx="3735">
                  <c:v>41758</c:v>
                </c:pt>
                <c:pt idx="3736">
                  <c:v>41759</c:v>
                </c:pt>
                <c:pt idx="3737">
                  <c:v>41760</c:v>
                </c:pt>
                <c:pt idx="3738">
                  <c:v>41761</c:v>
                </c:pt>
                <c:pt idx="3739">
                  <c:v>41764</c:v>
                </c:pt>
                <c:pt idx="3740">
                  <c:v>41765</c:v>
                </c:pt>
                <c:pt idx="3741">
                  <c:v>41766</c:v>
                </c:pt>
                <c:pt idx="3742">
                  <c:v>41767</c:v>
                </c:pt>
                <c:pt idx="3743">
                  <c:v>41768</c:v>
                </c:pt>
                <c:pt idx="3744">
                  <c:v>41771</c:v>
                </c:pt>
                <c:pt idx="3745">
                  <c:v>41772</c:v>
                </c:pt>
                <c:pt idx="3746">
                  <c:v>41773</c:v>
                </c:pt>
                <c:pt idx="3747">
                  <c:v>41774</c:v>
                </c:pt>
                <c:pt idx="3748">
                  <c:v>41775</c:v>
                </c:pt>
                <c:pt idx="3749">
                  <c:v>41778</c:v>
                </c:pt>
                <c:pt idx="3750">
                  <c:v>41779</c:v>
                </c:pt>
                <c:pt idx="3751">
                  <c:v>41780</c:v>
                </c:pt>
                <c:pt idx="3752">
                  <c:v>41781</c:v>
                </c:pt>
                <c:pt idx="3753">
                  <c:v>41782</c:v>
                </c:pt>
                <c:pt idx="3754">
                  <c:v>41785</c:v>
                </c:pt>
                <c:pt idx="3755">
                  <c:v>41786</c:v>
                </c:pt>
                <c:pt idx="3756">
                  <c:v>41787</c:v>
                </c:pt>
                <c:pt idx="3757">
                  <c:v>41788</c:v>
                </c:pt>
                <c:pt idx="3758">
                  <c:v>41789</c:v>
                </c:pt>
                <c:pt idx="3759">
                  <c:v>41792</c:v>
                </c:pt>
                <c:pt idx="3760">
                  <c:v>41793</c:v>
                </c:pt>
                <c:pt idx="3761">
                  <c:v>41794</c:v>
                </c:pt>
                <c:pt idx="3762">
                  <c:v>41795</c:v>
                </c:pt>
                <c:pt idx="3763">
                  <c:v>41796</c:v>
                </c:pt>
                <c:pt idx="3764">
                  <c:v>41799</c:v>
                </c:pt>
                <c:pt idx="3765">
                  <c:v>41800</c:v>
                </c:pt>
                <c:pt idx="3766">
                  <c:v>41801</c:v>
                </c:pt>
                <c:pt idx="3767">
                  <c:v>41802</c:v>
                </c:pt>
                <c:pt idx="3768">
                  <c:v>41803</c:v>
                </c:pt>
                <c:pt idx="3769">
                  <c:v>41806</c:v>
                </c:pt>
                <c:pt idx="3770">
                  <c:v>41807</c:v>
                </c:pt>
                <c:pt idx="3771">
                  <c:v>41808</c:v>
                </c:pt>
                <c:pt idx="3772">
                  <c:v>41809</c:v>
                </c:pt>
                <c:pt idx="3773">
                  <c:v>41810</c:v>
                </c:pt>
                <c:pt idx="3774">
                  <c:v>41813</c:v>
                </c:pt>
                <c:pt idx="3775">
                  <c:v>41814</c:v>
                </c:pt>
                <c:pt idx="3776">
                  <c:v>41815</c:v>
                </c:pt>
                <c:pt idx="3777">
                  <c:v>41816</c:v>
                </c:pt>
                <c:pt idx="3778">
                  <c:v>41817</c:v>
                </c:pt>
                <c:pt idx="3779">
                  <c:v>41820</c:v>
                </c:pt>
                <c:pt idx="3780">
                  <c:v>41821</c:v>
                </c:pt>
                <c:pt idx="3781">
                  <c:v>41822</c:v>
                </c:pt>
                <c:pt idx="3782">
                  <c:v>41823</c:v>
                </c:pt>
                <c:pt idx="3783">
                  <c:v>41824</c:v>
                </c:pt>
                <c:pt idx="3784">
                  <c:v>41827</c:v>
                </c:pt>
                <c:pt idx="3785">
                  <c:v>41828</c:v>
                </c:pt>
                <c:pt idx="3786">
                  <c:v>41829</c:v>
                </c:pt>
                <c:pt idx="3787">
                  <c:v>41830</c:v>
                </c:pt>
                <c:pt idx="3788">
                  <c:v>41831</c:v>
                </c:pt>
                <c:pt idx="3789">
                  <c:v>41834</c:v>
                </c:pt>
                <c:pt idx="3790">
                  <c:v>41835</c:v>
                </c:pt>
                <c:pt idx="3791">
                  <c:v>41836</c:v>
                </c:pt>
                <c:pt idx="3792">
                  <c:v>41837</c:v>
                </c:pt>
                <c:pt idx="3793">
                  <c:v>41838</c:v>
                </c:pt>
                <c:pt idx="3794">
                  <c:v>41841</c:v>
                </c:pt>
                <c:pt idx="3795">
                  <c:v>41842</c:v>
                </c:pt>
                <c:pt idx="3796">
                  <c:v>41843</c:v>
                </c:pt>
                <c:pt idx="3797">
                  <c:v>41844</c:v>
                </c:pt>
                <c:pt idx="3798">
                  <c:v>41845</c:v>
                </c:pt>
                <c:pt idx="3799">
                  <c:v>41848</c:v>
                </c:pt>
                <c:pt idx="3800">
                  <c:v>41849</c:v>
                </c:pt>
                <c:pt idx="3801">
                  <c:v>41850</c:v>
                </c:pt>
                <c:pt idx="3802">
                  <c:v>41851</c:v>
                </c:pt>
                <c:pt idx="3803">
                  <c:v>41852</c:v>
                </c:pt>
                <c:pt idx="3804">
                  <c:v>41855</c:v>
                </c:pt>
                <c:pt idx="3805">
                  <c:v>41856</c:v>
                </c:pt>
                <c:pt idx="3806">
                  <c:v>41857</c:v>
                </c:pt>
                <c:pt idx="3807">
                  <c:v>41858</c:v>
                </c:pt>
                <c:pt idx="3808">
                  <c:v>41859</c:v>
                </c:pt>
                <c:pt idx="3809">
                  <c:v>41862</c:v>
                </c:pt>
                <c:pt idx="3810">
                  <c:v>41863</c:v>
                </c:pt>
                <c:pt idx="3811">
                  <c:v>41864</c:v>
                </c:pt>
                <c:pt idx="3812">
                  <c:v>41865</c:v>
                </c:pt>
                <c:pt idx="3813">
                  <c:v>41866</c:v>
                </c:pt>
                <c:pt idx="3814">
                  <c:v>41869</c:v>
                </c:pt>
                <c:pt idx="3815">
                  <c:v>41870</c:v>
                </c:pt>
                <c:pt idx="3816">
                  <c:v>41871</c:v>
                </c:pt>
                <c:pt idx="3817">
                  <c:v>41872</c:v>
                </c:pt>
                <c:pt idx="3818">
                  <c:v>41873</c:v>
                </c:pt>
                <c:pt idx="3819">
                  <c:v>41876</c:v>
                </c:pt>
                <c:pt idx="3820">
                  <c:v>41877</c:v>
                </c:pt>
                <c:pt idx="3821">
                  <c:v>41878</c:v>
                </c:pt>
                <c:pt idx="3822">
                  <c:v>41879</c:v>
                </c:pt>
                <c:pt idx="3823">
                  <c:v>41880</c:v>
                </c:pt>
                <c:pt idx="3824">
                  <c:v>41883</c:v>
                </c:pt>
                <c:pt idx="3825">
                  <c:v>41884</c:v>
                </c:pt>
                <c:pt idx="3826">
                  <c:v>41885</c:v>
                </c:pt>
                <c:pt idx="3827">
                  <c:v>41886</c:v>
                </c:pt>
                <c:pt idx="3828">
                  <c:v>41887</c:v>
                </c:pt>
                <c:pt idx="3829">
                  <c:v>41890</c:v>
                </c:pt>
                <c:pt idx="3830">
                  <c:v>41891</c:v>
                </c:pt>
                <c:pt idx="3831">
                  <c:v>41892</c:v>
                </c:pt>
                <c:pt idx="3832">
                  <c:v>41893</c:v>
                </c:pt>
                <c:pt idx="3833">
                  <c:v>41894</c:v>
                </c:pt>
                <c:pt idx="3834">
                  <c:v>41897</c:v>
                </c:pt>
                <c:pt idx="3835">
                  <c:v>41898</c:v>
                </c:pt>
                <c:pt idx="3836">
                  <c:v>41899</c:v>
                </c:pt>
                <c:pt idx="3837">
                  <c:v>41900</c:v>
                </c:pt>
                <c:pt idx="3838">
                  <c:v>41901</c:v>
                </c:pt>
                <c:pt idx="3839">
                  <c:v>41904</c:v>
                </c:pt>
                <c:pt idx="3840">
                  <c:v>41905</c:v>
                </c:pt>
                <c:pt idx="3841">
                  <c:v>41906</c:v>
                </c:pt>
                <c:pt idx="3842">
                  <c:v>41907</c:v>
                </c:pt>
                <c:pt idx="3843">
                  <c:v>41908</c:v>
                </c:pt>
                <c:pt idx="3844">
                  <c:v>41911</c:v>
                </c:pt>
                <c:pt idx="3845">
                  <c:v>41912</c:v>
                </c:pt>
                <c:pt idx="3846">
                  <c:v>41913</c:v>
                </c:pt>
                <c:pt idx="3847">
                  <c:v>41914</c:v>
                </c:pt>
                <c:pt idx="3848">
                  <c:v>41915</c:v>
                </c:pt>
                <c:pt idx="3849">
                  <c:v>41918</c:v>
                </c:pt>
                <c:pt idx="3850">
                  <c:v>41919</c:v>
                </c:pt>
                <c:pt idx="3851">
                  <c:v>41920</c:v>
                </c:pt>
                <c:pt idx="3852">
                  <c:v>41921</c:v>
                </c:pt>
                <c:pt idx="3853">
                  <c:v>41922</c:v>
                </c:pt>
                <c:pt idx="3854">
                  <c:v>41925</c:v>
                </c:pt>
                <c:pt idx="3855">
                  <c:v>41926</c:v>
                </c:pt>
                <c:pt idx="3856">
                  <c:v>41927</c:v>
                </c:pt>
                <c:pt idx="3857">
                  <c:v>41928</c:v>
                </c:pt>
                <c:pt idx="3858">
                  <c:v>41929</c:v>
                </c:pt>
                <c:pt idx="3859">
                  <c:v>41932</c:v>
                </c:pt>
                <c:pt idx="3860">
                  <c:v>41933</c:v>
                </c:pt>
                <c:pt idx="3861">
                  <c:v>41934</c:v>
                </c:pt>
                <c:pt idx="3862">
                  <c:v>41935</c:v>
                </c:pt>
                <c:pt idx="3863">
                  <c:v>41936</c:v>
                </c:pt>
                <c:pt idx="3864">
                  <c:v>41939</c:v>
                </c:pt>
                <c:pt idx="3865">
                  <c:v>41940</c:v>
                </c:pt>
                <c:pt idx="3866">
                  <c:v>41941</c:v>
                </c:pt>
                <c:pt idx="3867">
                  <c:v>41942</c:v>
                </c:pt>
                <c:pt idx="3868">
                  <c:v>41943</c:v>
                </c:pt>
                <c:pt idx="3869">
                  <c:v>41946</c:v>
                </c:pt>
                <c:pt idx="3870">
                  <c:v>41947</c:v>
                </c:pt>
                <c:pt idx="3871">
                  <c:v>41948</c:v>
                </c:pt>
                <c:pt idx="3872">
                  <c:v>41949</c:v>
                </c:pt>
                <c:pt idx="3873">
                  <c:v>41950</c:v>
                </c:pt>
                <c:pt idx="3874">
                  <c:v>41953</c:v>
                </c:pt>
                <c:pt idx="3875">
                  <c:v>41954</c:v>
                </c:pt>
                <c:pt idx="3876">
                  <c:v>41955</c:v>
                </c:pt>
                <c:pt idx="3877">
                  <c:v>41956</c:v>
                </c:pt>
                <c:pt idx="3878">
                  <c:v>41957</c:v>
                </c:pt>
                <c:pt idx="3879">
                  <c:v>41960</c:v>
                </c:pt>
                <c:pt idx="3880">
                  <c:v>41961</c:v>
                </c:pt>
                <c:pt idx="3881">
                  <c:v>41962</c:v>
                </c:pt>
                <c:pt idx="3882">
                  <c:v>41963</c:v>
                </c:pt>
                <c:pt idx="3883">
                  <c:v>41964</c:v>
                </c:pt>
                <c:pt idx="3884">
                  <c:v>41967</c:v>
                </c:pt>
                <c:pt idx="3885">
                  <c:v>41968</c:v>
                </c:pt>
                <c:pt idx="3886">
                  <c:v>41969</c:v>
                </c:pt>
                <c:pt idx="3887">
                  <c:v>41970</c:v>
                </c:pt>
                <c:pt idx="3888">
                  <c:v>41971</c:v>
                </c:pt>
                <c:pt idx="3889">
                  <c:v>41974</c:v>
                </c:pt>
                <c:pt idx="3890">
                  <c:v>41975</c:v>
                </c:pt>
                <c:pt idx="3891">
                  <c:v>41976</c:v>
                </c:pt>
                <c:pt idx="3892">
                  <c:v>41977</c:v>
                </c:pt>
                <c:pt idx="3893">
                  <c:v>41978</c:v>
                </c:pt>
                <c:pt idx="3894">
                  <c:v>41981</c:v>
                </c:pt>
                <c:pt idx="3895">
                  <c:v>41982</c:v>
                </c:pt>
                <c:pt idx="3896">
                  <c:v>41983</c:v>
                </c:pt>
                <c:pt idx="3897">
                  <c:v>41984</c:v>
                </c:pt>
                <c:pt idx="3898">
                  <c:v>41985</c:v>
                </c:pt>
                <c:pt idx="3899">
                  <c:v>41988</c:v>
                </c:pt>
                <c:pt idx="3900">
                  <c:v>41989</c:v>
                </c:pt>
                <c:pt idx="3901">
                  <c:v>41990</c:v>
                </c:pt>
                <c:pt idx="3902">
                  <c:v>41991</c:v>
                </c:pt>
                <c:pt idx="3903">
                  <c:v>41992</c:v>
                </c:pt>
                <c:pt idx="3904">
                  <c:v>41995</c:v>
                </c:pt>
                <c:pt idx="3905">
                  <c:v>41996</c:v>
                </c:pt>
                <c:pt idx="3906">
                  <c:v>41997</c:v>
                </c:pt>
                <c:pt idx="3907">
                  <c:v>41998</c:v>
                </c:pt>
                <c:pt idx="3908">
                  <c:v>41999</c:v>
                </c:pt>
                <c:pt idx="3909">
                  <c:v>42002</c:v>
                </c:pt>
                <c:pt idx="3910">
                  <c:v>42003</c:v>
                </c:pt>
                <c:pt idx="3911">
                  <c:v>42004</c:v>
                </c:pt>
                <c:pt idx="3912">
                  <c:v>42005</c:v>
                </c:pt>
                <c:pt idx="3913">
                  <c:v>42006</c:v>
                </c:pt>
                <c:pt idx="3914">
                  <c:v>42009</c:v>
                </c:pt>
                <c:pt idx="3915">
                  <c:v>42010</c:v>
                </c:pt>
                <c:pt idx="3916">
                  <c:v>42011</c:v>
                </c:pt>
                <c:pt idx="3917">
                  <c:v>42012</c:v>
                </c:pt>
                <c:pt idx="3918">
                  <c:v>42013</c:v>
                </c:pt>
                <c:pt idx="3919">
                  <c:v>42016</c:v>
                </c:pt>
                <c:pt idx="3920">
                  <c:v>42017</c:v>
                </c:pt>
                <c:pt idx="3921">
                  <c:v>42018</c:v>
                </c:pt>
                <c:pt idx="3922">
                  <c:v>42019</c:v>
                </c:pt>
                <c:pt idx="3923">
                  <c:v>42020</c:v>
                </c:pt>
                <c:pt idx="3924">
                  <c:v>42023</c:v>
                </c:pt>
                <c:pt idx="3925">
                  <c:v>42024</c:v>
                </c:pt>
                <c:pt idx="3926">
                  <c:v>42025</c:v>
                </c:pt>
                <c:pt idx="3927">
                  <c:v>42026</c:v>
                </c:pt>
                <c:pt idx="3928">
                  <c:v>42027</c:v>
                </c:pt>
                <c:pt idx="3929">
                  <c:v>42030</c:v>
                </c:pt>
                <c:pt idx="3930">
                  <c:v>42031</c:v>
                </c:pt>
                <c:pt idx="3931">
                  <c:v>42032</c:v>
                </c:pt>
                <c:pt idx="3932">
                  <c:v>42033</c:v>
                </c:pt>
                <c:pt idx="3933">
                  <c:v>42034</c:v>
                </c:pt>
                <c:pt idx="3934">
                  <c:v>42037</c:v>
                </c:pt>
                <c:pt idx="3935">
                  <c:v>42038</c:v>
                </c:pt>
                <c:pt idx="3936">
                  <c:v>42039</c:v>
                </c:pt>
                <c:pt idx="3937">
                  <c:v>42040</c:v>
                </c:pt>
                <c:pt idx="3938">
                  <c:v>42041</c:v>
                </c:pt>
                <c:pt idx="3939">
                  <c:v>42044</c:v>
                </c:pt>
                <c:pt idx="3940">
                  <c:v>42045</c:v>
                </c:pt>
                <c:pt idx="3941">
                  <c:v>42046</c:v>
                </c:pt>
                <c:pt idx="3942">
                  <c:v>42047</c:v>
                </c:pt>
                <c:pt idx="3943">
                  <c:v>42048</c:v>
                </c:pt>
                <c:pt idx="3944">
                  <c:v>42051</c:v>
                </c:pt>
                <c:pt idx="3945">
                  <c:v>42052</c:v>
                </c:pt>
                <c:pt idx="3946">
                  <c:v>42053</c:v>
                </c:pt>
                <c:pt idx="3947">
                  <c:v>42054</c:v>
                </c:pt>
                <c:pt idx="3948">
                  <c:v>42055</c:v>
                </c:pt>
                <c:pt idx="3949">
                  <c:v>42058</c:v>
                </c:pt>
                <c:pt idx="3950">
                  <c:v>42059</c:v>
                </c:pt>
                <c:pt idx="3951">
                  <c:v>42060</c:v>
                </c:pt>
                <c:pt idx="3952">
                  <c:v>42061</c:v>
                </c:pt>
                <c:pt idx="3953">
                  <c:v>42062</c:v>
                </c:pt>
                <c:pt idx="3954">
                  <c:v>42065</c:v>
                </c:pt>
                <c:pt idx="3955">
                  <c:v>42066</c:v>
                </c:pt>
                <c:pt idx="3956">
                  <c:v>42067</c:v>
                </c:pt>
                <c:pt idx="3957">
                  <c:v>42068</c:v>
                </c:pt>
                <c:pt idx="3958">
                  <c:v>42069</c:v>
                </c:pt>
                <c:pt idx="3959">
                  <c:v>42072</c:v>
                </c:pt>
                <c:pt idx="3960">
                  <c:v>42073</c:v>
                </c:pt>
                <c:pt idx="3961">
                  <c:v>42074</c:v>
                </c:pt>
                <c:pt idx="3962">
                  <c:v>42075</c:v>
                </c:pt>
                <c:pt idx="3963">
                  <c:v>42076</c:v>
                </c:pt>
                <c:pt idx="3964">
                  <c:v>42079</c:v>
                </c:pt>
                <c:pt idx="3965">
                  <c:v>42080</c:v>
                </c:pt>
                <c:pt idx="3966">
                  <c:v>42081</c:v>
                </c:pt>
                <c:pt idx="3967">
                  <c:v>42082</c:v>
                </c:pt>
                <c:pt idx="3968">
                  <c:v>42083</c:v>
                </c:pt>
                <c:pt idx="3969">
                  <c:v>42086</c:v>
                </c:pt>
                <c:pt idx="3970">
                  <c:v>42087</c:v>
                </c:pt>
                <c:pt idx="3971">
                  <c:v>42088</c:v>
                </c:pt>
                <c:pt idx="3972">
                  <c:v>42089</c:v>
                </c:pt>
                <c:pt idx="3973">
                  <c:v>42090</c:v>
                </c:pt>
                <c:pt idx="3974">
                  <c:v>42093</c:v>
                </c:pt>
                <c:pt idx="3975">
                  <c:v>42094</c:v>
                </c:pt>
                <c:pt idx="3976">
                  <c:v>42095</c:v>
                </c:pt>
                <c:pt idx="3977">
                  <c:v>42096</c:v>
                </c:pt>
                <c:pt idx="3978">
                  <c:v>42097</c:v>
                </c:pt>
                <c:pt idx="3979">
                  <c:v>42100</c:v>
                </c:pt>
                <c:pt idx="3980">
                  <c:v>42101</c:v>
                </c:pt>
                <c:pt idx="3981">
                  <c:v>42102</c:v>
                </c:pt>
                <c:pt idx="3982">
                  <c:v>42103</c:v>
                </c:pt>
                <c:pt idx="3983">
                  <c:v>42104</c:v>
                </c:pt>
                <c:pt idx="3984">
                  <c:v>42107</c:v>
                </c:pt>
                <c:pt idx="3985">
                  <c:v>42108</c:v>
                </c:pt>
                <c:pt idx="3986">
                  <c:v>42109</c:v>
                </c:pt>
                <c:pt idx="3987">
                  <c:v>42110</c:v>
                </c:pt>
                <c:pt idx="3988">
                  <c:v>42111</c:v>
                </c:pt>
                <c:pt idx="3989">
                  <c:v>42114</c:v>
                </c:pt>
                <c:pt idx="3990">
                  <c:v>42115</c:v>
                </c:pt>
                <c:pt idx="3991">
                  <c:v>42116</c:v>
                </c:pt>
                <c:pt idx="3992">
                  <c:v>42117</c:v>
                </c:pt>
                <c:pt idx="3993">
                  <c:v>42118</c:v>
                </c:pt>
                <c:pt idx="3994">
                  <c:v>42121</c:v>
                </c:pt>
                <c:pt idx="3995">
                  <c:v>42122</c:v>
                </c:pt>
                <c:pt idx="3996">
                  <c:v>42123</c:v>
                </c:pt>
                <c:pt idx="3997">
                  <c:v>42124</c:v>
                </c:pt>
                <c:pt idx="3998">
                  <c:v>42125</c:v>
                </c:pt>
                <c:pt idx="3999">
                  <c:v>42128</c:v>
                </c:pt>
                <c:pt idx="4000">
                  <c:v>42129</c:v>
                </c:pt>
                <c:pt idx="4001">
                  <c:v>42130</c:v>
                </c:pt>
                <c:pt idx="4002">
                  <c:v>42131</c:v>
                </c:pt>
                <c:pt idx="4003">
                  <c:v>42132</c:v>
                </c:pt>
                <c:pt idx="4004">
                  <c:v>42135</c:v>
                </c:pt>
                <c:pt idx="4005">
                  <c:v>42136</c:v>
                </c:pt>
                <c:pt idx="4006">
                  <c:v>42137</c:v>
                </c:pt>
                <c:pt idx="4007">
                  <c:v>42138</c:v>
                </c:pt>
                <c:pt idx="4008">
                  <c:v>42139</c:v>
                </c:pt>
                <c:pt idx="4009">
                  <c:v>42142</c:v>
                </c:pt>
                <c:pt idx="4010">
                  <c:v>42143</c:v>
                </c:pt>
                <c:pt idx="4011">
                  <c:v>42144</c:v>
                </c:pt>
                <c:pt idx="4012">
                  <c:v>42145</c:v>
                </c:pt>
                <c:pt idx="4013">
                  <c:v>42146</c:v>
                </c:pt>
                <c:pt idx="4014">
                  <c:v>42149</c:v>
                </c:pt>
                <c:pt idx="4015">
                  <c:v>42150</c:v>
                </c:pt>
                <c:pt idx="4016">
                  <c:v>42151</c:v>
                </c:pt>
                <c:pt idx="4017">
                  <c:v>42152</c:v>
                </c:pt>
                <c:pt idx="4018">
                  <c:v>42153</c:v>
                </c:pt>
                <c:pt idx="4019">
                  <c:v>42156</c:v>
                </c:pt>
                <c:pt idx="4020">
                  <c:v>42157</c:v>
                </c:pt>
                <c:pt idx="4021">
                  <c:v>42158</c:v>
                </c:pt>
                <c:pt idx="4022">
                  <c:v>42159</c:v>
                </c:pt>
                <c:pt idx="4023">
                  <c:v>42160</c:v>
                </c:pt>
                <c:pt idx="4024">
                  <c:v>42163</c:v>
                </c:pt>
                <c:pt idx="4025">
                  <c:v>42164</c:v>
                </c:pt>
                <c:pt idx="4026">
                  <c:v>42165</c:v>
                </c:pt>
                <c:pt idx="4027">
                  <c:v>42166</c:v>
                </c:pt>
                <c:pt idx="4028">
                  <c:v>42167</c:v>
                </c:pt>
                <c:pt idx="4029">
                  <c:v>42170</c:v>
                </c:pt>
                <c:pt idx="4030">
                  <c:v>42171</c:v>
                </c:pt>
                <c:pt idx="4031">
                  <c:v>42172</c:v>
                </c:pt>
                <c:pt idx="4032">
                  <c:v>42173</c:v>
                </c:pt>
                <c:pt idx="4033">
                  <c:v>42174</c:v>
                </c:pt>
                <c:pt idx="4034">
                  <c:v>42177</c:v>
                </c:pt>
                <c:pt idx="4035">
                  <c:v>42178</c:v>
                </c:pt>
                <c:pt idx="4036">
                  <c:v>42179</c:v>
                </c:pt>
                <c:pt idx="4037">
                  <c:v>42180</c:v>
                </c:pt>
                <c:pt idx="4038">
                  <c:v>42181</c:v>
                </c:pt>
                <c:pt idx="4039">
                  <c:v>42184</c:v>
                </c:pt>
                <c:pt idx="4040">
                  <c:v>42185</c:v>
                </c:pt>
                <c:pt idx="4041">
                  <c:v>42186</c:v>
                </c:pt>
                <c:pt idx="4042">
                  <c:v>42187</c:v>
                </c:pt>
                <c:pt idx="4043">
                  <c:v>42188</c:v>
                </c:pt>
                <c:pt idx="4044">
                  <c:v>42191</c:v>
                </c:pt>
                <c:pt idx="4045">
                  <c:v>42192</c:v>
                </c:pt>
                <c:pt idx="4046">
                  <c:v>42193</c:v>
                </c:pt>
                <c:pt idx="4047">
                  <c:v>42194</c:v>
                </c:pt>
                <c:pt idx="4048">
                  <c:v>42195</c:v>
                </c:pt>
                <c:pt idx="4049">
                  <c:v>42198</c:v>
                </c:pt>
                <c:pt idx="4050">
                  <c:v>42199</c:v>
                </c:pt>
                <c:pt idx="4051">
                  <c:v>42200</c:v>
                </c:pt>
                <c:pt idx="4052">
                  <c:v>42201</c:v>
                </c:pt>
                <c:pt idx="4053">
                  <c:v>42202</c:v>
                </c:pt>
                <c:pt idx="4054">
                  <c:v>42205</c:v>
                </c:pt>
                <c:pt idx="4055">
                  <c:v>42206</c:v>
                </c:pt>
                <c:pt idx="4056">
                  <c:v>42207</c:v>
                </c:pt>
                <c:pt idx="4057">
                  <c:v>42208</c:v>
                </c:pt>
                <c:pt idx="4058">
                  <c:v>42209</c:v>
                </c:pt>
                <c:pt idx="4059">
                  <c:v>42212</c:v>
                </c:pt>
                <c:pt idx="4060">
                  <c:v>42213</c:v>
                </c:pt>
                <c:pt idx="4061">
                  <c:v>42214</c:v>
                </c:pt>
                <c:pt idx="4062">
                  <c:v>42215</c:v>
                </c:pt>
                <c:pt idx="4063">
                  <c:v>42216</c:v>
                </c:pt>
                <c:pt idx="4064">
                  <c:v>42219</c:v>
                </c:pt>
                <c:pt idx="4065">
                  <c:v>42220</c:v>
                </c:pt>
                <c:pt idx="4066">
                  <c:v>42221</c:v>
                </c:pt>
                <c:pt idx="4067">
                  <c:v>42222</c:v>
                </c:pt>
                <c:pt idx="4068">
                  <c:v>42223</c:v>
                </c:pt>
                <c:pt idx="4069">
                  <c:v>42226</c:v>
                </c:pt>
                <c:pt idx="4070">
                  <c:v>42227</c:v>
                </c:pt>
                <c:pt idx="4071">
                  <c:v>42228</c:v>
                </c:pt>
                <c:pt idx="4072">
                  <c:v>42229</c:v>
                </c:pt>
                <c:pt idx="4073">
                  <c:v>42230</c:v>
                </c:pt>
                <c:pt idx="4074">
                  <c:v>42233</c:v>
                </c:pt>
                <c:pt idx="4075">
                  <c:v>42234</c:v>
                </c:pt>
                <c:pt idx="4076">
                  <c:v>42235</c:v>
                </c:pt>
                <c:pt idx="4077">
                  <c:v>42236</c:v>
                </c:pt>
                <c:pt idx="4078">
                  <c:v>42237</c:v>
                </c:pt>
                <c:pt idx="4079">
                  <c:v>42240</c:v>
                </c:pt>
                <c:pt idx="4080">
                  <c:v>42241</c:v>
                </c:pt>
                <c:pt idx="4081">
                  <c:v>42242</c:v>
                </c:pt>
                <c:pt idx="4082">
                  <c:v>42243</c:v>
                </c:pt>
                <c:pt idx="4083">
                  <c:v>42244</c:v>
                </c:pt>
                <c:pt idx="4084">
                  <c:v>42247</c:v>
                </c:pt>
                <c:pt idx="4085">
                  <c:v>42248</c:v>
                </c:pt>
                <c:pt idx="4086">
                  <c:v>42249</c:v>
                </c:pt>
                <c:pt idx="4087">
                  <c:v>42250</c:v>
                </c:pt>
                <c:pt idx="4088">
                  <c:v>42251</c:v>
                </c:pt>
                <c:pt idx="4089">
                  <c:v>42254</c:v>
                </c:pt>
                <c:pt idx="4090">
                  <c:v>42255</c:v>
                </c:pt>
                <c:pt idx="4091">
                  <c:v>42256</c:v>
                </c:pt>
                <c:pt idx="4092">
                  <c:v>42257</c:v>
                </c:pt>
                <c:pt idx="4093">
                  <c:v>42258</c:v>
                </c:pt>
                <c:pt idx="4094">
                  <c:v>42261</c:v>
                </c:pt>
                <c:pt idx="4095">
                  <c:v>42262</c:v>
                </c:pt>
                <c:pt idx="4096">
                  <c:v>42263</c:v>
                </c:pt>
                <c:pt idx="4097">
                  <c:v>42264</c:v>
                </c:pt>
                <c:pt idx="4098">
                  <c:v>42265</c:v>
                </c:pt>
                <c:pt idx="4099">
                  <c:v>42268</c:v>
                </c:pt>
                <c:pt idx="4100">
                  <c:v>42269</c:v>
                </c:pt>
                <c:pt idx="4101">
                  <c:v>42270</c:v>
                </c:pt>
                <c:pt idx="4102">
                  <c:v>42271</c:v>
                </c:pt>
                <c:pt idx="4103">
                  <c:v>42272</c:v>
                </c:pt>
                <c:pt idx="4104">
                  <c:v>42275</c:v>
                </c:pt>
                <c:pt idx="4105">
                  <c:v>42276</c:v>
                </c:pt>
                <c:pt idx="4106">
                  <c:v>42277</c:v>
                </c:pt>
                <c:pt idx="4107">
                  <c:v>42278</c:v>
                </c:pt>
                <c:pt idx="4108">
                  <c:v>42279</c:v>
                </c:pt>
                <c:pt idx="4109">
                  <c:v>42282</c:v>
                </c:pt>
                <c:pt idx="4110">
                  <c:v>42283</c:v>
                </c:pt>
                <c:pt idx="4111">
                  <c:v>42284</c:v>
                </c:pt>
                <c:pt idx="4112">
                  <c:v>42285</c:v>
                </c:pt>
                <c:pt idx="4113">
                  <c:v>42286</c:v>
                </c:pt>
                <c:pt idx="4114">
                  <c:v>42289</c:v>
                </c:pt>
                <c:pt idx="4115">
                  <c:v>42290</c:v>
                </c:pt>
                <c:pt idx="4116">
                  <c:v>42291</c:v>
                </c:pt>
                <c:pt idx="4117">
                  <c:v>42292</c:v>
                </c:pt>
                <c:pt idx="4118">
                  <c:v>42293</c:v>
                </c:pt>
                <c:pt idx="4119">
                  <c:v>42296</c:v>
                </c:pt>
                <c:pt idx="4120">
                  <c:v>42297</c:v>
                </c:pt>
                <c:pt idx="4121">
                  <c:v>42298</c:v>
                </c:pt>
                <c:pt idx="4122">
                  <c:v>42299</c:v>
                </c:pt>
                <c:pt idx="4123">
                  <c:v>42300</c:v>
                </c:pt>
                <c:pt idx="4124">
                  <c:v>42303</c:v>
                </c:pt>
                <c:pt idx="4125">
                  <c:v>42304</c:v>
                </c:pt>
                <c:pt idx="4126">
                  <c:v>42305</c:v>
                </c:pt>
                <c:pt idx="4127">
                  <c:v>42306</c:v>
                </c:pt>
                <c:pt idx="4128">
                  <c:v>42307</c:v>
                </c:pt>
                <c:pt idx="4129">
                  <c:v>42310</c:v>
                </c:pt>
                <c:pt idx="4130">
                  <c:v>42311</c:v>
                </c:pt>
                <c:pt idx="4131">
                  <c:v>42312</c:v>
                </c:pt>
                <c:pt idx="4132">
                  <c:v>42313</c:v>
                </c:pt>
                <c:pt idx="4133">
                  <c:v>42314</c:v>
                </c:pt>
                <c:pt idx="4134">
                  <c:v>42317</c:v>
                </c:pt>
                <c:pt idx="4135">
                  <c:v>42318</c:v>
                </c:pt>
                <c:pt idx="4136">
                  <c:v>42319</c:v>
                </c:pt>
                <c:pt idx="4137">
                  <c:v>42320</c:v>
                </c:pt>
                <c:pt idx="4138">
                  <c:v>42321</c:v>
                </c:pt>
                <c:pt idx="4139">
                  <c:v>42324</c:v>
                </c:pt>
                <c:pt idx="4140">
                  <c:v>42325</c:v>
                </c:pt>
                <c:pt idx="4141">
                  <c:v>42326</c:v>
                </c:pt>
                <c:pt idx="4142">
                  <c:v>42327</c:v>
                </c:pt>
                <c:pt idx="4143">
                  <c:v>42328</c:v>
                </c:pt>
                <c:pt idx="4144">
                  <c:v>42331</c:v>
                </c:pt>
                <c:pt idx="4145">
                  <c:v>42332</c:v>
                </c:pt>
                <c:pt idx="4146">
                  <c:v>42333</c:v>
                </c:pt>
                <c:pt idx="4147">
                  <c:v>42334</c:v>
                </c:pt>
                <c:pt idx="4148">
                  <c:v>42335</c:v>
                </c:pt>
                <c:pt idx="4149">
                  <c:v>42338</c:v>
                </c:pt>
                <c:pt idx="4150">
                  <c:v>42339</c:v>
                </c:pt>
                <c:pt idx="4151">
                  <c:v>42340</c:v>
                </c:pt>
                <c:pt idx="4152">
                  <c:v>42341</c:v>
                </c:pt>
                <c:pt idx="4153">
                  <c:v>42342</c:v>
                </c:pt>
                <c:pt idx="4154">
                  <c:v>42345</c:v>
                </c:pt>
                <c:pt idx="4155">
                  <c:v>42346</c:v>
                </c:pt>
                <c:pt idx="4156">
                  <c:v>42347</c:v>
                </c:pt>
                <c:pt idx="4157">
                  <c:v>42348</c:v>
                </c:pt>
                <c:pt idx="4158">
                  <c:v>42349</c:v>
                </c:pt>
                <c:pt idx="4159">
                  <c:v>42352</c:v>
                </c:pt>
                <c:pt idx="4160">
                  <c:v>42353</c:v>
                </c:pt>
                <c:pt idx="4161">
                  <c:v>42354</c:v>
                </c:pt>
                <c:pt idx="4162">
                  <c:v>42355</c:v>
                </c:pt>
                <c:pt idx="4163">
                  <c:v>42356</c:v>
                </c:pt>
                <c:pt idx="4164">
                  <c:v>42359</c:v>
                </c:pt>
                <c:pt idx="4165">
                  <c:v>42360</c:v>
                </c:pt>
                <c:pt idx="4166">
                  <c:v>42361</c:v>
                </c:pt>
                <c:pt idx="4167">
                  <c:v>42362</c:v>
                </c:pt>
                <c:pt idx="4168">
                  <c:v>42363</c:v>
                </c:pt>
                <c:pt idx="4169">
                  <c:v>42366</c:v>
                </c:pt>
                <c:pt idx="4170">
                  <c:v>42367</c:v>
                </c:pt>
                <c:pt idx="4171">
                  <c:v>42368</c:v>
                </c:pt>
                <c:pt idx="4172">
                  <c:v>42369</c:v>
                </c:pt>
                <c:pt idx="4173">
                  <c:v>42370</c:v>
                </c:pt>
                <c:pt idx="4174">
                  <c:v>42373</c:v>
                </c:pt>
                <c:pt idx="4175">
                  <c:v>42374</c:v>
                </c:pt>
                <c:pt idx="4176">
                  <c:v>42375</c:v>
                </c:pt>
                <c:pt idx="4177">
                  <c:v>42376</c:v>
                </c:pt>
                <c:pt idx="4178">
                  <c:v>42377</c:v>
                </c:pt>
                <c:pt idx="4179">
                  <c:v>42380</c:v>
                </c:pt>
                <c:pt idx="4180">
                  <c:v>42381</c:v>
                </c:pt>
                <c:pt idx="4181">
                  <c:v>42382</c:v>
                </c:pt>
                <c:pt idx="4182">
                  <c:v>42383</c:v>
                </c:pt>
                <c:pt idx="4183">
                  <c:v>42384</c:v>
                </c:pt>
                <c:pt idx="4184">
                  <c:v>42387</c:v>
                </c:pt>
                <c:pt idx="4185">
                  <c:v>42388</c:v>
                </c:pt>
                <c:pt idx="4186">
                  <c:v>42389</c:v>
                </c:pt>
                <c:pt idx="4187">
                  <c:v>42390</c:v>
                </c:pt>
                <c:pt idx="4188">
                  <c:v>42391</c:v>
                </c:pt>
                <c:pt idx="4189">
                  <c:v>42394</c:v>
                </c:pt>
                <c:pt idx="4190">
                  <c:v>42395</c:v>
                </c:pt>
                <c:pt idx="4191">
                  <c:v>42396</c:v>
                </c:pt>
                <c:pt idx="4192">
                  <c:v>42397</c:v>
                </c:pt>
                <c:pt idx="4193">
                  <c:v>42398</c:v>
                </c:pt>
                <c:pt idx="4194">
                  <c:v>42401</c:v>
                </c:pt>
                <c:pt idx="4195">
                  <c:v>42402</c:v>
                </c:pt>
                <c:pt idx="4196">
                  <c:v>42403</c:v>
                </c:pt>
                <c:pt idx="4197">
                  <c:v>42404</c:v>
                </c:pt>
                <c:pt idx="4198">
                  <c:v>42405</c:v>
                </c:pt>
                <c:pt idx="4199">
                  <c:v>42408</c:v>
                </c:pt>
                <c:pt idx="4200">
                  <c:v>42409</c:v>
                </c:pt>
                <c:pt idx="4201">
                  <c:v>42410</c:v>
                </c:pt>
                <c:pt idx="4202">
                  <c:v>42411</c:v>
                </c:pt>
                <c:pt idx="4203">
                  <c:v>42412</c:v>
                </c:pt>
                <c:pt idx="4204">
                  <c:v>42415</c:v>
                </c:pt>
                <c:pt idx="4205">
                  <c:v>42416</c:v>
                </c:pt>
                <c:pt idx="4206">
                  <c:v>42417</c:v>
                </c:pt>
                <c:pt idx="4207">
                  <c:v>42418</c:v>
                </c:pt>
                <c:pt idx="4208">
                  <c:v>42419</c:v>
                </c:pt>
                <c:pt idx="4209">
                  <c:v>42422</c:v>
                </c:pt>
                <c:pt idx="4210">
                  <c:v>42423</c:v>
                </c:pt>
                <c:pt idx="4211">
                  <c:v>42424</c:v>
                </c:pt>
                <c:pt idx="4212">
                  <c:v>42425</c:v>
                </c:pt>
                <c:pt idx="4213">
                  <c:v>42426</c:v>
                </c:pt>
                <c:pt idx="4214">
                  <c:v>42429</c:v>
                </c:pt>
                <c:pt idx="4215">
                  <c:v>42430</c:v>
                </c:pt>
                <c:pt idx="4216">
                  <c:v>42431</c:v>
                </c:pt>
                <c:pt idx="4217">
                  <c:v>42432</c:v>
                </c:pt>
                <c:pt idx="4218">
                  <c:v>42433</c:v>
                </c:pt>
                <c:pt idx="4219">
                  <c:v>42436</c:v>
                </c:pt>
                <c:pt idx="4220">
                  <c:v>42437</c:v>
                </c:pt>
                <c:pt idx="4221">
                  <c:v>42438</c:v>
                </c:pt>
                <c:pt idx="4222">
                  <c:v>42439</c:v>
                </c:pt>
                <c:pt idx="4223">
                  <c:v>42440</c:v>
                </c:pt>
                <c:pt idx="4224">
                  <c:v>42443</c:v>
                </c:pt>
                <c:pt idx="4225">
                  <c:v>42444</c:v>
                </c:pt>
                <c:pt idx="4226">
                  <c:v>42445</c:v>
                </c:pt>
                <c:pt idx="4227">
                  <c:v>42446</c:v>
                </c:pt>
                <c:pt idx="4228">
                  <c:v>42447</c:v>
                </c:pt>
                <c:pt idx="4229">
                  <c:v>42450</c:v>
                </c:pt>
                <c:pt idx="4230">
                  <c:v>42451</c:v>
                </c:pt>
                <c:pt idx="4231">
                  <c:v>42452</c:v>
                </c:pt>
                <c:pt idx="4232">
                  <c:v>42453</c:v>
                </c:pt>
                <c:pt idx="4233">
                  <c:v>42454</c:v>
                </c:pt>
                <c:pt idx="4234">
                  <c:v>42457</c:v>
                </c:pt>
                <c:pt idx="4235">
                  <c:v>42458</c:v>
                </c:pt>
                <c:pt idx="4236">
                  <c:v>42459</c:v>
                </c:pt>
                <c:pt idx="4237">
                  <c:v>42460</c:v>
                </c:pt>
                <c:pt idx="4238">
                  <c:v>42461</c:v>
                </c:pt>
                <c:pt idx="4239">
                  <c:v>42464</c:v>
                </c:pt>
                <c:pt idx="4240">
                  <c:v>42465</c:v>
                </c:pt>
                <c:pt idx="4241">
                  <c:v>42466</c:v>
                </c:pt>
                <c:pt idx="4242">
                  <c:v>42467</c:v>
                </c:pt>
                <c:pt idx="4243">
                  <c:v>42468</c:v>
                </c:pt>
                <c:pt idx="4244">
                  <c:v>42471</c:v>
                </c:pt>
                <c:pt idx="4245">
                  <c:v>42472</c:v>
                </c:pt>
                <c:pt idx="4246">
                  <c:v>42473</c:v>
                </c:pt>
                <c:pt idx="4247">
                  <c:v>42474</c:v>
                </c:pt>
                <c:pt idx="4248">
                  <c:v>42475</c:v>
                </c:pt>
                <c:pt idx="4249">
                  <c:v>42478</c:v>
                </c:pt>
                <c:pt idx="4250">
                  <c:v>42479</c:v>
                </c:pt>
                <c:pt idx="4251">
                  <c:v>42480</c:v>
                </c:pt>
                <c:pt idx="4252">
                  <c:v>42481</c:v>
                </c:pt>
                <c:pt idx="4253">
                  <c:v>42482</c:v>
                </c:pt>
                <c:pt idx="4254">
                  <c:v>42485</c:v>
                </c:pt>
                <c:pt idx="4255">
                  <c:v>42486</c:v>
                </c:pt>
                <c:pt idx="4256">
                  <c:v>42487</c:v>
                </c:pt>
                <c:pt idx="4257">
                  <c:v>42488</c:v>
                </c:pt>
                <c:pt idx="4258">
                  <c:v>42489</c:v>
                </c:pt>
                <c:pt idx="4259">
                  <c:v>42492</c:v>
                </c:pt>
                <c:pt idx="4260">
                  <c:v>42493</c:v>
                </c:pt>
                <c:pt idx="4261">
                  <c:v>42494</c:v>
                </c:pt>
                <c:pt idx="4262">
                  <c:v>42495</c:v>
                </c:pt>
                <c:pt idx="4263">
                  <c:v>42496</c:v>
                </c:pt>
                <c:pt idx="4264">
                  <c:v>42499</c:v>
                </c:pt>
                <c:pt idx="4265">
                  <c:v>42500</c:v>
                </c:pt>
                <c:pt idx="4266">
                  <c:v>42501</c:v>
                </c:pt>
                <c:pt idx="4267">
                  <c:v>42502</c:v>
                </c:pt>
                <c:pt idx="4268">
                  <c:v>42503</c:v>
                </c:pt>
                <c:pt idx="4269">
                  <c:v>42506</c:v>
                </c:pt>
                <c:pt idx="4270">
                  <c:v>42507</c:v>
                </c:pt>
                <c:pt idx="4271">
                  <c:v>42508</c:v>
                </c:pt>
                <c:pt idx="4272">
                  <c:v>42509</c:v>
                </c:pt>
                <c:pt idx="4273">
                  <c:v>42510</c:v>
                </c:pt>
                <c:pt idx="4274">
                  <c:v>42513</c:v>
                </c:pt>
                <c:pt idx="4275">
                  <c:v>42514</c:v>
                </c:pt>
                <c:pt idx="4276">
                  <c:v>42515</c:v>
                </c:pt>
                <c:pt idx="4277">
                  <c:v>42516</c:v>
                </c:pt>
                <c:pt idx="4278">
                  <c:v>42517</c:v>
                </c:pt>
                <c:pt idx="4279">
                  <c:v>42520</c:v>
                </c:pt>
                <c:pt idx="4280">
                  <c:v>42521</c:v>
                </c:pt>
                <c:pt idx="4281">
                  <c:v>42522</c:v>
                </c:pt>
                <c:pt idx="4282">
                  <c:v>42523</c:v>
                </c:pt>
                <c:pt idx="4283">
                  <c:v>42524</c:v>
                </c:pt>
                <c:pt idx="4284">
                  <c:v>42527</c:v>
                </c:pt>
                <c:pt idx="4285">
                  <c:v>42528</c:v>
                </c:pt>
                <c:pt idx="4286">
                  <c:v>42529</c:v>
                </c:pt>
                <c:pt idx="4287">
                  <c:v>42530</c:v>
                </c:pt>
                <c:pt idx="4288">
                  <c:v>42531</c:v>
                </c:pt>
                <c:pt idx="4289">
                  <c:v>42534</c:v>
                </c:pt>
                <c:pt idx="4290">
                  <c:v>42535</c:v>
                </c:pt>
                <c:pt idx="4291">
                  <c:v>42536</c:v>
                </c:pt>
                <c:pt idx="4292">
                  <c:v>42537</c:v>
                </c:pt>
                <c:pt idx="4293">
                  <c:v>42538</c:v>
                </c:pt>
                <c:pt idx="4294">
                  <c:v>42541</c:v>
                </c:pt>
                <c:pt idx="4295">
                  <c:v>42542</c:v>
                </c:pt>
                <c:pt idx="4296">
                  <c:v>42543</c:v>
                </c:pt>
                <c:pt idx="4297">
                  <c:v>42544</c:v>
                </c:pt>
                <c:pt idx="4298">
                  <c:v>42545</c:v>
                </c:pt>
                <c:pt idx="4299">
                  <c:v>42548</c:v>
                </c:pt>
                <c:pt idx="4300">
                  <c:v>42549</c:v>
                </c:pt>
                <c:pt idx="4301">
                  <c:v>42550</c:v>
                </c:pt>
                <c:pt idx="4302">
                  <c:v>42551</c:v>
                </c:pt>
                <c:pt idx="4303">
                  <c:v>42552</c:v>
                </c:pt>
                <c:pt idx="4304">
                  <c:v>42555</c:v>
                </c:pt>
                <c:pt idx="4305">
                  <c:v>42556</c:v>
                </c:pt>
                <c:pt idx="4306">
                  <c:v>42557</c:v>
                </c:pt>
                <c:pt idx="4307">
                  <c:v>42558</c:v>
                </c:pt>
                <c:pt idx="4308">
                  <c:v>42559</c:v>
                </c:pt>
                <c:pt idx="4309">
                  <c:v>42562</c:v>
                </c:pt>
                <c:pt idx="4310">
                  <c:v>42563</c:v>
                </c:pt>
                <c:pt idx="4311">
                  <c:v>42564</c:v>
                </c:pt>
                <c:pt idx="4312">
                  <c:v>42565</c:v>
                </c:pt>
                <c:pt idx="4313">
                  <c:v>42566</c:v>
                </c:pt>
                <c:pt idx="4314">
                  <c:v>42569</c:v>
                </c:pt>
                <c:pt idx="4315">
                  <c:v>42570</c:v>
                </c:pt>
                <c:pt idx="4316">
                  <c:v>42571</c:v>
                </c:pt>
                <c:pt idx="4317">
                  <c:v>42572</c:v>
                </c:pt>
                <c:pt idx="4318">
                  <c:v>42573</c:v>
                </c:pt>
                <c:pt idx="4319">
                  <c:v>42576</c:v>
                </c:pt>
                <c:pt idx="4320">
                  <c:v>42577</c:v>
                </c:pt>
                <c:pt idx="4321">
                  <c:v>42578</c:v>
                </c:pt>
                <c:pt idx="4322">
                  <c:v>42579</c:v>
                </c:pt>
                <c:pt idx="4323">
                  <c:v>42580</c:v>
                </c:pt>
                <c:pt idx="4324">
                  <c:v>42583</c:v>
                </c:pt>
                <c:pt idx="4325">
                  <c:v>42584</c:v>
                </c:pt>
                <c:pt idx="4326">
                  <c:v>42585</c:v>
                </c:pt>
                <c:pt idx="4327">
                  <c:v>42586</c:v>
                </c:pt>
                <c:pt idx="4328">
                  <c:v>42587</c:v>
                </c:pt>
                <c:pt idx="4329">
                  <c:v>42590</c:v>
                </c:pt>
                <c:pt idx="4330">
                  <c:v>42591</c:v>
                </c:pt>
                <c:pt idx="4331">
                  <c:v>42592</c:v>
                </c:pt>
                <c:pt idx="4332">
                  <c:v>42593</c:v>
                </c:pt>
                <c:pt idx="4333">
                  <c:v>42594</c:v>
                </c:pt>
                <c:pt idx="4334">
                  <c:v>42597</c:v>
                </c:pt>
                <c:pt idx="4335">
                  <c:v>42598</c:v>
                </c:pt>
                <c:pt idx="4336">
                  <c:v>42599</c:v>
                </c:pt>
                <c:pt idx="4337">
                  <c:v>42600</c:v>
                </c:pt>
                <c:pt idx="4338">
                  <c:v>42601</c:v>
                </c:pt>
                <c:pt idx="4339">
                  <c:v>42604</c:v>
                </c:pt>
                <c:pt idx="4340">
                  <c:v>42605</c:v>
                </c:pt>
                <c:pt idx="4341">
                  <c:v>42606</c:v>
                </c:pt>
                <c:pt idx="4342">
                  <c:v>42607</c:v>
                </c:pt>
                <c:pt idx="4343">
                  <c:v>42608</c:v>
                </c:pt>
                <c:pt idx="4344">
                  <c:v>42611</c:v>
                </c:pt>
                <c:pt idx="4345">
                  <c:v>42612</c:v>
                </c:pt>
                <c:pt idx="4346">
                  <c:v>42613</c:v>
                </c:pt>
                <c:pt idx="4347">
                  <c:v>42614</c:v>
                </c:pt>
                <c:pt idx="4348">
                  <c:v>42615</c:v>
                </c:pt>
                <c:pt idx="4349">
                  <c:v>42618</c:v>
                </c:pt>
                <c:pt idx="4350">
                  <c:v>42619</c:v>
                </c:pt>
                <c:pt idx="4351">
                  <c:v>42620</c:v>
                </c:pt>
                <c:pt idx="4352">
                  <c:v>42621</c:v>
                </c:pt>
                <c:pt idx="4353">
                  <c:v>42622</c:v>
                </c:pt>
                <c:pt idx="4354">
                  <c:v>42625</c:v>
                </c:pt>
                <c:pt idx="4355">
                  <c:v>42626</c:v>
                </c:pt>
                <c:pt idx="4356">
                  <c:v>42627</c:v>
                </c:pt>
                <c:pt idx="4357">
                  <c:v>42628</c:v>
                </c:pt>
                <c:pt idx="4358">
                  <c:v>42629</c:v>
                </c:pt>
                <c:pt idx="4359">
                  <c:v>42632</c:v>
                </c:pt>
                <c:pt idx="4360">
                  <c:v>42633</c:v>
                </c:pt>
                <c:pt idx="4361">
                  <c:v>42634</c:v>
                </c:pt>
                <c:pt idx="4362">
                  <c:v>42635</c:v>
                </c:pt>
                <c:pt idx="4363">
                  <c:v>42636</c:v>
                </c:pt>
                <c:pt idx="4364">
                  <c:v>42639</c:v>
                </c:pt>
                <c:pt idx="4365">
                  <c:v>42640</c:v>
                </c:pt>
                <c:pt idx="4366">
                  <c:v>42641</c:v>
                </c:pt>
                <c:pt idx="4367">
                  <c:v>42642</c:v>
                </c:pt>
                <c:pt idx="4368">
                  <c:v>42643</c:v>
                </c:pt>
                <c:pt idx="4369">
                  <c:v>42646</c:v>
                </c:pt>
                <c:pt idx="4370">
                  <c:v>42647</c:v>
                </c:pt>
                <c:pt idx="4371">
                  <c:v>42648</c:v>
                </c:pt>
                <c:pt idx="4372">
                  <c:v>42649</c:v>
                </c:pt>
                <c:pt idx="4373">
                  <c:v>42650</c:v>
                </c:pt>
                <c:pt idx="4374">
                  <c:v>42653</c:v>
                </c:pt>
                <c:pt idx="4375">
                  <c:v>42654</c:v>
                </c:pt>
                <c:pt idx="4376">
                  <c:v>42655</c:v>
                </c:pt>
                <c:pt idx="4377">
                  <c:v>42656</c:v>
                </c:pt>
                <c:pt idx="4378">
                  <c:v>42657</c:v>
                </c:pt>
                <c:pt idx="4379">
                  <c:v>42660</c:v>
                </c:pt>
                <c:pt idx="4380">
                  <c:v>42661</c:v>
                </c:pt>
                <c:pt idx="4381">
                  <c:v>42662</c:v>
                </c:pt>
                <c:pt idx="4382">
                  <c:v>42663</c:v>
                </c:pt>
                <c:pt idx="4383">
                  <c:v>42664</c:v>
                </c:pt>
                <c:pt idx="4384">
                  <c:v>42667</c:v>
                </c:pt>
                <c:pt idx="4385">
                  <c:v>42668</c:v>
                </c:pt>
                <c:pt idx="4386">
                  <c:v>42669</c:v>
                </c:pt>
                <c:pt idx="4387">
                  <c:v>42670</c:v>
                </c:pt>
                <c:pt idx="4388">
                  <c:v>42671</c:v>
                </c:pt>
                <c:pt idx="4389">
                  <c:v>42674</c:v>
                </c:pt>
                <c:pt idx="4390">
                  <c:v>42675</c:v>
                </c:pt>
                <c:pt idx="4391">
                  <c:v>42676</c:v>
                </c:pt>
                <c:pt idx="4392">
                  <c:v>42677</c:v>
                </c:pt>
                <c:pt idx="4393">
                  <c:v>42678</c:v>
                </c:pt>
                <c:pt idx="4394">
                  <c:v>42681</c:v>
                </c:pt>
                <c:pt idx="4395">
                  <c:v>42682</c:v>
                </c:pt>
                <c:pt idx="4396">
                  <c:v>42683</c:v>
                </c:pt>
                <c:pt idx="4397">
                  <c:v>42684</c:v>
                </c:pt>
                <c:pt idx="4398">
                  <c:v>42685</c:v>
                </c:pt>
                <c:pt idx="4399">
                  <c:v>42688</c:v>
                </c:pt>
                <c:pt idx="4400">
                  <c:v>42689</c:v>
                </c:pt>
                <c:pt idx="4401">
                  <c:v>42690</c:v>
                </c:pt>
                <c:pt idx="4402">
                  <c:v>42691</c:v>
                </c:pt>
                <c:pt idx="4403">
                  <c:v>42692</c:v>
                </c:pt>
                <c:pt idx="4404">
                  <c:v>42695</c:v>
                </c:pt>
                <c:pt idx="4405">
                  <c:v>42696</c:v>
                </c:pt>
                <c:pt idx="4406">
                  <c:v>42697</c:v>
                </c:pt>
                <c:pt idx="4407">
                  <c:v>42698</c:v>
                </c:pt>
                <c:pt idx="4408">
                  <c:v>42699</c:v>
                </c:pt>
                <c:pt idx="4409">
                  <c:v>42702</c:v>
                </c:pt>
                <c:pt idx="4410">
                  <c:v>42703</c:v>
                </c:pt>
                <c:pt idx="4411">
                  <c:v>42704</c:v>
                </c:pt>
                <c:pt idx="4412">
                  <c:v>42705</c:v>
                </c:pt>
                <c:pt idx="4413">
                  <c:v>42706</c:v>
                </c:pt>
                <c:pt idx="4414">
                  <c:v>42709</c:v>
                </c:pt>
                <c:pt idx="4415">
                  <c:v>42710</c:v>
                </c:pt>
                <c:pt idx="4416">
                  <c:v>42711</c:v>
                </c:pt>
                <c:pt idx="4417">
                  <c:v>42712</c:v>
                </c:pt>
                <c:pt idx="4418">
                  <c:v>42713</c:v>
                </c:pt>
                <c:pt idx="4419">
                  <c:v>42716</c:v>
                </c:pt>
                <c:pt idx="4420">
                  <c:v>42717</c:v>
                </c:pt>
                <c:pt idx="4421">
                  <c:v>42718</c:v>
                </c:pt>
                <c:pt idx="4422">
                  <c:v>42719</c:v>
                </c:pt>
                <c:pt idx="4423">
                  <c:v>42720</c:v>
                </c:pt>
                <c:pt idx="4424">
                  <c:v>42723</c:v>
                </c:pt>
                <c:pt idx="4425">
                  <c:v>42724</c:v>
                </c:pt>
                <c:pt idx="4426">
                  <c:v>42725</c:v>
                </c:pt>
                <c:pt idx="4427">
                  <c:v>42726</c:v>
                </c:pt>
                <c:pt idx="4428">
                  <c:v>42727</c:v>
                </c:pt>
                <c:pt idx="4429">
                  <c:v>42730</c:v>
                </c:pt>
                <c:pt idx="4430">
                  <c:v>42731</c:v>
                </c:pt>
                <c:pt idx="4431">
                  <c:v>42732</c:v>
                </c:pt>
                <c:pt idx="4432">
                  <c:v>42733</c:v>
                </c:pt>
                <c:pt idx="4433">
                  <c:v>42734</c:v>
                </c:pt>
                <c:pt idx="4434">
                  <c:v>42737</c:v>
                </c:pt>
                <c:pt idx="4435">
                  <c:v>42738</c:v>
                </c:pt>
                <c:pt idx="4436">
                  <c:v>42739</c:v>
                </c:pt>
                <c:pt idx="4437">
                  <c:v>42740</c:v>
                </c:pt>
                <c:pt idx="4438">
                  <c:v>42741</c:v>
                </c:pt>
                <c:pt idx="4439">
                  <c:v>42744</c:v>
                </c:pt>
                <c:pt idx="4440">
                  <c:v>42745</c:v>
                </c:pt>
                <c:pt idx="4441">
                  <c:v>42746</c:v>
                </c:pt>
                <c:pt idx="4442">
                  <c:v>42747</c:v>
                </c:pt>
                <c:pt idx="4443">
                  <c:v>42748</c:v>
                </c:pt>
                <c:pt idx="4444">
                  <c:v>42751</c:v>
                </c:pt>
                <c:pt idx="4445">
                  <c:v>42752</c:v>
                </c:pt>
                <c:pt idx="4446">
                  <c:v>42753</c:v>
                </c:pt>
                <c:pt idx="4447">
                  <c:v>42754</c:v>
                </c:pt>
                <c:pt idx="4448">
                  <c:v>42755</c:v>
                </c:pt>
                <c:pt idx="4449">
                  <c:v>42758</c:v>
                </c:pt>
                <c:pt idx="4450">
                  <c:v>42759</c:v>
                </c:pt>
                <c:pt idx="4451">
                  <c:v>42760</c:v>
                </c:pt>
                <c:pt idx="4452">
                  <c:v>42761</c:v>
                </c:pt>
                <c:pt idx="4453">
                  <c:v>42762</c:v>
                </c:pt>
                <c:pt idx="4454">
                  <c:v>42765</c:v>
                </c:pt>
                <c:pt idx="4455">
                  <c:v>42766</c:v>
                </c:pt>
                <c:pt idx="4456">
                  <c:v>42767</c:v>
                </c:pt>
                <c:pt idx="4457">
                  <c:v>42768</c:v>
                </c:pt>
                <c:pt idx="4458">
                  <c:v>42769</c:v>
                </c:pt>
                <c:pt idx="4459">
                  <c:v>42772</c:v>
                </c:pt>
                <c:pt idx="4460">
                  <c:v>42773</c:v>
                </c:pt>
                <c:pt idx="4461">
                  <c:v>42774</c:v>
                </c:pt>
                <c:pt idx="4462">
                  <c:v>42775</c:v>
                </c:pt>
                <c:pt idx="4463">
                  <c:v>42776</c:v>
                </c:pt>
                <c:pt idx="4464">
                  <c:v>42779</c:v>
                </c:pt>
                <c:pt idx="4465">
                  <c:v>42780</c:v>
                </c:pt>
                <c:pt idx="4466">
                  <c:v>42781</c:v>
                </c:pt>
                <c:pt idx="4467">
                  <c:v>42782</c:v>
                </c:pt>
                <c:pt idx="4468">
                  <c:v>42783</c:v>
                </c:pt>
                <c:pt idx="4469">
                  <c:v>42786</c:v>
                </c:pt>
                <c:pt idx="4470">
                  <c:v>42787</c:v>
                </c:pt>
                <c:pt idx="4471">
                  <c:v>42788</c:v>
                </c:pt>
                <c:pt idx="4472">
                  <c:v>42789</c:v>
                </c:pt>
                <c:pt idx="4473">
                  <c:v>42790</c:v>
                </c:pt>
                <c:pt idx="4474">
                  <c:v>42793</c:v>
                </c:pt>
                <c:pt idx="4475">
                  <c:v>42794</c:v>
                </c:pt>
                <c:pt idx="4476">
                  <c:v>42795</c:v>
                </c:pt>
                <c:pt idx="4477">
                  <c:v>42796</c:v>
                </c:pt>
                <c:pt idx="4478">
                  <c:v>42797</c:v>
                </c:pt>
                <c:pt idx="4479">
                  <c:v>42800</c:v>
                </c:pt>
                <c:pt idx="4480">
                  <c:v>42801</c:v>
                </c:pt>
                <c:pt idx="4481">
                  <c:v>42802</c:v>
                </c:pt>
                <c:pt idx="4482">
                  <c:v>42803</c:v>
                </c:pt>
                <c:pt idx="4483">
                  <c:v>42804</c:v>
                </c:pt>
                <c:pt idx="4484">
                  <c:v>42807</c:v>
                </c:pt>
                <c:pt idx="4485">
                  <c:v>42808</c:v>
                </c:pt>
                <c:pt idx="4486">
                  <c:v>42809</c:v>
                </c:pt>
                <c:pt idx="4487">
                  <c:v>42810</c:v>
                </c:pt>
                <c:pt idx="4488">
                  <c:v>42811</c:v>
                </c:pt>
                <c:pt idx="4489">
                  <c:v>42814</c:v>
                </c:pt>
                <c:pt idx="4490">
                  <c:v>42815</c:v>
                </c:pt>
                <c:pt idx="4491">
                  <c:v>42816</c:v>
                </c:pt>
                <c:pt idx="4492">
                  <c:v>42817</c:v>
                </c:pt>
                <c:pt idx="4493">
                  <c:v>42818</c:v>
                </c:pt>
                <c:pt idx="4494">
                  <c:v>42821</c:v>
                </c:pt>
                <c:pt idx="4495">
                  <c:v>42822</c:v>
                </c:pt>
                <c:pt idx="4496">
                  <c:v>42823</c:v>
                </c:pt>
                <c:pt idx="4497">
                  <c:v>42824</c:v>
                </c:pt>
                <c:pt idx="4498">
                  <c:v>42825</c:v>
                </c:pt>
                <c:pt idx="4499">
                  <c:v>42828</c:v>
                </c:pt>
                <c:pt idx="4500">
                  <c:v>42829</c:v>
                </c:pt>
                <c:pt idx="4501">
                  <c:v>42830</c:v>
                </c:pt>
                <c:pt idx="4502">
                  <c:v>42831</c:v>
                </c:pt>
                <c:pt idx="4503">
                  <c:v>42832</c:v>
                </c:pt>
                <c:pt idx="4504">
                  <c:v>42835</c:v>
                </c:pt>
                <c:pt idx="4505">
                  <c:v>42836</c:v>
                </c:pt>
                <c:pt idx="4506">
                  <c:v>42837</c:v>
                </c:pt>
                <c:pt idx="4507">
                  <c:v>42838</c:v>
                </c:pt>
                <c:pt idx="4508">
                  <c:v>42839</c:v>
                </c:pt>
                <c:pt idx="4509">
                  <c:v>42842</c:v>
                </c:pt>
                <c:pt idx="4510">
                  <c:v>42843</c:v>
                </c:pt>
                <c:pt idx="4511">
                  <c:v>42844</c:v>
                </c:pt>
                <c:pt idx="4512">
                  <c:v>42845</c:v>
                </c:pt>
                <c:pt idx="4513">
                  <c:v>42846</c:v>
                </c:pt>
                <c:pt idx="4514">
                  <c:v>42849</c:v>
                </c:pt>
                <c:pt idx="4515">
                  <c:v>42850</c:v>
                </c:pt>
                <c:pt idx="4516">
                  <c:v>42851</c:v>
                </c:pt>
                <c:pt idx="4517">
                  <c:v>42852</c:v>
                </c:pt>
                <c:pt idx="4518">
                  <c:v>42853</c:v>
                </c:pt>
                <c:pt idx="4519">
                  <c:v>42856</c:v>
                </c:pt>
                <c:pt idx="4520">
                  <c:v>42857</c:v>
                </c:pt>
                <c:pt idx="4521">
                  <c:v>42858</c:v>
                </c:pt>
                <c:pt idx="4522">
                  <c:v>42859</c:v>
                </c:pt>
                <c:pt idx="4523">
                  <c:v>42860</c:v>
                </c:pt>
                <c:pt idx="4524">
                  <c:v>42863</c:v>
                </c:pt>
                <c:pt idx="4525">
                  <c:v>42864</c:v>
                </c:pt>
                <c:pt idx="4526">
                  <c:v>42865</c:v>
                </c:pt>
                <c:pt idx="4527">
                  <c:v>42866</c:v>
                </c:pt>
                <c:pt idx="4528">
                  <c:v>42867</c:v>
                </c:pt>
                <c:pt idx="4529">
                  <c:v>42870</c:v>
                </c:pt>
                <c:pt idx="4530">
                  <c:v>42871</c:v>
                </c:pt>
                <c:pt idx="4531">
                  <c:v>42872</c:v>
                </c:pt>
                <c:pt idx="4532">
                  <c:v>42873</c:v>
                </c:pt>
                <c:pt idx="4533">
                  <c:v>42874</c:v>
                </c:pt>
                <c:pt idx="4534">
                  <c:v>42877</c:v>
                </c:pt>
                <c:pt idx="4535">
                  <c:v>42878</c:v>
                </c:pt>
                <c:pt idx="4536">
                  <c:v>42879</c:v>
                </c:pt>
                <c:pt idx="4537">
                  <c:v>42880</c:v>
                </c:pt>
                <c:pt idx="4538">
                  <c:v>42881</c:v>
                </c:pt>
                <c:pt idx="4539">
                  <c:v>42884</c:v>
                </c:pt>
                <c:pt idx="4540">
                  <c:v>42885</c:v>
                </c:pt>
                <c:pt idx="4541">
                  <c:v>42886</c:v>
                </c:pt>
                <c:pt idx="4542">
                  <c:v>42887</c:v>
                </c:pt>
                <c:pt idx="4543">
                  <c:v>42888</c:v>
                </c:pt>
                <c:pt idx="4544">
                  <c:v>42891</c:v>
                </c:pt>
                <c:pt idx="4545">
                  <c:v>42892</c:v>
                </c:pt>
                <c:pt idx="4546">
                  <c:v>42893</c:v>
                </c:pt>
                <c:pt idx="4547">
                  <c:v>42894</c:v>
                </c:pt>
                <c:pt idx="4548">
                  <c:v>42895</c:v>
                </c:pt>
                <c:pt idx="4549">
                  <c:v>42898</c:v>
                </c:pt>
                <c:pt idx="4550">
                  <c:v>42899</c:v>
                </c:pt>
                <c:pt idx="4551">
                  <c:v>42900</c:v>
                </c:pt>
                <c:pt idx="4552">
                  <c:v>42901</c:v>
                </c:pt>
                <c:pt idx="4553">
                  <c:v>42902</c:v>
                </c:pt>
                <c:pt idx="4554">
                  <c:v>42905</c:v>
                </c:pt>
                <c:pt idx="4555">
                  <c:v>42906</c:v>
                </c:pt>
                <c:pt idx="4556">
                  <c:v>42907</c:v>
                </c:pt>
                <c:pt idx="4557">
                  <c:v>42908</c:v>
                </c:pt>
                <c:pt idx="4558">
                  <c:v>42909</c:v>
                </c:pt>
                <c:pt idx="4559">
                  <c:v>42912</c:v>
                </c:pt>
                <c:pt idx="4560">
                  <c:v>42913</c:v>
                </c:pt>
                <c:pt idx="4561">
                  <c:v>42914</c:v>
                </c:pt>
                <c:pt idx="4562">
                  <c:v>42915</c:v>
                </c:pt>
                <c:pt idx="4563">
                  <c:v>42916</c:v>
                </c:pt>
                <c:pt idx="4564">
                  <c:v>42919</c:v>
                </c:pt>
                <c:pt idx="4565">
                  <c:v>42920</c:v>
                </c:pt>
                <c:pt idx="4566">
                  <c:v>42921</c:v>
                </c:pt>
                <c:pt idx="4567">
                  <c:v>42922</c:v>
                </c:pt>
                <c:pt idx="4568">
                  <c:v>42923</c:v>
                </c:pt>
                <c:pt idx="4569">
                  <c:v>42926</c:v>
                </c:pt>
                <c:pt idx="4570">
                  <c:v>42927</c:v>
                </c:pt>
                <c:pt idx="4571">
                  <c:v>42928</c:v>
                </c:pt>
                <c:pt idx="4572">
                  <c:v>42929</c:v>
                </c:pt>
                <c:pt idx="4573">
                  <c:v>42930</c:v>
                </c:pt>
                <c:pt idx="4574">
                  <c:v>42933</c:v>
                </c:pt>
                <c:pt idx="4575">
                  <c:v>42934</c:v>
                </c:pt>
                <c:pt idx="4576">
                  <c:v>42935</c:v>
                </c:pt>
                <c:pt idx="4577">
                  <c:v>42936</c:v>
                </c:pt>
                <c:pt idx="4578">
                  <c:v>42937</c:v>
                </c:pt>
                <c:pt idx="4579">
                  <c:v>42940</c:v>
                </c:pt>
                <c:pt idx="4580">
                  <c:v>42941</c:v>
                </c:pt>
                <c:pt idx="4581">
                  <c:v>42942</c:v>
                </c:pt>
                <c:pt idx="4582">
                  <c:v>42943</c:v>
                </c:pt>
                <c:pt idx="4583">
                  <c:v>42944</c:v>
                </c:pt>
                <c:pt idx="4584">
                  <c:v>42947</c:v>
                </c:pt>
                <c:pt idx="4585">
                  <c:v>42948</c:v>
                </c:pt>
                <c:pt idx="4586">
                  <c:v>42949</c:v>
                </c:pt>
                <c:pt idx="4587">
                  <c:v>42950</c:v>
                </c:pt>
                <c:pt idx="4588">
                  <c:v>42951</c:v>
                </c:pt>
                <c:pt idx="4589">
                  <c:v>42954</c:v>
                </c:pt>
                <c:pt idx="4590">
                  <c:v>42955</c:v>
                </c:pt>
                <c:pt idx="4591">
                  <c:v>42956</c:v>
                </c:pt>
                <c:pt idx="4592">
                  <c:v>42957</c:v>
                </c:pt>
                <c:pt idx="4593">
                  <c:v>42958</c:v>
                </c:pt>
                <c:pt idx="4594">
                  <c:v>42961</c:v>
                </c:pt>
                <c:pt idx="4595">
                  <c:v>42962</c:v>
                </c:pt>
                <c:pt idx="4596">
                  <c:v>42963</c:v>
                </c:pt>
                <c:pt idx="4597">
                  <c:v>42964</c:v>
                </c:pt>
                <c:pt idx="4598">
                  <c:v>42965</c:v>
                </c:pt>
                <c:pt idx="4599">
                  <c:v>42968</c:v>
                </c:pt>
                <c:pt idx="4600">
                  <c:v>42969</c:v>
                </c:pt>
                <c:pt idx="4601">
                  <c:v>42970</c:v>
                </c:pt>
                <c:pt idx="4602">
                  <c:v>42971</c:v>
                </c:pt>
                <c:pt idx="4603">
                  <c:v>42972</c:v>
                </c:pt>
                <c:pt idx="4604">
                  <c:v>42975</c:v>
                </c:pt>
                <c:pt idx="4605">
                  <c:v>42976</c:v>
                </c:pt>
                <c:pt idx="4606">
                  <c:v>42977</c:v>
                </c:pt>
                <c:pt idx="4607">
                  <c:v>42978</c:v>
                </c:pt>
                <c:pt idx="4608">
                  <c:v>42979</c:v>
                </c:pt>
                <c:pt idx="4609">
                  <c:v>42982</c:v>
                </c:pt>
                <c:pt idx="4610">
                  <c:v>42983</c:v>
                </c:pt>
                <c:pt idx="4611">
                  <c:v>42984</c:v>
                </c:pt>
                <c:pt idx="4612">
                  <c:v>42985</c:v>
                </c:pt>
                <c:pt idx="4613">
                  <c:v>42986</c:v>
                </c:pt>
                <c:pt idx="4614">
                  <c:v>42989</c:v>
                </c:pt>
                <c:pt idx="4615">
                  <c:v>42990</c:v>
                </c:pt>
                <c:pt idx="4616">
                  <c:v>42991</c:v>
                </c:pt>
                <c:pt idx="4617">
                  <c:v>42992</c:v>
                </c:pt>
                <c:pt idx="4618">
                  <c:v>42993</c:v>
                </c:pt>
                <c:pt idx="4619">
                  <c:v>42996</c:v>
                </c:pt>
                <c:pt idx="4620">
                  <c:v>42997</c:v>
                </c:pt>
                <c:pt idx="4621">
                  <c:v>42998</c:v>
                </c:pt>
                <c:pt idx="4622">
                  <c:v>42999</c:v>
                </c:pt>
                <c:pt idx="4623">
                  <c:v>43000</c:v>
                </c:pt>
                <c:pt idx="4624">
                  <c:v>43003</c:v>
                </c:pt>
                <c:pt idx="4625">
                  <c:v>43004</c:v>
                </c:pt>
                <c:pt idx="4626">
                  <c:v>43005</c:v>
                </c:pt>
                <c:pt idx="4627">
                  <c:v>43006</c:v>
                </c:pt>
                <c:pt idx="4628">
                  <c:v>43007</c:v>
                </c:pt>
                <c:pt idx="4629">
                  <c:v>43010</c:v>
                </c:pt>
                <c:pt idx="4630">
                  <c:v>43011</c:v>
                </c:pt>
                <c:pt idx="4631">
                  <c:v>43012</c:v>
                </c:pt>
                <c:pt idx="4632">
                  <c:v>43013</c:v>
                </c:pt>
                <c:pt idx="4633">
                  <c:v>43014</c:v>
                </c:pt>
                <c:pt idx="4634">
                  <c:v>43017</c:v>
                </c:pt>
                <c:pt idx="4635">
                  <c:v>43018</c:v>
                </c:pt>
                <c:pt idx="4636">
                  <c:v>43019</c:v>
                </c:pt>
                <c:pt idx="4637">
                  <c:v>43020</c:v>
                </c:pt>
                <c:pt idx="4638">
                  <c:v>43021</c:v>
                </c:pt>
                <c:pt idx="4639">
                  <c:v>43024</c:v>
                </c:pt>
                <c:pt idx="4640">
                  <c:v>43025</c:v>
                </c:pt>
                <c:pt idx="4641">
                  <c:v>43026</c:v>
                </c:pt>
                <c:pt idx="4642">
                  <c:v>43027</c:v>
                </c:pt>
                <c:pt idx="4643">
                  <c:v>43028</c:v>
                </c:pt>
                <c:pt idx="4644">
                  <c:v>43031</c:v>
                </c:pt>
                <c:pt idx="4645">
                  <c:v>43032</c:v>
                </c:pt>
                <c:pt idx="4646">
                  <c:v>43033</c:v>
                </c:pt>
                <c:pt idx="4647">
                  <c:v>43034</c:v>
                </c:pt>
                <c:pt idx="4648">
                  <c:v>43035</c:v>
                </c:pt>
                <c:pt idx="4649">
                  <c:v>43038</c:v>
                </c:pt>
                <c:pt idx="4650">
                  <c:v>43039</c:v>
                </c:pt>
                <c:pt idx="4651">
                  <c:v>43040</c:v>
                </c:pt>
                <c:pt idx="4652">
                  <c:v>43041</c:v>
                </c:pt>
                <c:pt idx="4653">
                  <c:v>43042</c:v>
                </c:pt>
                <c:pt idx="4654">
                  <c:v>43045</c:v>
                </c:pt>
                <c:pt idx="4655">
                  <c:v>43046</c:v>
                </c:pt>
                <c:pt idx="4656">
                  <c:v>43047</c:v>
                </c:pt>
                <c:pt idx="4657">
                  <c:v>43048</c:v>
                </c:pt>
                <c:pt idx="4658">
                  <c:v>43049</c:v>
                </c:pt>
                <c:pt idx="4659">
                  <c:v>43052</c:v>
                </c:pt>
                <c:pt idx="4660">
                  <c:v>43053</c:v>
                </c:pt>
                <c:pt idx="4661">
                  <c:v>43054</c:v>
                </c:pt>
                <c:pt idx="4662">
                  <c:v>43055</c:v>
                </c:pt>
                <c:pt idx="4663">
                  <c:v>43056</c:v>
                </c:pt>
                <c:pt idx="4664">
                  <c:v>43059</c:v>
                </c:pt>
                <c:pt idx="4665">
                  <c:v>43060</c:v>
                </c:pt>
                <c:pt idx="4666">
                  <c:v>43061</c:v>
                </c:pt>
                <c:pt idx="4667">
                  <c:v>43062</c:v>
                </c:pt>
                <c:pt idx="4668">
                  <c:v>43063</c:v>
                </c:pt>
                <c:pt idx="4669">
                  <c:v>43066</c:v>
                </c:pt>
                <c:pt idx="4670">
                  <c:v>43067</c:v>
                </c:pt>
                <c:pt idx="4671">
                  <c:v>43068</c:v>
                </c:pt>
                <c:pt idx="4672">
                  <c:v>43069</c:v>
                </c:pt>
                <c:pt idx="4673">
                  <c:v>43070</c:v>
                </c:pt>
                <c:pt idx="4674">
                  <c:v>43073</c:v>
                </c:pt>
                <c:pt idx="4675">
                  <c:v>43074</c:v>
                </c:pt>
                <c:pt idx="4676">
                  <c:v>43075</c:v>
                </c:pt>
                <c:pt idx="4677">
                  <c:v>43076</c:v>
                </c:pt>
                <c:pt idx="4678">
                  <c:v>43077</c:v>
                </c:pt>
                <c:pt idx="4679">
                  <c:v>43080</c:v>
                </c:pt>
                <c:pt idx="4680">
                  <c:v>43081</c:v>
                </c:pt>
                <c:pt idx="4681">
                  <c:v>43082</c:v>
                </c:pt>
                <c:pt idx="4682">
                  <c:v>43083</c:v>
                </c:pt>
                <c:pt idx="4683">
                  <c:v>43084</c:v>
                </c:pt>
                <c:pt idx="4684">
                  <c:v>43087</c:v>
                </c:pt>
                <c:pt idx="4685">
                  <c:v>43088</c:v>
                </c:pt>
                <c:pt idx="4686">
                  <c:v>43089</c:v>
                </c:pt>
                <c:pt idx="4687">
                  <c:v>43090</c:v>
                </c:pt>
                <c:pt idx="4688">
                  <c:v>43091</c:v>
                </c:pt>
                <c:pt idx="4689">
                  <c:v>43094</c:v>
                </c:pt>
                <c:pt idx="4690">
                  <c:v>43095</c:v>
                </c:pt>
                <c:pt idx="4691">
                  <c:v>43096</c:v>
                </c:pt>
                <c:pt idx="4692">
                  <c:v>43097</c:v>
                </c:pt>
                <c:pt idx="4693">
                  <c:v>43098</c:v>
                </c:pt>
                <c:pt idx="4694">
                  <c:v>43101</c:v>
                </c:pt>
                <c:pt idx="4695">
                  <c:v>43102</c:v>
                </c:pt>
                <c:pt idx="4696">
                  <c:v>43103</c:v>
                </c:pt>
                <c:pt idx="4697">
                  <c:v>43104</c:v>
                </c:pt>
                <c:pt idx="4698">
                  <c:v>43105</c:v>
                </c:pt>
                <c:pt idx="4699">
                  <c:v>43108</c:v>
                </c:pt>
                <c:pt idx="4700">
                  <c:v>43109</c:v>
                </c:pt>
                <c:pt idx="4701">
                  <c:v>43110</c:v>
                </c:pt>
                <c:pt idx="4702">
                  <c:v>43111</c:v>
                </c:pt>
                <c:pt idx="4703">
                  <c:v>43112</c:v>
                </c:pt>
                <c:pt idx="4704">
                  <c:v>43115</c:v>
                </c:pt>
                <c:pt idx="4705">
                  <c:v>43116</c:v>
                </c:pt>
                <c:pt idx="4706">
                  <c:v>43117</c:v>
                </c:pt>
                <c:pt idx="4707">
                  <c:v>43118</c:v>
                </c:pt>
              </c:numCache>
            </c:numRef>
          </c:cat>
          <c:val>
            <c:numRef>
              <c:f>'TIME SERIES'!$K$19:$K$4727</c:f>
              <c:numCache>
                <c:formatCode>#,##0</c:formatCode>
                <c:ptCount val="4709"/>
                <c:pt idx="1">
                  <c:v>495</c:v>
                </c:pt>
                <c:pt idx="2">
                  <c:v>495</c:v>
                </c:pt>
                <c:pt idx="3">
                  <c:v>495</c:v>
                </c:pt>
                <c:pt idx="4">
                  <c:v>501</c:v>
                </c:pt>
                <c:pt idx="5">
                  <c:v>508</c:v>
                </c:pt>
                <c:pt idx="6">
                  <c:v>496</c:v>
                </c:pt>
                <c:pt idx="7">
                  <c:v>492</c:v>
                </c:pt>
                <c:pt idx="8">
                  <c:v>495</c:v>
                </c:pt>
                <c:pt idx="9">
                  <c:v>494</c:v>
                </c:pt>
                <c:pt idx="10">
                  <c:v>484</c:v>
                </c:pt>
                <c:pt idx="11">
                  <c:v>477</c:v>
                </c:pt>
                <c:pt idx="12">
                  <c:v>480</c:v>
                </c:pt>
                <c:pt idx="13">
                  <c:v>478</c:v>
                </c:pt>
                <c:pt idx="14">
                  <c:v>476</c:v>
                </c:pt>
                <c:pt idx="15">
                  <c:v>474</c:v>
                </c:pt>
                <c:pt idx="16">
                  <c:v>478</c:v>
                </c:pt>
                <c:pt idx="17">
                  <c:v>478</c:v>
                </c:pt>
                <c:pt idx="18">
                  <c:v>469</c:v>
                </c:pt>
                <c:pt idx="19">
                  <c:v>466</c:v>
                </c:pt>
                <c:pt idx="20">
                  <c:v>482</c:v>
                </c:pt>
                <c:pt idx="21">
                  <c:v>482</c:v>
                </c:pt>
                <c:pt idx="22">
                  <c:v>485</c:v>
                </c:pt>
                <c:pt idx="23">
                  <c:v>486</c:v>
                </c:pt>
                <c:pt idx="24">
                  <c:v>483</c:v>
                </c:pt>
                <c:pt idx="25">
                  <c:v>479</c:v>
                </c:pt>
                <c:pt idx="26">
                  <c:v>475</c:v>
                </c:pt>
                <c:pt idx="27">
                  <c:v>474</c:v>
                </c:pt>
                <c:pt idx="28">
                  <c:v>471</c:v>
                </c:pt>
                <c:pt idx="29">
                  <c:v>472</c:v>
                </c:pt>
                <c:pt idx="30">
                  <c:v>475</c:v>
                </c:pt>
                <c:pt idx="31">
                  <c:v>472</c:v>
                </c:pt>
                <c:pt idx="32">
                  <c:v>470</c:v>
                </c:pt>
                <c:pt idx="33">
                  <c:v>470</c:v>
                </c:pt>
                <c:pt idx="34">
                  <c:v>470</c:v>
                </c:pt>
                <c:pt idx="35">
                  <c:v>474</c:v>
                </c:pt>
                <c:pt idx="36">
                  <c:v>481</c:v>
                </c:pt>
                <c:pt idx="37">
                  <c:v>477</c:v>
                </c:pt>
                <c:pt idx="38">
                  <c:v>480</c:v>
                </c:pt>
                <c:pt idx="39">
                  <c:v>477</c:v>
                </c:pt>
                <c:pt idx="40">
                  <c:v>475</c:v>
                </c:pt>
                <c:pt idx="41">
                  <c:v>486</c:v>
                </c:pt>
                <c:pt idx="42">
                  <c:v>486</c:v>
                </c:pt>
                <c:pt idx="43">
                  <c:v>483</c:v>
                </c:pt>
                <c:pt idx="44">
                  <c:v>486</c:v>
                </c:pt>
                <c:pt idx="45">
                  <c:v>474</c:v>
                </c:pt>
                <c:pt idx="46">
                  <c:v>475</c:v>
                </c:pt>
                <c:pt idx="47">
                  <c:v>456</c:v>
                </c:pt>
                <c:pt idx="48">
                  <c:v>462</c:v>
                </c:pt>
                <c:pt idx="49">
                  <c:v>462</c:v>
                </c:pt>
                <c:pt idx="50">
                  <c:v>463</c:v>
                </c:pt>
                <c:pt idx="51">
                  <c:v>461</c:v>
                </c:pt>
                <c:pt idx="52">
                  <c:v>465</c:v>
                </c:pt>
                <c:pt idx="53">
                  <c:v>473</c:v>
                </c:pt>
                <c:pt idx="54">
                  <c:v>476</c:v>
                </c:pt>
                <c:pt idx="55">
                  <c:v>490</c:v>
                </c:pt>
                <c:pt idx="56">
                  <c:v>489</c:v>
                </c:pt>
                <c:pt idx="57">
                  <c:v>490</c:v>
                </c:pt>
                <c:pt idx="58">
                  <c:v>497</c:v>
                </c:pt>
                <c:pt idx="59">
                  <c:v>502</c:v>
                </c:pt>
                <c:pt idx="60">
                  <c:v>501</c:v>
                </c:pt>
                <c:pt idx="61">
                  <c:v>503</c:v>
                </c:pt>
                <c:pt idx="62">
                  <c:v>504</c:v>
                </c:pt>
                <c:pt idx="63">
                  <c:v>506</c:v>
                </c:pt>
                <c:pt idx="64">
                  <c:v>536</c:v>
                </c:pt>
                <c:pt idx="65">
                  <c:v>536</c:v>
                </c:pt>
                <c:pt idx="66">
                  <c:v>540</c:v>
                </c:pt>
                <c:pt idx="67">
                  <c:v>543</c:v>
                </c:pt>
                <c:pt idx="68">
                  <c:v>541</c:v>
                </c:pt>
                <c:pt idx="69">
                  <c:v>537</c:v>
                </c:pt>
                <c:pt idx="70">
                  <c:v>537</c:v>
                </c:pt>
                <c:pt idx="71">
                  <c:v>529</c:v>
                </c:pt>
                <c:pt idx="72">
                  <c:v>526</c:v>
                </c:pt>
                <c:pt idx="73">
                  <c:v>534</c:v>
                </c:pt>
                <c:pt idx="74">
                  <c:v>530</c:v>
                </c:pt>
                <c:pt idx="75">
                  <c:v>556</c:v>
                </c:pt>
                <c:pt idx="76">
                  <c:v>561</c:v>
                </c:pt>
                <c:pt idx="77">
                  <c:v>549</c:v>
                </c:pt>
                <c:pt idx="78">
                  <c:v>545</c:v>
                </c:pt>
                <c:pt idx="79">
                  <c:v>545</c:v>
                </c:pt>
                <c:pt idx="80">
                  <c:v>545</c:v>
                </c:pt>
                <c:pt idx="81">
                  <c:v>545</c:v>
                </c:pt>
                <c:pt idx="82">
                  <c:v>543</c:v>
                </c:pt>
                <c:pt idx="83">
                  <c:v>542</c:v>
                </c:pt>
                <c:pt idx="84">
                  <c:v>541</c:v>
                </c:pt>
                <c:pt idx="85">
                  <c:v>575</c:v>
                </c:pt>
                <c:pt idx="86">
                  <c:v>564</c:v>
                </c:pt>
                <c:pt idx="87">
                  <c:v>562</c:v>
                </c:pt>
                <c:pt idx="88">
                  <c:v>560</c:v>
                </c:pt>
                <c:pt idx="89">
                  <c:v>559</c:v>
                </c:pt>
                <c:pt idx="90">
                  <c:v>557</c:v>
                </c:pt>
                <c:pt idx="91">
                  <c:v>563</c:v>
                </c:pt>
                <c:pt idx="92">
                  <c:v>572</c:v>
                </c:pt>
                <c:pt idx="93">
                  <c:v>564</c:v>
                </c:pt>
                <c:pt idx="94">
                  <c:v>582</c:v>
                </c:pt>
                <c:pt idx="95">
                  <c:v>595</c:v>
                </c:pt>
                <c:pt idx="96">
                  <c:v>595</c:v>
                </c:pt>
                <c:pt idx="97">
                  <c:v>595</c:v>
                </c:pt>
                <c:pt idx="98">
                  <c:v>604</c:v>
                </c:pt>
                <c:pt idx="99">
                  <c:v>621</c:v>
                </c:pt>
                <c:pt idx="100">
                  <c:v>627</c:v>
                </c:pt>
                <c:pt idx="101">
                  <c:v>627</c:v>
                </c:pt>
                <c:pt idx="102">
                  <c:v>660</c:v>
                </c:pt>
                <c:pt idx="103">
                  <c:v>669</c:v>
                </c:pt>
                <c:pt idx="104">
                  <c:v>675</c:v>
                </c:pt>
                <c:pt idx="105">
                  <c:v>672</c:v>
                </c:pt>
                <c:pt idx="106">
                  <c:v>665</c:v>
                </c:pt>
                <c:pt idx="107">
                  <c:v>654</c:v>
                </c:pt>
                <c:pt idx="108">
                  <c:v>642</c:v>
                </c:pt>
                <c:pt idx="109">
                  <c:v>636</c:v>
                </c:pt>
                <c:pt idx="110">
                  <c:v>637</c:v>
                </c:pt>
                <c:pt idx="111">
                  <c:v>634</c:v>
                </c:pt>
                <c:pt idx="112">
                  <c:v>632</c:v>
                </c:pt>
                <c:pt idx="113">
                  <c:v>625</c:v>
                </c:pt>
                <c:pt idx="114">
                  <c:v>625</c:v>
                </c:pt>
                <c:pt idx="115">
                  <c:v>624</c:v>
                </c:pt>
                <c:pt idx="116">
                  <c:v>626</c:v>
                </c:pt>
                <c:pt idx="117">
                  <c:v>623</c:v>
                </c:pt>
                <c:pt idx="118">
                  <c:v>611</c:v>
                </c:pt>
                <c:pt idx="119">
                  <c:v>616</c:v>
                </c:pt>
                <c:pt idx="120">
                  <c:v>614</c:v>
                </c:pt>
                <c:pt idx="121">
                  <c:v>617</c:v>
                </c:pt>
                <c:pt idx="122">
                  <c:v>616</c:v>
                </c:pt>
                <c:pt idx="123">
                  <c:v>612</c:v>
                </c:pt>
                <c:pt idx="124">
                  <c:v>610</c:v>
                </c:pt>
                <c:pt idx="125">
                  <c:v>615</c:v>
                </c:pt>
                <c:pt idx="126">
                  <c:v>616</c:v>
                </c:pt>
                <c:pt idx="127">
                  <c:v>616</c:v>
                </c:pt>
                <c:pt idx="128">
                  <c:v>623</c:v>
                </c:pt>
                <c:pt idx="129">
                  <c:v>649</c:v>
                </c:pt>
                <c:pt idx="130">
                  <c:v>645</c:v>
                </c:pt>
                <c:pt idx="131">
                  <c:v>645</c:v>
                </c:pt>
                <c:pt idx="132">
                  <c:v>650</c:v>
                </c:pt>
                <c:pt idx="133">
                  <c:v>646</c:v>
                </c:pt>
                <c:pt idx="134">
                  <c:v>655</c:v>
                </c:pt>
                <c:pt idx="135">
                  <c:v>650</c:v>
                </c:pt>
                <c:pt idx="136">
                  <c:v>650</c:v>
                </c:pt>
                <c:pt idx="137">
                  <c:v>647</c:v>
                </c:pt>
                <c:pt idx="138">
                  <c:v>647</c:v>
                </c:pt>
                <c:pt idx="139">
                  <c:v>650</c:v>
                </c:pt>
                <c:pt idx="140">
                  <c:v>645</c:v>
                </c:pt>
                <c:pt idx="141">
                  <c:v>645</c:v>
                </c:pt>
                <c:pt idx="142">
                  <c:v>648</c:v>
                </c:pt>
                <c:pt idx="143">
                  <c:v>653</c:v>
                </c:pt>
                <c:pt idx="144">
                  <c:v>656</c:v>
                </c:pt>
                <c:pt idx="145">
                  <c:v>657</c:v>
                </c:pt>
                <c:pt idx="146">
                  <c:v>661</c:v>
                </c:pt>
                <c:pt idx="147">
                  <c:v>667</c:v>
                </c:pt>
                <c:pt idx="148">
                  <c:v>666</c:v>
                </c:pt>
                <c:pt idx="149">
                  <c:v>680</c:v>
                </c:pt>
                <c:pt idx="150">
                  <c:v>681</c:v>
                </c:pt>
                <c:pt idx="151">
                  <c:v>676</c:v>
                </c:pt>
                <c:pt idx="152">
                  <c:v>674</c:v>
                </c:pt>
                <c:pt idx="153">
                  <c:v>696</c:v>
                </c:pt>
                <c:pt idx="154">
                  <c:v>695</c:v>
                </c:pt>
                <c:pt idx="155">
                  <c:v>699</c:v>
                </c:pt>
                <c:pt idx="156">
                  <c:v>696</c:v>
                </c:pt>
                <c:pt idx="157">
                  <c:v>696</c:v>
                </c:pt>
                <c:pt idx="158">
                  <c:v>684</c:v>
                </c:pt>
                <c:pt idx="159">
                  <c:v>683</c:v>
                </c:pt>
                <c:pt idx="160">
                  <c:v>683</c:v>
                </c:pt>
                <c:pt idx="161">
                  <c:v>681</c:v>
                </c:pt>
                <c:pt idx="162">
                  <c:v>679</c:v>
                </c:pt>
                <c:pt idx="163">
                  <c:v>686</c:v>
                </c:pt>
                <c:pt idx="164">
                  <c:v>683</c:v>
                </c:pt>
                <c:pt idx="165">
                  <c:v>682</c:v>
                </c:pt>
                <c:pt idx="166">
                  <c:v>680</c:v>
                </c:pt>
                <c:pt idx="167">
                  <c:v>687</c:v>
                </c:pt>
                <c:pt idx="168">
                  <c:v>717</c:v>
                </c:pt>
                <c:pt idx="169">
                  <c:v>716</c:v>
                </c:pt>
                <c:pt idx="170">
                  <c:v>715</c:v>
                </c:pt>
                <c:pt idx="171">
                  <c:v>702</c:v>
                </c:pt>
                <c:pt idx="172">
                  <c:v>703</c:v>
                </c:pt>
                <c:pt idx="173">
                  <c:v>693</c:v>
                </c:pt>
                <c:pt idx="174">
                  <c:v>699</c:v>
                </c:pt>
                <c:pt idx="175">
                  <c:v>700</c:v>
                </c:pt>
                <c:pt idx="176">
                  <c:v>695</c:v>
                </c:pt>
                <c:pt idx="177">
                  <c:v>676</c:v>
                </c:pt>
                <c:pt idx="178">
                  <c:v>676</c:v>
                </c:pt>
                <c:pt idx="179">
                  <c:v>673</c:v>
                </c:pt>
                <c:pt idx="180">
                  <c:v>676</c:v>
                </c:pt>
                <c:pt idx="181">
                  <c:v>674</c:v>
                </c:pt>
                <c:pt idx="182">
                  <c:v>676</c:v>
                </c:pt>
                <c:pt idx="183">
                  <c:v>678</c:v>
                </c:pt>
                <c:pt idx="184">
                  <c:v>676</c:v>
                </c:pt>
                <c:pt idx="185">
                  <c:v>683</c:v>
                </c:pt>
                <c:pt idx="186">
                  <c:v>705</c:v>
                </c:pt>
                <c:pt idx="187">
                  <c:v>715</c:v>
                </c:pt>
                <c:pt idx="188">
                  <c:v>745</c:v>
                </c:pt>
                <c:pt idx="189">
                  <c:v>766</c:v>
                </c:pt>
                <c:pt idx="190">
                  <c:v>748</c:v>
                </c:pt>
                <c:pt idx="191">
                  <c:v>753</c:v>
                </c:pt>
                <c:pt idx="192">
                  <c:v>761</c:v>
                </c:pt>
                <c:pt idx="193">
                  <c:v>785</c:v>
                </c:pt>
                <c:pt idx="194">
                  <c:v>796</c:v>
                </c:pt>
                <c:pt idx="195">
                  <c:v>793</c:v>
                </c:pt>
                <c:pt idx="196">
                  <c:v>806</c:v>
                </c:pt>
                <c:pt idx="197">
                  <c:v>812</c:v>
                </c:pt>
                <c:pt idx="198">
                  <c:v>799</c:v>
                </c:pt>
                <c:pt idx="199">
                  <c:v>804</c:v>
                </c:pt>
                <c:pt idx="200">
                  <c:v>820</c:v>
                </c:pt>
                <c:pt idx="201">
                  <c:v>822</c:v>
                </c:pt>
                <c:pt idx="202">
                  <c:v>859</c:v>
                </c:pt>
                <c:pt idx="203">
                  <c:v>871</c:v>
                </c:pt>
                <c:pt idx="204">
                  <c:v>870</c:v>
                </c:pt>
                <c:pt idx="205">
                  <c:v>861</c:v>
                </c:pt>
                <c:pt idx="206">
                  <c:v>889</c:v>
                </c:pt>
                <c:pt idx="207">
                  <c:v>975</c:v>
                </c:pt>
                <c:pt idx="208">
                  <c:v>945</c:v>
                </c:pt>
                <c:pt idx="209">
                  <c:v>929</c:v>
                </c:pt>
                <c:pt idx="210">
                  <c:v>920</c:v>
                </c:pt>
                <c:pt idx="211">
                  <c:v>903</c:v>
                </c:pt>
                <c:pt idx="212">
                  <c:v>889</c:v>
                </c:pt>
                <c:pt idx="213">
                  <c:v>898</c:v>
                </c:pt>
                <c:pt idx="214">
                  <c:v>897</c:v>
                </c:pt>
                <c:pt idx="215">
                  <c:v>817</c:v>
                </c:pt>
                <c:pt idx="216">
                  <c:v>883</c:v>
                </c:pt>
                <c:pt idx="217">
                  <c:v>874</c:v>
                </c:pt>
                <c:pt idx="218">
                  <c:v>880</c:v>
                </c:pt>
                <c:pt idx="219">
                  <c:v>886</c:v>
                </c:pt>
                <c:pt idx="220">
                  <c:v>891</c:v>
                </c:pt>
                <c:pt idx="221">
                  <c:v>909</c:v>
                </c:pt>
                <c:pt idx="222">
                  <c:v>897</c:v>
                </c:pt>
                <c:pt idx="223">
                  <c:v>905</c:v>
                </c:pt>
                <c:pt idx="224">
                  <c:v>906</c:v>
                </c:pt>
                <c:pt idx="225">
                  <c:v>915</c:v>
                </c:pt>
                <c:pt idx="226">
                  <c:v>921</c:v>
                </c:pt>
                <c:pt idx="227">
                  <c:v>922</c:v>
                </c:pt>
                <c:pt idx="228">
                  <c:v>936</c:v>
                </c:pt>
                <c:pt idx="229">
                  <c:v>964</c:v>
                </c:pt>
                <c:pt idx="230">
                  <c:v>1002</c:v>
                </c:pt>
                <c:pt idx="231">
                  <c:v>1036</c:v>
                </c:pt>
                <c:pt idx="232">
                  <c:v>1052</c:v>
                </c:pt>
                <c:pt idx="233">
                  <c:v>1052</c:v>
                </c:pt>
                <c:pt idx="234">
                  <c:v>1071</c:v>
                </c:pt>
                <c:pt idx="235">
                  <c:v>1051</c:v>
                </c:pt>
                <c:pt idx="236">
                  <c:v>1047</c:v>
                </c:pt>
                <c:pt idx="237">
                  <c:v>1049</c:v>
                </c:pt>
                <c:pt idx="238">
                  <c:v>1124</c:v>
                </c:pt>
                <c:pt idx="239">
                  <c:v>1116</c:v>
                </c:pt>
                <c:pt idx="240">
                  <c:v>1140</c:v>
                </c:pt>
                <c:pt idx="241">
                  <c:v>1141</c:v>
                </c:pt>
                <c:pt idx="242">
                  <c:v>1127</c:v>
                </c:pt>
                <c:pt idx="243">
                  <c:v>1129</c:v>
                </c:pt>
                <c:pt idx="244">
                  <c:v>1128</c:v>
                </c:pt>
                <c:pt idx="245">
                  <c:v>1116</c:v>
                </c:pt>
                <c:pt idx="246">
                  <c:v>1090</c:v>
                </c:pt>
                <c:pt idx="247">
                  <c:v>1065</c:v>
                </c:pt>
                <c:pt idx="248">
                  <c:v>1066</c:v>
                </c:pt>
                <c:pt idx="249">
                  <c:v>1032</c:v>
                </c:pt>
                <c:pt idx="250">
                  <c:v>1031</c:v>
                </c:pt>
                <c:pt idx="251">
                  <c:v>1009</c:v>
                </c:pt>
                <c:pt idx="252">
                  <c:v>1002</c:v>
                </c:pt>
                <c:pt idx="253">
                  <c:v>998</c:v>
                </c:pt>
                <c:pt idx="254">
                  <c:v>999</c:v>
                </c:pt>
                <c:pt idx="255">
                  <c:v>999</c:v>
                </c:pt>
                <c:pt idx="256">
                  <c:v>1001</c:v>
                </c:pt>
                <c:pt idx="257">
                  <c:v>1002</c:v>
                </c:pt>
                <c:pt idx="258">
                  <c:v>999</c:v>
                </c:pt>
                <c:pt idx="259">
                  <c:v>1004</c:v>
                </c:pt>
                <c:pt idx="260">
                  <c:v>1004</c:v>
                </c:pt>
                <c:pt idx="261">
                  <c:v>1077</c:v>
                </c:pt>
                <c:pt idx="262">
                  <c:v>1084</c:v>
                </c:pt>
                <c:pt idx="263">
                  <c:v>1055</c:v>
                </c:pt>
                <c:pt idx="264">
                  <c:v>1060</c:v>
                </c:pt>
                <c:pt idx="265">
                  <c:v>1028</c:v>
                </c:pt>
                <c:pt idx="266">
                  <c:v>1009</c:v>
                </c:pt>
                <c:pt idx="267">
                  <c:v>1003</c:v>
                </c:pt>
                <c:pt idx="268">
                  <c:v>953</c:v>
                </c:pt>
                <c:pt idx="269">
                  <c:v>939</c:v>
                </c:pt>
                <c:pt idx="270">
                  <c:v>931</c:v>
                </c:pt>
                <c:pt idx="271">
                  <c:v>938</c:v>
                </c:pt>
                <c:pt idx="272">
                  <c:v>877</c:v>
                </c:pt>
                <c:pt idx="273">
                  <c:v>870</c:v>
                </c:pt>
                <c:pt idx="274">
                  <c:v>888</c:v>
                </c:pt>
                <c:pt idx="275">
                  <c:v>884</c:v>
                </c:pt>
                <c:pt idx="276">
                  <c:v>893</c:v>
                </c:pt>
                <c:pt idx="277">
                  <c:v>888</c:v>
                </c:pt>
                <c:pt idx="278">
                  <c:v>898</c:v>
                </c:pt>
                <c:pt idx="279">
                  <c:v>905</c:v>
                </c:pt>
                <c:pt idx="280">
                  <c:v>910</c:v>
                </c:pt>
                <c:pt idx="281">
                  <c:v>909</c:v>
                </c:pt>
                <c:pt idx="282">
                  <c:v>895</c:v>
                </c:pt>
                <c:pt idx="283">
                  <c:v>882</c:v>
                </c:pt>
                <c:pt idx="284">
                  <c:v>881</c:v>
                </c:pt>
                <c:pt idx="285">
                  <c:v>873</c:v>
                </c:pt>
                <c:pt idx="286">
                  <c:v>866</c:v>
                </c:pt>
                <c:pt idx="287">
                  <c:v>869</c:v>
                </c:pt>
                <c:pt idx="288">
                  <c:v>865</c:v>
                </c:pt>
                <c:pt idx="289">
                  <c:v>867</c:v>
                </c:pt>
                <c:pt idx="290">
                  <c:v>875</c:v>
                </c:pt>
                <c:pt idx="291">
                  <c:v>880</c:v>
                </c:pt>
                <c:pt idx="292">
                  <c:v>879</c:v>
                </c:pt>
                <c:pt idx="293">
                  <c:v>873</c:v>
                </c:pt>
                <c:pt idx="294">
                  <c:v>881</c:v>
                </c:pt>
                <c:pt idx="295">
                  <c:v>883</c:v>
                </c:pt>
                <c:pt idx="296">
                  <c:v>899</c:v>
                </c:pt>
                <c:pt idx="297">
                  <c:v>915</c:v>
                </c:pt>
                <c:pt idx="298">
                  <c:v>920</c:v>
                </c:pt>
                <c:pt idx="299">
                  <c:v>924</c:v>
                </c:pt>
                <c:pt idx="300">
                  <c:v>916</c:v>
                </c:pt>
                <c:pt idx="301">
                  <c:v>913</c:v>
                </c:pt>
                <c:pt idx="302">
                  <c:v>914</c:v>
                </c:pt>
                <c:pt idx="303">
                  <c:v>904</c:v>
                </c:pt>
                <c:pt idx="304">
                  <c:v>925</c:v>
                </c:pt>
                <c:pt idx="305">
                  <c:v>926</c:v>
                </c:pt>
                <c:pt idx="306">
                  <c:v>921</c:v>
                </c:pt>
                <c:pt idx="307">
                  <c:v>921</c:v>
                </c:pt>
                <c:pt idx="308">
                  <c:v>923</c:v>
                </c:pt>
                <c:pt idx="309">
                  <c:v>937</c:v>
                </c:pt>
                <c:pt idx="310">
                  <c:v>963</c:v>
                </c:pt>
                <c:pt idx="311">
                  <c:v>976</c:v>
                </c:pt>
                <c:pt idx="312">
                  <c:v>1001</c:v>
                </c:pt>
                <c:pt idx="313">
                  <c:v>999</c:v>
                </c:pt>
                <c:pt idx="314">
                  <c:v>1016</c:v>
                </c:pt>
                <c:pt idx="315">
                  <c:v>1029</c:v>
                </c:pt>
                <c:pt idx="316">
                  <c:v>1049</c:v>
                </c:pt>
                <c:pt idx="317">
                  <c:v>1090</c:v>
                </c:pt>
                <c:pt idx="318">
                  <c:v>1152</c:v>
                </c:pt>
                <c:pt idx="319">
                  <c:v>1130</c:v>
                </c:pt>
                <c:pt idx="320">
                  <c:v>1112</c:v>
                </c:pt>
                <c:pt idx="321">
                  <c:v>1101</c:v>
                </c:pt>
                <c:pt idx="322">
                  <c:v>1094</c:v>
                </c:pt>
                <c:pt idx="323">
                  <c:v>1096</c:v>
                </c:pt>
                <c:pt idx="324">
                  <c:v>1091</c:v>
                </c:pt>
                <c:pt idx="325">
                  <c:v>1067</c:v>
                </c:pt>
                <c:pt idx="326">
                  <c:v>1104</c:v>
                </c:pt>
                <c:pt idx="327">
                  <c:v>1169</c:v>
                </c:pt>
                <c:pt idx="328">
                  <c:v>1159</c:v>
                </c:pt>
                <c:pt idx="329">
                  <c:v>1164</c:v>
                </c:pt>
                <c:pt idx="330">
                  <c:v>1193</c:v>
                </c:pt>
                <c:pt idx="331">
                  <c:v>1190</c:v>
                </c:pt>
                <c:pt idx="332">
                  <c:v>1174</c:v>
                </c:pt>
                <c:pt idx="333">
                  <c:v>1123</c:v>
                </c:pt>
                <c:pt idx="334">
                  <c:v>1123</c:v>
                </c:pt>
                <c:pt idx="335">
                  <c:v>1121</c:v>
                </c:pt>
                <c:pt idx="336">
                  <c:v>1117</c:v>
                </c:pt>
                <c:pt idx="337">
                  <c:v>1079</c:v>
                </c:pt>
                <c:pt idx="338">
                  <c:v>1077</c:v>
                </c:pt>
                <c:pt idx="339">
                  <c:v>1078</c:v>
                </c:pt>
                <c:pt idx="340">
                  <c:v>1083</c:v>
                </c:pt>
                <c:pt idx="341">
                  <c:v>1083</c:v>
                </c:pt>
                <c:pt idx="342">
                  <c:v>1099</c:v>
                </c:pt>
                <c:pt idx="343">
                  <c:v>1104</c:v>
                </c:pt>
                <c:pt idx="344">
                  <c:v>1099</c:v>
                </c:pt>
                <c:pt idx="345">
                  <c:v>979</c:v>
                </c:pt>
                <c:pt idx="346">
                  <c:v>968</c:v>
                </c:pt>
                <c:pt idx="347">
                  <c:v>954</c:v>
                </c:pt>
                <c:pt idx="348">
                  <c:v>954</c:v>
                </c:pt>
                <c:pt idx="349">
                  <c:v>955</c:v>
                </c:pt>
                <c:pt idx="350">
                  <c:v>958</c:v>
                </c:pt>
                <c:pt idx="351">
                  <c:v>948</c:v>
                </c:pt>
                <c:pt idx="352">
                  <c:v>949</c:v>
                </c:pt>
                <c:pt idx="353">
                  <c:v>947</c:v>
                </c:pt>
                <c:pt idx="354">
                  <c:v>939</c:v>
                </c:pt>
                <c:pt idx="355">
                  <c:v>946</c:v>
                </c:pt>
                <c:pt idx="356">
                  <c:v>937</c:v>
                </c:pt>
                <c:pt idx="357">
                  <c:v>968</c:v>
                </c:pt>
                <c:pt idx="358">
                  <c:v>971</c:v>
                </c:pt>
                <c:pt idx="359">
                  <c:v>973</c:v>
                </c:pt>
                <c:pt idx="360">
                  <c:v>979</c:v>
                </c:pt>
                <c:pt idx="361">
                  <c:v>967</c:v>
                </c:pt>
                <c:pt idx="362">
                  <c:v>960</c:v>
                </c:pt>
                <c:pt idx="363">
                  <c:v>952</c:v>
                </c:pt>
                <c:pt idx="364">
                  <c:v>938</c:v>
                </c:pt>
                <c:pt idx="365">
                  <c:v>942</c:v>
                </c:pt>
                <c:pt idx="366">
                  <c:v>928</c:v>
                </c:pt>
                <c:pt idx="367">
                  <c:v>937</c:v>
                </c:pt>
                <c:pt idx="368">
                  <c:v>920</c:v>
                </c:pt>
                <c:pt idx="369">
                  <c:v>926</c:v>
                </c:pt>
                <c:pt idx="370">
                  <c:v>929</c:v>
                </c:pt>
                <c:pt idx="371">
                  <c:v>950</c:v>
                </c:pt>
                <c:pt idx="372">
                  <c:v>941</c:v>
                </c:pt>
                <c:pt idx="373">
                  <c:v>944</c:v>
                </c:pt>
                <c:pt idx="374">
                  <c:v>934</c:v>
                </c:pt>
                <c:pt idx="375">
                  <c:v>954</c:v>
                </c:pt>
                <c:pt idx="376">
                  <c:v>979</c:v>
                </c:pt>
                <c:pt idx="377">
                  <c:v>975</c:v>
                </c:pt>
                <c:pt idx="378">
                  <c:v>1012</c:v>
                </c:pt>
                <c:pt idx="379">
                  <c:v>1014</c:v>
                </c:pt>
                <c:pt idx="380">
                  <c:v>1050</c:v>
                </c:pt>
                <c:pt idx="381">
                  <c:v>1082</c:v>
                </c:pt>
                <c:pt idx="382">
                  <c:v>1139</c:v>
                </c:pt>
                <c:pt idx="383">
                  <c:v>1144</c:v>
                </c:pt>
                <c:pt idx="384">
                  <c:v>1159</c:v>
                </c:pt>
                <c:pt idx="385">
                  <c:v>1161</c:v>
                </c:pt>
                <c:pt idx="386">
                  <c:v>1157</c:v>
                </c:pt>
                <c:pt idx="387">
                  <c:v>1169</c:v>
                </c:pt>
                <c:pt idx="388">
                  <c:v>1168</c:v>
                </c:pt>
                <c:pt idx="389">
                  <c:v>1132</c:v>
                </c:pt>
                <c:pt idx="390">
                  <c:v>1057</c:v>
                </c:pt>
                <c:pt idx="391">
                  <c:v>1037</c:v>
                </c:pt>
                <c:pt idx="392">
                  <c:v>1032</c:v>
                </c:pt>
                <c:pt idx="393">
                  <c:v>1045</c:v>
                </c:pt>
                <c:pt idx="394">
                  <c:v>1053</c:v>
                </c:pt>
                <c:pt idx="395">
                  <c:v>1077</c:v>
                </c:pt>
                <c:pt idx="396">
                  <c:v>1085</c:v>
                </c:pt>
                <c:pt idx="397">
                  <c:v>1123</c:v>
                </c:pt>
                <c:pt idx="398">
                  <c:v>1133</c:v>
                </c:pt>
                <c:pt idx="399">
                  <c:v>1132</c:v>
                </c:pt>
                <c:pt idx="400">
                  <c:v>1132</c:v>
                </c:pt>
                <c:pt idx="401">
                  <c:v>1199</c:v>
                </c:pt>
                <c:pt idx="402">
                  <c:v>1233</c:v>
                </c:pt>
                <c:pt idx="403">
                  <c:v>1235</c:v>
                </c:pt>
                <c:pt idx="404">
                  <c:v>1230</c:v>
                </c:pt>
                <c:pt idx="405">
                  <c:v>1221</c:v>
                </c:pt>
                <c:pt idx="406">
                  <c:v>1208</c:v>
                </c:pt>
                <c:pt idx="407">
                  <c:v>1186</c:v>
                </c:pt>
                <c:pt idx="408">
                  <c:v>1175</c:v>
                </c:pt>
                <c:pt idx="409">
                  <c:v>1169</c:v>
                </c:pt>
                <c:pt idx="410">
                  <c:v>1151</c:v>
                </c:pt>
                <c:pt idx="411">
                  <c:v>1139</c:v>
                </c:pt>
                <c:pt idx="412">
                  <c:v>1107</c:v>
                </c:pt>
                <c:pt idx="413">
                  <c:v>1090</c:v>
                </c:pt>
                <c:pt idx="414">
                  <c:v>1086</c:v>
                </c:pt>
                <c:pt idx="415">
                  <c:v>1093</c:v>
                </c:pt>
                <c:pt idx="416">
                  <c:v>1095</c:v>
                </c:pt>
                <c:pt idx="417">
                  <c:v>1106</c:v>
                </c:pt>
                <c:pt idx="418">
                  <c:v>1115</c:v>
                </c:pt>
                <c:pt idx="419">
                  <c:v>1119</c:v>
                </c:pt>
                <c:pt idx="420">
                  <c:v>1131</c:v>
                </c:pt>
                <c:pt idx="421">
                  <c:v>1124</c:v>
                </c:pt>
                <c:pt idx="422">
                  <c:v>1135</c:v>
                </c:pt>
                <c:pt idx="423">
                  <c:v>1140</c:v>
                </c:pt>
                <c:pt idx="424">
                  <c:v>1148</c:v>
                </c:pt>
                <c:pt idx="425">
                  <c:v>1168</c:v>
                </c:pt>
                <c:pt idx="426">
                  <c:v>1180</c:v>
                </c:pt>
                <c:pt idx="427">
                  <c:v>1182</c:v>
                </c:pt>
                <c:pt idx="428">
                  <c:v>1198</c:v>
                </c:pt>
                <c:pt idx="429">
                  <c:v>1199</c:v>
                </c:pt>
                <c:pt idx="430">
                  <c:v>1200</c:v>
                </c:pt>
                <c:pt idx="431">
                  <c:v>1194</c:v>
                </c:pt>
                <c:pt idx="432">
                  <c:v>1192</c:v>
                </c:pt>
                <c:pt idx="433">
                  <c:v>1195</c:v>
                </c:pt>
                <c:pt idx="434">
                  <c:v>1170</c:v>
                </c:pt>
                <c:pt idx="435">
                  <c:v>1159</c:v>
                </c:pt>
                <c:pt idx="436">
                  <c:v>1148</c:v>
                </c:pt>
                <c:pt idx="437">
                  <c:v>1140</c:v>
                </c:pt>
                <c:pt idx="438">
                  <c:v>1141</c:v>
                </c:pt>
                <c:pt idx="439">
                  <c:v>1165</c:v>
                </c:pt>
                <c:pt idx="440">
                  <c:v>1183</c:v>
                </c:pt>
                <c:pt idx="441">
                  <c:v>1183</c:v>
                </c:pt>
                <c:pt idx="442">
                  <c:v>1183</c:v>
                </c:pt>
                <c:pt idx="443">
                  <c:v>1183</c:v>
                </c:pt>
                <c:pt idx="444">
                  <c:v>1238</c:v>
                </c:pt>
                <c:pt idx="445">
                  <c:v>1265</c:v>
                </c:pt>
                <c:pt idx="446">
                  <c:v>1305</c:v>
                </c:pt>
                <c:pt idx="447">
                  <c:v>1324</c:v>
                </c:pt>
                <c:pt idx="448">
                  <c:v>1379</c:v>
                </c:pt>
                <c:pt idx="449">
                  <c:v>1438</c:v>
                </c:pt>
                <c:pt idx="450">
                  <c:v>1441</c:v>
                </c:pt>
                <c:pt idx="451">
                  <c:v>1422</c:v>
                </c:pt>
                <c:pt idx="452">
                  <c:v>1414</c:v>
                </c:pt>
                <c:pt idx="453">
                  <c:v>1450</c:v>
                </c:pt>
                <c:pt idx="454">
                  <c:v>1454</c:v>
                </c:pt>
                <c:pt idx="455">
                  <c:v>1524</c:v>
                </c:pt>
                <c:pt idx="456">
                  <c:v>1552</c:v>
                </c:pt>
                <c:pt idx="457">
                  <c:v>1541</c:v>
                </c:pt>
                <c:pt idx="458">
                  <c:v>1499</c:v>
                </c:pt>
                <c:pt idx="459">
                  <c:v>1489</c:v>
                </c:pt>
                <c:pt idx="460">
                  <c:v>1482</c:v>
                </c:pt>
                <c:pt idx="461">
                  <c:v>1458</c:v>
                </c:pt>
                <c:pt idx="462">
                  <c:v>1413</c:v>
                </c:pt>
                <c:pt idx="463">
                  <c:v>1375</c:v>
                </c:pt>
                <c:pt idx="464">
                  <c:v>1386</c:v>
                </c:pt>
                <c:pt idx="465">
                  <c:v>1402</c:v>
                </c:pt>
                <c:pt idx="466">
                  <c:v>1403</c:v>
                </c:pt>
                <c:pt idx="467">
                  <c:v>1383</c:v>
                </c:pt>
                <c:pt idx="468">
                  <c:v>1402</c:v>
                </c:pt>
                <c:pt idx="469">
                  <c:v>1402</c:v>
                </c:pt>
                <c:pt idx="470">
                  <c:v>1417</c:v>
                </c:pt>
                <c:pt idx="471">
                  <c:v>1405</c:v>
                </c:pt>
                <c:pt idx="472">
                  <c:v>1414</c:v>
                </c:pt>
                <c:pt idx="473">
                  <c:v>1421</c:v>
                </c:pt>
                <c:pt idx="474">
                  <c:v>1414</c:v>
                </c:pt>
                <c:pt idx="475">
                  <c:v>1411</c:v>
                </c:pt>
                <c:pt idx="476">
                  <c:v>1436</c:v>
                </c:pt>
                <c:pt idx="477">
                  <c:v>1378</c:v>
                </c:pt>
                <c:pt idx="478">
                  <c:v>1377</c:v>
                </c:pt>
                <c:pt idx="479">
                  <c:v>1377</c:v>
                </c:pt>
                <c:pt idx="480">
                  <c:v>1375</c:v>
                </c:pt>
                <c:pt idx="481">
                  <c:v>1370</c:v>
                </c:pt>
                <c:pt idx="482">
                  <c:v>1367</c:v>
                </c:pt>
                <c:pt idx="483">
                  <c:v>1358</c:v>
                </c:pt>
                <c:pt idx="484">
                  <c:v>1350</c:v>
                </c:pt>
                <c:pt idx="485">
                  <c:v>1351</c:v>
                </c:pt>
                <c:pt idx="486">
                  <c:v>1339</c:v>
                </c:pt>
                <c:pt idx="487">
                  <c:v>1324</c:v>
                </c:pt>
                <c:pt idx="488">
                  <c:v>1262</c:v>
                </c:pt>
                <c:pt idx="489">
                  <c:v>1234</c:v>
                </c:pt>
                <c:pt idx="490">
                  <c:v>1189</c:v>
                </c:pt>
                <c:pt idx="491">
                  <c:v>1192</c:v>
                </c:pt>
                <c:pt idx="492">
                  <c:v>1200</c:v>
                </c:pt>
                <c:pt idx="493">
                  <c:v>1196</c:v>
                </c:pt>
                <c:pt idx="494">
                  <c:v>1197</c:v>
                </c:pt>
                <c:pt idx="495">
                  <c:v>1196</c:v>
                </c:pt>
                <c:pt idx="496">
                  <c:v>1163</c:v>
                </c:pt>
                <c:pt idx="497">
                  <c:v>1164</c:v>
                </c:pt>
                <c:pt idx="498">
                  <c:v>1182</c:v>
                </c:pt>
                <c:pt idx="499">
                  <c:v>1362</c:v>
                </c:pt>
                <c:pt idx="500">
                  <c:v>1373</c:v>
                </c:pt>
                <c:pt idx="501">
                  <c:v>1381</c:v>
                </c:pt>
                <c:pt idx="502">
                  <c:v>1350</c:v>
                </c:pt>
                <c:pt idx="503">
                  <c:v>1328</c:v>
                </c:pt>
                <c:pt idx="504">
                  <c:v>1308</c:v>
                </c:pt>
                <c:pt idx="505">
                  <c:v>1316</c:v>
                </c:pt>
                <c:pt idx="506">
                  <c:v>1305</c:v>
                </c:pt>
                <c:pt idx="507">
                  <c:v>1345</c:v>
                </c:pt>
                <c:pt idx="508">
                  <c:v>1346</c:v>
                </c:pt>
                <c:pt idx="509">
                  <c:v>1352</c:v>
                </c:pt>
                <c:pt idx="510">
                  <c:v>1340</c:v>
                </c:pt>
                <c:pt idx="511">
                  <c:v>1345</c:v>
                </c:pt>
                <c:pt idx="512">
                  <c:v>1350</c:v>
                </c:pt>
                <c:pt idx="513">
                  <c:v>1335</c:v>
                </c:pt>
                <c:pt idx="514">
                  <c:v>1322</c:v>
                </c:pt>
                <c:pt idx="515">
                  <c:v>1325</c:v>
                </c:pt>
                <c:pt idx="516">
                  <c:v>1325</c:v>
                </c:pt>
                <c:pt idx="517">
                  <c:v>1326</c:v>
                </c:pt>
                <c:pt idx="518">
                  <c:v>1322</c:v>
                </c:pt>
                <c:pt idx="519">
                  <c:v>1320</c:v>
                </c:pt>
                <c:pt idx="520">
                  <c:v>1151</c:v>
                </c:pt>
                <c:pt idx="521">
                  <c:v>1151</c:v>
                </c:pt>
                <c:pt idx="522">
                  <c:v>1142</c:v>
                </c:pt>
                <c:pt idx="523">
                  <c:v>1103</c:v>
                </c:pt>
                <c:pt idx="524">
                  <c:v>1086</c:v>
                </c:pt>
                <c:pt idx="525">
                  <c:v>1086</c:v>
                </c:pt>
                <c:pt idx="526">
                  <c:v>1091</c:v>
                </c:pt>
                <c:pt idx="527">
                  <c:v>1090</c:v>
                </c:pt>
                <c:pt idx="528">
                  <c:v>1081</c:v>
                </c:pt>
                <c:pt idx="529">
                  <c:v>1083</c:v>
                </c:pt>
                <c:pt idx="530">
                  <c:v>1103</c:v>
                </c:pt>
                <c:pt idx="531">
                  <c:v>1102</c:v>
                </c:pt>
                <c:pt idx="532">
                  <c:v>1110</c:v>
                </c:pt>
                <c:pt idx="533">
                  <c:v>1116</c:v>
                </c:pt>
                <c:pt idx="534">
                  <c:v>1130</c:v>
                </c:pt>
                <c:pt idx="535">
                  <c:v>1138</c:v>
                </c:pt>
                <c:pt idx="536">
                  <c:v>1145</c:v>
                </c:pt>
                <c:pt idx="537">
                  <c:v>1153</c:v>
                </c:pt>
                <c:pt idx="538">
                  <c:v>1160</c:v>
                </c:pt>
                <c:pt idx="539">
                  <c:v>1162</c:v>
                </c:pt>
                <c:pt idx="540">
                  <c:v>1160</c:v>
                </c:pt>
                <c:pt idx="541">
                  <c:v>1180</c:v>
                </c:pt>
                <c:pt idx="542">
                  <c:v>1202</c:v>
                </c:pt>
                <c:pt idx="543">
                  <c:v>1141</c:v>
                </c:pt>
                <c:pt idx="544">
                  <c:v>1104</c:v>
                </c:pt>
                <c:pt idx="545">
                  <c:v>1117</c:v>
                </c:pt>
                <c:pt idx="546">
                  <c:v>1131</c:v>
                </c:pt>
                <c:pt idx="547">
                  <c:v>1131</c:v>
                </c:pt>
                <c:pt idx="548">
                  <c:v>1123</c:v>
                </c:pt>
                <c:pt idx="549">
                  <c:v>1122</c:v>
                </c:pt>
                <c:pt idx="550">
                  <c:v>1125</c:v>
                </c:pt>
                <c:pt idx="551">
                  <c:v>1124</c:v>
                </c:pt>
                <c:pt idx="552">
                  <c:v>1124</c:v>
                </c:pt>
                <c:pt idx="553">
                  <c:v>1135</c:v>
                </c:pt>
                <c:pt idx="554">
                  <c:v>1140</c:v>
                </c:pt>
                <c:pt idx="555">
                  <c:v>1151</c:v>
                </c:pt>
                <c:pt idx="556">
                  <c:v>1166</c:v>
                </c:pt>
                <c:pt idx="557">
                  <c:v>1184</c:v>
                </c:pt>
                <c:pt idx="558">
                  <c:v>1196</c:v>
                </c:pt>
                <c:pt idx="559">
                  <c:v>1226</c:v>
                </c:pt>
                <c:pt idx="560">
                  <c:v>1241</c:v>
                </c:pt>
                <c:pt idx="561">
                  <c:v>1265</c:v>
                </c:pt>
                <c:pt idx="562">
                  <c:v>1250</c:v>
                </c:pt>
                <c:pt idx="563">
                  <c:v>1188</c:v>
                </c:pt>
                <c:pt idx="564">
                  <c:v>1160</c:v>
                </c:pt>
                <c:pt idx="565">
                  <c:v>1154</c:v>
                </c:pt>
                <c:pt idx="566">
                  <c:v>1149</c:v>
                </c:pt>
                <c:pt idx="567">
                  <c:v>1145</c:v>
                </c:pt>
                <c:pt idx="568">
                  <c:v>1134</c:v>
                </c:pt>
                <c:pt idx="569">
                  <c:v>1123</c:v>
                </c:pt>
                <c:pt idx="570">
                  <c:v>1117</c:v>
                </c:pt>
                <c:pt idx="571">
                  <c:v>1105</c:v>
                </c:pt>
                <c:pt idx="572">
                  <c:v>1099</c:v>
                </c:pt>
                <c:pt idx="573">
                  <c:v>1084</c:v>
                </c:pt>
                <c:pt idx="574">
                  <c:v>1072</c:v>
                </c:pt>
                <c:pt idx="575">
                  <c:v>1073</c:v>
                </c:pt>
                <c:pt idx="576">
                  <c:v>1071</c:v>
                </c:pt>
                <c:pt idx="577">
                  <c:v>1063</c:v>
                </c:pt>
                <c:pt idx="578">
                  <c:v>1058</c:v>
                </c:pt>
                <c:pt idx="579">
                  <c:v>1077</c:v>
                </c:pt>
                <c:pt idx="580">
                  <c:v>1062</c:v>
                </c:pt>
                <c:pt idx="581">
                  <c:v>1070</c:v>
                </c:pt>
                <c:pt idx="582">
                  <c:v>1072</c:v>
                </c:pt>
                <c:pt idx="583">
                  <c:v>1071</c:v>
                </c:pt>
                <c:pt idx="584">
                  <c:v>1071</c:v>
                </c:pt>
                <c:pt idx="585">
                  <c:v>1049</c:v>
                </c:pt>
                <c:pt idx="586">
                  <c:v>1043</c:v>
                </c:pt>
                <c:pt idx="587">
                  <c:v>1044</c:v>
                </c:pt>
                <c:pt idx="588">
                  <c:v>1046</c:v>
                </c:pt>
                <c:pt idx="589">
                  <c:v>1046</c:v>
                </c:pt>
                <c:pt idx="590">
                  <c:v>1044</c:v>
                </c:pt>
                <c:pt idx="591">
                  <c:v>1038</c:v>
                </c:pt>
                <c:pt idx="592">
                  <c:v>1030</c:v>
                </c:pt>
                <c:pt idx="593">
                  <c:v>1026</c:v>
                </c:pt>
                <c:pt idx="594">
                  <c:v>1036</c:v>
                </c:pt>
                <c:pt idx="595">
                  <c:v>1036</c:v>
                </c:pt>
                <c:pt idx="596">
                  <c:v>1024</c:v>
                </c:pt>
                <c:pt idx="597">
                  <c:v>1021</c:v>
                </c:pt>
                <c:pt idx="598">
                  <c:v>1019</c:v>
                </c:pt>
                <c:pt idx="599">
                  <c:v>1025</c:v>
                </c:pt>
                <c:pt idx="600">
                  <c:v>1026</c:v>
                </c:pt>
                <c:pt idx="601">
                  <c:v>1032</c:v>
                </c:pt>
                <c:pt idx="602">
                  <c:v>1031</c:v>
                </c:pt>
                <c:pt idx="603">
                  <c:v>1040</c:v>
                </c:pt>
                <c:pt idx="604">
                  <c:v>1050</c:v>
                </c:pt>
                <c:pt idx="605">
                  <c:v>1047</c:v>
                </c:pt>
                <c:pt idx="606">
                  <c:v>1032</c:v>
                </c:pt>
                <c:pt idx="607">
                  <c:v>1035</c:v>
                </c:pt>
                <c:pt idx="608">
                  <c:v>1042</c:v>
                </c:pt>
                <c:pt idx="609">
                  <c:v>1047</c:v>
                </c:pt>
                <c:pt idx="610">
                  <c:v>1050</c:v>
                </c:pt>
                <c:pt idx="611">
                  <c:v>1059</c:v>
                </c:pt>
                <c:pt idx="612">
                  <c:v>1065</c:v>
                </c:pt>
                <c:pt idx="613">
                  <c:v>1062</c:v>
                </c:pt>
                <c:pt idx="614">
                  <c:v>1050</c:v>
                </c:pt>
                <c:pt idx="615">
                  <c:v>1052</c:v>
                </c:pt>
                <c:pt idx="616">
                  <c:v>1045</c:v>
                </c:pt>
                <c:pt idx="617">
                  <c:v>1045</c:v>
                </c:pt>
                <c:pt idx="618">
                  <c:v>1053</c:v>
                </c:pt>
                <c:pt idx="619">
                  <c:v>1074</c:v>
                </c:pt>
                <c:pt idx="620">
                  <c:v>1085</c:v>
                </c:pt>
                <c:pt idx="621">
                  <c:v>1097</c:v>
                </c:pt>
                <c:pt idx="622">
                  <c:v>1107</c:v>
                </c:pt>
                <c:pt idx="623">
                  <c:v>1108</c:v>
                </c:pt>
                <c:pt idx="624">
                  <c:v>1055</c:v>
                </c:pt>
                <c:pt idx="625">
                  <c:v>1055</c:v>
                </c:pt>
                <c:pt idx="626">
                  <c:v>1056</c:v>
                </c:pt>
                <c:pt idx="627">
                  <c:v>1067</c:v>
                </c:pt>
                <c:pt idx="628">
                  <c:v>1071</c:v>
                </c:pt>
                <c:pt idx="629">
                  <c:v>945</c:v>
                </c:pt>
                <c:pt idx="630">
                  <c:v>942</c:v>
                </c:pt>
                <c:pt idx="631">
                  <c:v>947</c:v>
                </c:pt>
                <c:pt idx="632">
                  <c:v>956</c:v>
                </c:pt>
                <c:pt idx="633">
                  <c:v>958</c:v>
                </c:pt>
                <c:pt idx="634">
                  <c:v>963</c:v>
                </c:pt>
                <c:pt idx="635">
                  <c:v>959</c:v>
                </c:pt>
                <c:pt idx="636">
                  <c:v>920</c:v>
                </c:pt>
                <c:pt idx="637">
                  <c:v>932</c:v>
                </c:pt>
                <c:pt idx="638">
                  <c:v>948</c:v>
                </c:pt>
                <c:pt idx="639">
                  <c:v>956</c:v>
                </c:pt>
                <c:pt idx="640">
                  <c:v>942</c:v>
                </c:pt>
                <c:pt idx="641">
                  <c:v>945</c:v>
                </c:pt>
                <c:pt idx="642">
                  <c:v>946</c:v>
                </c:pt>
                <c:pt idx="643">
                  <c:v>948</c:v>
                </c:pt>
                <c:pt idx="644">
                  <c:v>943</c:v>
                </c:pt>
                <c:pt idx="645">
                  <c:v>945</c:v>
                </c:pt>
                <c:pt idx="646">
                  <c:v>949</c:v>
                </c:pt>
                <c:pt idx="647">
                  <c:v>1016</c:v>
                </c:pt>
                <c:pt idx="648">
                  <c:v>1010</c:v>
                </c:pt>
                <c:pt idx="649">
                  <c:v>1033</c:v>
                </c:pt>
                <c:pt idx="650">
                  <c:v>981</c:v>
                </c:pt>
                <c:pt idx="651">
                  <c:v>992</c:v>
                </c:pt>
                <c:pt idx="652">
                  <c:v>1008</c:v>
                </c:pt>
                <c:pt idx="653">
                  <c:v>1004</c:v>
                </c:pt>
                <c:pt idx="654">
                  <c:v>1005</c:v>
                </c:pt>
                <c:pt idx="655">
                  <c:v>1020</c:v>
                </c:pt>
                <c:pt idx="656">
                  <c:v>1025</c:v>
                </c:pt>
                <c:pt idx="657">
                  <c:v>1025</c:v>
                </c:pt>
                <c:pt idx="658">
                  <c:v>1053</c:v>
                </c:pt>
                <c:pt idx="659">
                  <c:v>1051</c:v>
                </c:pt>
                <c:pt idx="660">
                  <c:v>1049</c:v>
                </c:pt>
                <c:pt idx="661">
                  <c:v>1046</c:v>
                </c:pt>
                <c:pt idx="662">
                  <c:v>1058</c:v>
                </c:pt>
                <c:pt idx="663">
                  <c:v>1055</c:v>
                </c:pt>
                <c:pt idx="664">
                  <c:v>1064</c:v>
                </c:pt>
                <c:pt idx="665">
                  <c:v>1082</c:v>
                </c:pt>
                <c:pt idx="666">
                  <c:v>1073</c:v>
                </c:pt>
                <c:pt idx="667">
                  <c:v>1110</c:v>
                </c:pt>
                <c:pt idx="668">
                  <c:v>1103</c:v>
                </c:pt>
                <c:pt idx="669">
                  <c:v>1104</c:v>
                </c:pt>
                <c:pt idx="670">
                  <c:v>1100</c:v>
                </c:pt>
                <c:pt idx="671">
                  <c:v>1100</c:v>
                </c:pt>
                <c:pt idx="672">
                  <c:v>1077</c:v>
                </c:pt>
                <c:pt idx="673">
                  <c:v>1077</c:v>
                </c:pt>
                <c:pt idx="674">
                  <c:v>1089</c:v>
                </c:pt>
                <c:pt idx="675">
                  <c:v>1106</c:v>
                </c:pt>
                <c:pt idx="676">
                  <c:v>1120</c:v>
                </c:pt>
                <c:pt idx="677">
                  <c:v>1120</c:v>
                </c:pt>
                <c:pt idx="678">
                  <c:v>1115</c:v>
                </c:pt>
                <c:pt idx="679">
                  <c:v>1111</c:v>
                </c:pt>
                <c:pt idx="680">
                  <c:v>1124</c:v>
                </c:pt>
                <c:pt idx="681">
                  <c:v>1131</c:v>
                </c:pt>
                <c:pt idx="682">
                  <c:v>1147</c:v>
                </c:pt>
                <c:pt idx="683">
                  <c:v>1144</c:v>
                </c:pt>
                <c:pt idx="684">
                  <c:v>1136</c:v>
                </c:pt>
                <c:pt idx="685">
                  <c:v>1143</c:v>
                </c:pt>
                <c:pt idx="686">
                  <c:v>1154</c:v>
                </c:pt>
                <c:pt idx="687">
                  <c:v>1136</c:v>
                </c:pt>
                <c:pt idx="688">
                  <c:v>1100</c:v>
                </c:pt>
                <c:pt idx="689">
                  <c:v>1110</c:v>
                </c:pt>
                <c:pt idx="690">
                  <c:v>1113</c:v>
                </c:pt>
                <c:pt idx="691">
                  <c:v>1100</c:v>
                </c:pt>
                <c:pt idx="692">
                  <c:v>1093</c:v>
                </c:pt>
                <c:pt idx="693">
                  <c:v>1102</c:v>
                </c:pt>
                <c:pt idx="694">
                  <c:v>1088</c:v>
                </c:pt>
                <c:pt idx="695">
                  <c:v>1092</c:v>
                </c:pt>
                <c:pt idx="696">
                  <c:v>1088</c:v>
                </c:pt>
                <c:pt idx="697">
                  <c:v>1102</c:v>
                </c:pt>
                <c:pt idx="698">
                  <c:v>1108</c:v>
                </c:pt>
                <c:pt idx="699">
                  <c:v>1103</c:v>
                </c:pt>
                <c:pt idx="700">
                  <c:v>1099</c:v>
                </c:pt>
                <c:pt idx="701">
                  <c:v>1079</c:v>
                </c:pt>
                <c:pt idx="702">
                  <c:v>1072</c:v>
                </c:pt>
                <c:pt idx="703">
                  <c:v>1067</c:v>
                </c:pt>
                <c:pt idx="704">
                  <c:v>1081</c:v>
                </c:pt>
                <c:pt idx="705">
                  <c:v>1078</c:v>
                </c:pt>
                <c:pt idx="706">
                  <c:v>1078</c:v>
                </c:pt>
                <c:pt idx="707">
                  <c:v>1090</c:v>
                </c:pt>
                <c:pt idx="708">
                  <c:v>1118</c:v>
                </c:pt>
                <c:pt idx="709">
                  <c:v>1154</c:v>
                </c:pt>
                <c:pt idx="710">
                  <c:v>1182</c:v>
                </c:pt>
                <c:pt idx="711">
                  <c:v>1208</c:v>
                </c:pt>
                <c:pt idx="712">
                  <c:v>1198</c:v>
                </c:pt>
                <c:pt idx="713">
                  <c:v>1185</c:v>
                </c:pt>
                <c:pt idx="714">
                  <c:v>1187</c:v>
                </c:pt>
                <c:pt idx="715">
                  <c:v>1233</c:v>
                </c:pt>
                <c:pt idx="716">
                  <c:v>1250</c:v>
                </c:pt>
                <c:pt idx="717">
                  <c:v>1237</c:v>
                </c:pt>
                <c:pt idx="718">
                  <c:v>1239</c:v>
                </c:pt>
                <c:pt idx="719">
                  <c:v>1291</c:v>
                </c:pt>
                <c:pt idx="720">
                  <c:v>1304</c:v>
                </c:pt>
                <c:pt idx="721">
                  <c:v>1321</c:v>
                </c:pt>
                <c:pt idx="722">
                  <c:v>1344</c:v>
                </c:pt>
                <c:pt idx="723">
                  <c:v>1348</c:v>
                </c:pt>
                <c:pt idx="724">
                  <c:v>1332</c:v>
                </c:pt>
                <c:pt idx="725">
                  <c:v>1331</c:v>
                </c:pt>
                <c:pt idx="726">
                  <c:v>1304</c:v>
                </c:pt>
                <c:pt idx="727">
                  <c:v>1281</c:v>
                </c:pt>
                <c:pt idx="728">
                  <c:v>1189</c:v>
                </c:pt>
                <c:pt idx="729">
                  <c:v>1201</c:v>
                </c:pt>
                <c:pt idx="730">
                  <c:v>1196</c:v>
                </c:pt>
                <c:pt idx="731">
                  <c:v>1192</c:v>
                </c:pt>
                <c:pt idx="732">
                  <c:v>1159</c:v>
                </c:pt>
                <c:pt idx="733">
                  <c:v>1130</c:v>
                </c:pt>
                <c:pt idx="734">
                  <c:v>1119</c:v>
                </c:pt>
                <c:pt idx="735">
                  <c:v>1118</c:v>
                </c:pt>
                <c:pt idx="736">
                  <c:v>1106</c:v>
                </c:pt>
                <c:pt idx="737">
                  <c:v>1078</c:v>
                </c:pt>
                <c:pt idx="738">
                  <c:v>1014</c:v>
                </c:pt>
                <c:pt idx="739">
                  <c:v>1034</c:v>
                </c:pt>
                <c:pt idx="740">
                  <c:v>1015</c:v>
                </c:pt>
                <c:pt idx="741">
                  <c:v>1005</c:v>
                </c:pt>
                <c:pt idx="742">
                  <c:v>957</c:v>
                </c:pt>
                <c:pt idx="743">
                  <c:v>966</c:v>
                </c:pt>
                <c:pt idx="744">
                  <c:v>1009</c:v>
                </c:pt>
                <c:pt idx="745">
                  <c:v>1013</c:v>
                </c:pt>
                <c:pt idx="746">
                  <c:v>1020</c:v>
                </c:pt>
                <c:pt idx="747">
                  <c:v>1013</c:v>
                </c:pt>
                <c:pt idx="748">
                  <c:v>1003</c:v>
                </c:pt>
                <c:pt idx="749">
                  <c:v>1000</c:v>
                </c:pt>
                <c:pt idx="750">
                  <c:v>988</c:v>
                </c:pt>
                <c:pt idx="751">
                  <c:v>977</c:v>
                </c:pt>
                <c:pt idx="752">
                  <c:v>956</c:v>
                </c:pt>
                <c:pt idx="753">
                  <c:v>937</c:v>
                </c:pt>
                <c:pt idx="754">
                  <c:v>917</c:v>
                </c:pt>
                <c:pt idx="755">
                  <c:v>891</c:v>
                </c:pt>
                <c:pt idx="756">
                  <c:v>883</c:v>
                </c:pt>
                <c:pt idx="757">
                  <c:v>879</c:v>
                </c:pt>
                <c:pt idx="758">
                  <c:v>876</c:v>
                </c:pt>
                <c:pt idx="759">
                  <c:v>881</c:v>
                </c:pt>
                <c:pt idx="760">
                  <c:v>926</c:v>
                </c:pt>
                <c:pt idx="761">
                  <c:v>921</c:v>
                </c:pt>
                <c:pt idx="762">
                  <c:v>922</c:v>
                </c:pt>
                <c:pt idx="763">
                  <c:v>913</c:v>
                </c:pt>
                <c:pt idx="764">
                  <c:v>923</c:v>
                </c:pt>
                <c:pt idx="765">
                  <c:v>929</c:v>
                </c:pt>
                <c:pt idx="766">
                  <c:v>942</c:v>
                </c:pt>
                <c:pt idx="767">
                  <c:v>946</c:v>
                </c:pt>
                <c:pt idx="768">
                  <c:v>936</c:v>
                </c:pt>
                <c:pt idx="769">
                  <c:v>938</c:v>
                </c:pt>
                <c:pt idx="770">
                  <c:v>929</c:v>
                </c:pt>
                <c:pt idx="771">
                  <c:v>933</c:v>
                </c:pt>
                <c:pt idx="772">
                  <c:v>926</c:v>
                </c:pt>
                <c:pt idx="773">
                  <c:v>934</c:v>
                </c:pt>
                <c:pt idx="774">
                  <c:v>932</c:v>
                </c:pt>
                <c:pt idx="775">
                  <c:v>934</c:v>
                </c:pt>
                <c:pt idx="776">
                  <c:v>935</c:v>
                </c:pt>
                <c:pt idx="777">
                  <c:v>935</c:v>
                </c:pt>
                <c:pt idx="778">
                  <c:v>936</c:v>
                </c:pt>
                <c:pt idx="779">
                  <c:v>943</c:v>
                </c:pt>
                <c:pt idx="780">
                  <c:v>944</c:v>
                </c:pt>
                <c:pt idx="781">
                  <c:v>911</c:v>
                </c:pt>
                <c:pt idx="782">
                  <c:v>911</c:v>
                </c:pt>
                <c:pt idx="783">
                  <c:v>889</c:v>
                </c:pt>
                <c:pt idx="784">
                  <c:v>870</c:v>
                </c:pt>
                <c:pt idx="785">
                  <c:v>861</c:v>
                </c:pt>
                <c:pt idx="786">
                  <c:v>837</c:v>
                </c:pt>
                <c:pt idx="787">
                  <c:v>813</c:v>
                </c:pt>
                <c:pt idx="788">
                  <c:v>792</c:v>
                </c:pt>
                <c:pt idx="789">
                  <c:v>755</c:v>
                </c:pt>
                <c:pt idx="790">
                  <c:v>724</c:v>
                </c:pt>
                <c:pt idx="791">
                  <c:v>701</c:v>
                </c:pt>
                <c:pt idx="792">
                  <c:v>714</c:v>
                </c:pt>
                <c:pt idx="793">
                  <c:v>719</c:v>
                </c:pt>
                <c:pt idx="794">
                  <c:v>713</c:v>
                </c:pt>
                <c:pt idx="795">
                  <c:v>727</c:v>
                </c:pt>
                <c:pt idx="796">
                  <c:v>734</c:v>
                </c:pt>
                <c:pt idx="797">
                  <c:v>744</c:v>
                </c:pt>
                <c:pt idx="798">
                  <c:v>749</c:v>
                </c:pt>
                <c:pt idx="799">
                  <c:v>742</c:v>
                </c:pt>
                <c:pt idx="800">
                  <c:v>760</c:v>
                </c:pt>
                <c:pt idx="801">
                  <c:v>754</c:v>
                </c:pt>
                <c:pt idx="802">
                  <c:v>761</c:v>
                </c:pt>
                <c:pt idx="803">
                  <c:v>748</c:v>
                </c:pt>
                <c:pt idx="804">
                  <c:v>701</c:v>
                </c:pt>
                <c:pt idx="805">
                  <c:v>698</c:v>
                </c:pt>
                <c:pt idx="806">
                  <c:v>707</c:v>
                </c:pt>
                <c:pt idx="807">
                  <c:v>709</c:v>
                </c:pt>
                <c:pt idx="808">
                  <c:v>717</c:v>
                </c:pt>
                <c:pt idx="809">
                  <c:v>716</c:v>
                </c:pt>
                <c:pt idx="810">
                  <c:v>716</c:v>
                </c:pt>
                <c:pt idx="811">
                  <c:v>711</c:v>
                </c:pt>
                <c:pt idx="812">
                  <c:v>720</c:v>
                </c:pt>
                <c:pt idx="813">
                  <c:v>728</c:v>
                </c:pt>
                <c:pt idx="814">
                  <c:v>729</c:v>
                </c:pt>
                <c:pt idx="815">
                  <c:v>722</c:v>
                </c:pt>
                <c:pt idx="816">
                  <c:v>715</c:v>
                </c:pt>
                <c:pt idx="817">
                  <c:v>711</c:v>
                </c:pt>
                <c:pt idx="818">
                  <c:v>713</c:v>
                </c:pt>
                <c:pt idx="819">
                  <c:v>714</c:v>
                </c:pt>
                <c:pt idx="820">
                  <c:v>723</c:v>
                </c:pt>
                <c:pt idx="821">
                  <c:v>726</c:v>
                </c:pt>
                <c:pt idx="822">
                  <c:v>742</c:v>
                </c:pt>
                <c:pt idx="823">
                  <c:v>736</c:v>
                </c:pt>
                <c:pt idx="824">
                  <c:v>754</c:v>
                </c:pt>
                <c:pt idx="825">
                  <c:v>752</c:v>
                </c:pt>
                <c:pt idx="826">
                  <c:v>755</c:v>
                </c:pt>
                <c:pt idx="827">
                  <c:v>756</c:v>
                </c:pt>
                <c:pt idx="828">
                  <c:v>759</c:v>
                </c:pt>
                <c:pt idx="829">
                  <c:v>765</c:v>
                </c:pt>
                <c:pt idx="830">
                  <c:v>779</c:v>
                </c:pt>
                <c:pt idx="831">
                  <c:v>796</c:v>
                </c:pt>
                <c:pt idx="832">
                  <c:v>814</c:v>
                </c:pt>
                <c:pt idx="833">
                  <c:v>795</c:v>
                </c:pt>
                <c:pt idx="834">
                  <c:v>783</c:v>
                </c:pt>
                <c:pt idx="835">
                  <c:v>779</c:v>
                </c:pt>
                <c:pt idx="836">
                  <c:v>769</c:v>
                </c:pt>
                <c:pt idx="837">
                  <c:v>751</c:v>
                </c:pt>
                <c:pt idx="838">
                  <c:v>741</c:v>
                </c:pt>
                <c:pt idx="839">
                  <c:v>722</c:v>
                </c:pt>
                <c:pt idx="840">
                  <c:v>730</c:v>
                </c:pt>
                <c:pt idx="841">
                  <c:v>715</c:v>
                </c:pt>
                <c:pt idx="842">
                  <c:v>713</c:v>
                </c:pt>
                <c:pt idx="843">
                  <c:v>709</c:v>
                </c:pt>
                <c:pt idx="844">
                  <c:v>705</c:v>
                </c:pt>
                <c:pt idx="845">
                  <c:v>699</c:v>
                </c:pt>
                <c:pt idx="846">
                  <c:v>690</c:v>
                </c:pt>
                <c:pt idx="847">
                  <c:v>680</c:v>
                </c:pt>
                <c:pt idx="848">
                  <c:v>666</c:v>
                </c:pt>
                <c:pt idx="849">
                  <c:v>656</c:v>
                </c:pt>
                <c:pt idx="850">
                  <c:v>643</c:v>
                </c:pt>
                <c:pt idx="851">
                  <c:v>636</c:v>
                </c:pt>
                <c:pt idx="852">
                  <c:v>640</c:v>
                </c:pt>
                <c:pt idx="853">
                  <c:v>645</c:v>
                </c:pt>
                <c:pt idx="854">
                  <c:v>635</c:v>
                </c:pt>
                <c:pt idx="855">
                  <c:v>634</c:v>
                </c:pt>
                <c:pt idx="856">
                  <c:v>628</c:v>
                </c:pt>
                <c:pt idx="857">
                  <c:v>612</c:v>
                </c:pt>
                <c:pt idx="858">
                  <c:v>616</c:v>
                </c:pt>
                <c:pt idx="859">
                  <c:v>616</c:v>
                </c:pt>
                <c:pt idx="860">
                  <c:v>617</c:v>
                </c:pt>
                <c:pt idx="861">
                  <c:v>618</c:v>
                </c:pt>
                <c:pt idx="862">
                  <c:v>609</c:v>
                </c:pt>
                <c:pt idx="863">
                  <c:v>602</c:v>
                </c:pt>
                <c:pt idx="864">
                  <c:v>602</c:v>
                </c:pt>
                <c:pt idx="865">
                  <c:v>582</c:v>
                </c:pt>
                <c:pt idx="866">
                  <c:v>563</c:v>
                </c:pt>
                <c:pt idx="867">
                  <c:v>519</c:v>
                </c:pt>
                <c:pt idx="868">
                  <c:v>520</c:v>
                </c:pt>
                <c:pt idx="869">
                  <c:v>510</c:v>
                </c:pt>
                <c:pt idx="870">
                  <c:v>510</c:v>
                </c:pt>
                <c:pt idx="871">
                  <c:v>493</c:v>
                </c:pt>
                <c:pt idx="872">
                  <c:v>499</c:v>
                </c:pt>
                <c:pt idx="873">
                  <c:v>498</c:v>
                </c:pt>
                <c:pt idx="874">
                  <c:v>506</c:v>
                </c:pt>
                <c:pt idx="875">
                  <c:v>517</c:v>
                </c:pt>
                <c:pt idx="876">
                  <c:v>530</c:v>
                </c:pt>
                <c:pt idx="877">
                  <c:v>527</c:v>
                </c:pt>
                <c:pt idx="878">
                  <c:v>527</c:v>
                </c:pt>
                <c:pt idx="879">
                  <c:v>532</c:v>
                </c:pt>
                <c:pt idx="880">
                  <c:v>542</c:v>
                </c:pt>
                <c:pt idx="881">
                  <c:v>542</c:v>
                </c:pt>
                <c:pt idx="882">
                  <c:v>550</c:v>
                </c:pt>
                <c:pt idx="883">
                  <c:v>544</c:v>
                </c:pt>
                <c:pt idx="884">
                  <c:v>550</c:v>
                </c:pt>
                <c:pt idx="885">
                  <c:v>548</c:v>
                </c:pt>
                <c:pt idx="886">
                  <c:v>538</c:v>
                </c:pt>
                <c:pt idx="887">
                  <c:v>532</c:v>
                </c:pt>
                <c:pt idx="888">
                  <c:v>538</c:v>
                </c:pt>
                <c:pt idx="889">
                  <c:v>534</c:v>
                </c:pt>
                <c:pt idx="890">
                  <c:v>530</c:v>
                </c:pt>
                <c:pt idx="891">
                  <c:v>527</c:v>
                </c:pt>
                <c:pt idx="892">
                  <c:v>520</c:v>
                </c:pt>
                <c:pt idx="893">
                  <c:v>515</c:v>
                </c:pt>
                <c:pt idx="894">
                  <c:v>505</c:v>
                </c:pt>
                <c:pt idx="895">
                  <c:v>498</c:v>
                </c:pt>
                <c:pt idx="896">
                  <c:v>488</c:v>
                </c:pt>
                <c:pt idx="897">
                  <c:v>485</c:v>
                </c:pt>
                <c:pt idx="898">
                  <c:v>482</c:v>
                </c:pt>
                <c:pt idx="899">
                  <c:v>474</c:v>
                </c:pt>
                <c:pt idx="900">
                  <c:v>468</c:v>
                </c:pt>
                <c:pt idx="901">
                  <c:v>443</c:v>
                </c:pt>
                <c:pt idx="902">
                  <c:v>432</c:v>
                </c:pt>
                <c:pt idx="903">
                  <c:v>435</c:v>
                </c:pt>
                <c:pt idx="904">
                  <c:v>440</c:v>
                </c:pt>
                <c:pt idx="905">
                  <c:v>446</c:v>
                </c:pt>
                <c:pt idx="906">
                  <c:v>454</c:v>
                </c:pt>
                <c:pt idx="907">
                  <c:v>456</c:v>
                </c:pt>
                <c:pt idx="908">
                  <c:v>446</c:v>
                </c:pt>
                <c:pt idx="909">
                  <c:v>447</c:v>
                </c:pt>
                <c:pt idx="910">
                  <c:v>453</c:v>
                </c:pt>
                <c:pt idx="911">
                  <c:v>454</c:v>
                </c:pt>
                <c:pt idx="912">
                  <c:v>449</c:v>
                </c:pt>
                <c:pt idx="913">
                  <c:v>449</c:v>
                </c:pt>
                <c:pt idx="914">
                  <c:v>453</c:v>
                </c:pt>
                <c:pt idx="915">
                  <c:v>450</c:v>
                </c:pt>
                <c:pt idx="916">
                  <c:v>456</c:v>
                </c:pt>
                <c:pt idx="917">
                  <c:v>454</c:v>
                </c:pt>
                <c:pt idx="918">
                  <c:v>454</c:v>
                </c:pt>
                <c:pt idx="919">
                  <c:v>454</c:v>
                </c:pt>
                <c:pt idx="920">
                  <c:v>459</c:v>
                </c:pt>
                <c:pt idx="921">
                  <c:v>451</c:v>
                </c:pt>
                <c:pt idx="922">
                  <c:v>447</c:v>
                </c:pt>
                <c:pt idx="923">
                  <c:v>445</c:v>
                </c:pt>
                <c:pt idx="924">
                  <c:v>446</c:v>
                </c:pt>
                <c:pt idx="925">
                  <c:v>440</c:v>
                </c:pt>
                <c:pt idx="926">
                  <c:v>439</c:v>
                </c:pt>
                <c:pt idx="927">
                  <c:v>443</c:v>
                </c:pt>
                <c:pt idx="928">
                  <c:v>443</c:v>
                </c:pt>
                <c:pt idx="929">
                  <c:v>447</c:v>
                </c:pt>
                <c:pt idx="930">
                  <c:v>444</c:v>
                </c:pt>
                <c:pt idx="931">
                  <c:v>439</c:v>
                </c:pt>
                <c:pt idx="932">
                  <c:v>447</c:v>
                </c:pt>
                <c:pt idx="933">
                  <c:v>444</c:v>
                </c:pt>
                <c:pt idx="934">
                  <c:v>428</c:v>
                </c:pt>
                <c:pt idx="935">
                  <c:v>442</c:v>
                </c:pt>
                <c:pt idx="936">
                  <c:v>444</c:v>
                </c:pt>
                <c:pt idx="937">
                  <c:v>446</c:v>
                </c:pt>
                <c:pt idx="938">
                  <c:v>449</c:v>
                </c:pt>
                <c:pt idx="939">
                  <c:v>463</c:v>
                </c:pt>
                <c:pt idx="940">
                  <c:v>457</c:v>
                </c:pt>
                <c:pt idx="941">
                  <c:v>457</c:v>
                </c:pt>
                <c:pt idx="942">
                  <c:v>450</c:v>
                </c:pt>
                <c:pt idx="943">
                  <c:v>444</c:v>
                </c:pt>
                <c:pt idx="944">
                  <c:v>445</c:v>
                </c:pt>
                <c:pt idx="945">
                  <c:v>443</c:v>
                </c:pt>
                <c:pt idx="946">
                  <c:v>440</c:v>
                </c:pt>
                <c:pt idx="947">
                  <c:v>431</c:v>
                </c:pt>
                <c:pt idx="948">
                  <c:v>427</c:v>
                </c:pt>
                <c:pt idx="949">
                  <c:v>426</c:v>
                </c:pt>
                <c:pt idx="950">
                  <c:v>426</c:v>
                </c:pt>
                <c:pt idx="951">
                  <c:v>410</c:v>
                </c:pt>
                <c:pt idx="952">
                  <c:v>409</c:v>
                </c:pt>
                <c:pt idx="953">
                  <c:v>401</c:v>
                </c:pt>
                <c:pt idx="954">
                  <c:v>395</c:v>
                </c:pt>
                <c:pt idx="955">
                  <c:v>391</c:v>
                </c:pt>
                <c:pt idx="956">
                  <c:v>373</c:v>
                </c:pt>
                <c:pt idx="957">
                  <c:v>358</c:v>
                </c:pt>
                <c:pt idx="958">
                  <c:v>357</c:v>
                </c:pt>
                <c:pt idx="959">
                  <c:v>363</c:v>
                </c:pt>
                <c:pt idx="960">
                  <c:v>371</c:v>
                </c:pt>
                <c:pt idx="961">
                  <c:v>368</c:v>
                </c:pt>
                <c:pt idx="962">
                  <c:v>374</c:v>
                </c:pt>
                <c:pt idx="963">
                  <c:v>372</c:v>
                </c:pt>
                <c:pt idx="964">
                  <c:v>379</c:v>
                </c:pt>
                <c:pt idx="965">
                  <c:v>380</c:v>
                </c:pt>
                <c:pt idx="966">
                  <c:v>375</c:v>
                </c:pt>
                <c:pt idx="967">
                  <c:v>376</c:v>
                </c:pt>
                <c:pt idx="968">
                  <c:v>377</c:v>
                </c:pt>
                <c:pt idx="969">
                  <c:v>377</c:v>
                </c:pt>
                <c:pt idx="970">
                  <c:v>381</c:v>
                </c:pt>
                <c:pt idx="971">
                  <c:v>380</c:v>
                </c:pt>
                <c:pt idx="972">
                  <c:v>379</c:v>
                </c:pt>
                <c:pt idx="973">
                  <c:v>381</c:v>
                </c:pt>
                <c:pt idx="974">
                  <c:v>384</c:v>
                </c:pt>
                <c:pt idx="975">
                  <c:v>386</c:v>
                </c:pt>
                <c:pt idx="976">
                  <c:v>390</c:v>
                </c:pt>
                <c:pt idx="977">
                  <c:v>391</c:v>
                </c:pt>
                <c:pt idx="978">
                  <c:v>377</c:v>
                </c:pt>
                <c:pt idx="979">
                  <c:v>365</c:v>
                </c:pt>
                <c:pt idx="980">
                  <c:v>365</c:v>
                </c:pt>
                <c:pt idx="981">
                  <c:v>367</c:v>
                </c:pt>
                <c:pt idx="982">
                  <c:v>363</c:v>
                </c:pt>
                <c:pt idx="983">
                  <c:v>358</c:v>
                </c:pt>
                <c:pt idx="984">
                  <c:v>356</c:v>
                </c:pt>
                <c:pt idx="985">
                  <c:v>347</c:v>
                </c:pt>
                <c:pt idx="986">
                  <c:v>344</c:v>
                </c:pt>
                <c:pt idx="987">
                  <c:v>335</c:v>
                </c:pt>
                <c:pt idx="988">
                  <c:v>333</c:v>
                </c:pt>
                <c:pt idx="989">
                  <c:v>327</c:v>
                </c:pt>
                <c:pt idx="990">
                  <c:v>327</c:v>
                </c:pt>
                <c:pt idx="991">
                  <c:v>331</c:v>
                </c:pt>
                <c:pt idx="992">
                  <c:v>331</c:v>
                </c:pt>
                <c:pt idx="993">
                  <c:v>334</c:v>
                </c:pt>
                <c:pt idx="994">
                  <c:v>338</c:v>
                </c:pt>
                <c:pt idx="995">
                  <c:v>335</c:v>
                </c:pt>
                <c:pt idx="996">
                  <c:v>330</c:v>
                </c:pt>
                <c:pt idx="997">
                  <c:v>330</c:v>
                </c:pt>
                <c:pt idx="998">
                  <c:v>321</c:v>
                </c:pt>
                <c:pt idx="999">
                  <c:v>327</c:v>
                </c:pt>
                <c:pt idx="1000">
                  <c:v>322</c:v>
                </c:pt>
                <c:pt idx="1001">
                  <c:v>319</c:v>
                </c:pt>
                <c:pt idx="1002">
                  <c:v>315</c:v>
                </c:pt>
                <c:pt idx="1003">
                  <c:v>306</c:v>
                </c:pt>
                <c:pt idx="1004">
                  <c:v>299</c:v>
                </c:pt>
                <c:pt idx="1005">
                  <c:v>301</c:v>
                </c:pt>
                <c:pt idx="1006">
                  <c:v>299</c:v>
                </c:pt>
                <c:pt idx="1007">
                  <c:v>294</c:v>
                </c:pt>
                <c:pt idx="1008">
                  <c:v>299</c:v>
                </c:pt>
                <c:pt idx="1009">
                  <c:v>304</c:v>
                </c:pt>
                <c:pt idx="1010">
                  <c:v>307</c:v>
                </c:pt>
                <c:pt idx="1011">
                  <c:v>315</c:v>
                </c:pt>
                <c:pt idx="1012">
                  <c:v>312</c:v>
                </c:pt>
                <c:pt idx="1013">
                  <c:v>317</c:v>
                </c:pt>
                <c:pt idx="1014">
                  <c:v>320</c:v>
                </c:pt>
                <c:pt idx="1015">
                  <c:v>312</c:v>
                </c:pt>
                <c:pt idx="1016">
                  <c:v>312</c:v>
                </c:pt>
                <c:pt idx="1017">
                  <c:v>312</c:v>
                </c:pt>
                <c:pt idx="1018">
                  <c:v>306</c:v>
                </c:pt>
                <c:pt idx="1019">
                  <c:v>308</c:v>
                </c:pt>
                <c:pt idx="1020">
                  <c:v>306</c:v>
                </c:pt>
                <c:pt idx="1021">
                  <c:v>308</c:v>
                </c:pt>
                <c:pt idx="1022">
                  <c:v>306</c:v>
                </c:pt>
                <c:pt idx="1023">
                  <c:v>299</c:v>
                </c:pt>
                <c:pt idx="1024">
                  <c:v>304</c:v>
                </c:pt>
                <c:pt idx="1025">
                  <c:v>307</c:v>
                </c:pt>
                <c:pt idx="1026">
                  <c:v>298</c:v>
                </c:pt>
                <c:pt idx="1027">
                  <c:v>296</c:v>
                </c:pt>
                <c:pt idx="1028">
                  <c:v>301</c:v>
                </c:pt>
                <c:pt idx="1029">
                  <c:v>312</c:v>
                </c:pt>
                <c:pt idx="1030">
                  <c:v>318</c:v>
                </c:pt>
                <c:pt idx="1031">
                  <c:v>320</c:v>
                </c:pt>
                <c:pt idx="1032">
                  <c:v>320</c:v>
                </c:pt>
                <c:pt idx="1033">
                  <c:v>320</c:v>
                </c:pt>
                <c:pt idx="1034">
                  <c:v>320</c:v>
                </c:pt>
                <c:pt idx="1035">
                  <c:v>320</c:v>
                </c:pt>
                <c:pt idx="1036">
                  <c:v>323</c:v>
                </c:pt>
                <c:pt idx="1037">
                  <c:v>324</c:v>
                </c:pt>
                <c:pt idx="1038">
                  <c:v>324</c:v>
                </c:pt>
                <c:pt idx="1039">
                  <c:v>324</c:v>
                </c:pt>
                <c:pt idx="1040">
                  <c:v>343</c:v>
                </c:pt>
                <c:pt idx="1041">
                  <c:v>343</c:v>
                </c:pt>
                <c:pt idx="1042">
                  <c:v>355</c:v>
                </c:pt>
                <c:pt idx="1043">
                  <c:v>355</c:v>
                </c:pt>
                <c:pt idx="1044">
                  <c:v>354</c:v>
                </c:pt>
                <c:pt idx="1045">
                  <c:v>335</c:v>
                </c:pt>
                <c:pt idx="1046">
                  <c:v>336</c:v>
                </c:pt>
                <c:pt idx="1047">
                  <c:v>324</c:v>
                </c:pt>
                <c:pt idx="1048">
                  <c:v>316</c:v>
                </c:pt>
                <c:pt idx="1049">
                  <c:v>314</c:v>
                </c:pt>
                <c:pt idx="1050">
                  <c:v>315</c:v>
                </c:pt>
                <c:pt idx="1051">
                  <c:v>314</c:v>
                </c:pt>
                <c:pt idx="1052">
                  <c:v>308</c:v>
                </c:pt>
                <c:pt idx="1053">
                  <c:v>306</c:v>
                </c:pt>
                <c:pt idx="1054">
                  <c:v>302</c:v>
                </c:pt>
                <c:pt idx="1055">
                  <c:v>300</c:v>
                </c:pt>
                <c:pt idx="1056">
                  <c:v>299</c:v>
                </c:pt>
                <c:pt idx="1057">
                  <c:v>302</c:v>
                </c:pt>
                <c:pt idx="1058">
                  <c:v>307</c:v>
                </c:pt>
                <c:pt idx="1059">
                  <c:v>319</c:v>
                </c:pt>
                <c:pt idx="1060">
                  <c:v>313</c:v>
                </c:pt>
                <c:pt idx="1061">
                  <c:v>311</c:v>
                </c:pt>
                <c:pt idx="1062">
                  <c:v>324</c:v>
                </c:pt>
                <c:pt idx="1063">
                  <c:v>310</c:v>
                </c:pt>
                <c:pt idx="1064">
                  <c:v>312</c:v>
                </c:pt>
                <c:pt idx="1065">
                  <c:v>318</c:v>
                </c:pt>
                <c:pt idx="1066">
                  <c:v>334</c:v>
                </c:pt>
                <c:pt idx="1067">
                  <c:v>333</c:v>
                </c:pt>
                <c:pt idx="1068">
                  <c:v>329</c:v>
                </c:pt>
                <c:pt idx="1069">
                  <c:v>332</c:v>
                </c:pt>
                <c:pt idx="1070">
                  <c:v>333</c:v>
                </c:pt>
                <c:pt idx="1071">
                  <c:v>323</c:v>
                </c:pt>
                <c:pt idx="1072">
                  <c:v>322</c:v>
                </c:pt>
                <c:pt idx="1073">
                  <c:v>321</c:v>
                </c:pt>
                <c:pt idx="1074">
                  <c:v>320</c:v>
                </c:pt>
                <c:pt idx="1075">
                  <c:v>318</c:v>
                </c:pt>
                <c:pt idx="1076">
                  <c:v>318</c:v>
                </c:pt>
                <c:pt idx="1077">
                  <c:v>316</c:v>
                </c:pt>
                <c:pt idx="1078">
                  <c:v>307</c:v>
                </c:pt>
                <c:pt idx="1079">
                  <c:v>304</c:v>
                </c:pt>
                <c:pt idx="1080">
                  <c:v>305</c:v>
                </c:pt>
                <c:pt idx="1081">
                  <c:v>313</c:v>
                </c:pt>
                <c:pt idx="1082">
                  <c:v>317</c:v>
                </c:pt>
                <c:pt idx="1083">
                  <c:v>313</c:v>
                </c:pt>
                <c:pt idx="1084">
                  <c:v>315</c:v>
                </c:pt>
                <c:pt idx="1085">
                  <c:v>316</c:v>
                </c:pt>
                <c:pt idx="1086">
                  <c:v>308</c:v>
                </c:pt>
                <c:pt idx="1087">
                  <c:v>301</c:v>
                </c:pt>
                <c:pt idx="1088">
                  <c:v>302</c:v>
                </c:pt>
                <c:pt idx="1089">
                  <c:v>308</c:v>
                </c:pt>
                <c:pt idx="1090">
                  <c:v>307</c:v>
                </c:pt>
                <c:pt idx="1091">
                  <c:v>305</c:v>
                </c:pt>
                <c:pt idx="1092">
                  <c:v>305</c:v>
                </c:pt>
                <c:pt idx="1093">
                  <c:v>302</c:v>
                </c:pt>
                <c:pt idx="1094">
                  <c:v>304</c:v>
                </c:pt>
                <c:pt idx="1095">
                  <c:v>309</c:v>
                </c:pt>
                <c:pt idx="1096">
                  <c:v>312</c:v>
                </c:pt>
                <c:pt idx="1097">
                  <c:v>311</c:v>
                </c:pt>
                <c:pt idx="1098">
                  <c:v>312</c:v>
                </c:pt>
                <c:pt idx="1099">
                  <c:v>311</c:v>
                </c:pt>
                <c:pt idx="1100">
                  <c:v>313</c:v>
                </c:pt>
                <c:pt idx="1101">
                  <c:v>315</c:v>
                </c:pt>
                <c:pt idx="1102">
                  <c:v>321</c:v>
                </c:pt>
                <c:pt idx="1103">
                  <c:v>325</c:v>
                </c:pt>
                <c:pt idx="1104">
                  <c:v>321</c:v>
                </c:pt>
                <c:pt idx="1105">
                  <c:v>310</c:v>
                </c:pt>
                <c:pt idx="1106">
                  <c:v>307</c:v>
                </c:pt>
                <c:pt idx="1107">
                  <c:v>307</c:v>
                </c:pt>
                <c:pt idx="1108">
                  <c:v>301</c:v>
                </c:pt>
                <c:pt idx="1109">
                  <c:v>288</c:v>
                </c:pt>
                <c:pt idx="1110">
                  <c:v>283</c:v>
                </c:pt>
                <c:pt idx="1111">
                  <c:v>285</c:v>
                </c:pt>
                <c:pt idx="1112">
                  <c:v>288</c:v>
                </c:pt>
                <c:pt idx="1113">
                  <c:v>289</c:v>
                </c:pt>
                <c:pt idx="1114">
                  <c:v>289</c:v>
                </c:pt>
                <c:pt idx="1115">
                  <c:v>288</c:v>
                </c:pt>
                <c:pt idx="1116">
                  <c:v>279</c:v>
                </c:pt>
                <c:pt idx="1117">
                  <c:v>279</c:v>
                </c:pt>
                <c:pt idx="1118">
                  <c:v>278</c:v>
                </c:pt>
                <c:pt idx="1119">
                  <c:v>277</c:v>
                </c:pt>
                <c:pt idx="1120">
                  <c:v>284</c:v>
                </c:pt>
                <c:pt idx="1121">
                  <c:v>281</c:v>
                </c:pt>
                <c:pt idx="1122">
                  <c:v>279</c:v>
                </c:pt>
                <c:pt idx="1123">
                  <c:v>279</c:v>
                </c:pt>
                <c:pt idx="1124">
                  <c:v>273</c:v>
                </c:pt>
                <c:pt idx="1125">
                  <c:v>274</c:v>
                </c:pt>
                <c:pt idx="1126">
                  <c:v>274</c:v>
                </c:pt>
                <c:pt idx="1127">
                  <c:v>273</c:v>
                </c:pt>
                <c:pt idx="1128">
                  <c:v>274</c:v>
                </c:pt>
                <c:pt idx="1129">
                  <c:v>278</c:v>
                </c:pt>
                <c:pt idx="1130">
                  <c:v>278</c:v>
                </c:pt>
                <c:pt idx="1131">
                  <c:v>280</c:v>
                </c:pt>
                <c:pt idx="1132">
                  <c:v>293</c:v>
                </c:pt>
                <c:pt idx="1133">
                  <c:v>288</c:v>
                </c:pt>
                <c:pt idx="1134">
                  <c:v>298</c:v>
                </c:pt>
                <c:pt idx="1135">
                  <c:v>313</c:v>
                </c:pt>
                <c:pt idx="1136">
                  <c:v>316</c:v>
                </c:pt>
                <c:pt idx="1137">
                  <c:v>317</c:v>
                </c:pt>
                <c:pt idx="1138">
                  <c:v>333</c:v>
                </c:pt>
                <c:pt idx="1139">
                  <c:v>352</c:v>
                </c:pt>
                <c:pt idx="1140">
                  <c:v>357</c:v>
                </c:pt>
                <c:pt idx="1141">
                  <c:v>342</c:v>
                </c:pt>
                <c:pt idx="1142">
                  <c:v>326</c:v>
                </c:pt>
                <c:pt idx="1143">
                  <c:v>328</c:v>
                </c:pt>
                <c:pt idx="1144">
                  <c:v>332</c:v>
                </c:pt>
                <c:pt idx="1145">
                  <c:v>324</c:v>
                </c:pt>
                <c:pt idx="1146">
                  <c:v>323</c:v>
                </c:pt>
                <c:pt idx="1147">
                  <c:v>320</c:v>
                </c:pt>
                <c:pt idx="1148">
                  <c:v>320</c:v>
                </c:pt>
                <c:pt idx="1149">
                  <c:v>314</c:v>
                </c:pt>
                <c:pt idx="1150">
                  <c:v>334</c:v>
                </c:pt>
                <c:pt idx="1151">
                  <c:v>328</c:v>
                </c:pt>
                <c:pt idx="1152">
                  <c:v>327</c:v>
                </c:pt>
                <c:pt idx="1153">
                  <c:v>327</c:v>
                </c:pt>
                <c:pt idx="1154">
                  <c:v>325</c:v>
                </c:pt>
                <c:pt idx="1155">
                  <c:v>320</c:v>
                </c:pt>
                <c:pt idx="1156">
                  <c:v>314</c:v>
                </c:pt>
                <c:pt idx="1157">
                  <c:v>309</c:v>
                </c:pt>
                <c:pt idx="1158">
                  <c:v>306</c:v>
                </c:pt>
                <c:pt idx="1159">
                  <c:v>300</c:v>
                </c:pt>
                <c:pt idx="1160">
                  <c:v>298</c:v>
                </c:pt>
                <c:pt idx="1161">
                  <c:v>302</c:v>
                </c:pt>
                <c:pt idx="1162">
                  <c:v>300</c:v>
                </c:pt>
                <c:pt idx="1163">
                  <c:v>297</c:v>
                </c:pt>
                <c:pt idx="1164">
                  <c:v>301</c:v>
                </c:pt>
                <c:pt idx="1165">
                  <c:v>292</c:v>
                </c:pt>
                <c:pt idx="1166">
                  <c:v>289</c:v>
                </c:pt>
                <c:pt idx="1167">
                  <c:v>290</c:v>
                </c:pt>
                <c:pt idx="1168">
                  <c:v>294</c:v>
                </c:pt>
                <c:pt idx="1169">
                  <c:v>290</c:v>
                </c:pt>
                <c:pt idx="1170">
                  <c:v>282</c:v>
                </c:pt>
                <c:pt idx="1171">
                  <c:v>280</c:v>
                </c:pt>
                <c:pt idx="1172">
                  <c:v>300</c:v>
                </c:pt>
                <c:pt idx="1173">
                  <c:v>307</c:v>
                </c:pt>
                <c:pt idx="1174">
                  <c:v>315</c:v>
                </c:pt>
                <c:pt idx="1175">
                  <c:v>314</c:v>
                </c:pt>
                <c:pt idx="1176">
                  <c:v>314</c:v>
                </c:pt>
                <c:pt idx="1177">
                  <c:v>314</c:v>
                </c:pt>
                <c:pt idx="1178">
                  <c:v>315</c:v>
                </c:pt>
                <c:pt idx="1179">
                  <c:v>315</c:v>
                </c:pt>
                <c:pt idx="1180">
                  <c:v>317</c:v>
                </c:pt>
                <c:pt idx="1181">
                  <c:v>314</c:v>
                </c:pt>
                <c:pt idx="1182">
                  <c:v>312</c:v>
                </c:pt>
                <c:pt idx="1183">
                  <c:v>309</c:v>
                </c:pt>
                <c:pt idx="1184">
                  <c:v>312</c:v>
                </c:pt>
                <c:pt idx="1185">
                  <c:v>308</c:v>
                </c:pt>
                <c:pt idx="1186">
                  <c:v>307</c:v>
                </c:pt>
                <c:pt idx="1187">
                  <c:v>301</c:v>
                </c:pt>
                <c:pt idx="1188">
                  <c:v>305</c:v>
                </c:pt>
                <c:pt idx="1189">
                  <c:v>304</c:v>
                </c:pt>
                <c:pt idx="1190">
                  <c:v>303</c:v>
                </c:pt>
                <c:pt idx="1191">
                  <c:v>305</c:v>
                </c:pt>
                <c:pt idx="1192">
                  <c:v>302</c:v>
                </c:pt>
                <c:pt idx="1193">
                  <c:v>305</c:v>
                </c:pt>
                <c:pt idx="1194">
                  <c:v>306</c:v>
                </c:pt>
                <c:pt idx="1195">
                  <c:v>318</c:v>
                </c:pt>
                <c:pt idx="1196">
                  <c:v>312</c:v>
                </c:pt>
                <c:pt idx="1197">
                  <c:v>311</c:v>
                </c:pt>
                <c:pt idx="1198">
                  <c:v>310</c:v>
                </c:pt>
                <c:pt idx="1199">
                  <c:v>318</c:v>
                </c:pt>
                <c:pt idx="1200">
                  <c:v>315</c:v>
                </c:pt>
                <c:pt idx="1201">
                  <c:v>319</c:v>
                </c:pt>
                <c:pt idx="1202">
                  <c:v>319</c:v>
                </c:pt>
                <c:pt idx="1203">
                  <c:v>315</c:v>
                </c:pt>
                <c:pt idx="1204">
                  <c:v>318</c:v>
                </c:pt>
                <c:pt idx="1205">
                  <c:v>314</c:v>
                </c:pt>
                <c:pt idx="1206">
                  <c:v>314</c:v>
                </c:pt>
                <c:pt idx="1207">
                  <c:v>310</c:v>
                </c:pt>
                <c:pt idx="1208">
                  <c:v>308</c:v>
                </c:pt>
                <c:pt idx="1209">
                  <c:v>310</c:v>
                </c:pt>
                <c:pt idx="1210">
                  <c:v>303</c:v>
                </c:pt>
                <c:pt idx="1211">
                  <c:v>301</c:v>
                </c:pt>
                <c:pt idx="1212">
                  <c:v>303</c:v>
                </c:pt>
                <c:pt idx="1213">
                  <c:v>301</c:v>
                </c:pt>
                <c:pt idx="1214">
                  <c:v>297</c:v>
                </c:pt>
                <c:pt idx="1215">
                  <c:v>298</c:v>
                </c:pt>
                <c:pt idx="1216">
                  <c:v>300</c:v>
                </c:pt>
                <c:pt idx="1217">
                  <c:v>299</c:v>
                </c:pt>
                <c:pt idx="1218">
                  <c:v>299</c:v>
                </c:pt>
                <c:pt idx="1219">
                  <c:v>290</c:v>
                </c:pt>
                <c:pt idx="1220">
                  <c:v>287</c:v>
                </c:pt>
                <c:pt idx="1221">
                  <c:v>287</c:v>
                </c:pt>
                <c:pt idx="1222">
                  <c:v>285</c:v>
                </c:pt>
                <c:pt idx="1223">
                  <c:v>291</c:v>
                </c:pt>
                <c:pt idx="1224">
                  <c:v>293</c:v>
                </c:pt>
                <c:pt idx="1225">
                  <c:v>288</c:v>
                </c:pt>
                <c:pt idx="1226">
                  <c:v>285</c:v>
                </c:pt>
                <c:pt idx="1227">
                  <c:v>282</c:v>
                </c:pt>
                <c:pt idx="1228">
                  <c:v>276</c:v>
                </c:pt>
                <c:pt idx="1229">
                  <c:v>280</c:v>
                </c:pt>
                <c:pt idx="1230">
                  <c:v>280</c:v>
                </c:pt>
                <c:pt idx="1231">
                  <c:v>280</c:v>
                </c:pt>
                <c:pt idx="1232">
                  <c:v>273</c:v>
                </c:pt>
                <c:pt idx="1233">
                  <c:v>278</c:v>
                </c:pt>
                <c:pt idx="1234">
                  <c:v>277</c:v>
                </c:pt>
                <c:pt idx="1235">
                  <c:v>281</c:v>
                </c:pt>
                <c:pt idx="1236">
                  <c:v>288</c:v>
                </c:pt>
                <c:pt idx="1237">
                  <c:v>280</c:v>
                </c:pt>
                <c:pt idx="1238">
                  <c:v>287</c:v>
                </c:pt>
                <c:pt idx="1239">
                  <c:v>284</c:v>
                </c:pt>
                <c:pt idx="1240">
                  <c:v>278</c:v>
                </c:pt>
                <c:pt idx="1241">
                  <c:v>278</c:v>
                </c:pt>
                <c:pt idx="1242">
                  <c:v>279</c:v>
                </c:pt>
                <c:pt idx="1243">
                  <c:v>271</c:v>
                </c:pt>
                <c:pt idx="1244">
                  <c:v>275</c:v>
                </c:pt>
                <c:pt idx="1245">
                  <c:v>274</c:v>
                </c:pt>
                <c:pt idx="1246">
                  <c:v>276</c:v>
                </c:pt>
                <c:pt idx="1247">
                  <c:v>275</c:v>
                </c:pt>
                <c:pt idx="1248">
                  <c:v>278</c:v>
                </c:pt>
                <c:pt idx="1249">
                  <c:v>279</c:v>
                </c:pt>
                <c:pt idx="1250">
                  <c:v>283</c:v>
                </c:pt>
                <c:pt idx="1251">
                  <c:v>285</c:v>
                </c:pt>
                <c:pt idx="1252">
                  <c:v>290</c:v>
                </c:pt>
                <c:pt idx="1253">
                  <c:v>289</c:v>
                </c:pt>
                <c:pt idx="1254">
                  <c:v>289</c:v>
                </c:pt>
                <c:pt idx="1255">
                  <c:v>289</c:v>
                </c:pt>
                <c:pt idx="1256">
                  <c:v>287</c:v>
                </c:pt>
                <c:pt idx="1257">
                  <c:v>276</c:v>
                </c:pt>
                <c:pt idx="1258">
                  <c:v>272</c:v>
                </c:pt>
                <c:pt idx="1259">
                  <c:v>270</c:v>
                </c:pt>
                <c:pt idx="1260">
                  <c:v>279</c:v>
                </c:pt>
                <c:pt idx="1261">
                  <c:v>270</c:v>
                </c:pt>
                <c:pt idx="1262">
                  <c:v>268</c:v>
                </c:pt>
                <c:pt idx="1263">
                  <c:v>269</c:v>
                </c:pt>
                <c:pt idx="1264">
                  <c:v>259</c:v>
                </c:pt>
                <c:pt idx="1265">
                  <c:v>256</c:v>
                </c:pt>
                <c:pt idx="1266">
                  <c:v>259</c:v>
                </c:pt>
                <c:pt idx="1267">
                  <c:v>256</c:v>
                </c:pt>
                <c:pt idx="1268">
                  <c:v>259</c:v>
                </c:pt>
                <c:pt idx="1269">
                  <c:v>262</c:v>
                </c:pt>
                <c:pt idx="1270">
                  <c:v>256</c:v>
                </c:pt>
                <c:pt idx="1271">
                  <c:v>253</c:v>
                </c:pt>
                <c:pt idx="1272">
                  <c:v>252</c:v>
                </c:pt>
                <c:pt idx="1273">
                  <c:v>248</c:v>
                </c:pt>
                <c:pt idx="1274">
                  <c:v>247</c:v>
                </c:pt>
                <c:pt idx="1275">
                  <c:v>254</c:v>
                </c:pt>
                <c:pt idx="1276">
                  <c:v>252</c:v>
                </c:pt>
                <c:pt idx="1277">
                  <c:v>250</c:v>
                </c:pt>
                <c:pt idx="1278">
                  <c:v>246</c:v>
                </c:pt>
                <c:pt idx="1279">
                  <c:v>250</c:v>
                </c:pt>
                <c:pt idx="1280">
                  <c:v>246</c:v>
                </c:pt>
                <c:pt idx="1281">
                  <c:v>252</c:v>
                </c:pt>
                <c:pt idx="1282">
                  <c:v>250</c:v>
                </c:pt>
                <c:pt idx="1283">
                  <c:v>241</c:v>
                </c:pt>
                <c:pt idx="1284">
                  <c:v>246</c:v>
                </c:pt>
                <c:pt idx="1285">
                  <c:v>248</c:v>
                </c:pt>
                <c:pt idx="1286">
                  <c:v>247</c:v>
                </c:pt>
                <c:pt idx="1287">
                  <c:v>248</c:v>
                </c:pt>
                <c:pt idx="1288">
                  <c:v>251</c:v>
                </c:pt>
                <c:pt idx="1289">
                  <c:v>255</c:v>
                </c:pt>
                <c:pt idx="1290">
                  <c:v>255</c:v>
                </c:pt>
                <c:pt idx="1291">
                  <c:v>253</c:v>
                </c:pt>
                <c:pt idx="1292">
                  <c:v>253</c:v>
                </c:pt>
                <c:pt idx="1293">
                  <c:v>247</c:v>
                </c:pt>
                <c:pt idx="1294">
                  <c:v>239</c:v>
                </c:pt>
                <c:pt idx="1295">
                  <c:v>241</c:v>
                </c:pt>
                <c:pt idx="1296">
                  <c:v>236</c:v>
                </c:pt>
                <c:pt idx="1297">
                  <c:v>234</c:v>
                </c:pt>
                <c:pt idx="1298">
                  <c:v>234</c:v>
                </c:pt>
                <c:pt idx="1299">
                  <c:v>234</c:v>
                </c:pt>
                <c:pt idx="1300">
                  <c:v>233</c:v>
                </c:pt>
                <c:pt idx="1301">
                  <c:v>228</c:v>
                </c:pt>
                <c:pt idx="1302">
                  <c:v>227</c:v>
                </c:pt>
                <c:pt idx="1303">
                  <c:v>228</c:v>
                </c:pt>
                <c:pt idx="1304">
                  <c:v>232</c:v>
                </c:pt>
                <c:pt idx="1305">
                  <c:v>231</c:v>
                </c:pt>
                <c:pt idx="1306">
                  <c:v>232</c:v>
                </c:pt>
                <c:pt idx="1307">
                  <c:v>235</c:v>
                </c:pt>
                <c:pt idx="1308">
                  <c:v>244</c:v>
                </c:pt>
                <c:pt idx="1309">
                  <c:v>247</c:v>
                </c:pt>
                <c:pt idx="1310">
                  <c:v>249</c:v>
                </c:pt>
                <c:pt idx="1311">
                  <c:v>250</c:v>
                </c:pt>
                <c:pt idx="1312">
                  <c:v>249</c:v>
                </c:pt>
                <c:pt idx="1313">
                  <c:v>251</c:v>
                </c:pt>
                <c:pt idx="1314">
                  <c:v>251</c:v>
                </c:pt>
                <c:pt idx="1315">
                  <c:v>251</c:v>
                </c:pt>
                <c:pt idx="1316">
                  <c:v>255</c:v>
                </c:pt>
                <c:pt idx="1317">
                  <c:v>252</c:v>
                </c:pt>
                <c:pt idx="1318">
                  <c:v>247</c:v>
                </c:pt>
                <c:pt idx="1319">
                  <c:v>248</c:v>
                </c:pt>
                <c:pt idx="1320">
                  <c:v>251</c:v>
                </c:pt>
                <c:pt idx="1321">
                  <c:v>250</c:v>
                </c:pt>
                <c:pt idx="1322">
                  <c:v>241</c:v>
                </c:pt>
                <c:pt idx="1323">
                  <c:v>238</c:v>
                </c:pt>
                <c:pt idx="1324">
                  <c:v>241</c:v>
                </c:pt>
                <c:pt idx="1325">
                  <c:v>243</c:v>
                </c:pt>
                <c:pt idx="1326">
                  <c:v>242</c:v>
                </c:pt>
                <c:pt idx="1327">
                  <c:v>239</c:v>
                </c:pt>
                <c:pt idx="1328">
                  <c:v>238</c:v>
                </c:pt>
                <c:pt idx="1329">
                  <c:v>238</c:v>
                </c:pt>
                <c:pt idx="1330">
                  <c:v>236</c:v>
                </c:pt>
                <c:pt idx="1331">
                  <c:v>230</c:v>
                </c:pt>
                <c:pt idx="1332">
                  <c:v>228</c:v>
                </c:pt>
                <c:pt idx="1333">
                  <c:v>228</c:v>
                </c:pt>
                <c:pt idx="1334">
                  <c:v>225</c:v>
                </c:pt>
                <c:pt idx="1335">
                  <c:v>212</c:v>
                </c:pt>
                <c:pt idx="1336">
                  <c:v>207</c:v>
                </c:pt>
                <c:pt idx="1337">
                  <c:v>202</c:v>
                </c:pt>
                <c:pt idx="1338">
                  <c:v>205</c:v>
                </c:pt>
                <c:pt idx="1339">
                  <c:v>202</c:v>
                </c:pt>
                <c:pt idx="1340">
                  <c:v>199</c:v>
                </c:pt>
                <c:pt idx="1341">
                  <c:v>205</c:v>
                </c:pt>
                <c:pt idx="1342">
                  <c:v>210</c:v>
                </c:pt>
                <c:pt idx="1343">
                  <c:v>206</c:v>
                </c:pt>
                <c:pt idx="1344">
                  <c:v>206</c:v>
                </c:pt>
                <c:pt idx="1345">
                  <c:v>205</c:v>
                </c:pt>
                <c:pt idx="1346">
                  <c:v>200</c:v>
                </c:pt>
                <c:pt idx="1347">
                  <c:v>199</c:v>
                </c:pt>
                <c:pt idx="1348">
                  <c:v>198</c:v>
                </c:pt>
                <c:pt idx="1349">
                  <c:v>200</c:v>
                </c:pt>
                <c:pt idx="1350">
                  <c:v>200</c:v>
                </c:pt>
                <c:pt idx="1351">
                  <c:v>202</c:v>
                </c:pt>
                <c:pt idx="1352">
                  <c:v>198</c:v>
                </c:pt>
                <c:pt idx="1353">
                  <c:v>204</c:v>
                </c:pt>
                <c:pt idx="1354">
                  <c:v>205</c:v>
                </c:pt>
                <c:pt idx="1355">
                  <c:v>204</c:v>
                </c:pt>
                <c:pt idx="1356">
                  <c:v>211</c:v>
                </c:pt>
                <c:pt idx="1357">
                  <c:v>225</c:v>
                </c:pt>
                <c:pt idx="1358">
                  <c:v>228</c:v>
                </c:pt>
                <c:pt idx="1359">
                  <c:v>231</c:v>
                </c:pt>
                <c:pt idx="1360">
                  <c:v>239</c:v>
                </c:pt>
                <c:pt idx="1361">
                  <c:v>249</c:v>
                </c:pt>
                <c:pt idx="1362">
                  <c:v>247</c:v>
                </c:pt>
                <c:pt idx="1363">
                  <c:v>245</c:v>
                </c:pt>
                <c:pt idx="1364">
                  <c:v>245</c:v>
                </c:pt>
                <c:pt idx="1365">
                  <c:v>245</c:v>
                </c:pt>
                <c:pt idx="1366">
                  <c:v>246</c:v>
                </c:pt>
                <c:pt idx="1367">
                  <c:v>255</c:v>
                </c:pt>
                <c:pt idx="1368">
                  <c:v>280</c:v>
                </c:pt>
                <c:pt idx="1369">
                  <c:v>287</c:v>
                </c:pt>
                <c:pt idx="1370">
                  <c:v>298</c:v>
                </c:pt>
                <c:pt idx="1371">
                  <c:v>296</c:v>
                </c:pt>
                <c:pt idx="1372">
                  <c:v>290</c:v>
                </c:pt>
                <c:pt idx="1373">
                  <c:v>281</c:v>
                </c:pt>
                <c:pt idx="1374">
                  <c:v>277</c:v>
                </c:pt>
                <c:pt idx="1375">
                  <c:v>280</c:v>
                </c:pt>
                <c:pt idx="1376">
                  <c:v>279</c:v>
                </c:pt>
                <c:pt idx="1377">
                  <c:v>283</c:v>
                </c:pt>
                <c:pt idx="1378">
                  <c:v>295</c:v>
                </c:pt>
                <c:pt idx="1379">
                  <c:v>306</c:v>
                </c:pt>
                <c:pt idx="1380">
                  <c:v>326</c:v>
                </c:pt>
                <c:pt idx="1381">
                  <c:v>332</c:v>
                </c:pt>
                <c:pt idx="1382">
                  <c:v>324</c:v>
                </c:pt>
                <c:pt idx="1383">
                  <c:v>319</c:v>
                </c:pt>
                <c:pt idx="1384">
                  <c:v>314</c:v>
                </c:pt>
                <c:pt idx="1385">
                  <c:v>316</c:v>
                </c:pt>
                <c:pt idx="1386">
                  <c:v>322</c:v>
                </c:pt>
                <c:pt idx="1387">
                  <c:v>325</c:v>
                </c:pt>
                <c:pt idx="1388">
                  <c:v>323</c:v>
                </c:pt>
                <c:pt idx="1389">
                  <c:v>334</c:v>
                </c:pt>
                <c:pt idx="1390">
                  <c:v>342</c:v>
                </c:pt>
                <c:pt idx="1391">
                  <c:v>339</c:v>
                </c:pt>
                <c:pt idx="1392">
                  <c:v>347</c:v>
                </c:pt>
                <c:pt idx="1393">
                  <c:v>348</c:v>
                </c:pt>
                <c:pt idx="1394">
                  <c:v>346</c:v>
                </c:pt>
                <c:pt idx="1395">
                  <c:v>347</c:v>
                </c:pt>
                <c:pt idx="1396">
                  <c:v>359</c:v>
                </c:pt>
                <c:pt idx="1397">
                  <c:v>371</c:v>
                </c:pt>
                <c:pt idx="1398">
                  <c:v>370</c:v>
                </c:pt>
                <c:pt idx="1399">
                  <c:v>376</c:v>
                </c:pt>
                <c:pt idx="1400">
                  <c:v>394</c:v>
                </c:pt>
                <c:pt idx="1401">
                  <c:v>404</c:v>
                </c:pt>
                <c:pt idx="1402">
                  <c:v>408</c:v>
                </c:pt>
                <c:pt idx="1403">
                  <c:v>393</c:v>
                </c:pt>
                <c:pt idx="1404">
                  <c:v>386</c:v>
                </c:pt>
                <c:pt idx="1405">
                  <c:v>380</c:v>
                </c:pt>
                <c:pt idx="1406">
                  <c:v>377</c:v>
                </c:pt>
                <c:pt idx="1407">
                  <c:v>369</c:v>
                </c:pt>
                <c:pt idx="1408">
                  <c:v>357</c:v>
                </c:pt>
                <c:pt idx="1409">
                  <c:v>352</c:v>
                </c:pt>
                <c:pt idx="1410">
                  <c:v>352</c:v>
                </c:pt>
                <c:pt idx="1411">
                  <c:v>391</c:v>
                </c:pt>
                <c:pt idx="1412">
                  <c:v>396</c:v>
                </c:pt>
                <c:pt idx="1413">
                  <c:v>374</c:v>
                </c:pt>
                <c:pt idx="1414">
                  <c:v>361</c:v>
                </c:pt>
                <c:pt idx="1415">
                  <c:v>367</c:v>
                </c:pt>
                <c:pt idx="1416">
                  <c:v>367</c:v>
                </c:pt>
                <c:pt idx="1417">
                  <c:v>361</c:v>
                </c:pt>
                <c:pt idx="1418">
                  <c:v>363</c:v>
                </c:pt>
                <c:pt idx="1419">
                  <c:v>357</c:v>
                </c:pt>
                <c:pt idx="1420">
                  <c:v>353</c:v>
                </c:pt>
                <c:pt idx="1421">
                  <c:v>346</c:v>
                </c:pt>
                <c:pt idx="1422">
                  <c:v>334</c:v>
                </c:pt>
                <c:pt idx="1423">
                  <c:v>337</c:v>
                </c:pt>
                <c:pt idx="1424">
                  <c:v>339</c:v>
                </c:pt>
                <c:pt idx="1425">
                  <c:v>340</c:v>
                </c:pt>
                <c:pt idx="1426">
                  <c:v>341</c:v>
                </c:pt>
                <c:pt idx="1427">
                  <c:v>345</c:v>
                </c:pt>
                <c:pt idx="1428">
                  <c:v>350</c:v>
                </c:pt>
                <c:pt idx="1429">
                  <c:v>357</c:v>
                </c:pt>
                <c:pt idx="1430">
                  <c:v>361</c:v>
                </c:pt>
                <c:pt idx="1431">
                  <c:v>352</c:v>
                </c:pt>
                <c:pt idx="1432">
                  <c:v>346</c:v>
                </c:pt>
                <c:pt idx="1433">
                  <c:v>344</c:v>
                </c:pt>
                <c:pt idx="1434">
                  <c:v>341</c:v>
                </c:pt>
                <c:pt idx="1435">
                  <c:v>333</c:v>
                </c:pt>
                <c:pt idx="1436">
                  <c:v>327</c:v>
                </c:pt>
                <c:pt idx="1437">
                  <c:v>327</c:v>
                </c:pt>
                <c:pt idx="1438">
                  <c:v>336</c:v>
                </c:pt>
                <c:pt idx="1439">
                  <c:v>335</c:v>
                </c:pt>
                <c:pt idx="1440">
                  <c:v>324</c:v>
                </c:pt>
                <c:pt idx="1441">
                  <c:v>318</c:v>
                </c:pt>
                <c:pt idx="1442">
                  <c:v>312</c:v>
                </c:pt>
                <c:pt idx="1443">
                  <c:v>306</c:v>
                </c:pt>
                <c:pt idx="1444">
                  <c:v>301</c:v>
                </c:pt>
                <c:pt idx="1445">
                  <c:v>300</c:v>
                </c:pt>
                <c:pt idx="1446">
                  <c:v>298</c:v>
                </c:pt>
                <c:pt idx="1447">
                  <c:v>298</c:v>
                </c:pt>
                <c:pt idx="1448">
                  <c:v>298</c:v>
                </c:pt>
                <c:pt idx="1449">
                  <c:v>298</c:v>
                </c:pt>
                <c:pt idx="1450">
                  <c:v>302</c:v>
                </c:pt>
                <c:pt idx="1451">
                  <c:v>304</c:v>
                </c:pt>
                <c:pt idx="1452">
                  <c:v>305</c:v>
                </c:pt>
                <c:pt idx="1453">
                  <c:v>303</c:v>
                </c:pt>
                <c:pt idx="1454">
                  <c:v>288</c:v>
                </c:pt>
                <c:pt idx="1455">
                  <c:v>292</c:v>
                </c:pt>
                <c:pt idx="1456">
                  <c:v>289</c:v>
                </c:pt>
                <c:pt idx="1457">
                  <c:v>288</c:v>
                </c:pt>
                <c:pt idx="1458">
                  <c:v>286</c:v>
                </c:pt>
                <c:pt idx="1459">
                  <c:v>285</c:v>
                </c:pt>
                <c:pt idx="1460">
                  <c:v>299</c:v>
                </c:pt>
                <c:pt idx="1461">
                  <c:v>296</c:v>
                </c:pt>
                <c:pt idx="1462">
                  <c:v>295</c:v>
                </c:pt>
                <c:pt idx="1463">
                  <c:v>294</c:v>
                </c:pt>
                <c:pt idx="1464">
                  <c:v>296</c:v>
                </c:pt>
                <c:pt idx="1465">
                  <c:v>296</c:v>
                </c:pt>
                <c:pt idx="1466">
                  <c:v>298</c:v>
                </c:pt>
                <c:pt idx="1467">
                  <c:v>298</c:v>
                </c:pt>
                <c:pt idx="1468">
                  <c:v>297</c:v>
                </c:pt>
                <c:pt idx="1469">
                  <c:v>293</c:v>
                </c:pt>
                <c:pt idx="1470">
                  <c:v>291</c:v>
                </c:pt>
                <c:pt idx="1471">
                  <c:v>285</c:v>
                </c:pt>
                <c:pt idx="1472">
                  <c:v>287</c:v>
                </c:pt>
                <c:pt idx="1473">
                  <c:v>289</c:v>
                </c:pt>
                <c:pt idx="1474">
                  <c:v>288</c:v>
                </c:pt>
                <c:pt idx="1475">
                  <c:v>287</c:v>
                </c:pt>
                <c:pt idx="1476">
                  <c:v>289</c:v>
                </c:pt>
                <c:pt idx="1477">
                  <c:v>297</c:v>
                </c:pt>
                <c:pt idx="1478">
                  <c:v>308</c:v>
                </c:pt>
                <c:pt idx="1479">
                  <c:v>307</c:v>
                </c:pt>
                <c:pt idx="1480">
                  <c:v>310</c:v>
                </c:pt>
                <c:pt idx="1481">
                  <c:v>306</c:v>
                </c:pt>
                <c:pt idx="1482">
                  <c:v>301</c:v>
                </c:pt>
                <c:pt idx="1483">
                  <c:v>300</c:v>
                </c:pt>
                <c:pt idx="1484">
                  <c:v>298</c:v>
                </c:pt>
                <c:pt idx="1485">
                  <c:v>289</c:v>
                </c:pt>
                <c:pt idx="1486">
                  <c:v>290</c:v>
                </c:pt>
                <c:pt idx="1487">
                  <c:v>288</c:v>
                </c:pt>
                <c:pt idx="1488">
                  <c:v>286</c:v>
                </c:pt>
                <c:pt idx="1489">
                  <c:v>285</c:v>
                </c:pt>
                <c:pt idx="1490">
                  <c:v>288</c:v>
                </c:pt>
                <c:pt idx="1491">
                  <c:v>292</c:v>
                </c:pt>
                <c:pt idx="1492">
                  <c:v>298</c:v>
                </c:pt>
                <c:pt idx="1493">
                  <c:v>305</c:v>
                </c:pt>
                <c:pt idx="1494">
                  <c:v>299</c:v>
                </c:pt>
                <c:pt idx="1495">
                  <c:v>293</c:v>
                </c:pt>
                <c:pt idx="1496">
                  <c:v>290</c:v>
                </c:pt>
                <c:pt idx="1497">
                  <c:v>289</c:v>
                </c:pt>
                <c:pt idx="1498">
                  <c:v>286</c:v>
                </c:pt>
                <c:pt idx="1499">
                  <c:v>292</c:v>
                </c:pt>
                <c:pt idx="1500">
                  <c:v>284</c:v>
                </c:pt>
                <c:pt idx="1501">
                  <c:v>282</c:v>
                </c:pt>
                <c:pt idx="1502">
                  <c:v>277</c:v>
                </c:pt>
                <c:pt idx="1503">
                  <c:v>284</c:v>
                </c:pt>
                <c:pt idx="1504">
                  <c:v>286</c:v>
                </c:pt>
                <c:pt idx="1505">
                  <c:v>295</c:v>
                </c:pt>
                <c:pt idx="1506">
                  <c:v>294</c:v>
                </c:pt>
                <c:pt idx="1507">
                  <c:v>302</c:v>
                </c:pt>
                <c:pt idx="1508">
                  <c:v>315</c:v>
                </c:pt>
                <c:pt idx="1509">
                  <c:v>313</c:v>
                </c:pt>
                <c:pt idx="1510">
                  <c:v>289</c:v>
                </c:pt>
                <c:pt idx="1511">
                  <c:v>274</c:v>
                </c:pt>
                <c:pt idx="1512">
                  <c:v>284</c:v>
                </c:pt>
                <c:pt idx="1513">
                  <c:v>279</c:v>
                </c:pt>
                <c:pt idx="1514">
                  <c:v>279</c:v>
                </c:pt>
                <c:pt idx="1515">
                  <c:v>274</c:v>
                </c:pt>
                <c:pt idx="1516">
                  <c:v>268</c:v>
                </c:pt>
                <c:pt idx="1517">
                  <c:v>268</c:v>
                </c:pt>
                <c:pt idx="1518">
                  <c:v>275</c:v>
                </c:pt>
                <c:pt idx="1519">
                  <c:v>281</c:v>
                </c:pt>
                <c:pt idx="1520">
                  <c:v>291</c:v>
                </c:pt>
                <c:pt idx="1521">
                  <c:v>284</c:v>
                </c:pt>
                <c:pt idx="1522">
                  <c:v>283</c:v>
                </c:pt>
                <c:pt idx="1523">
                  <c:v>276</c:v>
                </c:pt>
                <c:pt idx="1524">
                  <c:v>273</c:v>
                </c:pt>
                <c:pt idx="1525">
                  <c:v>273</c:v>
                </c:pt>
                <c:pt idx="1526">
                  <c:v>275</c:v>
                </c:pt>
                <c:pt idx="1527">
                  <c:v>276</c:v>
                </c:pt>
                <c:pt idx="1528">
                  <c:v>283</c:v>
                </c:pt>
                <c:pt idx="1529">
                  <c:v>286</c:v>
                </c:pt>
                <c:pt idx="1530">
                  <c:v>291</c:v>
                </c:pt>
                <c:pt idx="1531">
                  <c:v>299</c:v>
                </c:pt>
                <c:pt idx="1532">
                  <c:v>308</c:v>
                </c:pt>
                <c:pt idx="1533">
                  <c:v>325</c:v>
                </c:pt>
                <c:pt idx="1534">
                  <c:v>300</c:v>
                </c:pt>
                <c:pt idx="1535">
                  <c:v>305</c:v>
                </c:pt>
                <c:pt idx="1536">
                  <c:v>309</c:v>
                </c:pt>
                <c:pt idx="1537">
                  <c:v>309</c:v>
                </c:pt>
                <c:pt idx="1538">
                  <c:v>314</c:v>
                </c:pt>
                <c:pt idx="1539">
                  <c:v>314</c:v>
                </c:pt>
                <c:pt idx="1540">
                  <c:v>313</c:v>
                </c:pt>
                <c:pt idx="1541">
                  <c:v>309</c:v>
                </c:pt>
                <c:pt idx="1542">
                  <c:v>319</c:v>
                </c:pt>
                <c:pt idx="1543">
                  <c:v>320</c:v>
                </c:pt>
                <c:pt idx="1544">
                  <c:v>326</c:v>
                </c:pt>
                <c:pt idx="1545">
                  <c:v>326</c:v>
                </c:pt>
                <c:pt idx="1546">
                  <c:v>336</c:v>
                </c:pt>
                <c:pt idx="1547">
                  <c:v>331</c:v>
                </c:pt>
                <c:pt idx="1548">
                  <c:v>324</c:v>
                </c:pt>
                <c:pt idx="1549">
                  <c:v>305</c:v>
                </c:pt>
                <c:pt idx="1550">
                  <c:v>300</c:v>
                </c:pt>
                <c:pt idx="1551">
                  <c:v>307</c:v>
                </c:pt>
                <c:pt idx="1552">
                  <c:v>308</c:v>
                </c:pt>
                <c:pt idx="1553">
                  <c:v>308</c:v>
                </c:pt>
                <c:pt idx="1554">
                  <c:v>305</c:v>
                </c:pt>
                <c:pt idx="1555">
                  <c:v>305</c:v>
                </c:pt>
                <c:pt idx="1556">
                  <c:v>309</c:v>
                </c:pt>
                <c:pt idx="1557">
                  <c:v>303</c:v>
                </c:pt>
                <c:pt idx="1558">
                  <c:v>305</c:v>
                </c:pt>
                <c:pt idx="1559">
                  <c:v>309</c:v>
                </c:pt>
                <c:pt idx="1560">
                  <c:v>309</c:v>
                </c:pt>
                <c:pt idx="1561">
                  <c:v>311</c:v>
                </c:pt>
                <c:pt idx="1562">
                  <c:v>312</c:v>
                </c:pt>
                <c:pt idx="1563">
                  <c:v>309</c:v>
                </c:pt>
                <c:pt idx="1564">
                  <c:v>310</c:v>
                </c:pt>
                <c:pt idx="1565">
                  <c:v>310</c:v>
                </c:pt>
                <c:pt idx="1566">
                  <c:v>350</c:v>
                </c:pt>
                <c:pt idx="1567">
                  <c:v>344</c:v>
                </c:pt>
                <c:pt idx="1568">
                  <c:v>335</c:v>
                </c:pt>
                <c:pt idx="1569">
                  <c:v>328</c:v>
                </c:pt>
                <c:pt idx="1570">
                  <c:v>309</c:v>
                </c:pt>
                <c:pt idx="1571">
                  <c:v>304</c:v>
                </c:pt>
                <c:pt idx="1572">
                  <c:v>302</c:v>
                </c:pt>
                <c:pt idx="1573">
                  <c:v>305</c:v>
                </c:pt>
                <c:pt idx="1574">
                  <c:v>311</c:v>
                </c:pt>
                <c:pt idx="1575">
                  <c:v>316</c:v>
                </c:pt>
                <c:pt idx="1576">
                  <c:v>318</c:v>
                </c:pt>
                <c:pt idx="1577">
                  <c:v>319</c:v>
                </c:pt>
                <c:pt idx="1578">
                  <c:v>311</c:v>
                </c:pt>
                <c:pt idx="1579">
                  <c:v>306</c:v>
                </c:pt>
                <c:pt idx="1580">
                  <c:v>306</c:v>
                </c:pt>
                <c:pt idx="1581">
                  <c:v>300</c:v>
                </c:pt>
                <c:pt idx="1582">
                  <c:v>295</c:v>
                </c:pt>
                <c:pt idx="1583">
                  <c:v>293</c:v>
                </c:pt>
                <c:pt idx="1584">
                  <c:v>292</c:v>
                </c:pt>
                <c:pt idx="1585">
                  <c:v>280</c:v>
                </c:pt>
                <c:pt idx="1586">
                  <c:v>282</c:v>
                </c:pt>
                <c:pt idx="1587">
                  <c:v>276</c:v>
                </c:pt>
                <c:pt idx="1588">
                  <c:v>272</c:v>
                </c:pt>
                <c:pt idx="1589">
                  <c:v>280</c:v>
                </c:pt>
                <c:pt idx="1590">
                  <c:v>288</c:v>
                </c:pt>
                <c:pt idx="1591">
                  <c:v>285</c:v>
                </c:pt>
                <c:pt idx="1592">
                  <c:v>300</c:v>
                </c:pt>
                <c:pt idx="1593">
                  <c:v>298</c:v>
                </c:pt>
                <c:pt idx="1594">
                  <c:v>301</c:v>
                </c:pt>
                <c:pt idx="1595">
                  <c:v>297</c:v>
                </c:pt>
                <c:pt idx="1596">
                  <c:v>303</c:v>
                </c:pt>
                <c:pt idx="1597">
                  <c:v>296</c:v>
                </c:pt>
                <c:pt idx="1598">
                  <c:v>289</c:v>
                </c:pt>
                <c:pt idx="1599">
                  <c:v>288</c:v>
                </c:pt>
                <c:pt idx="1600">
                  <c:v>290</c:v>
                </c:pt>
                <c:pt idx="1601">
                  <c:v>286</c:v>
                </c:pt>
                <c:pt idx="1602">
                  <c:v>285</c:v>
                </c:pt>
                <c:pt idx="1603">
                  <c:v>277</c:v>
                </c:pt>
                <c:pt idx="1604">
                  <c:v>278</c:v>
                </c:pt>
                <c:pt idx="1605">
                  <c:v>287</c:v>
                </c:pt>
                <c:pt idx="1606">
                  <c:v>288</c:v>
                </c:pt>
                <c:pt idx="1607">
                  <c:v>286</c:v>
                </c:pt>
                <c:pt idx="1608">
                  <c:v>280</c:v>
                </c:pt>
                <c:pt idx="1609">
                  <c:v>280</c:v>
                </c:pt>
                <c:pt idx="1610">
                  <c:v>280</c:v>
                </c:pt>
                <c:pt idx="1611">
                  <c:v>276</c:v>
                </c:pt>
                <c:pt idx="1612">
                  <c:v>274</c:v>
                </c:pt>
                <c:pt idx="1613">
                  <c:v>275</c:v>
                </c:pt>
                <c:pt idx="1614">
                  <c:v>270</c:v>
                </c:pt>
                <c:pt idx="1615">
                  <c:v>263</c:v>
                </c:pt>
                <c:pt idx="1616">
                  <c:v>268</c:v>
                </c:pt>
                <c:pt idx="1617">
                  <c:v>259</c:v>
                </c:pt>
                <c:pt idx="1618">
                  <c:v>260</c:v>
                </c:pt>
                <c:pt idx="1619">
                  <c:v>262</c:v>
                </c:pt>
                <c:pt idx="1620">
                  <c:v>259</c:v>
                </c:pt>
                <c:pt idx="1621">
                  <c:v>256</c:v>
                </c:pt>
                <c:pt idx="1622">
                  <c:v>256</c:v>
                </c:pt>
                <c:pt idx="1623">
                  <c:v>252</c:v>
                </c:pt>
                <c:pt idx="1624">
                  <c:v>254</c:v>
                </c:pt>
                <c:pt idx="1625">
                  <c:v>252</c:v>
                </c:pt>
                <c:pt idx="1626">
                  <c:v>245</c:v>
                </c:pt>
                <c:pt idx="1627">
                  <c:v>248</c:v>
                </c:pt>
                <c:pt idx="1628">
                  <c:v>243</c:v>
                </c:pt>
                <c:pt idx="1629">
                  <c:v>247</c:v>
                </c:pt>
                <c:pt idx="1630">
                  <c:v>234</c:v>
                </c:pt>
                <c:pt idx="1631">
                  <c:v>236</c:v>
                </c:pt>
                <c:pt idx="1632">
                  <c:v>239</c:v>
                </c:pt>
                <c:pt idx="1633">
                  <c:v>246</c:v>
                </c:pt>
                <c:pt idx="1634">
                  <c:v>250</c:v>
                </c:pt>
                <c:pt idx="1635">
                  <c:v>253</c:v>
                </c:pt>
                <c:pt idx="1636">
                  <c:v>251</c:v>
                </c:pt>
                <c:pt idx="1637">
                  <c:v>249</c:v>
                </c:pt>
                <c:pt idx="1638">
                  <c:v>243</c:v>
                </c:pt>
                <c:pt idx="1639">
                  <c:v>243</c:v>
                </c:pt>
                <c:pt idx="1640">
                  <c:v>242</c:v>
                </c:pt>
                <c:pt idx="1641">
                  <c:v>244</c:v>
                </c:pt>
                <c:pt idx="1642">
                  <c:v>239</c:v>
                </c:pt>
                <c:pt idx="1643">
                  <c:v>236</c:v>
                </c:pt>
                <c:pt idx="1644">
                  <c:v>233</c:v>
                </c:pt>
                <c:pt idx="1645">
                  <c:v>238</c:v>
                </c:pt>
                <c:pt idx="1646">
                  <c:v>232</c:v>
                </c:pt>
                <c:pt idx="1647">
                  <c:v>230</c:v>
                </c:pt>
                <c:pt idx="1648">
                  <c:v>229</c:v>
                </c:pt>
                <c:pt idx="1649">
                  <c:v>227</c:v>
                </c:pt>
                <c:pt idx="1650">
                  <c:v>233</c:v>
                </c:pt>
                <c:pt idx="1651">
                  <c:v>231</c:v>
                </c:pt>
                <c:pt idx="1652">
                  <c:v>230</c:v>
                </c:pt>
                <c:pt idx="1653">
                  <c:v>230</c:v>
                </c:pt>
                <c:pt idx="1654">
                  <c:v>237</c:v>
                </c:pt>
                <c:pt idx="1655">
                  <c:v>234</c:v>
                </c:pt>
                <c:pt idx="1656">
                  <c:v>233</c:v>
                </c:pt>
                <c:pt idx="1657">
                  <c:v>233</c:v>
                </c:pt>
                <c:pt idx="1658">
                  <c:v>227</c:v>
                </c:pt>
                <c:pt idx="1659">
                  <c:v>227</c:v>
                </c:pt>
                <c:pt idx="1660">
                  <c:v>236</c:v>
                </c:pt>
                <c:pt idx="1661">
                  <c:v>238</c:v>
                </c:pt>
                <c:pt idx="1662">
                  <c:v>235</c:v>
                </c:pt>
                <c:pt idx="1663">
                  <c:v>247</c:v>
                </c:pt>
                <c:pt idx="1664">
                  <c:v>248</c:v>
                </c:pt>
                <c:pt idx="1665">
                  <c:v>256</c:v>
                </c:pt>
                <c:pt idx="1666">
                  <c:v>259</c:v>
                </c:pt>
                <c:pt idx="1667">
                  <c:v>262</c:v>
                </c:pt>
                <c:pt idx="1668">
                  <c:v>258</c:v>
                </c:pt>
                <c:pt idx="1669">
                  <c:v>255</c:v>
                </c:pt>
                <c:pt idx="1670">
                  <c:v>254</c:v>
                </c:pt>
                <c:pt idx="1671">
                  <c:v>245</c:v>
                </c:pt>
                <c:pt idx="1672">
                  <c:v>253</c:v>
                </c:pt>
                <c:pt idx="1673">
                  <c:v>251</c:v>
                </c:pt>
                <c:pt idx="1674">
                  <c:v>253</c:v>
                </c:pt>
                <c:pt idx="1675">
                  <c:v>246</c:v>
                </c:pt>
                <c:pt idx="1676">
                  <c:v>244</c:v>
                </c:pt>
                <c:pt idx="1677">
                  <c:v>244</c:v>
                </c:pt>
                <c:pt idx="1678">
                  <c:v>251</c:v>
                </c:pt>
                <c:pt idx="1679">
                  <c:v>251</c:v>
                </c:pt>
                <c:pt idx="1680">
                  <c:v>253</c:v>
                </c:pt>
                <c:pt idx="1681">
                  <c:v>250</c:v>
                </c:pt>
                <c:pt idx="1682">
                  <c:v>251</c:v>
                </c:pt>
                <c:pt idx="1683">
                  <c:v>246</c:v>
                </c:pt>
                <c:pt idx="1684">
                  <c:v>249</c:v>
                </c:pt>
                <c:pt idx="1685">
                  <c:v>247</c:v>
                </c:pt>
                <c:pt idx="1686">
                  <c:v>247</c:v>
                </c:pt>
                <c:pt idx="1687">
                  <c:v>248</c:v>
                </c:pt>
                <c:pt idx="1688">
                  <c:v>253</c:v>
                </c:pt>
                <c:pt idx="1689">
                  <c:v>260</c:v>
                </c:pt>
                <c:pt idx="1690">
                  <c:v>261</c:v>
                </c:pt>
                <c:pt idx="1691">
                  <c:v>266</c:v>
                </c:pt>
                <c:pt idx="1692">
                  <c:v>267</c:v>
                </c:pt>
                <c:pt idx="1693">
                  <c:v>266</c:v>
                </c:pt>
                <c:pt idx="1694">
                  <c:v>260</c:v>
                </c:pt>
                <c:pt idx="1695">
                  <c:v>254</c:v>
                </c:pt>
                <c:pt idx="1696">
                  <c:v>246</c:v>
                </c:pt>
                <c:pt idx="1697">
                  <c:v>242</c:v>
                </c:pt>
                <c:pt idx="1698">
                  <c:v>246</c:v>
                </c:pt>
                <c:pt idx="1699">
                  <c:v>247</c:v>
                </c:pt>
                <c:pt idx="1700">
                  <c:v>246</c:v>
                </c:pt>
                <c:pt idx="1701">
                  <c:v>247</c:v>
                </c:pt>
                <c:pt idx="1702">
                  <c:v>244</c:v>
                </c:pt>
                <c:pt idx="1703">
                  <c:v>248</c:v>
                </c:pt>
                <c:pt idx="1704">
                  <c:v>257</c:v>
                </c:pt>
                <c:pt idx="1705">
                  <c:v>253</c:v>
                </c:pt>
                <c:pt idx="1706">
                  <c:v>250</c:v>
                </c:pt>
                <c:pt idx="1707">
                  <c:v>251</c:v>
                </c:pt>
                <c:pt idx="1708">
                  <c:v>250</c:v>
                </c:pt>
                <c:pt idx="1709">
                  <c:v>252</c:v>
                </c:pt>
                <c:pt idx="1710">
                  <c:v>251</c:v>
                </c:pt>
                <c:pt idx="1711">
                  <c:v>250</c:v>
                </c:pt>
                <c:pt idx="1712">
                  <c:v>247</c:v>
                </c:pt>
                <c:pt idx="1713">
                  <c:v>247</c:v>
                </c:pt>
                <c:pt idx="1714">
                  <c:v>248</c:v>
                </c:pt>
                <c:pt idx="1715">
                  <c:v>248</c:v>
                </c:pt>
                <c:pt idx="1716">
                  <c:v>248</c:v>
                </c:pt>
                <c:pt idx="1717">
                  <c:v>249</c:v>
                </c:pt>
                <c:pt idx="1718">
                  <c:v>244</c:v>
                </c:pt>
                <c:pt idx="1719">
                  <c:v>243</c:v>
                </c:pt>
                <c:pt idx="1720">
                  <c:v>239</c:v>
                </c:pt>
                <c:pt idx="1721">
                  <c:v>238</c:v>
                </c:pt>
                <c:pt idx="1722">
                  <c:v>235</c:v>
                </c:pt>
                <c:pt idx="1723">
                  <c:v>236</c:v>
                </c:pt>
                <c:pt idx="1724">
                  <c:v>231</c:v>
                </c:pt>
                <c:pt idx="1725">
                  <c:v>229</c:v>
                </c:pt>
                <c:pt idx="1726">
                  <c:v>226</c:v>
                </c:pt>
                <c:pt idx="1727">
                  <c:v>227</c:v>
                </c:pt>
                <c:pt idx="1728">
                  <c:v>226</c:v>
                </c:pt>
                <c:pt idx="1729">
                  <c:v>226</c:v>
                </c:pt>
                <c:pt idx="1730">
                  <c:v>230</c:v>
                </c:pt>
                <c:pt idx="1731">
                  <c:v>235</c:v>
                </c:pt>
                <c:pt idx="1732">
                  <c:v>234</c:v>
                </c:pt>
                <c:pt idx="1733">
                  <c:v>234</c:v>
                </c:pt>
                <c:pt idx="1734">
                  <c:v>236</c:v>
                </c:pt>
                <c:pt idx="1735">
                  <c:v>235</c:v>
                </c:pt>
                <c:pt idx="1736">
                  <c:v>231</c:v>
                </c:pt>
                <c:pt idx="1737">
                  <c:v>226</c:v>
                </c:pt>
                <c:pt idx="1738">
                  <c:v>236</c:v>
                </c:pt>
                <c:pt idx="1739">
                  <c:v>236</c:v>
                </c:pt>
                <c:pt idx="1740">
                  <c:v>233</c:v>
                </c:pt>
                <c:pt idx="1741">
                  <c:v>230</c:v>
                </c:pt>
                <c:pt idx="1742">
                  <c:v>227</c:v>
                </c:pt>
                <c:pt idx="1743">
                  <c:v>230</c:v>
                </c:pt>
                <c:pt idx="1744">
                  <c:v>230</c:v>
                </c:pt>
                <c:pt idx="1745">
                  <c:v>225</c:v>
                </c:pt>
                <c:pt idx="1746">
                  <c:v>223</c:v>
                </c:pt>
                <c:pt idx="1747">
                  <c:v>227</c:v>
                </c:pt>
                <c:pt idx="1748">
                  <c:v>225</c:v>
                </c:pt>
                <c:pt idx="1749">
                  <c:v>225</c:v>
                </c:pt>
                <c:pt idx="1750">
                  <c:v>222</c:v>
                </c:pt>
                <c:pt idx="1751">
                  <c:v>228</c:v>
                </c:pt>
                <c:pt idx="1752">
                  <c:v>230</c:v>
                </c:pt>
                <c:pt idx="1753">
                  <c:v>231</c:v>
                </c:pt>
                <c:pt idx="1754">
                  <c:v>238</c:v>
                </c:pt>
                <c:pt idx="1755">
                  <c:v>241</c:v>
                </c:pt>
                <c:pt idx="1756">
                  <c:v>239</c:v>
                </c:pt>
                <c:pt idx="1757">
                  <c:v>235</c:v>
                </c:pt>
                <c:pt idx="1758">
                  <c:v>232</c:v>
                </c:pt>
                <c:pt idx="1759">
                  <c:v>229</c:v>
                </c:pt>
                <c:pt idx="1760">
                  <c:v>234</c:v>
                </c:pt>
                <c:pt idx="1761">
                  <c:v>230</c:v>
                </c:pt>
                <c:pt idx="1762">
                  <c:v>231</c:v>
                </c:pt>
                <c:pt idx="1763">
                  <c:v>228</c:v>
                </c:pt>
                <c:pt idx="1764">
                  <c:v>225</c:v>
                </c:pt>
                <c:pt idx="1765">
                  <c:v>225</c:v>
                </c:pt>
                <c:pt idx="1766">
                  <c:v>219</c:v>
                </c:pt>
                <c:pt idx="1767">
                  <c:v>218</c:v>
                </c:pt>
                <c:pt idx="1768">
                  <c:v>218</c:v>
                </c:pt>
                <c:pt idx="1769">
                  <c:v>215</c:v>
                </c:pt>
                <c:pt idx="1770">
                  <c:v>207</c:v>
                </c:pt>
                <c:pt idx="1771">
                  <c:v>209</c:v>
                </c:pt>
                <c:pt idx="1772">
                  <c:v>207</c:v>
                </c:pt>
                <c:pt idx="1773">
                  <c:v>205</c:v>
                </c:pt>
                <c:pt idx="1774">
                  <c:v>203</c:v>
                </c:pt>
                <c:pt idx="1775">
                  <c:v>199</c:v>
                </c:pt>
                <c:pt idx="1776">
                  <c:v>200</c:v>
                </c:pt>
                <c:pt idx="1777">
                  <c:v>199</c:v>
                </c:pt>
                <c:pt idx="1778">
                  <c:v>197</c:v>
                </c:pt>
                <c:pt idx="1779">
                  <c:v>198</c:v>
                </c:pt>
                <c:pt idx="1780">
                  <c:v>198</c:v>
                </c:pt>
                <c:pt idx="1781">
                  <c:v>201</c:v>
                </c:pt>
                <c:pt idx="1782">
                  <c:v>208</c:v>
                </c:pt>
                <c:pt idx="1783">
                  <c:v>204</c:v>
                </c:pt>
                <c:pt idx="1784">
                  <c:v>198</c:v>
                </c:pt>
                <c:pt idx="1785">
                  <c:v>194</c:v>
                </c:pt>
                <c:pt idx="1786">
                  <c:v>195</c:v>
                </c:pt>
                <c:pt idx="1787">
                  <c:v>194</c:v>
                </c:pt>
                <c:pt idx="1788">
                  <c:v>195</c:v>
                </c:pt>
                <c:pt idx="1789">
                  <c:v>197</c:v>
                </c:pt>
                <c:pt idx="1790">
                  <c:v>195</c:v>
                </c:pt>
                <c:pt idx="1791">
                  <c:v>196</c:v>
                </c:pt>
                <c:pt idx="1792">
                  <c:v>190</c:v>
                </c:pt>
                <c:pt idx="1793">
                  <c:v>190</c:v>
                </c:pt>
                <c:pt idx="1794">
                  <c:v>189</c:v>
                </c:pt>
                <c:pt idx="1795">
                  <c:v>190</c:v>
                </c:pt>
                <c:pt idx="1796">
                  <c:v>190</c:v>
                </c:pt>
                <c:pt idx="1797">
                  <c:v>192</c:v>
                </c:pt>
                <c:pt idx="1798">
                  <c:v>195</c:v>
                </c:pt>
                <c:pt idx="1799">
                  <c:v>197</c:v>
                </c:pt>
                <c:pt idx="1800">
                  <c:v>194</c:v>
                </c:pt>
                <c:pt idx="1801">
                  <c:v>199</c:v>
                </c:pt>
                <c:pt idx="1802">
                  <c:v>195</c:v>
                </c:pt>
                <c:pt idx="1803">
                  <c:v>200</c:v>
                </c:pt>
                <c:pt idx="1804">
                  <c:v>201</c:v>
                </c:pt>
                <c:pt idx="1805">
                  <c:v>201</c:v>
                </c:pt>
                <c:pt idx="1806">
                  <c:v>198</c:v>
                </c:pt>
                <c:pt idx="1807">
                  <c:v>195</c:v>
                </c:pt>
                <c:pt idx="1808">
                  <c:v>188</c:v>
                </c:pt>
                <c:pt idx="1809">
                  <c:v>186</c:v>
                </c:pt>
                <c:pt idx="1810">
                  <c:v>183</c:v>
                </c:pt>
                <c:pt idx="1811">
                  <c:v>184</c:v>
                </c:pt>
                <c:pt idx="1812">
                  <c:v>183</c:v>
                </c:pt>
                <c:pt idx="1813">
                  <c:v>180</c:v>
                </c:pt>
                <c:pt idx="1814">
                  <c:v>179</c:v>
                </c:pt>
                <c:pt idx="1815">
                  <c:v>177</c:v>
                </c:pt>
                <c:pt idx="1816">
                  <c:v>177</c:v>
                </c:pt>
                <c:pt idx="1817">
                  <c:v>176</c:v>
                </c:pt>
                <c:pt idx="1818">
                  <c:v>176</c:v>
                </c:pt>
                <c:pt idx="1819">
                  <c:v>175</c:v>
                </c:pt>
                <c:pt idx="1820">
                  <c:v>175</c:v>
                </c:pt>
                <c:pt idx="1821">
                  <c:v>174</c:v>
                </c:pt>
                <c:pt idx="1822">
                  <c:v>171</c:v>
                </c:pt>
                <c:pt idx="1823">
                  <c:v>169</c:v>
                </c:pt>
                <c:pt idx="1824">
                  <c:v>169</c:v>
                </c:pt>
                <c:pt idx="1825">
                  <c:v>169</c:v>
                </c:pt>
                <c:pt idx="1826">
                  <c:v>178</c:v>
                </c:pt>
                <c:pt idx="1827">
                  <c:v>177</c:v>
                </c:pt>
                <c:pt idx="1828">
                  <c:v>178</c:v>
                </c:pt>
                <c:pt idx="1829">
                  <c:v>175</c:v>
                </c:pt>
                <c:pt idx="1830">
                  <c:v>177</c:v>
                </c:pt>
                <c:pt idx="1831">
                  <c:v>173</c:v>
                </c:pt>
                <c:pt idx="1832">
                  <c:v>173</c:v>
                </c:pt>
                <c:pt idx="1833">
                  <c:v>174</c:v>
                </c:pt>
                <c:pt idx="1834">
                  <c:v>169</c:v>
                </c:pt>
                <c:pt idx="1835">
                  <c:v>167</c:v>
                </c:pt>
                <c:pt idx="1836">
                  <c:v>167</c:v>
                </c:pt>
                <c:pt idx="1837">
                  <c:v>166</c:v>
                </c:pt>
                <c:pt idx="1838">
                  <c:v>163</c:v>
                </c:pt>
                <c:pt idx="1839">
                  <c:v>162</c:v>
                </c:pt>
                <c:pt idx="1840">
                  <c:v>162</c:v>
                </c:pt>
                <c:pt idx="1841">
                  <c:v>162</c:v>
                </c:pt>
                <c:pt idx="1842">
                  <c:v>159</c:v>
                </c:pt>
                <c:pt idx="1843">
                  <c:v>154</c:v>
                </c:pt>
                <c:pt idx="1844">
                  <c:v>155</c:v>
                </c:pt>
                <c:pt idx="1845">
                  <c:v>155</c:v>
                </c:pt>
                <c:pt idx="1846">
                  <c:v>156</c:v>
                </c:pt>
                <c:pt idx="1847">
                  <c:v>161</c:v>
                </c:pt>
                <c:pt idx="1848">
                  <c:v>160</c:v>
                </c:pt>
                <c:pt idx="1849">
                  <c:v>163</c:v>
                </c:pt>
                <c:pt idx="1850">
                  <c:v>163</c:v>
                </c:pt>
                <c:pt idx="1851">
                  <c:v>160</c:v>
                </c:pt>
                <c:pt idx="1852">
                  <c:v>161</c:v>
                </c:pt>
                <c:pt idx="1853">
                  <c:v>160</c:v>
                </c:pt>
                <c:pt idx="1854">
                  <c:v>155</c:v>
                </c:pt>
                <c:pt idx="1855">
                  <c:v>156</c:v>
                </c:pt>
                <c:pt idx="1856">
                  <c:v>156</c:v>
                </c:pt>
                <c:pt idx="1857">
                  <c:v>156</c:v>
                </c:pt>
                <c:pt idx="1858">
                  <c:v>156</c:v>
                </c:pt>
                <c:pt idx="1859">
                  <c:v>155</c:v>
                </c:pt>
                <c:pt idx="1860">
                  <c:v>151</c:v>
                </c:pt>
                <c:pt idx="1861">
                  <c:v>151</c:v>
                </c:pt>
                <c:pt idx="1862">
                  <c:v>151</c:v>
                </c:pt>
                <c:pt idx="1863">
                  <c:v>146</c:v>
                </c:pt>
                <c:pt idx="1864">
                  <c:v>151</c:v>
                </c:pt>
                <c:pt idx="1865">
                  <c:v>154</c:v>
                </c:pt>
                <c:pt idx="1866">
                  <c:v>160</c:v>
                </c:pt>
                <c:pt idx="1867">
                  <c:v>174</c:v>
                </c:pt>
                <c:pt idx="1868">
                  <c:v>174</c:v>
                </c:pt>
                <c:pt idx="1869">
                  <c:v>177</c:v>
                </c:pt>
                <c:pt idx="1870">
                  <c:v>187</c:v>
                </c:pt>
                <c:pt idx="1871">
                  <c:v>193</c:v>
                </c:pt>
                <c:pt idx="1872">
                  <c:v>190</c:v>
                </c:pt>
                <c:pt idx="1873">
                  <c:v>185</c:v>
                </c:pt>
                <c:pt idx="1874">
                  <c:v>180</c:v>
                </c:pt>
                <c:pt idx="1875">
                  <c:v>181</c:v>
                </c:pt>
                <c:pt idx="1876">
                  <c:v>185</c:v>
                </c:pt>
                <c:pt idx="1877">
                  <c:v>190</c:v>
                </c:pt>
                <c:pt idx="1878">
                  <c:v>187</c:v>
                </c:pt>
                <c:pt idx="1879">
                  <c:v>187</c:v>
                </c:pt>
                <c:pt idx="1880">
                  <c:v>184</c:v>
                </c:pt>
                <c:pt idx="1881">
                  <c:v>186</c:v>
                </c:pt>
                <c:pt idx="1882">
                  <c:v>182</c:v>
                </c:pt>
                <c:pt idx="1883">
                  <c:v>180</c:v>
                </c:pt>
                <c:pt idx="1884">
                  <c:v>178</c:v>
                </c:pt>
                <c:pt idx="1885">
                  <c:v>176</c:v>
                </c:pt>
                <c:pt idx="1886">
                  <c:v>174</c:v>
                </c:pt>
                <c:pt idx="1887">
                  <c:v>173</c:v>
                </c:pt>
                <c:pt idx="1888">
                  <c:v>171</c:v>
                </c:pt>
                <c:pt idx="1889">
                  <c:v>170</c:v>
                </c:pt>
                <c:pt idx="1890">
                  <c:v>170</c:v>
                </c:pt>
                <c:pt idx="1891">
                  <c:v>168</c:v>
                </c:pt>
                <c:pt idx="1892">
                  <c:v>169</c:v>
                </c:pt>
                <c:pt idx="1893">
                  <c:v>167</c:v>
                </c:pt>
                <c:pt idx="1894">
                  <c:v>167</c:v>
                </c:pt>
                <c:pt idx="1895">
                  <c:v>168</c:v>
                </c:pt>
                <c:pt idx="1896">
                  <c:v>164</c:v>
                </c:pt>
                <c:pt idx="1897">
                  <c:v>163</c:v>
                </c:pt>
                <c:pt idx="1898">
                  <c:v>159</c:v>
                </c:pt>
                <c:pt idx="1899">
                  <c:v>155</c:v>
                </c:pt>
                <c:pt idx="1900">
                  <c:v>155</c:v>
                </c:pt>
                <c:pt idx="1901">
                  <c:v>156</c:v>
                </c:pt>
                <c:pt idx="1902">
                  <c:v>155</c:v>
                </c:pt>
                <c:pt idx="1903">
                  <c:v>153</c:v>
                </c:pt>
                <c:pt idx="1904">
                  <c:v>151</c:v>
                </c:pt>
                <c:pt idx="1905">
                  <c:v>151</c:v>
                </c:pt>
                <c:pt idx="1906">
                  <c:v>153</c:v>
                </c:pt>
                <c:pt idx="1907">
                  <c:v>152</c:v>
                </c:pt>
                <c:pt idx="1908">
                  <c:v>149</c:v>
                </c:pt>
                <c:pt idx="1909">
                  <c:v>150</c:v>
                </c:pt>
                <c:pt idx="1910">
                  <c:v>157</c:v>
                </c:pt>
                <c:pt idx="1911">
                  <c:v>157</c:v>
                </c:pt>
                <c:pt idx="1912">
                  <c:v>152</c:v>
                </c:pt>
                <c:pt idx="1913">
                  <c:v>151</c:v>
                </c:pt>
                <c:pt idx="1914">
                  <c:v>152</c:v>
                </c:pt>
                <c:pt idx="1915">
                  <c:v>150</c:v>
                </c:pt>
                <c:pt idx="1916">
                  <c:v>153</c:v>
                </c:pt>
                <c:pt idx="1917">
                  <c:v>152</c:v>
                </c:pt>
                <c:pt idx="1918">
                  <c:v>151</c:v>
                </c:pt>
                <c:pt idx="1919">
                  <c:v>151</c:v>
                </c:pt>
                <c:pt idx="1920">
                  <c:v>145</c:v>
                </c:pt>
                <c:pt idx="1921">
                  <c:v>142</c:v>
                </c:pt>
                <c:pt idx="1922">
                  <c:v>142</c:v>
                </c:pt>
                <c:pt idx="1923">
                  <c:v>142</c:v>
                </c:pt>
                <c:pt idx="1924">
                  <c:v>142</c:v>
                </c:pt>
                <c:pt idx="1925">
                  <c:v>138</c:v>
                </c:pt>
                <c:pt idx="1926">
                  <c:v>136</c:v>
                </c:pt>
                <c:pt idx="1927">
                  <c:v>133</c:v>
                </c:pt>
                <c:pt idx="1928">
                  <c:v>136</c:v>
                </c:pt>
                <c:pt idx="1929">
                  <c:v>133</c:v>
                </c:pt>
                <c:pt idx="1930">
                  <c:v>133</c:v>
                </c:pt>
                <c:pt idx="1931">
                  <c:v>132</c:v>
                </c:pt>
                <c:pt idx="1932">
                  <c:v>132</c:v>
                </c:pt>
                <c:pt idx="1933">
                  <c:v>139</c:v>
                </c:pt>
                <c:pt idx="1934">
                  <c:v>137</c:v>
                </c:pt>
                <c:pt idx="1935">
                  <c:v>136</c:v>
                </c:pt>
                <c:pt idx="1936">
                  <c:v>136</c:v>
                </c:pt>
                <c:pt idx="1937">
                  <c:v>140</c:v>
                </c:pt>
                <c:pt idx="1938">
                  <c:v>141</c:v>
                </c:pt>
                <c:pt idx="1939">
                  <c:v>145</c:v>
                </c:pt>
                <c:pt idx="1940">
                  <c:v>146</c:v>
                </c:pt>
                <c:pt idx="1941">
                  <c:v>144</c:v>
                </c:pt>
                <c:pt idx="1942">
                  <c:v>149</c:v>
                </c:pt>
                <c:pt idx="1943">
                  <c:v>148</c:v>
                </c:pt>
                <c:pt idx="1944">
                  <c:v>147</c:v>
                </c:pt>
                <c:pt idx="1945">
                  <c:v>146</c:v>
                </c:pt>
                <c:pt idx="1946">
                  <c:v>151</c:v>
                </c:pt>
                <c:pt idx="1947">
                  <c:v>148</c:v>
                </c:pt>
                <c:pt idx="1948">
                  <c:v>152</c:v>
                </c:pt>
                <c:pt idx="1949">
                  <c:v>152</c:v>
                </c:pt>
                <c:pt idx="1950">
                  <c:v>157</c:v>
                </c:pt>
                <c:pt idx="1951">
                  <c:v>162</c:v>
                </c:pt>
                <c:pt idx="1952">
                  <c:v>168</c:v>
                </c:pt>
                <c:pt idx="1953">
                  <c:v>167</c:v>
                </c:pt>
                <c:pt idx="1954">
                  <c:v>169</c:v>
                </c:pt>
                <c:pt idx="1955">
                  <c:v>185</c:v>
                </c:pt>
                <c:pt idx="1956">
                  <c:v>182</c:v>
                </c:pt>
                <c:pt idx="1957">
                  <c:v>179</c:v>
                </c:pt>
                <c:pt idx="1958">
                  <c:v>174</c:v>
                </c:pt>
                <c:pt idx="1959">
                  <c:v>173</c:v>
                </c:pt>
                <c:pt idx="1960">
                  <c:v>174</c:v>
                </c:pt>
                <c:pt idx="1961">
                  <c:v>186</c:v>
                </c:pt>
                <c:pt idx="1962">
                  <c:v>193</c:v>
                </c:pt>
                <c:pt idx="1963">
                  <c:v>193</c:v>
                </c:pt>
                <c:pt idx="1964">
                  <c:v>192</c:v>
                </c:pt>
                <c:pt idx="1965">
                  <c:v>192</c:v>
                </c:pt>
                <c:pt idx="1966">
                  <c:v>194</c:v>
                </c:pt>
                <c:pt idx="1967">
                  <c:v>199</c:v>
                </c:pt>
                <c:pt idx="1968">
                  <c:v>200</c:v>
                </c:pt>
                <c:pt idx="1969">
                  <c:v>213</c:v>
                </c:pt>
                <c:pt idx="1970">
                  <c:v>218</c:v>
                </c:pt>
                <c:pt idx="1971">
                  <c:v>224</c:v>
                </c:pt>
                <c:pt idx="1972">
                  <c:v>229</c:v>
                </c:pt>
                <c:pt idx="1973">
                  <c:v>243</c:v>
                </c:pt>
                <c:pt idx="1974">
                  <c:v>282</c:v>
                </c:pt>
                <c:pt idx="1975">
                  <c:v>293</c:v>
                </c:pt>
                <c:pt idx="1976">
                  <c:v>281</c:v>
                </c:pt>
                <c:pt idx="1977">
                  <c:v>290</c:v>
                </c:pt>
                <c:pt idx="1978">
                  <c:v>283</c:v>
                </c:pt>
                <c:pt idx="1979">
                  <c:v>283</c:v>
                </c:pt>
                <c:pt idx="1980">
                  <c:v>285</c:v>
                </c:pt>
                <c:pt idx="1981">
                  <c:v>276</c:v>
                </c:pt>
                <c:pt idx="1982">
                  <c:v>260</c:v>
                </c:pt>
                <c:pt idx="1983">
                  <c:v>263</c:v>
                </c:pt>
                <c:pt idx="1984">
                  <c:v>271</c:v>
                </c:pt>
                <c:pt idx="1985">
                  <c:v>267</c:v>
                </c:pt>
                <c:pt idx="1986">
                  <c:v>270</c:v>
                </c:pt>
                <c:pt idx="1987">
                  <c:v>280</c:v>
                </c:pt>
                <c:pt idx="1988">
                  <c:v>292</c:v>
                </c:pt>
                <c:pt idx="1989">
                  <c:v>302</c:v>
                </c:pt>
                <c:pt idx="1990">
                  <c:v>303</c:v>
                </c:pt>
                <c:pt idx="1991">
                  <c:v>308</c:v>
                </c:pt>
                <c:pt idx="1992">
                  <c:v>312</c:v>
                </c:pt>
                <c:pt idx="1993">
                  <c:v>305</c:v>
                </c:pt>
                <c:pt idx="1994">
                  <c:v>306</c:v>
                </c:pt>
                <c:pt idx="1995">
                  <c:v>307</c:v>
                </c:pt>
                <c:pt idx="1996">
                  <c:v>308</c:v>
                </c:pt>
                <c:pt idx="1997">
                  <c:v>310</c:v>
                </c:pt>
                <c:pt idx="1998">
                  <c:v>313</c:v>
                </c:pt>
                <c:pt idx="1999">
                  <c:v>323</c:v>
                </c:pt>
                <c:pt idx="2000">
                  <c:v>318</c:v>
                </c:pt>
                <c:pt idx="2001">
                  <c:v>319</c:v>
                </c:pt>
                <c:pt idx="2002">
                  <c:v>322</c:v>
                </c:pt>
                <c:pt idx="2003">
                  <c:v>323</c:v>
                </c:pt>
                <c:pt idx="2004">
                  <c:v>329</c:v>
                </c:pt>
                <c:pt idx="2005">
                  <c:v>333</c:v>
                </c:pt>
                <c:pt idx="2006">
                  <c:v>331</c:v>
                </c:pt>
                <c:pt idx="2007">
                  <c:v>328</c:v>
                </c:pt>
                <c:pt idx="2008">
                  <c:v>325</c:v>
                </c:pt>
                <c:pt idx="2009">
                  <c:v>322</c:v>
                </c:pt>
                <c:pt idx="2010">
                  <c:v>319</c:v>
                </c:pt>
                <c:pt idx="2011">
                  <c:v>313</c:v>
                </c:pt>
                <c:pt idx="2012">
                  <c:v>291</c:v>
                </c:pt>
                <c:pt idx="2013">
                  <c:v>285</c:v>
                </c:pt>
                <c:pt idx="2014">
                  <c:v>282</c:v>
                </c:pt>
                <c:pt idx="2015">
                  <c:v>274</c:v>
                </c:pt>
                <c:pt idx="2016">
                  <c:v>278</c:v>
                </c:pt>
                <c:pt idx="2017">
                  <c:v>267</c:v>
                </c:pt>
                <c:pt idx="2018">
                  <c:v>268</c:v>
                </c:pt>
                <c:pt idx="2019">
                  <c:v>270</c:v>
                </c:pt>
                <c:pt idx="2020">
                  <c:v>276</c:v>
                </c:pt>
                <c:pt idx="2021">
                  <c:v>279</c:v>
                </c:pt>
                <c:pt idx="2022">
                  <c:v>277</c:v>
                </c:pt>
                <c:pt idx="2023">
                  <c:v>280</c:v>
                </c:pt>
                <c:pt idx="2024">
                  <c:v>270</c:v>
                </c:pt>
                <c:pt idx="2025">
                  <c:v>268</c:v>
                </c:pt>
                <c:pt idx="2026">
                  <c:v>263</c:v>
                </c:pt>
                <c:pt idx="2027">
                  <c:v>255</c:v>
                </c:pt>
                <c:pt idx="2028">
                  <c:v>248</c:v>
                </c:pt>
                <c:pt idx="2029">
                  <c:v>246</c:v>
                </c:pt>
                <c:pt idx="2030">
                  <c:v>241</c:v>
                </c:pt>
                <c:pt idx="2031">
                  <c:v>246</c:v>
                </c:pt>
                <c:pt idx="2032">
                  <c:v>249</c:v>
                </c:pt>
                <c:pt idx="2033">
                  <c:v>261</c:v>
                </c:pt>
                <c:pt idx="2034">
                  <c:v>271</c:v>
                </c:pt>
                <c:pt idx="2035">
                  <c:v>284</c:v>
                </c:pt>
                <c:pt idx="2036">
                  <c:v>284</c:v>
                </c:pt>
                <c:pt idx="2037">
                  <c:v>285</c:v>
                </c:pt>
                <c:pt idx="2038">
                  <c:v>284</c:v>
                </c:pt>
                <c:pt idx="2039">
                  <c:v>282</c:v>
                </c:pt>
                <c:pt idx="2040">
                  <c:v>280</c:v>
                </c:pt>
                <c:pt idx="2041">
                  <c:v>282</c:v>
                </c:pt>
                <c:pt idx="2042">
                  <c:v>281</c:v>
                </c:pt>
                <c:pt idx="2043">
                  <c:v>284</c:v>
                </c:pt>
                <c:pt idx="2044">
                  <c:v>288</c:v>
                </c:pt>
                <c:pt idx="2045">
                  <c:v>300</c:v>
                </c:pt>
                <c:pt idx="2046">
                  <c:v>296</c:v>
                </c:pt>
                <c:pt idx="2047">
                  <c:v>303</c:v>
                </c:pt>
                <c:pt idx="2048">
                  <c:v>310</c:v>
                </c:pt>
                <c:pt idx="2049">
                  <c:v>329</c:v>
                </c:pt>
                <c:pt idx="2050">
                  <c:v>334</c:v>
                </c:pt>
                <c:pt idx="2051">
                  <c:v>337</c:v>
                </c:pt>
                <c:pt idx="2052">
                  <c:v>332</c:v>
                </c:pt>
                <c:pt idx="2053">
                  <c:v>339</c:v>
                </c:pt>
                <c:pt idx="2054">
                  <c:v>349</c:v>
                </c:pt>
                <c:pt idx="2055">
                  <c:v>360</c:v>
                </c:pt>
                <c:pt idx="2056">
                  <c:v>367</c:v>
                </c:pt>
                <c:pt idx="2057">
                  <c:v>396</c:v>
                </c:pt>
                <c:pt idx="2058">
                  <c:v>400</c:v>
                </c:pt>
                <c:pt idx="2059">
                  <c:v>396</c:v>
                </c:pt>
                <c:pt idx="2060">
                  <c:v>393</c:v>
                </c:pt>
                <c:pt idx="2061">
                  <c:v>396</c:v>
                </c:pt>
                <c:pt idx="2062">
                  <c:v>379</c:v>
                </c:pt>
                <c:pt idx="2063">
                  <c:v>373</c:v>
                </c:pt>
                <c:pt idx="2064">
                  <c:v>376</c:v>
                </c:pt>
                <c:pt idx="2065">
                  <c:v>379</c:v>
                </c:pt>
                <c:pt idx="2066">
                  <c:v>378</c:v>
                </c:pt>
                <c:pt idx="2067">
                  <c:v>379</c:v>
                </c:pt>
                <c:pt idx="2068">
                  <c:v>381</c:v>
                </c:pt>
                <c:pt idx="2069">
                  <c:v>374</c:v>
                </c:pt>
                <c:pt idx="2070">
                  <c:v>367</c:v>
                </c:pt>
                <c:pt idx="2071">
                  <c:v>364</c:v>
                </c:pt>
                <c:pt idx="2072">
                  <c:v>359</c:v>
                </c:pt>
                <c:pt idx="2073">
                  <c:v>360</c:v>
                </c:pt>
                <c:pt idx="2074">
                  <c:v>357</c:v>
                </c:pt>
                <c:pt idx="2075">
                  <c:v>354</c:v>
                </c:pt>
                <c:pt idx="2076">
                  <c:v>359</c:v>
                </c:pt>
                <c:pt idx="2077">
                  <c:v>359</c:v>
                </c:pt>
                <c:pt idx="2078">
                  <c:v>366</c:v>
                </c:pt>
                <c:pt idx="2079">
                  <c:v>363</c:v>
                </c:pt>
                <c:pt idx="2080">
                  <c:v>364</c:v>
                </c:pt>
                <c:pt idx="2081">
                  <c:v>364</c:v>
                </c:pt>
                <c:pt idx="2082">
                  <c:v>364</c:v>
                </c:pt>
                <c:pt idx="2083">
                  <c:v>361</c:v>
                </c:pt>
                <c:pt idx="2084">
                  <c:v>366</c:v>
                </c:pt>
                <c:pt idx="2085">
                  <c:v>371</c:v>
                </c:pt>
                <c:pt idx="2086">
                  <c:v>371</c:v>
                </c:pt>
                <c:pt idx="2087">
                  <c:v>379</c:v>
                </c:pt>
                <c:pt idx="2088">
                  <c:v>384</c:v>
                </c:pt>
                <c:pt idx="2089">
                  <c:v>395</c:v>
                </c:pt>
                <c:pt idx="2090">
                  <c:v>400</c:v>
                </c:pt>
                <c:pt idx="2091">
                  <c:v>402</c:v>
                </c:pt>
                <c:pt idx="2092">
                  <c:v>439</c:v>
                </c:pt>
                <c:pt idx="2093">
                  <c:v>445</c:v>
                </c:pt>
                <c:pt idx="2094">
                  <c:v>451</c:v>
                </c:pt>
                <c:pt idx="2095">
                  <c:v>464</c:v>
                </c:pt>
                <c:pt idx="2096">
                  <c:v>468</c:v>
                </c:pt>
                <c:pt idx="2097">
                  <c:v>473</c:v>
                </c:pt>
                <c:pt idx="2098">
                  <c:v>482</c:v>
                </c:pt>
                <c:pt idx="2099">
                  <c:v>488</c:v>
                </c:pt>
                <c:pt idx="2100">
                  <c:v>503</c:v>
                </c:pt>
                <c:pt idx="2101">
                  <c:v>524</c:v>
                </c:pt>
                <c:pt idx="2102">
                  <c:v>526</c:v>
                </c:pt>
                <c:pt idx="2103">
                  <c:v>514</c:v>
                </c:pt>
                <c:pt idx="2104">
                  <c:v>504</c:v>
                </c:pt>
                <c:pt idx="2105">
                  <c:v>506</c:v>
                </c:pt>
                <c:pt idx="2106">
                  <c:v>499</c:v>
                </c:pt>
                <c:pt idx="2107">
                  <c:v>496</c:v>
                </c:pt>
                <c:pt idx="2108">
                  <c:v>520</c:v>
                </c:pt>
                <c:pt idx="2109">
                  <c:v>514</c:v>
                </c:pt>
                <c:pt idx="2110">
                  <c:v>511</c:v>
                </c:pt>
                <c:pt idx="2111">
                  <c:v>528</c:v>
                </c:pt>
                <c:pt idx="2112">
                  <c:v>535</c:v>
                </c:pt>
                <c:pt idx="2113">
                  <c:v>542</c:v>
                </c:pt>
                <c:pt idx="2114">
                  <c:v>548</c:v>
                </c:pt>
                <c:pt idx="2115">
                  <c:v>565</c:v>
                </c:pt>
                <c:pt idx="2116">
                  <c:v>572</c:v>
                </c:pt>
                <c:pt idx="2117">
                  <c:v>567</c:v>
                </c:pt>
                <c:pt idx="2118">
                  <c:v>550</c:v>
                </c:pt>
                <c:pt idx="2119">
                  <c:v>556</c:v>
                </c:pt>
                <c:pt idx="2120">
                  <c:v>552</c:v>
                </c:pt>
                <c:pt idx="2121">
                  <c:v>556</c:v>
                </c:pt>
                <c:pt idx="2122">
                  <c:v>560</c:v>
                </c:pt>
                <c:pt idx="2123">
                  <c:v>555</c:v>
                </c:pt>
                <c:pt idx="2124">
                  <c:v>554</c:v>
                </c:pt>
                <c:pt idx="2125">
                  <c:v>540</c:v>
                </c:pt>
                <c:pt idx="2126">
                  <c:v>536</c:v>
                </c:pt>
                <c:pt idx="2127">
                  <c:v>535</c:v>
                </c:pt>
                <c:pt idx="2128">
                  <c:v>544</c:v>
                </c:pt>
                <c:pt idx="2129">
                  <c:v>572</c:v>
                </c:pt>
                <c:pt idx="2130">
                  <c:v>578</c:v>
                </c:pt>
                <c:pt idx="2131">
                  <c:v>591</c:v>
                </c:pt>
                <c:pt idx="2132">
                  <c:v>583</c:v>
                </c:pt>
                <c:pt idx="2133">
                  <c:v>581</c:v>
                </c:pt>
                <c:pt idx="2134">
                  <c:v>596</c:v>
                </c:pt>
                <c:pt idx="2135">
                  <c:v>599</c:v>
                </c:pt>
                <c:pt idx="2136">
                  <c:v>592</c:v>
                </c:pt>
                <c:pt idx="2137">
                  <c:v>592</c:v>
                </c:pt>
                <c:pt idx="2138">
                  <c:v>614</c:v>
                </c:pt>
                <c:pt idx="2139">
                  <c:v>609</c:v>
                </c:pt>
                <c:pt idx="2140">
                  <c:v>623</c:v>
                </c:pt>
                <c:pt idx="2141">
                  <c:v>611</c:v>
                </c:pt>
                <c:pt idx="2142">
                  <c:v>607</c:v>
                </c:pt>
                <c:pt idx="2143">
                  <c:v>607</c:v>
                </c:pt>
                <c:pt idx="2144">
                  <c:v>607</c:v>
                </c:pt>
                <c:pt idx="2145">
                  <c:v>607</c:v>
                </c:pt>
                <c:pt idx="2146">
                  <c:v>586</c:v>
                </c:pt>
                <c:pt idx="2147">
                  <c:v>577</c:v>
                </c:pt>
                <c:pt idx="2148">
                  <c:v>577</c:v>
                </c:pt>
                <c:pt idx="2149">
                  <c:v>572</c:v>
                </c:pt>
                <c:pt idx="2150">
                  <c:v>582</c:v>
                </c:pt>
                <c:pt idx="2151">
                  <c:v>570</c:v>
                </c:pt>
                <c:pt idx="2152">
                  <c:v>560</c:v>
                </c:pt>
                <c:pt idx="2153">
                  <c:v>551</c:v>
                </c:pt>
                <c:pt idx="2154">
                  <c:v>536</c:v>
                </c:pt>
                <c:pt idx="2155">
                  <c:v>515</c:v>
                </c:pt>
                <c:pt idx="2156">
                  <c:v>517</c:v>
                </c:pt>
                <c:pt idx="2157">
                  <c:v>520</c:v>
                </c:pt>
                <c:pt idx="2158">
                  <c:v>528</c:v>
                </c:pt>
                <c:pt idx="2159">
                  <c:v>525</c:v>
                </c:pt>
                <c:pt idx="2160">
                  <c:v>528</c:v>
                </c:pt>
                <c:pt idx="2161">
                  <c:v>527</c:v>
                </c:pt>
                <c:pt idx="2162">
                  <c:v>512</c:v>
                </c:pt>
                <c:pt idx="2163">
                  <c:v>501</c:v>
                </c:pt>
                <c:pt idx="2164">
                  <c:v>487</c:v>
                </c:pt>
                <c:pt idx="2165">
                  <c:v>487</c:v>
                </c:pt>
                <c:pt idx="2166">
                  <c:v>477</c:v>
                </c:pt>
                <c:pt idx="2167">
                  <c:v>464</c:v>
                </c:pt>
                <c:pt idx="2168">
                  <c:v>463</c:v>
                </c:pt>
                <c:pt idx="2169">
                  <c:v>461</c:v>
                </c:pt>
                <c:pt idx="2170">
                  <c:v>453</c:v>
                </c:pt>
                <c:pt idx="2171">
                  <c:v>455</c:v>
                </c:pt>
                <c:pt idx="2172">
                  <c:v>458</c:v>
                </c:pt>
                <c:pt idx="2173">
                  <c:v>458</c:v>
                </c:pt>
                <c:pt idx="2174">
                  <c:v>442</c:v>
                </c:pt>
                <c:pt idx="2175">
                  <c:v>443</c:v>
                </c:pt>
                <c:pt idx="2176">
                  <c:v>443</c:v>
                </c:pt>
                <c:pt idx="2177">
                  <c:v>443</c:v>
                </c:pt>
                <c:pt idx="2178">
                  <c:v>449</c:v>
                </c:pt>
                <c:pt idx="2179">
                  <c:v>454</c:v>
                </c:pt>
                <c:pt idx="2180">
                  <c:v>452</c:v>
                </c:pt>
                <c:pt idx="2181">
                  <c:v>445</c:v>
                </c:pt>
                <c:pt idx="2182">
                  <c:v>435</c:v>
                </c:pt>
                <c:pt idx="2183">
                  <c:v>431</c:v>
                </c:pt>
                <c:pt idx="2184">
                  <c:v>428</c:v>
                </c:pt>
                <c:pt idx="2185">
                  <c:v>419</c:v>
                </c:pt>
                <c:pt idx="2186">
                  <c:v>417</c:v>
                </c:pt>
                <c:pt idx="2187">
                  <c:v>401</c:v>
                </c:pt>
                <c:pt idx="2188">
                  <c:v>404</c:v>
                </c:pt>
                <c:pt idx="2189">
                  <c:v>408</c:v>
                </c:pt>
                <c:pt idx="2190">
                  <c:v>405</c:v>
                </c:pt>
                <c:pt idx="2191">
                  <c:v>409</c:v>
                </c:pt>
                <c:pt idx="2192">
                  <c:v>405</c:v>
                </c:pt>
                <c:pt idx="2193">
                  <c:v>400</c:v>
                </c:pt>
                <c:pt idx="2194">
                  <c:v>408</c:v>
                </c:pt>
                <c:pt idx="2195">
                  <c:v>463</c:v>
                </c:pt>
                <c:pt idx="2196">
                  <c:v>467</c:v>
                </c:pt>
                <c:pt idx="2197">
                  <c:v>474</c:v>
                </c:pt>
                <c:pt idx="2198">
                  <c:v>461</c:v>
                </c:pt>
                <c:pt idx="2199">
                  <c:v>455</c:v>
                </c:pt>
                <c:pt idx="2200">
                  <c:v>446</c:v>
                </c:pt>
                <c:pt idx="2201">
                  <c:v>465</c:v>
                </c:pt>
                <c:pt idx="2202">
                  <c:v>473</c:v>
                </c:pt>
                <c:pt idx="2203">
                  <c:v>469</c:v>
                </c:pt>
                <c:pt idx="2204">
                  <c:v>463</c:v>
                </c:pt>
                <c:pt idx="2205">
                  <c:v>456</c:v>
                </c:pt>
                <c:pt idx="2206">
                  <c:v>459</c:v>
                </c:pt>
                <c:pt idx="2207">
                  <c:v>461</c:v>
                </c:pt>
                <c:pt idx="2208">
                  <c:v>463</c:v>
                </c:pt>
                <c:pt idx="2209">
                  <c:v>480</c:v>
                </c:pt>
                <c:pt idx="2210">
                  <c:v>487</c:v>
                </c:pt>
                <c:pt idx="2211">
                  <c:v>507</c:v>
                </c:pt>
                <c:pt idx="2212">
                  <c:v>532</c:v>
                </c:pt>
                <c:pt idx="2213">
                  <c:v>545</c:v>
                </c:pt>
                <c:pt idx="2214">
                  <c:v>575</c:v>
                </c:pt>
                <c:pt idx="2215">
                  <c:v>565</c:v>
                </c:pt>
                <c:pt idx="2216">
                  <c:v>574</c:v>
                </c:pt>
                <c:pt idx="2217">
                  <c:v>576</c:v>
                </c:pt>
                <c:pt idx="2218">
                  <c:v>632</c:v>
                </c:pt>
                <c:pt idx="2219">
                  <c:v>637</c:v>
                </c:pt>
                <c:pt idx="2220">
                  <c:v>649</c:v>
                </c:pt>
                <c:pt idx="2221">
                  <c:v>657</c:v>
                </c:pt>
                <c:pt idx="2222">
                  <c:v>647</c:v>
                </c:pt>
                <c:pt idx="2223">
                  <c:v>655</c:v>
                </c:pt>
                <c:pt idx="2224">
                  <c:v>651</c:v>
                </c:pt>
                <c:pt idx="2225">
                  <c:v>649</c:v>
                </c:pt>
                <c:pt idx="2226">
                  <c:v>657</c:v>
                </c:pt>
                <c:pt idx="2227">
                  <c:v>659</c:v>
                </c:pt>
                <c:pt idx="2228">
                  <c:v>654</c:v>
                </c:pt>
                <c:pt idx="2229">
                  <c:v>641</c:v>
                </c:pt>
                <c:pt idx="2230">
                  <c:v>617</c:v>
                </c:pt>
                <c:pt idx="2231">
                  <c:v>616</c:v>
                </c:pt>
                <c:pt idx="2232">
                  <c:v>608</c:v>
                </c:pt>
                <c:pt idx="2233">
                  <c:v>619</c:v>
                </c:pt>
                <c:pt idx="2234">
                  <c:v>621</c:v>
                </c:pt>
                <c:pt idx="2235">
                  <c:v>625</c:v>
                </c:pt>
                <c:pt idx="2236">
                  <c:v>629</c:v>
                </c:pt>
                <c:pt idx="2237">
                  <c:v>637</c:v>
                </c:pt>
                <c:pt idx="2238">
                  <c:v>651</c:v>
                </c:pt>
                <c:pt idx="2239">
                  <c:v>684</c:v>
                </c:pt>
                <c:pt idx="2240">
                  <c:v>689</c:v>
                </c:pt>
                <c:pt idx="2241">
                  <c:v>688</c:v>
                </c:pt>
                <c:pt idx="2242">
                  <c:v>684</c:v>
                </c:pt>
                <c:pt idx="2243">
                  <c:v>695</c:v>
                </c:pt>
                <c:pt idx="2244">
                  <c:v>696</c:v>
                </c:pt>
                <c:pt idx="2245">
                  <c:v>690</c:v>
                </c:pt>
                <c:pt idx="2246">
                  <c:v>675</c:v>
                </c:pt>
                <c:pt idx="2247">
                  <c:v>681</c:v>
                </c:pt>
                <c:pt idx="2248">
                  <c:v>683</c:v>
                </c:pt>
                <c:pt idx="2249">
                  <c:v>681</c:v>
                </c:pt>
                <c:pt idx="2250">
                  <c:v>677</c:v>
                </c:pt>
                <c:pt idx="2251">
                  <c:v>680</c:v>
                </c:pt>
                <c:pt idx="2252">
                  <c:v>680</c:v>
                </c:pt>
                <c:pt idx="2253">
                  <c:v>679</c:v>
                </c:pt>
                <c:pt idx="2254">
                  <c:v>677</c:v>
                </c:pt>
                <c:pt idx="2255">
                  <c:v>685</c:v>
                </c:pt>
                <c:pt idx="2256">
                  <c:v>688</c:v>
                </c:pt>
                <c:pt idx="2257">
                  <c:v>682</c:v>
                </c:pt>
                <c:pt idx="2258">
                  <c:v>681</c:v>
                </c:pt>
                <c:pt idx="2259">
                  <c:v>676</c:v>
                </c:pt>
                <c:pt idx="2260">
                  <c:v>686</c:v>
                </c:pt>
                <c:pt idx="2261">
                  <c:v>679</c:v>
                </c:pt>
                <c:pt idx="2262">
                  <c:v>681</c:v>
                </c:pt>
                <c:pt idx="2263">
                  <c:v>682</c:v>
                </c:pt>
                <c:pt idx="2264">
                  <c:v>696</c:v>
                </c:pt>
                <c:pt idx="2265">
                  <c:v>684</c:v>
                </c:pt>
                <c:pt idx="2266">
                  <c:v>692</c:v>
                </c:pt>
                <c:pt idx="2267">
                  <c:v>692</c:v>
                </c:pt>
                <c:pt idx="2268">
                  <c:v>698</c:v>
                </c:pt>
                <c:pt idx="2269">
                  <c:v>691</c:v>
                </c:pt>
                <c:pt idx="2270">
                  <c:v>709</c:v>
                </c:pt>
                <c:pt idx="2271">
                  <c:v>744</c:v>
                </c:pt>
                <c:pt idx="2272">
                  <c:v>740</c:v>
                </c:pt>
                <c:pt idx="2273">
                  <c:v>784</c:v>
                </c:pt>
                <c:pt idx="2274">
                  <c:v>724</c:v>
                </c:pt>
                <c:pt idx="2275">
                  <c:v>728</c:v>
                </c:pt>
                <c:pt idx="2276">
                  <c:v>757</c:v>
                </c:pt>
                <c:pt idx="2277">
                  <c:v>777</c:v>
                </c:pt>
                <c:pt idx="2278">
                  <c:v>847</c:v>
                </c:pt>
                <c:pt idx="2279">
                  <c:v>865</c:v>
                </c:pt>
                <c:pt idx="2280">
                  <c:v>916</c:v>
                </c:pt>
                <c:pt idx="2281">
                  <c:v>914</c:v>
                </c:pt>
                <c:pt idx="2282">
                  <c:v>897</c:v>
                </c:pt>
                <c:pt idx="2283">
                  <c:v>941</c:v>
                </c:pt>
                <c:pt idx="2284">
                  <c:v>983</c:v>
                </c:pt>
                <c:pt idx="2285">
                  <c:v>1076</c:v>
                </c:pt>
                <c:pt idx="2286">
                  <c:v>1103</c:v>
                </c:pt>
                <c:pt idx="2287">
                  <c:v>1155</c:v>
                </c:pt>
                <c:pt idx="2288">
                  <c:v>1210</c:v>
                </c:pt>
                <c:pt idx="2289">
                  <c:v>1360</c:v>
                </c:pt>
                <c:pt idx="2290">
                  <c:v>1313</c:v>
                </c:pt>
                <c:pt idx="2291">
                  <c:v>1322</c:v>
                </c:pt>
                <c:pt idx="2292">
                  <c:v>1328</c:v>
                </c:pt>
                <c:pt idx="2293">
                  <c:v>1381</c:v>
                </c:pt>
                <c:pt idx="2294">
                  <c:v>1417</c:v>
                </c:pt>
                <c:pt idx="2295">
                  <c:v>1443</c:v>
                </c:pt>
                <c:pt idx="2296">
                  <c:v>1470</c:v>
                </c:pt>
                <c:pt idx="2297">
                  <c:v>1522</c:v>
                </c:pt>
                <c:pt idx="2298">
                  <c:v>1558</c:v>
                </c:pt>
                <c:pt idx="2299">
                  <c:v>1601</c:v>
                </c:pt>
                <c:pt idx="2300">
                  <c:v>1661</c:v>
                </c:pt>
                <c:pt idx="2301">
                  <c:v>1635</c:v>
                </c:pt>
                <c:pt idx="2302">
                  <c:v>1582</c:v>
                </c:pt>
                <c:pt idx="2303">
                  <c:v>1482</c:v>
                </c:pt>
                <c:pt idx="2304">
                  <c:v>1532</c:v>
                </c:pt>
                <c:pt idx="2305">
                  <c:v>1536</c:v>
                </c:pt>
                <c:pt idx="2306">
                  <c:v>1514</c:v>
                </c:pt>
                <c:pt idx="2307">
                  <c:v>1484</c:v>
                </c:pt>
                <c:pt idx="2308">
                  <c:v>1483</c:v>
                </c:pt>
                <c:pt idx="2309">
                  <c:v>1491</c:v>
                </c:pt>
                <c:pt idx="2310">
                  <c:v>1501</c:v>
                </c:pt>
                <c:pt idx="2311">
                  <c:v>1522</c:v>
                </c:pt>
                <c:pt idx="2312">
                  <c:v>1527</c:v>
                </c:pt>
                <c:pt idx="2313">
                  <c:v>1545</c:v>
                </c:pt>
                <c:pt idx="2314">
                  <c:v>1546</c:v>
                </c:pt>
                <c:pt idx="2315">
                  <c:v>1572</c:v>
                </c:pt>
                <c:pt idx="2316">
                  <c:v>1595</c:v>
                </c:pt>
                <c:pt idx="2317">
                  <c:v>1657</c:v>
                </c:pt>
                <c:pt idx="2318">
                  <c:v>1752</c:v>
                </c:pt>
                <c:pt idx="2319">
                  <c:v>1788</c:v>
                </c:pt>
                <c:pt idx="2320">
                  <c:v>1813</c:v>
                </c:pt>
                <c:pt idx="2321">
                  <c:v>1803</c:v>
                </c:pt>
                <c:pt idx="2322">
                  <c:v>1799</c:v>
                </c:pt>
                <c:pt idx="2323">
                  <c:v>1803</c:v>
                </c:pt>
                <c:pt idx="2324">
                  <c:v>1776</c:v>
                </c:pt>
                <c:pt idx="2325">
                  <c:v>1807</c:v>
                </c:pt>
                <c:pt idx="2326">
                  <c:v>1818</c:v>
                </c:pt>
                <c:pt idx="2327">
                  <c:v>1824</c:v>
                </c:pt>
                <c:pt idx="2328">
                  <c:v>1829</c:v>
                </c:pt>
                <c:pt idx="2329">
                  <c:v>1853</c:v>
                </c:pt>
                <c:pt idx="2330">
                  <c:v>1858</c:v>
                </c:pt>
                <c:pt idx="2331">
                  <c:v>1852</c:v>
                </c:pt>
                <c:pt idx="2332">
                  <c:v>1857</c:v>
                </c:pt>
                <c:pt idx="2333">
                  <c:v>1875</c:v>
                </c:pt>
                <c:pt idx="2334">
                  <c:v>1895</c:v>
                </c:pt>
                <c:pt idx="2335">
                  <c:v>1895</c:v>
                </c:pt>
                <c:pt idx="2336">
                  <c:v>1904</c:v>
                </c:pt>
                <c:pt idx="2337">
                  <c:v>1895</c:v>
                </c:pt>
                <c:pt idx="2338">
                  <c:v>1907</c:v>
                </c:pt>
                <c:pt idx="2339">
                  <c:v>1877</c:v>
                </c:pt>
                <c:pt idx="2340">
                  <c:v>1886</c:v>
                </c:pt>
                <c:pt idx="2341">
                  <c:v>1874</c:v>
                </c:pt>
                <c:pt idx="2342">
                  <c:v>1869</c:v>
                </c:pt>
                <c:pt idx="2343">
                  <c:v>1869</c:v>
                </c:pt>
                <c:pt idx="2344">
                  <c:v>1871</c:v>
                </c:pt>
                <c:pt idx="2345">
                  <c:v>1877</c:v>
                </c:pt>
                <c:pt idx="2346">
                  <c:v>1855</c:v>
                </c:pt>
                <c:pt idx="2347">
                  <c:v>1784</c:v>
                </c:pt>
                <c:pt idx="2348">
                  <c:v>1784</c:v>
                </c:pt>
                <c:pt idx="2349">
                  <c:v>1791</c:v>
                </c:pt>
                <c:pt idx="2350">
                  <c:v>1655</c:v>
                </c:pt>
                <c:pt idx="2351">
                  <c:v>1569</c:v>
                </c:pt>
                <c:pt idx="2352">
                  <c:v>1485</c:v>
                </c:pt>
                <c:pt idx="2353">
                  <c:v>1488</c:v>
                </c:pt>
                <c:pt idx="2354">
                  <c:v>1455</c:v>
                </c:pt>
                <c:pt idx="2355">
                  <c:v>1444</c:v>
                </c:pt>
                <c:pt idx="2356">
                  <c:v>1441</c:v>
                </c:pt>
                <c:pt idx="2357">
                  <c:v>1458</c:v>
                </c:pt>
                <c:pt idx="2358">
                  <c:v>1473</c:v>
                </c:pt>
                <c:pt idx="2359">
                  <c:v>1459</c:v>
                </c:pt>
                <c:pt idx="2360">
                  <c:v>1445</c:v>
                </c:pt>
                <c:pt idx="2361">
                  <c:v>1433</c:v>
                </c:pt>
                <c:pt idx="2362">
                  <c:v>1478</c:v>
                </c:pt>
                <c:pt idx="2363">
                  <c:v>1488</c:v>
                </c:pt>
                <c:pt idx="2364">
                  <c:v>1488</c:v>
                </c:pt>
                <c:pt idx="2365">
                  <c:v>1490</c:v>
                </c:pt>
                <c:pt idx="2366">
                  <c:v>1490</c:v>
                </c:pt>
                <c:pt idx="2367">
                  <c:v>1488</c:v>
                </c:pt>
                <c:pt idx="2368">
                  <c:v>1460</c:v>
                </c:pt>
                <c:pt idx="2369">
                  <c:v>1429</c:v>
                </c:pt>
                <c:pt idx="2370">
                  <c:v>1448</c:v>
                </c:pt>
                <c:pt idx="2371">
                  <c:v>1448</c:v>
                </c:pt>
                <c:pt idx="2372">
                  <c:v>1437</c:v>
                </c:pt>
                <c:pt idx="2373">
                  <c:v>1440</c:v>
                </c:pt>
                <c:pt idx="2374">
                  <c:v>1417</c:v>
                </c:pt>
                <c:pt idx="2375">
                  <c:v>1412</c:v>
                </c:pt>
                <c:pt idx="2376">
                  <c:v>1422</c:v>
                </c:pt>
                <c:pt idx="2377">
                  <c:v>1442</c:v>
                </c:pt>
                <c:pt idx="2378">
                  <c:v>1441</c:v>
                </c:pt>
                <c:pt idx="2379">
                  <c:v>1447</c:v>
                </c:pt>
                <c:pt idx="2380">
                  <c:v>1445</c:v>
                </c:pt>
                <c:pt idx="2381">
                  <c:v>1475</c:v>
                </c:pt>
                <c:pt idx="2382">
                  <c:v>1484</c:v>
                </c:pt>
                <c:pt idx="2383">
                  <c:v>1481</c:v>
                </c:pt>
                <c:pt idx="2384">
                  <c:v>1487</c:v>
                </c:pt>
                <c:pt idx="2385">
                  <c:v>1497</c:v>
                </c:pt>
                <c:pt idx="2386">
                  <c:v>1516</c:v>
                </c:pt>
                <c:pt idx="2387">
                  <c:v>1527</c:v>
                </c:pt>
                <c:pt idx="2388">
                  <c:v>1545</c:v>
                </c:pt>
                <c:pt idx="2389">
                  <c:v>1565</c:v>
                </c:pt>
                <c:pt idx="2390">
                  <c:v>1546</c:v>
                </c:pt>
                <c:pt idx="2391">
                  <c:v>1566</c:v>
                </c:pt>
                <c:pt idx="2392">
                  <c:v>1585</c:v>
                </c:pt>
                <c:pt idx="2393">
                  <c:v>1609</c:v>
                </c:pt>
                <c:pt idx="2394">
                  <c:v>1635</c:v>
                </c:pt>
                <c:pt idx="2395">
                  <c:v>1647</c:v>
                </c:pt>
                <c:pt idx="2396">
                  <c:v>1670</c:v>
                </c:pt>
                <c:pt idx="2397">
                  <c:v>1652</c:v>
                </c:pt>
                <c:pt idx="2398">
                  <c:v>1664</c:v>
                </c:pt>
                <c:pt idx="2399">
                  <c:v>1640</c:v>
                </c:pt>
                <c:pt idx="2400">
                  <c:v>1618</c:v>
                </c:pt>
                <c:pt idx="2401">
                  <c:v>1606</c:v>
                </c:pt>
                <c:pt idx="2402">
                  <c:v>1604</c:v>
                </c:pt>
                <c:pt idx="2403">
                  <c:v>1570</c:v>
                </c:pt>
                <c:pt idx="2404">
                  <c:v>1572</c:v>
                </c:pt>
                <c:pt idx="2405">
                  <c:v>1559</c:v>
                </c:pt>
                <c:pt idx="2406">
                  <c:v>1531</c:v>
                </c:pt>
                <c:pt idx="2407">
                  <c:v>1528</c:v>
                </c:pt>
                <c:pt idx="2408">
                  <c:v>1517</c:v>
                </c:pt>
                <c:pt idx="2409">
                  <c:v>1498</c:v>
                </c:pt>
                <c:pt idx="2410">
                  <c:v>1501</c:v>
                </c:pt>
                <c:pt idx="2411">
                  <c:v>1431</c:v>
                </c:pt>
                <c:pt idx="2412">
                  <c:v>1447</c:v>
                </c:pt>
                <c:pt idx="2413">
                  <c:v>1446</c:v>
                </c:pt>
                <c:pt idx="2414">
                  <c:v>1428</c:v>
                </c:pt>
                <c:pt idx="2415">
                  <c:v>1420</c:v>
                </c:pt>
                <c:pt idx="2416">
                  <c:v>1388</c:v>
                </c:pt>
                <c:pt idx="2417">
                  <c:v>1382</c:v>
                </c:pt>
                <c:pt idx="2418">
                  <c:v>1381</c:v>
                </c:pt>
                <c:pt idx="2419">
                  <c:v>1381</c:v>
                </c:pt>
                <c:pt idx="2420">
                  <c:v>1382</c:v>
                </c:pt>
                <c:pt idx="2421">
                  <c:v>1364</c:v>
                </c:pt>
                <c:pt idx="2422">
                  <c:v>1343</c:v>
                </c:pt>
                <c:pt idx="2423">
                  <c:v>1320</c:v>
                </c:pt>
                <c:pt idx="2424">
                  <c:v>1289</c:v>
                </c:pt>
                <c:pt idx="2425">
                  <c:v>1284</c:v>
                </c:pt>
                <c:pt idx="2426">
                  <c:v>1311</c:v>
                </c:pt>
                <c:pt idx="2427">
                  <c:v>1317</c:v>
                </c:pt>
                <c:pt idx="2428">
                  <c:v>1311</c:v>
                </c:pt>
                <c:pt idx="2429">
                  <c:v>1305</c:v>
                </c:pt>
                <c:pt idx="2430">
                  <c:v>1289</c:v>
                </c:pt>
                <c:pt idx="2431">
                  <c:v>1289</c:v>
                </c:pt>
                <c:pt idx="2432">
                  <c:v>1275</c:v>
                </c:pt>
                <c:pt idx="2433">
                  <c:v>1325</c:v>
                </c:pt>
                <c:pt idx="2434">
                  <c:v>1325</c:v>
                </c:pt>
                <c:pt idx="2435">
                  <c:v>1284</c:v>
                </c:pt>
                <c:pt idx="2436">
                  <c:v>1250</c:v>
                </c:pt>
                <c:pt idx="2437">
                  <c:v>1226</c:v>
                </c:pt>
                <c:pt idx="2438">
                  <c:v>1187</c:v>
                </c:pt>
                <c:pt idx="2439">
                  <c:v>1176</c:v>
                </c:pt>
                <c:pt idx="2440">
                  <c:v>1175</c:v>
                </c:pt>
                <c:pt idx="2441">
                  <c:v>1198</c:v>
                </c:pt>
                <c:pt idx="2442">
                  <c:v>1201</c:v>
                </c:pt>
                <c:pt idx="2443">
                  <c:v>1224</c:v>
                </c:pt>
                <c:pt idx="2444">
                  <c:v>1223</c:v>
                </c:pt>
                <c:pt idx="2445">
                  <c:v>1236</c:v>
                </c:pt>
                <c:pt idx="2446">
                  <c:v>1209</c:v>
                </c:pt>
                <c:pt idx="2447">
                  <c:v>1167</c:v>
                </c:pt>
                <c:pt idx="2448">
                  <c:v>1157</c:v>
                </c:pt>
                <c:pt idx="2449">
                  <c:v>1129</c:v>
                </c:pt>
                <c:pt idx="2450">
                  <c:v>1128</c:v>
                </c:pt>
                <c:pt idx="2451">
                  <c:v>1127</c:v>
                </c:pt>
                <c:pt idx="2452">
                  <c:v>1128</c:v>
                </c:pt>
                <c:pt idx="2453">
                  <c:v>1120</c:v>
                </c:pt>
                <c:pt idx="2454">
                  <c:v>1049</c:v>
                </c:pt>
                <c:pt idx="2455">
                  <c:v>1028</c:v>
                </c:pt>
                <c:pt idx="2456">
                  <c:v>1014</c:v>
                </c:pt>
                <c:pt idx="2457">
                  <c:v>1004</c:v>
                </c:pt>
                <c:pt idx="2458">
                  <c:v>997</c:v>
                </c:pt>
                <c:pt idx="2459">
                  <c:v>971</c:v>
                </c:pt>
                <c:pt idx="2460">
                  <c:v>959</c:v>
                </c:pt>
                <c:pt idx="2461">
                  <c:v>969</c:v>
                </c:pt>
                <c:pt idx="2462">
                  <c:v>965</c:v>
                </c:pt>
                <c:pt idx="2463">
                  <c:v>950</c:v>
                </c:pt>
                <c:pt idx="2464">
                  <c:v>955</c:v>
                </c:pt>
                <c:pt idx="2465">
                  <c:v>952</c:v>
                </c:pt>
                <c:pt idx="2466">
                  <c:v>961</c:v>
                </c:pt>
                <c:pt idx="2467">
                  <c:v>973</c:v>
                </c:pt>
                <c:pt idx="2468">
                  <c:v>989</c:v>
                </c:pt>
                <c:pt idx="2469">
                  <c:v>1000</c:v>
                </c:pt>
                <c:pt idx="2470">
                  <c:v>1009</c:v>
                </c:pt>
                <c:pt idx="2471">
                  <c:v>1028</c:v>
                </c:pt>
                <c:pt idx="2472">
                  <c:v>1028</c:v>
                </c:pt>
                <c:pt idx="2473">
                  <c:v>1019</c:v>
                </c:pt>
                <c:pt idx="2474">
                  <c:v>1019</c:v>
                </c:pt>
                <c:pt idx="2475">
                  <c:v>1011</c:v>
                </c:pt>
                <c:pt idx="2476">
                  <c:v>948</c:v>
                </c:pt>
                <c:pt idx="2477">
                  <c:v>940</c:v>
                </c:pt>
                <c:pt idx="2478">
                  <c:v>939</c:v>
                </c:pt>
                <c:pt idx="2479">
                  <c:v>945</c:v>
                </c:pt>
                <c:pt idx="2480">
                  <c:v>952</c:v>
                </c:pt>
                <c:pt idx="2481">
                  <c:v>950</c:v>
                </c:pt>
                <c:pt idx="2482">
                  <c:v>952</c:v>
                </c:pt>
                <c:pt idx="2483">
                  <c:v>952</c:v>
                </c:pt>
                <c:pt idx="2484">
                  <c:v>957</c:v>
                </c:pt>
                <c:pt idx="2485">
                  <c:v>960</c:v>
                </c:pt>
                <c:pt idx="2486">
                  <c:v>946</c:v>
                </c:pt>
                <c:pt idx="2487">
                  <c:v>927</c:v>
                </c:pt>
                <c:pt idx="2488">
                  <c:v>934</c:v>
                </c:pt>
                <c:pt idx="2489">
                  <c:v>919</c:v>
                </c:pt>
                <c:pt idx="2490">
                  <c:v>900</c:v>
                </c:pt>
                <c:pt idx="2491">
                  <c:v>890</c:v>
                </c:pt>
                <c:pt idx="2492">
                  <c:v>884</c:v>
                </c:pt>
                <c:pt idx="2493">
                  <c:v>873</c:v>
                </c:pt>
                <c:pt idx="2494">
                  <c:v>861</c:v>
                </c:pt>
                <c:pt idx="2495">
                  <c:v>851</c:v>
                </c:pt>
                <c:pt idx="2496">
                  <c:v>842</c:v>
                </c:pt>
                <c:pt idx="2497">
                  <c:v>849</c:v>
                </c:pt>
                <c:pt idx="2498">
                  <c:v>839</c:v>
                </c:pt>
                <c:pt idx="2499">
                  <c:v>825</c:v>
                </c:pt>
                <c:pt idx="2500">
                  <c:v>806</c:v>
                </c:pt>
                <c:pt idx="2501">
                  <c:v>779</c:v>
                </c:pt>
                <c:pt idx="2502">
                  <c:v>774</c:v>
                </c:pt>
                <c:pt idx="2503">
                  <c:v>766</c:v>
                </c:pt>
                <c:pt idx="2504">
                  <c:v>751</c:v>
                </c:pt>
                <c:pt idx="2505">
                  <c:v>747</c:v>
                </c:pt>
                <c:pt idx="2506">
                  <c:v>749</c:v>
                </c:pt>
                <c:pt idx="2507">
                  <c:v>760</c:v>
                </c:pt>
                <c:pt idx="2508">
                  <c:v>761</c:v>
                </c:pt>
                <c:pt idx="2509">
                  <c:v>762</c:v>
                </c:pt>
                <c:pt idx="2510">
                  <c:v>771</c:v>
                </c:pt>
                <c:pt idx="2511">
                  <c:v>772</c:v>
                </c:pt>
                <c:pt idx="2512">
                  <c:v>775</c:v>
                </c:pt>
                <c:pt idx="2513">
                  <c:v>774</c:v>
                </c:pt>
                <c:pt idx="2514">
                  <c:v>775</c:v>
                </c:pt>
                <c:pt idx="2515">
                  <c:v>773</c:v>
                </c:pt>
                <c:pt idx="2516">
                  <c:v>773</c:v>
                </c:pt>
                <c:pt idx="2517">
                  <c:v>769</c:v>
                </c:pt>
                <c:pt idx="2518">
                  <c:v>761</c:v>
                </c:pt>
                <c:pt idx="2519">
                  <c:v>755</c:v>
                </c:pt>
                <c:pt idx="2520">
                  <c:v>723</c:v>
                </c:pt>
                <c:pt idx="2521">
                  <c:v>726</c:v>
                </c:pt>
                <c:pt idx="2522">
                  <c:v>732</c:v>
                </c:pt>
                <c:pt idx="2523">
                  <c:v>728</c:v>
                </c:pt>
                <c:pt idx="2524">
                  <c:v>730</c:v>
                </c:pt>
                <c:pt idx="2525">
                  <c:v>729</c:v>
                </c:pt>
                <c:pt idx="2526">
                  <c:v>720</c:v>
                </c:pt>
                <c:pt idx="2527">
                  <c:v>708</c:v>
                </c:pt>
                <c:pt idx="2528">
                  <c:v>703</c:v>
                </c:pt>
                <c:pt idx="2529">
                  <c:v>697</c:v>
                </c:pt>
                <c:pt idx="2530">
                  <c:v>681</c:v>
                </c:pt>
                <c:pt idx="2531">
                  <c:v>663</c:v>
                </c:pt>
                <c:pt idx="2532">
                  <c:v>649</c:v>
                </c:pt>
                <c:pt idx="2533">
                  <c:v>633</c:v>
                </c:pt>
                <c:pt idx="2534">
                  <c:v>629</c:v>
                </c:pt>
                <c:pt idx="2535">
                  <c:v>624</c:v>
                </c:pt>
                <c:pt idx="2536">
                  <c:v>617</c:v>
                </c:pt>
                <c:pt idx="2537">
                  <c:v>612</c:v>
                </c:pt>
                <c:pt idx="2538">
                  <c:v>608</c:v>
                </c:pt>
                <c:pt idx="2539">
                  <c:v>609</c:v>
                </c:pt>
                <c:pt idx="2540">
                  <c:v>610</c:v>
                </c:pt>
                <c:pt idx="2541">
                  <c:v>599</c:v>
                </c:pt>
                <c:pt idx="2542">
                  <c:v>588</c:v>
                </c:pt>
                <c:pt idx="2543">
                  <c:v>593</c:v>
                </c:pt>
                <c:pt idx="2544">
                  <c:v>603</c:v>
                </c:pt>
                <c:pt idx="2545">
                  <c:v>604</c:v>
                </c:pt>
                <c:pt idx="2546">
                  <c:v>597</c:v>
                </c:pt>
                <c:pt idx="2547">
                  <c:v>595</c:v>
                </c:pt>
                <c:pt idx="2548">
                  <c:v>593</c:v>
                </c:pt>
                <c:pt idx="2549">
                  <c:v>585</c:v>
                </c:pt>
                <c:pt idx="2550">
                  <c:v>583</c:v>
                </c:pt>
                <c:pt idx="2551">
                  <c:v>582</c:v>
                </c:pt>
                <c:pt idx="2552">
                  <c:v>570</c:v>
                </c:pt>
                <c:pt idx="2553">
                  <c:v>562</c:v>
                </c:pt>
                <c:pt idx="2554">
                  <c:v>559</c:v>
                </c:pt>
                <c:pt idx="2555">
                  <c:v>559</c:v>
                </c:pt>
                <c:pt idx="2556">
                  <c:v>555</c:v>
                </c:pt>
                <c:pt idx="2557">
                  <c:v>552</c:v>
                </c:pt>
                <c:pt idx="2558">
                  <c:v>555</c:v>
                </c:pt>
                <c:pt idx="2559">
                  <c:v>551</c:v>
                </c:pt>
                <c:pt idx="2560">
                  <c:v>545</c:v>
                </c:pt>
                <c:pt idx="2561">
                  <c:v>553</c:v>
                </c:pt>
                <c:pt idx="2562">
                  <c:v>557</c:v>
                </c:pt>
                <c:pt idx="2563">
                  <c:v>563</c:v>
                </c:pt>
                <c:pt idx="2564">
                  <c:v>565</c:v>
                </c:pt>
                <c:pt idx="2565">
                  <c:v>553</c:v>
                </c:pt>
                <c:pt idx="2566">
                  <c:v>561</c:v>
                </c:pt>
                <c:pt idx="2567">
                  <c:v>556</c:v>
                </c:pt>
                <c:pt idx="2568">
                  <c:v>560</c:v>
                </c:pt>
                <c:pt idx="2569">
                  <c:v>560</c:v>
                </c:pt>
                <c:pt idx="2570">
                  <c:v>560</c:v>
                </c:pt>
                <c:pt idx="2571">
                  <c:v>559</c:v>
                </c:pt>
                <c:pt idx="2572">
                  <c:v>556</c:v>
                </c:pt>
                <c:pt idx="2573">
                  <c:v>559</c:v>
                </c:pt>
                <c:pt idx="2574">
                  <c:v>557</c:v>
                </c:pt>
                <c:pt idx="2575">
                  <c:v>558</c:v>
                </c:pt>
                <c:pt idx="2576">
                  <c:v>559</c:v>
                </c:pt>
                <c:pt idx="2577">
                  <c:v>557</c:v>
                </c:pt>
                <c:pt idx="2578">
                  <c:v>557</c:v>
                </c:pt>
                <c:pt idx="2579">
                  <c:v>555</c:v>
                </c:pt>
                <c:pt idx="2580">
                  <c:v>554</c:v>
                </c:pt>
                <c:pt idx="2581">
                  <c:v>558</c:v>
                </c:pt>
                <c:pt idx="2582">
                  <c:v>553</c:v>
                </c:pt>
                <c:pt idx="2583">
                  <c:v>557</c:v>
                </c:pt>
                <c:pt idx="2584">
                  <c:v>570</c:v>
                </c:pt>
                <c:pt idx="2585">
                  <c:v>546</c:v>
                </c:pt>
                <c:pt idx="2586">
                  <c:v>544</c:v>
                </c:pt>
                <c:pt idx="2587">
                  <c:v>540</c:v>
                </c:pt>
                <c:pt idx="2588">
                  <c:v>532</c:v>
                </c:pt>
                <c:pt idx="2589">
                  <c:v>523</c:v>
                </c:pt>
                <c:pt idx="2590">
                  <c:v>523</c:v>
                </c:pt>
                <c:pt idx="2591">
                  <c:v>527</c:v>
                </c:pt>
                <c:pt idx="2592">
                  <c:v>528</c:v>
                </c:pt>
                <c:pt idx="2593">
                  <c:v>526</c:v>
                </c:pt>
                <c:pt idx="2594">
                  <c:v>523</c:v>
                </c:pt>
                <c:pt idx="2595">
                  <c:v>521</c:v>
                </c:pt>
                <c:pt idx="2596">
                  <c:v>519</c:v>
                </c:pt>
                <c:pt idx="2597">
                  <c:v>518</c:v>
                </c:pt>
                <c:pt idx="2598">
                  <c:v>517</c:v>
                </c:pt>
                <c:pt idx="2599">
                  <c:v>514</c:v>
                </c:pt>
                <c:pt idx="2600">
                  <c:v>511</c:v>
                </c:pt>
                <c:pt idx="2601">
                  <c:v>509</c:v>
                </c:pt>
                <c:pt idx="2602">
                  <c:v>506</c:v>
                </c:pt>
                <c:pt idx="2603">
                  <c:v>505</c:v>
                </c:pt>
                <c:pt idx="2604">
                  <c:v>505</c:v>
                </c:pt>
                <c:pt idx="2605">
                  <c:v>505</c:v>
                </c:pt>
                <c:pt idx="2606">
                  <c:v>500</c:v>
                </c:pt>
                <c:pt idx="2607">
                  <c:v>494</c:v>
                </c:pt>
                <c:pt idx="2608">
                  <c:v>499</c:v>
                </c:pt>
                <c:pt idx="2609">
                  <c:v>499</c:v>
                </c:pt>
                <c:pt idx="2610">
                  <c:v>485</c:v>
                </c:pt>
                <c:pt idx="2611">
                  <c:v>467</c:v>
                </c:pt>
                <c:pt idx="2612">
                  <c:v>453</c:v>
                </c:pt>
                <c:pt idx="2613">
                  <c:v>443</c:v>
                </c:pt>
                <c:pt idx="2614">
                  <c:v>435</c:v>
                </c:pt>
                <c:pt idx="2615">
                  <c:v>431</c:v>
                </c:pt>
                <c:pt idx="2616">
                  <c:v>433</c:v>
                </c:pt>
                <c:pt idx="2617">
                  <c:v>442</c:v>
                </c:pt>
                <c:pt idx="2618">
                  <c:v>442</c:v>
                </c:pt>
                <c:pt idx="2619">
                  <c:v>441</c:v>
                </c:pt>
                <c:pt idx="2620">
                  <c:v>444</c:v>
                </c:pt>
                <c:pt idx="2621">
                  <c:v>442</c:v>
                </c:pt>
                <c:pt idx="2622">
                  <c:v>446</c:v>
                </c:pt>
                <c:pt idx="2623">
                  <c:v>450</c:v>
                </c:pt>
                <c:pt idx="2624">
                  <c:v>460</c:v>
                </c:pt>
                <c:pt idx="2625">
                  <c:v>463</c:v>
                </c:pt>
                <c:pt idx="2626">
                  <c:v>468</c:v>
                </c:pt>
                <c:pt idx="2627">
                  <c:v>468</c:v>
                </c:pt>
                <c:pt idx="2628">
                  <c:v>467</c:v>
                </c:pt>
                <c:pt idx="2629">
                  <c:v>469</c:v>
                </c:pt>
                <c:pt idx="2630">
                  <c:v>476</c:v>
                </c:pt>
                <c:pt idx="2631">
                  <c:v>472</c:v>
                </c:pt>
                <c:pt idx="2632">
                  <c:v>463</c:v>
                </c:pt>
                <c:pt idx="2633">
                  <c:v>469</c:v>
                </c:pt>
                <c:pt idx="2634">
                  <c:v>484</c:v>
                </c:pt>
                <c:pt idx="2635">
                  <c:v>486</c:v>
                </c:pt>
                <c:pt idx="2636">
                  <c:v>492</c:v>
                </c:pt>
                <c:pt idx="2637">
                  <c:v>489</c:v>
                </c:pt>
                <c:pt idx="2638">
                  <c:v>491</c:v>
                </c:pt>
                <c:pt idx="2639">
                  <c:v>514</c:v>
                </c:pt>
                <c:pt idx="2640">
                  <c:v>519</c:v>
                </c:pt>
                <c:pt idx="2641">
                  <c:v>523</c:v>
                </c:pt>
                <c:pt idx="2642">
                  <c:v>512</c:v>
                </c:pt>
                <c:pt idx="2643">
                  <c:v>501</c:v>
                </c:pt>
                <c:pt idx="2644">
                  <c:v>491</c:v>
                </c:pt>
                <c:pt idx="2645">
                  <c:v>482</c:v>
                </c:pt>
                <c:pt idx="2646">
                  <c:v>487</c:v>
                </c:pt>
                <c:pt idx="2647">
                  <c:v>489</c:v>
                </c:pt>
                <c:pt idx="2648">
                  <c:v>490</c:v>
                </c:pt>
                <c:pt idx="2649">
                  <c:v>489</c:v>
                </c:pt>
                <c:pt idx="2650">
                  <c:v>490</c:v>
                </c:pt>
                <c:pt idx="2651">
                  <c:v>483</c:v>
                </c:pt>
                <c:pt idx="2652">
                  <c:v>472</c:v>
                </c:pt>
                <c:pt idx="2653">
                  <c:v>466</c:v>
                </c:pt>
                <c:pt idx="2654">
                  <c:v>460</c:v>
                </c:pt>
                <c:pt idx="2655">
                  <c:v>448</c:v>
                </c:pt>
                <c:pt idx="2656">
                  <c:v>449</c:v>
                </c:pt>
                <c:pt idx="2657">
                  <c:v>441</c:v>
                </c:pt>
                <c:pt idx="2658">
                  <c:v>437</c:v>
                </c:pt>
                <c:pt idx="2659">
                  <c:v>436</c:v>
                </c:pt>
                <c:pt idx="2660">
                  <c:v>434</c:v>
                </c:pt>
                <c:pt idx="2661">
                  <c:v>437</c:v>
                </c:pt>
                <c:pt idx="2662">
                  <c:v>432</c:v>
                </c:pt>
                <c:pt idx="2663">
                  <c:v>429</c:v>
                </c:pt>
                <c:pt idx="2664">
                  <c:v>429</c:v>
                </c:pt>
                <c:pt idx="2665">
                  <c:v>433</c:v>
                </c:pt>
                <c:pt idx="2666">
                  <c:v>431</c:v>
                </c:pt>
                <c:pt idx="2667">
                  <c:v>424</c:v>
                </c:pt>
                <c:pt idx="2668">
                  <c:v>419</c:v>
                </c:pt>
                <c:pt idx="2669">
                  <c:v>416</c:v>
                </c:pt>
                <c:pt idx="2670">
                  <c:v>415</c:v>
                </c:pt>
                <c:pt idx="2671">
                  <c:v>412</c:v>
                </c:pt>
                <c:pt idx="2672">
                  <c:v>398</c:v>
                </c:pt>
                <c:pt idx="2673">
                  <c:v>397</c:v>
                </c:pt>
                <c:pt idx="2674">
                  <c:v>397</c:v>
                </c:pt>
                <c:pt idx="2675">
                  <c:v>397</c:v>
                </c:pt>
                <c:pt idx="2676">
                  <c:v>392</c:v>
                </c:pt>
                <c:pt idx="2677">
                  <c:v>394</c:v>
                </c:pt>
                <c:pt idx="2678">
                  <c:v>398</c:v>
                </c:pt>
                <c:pt idx="2679">
                  <c:v>392</c:v>
                </c:pt>
                <c:pt idx="2680">
                  <c:v>385</c:v>
                </c:pt>
                <c:pt idx="2681">
                  <c:v>381</c:v>
                </c:pt>
                <c:pt idx="2682">
                  <c:v>378</c:v>
                </c:pt>
                <c:pt idx="2683">
                  <c:v>378</c:v>
                </c:pt>
                <c:pt idx="2684">
                  <c:v>377</c:v>
                </c:pt>
                <c:pt idx="2685">
                  <c:v>380</c:v>
                </c:pt>
                <c:pt idx="2686">
                  <c:v>378</c:v>
                </c:pt>
                <c:pt idx="2687">
                  <c:v>377</c:v>
                </c:pt>
                <c:pt idx="2688">
                  <c:v>380</c:v>
                </c:pt>
                <c:pt idx="2689">
                  <c:v>380</c:v>
                </c:pt>
                <c:pt idx="2690">
                  <c:v>379</c:v>
                </c:pt>
                <c:pt idx="2691">
                  <c:v>383</c:v>
                </c:pt>
                <c:pt idx="2692">
                  <c:v>399</c:v>
                </c:pt>
                <c:pt idx="2693">
                  <c:v>396</c:v>
                </c:pt>
                <c:pt idx="2694">
                  <c:v>382</c:v>
                </c:pt>
                <c:pt idx="2695">
                  <c:v>381</c:v>
                </c:pt>
                <c:pt idx="2696">
                  <c:v>386</c:v>
                </c:pt>
                <c:pt idx="2697">
                  <c:v>406</c:v>
                </c:pt>
                <c:pt idx="2698">
                  <c:v>426</c:v>
                </c:pt>
                <c:pt idx="2699">
                  <c:v>462</c:v>
                </c:pt>
                <c:pt idx="2700">
                  <c:v>430</c:v>
                </c:pt>
                <c:pt idx="2701">
                  <c:v>438</c:v>
                </c:pt>
                <c:pt idx="2702">
                  <c:v>430</c:v>
                </c:pt>
                <c:pt idx="2703">
                  <c:v>423</c:v>
                </c:pt>
                <c:pt idx="2704">
                  <c:v>430</c:v>
                </c:pt>
                <c:pt idx="2705">
                  <c:v>438</c:v>
                </c:pt>
                <c:pt idx="2706">
                  <c:v>441</c:v>
                </c:pt>
                <c:pt idx="2707">
                  <c:v>461</c:v>
                </c:pt>
                <c:pt idx="2708">
                  <c:v>470</c:v>
                </c:pt>
                <c:pt idx="2709">
                  <c:v>495</c:v>
                </c:pt>
                <c:pt idx="2710">
                  <c:v>491</c:v>
                </c:pt>
                <c:pt idx="2711">
                  <c:v>510</c:v>
                </c:pt>
                <c:pt idx="2712">
                  <c:v>501</c:v>
                </c:pt>
                <c:pt idx="2713">
                  <c:v>485</c:v>
                </c:pt>
                <c:pt idx="2714">
                  <c:v>473</c:v>
                </c:pt>
                <c:pt idx="2715">
                  <c:v>490</c:v>
                </c:pt>
                <c:pt idx="2716">
                  <c:v>491</c:v>
                </c:pt>
                <c:pt idx="2717">
                  <c:v>493</c:v>
                </c:pt>
                <c:pt idx="2718">
                  <c:v>489</c:v>
                </c:pt>
                <c:pt idx="2719">
                  <c:v>496</c:v>
                </c:pt>
                <c:pt idx="2720">
                  <c:v>513</c:v>
                </c:pt>
                <c:pt idx="2721">
                  <c:v>522</c:v>
                </c:pt>
                <c:pt idx="2722">
                  <c:v>524</c:v>
                </c:pt>
                <c:pt idx="2723">
                  <c:v>523</c:v>
                </c:pt>
                <c:pt idx="2724">
                  <c:v>520</c:v>
                </c:pt>
                <c:pt idx="2725">
                  <c:v>508</c:v>
                </c:pt>
                <c:pt idx="2726">
                  <c:v>504</c:v>
                </c:pt>
                <c:pt idx="2727">
                  <c:v>496</c:v>
                </c:pt>
                <c:pt idx="2728">
                  <c:v>489</c:v>
                </c:pt>
                <c:pt idx="2729">
                  <c:v>477</c:v>
                </c:pt>
                <c:pt idx="2730">
                  <c:v>458</c:v>
                </c:pt>
                <c:pt idx="2731">
                  <c:v>461</c:v>
                </c:pt>
                <c:pt idx="2732">
                  <c:v>467</c:v>
                </c:pt>
                <c:pt idx="2733">
                  <c:v>476</c:v>
                </c:pt>
                <c:pt idx="2734">
                  <c:v>480</c:v>
                </c:pt>
                <c:pt idx="2735">
                  <c:v>480</c:v>
                </c:pt>
                <c:pt idx="2736">
                  <c:v>484</c:v>
                </c:pt>
                <c:pt idx="2737">
                  <c:v>479</c:v>
                </c:pt>
                <c:pt idx="2738">
                  <c:v>479</c:v>
                </c:pt>
                <c:pt idx="2739">
                  <c:v>476</c:v>
                </c:pt>
                <c:pt idx="2740">
                  <c:v>477</c:v>
                </c:pt>
                <c:pt idx="2741">
                  <c:v>471</c:v>
                </c:pt>
                <c:pt idx="2742">
                  <c:v>471</c:v>
                </c:pt>
                <c:pt idx="2743">
                  <c:v>460</c:v>
                </c:pt>
                <c:pt idx="2744">
                  <c:v>455</c:v>
                </c:pt>
                <c:pt idx="2745">
                  <c:v>456</c:v>
                </c:pt>
                <c:pt idx="2746">
                  <c:v>450</c:v>
                </c:pt>
                <c:pt idx="2747">
                  <c:v>438</c:v>
                </c:pt>
                <c:pt idx="2748">
                  <c:v>438</c:v>
                </c:pt>
                <c:pt idx="2749">
                  <c:v>439</c:v>
                </c:pt>
                <c:pt idx="2750">
                  <c:v>440</c:v>
                </c:pt>
                <c:pt idx="2751">
                  <c:v>437</c:v>
                </c:pt>
                <c:pt idx="2752">
                  <c:v>436</c:v>
                </c:pt>
                <c:pt idx="2753">
                  <c:v>430</c:v>
                </c:pt>
                <c:pt idx="2754">
                  <c:v>422</c:v>
                </c:pt>
                <c:pt idx="2755">
                  <c:v>414</c:v>
                </c:pt>
                <c:pt idx="2756">
                  <c:v>407</c:v>
                </c:pt>
                <c:pt idx="2757">
                  <c:v>409</c:v>
                </c:pt>
                <c:pt idx="2758">
                  <c:v>408</c:v>
                </c:pt>
                <c:pt idx="2759">
                  <c:v>409</c:v>
                </c:pt>
                <c:pt idx="2760">
                  <c:v>397</c:v>
                </c:pt>
                <c:pt idx="2761">
                  <c:v>394</c:v>
                </c:pt>
                <c:pt idx="2762">
                  <c:v>393</c:v>
                </c:pt>
                <c:pt idx="2763">
                  <c:v>393</c:v>
                </c:pt>
                <c:pt idx="2764">
                  <c:v>394</c:v>
                </c:pt>
                <c:pt idx="2765">
                  <c:v>393</c:v>
                </c:pt>
                <c:pt idx="2766">
                  <c:v>395</c:v>
                </c:pt>
                <c:pt idx="2767">
                  <c:v>407</c:v>
                </c:pt>
                <c:pt idx="2768">
                  <c:v>414</c:v>
                </c:pt>
                <c:pt idx="2769">
                  <c:v>415</c:v>
                </c:pt>
                <c:pt idx="2770">
                  <c:v>415</c:v>
                </c:pt>
                <c:pt idx="2771">
                  <c:v>410</c:v>
                </c:pt>
                <c:pt idx="2772">
                  <c:v>405</c:v>
                </c:pt>
                <c:pt idx="2773">
                  <c:v>398</c:v>
                </c:pt>
                <c:pt idx="2774">
                  <c:v>403</c:v>
                </c:pt>
                <c:pt idx="2775">
                  <c:v>399</c:v>
                </c:pt>
                <c:pt idx="2776">
                  <c:v>404</c:v>
                </c:pt>
                <c:pt idx="2777">
                  <c:v>406</c:v>
                </c:pt>
                <c:pt idx="2778">
                  <c:v>408</c:v>
                </c:pt>
                <c:pt idx="2779">
                  <c:v>407</c:v>
                </c:pt>
                <c:pt idx="2780">
                  <c:v>411</c:v>
                </c:pt>
                <c:pt idx="2781">
                  <c:v>415</c:v>
                </c:pt>
                <c:pt idx="2782">
                  <c:v>409</c:v>
                </c:pt>
                <c:pt idx="2783">
                  <c:v>400</c:v>
                </c:pt>
                <c:pt idx="2784">
                  <c:v>393</c:v>
                </c:pt>
                <c:pt idx="2785">
                  <c:v>391</c:v>
                </c:pt>
                <c:pt idx="2786">
                  <c:v>396</c:v>
                </c:pt>
                <c:pt idx="2787">
                  <c:v>395</c:v>
                </c:pt>
                <c:pt idx="2788">
                  <c:v>386</c:v>
                </c:pt>
                <c:pt idx="2789">
                  <c:v>380</c:v>
                </c:pt>
                <c:pt idx="2790">
                  <c:v>373</c:v>
                </c:pt>
                <c:pt idx="2791">
                  <c:v>369</c:v>
                </c:pt>
                <c:pt idx="2792">
                  <c:v>361</c:v>
                </c:pt>
                <c:pt idx="2793">
                  <c:v>356</c:v>
                </c:pt>
                <c:pt idx="2794">
                  <c:v>356</c:v>
                </c:pt>
                <c:pt idx="2795">
                  <c:v>353</c:v>
                </c:pt>
                <c:pt idx="2796">
                  <c:v>352</c:v>
                </c:pt>
                <c:pt idx="2797">
                  <c:v>356</c:v>
                </c:pt>
                <c:pt idx="2798">
                  <c:v>365</c:v>
                </c:pt>
                <c:pt idx="2799">
                  <c:v>361</c:v>
                </c:pt>
                <c:pt idx="2800">
                  <c:v>362</c:v>
                </c:pt>
                <c:pt idx="2801">
                  <c:v>363</c:v>
                </c:pt>
                <c:pt idx="2802">
                  <c:v>355</c:v>
                </c:pt>
                <c:pt idx="2803">
                  <c:v>354</c:v>
                </c:pt>
                <c:pt idx="2804">
                  <c:v>353</c:v>
                </c:pt>
                <c:pt idx="2805">
                  <c:v>349</c:v>
                </c:pt>
                <c:pt idx="2806">
                  <c:v>345</c:v>
                </c:pt>
                <c:pt idx="2807">
                  <c:v>345</c:v>
                </c:pt>
                <c:pt idx="2808">
                  <c:v>336</c:v>
                </c:pt>
                <c:pt idx="2809">
                  <c:v>336</c:v>
                </c:pt>
                <c:pt idx="2810">
                  <c:v>332</c:v>
                </c:pt>
                <c:pt idx="2811">
                  <c:v>334</c:v>
                </c:pt>
                <c:pt idx="2812">
                  <c:v>325</c:v>
                </c:pt>
                <c:pt idx="2813">
                  <c:v>325</c:v>
                </c:pt>
                <c:pt idx="2814">
                  <c:v>324</c:v>
                </c:pt>
                <c:pt idx="2815">
                  <c:v>326</c:v>
                </c:pt>
                <c:pt idx="2816">
                  <c:v>324</c:v>
                </c:pt>
                <c:pt idx="2817">
                  <c:v>321</c:v>
                </c:pt>
                <c:pt idx="2818">
                  <c:v>317</c:v>
                </c:pt>
                <c:pt idx="2819">
                  <c:v>314</c:v>
                </c:pt>
                <c:pt idx="2820">
                  <c:v>310</c:v>
                </c:pt>
                <c:pt idx="2821">
                  <c:v>311</c:v>
                </c:pt>
                <c:pt idx="2822">
                  <c:v>309</c:v>
                </c:pt>
                <c:pt idx="2823">
                  <c:v>310</c:v>
                </c:pt>
                <c:pt idx="2824">
                  <c:v>314</c:v>
                </c:pt>
                <c:pt idx="2825">
                  <c:v>333</c:v>
                </c:pt>
                <c:pt idx="2826">
                  <c:v>333</c:v>
                </c:pt>
                <c:pt idx="2827">
                  <c:v>333</c:v>
                </c:pt>
                <c:pt idx="2828">
                  <c:v>334</c:v>
                </c:pt>
                <c:pt idx="2829">
                  <c:v>333</c:v>
                </c:pt>
                <c:pt idx="2830">
                  <c:v>331</c:v>
                </c:pt>
                <c:pt idx="2831">
                  <c:v>334</c:v>
                </c:pt>
                <c:pt idx="2832">
                  <c:v>332</c:v>
                </c:pt>
                <c:pt idx="2833">
                  <c:v>342</c:v>
                </c:pt>
                <c:pt idx="2834">
                  <c:v>345</c:v>
                </c:pt>
                <c:pt idx="2835">
                  <c:v>341</c:v>
                </c:pt>
                <c:pt idx="2836">
                  <c:v>339</c:v>
                </c:pt>
                <c:pt idx="2837">
                  <c:v>344</c:v>
                </c:pt>
                <c:pt idx="2838">
                  <c:v>336</c:v>
                </c:pt>
                <c:pt idx="2839">
                  <c:v>336</c:v>
                </c:pt>
                <c:pt idx="2840">
                  <c:v>339</c:v>
                </c:pt>
                <c:pt idx="2841">
                  <c:v>354</c:v>
                </c:pt>
                <c:pt idx="2842">
                  <c:v>358</c:v>
                </c:pt>
                <c:pt idx="2843">
                  <c:v>355</c:v>
                </c:pt>
                <c:pt idx="2844">
                  <c:v>361</c:v>
                </c:pt>
                <c:pt idx="2845">
                  <c:v>363</c:v>
                </c:pt>
                <c:pt idx="2846">
                  <c:v>400</c:v>
                </c:pt>
                <c:pt idx="2847">
                  <c:v>386</c:v>
                </c:pt>
                <c:pt idx="2848">
                  <c:v>376</c:v>
                </c:pt>
                <c:pt idx="2849">
                  <c:v>372</c:v>
                </c:pt>
                <c:pt idx="2850">
                  <c:v>368</c:v>
                </c:pt>
                <c:pt idx="2851">
                  <c:v>359</c:v>
                </c:pt>
                <c:pt idx="2852">
                  <c:v>351</c:v>
                </c:pt>
                <c:pt idx="2853">
                  <c:v>350</c:v>
                </c:pt>
                <c:pt idx="2854">
                  <c:v>346</c:v>
                </c:pt>
                <c:pt idx="2855">
                  <c:v>345</c:v>
                </c:pt>
                <c:pt idx="2856">
                  <c:v>341</c:v>
                </c:pt>
                <c:pt idx="2857">
                  <c:v>339</c:v>
                </c:pt>
                <c:pt idx="2858">
                  <c:v>337</c:v>
                </c:pt>
                <c:pt idx="2859">
                  <c:v>339</c:v>
                </c:pt>
                <c:pt idx="2860">
                  <c:v>342</c:v>
                </c:pt>
                <c:pt idx="2861">
                  <c:v>341</c:v>
                </c:pt>
                <c:pt idx="2862">
                  <c:v>344</c:v>
                </c:pt>
                <c:pt idx="2863">
                  <c:v>339</c:v>
                </c:pt>
                <c:pt idx="2864">
                  <c:v>339</c:v>
                </c:pt>
                <c:pt idx="2865">
                  <c:v>337</c:v>
                </c:pt>
                <c:pt idx="2866">
                  <c:v>341</c:v>
                </c:pt>
                <c:pt idx="2867">
                  <c:v>339</c:v>
                </c:pt>
                <c:pt idx="2868">
                  <c:v>342</c:v>
                </c:pt>
                <c:pt idx="2869">
                  <c:v>355</c:v>
                </c:pt>
                <c:pt idx="2870">
                  <c:v>358</c:v>
                </c:pt>
                <c:pt idx="2871">
                  <c:v>345</c:v>
                </c:pt>
                <c:pt idx="2872">
                  <c:v>333</c:v>
                </c:pt>
                <c:pt idx="2873">
                  <c:v>331</c:v>
                </c:pt>
                <c:pt idx="2874">
                  <c:v>332</c:v>
                </c:pt>
                <c:pt idx="2875">
                  <c:v>340</c:v>
                </c:pt>
                <c:pt idx="2876">
                  <c:v>334</c:v>
                </c:pt>
                <c:pt idx="2877">
                  <c:v>325</c:v>
                </c:pt>
                <c:pt idx="2878">
                  <c:v>312</c:v>
                </c:pt>
                <c:pt idx="2879">
                  <c:v>306</c:v>
                </c:pt>
                <c:pt idx="2880">
                  <c:v>304</c:v>
                </c:pt>
                <c:pt idx="2881">
                  <c:v>297</c:v>
                </c:pt>
                <c:pt idx="2882">
                  <c:v>297</c:v>
                </c:pt>
                <c:pt idx="2883">
                  <c:v>290</c:v>
                </c:pt>
                <c:pt idx="2884">
                  <c:v>287</c:v>
                </c:pt>
                <c:pt idx="2885">
                  <c:v>288</c:v>
                </c:pt>
                <c:pt idx="2886">
                  <c:v>288</c:v>
                </c:pt>
                <c:pt idx="2887">
                  <c:v>282</c:v>
                </c:pt>
                <c:pt idx="2888">
                  <c:v>283</c:v>
                </c:pt>
                <c:pt idx="2889">
                  <c:v>281</c:v>
                </c:pt>
                <c:pt idx="2890">
                  <c:v>295</c:v>
                </c:pt>
                <c:pt idx="2891">
                  <c:v>290</c:v>
                </c:pt>
                <c:pt idx="2892">
                  <c:v>284</c:v>
                </c:pt>
                <c:pt idx="2893">
                  <c:v>289</c:v>
                </c:pt>
                <c:pt idx="2894">
                  <c:v>285</c:v>
                </c:pt>
                <c:pt idx="2895">
                  <c:v>283</c:v>
                </c:pt>
                <c:pt idx="2896">
                  <c:v>279</c:v>
                </c:pt>
                <c:pt idx="2897">
                  <c:v>275</c:v>
                </c:pt>
                <c:pt idx="2898">
                  <c:v>278</c:v>
                </c:pt>
                <c:pt idx="2899">
                  <c:v>279</c:v>
                </c:pt>
                <c:pt idx="2900">
                  <c:v>277</c:v>
                </c:pt>
                <c:pt idx="2901">
                  <c:v>278</c:v>
                </c:pt>
                <c:pt idx="2902">
                  <c:v>278</c:v>
                </c:pt>
                <c:pt idx="2903">
                  <c:v>279</c:v>
                </c:pt>
                <c:pt idx="2904">
                  <c:v>272</c:v>
                </c:pt>
                <c:pt idx="2905">
                  <c:v>275</c:v>
                </c:pt>
                <c:pt idx="2906">
                  <c:v>276</c:v>
                </c:pt>
                <c:pt idx="2907">
                  <c:v>275</c:v>
                </c:pt>
                <c:pt idx="2908">
                  <c:v>277</c:v>
                </c:pt>
                <c:pt idx="2909">
                  <c:v>277</c:v>
                </c:pt>
                <c:pt idx="2910">
                  <c:v>285</c:v>
                </c:pt>
                <c:pt idx="2911">
                  <c:v>282</c:v>
                </c:pt>
                <c:pt idx="2912">
                  <c:v>283</c:v>
                </c:pt>
                <c:pt idx="2913">
                  <c:v>271</c:v>
                </c:pt>
                <c:pt idx="2914">
                  <c:v>272</c:v>
                </c:pt>
                <c:pt idx="2915">
                  <c:v>272</c:v>
                </c:pt>
                <c:pt idx="2916">
                  <c:v>272</c:v>
                </c:pt>
                <c:pt idx="2917">
                  <c:v>274</c:v>
                </c:pt>
                <c:pt idx="2918">
                  <c:v>281</c:v>
                </c:pt>
                <c:pt idx="2919">
                  <c:v>289</c:v>
                </c:pt>
                <c:pt idx="2920">
                  <c:v>291</c:v>
                </c:pt>
                <c:pt idx="2921">
                  <c:v>309</c:v>
                </c:pt>
                <c:pt idx="2922">
                  <c:v>314</c:v>
                </c:pt>
                <c:pt idx="2923">
                  <c:v>312</c:v>
                </c:pt>
                <c:pt idx="2924">
                  <c:v>304</c:v>
                </c:pt>
                <c:pt idx="2925">
                  <c:v>295</c:v>
                </c:pt>
                <c:pt idx="2926">
                  <c:v>296</c:v>
                </c:pt>
                <c:pt idx="2927">
                  <c:v>300</c:v>
                </c:pt>
                <c:pt idx="2928">
                  <c:v>299</c:v>
                </c:pt>
                <c:pt idx="2929">
                  <c:v>297</c:v>
                </c:pt>
                <c:pt idx="2930">
                  <c:v>293</c:v>
                </c:pt>
                <c:pt idx="2931">
                  <c:v>291</c:v>
                </c:pt>
                <c:pt idx="2932">
                  <c:v>291</c:v>
                </c:pt>
                <c:pt idx="2933">
                  <c:v>293</c:v>
                </c:pt>
                <c:pt idx="2934">
                  <c:v>282</c:v>
                </c:pt>
                <c:pt idx="2935">
                  <c:v>279</c:v>
                </c:pt>
                <c:pt idx="2936">
                  <c:v>275</c:v>
                </c:pt>
                <c:pt idx="2937">
                  <c:v>269</c:v>
                </c:pt>
                <c:pt idx="2938">
                  <c:v>268</c:v>
                </c:pt>
                <c:pt idx="2939">
                  <c:v>261</c:v>
                </c:pt>
                <c:pt idx="2940">
                  <c:v>261</c:v>
                </c:pt>
                <c:pt idx="2941">
                  <c:v>269</c:v>
                </c:pt>
                <c:pt idx="2942">
                  <c:v>269</c:v>
                </c:pt>
                <c:pt idx="2943">
                  <c:v>271</c:v>
                </c:pt>
                <c:pt idx="2944">
                  <c:v>274</c:v>
                </c:pt>
                <c:pt idx="2945">
                  <c:v>284</c:v>
                </c:pt>
                <c:pt idx="2946">
                  <c:v>283</c:v>
                </c:pt>
                <c:pt idx="2947">
                  <c:v>278</c:v>
                </c:pt>
                <c:pt idx="2948">
                  <c:v>280</c:v>
                </c:pt>
                <c:pt idx="2949">
                  <c:v>280</c:v>
                </c:pt>
                <c:pt idx="2950">
                  <c:v>280</c:v>
                </c:pt>
                <c:pt idx="2951">
                  <c:v>281</c:v>
                </c:pt>
                <c:pt idx="2952">
                  <c:v>275</c:v>
                </c:pt>
                <c:pt idx="2953">
                  <c:v>277</c:v>
                </c:pt>
                <c:pt idx="2954">
                  <c:v>276</c:v>
                </c:pt>
                <c:pt idx="2955">
                  <c:v>284</c:v>
                </c:pt>
                <c:pt idx="2956">
                  <c:v>279</c:v>
                </c:pt>
                <c:pt idx="2957">
                  <c:v>274</c:v>
                </c:pt>
                <c:pt idx="2958">
                  <c:v>280</c:v>
                </c:pt>
                <c:pt idx="2959">
                  <c:v>282</c:v>
                </c:pt>
                <c:pt idx="2960">
                  <c:v>288</c:v>
                </c:pt>
                <c:pt idx="2961">
                  <c:v>286</c:v>
                </c:pt>
                <c:pt idx="2962">
                  <c:v>282</c:v>
                </c:pt>
                <c:pt idx="2963">
                  <c:v>287</c:v>
                </c:pt>
                <c:pt idx="2964">
                  <c:v>286</c:v>
                </c:pt>
                <c:pt idx="2965">
                  <c:v>279</c:v>
                </c:pt>
                <c:pt idx="2966">
                  <c:v>280</c:v>
                </c:pt>
                <c:pt idx="2967">
                  <c:v>280</c:v>
                </c:pt>
                <c:pt idx="2968">
                  <c:v>279</c:v>
                </c:pt>
                <c:pt idx="2969">
                  <c:v>283</c:v>
                </c:pt>
                <c:pt idx="2970">
                  <c:v>293</c:v>
                </c:pt>
                <c:pt idx="2971">
                  <c:v>291</c:v>
                </c:pt>
                <c:pt idx="2972">
                  <c:v>295</c:v>
                </c:pt>
                <c:pt idx="2973">
                  <c:v>298</c:v>
                </c:pt>
                <c:pt idx="2974">
                  <c:v>300</c:v>
                </c:pt>
                <c:pt idx="2975">
                  <c:v>300</c:v>
                </c:pt>
                <c:pt idx="2976">
                  <c:v>306</c:v>
                </c:pt>
                <c:pt idx="2977">
                  <c:v>307</c:v>
                </c:pt>
                <c:pt idx="2978">
                  <c:v>310</c:v>
                </c:pt>
                <c:pt idx="2979">
                  <c:v>309</c:v>
                </c:pt>
                <c:pt idx="2980">
                  <c:v>310</c:v>
                </c:pt>
                <c:pt idx="2981">
                  <c:v>309</c:v>
                </c:pt>
                <c:pt idx="2982">
                  <c:v>312</c:v>
                </c:pt>
                <c:pt idx="2983">
                  <c:v>319</c:v>
                </c:pt>
                <c:pt idx="2984">
                  <c:v>326</c:v>
                </c:pt>
                <c:pt idx="2985">
                  <c:v>333</c:v>
                </c:pt>
                <c:pt idx="2986">
                  <c:v>332</c:v>
                </c:pt>
                <c:pt idx="2987">
                  <c:v>338</c:v>
                </c:pt>
                <c:pt idx="2988">
                  <c:v>353</c:v>
                </c:pt>
                <c:pt idx="2989">
                  <c:v>355</c:v>
                </c:pt>
                <c:pt idx="2990">
                  <c:v>353</c:v>
                </c:pt>
                <c:pt idx="2991">
                  <c:v>352</c:v>
                </c:pt>
                <c:pt idx="2992">
                  <c:v>350</c:v>
                </c:pt>
                <c:pt idx="2993">
                  <c:v>360</c:v>
                </c:pt>
                <c:pt idx="2994">
                  <c:v>358</c:v>
                </c:pt>
                <c:pt idx="2995">
                  <c:v>366</c:v>
                </c:pt>
                <c:pt idx="2996">
                  <c:v>364</c:v>
                </c:pt>
                <c:pt idx="2997">
                  <c:v>351</c:v>
                </c:pt>
                <c:pt idx="2998">
                  <c:v>343</c:v>
                </c:pt>
                <c:pt idx="2999">
                  <c:v>334</c:v>
                </c:pt>
                <c:pt idx="3000">
                  <c:v>331</c:v>
                </c:pt>
                <c:pt idx="3001">
                  <c:v>331</c:v>
                </c:pt>
                <c:pt idx="3002">
                  <c:v>343</c:v>
                </c:pt>
                <c:pt idx="3003">
                  <c:v>342</c:v>
                </c:pt>
                <c:pt idx="3004">
                  <c:v>350</c:v>
                </c:pt>
                <c:pt idx="3005">
                  <c:v>375</c:v>
                </c:pt>
                <c:pt idx="3006">
                  <c:v>386</c:v>
                </c:pt>
                <c:pt idx="3007">
                  <c:v>380</c:v>
                </c:pt>
                <c:pt idx="3008">
                  <c:v>377</c:v>
                </c:pt>
                <c:pt idx="3009">
                  <c:v>382</c:v>
                </c:pt>
                <c:pt idx="3010">
                  <c:v>392</c:v>
                </c:pt>
                <c:pt idx="3011">
                  <c:v>388</c:v>
                </c:pt>
                <c:pt idx="3012">
                  <c:v>379</c:v>
                </c:pt>
                <c:pt idx="3013">
                  <c:v>366</c:v>
                </c:pt>
                <c:pt idx="3014">
                  <c:v>357</c:v>
                </c:pt>
                <c:pt idx="3015">
                  <c:v>362</c:v>
                </c:pt>
                <c:pt idx="3016">
                  <c:v>363</c:v>
                </c:pt>
                <c:pt idx="3017">
                  <c:v>372</c:v>
                </c:pt>
                <c:pt idx="3018">
                  <c:v>376</c:v>
                </c:pt>
                <c:pt idx="3019">
                  <c:v>381</c:v>
                </c:pt>
                <c:pt idx="3020">
                  <c:v>373</c:v>
                </c:pt>
                <c:pt idx="3021">
                  <c:v>387</c:v>
                </c:pt>
                <c:pt idx="3022">
                  <c:v>401</c:v>
                </c:pt>
                <c:pt idx="3023">
                  <c:v>423</c:v>
                </c:pt>
                <c:pt idx="3024">
                  <c:v>459</c:v>
                </c:pt>
                <c:pt idx="3025">
                  <c:v>470</c:v>
                </c:pt>
                <c:pt idx="3026">
                  <c:v>508</c:v>
                </c:pt>
                <c:pt idx="3027">
                  <c:v>516</c:v>
                </c:pt>
                <c:pt idx="3028">
                  <c:v>542</c:v>
                </c:pt>
                <c:pt idx="3029">
                  <c:v>527</c:v>
                </c:pt>
                <c:pt idx="3030">
                  <c:v>507</c:v>
                </c:pt>
                <c:pt idx="3031">
                  <c:v>507</c:v>
                </c:pt>
                <c:pt idx="3032">
                  <c:v>502</c:v>
                </c:pt>
                <c:pt idx="3033">
                  <c:v>514</c:v>
                </c:pt>
                <c:pt idx="3034">
                  <c:v>524</c:v>
                </c:pt>
                <c:pt idx="3035">
                  <c:v>534</c:v>
                </c:pt>
                <c:pt idx="3036">
                  <c:v>548</c:v>
                </c:pt>
                <c:pt idx="3037">
                  <c:v>560</c:v>
                </c:pt>
                <c:pt idx="3038">
                  <c:v>563</c:v>
                </c:pt>
                <c:pt idx="3039">
                  <c:v>568</c:v>
                </c:pt>
                <c:pt idx="3040">
                  <c:v>563</c:v>
                </c:pt>
                <c:pt idx="3041">
                  <c:v>557</c:v>
                </c:pt>
                <c:pt idx="3042">
                  <c:v>524</c:v>
                </c:pt>
                <c:pt idx="3043">
                  <c:v>515</c:v>
                </c:pt>
                <c:pt idx="3044">
                  <c:v>525</c:v>
                </c:pt>
                <c:pt idx="3045">
                  <c:v>545</c:v>
                </c:pt>
                <c:pt idx="3046">
                  <c:v>565</c:v>
                </c:pt>
                <c:pt idx="3047">
                  <c:v>552</c:v>
                </c:pt>
                <c:pt idx="3048">
                  <c:v>548</c:v>
                </c:pt>
                <c:pt idx="3049">
                  <c:v>563</c:v>
                </c:pt>
                <c:pt idx="3050">
                  <c:v>587</c:v>
                </c:pt>
                <c:pt idx="3051">
                  <c:v>602</c:v>
                </c:pt>
                <c:pt idx="3052">
                  <c:v>590</c:v>
                </c:pt>
                <c:pt idx="3053">
                  <c:v>576</c:v>
                </c:pt>
                <c:pt idx="3054">
                  <c:v>572</c:v>
                </c:pt>
                <c:pt idx="3055">
                  <c:v>587</c:v>
                </c:pt>
                <c:pt idx="3056">
                  <c:v>589</c:v>
                </c:pt>
                <c:pt idx="3057">
                  <c:v>589</c:v>
                </c:pt>
                <c:pt idx="3058">
                  <c:v>611</c:v>
                </c:pt>
                <c:pt idx="3059">
                  <c:v>622</c:v>
                </c:pt>
                <c:pt idx="3060">
                  <c:v>625</c:v>
                </c:pt>
                <c:pt idx="3061">
                  <c:v>609</c:v>
                </c:pt>
                <c:pt idx="3062">
                  <c:v>612</c:v>
                </c:pt>
                <c:pt idx="3063">
                  <c:v>612</c:v>
                </c:pt>
                <c:pt idx="3064">
                  <c:v>621</c:v>
                </c:pt>
                <c:pt idx="3065">
                  <c:v>641</c:v>
                </c:pt>
                <c:pt idx="3066">
                  <c:v>671</c:v>
                </c:pt>
                <c:pt idx="3067">
                  <c:v>668</c:v>
                </c:pt>
                <c:pt idx="3068">
                  <c:v>653</c:v>
                </c:pt>
                <c:pt idx="3069">
                  <c:v>645</c:v>
                </c:pt>
                <c:pt idx="3070">
                  <c:v>630</c:v>
                </c:pt>
                <c:pt idx="3071">
                  <c:v>611</c:v>
                </c:pt>
                <c:pt idx="3072">
                  <c:v>585</c:v>
                </c:pt>
                <c:pt idx="3073">
                  <c:v>575</c:v>
                </c:pt>
                <c:pt idx="3074">
                  <c:v>561</c:v>
                </c:pt>
                <c:pt idx="3075">
                  <c:v>550</c:v>
                </c:pt>
                <c:pt idx="3076">
                  <c:v>558</c:v>
                </c:pt>
                <c:pt idx="3077">
                  <c:v>545</c:v>
                </c:pt>
                <c:pt idx="3078">
                  <c:v>544</c:v>
                </c:pt>
                <c:pt idx="3079">
                  <c:v>535</c:v>
                </c:pt>
                <c:pt idx="3080">
                  <c:v>532</c:v>
                </c:pt>
                <c:pt idx="3081">
                  <c:v>526</c:v>
                </c:pt>
                <c:pt idx="3082">
                  <c:v>525</c:v>
                </c:pt>
                <c:pt idx="3083">
                  <c:v>488</c:v>
                </c:pt>
                <c:pt idx="3084">
                  <c:v>476</c:v>
                </c:pt>
                <c:pt idx="3085">
                  <c:v>500</c:v>
                </c:pt>
                <c:pt idx="3086">
                  <c:v>552</c:v>
                </c:pt>
                <c:pt idx="3087">
                  <c:v>548</c:v>
                </c:pt>
                <c:pt idx="3088">
                  <c:v>542</c:v>
                </c:pt>
                <c:pt idx="3089">
                  <c:v>537</c:v>
                </c:pt>
                <c:pt idx="3090">
                  <c:v>544</c:v>
                </c:pt>
                <c:pt idx="3091">
                  <c:v>542</c:v>
                </c:pt>
                <c:pt idx="3092">
                  <c:v>547</c:v>
                </c:pt>
                <c:pt idx="3093">
                  <c:v>558</c:v>
                </c:pt>
                <c:pt idx="3094">
                  <c:v>548</c:v>
                </c:pt>
                <c:pt idx="3095">
                  <c:v>543</c:v>
                </c:pt>
                <c:pt idx="3096">
                  <c:v>557</c:v>
                </c:pt>
                <c:pt idx="3097">
                  <c:v>554</c:v>
                </c:pt>
                <c:pt idx="3098">
                  <c:v>548</c:v>
                </c:pt>
                <c:pt idx="3099">
                  <c:v>548</c:v>
                </c:pt>
                <c:pt idx="3100">
                  <c:v>557</c:v>
                </c:pt>
                <c:pt idx="3101">
                  <c:v>568</c:v>
                </c:pt>
                <c:pt idx="3102">
                  <c:v>576</c:v>
                </c:pt>
                <c:pt idx="3103">
                  <c:v>583</c:v>
                </c:pt>
                <c:pt idx="3104">
                  <c:v>590</c:v>
                </c:pt>
                <c:pt idx="3105">
                  <c:v>582</c:v>
                </c:pt>
                <c:pt idx="3106">
                  <c:v>586</c:v>
                </c:pt>
                <c:pt idx="3107">
                  <c:v>595</c:v>
                </c:pt>
                <c:pt idx="3108">
                  <c:v>596</c:v>
                </c:pt>
                <c:pt idx="3109">
                  <c:v>588</c:v>
                </c:pt>
                <c:pt idx="3110">
                  <c:v>571</c:v>
                </c:pt>
                <c:pt idx="3111">
                  <c:v>566</c:v>
                </c:pt>
                <c:pt idx="3112">
                  <c:v>563</c:v>
                </c:pt>
                <c:pt idx="3113">
                  <c:v>568</c:v>
                </c:pt>
                <c:pt idx="3114">
                  <c:v>566</c:v>
                </c:pt>
                <c:pt idx="3115">
                  <c:v>575</c:v>
                </c:pt>
                <c:pt idx="3116">
                  <c:v>576</c:v>
                </c:pt>
                <c:pt idx="3117">
                  <c:v>586</c:v>
                </c:pt>
                <c:pt idx="3118">
                  <c:v>586</c:v>
                </c:pt>
                <c:pt idx="3119">
                  <c:v>591</c:v>
                </c:pt>
                <c:pt idx="3120">
                  <c:v>590</c:v>
                </c:pt>
                <c:pt idx="3121">
                  <c:v>588</c:v>
                </c:pt>
                <c:pt idx="3122">
                  <c:v>585</c:v>
                </c:pt>
                <c:pt idx="3123">
                  <c:v>583</c:v>
                </c:pt>
                <c:pt idx="3124">
                  <c:v>584</c:v>
                </c:pt>
                <c:pt idx="3125">
                  <c:v>584</c:v>
                </c:pt>
                <c:pt idx="3126">
                  <c:v>587</c:v>
                </c:pt>
                <c:pt idx="3127">
                  <c:v>581</c:v>
                </c:pt>
                <c:pt idx="3128">
                  <c:v>583</c:v>
                </c:pt>
                <c:pt idx="3129">
                  <c:v>584</c:v>
                </c:pt>
                <c:pt idx="3130">
                  <c:v>584</c:v>
                </c:pt>
                <c:pt idx="3131">
                  <c:v>635</c:v>
                </c:pt>
                <c:pt idx="3132">
                  <c:v>625</c:v>
                </c:pt>
                <c:pt idx="3133">
                  <c:v>628</c:v>
                </c:pt>
                <c:pt idx="3134">
                  <c:v>625</c:v>
                </c:pt>
                <c:pt idx="3135">
                  <c:v>624</c:v>
                </c:pt>
                <c:pt idx="3136">
                  <c:v>614</c:v>
                </c:pt>
                <c:pt idx="3137">
                  <c:v>613</c:v>
                </c:pt>
                <c:pt idx="3138">
                  <c:v>611</c:v>
                </c:pt>
                <c:pt idx="3139">
                  <c:v>608</c:v>
                </c:pt>
                <c:pt idx="3140">
                  <c:v>605</c:v>
                </c:pt>
                <c:pt idx="3141">
                  <c:v>593</c:v>
                </c:pt>
                <c:pt idx="3142">
                  <c:v>588</c:v>
                </c:pt>
                <c:pt idx="3143">
                  <c:v>573</c:v>
                </c:pt>
                <c:pt idx="3144">
                  <c:v>566</c:v>
                </c:pt>
                <c:pt idx="3145">
                  <c:v>557</c:v>
                </c:pt>
                <c:pt idx="3146">
                  <c:v>550</c:v>
                </c:pt>
                <c:pt idx="3147">
                  <c:v>545</c:v>
                </c:pt>
                <c:pt idx="3148">
                  <c:v>537</c:v>
                </c:pt>
                <c:pt idx="3149">
                  <c:v>535</c:v>
                </c:pt>
                <c:pt idx="3150">
                  <c:v>540</c:v>
                </c:pt>
                <c:pt idx="3151">
                  <c:v>533</c:v>
                </c:pt>
                <c:pt idx="3152">
                  <c:v>522</c:v>
                </c:pt>
                <c:pt idx="3153">
                  <c:v>508</c:v>
                </c:pt>
                <c:pt idx="3154">
                  <c:v>497</c:v>
                </c:pt>
                <c:pt idx="3155">
                  <c:v>505</c:v>
                </c:pt>
                <c:pt idx="3156">
                  <c:v>500</c:v>
                </c:pt>
                <c:pt idx="3157">
                  <c:v>495</c:v>
                </c:pt>
                <c:pt idx="3158">
                  <c:v>496</c:v>
                </c:pt>
                <c:pt idx="3159">
                  <c:v>501</c:v>
                </c:pt>
                <c:pt idx="3160">
                  <c:v>499</c:v>
                </c:pt>
                <c:pt idx="3161">
                  <c:v>500</c:v>
                </c:pt>
                <c:pt idx="3162">
                  <c:v>505</c:v>
                </c:pt>
                <c:pt idx="3163">
                  <c:v>513</c:v>
                </c:pt>
                <c:pt idx="3164">
                  <c:v>503</c:v>
                </c:pt>
                <c:pt idx="3165">
                  <c:v>495</c:v>
                </c:pt>
                <c:pt idx="3166">
                  <c:v>487</c:v>
                </c:pt>
                <c:pt idx="3167">
                  <c:v>487</c:v>
                </c:pt>
                <c:pt idx="3168">
                  <c:v>484</c:v>
                </c:pt>
                <c:pt idx="3169">
                  <c:v>479</c:v>
                </c:pt>
                <c:pt idx="3170">
                  <c:v>483</c:v>
                </c:pt>
                <c:pt idx="3171">
                  <c:v>474</c:v>
                </c:pt>
                <c:pt idx="3172">
                  <c:v>458</c:v>
                </c:pt>
                <c:pt idx="3173">
                  <c:v>450</c:v>
                </c:pt>
                <c:pt idx="3174">
                  <c:v>451</c:v>
                </c:pt>
                <c:pt idx="3175">
                  <c:v>455</c:v>
                </c:pt>
                <c:pt idx="3176">
                  <c:v>472</c:v>
                </c:pt>
                <c:pt idx="3177">
                  <c:v>478</c:v>
                </c:pt>
                <c:pt idx="3178">
                  <c:v>469</c:v>
                </c:pt>
                <c:pt idx="3179">
                  <c:v>464</c:v>
                </c:pt>
                <c:pt idx="3180">
                  <c:v>461</c:v>
                </c:pt>
                <c:pt idx="3181">
                  <c:v>451</c:v>
                </c:pt>
                <c:pt idx="3182">
                  <c:v>438</c:v>
                </c:pt>
                <c:pt idx="3183">
                  <c:v>436</c:v>
                </c:pt>
                <c:pt idx="3184">
                  <c:v>427</c:v>
                </c:pt>
                <c:pt idx="3185">
                  <c:v>426</c:v>
                </c:pt>
                <c:pt idx="3186">
                  <c:v>428</c:v>
                </c:pt>
                <c:pt idx="3187">
                  <c:v>434</c:v>
                </c:pt>
                <c:pt idx="3188">
                  <c:v>446</c:v>
                </c:pt>
                <c:pt idx="3189">
                  <c:v>451</c:v>
                </c:pt>
                <c:pt idx="3190">
                  <c:v>447</c:v>
                </c:pt>
                <c:pt idx="3191">
                  <c:v>447</c:v>
                </c:pt>
                <c:pt idx="3192">
                  <c:v>450</c:v>
                </c:pt>
                <c:pt idx="3193">
                  <c:v>457</c:v>
                </c:pt>
                <c:pt idx="3194">
                  <c:v>458</c:v>
                </c:pt>
                <c:pt idx="3195">
                  <c:v>454</c:v>
                </c:pt>
                <c:pt idx="3196">
                  <c:v>454</c:v>
                </c:pt>
                <c:pt idx="3197">
                  <c:v>460</c:v>
                </c:pt>
                <c:pt idx="3198">
                  <c:v>475</c:v>
                </c:pt>
                <c:pt idx="3199">
                  <c:v>475</c:v>
                </c:pt>
                <c:pt idx="3200">
                  <c:v>475</c:v>
                </c:pt>
                <c:pt idx="3201">
                  <c:v>497</c:v>
                </c:pt>
                <c:pt idx="3202">
                  <c:v>499</c:v>
                </c:pt>
                <c:pt idx="3203">
                  <c:v>495</c:v>
                </c:pt>
                <c:pt idx="3204">
                  <c:v>496</c:v>
                </c:pt>
                <c:pt idx="3205">
                  <c:v>499</c:v>
                </c:pt>
                <c:pt idx="3206">
                  <c:v>496</c:v>
                </c:pt>
                <c:pt idx="3207">
                  <c:v>495</c:v>
                </c:pt>
                <c:pt idx="3208">
                  <c:v>495</c:v>
                </c:pt>
                <c:pt idx="3209">
                  <c:v>495</c:v>
                </c:pt>
                <c:pt idx="3210">
                  <c:v>499</c:v>
                </c:pt>
                <c:pt idx="3211">
                  <c:v>494</c:v>
                </c:pt>
                <c:pt idx="3212">
                  <c:v>484</c:v>
                </c:pt>
                <c:pt idx="3213">
                  <c:v>487</c:v>
                </c:pt>
                <c:pt idx="3214">
                  <c:v>484</c:v>
                </c:pt>
                <c:pt idx="3215">
                  <c:v>495</c:v>
                </c:pt>
                <c:pt idx="3216">
                  <c:v>491</c:v>
                </c:pt>
                <c:pt idx="3217">
                  <c:v>488</c:v>
                </c:pt>
                <c:pt idx="3218">
                  <c:v>484</c:v>
                </c:pt>
                <c:pt idx="3219">
                  <c:v>482</c:v>
                </c:pt>
                <c:pt idx="3220">
                  <c:v>484</c:v>
                </c:pt>
                <c:pt idx="3221">
                  <c:v>490</c:v>
                </c:pt>
                <c:pt idx="3222">
                  <c:v>506</c:v>
                </c:pt>
                <c:pt idx="3223">
                  <c:v>500</c:v>
                </c:pt>
                <c:pt idx="3224">
                  <c:v>503</c:v>
                </c:pt>
                <c:pt idx="3225">
                  <c:v>513</c:v>
                </c:pt>
                <c:pt idx="3226">
                  <c:v>517</c:v>
                </c:pt>
                <c:pt idx="3227">
                  <c:v>528</c:v>
                </c:pt>
                <c:pt idx="3228">
                  <c:v>535</c:v>
                </c:pt>
                <c:pt idx="3229">
                  <c:v>546</c:v>
                </c:pt>
                <c:pt idx="3230">
                  <c:v>548</c:v>
                </c:pt>
                <c:pt idx="3231">
                  <c:v>539</c:v>
                </c:pt>
                <c:pt idx="3232">
                  <c:v>549</c:v>
                </c:pt>
                <c:pt idx="3233">
                  <c:v>551</c:v>
                </c:pt>
                <c:pt idx="3234">
                  <c:v>554</c:v>
                </c:pt>
                <c:pt idx="3235">
                  <c:v>552</c:v>
                </c:pt>
                <c:pt idx="3236">
                  <c:v>548</c:v>
                </c:pt>
                <c:pt idx="3237">
                  <c:v>557</c:v>
                </c:pt>
                <c:pt idx="3238">
                  <c:v>554</c:v>
                </c:pt>
                <c:pt idx="3239">
                  <c:v>563</c:v>
                </c:pt>
                <c:pt idx="3240">
                  <c:v>562</c:v>
                </c:pt>
                <c:pt idx="3241">
                  <c:v>562</c:v>
                </c:pt>
                <c:pt idx="3242">
                  <c:v>558</c:v>
                </c:pt>
                <c:pt idx="3243">
                  <c:v>548</c:v>
                </c:pt>
                <c:pt idx="3244">
                  <c:v>548</c:v>
                </c:pt>
                <c:pt idx="3245">
                  <c:v>541</c:v>
                </c:pt>
                <c:pt idx="3246">
                  <c:v>543</c:v>
                </c:pt>
                <c:pt idx="3247">
                  <c:v>540</c:v>
                </c:pt>
                <c:pt idx="3248">
                  <c:v>542</c:v>
                </c:pt>
                <c:pt idx="3249">
                  <c:v>537</c:v>
                </c:pt>
                <c:pt idx="3250">
                  <c:v>532</c:v>
                </c:pt>
                <c:pt idx="3251">
                  <c:v>525</c:v>
                </c:pt>
                <c:pt idx="3252">
                  <c:v>511</c:v>
                </c:pt>
                <c:pt idx="3253">
                  <c:v>510</c:v>
                </c:pt>
                <c:pt idx="3254">
                  <c:v>509</c:v>
                </c:pt>
                <c:pt idx="3255">
                  <c:v>511</c:v>
                </c:pt>
                <c:pt idx="3256">
                  <c:v>510</c:v>
                </c:pt>
                <c:pt idx="3257">
                  <c:v>506</c:v>
                </c:pt>
                <c:pt idx="3258">
                  <c:v>508</c:v>
                </c:pt>
                <c:pt idx="3259">
                  <c:v>497</c:v>
                </c:pt>
                <c:pt idx="3260">
                  <c:v>477</c:v>
                </c:pt>
                <c:pt idx="3261">
                  <c:v>474</c:v>
                </c:pt>
                <c:pt idx="3262">
                  <c:v>472</c:v>
                </c:pt>
                <c:pt idx="3263">
                  <c:v>473</c:v>
                </c:pt>
                <c:pt idx="3264">
                  <c:v>477</c:v>
                </c:pt>
                <c:pt idx="3265">
                  <c:v>478</c:v>
                </c:pt>
                <c:pt idx="3266">
                  <c:v>476</c:v>
                </c:pt>
                <c:pt idx="3267">
                  <c:v>477</c:v>
                </c:pt>
                <c:pt idx="3268">
                  <c:v>480</c:v>
                </c:pt>
                <c:pt idx="3269">
                  <c:v>484</c:v>
                </c:pt>
                <c:pt idx="3270">
                  <c:v>489</c:v>
                </c:pt>
                <c:pt idx="3271">
                  <c:v>493</c:v>
                </c:pt>
                <c:pt idx="3272">
                  <c:v>489</c:v>
                </c:pt>
                <c:pt idx="3273">
                  <c:v>484</c:v>
                </c:pt>
                <c:pt idx="3274">
                  <c:v>487</c:v>
                </c:pt>
                <c:pt idx="3275">
                  <c:v>501</c:v>
                </c:pt>
                <c:pt idx="3276">
                  <c:v>505</c:v>
                </c:pt>
                <c:pt idx="3277">
                  <c:v>509</c:v>
                </c:pt>
                <c:pt idx="3278">
                  <c:v>505</c:v>
                </c:pt>
                <c:pt idx="3279">
                  <c:v>496</c:v>
                </c:pt>
                <c:pt idx="3280">
                  <c:v>490</c:v>
                </c:pt>
                <c:pt idx="3281">
                  <c:v>486</c:v>
                </c:pt>
                <c:pt idx="3282">
                  <c:v>477</c:v>
                </c:pt>
                <c:pt idx="3283">
                  <c:v>479</c:v>
                </c:pt>
                <c:pt idx="3284">
                  <c:v>471</c:v>
                </c:pt>
                <c:pt idx="3285">
                  <c:v>462</c:v>
                </c:pt>
                <c:pt idx="3286">
                  <c:v>455</c:v>
                </c:pt>
                <c:pt idx="3287">
                  <c:v>455</c:v>
                </c:pt>
                <c:pt idx="3288">
                  <c:v>453</c:v>
                </c:pt>
                <c:pt idx="3289">
                  <c:v>458</c:v>
                </c:pt>
                <c:pt idx="3290">
                  <c:v>457</c:v>
                </c:pt>
                <c:pt idx="3291">
                  <c:v>456</c:v>
                </c:pt>
                <c:pt idx="3292">
                  <c:v>454</c:v>
                </c:pt>
                <c:pt idx="3293">
                  <c:v>454</c:v>
                </c:pt>
                <c:pt idx="3294">
                  <c:v>454</c:v>
                </c:pt>
                <c:pt idx="3295">
                  <c:v>452</c:v>
                </c:pt>
                <c:pt idx="3296">
                  <c:v>447</c:v>
                </c:pt>
                <c:pt idx="3297">
                  <c:v>449</c:v>
                </c:pt>
                <c:pt idx="3298">
                  <c:v>450</c:v>
                </c:pt>
                <c:pt idx="3299">
                  <c:v>456</c:v>
                </c:pt>
                <c:pt idx="3300">
                  <c:v>455</c:v>
                </c:pt>
                <c:pt idx="3301">
                  <c:v>453</c:v>
                </c:pt>
                <c:pt idx="3302">
                  <c:v>450</c:v>
                </c:pt>
                <c:pt idx="3303">
                  <c:v>454</c:v>
                </c:pt>
                <c:pt idx="3304">
                  <c:v>447</c:v>
                </c:pt>
                <c:pt idx="3305">
                  <c:v>446</c:v>
                </c:pt>
                <c:pt idx="3306">
                  <c:v>441</c:v>
                </c:pt>
                <c:pt idx="3307">
                  <c:v>438</c:v>
                </c:pt>
                <c:pt idx="3308">
                  <c:v>426</c:v>
                </c:pt>
                <c:pt idx="3309">
                  <c:v>416</c:v>
                </c:pt>
                <c:pt idx="3310">
                  <c:v>414</c:v>
                </c:pt>
                <c:pt idx="3311">
                  <c:v>416</c:v>
                </c:pt>
                <c:pt idx="3312">
                  <c:v>407</c:v>
                </c:pt>
                <c:pt idx="3313">
                  <c:v>408</c:v>
                </c:pt>
                <c:pt idx="3314">
                  <c:v>394</c:v>
                </c:pt>
                <c:pt idx="3315">
                  <c:v>393</c:v>
                </c:pt>
                <c:pt idx="3316">
                  <c:v>396</c:v>
                </c:pt>
                <c:pt idx="3317">
                  <c:v>398</c:v>
                </c:pt>
                <c:pt idx="3318">
                  <c:v>407</c:v>
                </c:pt>
                <c:pt idx="3319">
                  <c:v>407</c:v>
                </c:pt>
                <c:pt idx="3320">
                  <c:v>411</c:v>
                </c:pt>
                <c:pt idx="3321">
                  <c:v>411</c:v>
                </c:pt>
                <c:pt idx="3322">
                  <c:v>423</c:v>
                </c:pt>
                <c:pt idx="3323">
                  <c:v>425</c:v>
                </c:pt>
                <c:pt idx="3324">
                  <c:v>426</c:v>
                </c:pt>
                <c:pt idx="3325">
                  <c:v>421</c:v>
                </c:pt>
                <c:pt idx="3326">
                  <c:v>417</c:v>
                </c:pt>
                <c:pt idx="3327">
                  <c:v>416</c:v>
                </c:pt>
                <c:pt idx="3328">
                  <c:v>412</c:v>
                </c:pt>
                <c:pt idx="3329">
                  <c:v>407</c:v>
                </c:pt>
                <c:pt idx="3330">
                  <c:v>409</c:v>
                </c:pt>
                <c:pt idx="3331">
                  <c:v>409</c:v>
                </c:pt>
                <c:pt idx="3332">
                  <c:v>414</c:v>
                </c:pt>
                <c:pt idx="3333">
                  <c:v>411</c:v>
                </c:pt>
                <c:pt idx="3334">
                  <c:v>409</c:v>
                </c:pt>
                <c:pt idx="3335">
                  <c:v>404</c:v>
                </c:pt>
                <c:pt idx="3336">
                  <c:v>394</c:v>
                </c:pt>
                <c:pt idx="3337">
                  <c:v>383</c:v>
                </c:pt>
                <c:pt idx="3338">
                  <c:v>381</c:v>
                </c:pt>
                <c:pt idx="3339">
                  <c:v>380</c:v>
                </c:pt>
                <c:pt idx="3340">
                  <c:v>379</c:v>
                </c:pt>
                <c:pt idx="3341">
                  <c:v>384</c:v>
                </c:pt>
                <c:pt idx="3342">
                  <c:v>387</c:v>
                </c:pt>
                <c:pt idx="3343">
                  <c:v>385</c:v>
                </c:pt>
                <c:pt idx="3344">
                  <c:v>392</c:v>
                </c:pt>
                <c:pt idx="3345">
                  <c:v>397</c:v>
                </c:pt>
                <c:pt idx="3346">
                  <c:v>397</c:v>
                </c:pt>
                <c:pt idx="3347">
                  <c:v>396</c:v>
                </c:pt>
                <c:pt idx="3348">
                  <c:v>396</c:v>
                </c:pt>
                <c:pt idx="3349">
                  <c:v>397</c:v>
                </c:pt>
                <c:pt idx="3350">
                  <c:v>399</c:v>
                </c:pt>
                <c:pt idx="3351">
                  <c:v>397</c:v>
                </c:pt>
                <c:pt idx="3352">
                  <c:v>398</c:v>
                </c:pt>
                <c:pt idx="3353">
                  <c:v>395</c:v>
                </c:pt>
                <c:pt idx="3354">
                  <c:v>398</c:v>
                </c:pt>
                <c:pt idx="3355">
                  <c:v>396</c:v>
                </c:pt>
                <c:pt idx="3356">
                  <c:v>399</c:v>
                </c:pt>
                <c:pt idx="3357">
                  <c:v>396</c:v>
                </c:pt>
                <c:pt idx="3358">
                  <c:v>397</c:v>
                </c:pt>
                <c:pt idx="3359">
                  <c:v>400</c:v>
                </c:pt>
                <c:pt idx="3360">
                  <c:v>395</c:v>
                </c:pt>
                <c:pt idx="3361">
                  <c:v>391</c:v>
                </c:pt>
                <c:pt idx="3362">
                  <c:v>386</c:v>
                </c:pt>
                <c:pt idx="3363">
                  <c:v>382</c:v>
                </c:pt>
                <c:pt idx="3364">
                  <c:v>381</c:v>
                </c:pt>
                <c:pt idx="3365">
                  <c:v>380</c:v>
                </c:pt>
                <c:pt idx="3366">
                  <c:v>377</c:v>
                </c:pt>
                <c:pt idx="3367">
                  <c:v>378</c:v>
                </c:pt>
                <c:pt idx="3368">
                  <c:v>373</c:v>
                </c:pt>
                <c:pt idx="3369">
                  <c:v>373</c:v>
                </c:pt>
                <c:pt idx="3370">
                  <c:v>367</c:v>
                </c:pt>
                <c:pt idx="3371">
                  <c:v>364</c:v>
                </c:pt>
                <c:pt idx="3372">
                  <c:v>361</c:v>
                </c:pt>
                <c:pt idx="3373">
                  <c:v>361</c:v>
                </c:pt>
                <c:pt idx="3374">
                  <c:v>362</c:v>
                </c:pt>
                <c:pt idx="3375">
                  <c:v>366</c:v>
                </c:pt>
                <c:pt idx="3376">
                  <c:v>362</c:v>
                </c:pt>
                <c:pt idx="3377">
                  <c:v>354</c:v>
                </c:pt>
                <c:pt idx="3378">
                  <c:v>349</c:v>
                </c:pt>
                <c:pt idx="3379">
                  <c:v>345</c:v>
                </c:pt>
                <c:pt idx="3380">
                  <c:v>344</c:v>
                </c:pt>
                <c:pt idx="3381">
                  <c:v>338</c:v>
                </c:pt>
                <c:pt idx="3382">
                  <c:v>333</c:v>
                </c:pt>
                <c:pt idx="3383">
                  <c:v>331</c:v>
                </c:pt>
                <c:pt idx="3384">
                  <c:v>332</c:v>
                </c:pt>
                <c:pt idx="3385">
                  <c:v>333</c:v>
                </c:pt>
                <c:pt idx="3386">
                  <c:v>333</c:v>
                </c:pt>
                <c:pt idx="3387">
                  <c:v>333</c:v>
                </c:pt>
                <c:pt idx="3388">
                  <c:v>333</c:v>
                </c:pt>
                <c:pt idx="3389">
                  <c:v>335</c:v>
                </c:pt>
                <c:pt idx="3390">
                  <c:v>340</c:v>
                </c:pt>
                <c:pt idx="3391">
                  <c:v>340</c:v>
                </c:pt>
                <c:pt idx="3392">
                  <c:v>327</c:v>
                </c:pt>
                <c:pt idx="3393">
                  <c:v>315</c:v>
                </c:pt>
                <c:pt idx="3394">
                  <c:v>308</c:v>
                </c:pt>
                <c:pt idx="3395">
                  <c:v>305</c:v>
                </c:pt>
                <c:pt idx="3396">
                  <c:v>301</c:v>
                </c:pt>
                <c:pt idx="3397">
                  <c:v>297</c:v>
                </c:pt>
                <c:pt idx="3398">
                  <c:v>293</c:v>
                </c:pt>
                <c:pt idx="3399">
                  <c:v>289</c:v>
                </c:pt>
                <c:pt idx="3400">
                  <c:v>292</c:v>
                </c:pt>
                <c:pt idx="3401">
                  <c:v>297</c:v>
                </c:pt>
                <c:pt idx="3402">
                  <c:v>302</c:v>
                </c:pt>
                <c:pt idx="3403">
                  <c:v>294</c:v>
                </c:pt>
                <c:pt idx="3404">
                  <c:v>293</c:v>
                </c:pt>
                <c:pt idx="3405">
                  <c:v>291</c:v>
                </c:pt>
                <c:pt idx="3406">
                  <c:v>295</c:v>
                </c:pt>
                <c:pt idx="3407">
                  <c:v>302</c:v>
                </c:pt>
                <c:pt idx="3408">
                  <c:v>309</c:v>
                </c:pt>
                <c:pt idx="3409">
                  <c:v>303</c:v>
                </c:pt>
                <c:pt idx="3410">
                  <c:v>299</c:v>
                </c:pt>
                <c:pt idx="3411">
                  <c:v>308</c:v>
                </c:pt>
                <c:pt idx="3412">
                  <c:v>315</c:v>
                </c:pt>
                <c:pt idx="3413">
                  <c:v>328</c:v>
                </c:pt>
                <c:pt idx="3414">
                  <c:v>333</c:v>
                </c:pt>
                <c:pt idx="3415">
                  <c:v>336</c:v>
                </c:pt>
                <c:pt idx="3416">
                  <c:v>336</c:v>
                </c:pt>
                <c:pt idx="3417">
                  <c:v>336</c:v>
                </c:pt>
                <c:pt idx="3418">
                  <c:v>338</c:v>
                </c:pt>
                <c:pt idx="3419">
                  <c:v>336</c:v>
                </c:pt>
                <c:pt idx="3420">
                  <c:v>336</c:v>
                </c:pt>
                <c:pt idx="3421">
                  <c:v>334</c:v>
                </c:pt>
                <c:pt idx="3422">
                  <c:v>327</c:v>
                </c:pt>
                <c:pt idx="3423">
                  <c:v>329</c:v>
                </c:pt>
                <c:pt idx="3424">
                  <c:v>327</c:v>
                </c:pt>
                <c:pt idx="3425">
                  <c:v>326</c:v>
                </c:pt>
                <c:pt idx="3426">
                  <c:v>326</c:v>
                </c:pt>
                <c:pt idx="3427">
                  <c:v>319</c:v>
                </c:pt>
                <c:pt idx="3428">
                  <c:v>325</c:v>
                </c:pt>
                <c:pt idx="3429">
                  <c:v>326</c:v>
                </c:pt>
                <c:pt idx="3430">
                  <c:v>322</c:v>
                </c:pt>
                <c:pt idx="3431">
                  <c:v>334</c:v>
                </c:pt>
                <c:pt idx="3432">
                  <c:v>336</c:v>
                </c:pt>
                <c:pt idx="3433">
                  <c:v>330</c:v>
                </c:pt>
                <c:pt idx="3434">
                  <c:v>333</c:v>
                </c:pt>
                <c:pt idx="3435">
                  <c:v>331</c:v>
                </c:pt>
                <c:pt idx="3436">
                  <c:v>325</c:v>
                </c:pt>
                <c:pt idx="3437">
                  <c:v>323</c:v>
                </c:pt>
                <c:pt idx="3438">
                  <c:v>315</c:v>
                </c:pt>
                <c:pt idx="3439">
                  <c:v>311</c:v>
                </c:pt>
                <c:pt idx="3440">
                  <c:v>311</c:v>
                </c:pt>
                <c:pt idx="3441">
                  <c:v>312</c:v>
                </c:pt>
                <c:pt idx="3442">
                  <c:v>314</c:v>
                </c:pt>
                <c:pt idx="3443">
                  <c:v>310</c:v>
                </c:pt>
                <c:pt idx="3444">
                  <c:v>311</c:v>
                </c:pt>
                <c:pt idx="3445">
                  <c:v>319</c:v>
                </c:pt>
                <c:pt idx="3446">
                  <c:v>319</c:v>
                </c:pt>
                <c:pt idx="3447">
                  <c:v>317</c:v>
                </c:pt>
                <c:pt idx="3448">
                  <c:v>317</c:v>
                </c:pt>
                <c:pt idx="3449">
                  <c:v>319</c:v>
                </c:pt>
                <c:pt idx="3450">
                  <c:v>320</c:v>
                </c:pt>
                <c:pt idx="3451">
                  <c:v>320</c:v>
                </c:pt>
                <c:pt idx="3452">
                  <c:v>325</c:v>
                </c:pt>
                <c:pt idx="3453">
                  <c:v>325</c:v>
                </c:pt>
                <c:pt idx="3454">
                  <c:v>325</c:v>
                </c:pt>
                <c:pt idx="3455">
                  <c:v>335</c:v>
                </c:pt>
                <c:pt idx="3456">
                  <c:v>332</c:v>
                </c:pt>
                <c:pt idx="3457">
                  <c:v>329</c:v>
                </c:pt>
                <c:pt idx="3458">
                  <c:v>329</c:v>
                </c:pt>
                <c:pt idx="3459">
                  <c:v>328</c:v>
                </c:pt>
                <c:pt idx="3460">
                  <c:v>324</c:v>
                </c:pt>
                <c:pt idx="3461">
                  <c:v>319</c:v>
                </c:pt>
                <c:pt idx="3462">
                  <c:v>311</c:v>
                </c:pt>
                <c:pt idx="3463">
                  <c:v>308</c:v>
                </c:pt>
                <c:pt idx="3464">
                  <c:v>311</c:v>
                </c:pt>
                <c:pt idx="3465">
                  <c:v>312</c:v>
                </c:pt>
                <c:pt idx="3466">
                  <c:v>311</c:v>
                </c:pt>
                <c:pt idx="3467">
                  <c:v>311</c:v>
                </c:pt>
                <c:pt idx="3468">
                  <c:v>313</c:v>
                </c:pt>
                <c:pt idx="3469">
                  <c:v>311</c:v>
                </c:pt>
                <c:pt idx="3470">
                  <c:v>312</c:v>
                </c:pt>
                <c:pt idx="3471">
                  <c:v>307</c:v>
                </c:pt>
                <c:pt idx="3472">
                  <c:v>304</c:v>
                </c:pt>
                <c:pt idx="3473">
                  <c:v>301</c:v>
                </c:pt>
                <c:pt idx="3474">
                  <c:v>303</c:v>
                </c:pt>
                <c:pt idx="3475">
                  <c:v>294</c:v>
                </c:pt>
                <c:pt idx="3476">
                  <c:v>290</c:v>
                </c:pt>
                <c:pt idx="3477">
                  <c:v>297</c:v>
                </c:pt>
                <c:pt idx="3478">
                  <c:v>295</c:v>
                </c:pt>
                <c:pt idx="3479">
                  <c:v>288</c:v>
                </c:pt>
                <c:pt idx="3480">
                  <c:v>288</c:v>
                </c:pt>
                <c:pt idx="3481">
                  <c:v>283</c:v>
                </c:pt>
                <c:pt idx="3482">
                  <c:v>281</c:v>
                </c:pt>
                <c:pt idx="3483">
                  <c:v>285</c:v>
                </c:pt>
                <c:pt idx="3484">
                  <c:v>281</c:v>
                </c:pt>
                <c:pt idx="3485">
                  <c:v>283</c:v>
                </c:pt>
                <c:pt idx="3486">
                  <c:v>288</c:v>
                </c:pt>
                <c:pt idx="3487">
                  <c:v>292</c:v>
                </c:pt>
                <c:pt idx="3488">
                  <c:v>294</c:v>
                </c:pt>
                <c:pt idx="3489">
                  <c:v>293</c:v>
                </c:pt>
                <c:pt idx="3490">
                  <c:v>290</c:v>
                </c:pt>
                <c:pt idx="3491">
                  <c:v>288</c:v>
                </c:pt>
                <c:pt idx="3492">
                  <c:v>287</c:v>
                </c:pt>
                <c:pt idx="3493">
                  <c:v>294</c:v>
                </c:pt>
                <c:pt idx="3494">
                  <c:v>296</c:v>
                </c:pt>
                <c:pt idx="3495">
                  <c:v>292</c:v>
                </c:pt>
                <c:pt idx="3496">
                  <c:v>290</c:v>
                </c:pt>
                <c:pt idx="3497">
                  <c:v>293</c:v>
                </c:pt>
                <c:pt idx="3498">
                  <c:v>300</c:v>
                </c:pt>
                <c:pt idx="3499">
                  <c:v>312</c:v>
                </c:pt>
                <c:pt idx="3500">
                  <c:v>314</c:v>
                </c:pt>
                <c:pt idx="3501">
                  <c:v>312</c:v>
                </c:pt>
                <c:pt idx="3502">
                  <c:v>321</c:v>
                </c:pt>
                <c:pt idx="3503">
                  <c:v>330</c:v>
                </c:pt>
                <c:pt idx="3504">
                  <c:v>331</c:v>
                </c:pt>
                <c:pt idx="3505">
                  <c:v>325</c:v>
                </c:pt>
                <c:pt idx="3506">
                  <c:v>338</c:v>
                </c:pt>
                <c:pt idx="3507">
                  <c:v>337</c:v>
                </c:pt>
                <c:pt idx="3508">
                  <c:v>348</c:v>
                </c:pt>
                <c:pt idx="3509">
                  <c:v>342</c:v>
                </c:pt>
                <c:pt idx="3510">
                  <c:v>335</c:v>
                </c:pt>
                <c:pt idx="3511">
                  <c:v>331</c:v>
                </c:pt>
                <c:pt idx="3512">
                  <c:v>331</c:v>
                </c:pt>
                <c:pt idx="3513">
                  <c:v>339</c:v>
                </c:pt>
                <c:pt idx="3514">
                  <c:v>341</c:v>
                </c:pt>
                <c:pt idx="3515">
                  <c:v>352</c:v>
                </c:pt>
                <c:pt idx="3516">
                  <c:v>356</c:v>
                </c:pt>
                <c:pt idx="3517">
                  <c:v>353</c:v>
                </c:pt>
                <c:pt idx="3518">
                  <c:v>344</c:v>
                </c:pt>
                <c:pt idx="3519">
                  <c:v>348</c:v>
                </c:pt>
                <c:pt idx="3520">
                  <c:v>346</c:v>
                </c:pt>
                <c:pt idx="3521">
                  <c:v>345</c:v>
                </c:pt>
                <c:pt idx="3522">
                  <c:v>358</c:v>
                </c:pt>
                <c:pt idx="3523">
                  <c:v>355</c:v>
                </c:pt>
                <c:pt idx="3524">
                  <c:v>349</c:v>
                </c:pt>
                <c:pt idx="3525">
                  <c:v>346</c:v>
                </c:pt>
                <c:pt idx="3526">
                  <c:v>340</c:v>
                </c:pt>
                <c:pt idx="3527">
                  <c:v>339</c:v>
                </c:pt>
                <c:pt idx="3528">
                  <c:v>333</c:v>
                </c:pt>
                <c:pt idx="3529">
                  <c:v>335</c:v>
                </c:pt>
                <c:pt idx="3530">
                  <c:v>331</c:v>
                </c:pt>
                <c:pt idx="3531">
                  <c:v>330</c:v>
                </c:pt>
                <c:pt idx="3532">
                  <c:v>327</c:v>
                </c:pt>
                <c:pt idx="3533">
                  <c:v>326</c:v>
                </c:pt>
                <c:pt idx="3534">
                  <c:v>322</c:v>
                </c:pt>
                <c:pt idx="3535">
                  <c:v>316</c:v>
                </c:pt>
                <c:pt idx="3536">
                  <c:v>308</c:v>
                </c:pt>
                <c:pt idx="3537">
                  <c:v>304</c:v>
                </c:pt>
                <c:pt idx="3538">
                  <c:v>307</c:v>
                </c:pt>
                <c:pt idx="3539">
                  <c:v>308</c:v>
                </c:pt>
                <c:pt idx="3540">
                  <c:v>309</c:v>
                </c:pt>
                <c:pt idx="3541">
                  <c:v>308</c:v>
                </c:pt>
                <c:pt idx="3542">
                  <c:v>313</c:v>
                </c:pt>
                <c:pt idx="3543">
                  <c:v>310</c:v>
                </c:pt>
                <c:pt idx="3544">
                  <c:v>310</c:v>
                </c:pt>
                <c:pt idx="3545">
                  <c:v>308</c:v>
                </c:pt>
                <c:pt idx="3546">
                  <c:v>306</c:v>
                </c:pt>
                <c:pt idx="3547">
                  <c:v>307</c:v>
                </c:pt>
                <c:pt idx="3548">
                  <c:v>307</c:v>
                </c:pt>
                <c:pt idx="3549">
                  <c:v>307</c:v>
                </c:pt>
                <c:pt idx="3550">
                  <c:v>307</c:v>
                </c:pt>
                <c:pt idx="3551">
                  <c:v>300</c:v>
                </c:pt>
                <c:pt idx="3552">
                  <c:v>299</c:v>
                </c:pt>
                <c:pt idx="3553">
                  <c:v>296</c:v>
                </c:pt>
                <c:pt idx="3554">
                  <c:v>300</c:v>
                </c:pt>
                <c:pt idx="3555">
                  <c:v>300</c:v>
                </c:pt>
                <c:pt idx="3556">
                  <c:v>308</c:v>
                </c:pt>
                <c:pt idx="3557">
                  <c:v>308</c:v>
                </c:pt>
                <c:pt idx="3558">
                  <c:v>307</c:v>
                </c:pt>
                <c:pt idx="3559">
                  <c:v>304</c:v>
                </c:pt>
                <c:pt idx="3560">
                  <c:v>305</c:v>
                </c:pt>
                <c:pt idx="3561">
                  <c:v>309</c:v>
                </c:pt>
                <c:pt idx="3562">
                  <c:v>311</c:v>
                </c:pt>
                <c:pt idx="3563">
                  <c:v>311</c:v>
                </c:pt>
                <c:pt idx="3564">
                  <c:v>311</c:v>
                </c:pt>
                <c:pt idx="3565">
                  <c:v>308</c:v>
                </c:pt>
                <c:pt idx="3566">
                  <c:v>303</c:v>
                </c:pt>
                <c:pt idx="3567">
                  <c:v>303</c:v>
                </c:pt>
                <c:pt idx="3568">
                  <c:v>297</c:v>
                </c:pt>
                <c:pt idx="3569">
                  <c:v>303</c:v>
                </c:pt>
                <c:pt idx="3570">
                  <c:v>303</c:v>
                </c:pt>
                <c:pt idx="3571">
                  <c:v>297</c:v>
                </c:pt>
                <c:pt idx="3572">
                  <c:v>297</c:v>
                </c:pt>
                <c:pt idx="3573">
                  <c:v>301</c:v>
                </c:pt>
                <c:pt idx="3574">
                  <c:v>301</c:v>
                </c:pt>
                <c:pt idx="3575">
                  <c:v>300</c:v>
                </c:pt>
                <c:pt idx="3576">
                  <c:v>297</c:v>
                </c:pt>
                <c:pt idx="3577">
                  <c:v>293</c:v>
                </c:pt>
                <c:pt idx="3578">
                  <c:v>290</c:v>
                </c:pt>
                <c:pt idx="3579">
                  <c:v>289</c:v>
                </c:pt>
                <c:pt idx="3580">
                  <c:v>291</c:v>
                </c:pt>
                <c:pt idx="3581">
                  <c:v>295</c:v>
                </c:pt>
                <c:pt idx="3582">
                  <c:v>294</c:v>
                </c:pt>
                <c:pt idx="3583">
                  <c:v>292</c:v>
                </c:pt>
                <c:pt idx="3584">
                  <c:v>294</c:v>
                </c:pt>
                <c:pt idx="3585">
                  <c:v>307</c:v>
                </c:pt>
                <c:pt idx="3586">
                  <c:v>303</c:v>
                </c:pt>
                <c:pt idx="3587">
                  <c:v>300</c:v>
                </c:pt>
                <c:pt idx="3588">
                  <c:v>298</c:v>
                </c:pt>
                <c:pt idx="3589">
                  <c:v>294</c:v>
                </c:pt>
                <c:pt idx="3590">
                  <c:v>293</c:v>
                </c:pt>
                <c:pt idx="3591">
                  <c:v>289</c:v>
                </c:pt>
                <c:pt idx="3592">
                  <c:v>289</c:v>
                </c:pt>
                <c:pt idx="3593">
                  <c:v>284</c:v>
                </c:pt>
                <c:pt idx="3594">
                  <c:v>282</c:v>
                </c:pt>
                <c:pt idx="3595">
                  <c:v>278</c:v>
                </c:pt>
                <c:pt idx="3596">
                  <c:v>275</c:v>
                </c:pt>
                <c:pt idx="3597">
                  <c:v>272</c:v>
                </c:pt>
                <c:pt idx="3598">
                  <c:v>272</c:v>
                </c:pt>
                <c:pt idx="3599">
                  <c:v>270</c:v>
                </c:pt>
                <c:pt idx="3600">
                  <c:v>267</c:v>
                </c:pt>
                <c:pt idx="3601">
                  <c:v>267</c:v>
                </c:pt>
                <c:pt idx="3602">
                  <c:v>267</c:v>
                </c:pt>
                <c:pt idx="3603">
                  <c:v>269</c:v>
                </c:pt>
                <c:pt idx="3604">
                  <c:v>269</c:v>
                </c:pt>
                <c:pt idx="3605">
                  <c:v>269</c:v>
                </c:pt>
                <c:pt idx="3606">
                  <c:v>266</c:v>
                </c:pt>
                <c:pt idx="3607">
                  <c:v>267</c:v>
                </c:pt>
                <c:pt idx="3608">
                  <c:v>274</c:v>
                </c:pt>
                <c:pt idx="3609">
                  <c:v>273</c:v>
                </c:pt>
                <c:pt idx="3610">
                  <c:v>272</c:v>
                </c:pt>
                <c:pt idx="3611">
                  <c:v>269</c:v>
                </c:pt>
                <c:pt idx="3612">
                  <c:v>268</c:v>
                </c:pt>
                <c:pt idx="3613">
                  <c:v>270</c:v>
                </c:pt>
                <c:pt idx="3614">
                  <c:v>269</c:v>
                </c:pt>
                <c:pt idx="3615">
                  <c:v>269</c:v>
                </c:pt>
                <c:pt idx="3616">
                  <c:v>268</c:v>
                </c:pt>
                <c:pt idx="3617">
                  <c:v>273</c:v>
                </c:pt>
                <c:pt idx="3618">
                  <c:v>270</c:v>
                </c:pt>
                <c:pt idx="3619">
                  <c:v>270</c:v>
                </c:pt>
                <c:pt idx="3620">
                  <c:v>267</c:v>
                </c:pt>
                <c:pt idx="3621">
                  <c:v>267</c:v>
                </c:pt>
                <c:pt idx="3622">
                  <c:v>266</c:v>
                </c:pt>
                <c:pt idx="3623">
                  <c:v>264</c:v>
                </c:pt>
                <c:pt idx="3624">
                  <c:v>262</c:v>
                </c:pt>
                <c:pt idx="3625">
                  <c:v>261</c:v>
                </c:pt>
                <c:pt idx="3626">
                  <c:v>261</c:v>
                </c:pt>
                <c:pt idx="3627">
                  <c:v>259</c:v>
                </c:pt>
                <c:pt idx="3628">
                  <c:v>257</c:v>
                </c:pt>
                <c:pt idx="3629">
                  <c:v>256</c:v>
                </c:pt>
                <c:pt idx="3630">
                  <c:v>262</c:v>
                </c:pt>
                <c:pt idx="3631">
                  <c:v>262</c:v>
                </c:pt>
                <c:pt idx="3632">
                  <c:v>260</c:v>
                </c:pt>
                <c:pt idx="3633">
                  <c:v>257</c:v>
                </c:pt>
                <c:pt idx="3634">
                  <c:v>257</c:v>
                </c:pt>
                <c:pt idx="3635">
                  <c:v>256</c:v>
                </c:pt>
                <c:pt idx="3636">
                  <c:v>254</c:v>
                </c:pt>
                <c:pt idx="3637">
                  <c:v>252</c:v>
                </c:pt>
                <c:pt idx="3638">
                  <c:v>251</c:v>
                </c:pt>
                <c:pt idx="3639">
                  <c:v>252</c:v>
                </c:pt>
                <c:pt idx="3640">
                  <c:v>248</c:v>
                </c:pt>
                <c:pt idx="3641">
                  <c:v>249</c:v>
                </c:pt>
                <c:pt idx="3642">
                  <c:v>249</c:v>
                </c:pt>
                <c:pt idx="3643">
                  <c:v>247</c:v>
                </c:pt>
                <c:pt idx="3644">
                  <c:v>244</c:v>
                </c:pt>
                <c:pt idx="3645">
                  <c:v>243</c:v>
                </c:pt>
                <c:pt idx="3646">
                  <c:v>241</c:v>
                </c:pt>
                <c:pt idx="3647">
                  <c:v>241</c:v>
                </c:pt>
                <c:pt idx="3648">
                  <c:v>242</c:v>
                </c:pt>
                <c:pt idx="3649">
                  <c:v>239</c:v>
                </c:pt>
                <c:pt idx="3650">
                  <c:v>239</c:v>
                </c:pt>
                <c:pt idx="3651">
                  <c:v>243</c:v>
                </c:pt>
                <c:pt idx="3652">
                  <c:v>243</c:v>
                </c:pt>
                <c:pt idx="3653">
                  <c:v>240</c:v>
                </c:pt>
                <c:pt idx="3654">
                  <c:v>240</c:v>
                </c:pt>
                <c:pt idx="3655">
                  <c:v>238</c:v>
                </c:pt>
                <c:pt idx="3656">
                  <c:v>236</c:v>
                </c:pt>
                <c:pt idx="3657">
                  <c:v>235</c:v>
                </c:pt>
                <c:pt idx="3658">
                  <c:v>236</c:v>
                </c:pt>
                <c:pt idx="3659">
                  <c:v>237</c:v>
                </c:pt>
                <c:pt idx="3660">
                  <c:v>239</c:v>
                </c:pt>
                <c:pt idx="3661">
                  <c:v>239</c:v>
                </c:pt>
                <c:pt idx="3662">
                  <c:v>235</c:v>
                </c:pt>
                <c:pt idx="3663">
                  <c:v>236</c:v>
                </c:pt>
                <c:pt idx="3664">
                  <c:v>236</c:v>
                </c:pt>
                <c:pt idx="3665">
                  <c:v>236</c:v>
                </c:pt>
                <c:pt idx="3666">
                  <c:v>235</c:v>
                </c:pt>
                <c:pt idx="3667">
                  <c:v>234</c:v>
                </c:pt>
                <c:pt idx="3668">
                  <c:v>237</c:v>
                </c:pt>
                <c:pt idx="3669">
                  <c:v>248</c:v>
                </c:pt>
                <c:pt idx="3670">
                  <c:v>254</c:v>
                </c:pt>
                <c:pt idx="3671">
                  <c:v>254</c:v>
                </c:pt>
                <c:pt idx="3672">
                  <c:v>254</c:v>
                </c:pt>
                <c:pt idx="3673">
                  <c:v>260</c:v>
                </c:pt>
                <c:pt idx="3674">
                  <c:v>249</c:v>
                </c:pt>
                <c:pt idx="3675">
                  <c:v>249</c:v>
                </c:pt>
                <c:pt idx="3676">
                  <c:v>253</c:v>
                </c:pt>
                <c:pt idx="3677">
                  <c:v>250</c:v>
                </c:pt>
                <c:pt idx="3678">
                  <c:v>245</c:v>
                </c:pt>
                <c:pt idx="3679">
                  <c:v>242</c:v>
                </c:pt>
                <c:pt idx="3680">
                  <c:v>237</c:v>
                </c:pt>
                <c:pt idx="3681">
                  <c:v>234</c:v>
                </c:pt>
                <c:pt idx="3682">
                  <c:v>233</c:v>
                </c:pt>
                <c:pt idx="3683">
                  <c:v>233</c:v>
                </c:pt>
                <c:pt idx="3684">
                  <c:v>230</c:v>
                </c:pt>
                <c:pt idx="3685">
                  <c:v>228</c:v>
                </c:pt>
                <c:pt idx="3686">
                  <c:v>226</c:v>
                </c:pt>
                <c:pt idx="3687">
                  <c:v>224</c:v>
                </c:pt>
                <c:pt idx="3688">
                  <c:v>223</c:v>
                </c:pt>
                <c:pt idx="3689">
                  <c:v>218</c:v>
                </c:pt>
                <c:pt idx="3690">
                  <c:v>214</c:v>
                </c:pt>
                <c:pt idx="3691">
                  <c:v>213</c:v>
                </c:pt>
                <c:pt idx="3692">
                  <c:v>212</c:v>
                </c:pt>
                <c:pt idx="3693">
                  <c:v>213</c:v>
                </c:pt>
                <c:pt idx="3694">
                  <c:v>206</c:v>
                </c:pt>
                <c:pt idx="3695">
                  <c:v>210</c:v>
                </c:pt>
                <c:pt idx="3696">
                  <c:v>210</c:v>
                </c:pt>
                <c:pt idx="3697">
                  <c:v>205</c:v>
                </c:pt>
                <c:pt idx="3698">
                  <c:v>201</c:v>
                </c:pt>
                <c:pt idx="3699">
                  <c:v>198</c:v>
                </c:pt>
                <c:pt idx="3700">
                  <c:v>199</c:v>
                </c:pt>
                <c:pt idx="3701">
                  <c:v>198</c:v>
                </c:pt>
                <c:pt idx="3702">
                  <c:v>203</c:v>
                </c:pt>
                <c:pt idx="3703">
                  <c:v>206</c:v>
                </c:pt>
                <c:pt idx="3704">
                  <c:v>211</c:v>
                </c:pt>
                <c:pt idx="3705">
                  <c:v>207</c:v>
                </c:pt>
                <c:pt idx="3706">
                  <c:v>205</c:v>
                </c:pt>
                <c:pt idx="3707">
                  <c:v>199</c:v>
                </c:pt>
                <c:pt idx="3708">
                  <c:v>196</c:v>
                </c:pt>
                <c:pt idx="3709">
                  <c:v>196</c:v>
                </c:pt>
                <c:pt idx="3710">
                  <c:v>197</c:v>
                </c:pt>
                <c:pt idx="3711">
                  <c:v>200</c:v>
                </c:pt>
                <c:pt idx="3712">
                  <c:v>201</c:v>
                </c:pt>
                <c:pt idx="3713">
                  <c:v>202</c:v>
                </c:pt>
                <c:pt idx="3714">
                  <c:v>198</c:v>
                </c:pt>
                <c:pt idx="3715">
                  <c:v>200</c:v>
                </c:pt>
                <c:pt idx="3716">
                  <c:v>198</c:v>
                </c:pt>
                <c:pt idx="3717">
                  <c:v>194</c:v>
                </c:pt>
                <c:pt idx="3718">
                  <c:v>194</c:v>
                </c:pt>
                <c:pt idx="3719">
                  <c:v>193</c:v>
                </c:pt>
                <c:pt idx="3720">
                  <c:v>192</c:v>
                </c:pt>
                <c:pt idx="3721">
                  <c:v>193</c:v>
                </c:pt>
                <c:pt idx="3722">
                  <c:v>189</c:v>
                </c:pt>
                <c:pt idx="3723">
                  <c:v>190</c:v>
                </c:pt>
                <c:pt idx="3724">
                  <c:v>194</c:v>
                </c:pt>
                <c:pt idx="3725">
                  <c:v>194</c:v>
                </c:pt>
                <c:pt idx="3726">
                  <c:v>195</c:v>
                </c:pt>
                <c:pt idx="3727">
                  <c:v>197</c:v>
                </c:pt>
                <c:pt idx="3728">
                  <c:v>196</c:v>
                </c:pt>
                <c:pt idx="3729">
                  <c:v>196</c:v>
                </c:pt>
                <c:pt idx="3730">
                  <c:v>196</c:v>
                </c:pt>
                <c:pt idx="3731">
                  <c:v>194</c:v>
                </c:pt>
                <c:pt idx="3732">
                  <c:v>193</c:v>
                </c:pt>
                <c:pt idx="3733">
                  <c:v>193</c:v>
                </c:pt>
                <c:pt idx="3734">
                  <c:v>194</c:v>
                </c:pt>
                <c:pt idx="3735">
                  <c:v>195</c:v>
                </c:pt>
                <c:pt idx="3736">
                  <c:v>196</c:v>
                </c:pt>
                <c:pt idx="3737">
                  <c:v>205</c:v>
                </c:pt>
                <c:pt idx="3738">
                  <c:v>205</c:v>
                </c:pt>
                <c:pt idx="3739">
                  <c:v>206</c:v>
                </c:pt>
                <c:pt idx="3740">
                  <c:v>204</c:v>
                </c:pt>
                <c:pt idx="3741">
                  <c:v>204</c:v>
                </c:pt>
                <c:pt idx="3742">
                  <c:v>204</c:v>
                </c:pt>
                <c:pt idx="3743">
                  <c:v>204</c:v>
                </c:pt>
                <c:pt idx="3744">
                  <c:v>203</c:v>
                </c:pt>
                <c:pt idx="3745">
                  <c:v>201</c:v>
                </c:pt>
                <c:pt idx="3746">
                  <c:v>201</c:v>
                </c:pt>
                <c:pt idx="3747">
                  <c:v>202</c:v>
                </c:pt>
                <c:pt idx="3748">
                  <c:v>206</c:v>
                </c:pt>
                <c:pt idx="3749">
                  <c:v>208</c:v>
                </c:pt>
                <c:pt idx="3750">
                  <c:v>208</c:v>
                </c:pt>
                <c:pt idx="3751">
                  <c:v>210</c:v>
                </c:pt>
                <c:pt idx="3752">
                  <c:v>213</c:v>
                </c:pt>
                <c:pt idx="3753">
                  <c:v>218</c:v>
                </c:pt>
                <c:pt idx="3754">
                  <c:v>213</c:v>
                </c:pt>
                <c:pt idx="3755">
                  <c:v>213</c:v>
                </c:pt>
                <c:pt idx="3756">
                  <c:v>210</c:v>
                </c:pt>
                <c:pt idx="3757">
                  <c:v>210</c:v>
                </c:pt>
                <c:pt idx="3758">
                  <c:v>210</c:v>
                </c:pt>
                <c:pt idx="3759">
                  <c:v>209</c:v>
                </c:pt>
                <c:pt idx="3760">
                  <c:v>218</c:v>
                </c:pt>
                <c:pt idx="3761">
                  <c:v>216</c:v>
                </c:pt>
                <c:pt idx="3762">
                  <c:v>214</c:v>
                </c:pt>
                <c:pt idx="3763">
                  <c:v>213</c:v>
                </c:pt>
                <c:pt idx="3764">
                  <c:v>207</c:v>
                </c:pt>
                <c:pt idx="3765">
                  <c:v>202</c:v>
                </c:pt>
                <c:pt idx="3766">
                  <c:v>200</c:v>
                </c:pt>
                <c:pt idx="3767">
                  <c:v>201</c:v>
                </c:pt>
                <c:pt idx="3768">
                  <c:v>203</c:v>
                </c:pt>
                <c:pt idx="3769">
                  <c:v>205</c:v>
                </c:pt>
                <c:pt idx="3770">
                  <c:v>204</c:v>
                </c:pt>
                <c:pt idx="3771">
                  <c:v>203</c:v>
                </c:pt>
                <c:pt idx="3772">
                  <c:v>203</c:v>
                </c:pt>
                <c:pt idx="3773">
                  <c:v>202</c:v>
                </c:pt>
                <c:pt idx="3774">
                  <c:v>200</c:v>
                </c:pt>
                <c:pt idx="3775">
                  <c:v>201</c:v>
                </c:pt>
                <c:pt idx="3776">
                  <c:v>202</c:v>
                </c:pt>
                <c:pt idx="3777">
                  <c:v>205</c:v>
                </c:pt>
                <c:pt idx="3778">
                  <c:v>209</c:v>
                </c:pt>
                <c:pt idx="3779">
                  <c:v>211</c:v>
                </c:pt>
                <c:pt idx="3780">
                  <c:v>224</c:v>
                </c:pt>
                <c:pt idx="3781">
                  <c:v>226</c:v>
                </c:pt>
                <c:pt idx="3782">
                  <c:v>224</c:v>
                </c:pt>
                <c:pt idx="3783">
                  <c:v>222</c:v>
                </c:pt>
                <c:pt idx="3784">
                  <c:v>223</c:v>
                </c:pt>
                <c:pt idx="3785">
                  <c:v>222</c:v>
                </c:pt>
                <c:pt idx="3786">
                  <c:v>226</c:v>
                </c:pt>
                <c:pt idx="3787">
                  <c:v>229</c:v>
                </c:pt>
                <c:pt idx="3788">
                  <c:v>238</c:v>
                </c:pt>
                <c:pt idx="3789">
                  <c:v>237</c:v>
                </c:pt>
                <c:pt idx="3790">
                  <c:v>237</c:v>
                </c:pt>
                <c:pt idx="3791">
                  <c:v>237</c:v>
                </c:pt>
                <c:pt idx="3792">
                  <c:v>237</c:v>
                </c:pt>
                <c:pt idx="3793">
                  <c:v>237</c:v>
                </c:pt>
                <c:pt idx="3794">
                  <c:v>239</c:v>
                </c:pt>
                <c:pt idx="3795">
                  <c:v>239</c:v>
                </c:pt>
                <c:pt idx="3796">
                  <c:v>240</c:v>
                </c:pt>
                <c:pt idx="3797">
                  <c:v>239</c:v>
                </c:pt>
                <c:pt idx="3798">
                  <c:v>237</c:v>
                </c:pt>
                <c:pt idx="3799">
                  <c:v>239</c:v>
                </c:pt>
                <c:pt idx="3800">
                  <c:v>237</c:v>
                </c:pt>
                <c:pt idx="3801">
                  <c:v>239</c:v>
                </c:pt>
                <c:pt idx="3802">
                  <c:v>239</c:v>
                </c:pt>
                <c:pt idx="3803">
                  <c:v>255</c:v>
                </c:pt>
                <c:pt idx="3804">
                  <c:v>265</c:v>
                </c:pt>
                <c:pt idx="3805">
                  <c:v>263</c:v>
                </c:pt>
                <c:pt idx="3806">
                  <c:v>263</c:v>
                </c:pt>
                <c:pt idx="3807">
                  <c:v>274</c:v>
                </c:pt>
                <c:pt idx="3808">
                  <c:v>278</c:v>
                </c:pt>
                <c:pt idx="3809">
                  <c:v>286</c:v>
                </c:pt>
                <c:pt idx="3810">
                  <c:v>282</c:v>
                </c:pt>
                <c:pt idx="3811">
                  <c:v>278</c:v>
                </c:pt>
                <c:pt idx="3812">
                  <c:v>276</c:v>
                </c:pt>
                <c:pt idx="3813">
                  <c:v>273</c:v>
                </c:pt>
                <c:pt idx="3814">
                  <c:v>269</c:v>
                </c:pt>
                <c:pt idx="3815">
                  <c:v>267</c:v>
                </c:pt>
                <c:pt idx="3816">
                  <c:v>263</c:v>
                </c:pt>
                <c:pt idx="3817">
                  <c:v>260</c:v>
                </c:pt>
                <c:pt idx="3818">
                  <c:v>257</c:v>
                </c:pt>
                <c:pt idx="3819">
                  <c:v>255</c:v>
                </c:pt>
                <c:pt idx="3820">
                  <c:v>258</c:v>
                </c:pt>
                <c:pt idx="3821">
                  <c:v>252</c:v>
                </c:pt>
                <c:pt idx="3822">
                  <c:v>251</c:v>
                </c:pt>
                <c:pt idx="3823">
                  <c:v>253</c:v>
                </c:pt>
                <c:pt idx="3824">
                  <c:v>253</c:v>
                </c:pt>
                <c:pt idx="3825">
                  <c:v>258</c:v>
                </c:pt>
                <c:pt idx="3826">
                  <c:v>258</c:v>
                </c:pt>
                <c:pt idx="3827">
                  <c:v>258</c:v>
                </c:pt>
                <c:pt idx="3828">
                  <c:v>263</c:v>
                </c:pt>
                <c:pt idx="3829">
                  <c:v>264</c:v>
                </c:pt>
                <c:pt idx="3830">
                  <c:v>265</c:v>
                </c:pt>
                <c:pt idx="3831">
                  <c:v>266</c:v>
                </c:pt>
                <c:pt idx="3832">
                  <c:v>267</c:v>
                </c:pt>
                <c:pt idx="3833">
                  <c:v>266</c:v>
                </c:pt>
                <c:pt idx="3834">
                  <c:v>264</c:v>
                </c:pt>
                <c:pt idx="3835">
                  <c:v>265</c:v>
                </c:pt>
                <c:pt idx="3836">
                  <c:v>269</c:v>
                </c:pt>
                <c:pt idx="3837">
                  <c:v>269</c:v>
                </c:pt>
                <c:pt idx="3838">
                  <c:v>266</c:v>
                </c:pt>
                <c:pt idx="3839">
                  <c:v>265</c:v>
                </c:pt>
                <c:pt idx="3840">
                  <c:v>272</c:v>
                </c:pt>
                <c:pt idx="3841">
                  <c:v>272</c:v>
                </c:pt>
                <c:pt idx="3842">
                  <c:v>275</c:v>
                </c:pt>
                <c:pt idx="3843">
                  <c:v>280</c:v>
                </c:pt>
                <c:pt idx="3844">
                  <c:v>287</c:v>
                </c:pt>
                <c:pt idx="3845">
                  <c:v>297</c:v>
                </c:pt>
                <c:pt idx="3846">
                  <c:v>298</c:v>
                </c:pt>
                <c:pt idx="3847">
                  <c:v>297</c:v>
                </c:pt>
                <c:pt idx="3848">
                  <c:v>299</c:v>
                </c:pt>
                <c:pt idx="3849">
                  <c:v>298</c:v>
                </c:pt>
                <c:pt idx="3850">
                  <c:v>297</c:v>
                </c:pt>
                <c:pt idx="3851">
                  <c:v>298</c:v>
                </c:pt>
                <c:pt idx="3852">
                  <c:v>305</c:v>
                </c:pt>
                <c:pt idx="3853">
                  <c:v>305</c:v>
                </c:pt>
                <c:pt idx="3854">
                  <c:v>312</c:v>
                </c:pt>
                <c:pt idx="3855">
                  <c:v>318</c:v>
                </c:pt>
                <c:pt idx="3856">
                  <c:v>323</c:v>
                </c:pt>
                <c:pt idx="3857">
                  <c:v>338</c:v>
                </c:pt>
                <c:pt idx="3858">
                  <c:v>344</c:v>
                </c:pt>
                <c:pt idx="3859">
                  <c:v>334</c:v>
                </c:pt>
                <c:pt idx="3860">
                  <c:v>334</c:v>
                </c:pt>
                <c:pt idx="3861">
                  <c:v>324</c:v>
                </c:pt>
                <c:pt idx="3862">
                  <c:v>318</c:v>
                </c:pt>
                <c:pt idx="3863">
                  <c:v>315</c:v>
                </c:pt>
                <c:pt idx="3864">
                  <c:v>311</c:v>
                </c:pt>
                <c:pt idx="3865">
                  <c:v>308</c:v>
                </c:pt>
                <c:pt idx="3866">
                  <c:v>307</c:v>
                </c:pt>
                <c:pt idx="3867">
                  <c:v>305</c:v>
                </c:pt>
                <c:pt idx="3868">
                  <c:v>311</c:v>
                </c:pt>
                <c:pt idx="3869">
                  <c:v>305</c:v>
                </c:pt>
                <c:pt idx="3870">
                  <c:v>301</c:v>
                </c:pt>
                <c:pt idx="3871">
                  <c:v>300</c:v>
                </c:pt>
                <c:pt idx="3872">
                  <c:v>299</c:v>
                </c:pt>
                <c:pt idx="3873">
                  <c:v>296</c:v>
                </c:pt>
                <c:pt idx="3874">
                  <c:v>293</c:v>
                </c:pt>
                <c:pt idx="3875">
                  <c:v>290</c:v>
                </c:pt>
                <c:pt idx="3876">
                  <c:v>286</c:v>
                </c:pt>
                <c:pt idx="3877">
                  <c:v>287</c:v>
                </c:pt>
                <c:pt idx="3878">
                  <c:v>287</c:v>
                </c:pt>
                <c:pt idx="3879">
                  <c:v>293</c:v>
                </c:pt>
                <c:pt idx="3880">
                  <c:v>291</c:v>
                </c:pt>
                <c:pt idx="3881">
                  <c:v>291</c:v>
                </c:pt>
                <c:pt idx="3882">
                  <c:v>290</c:v>
                </c:pt>
                <c:pt idx="3883">
                  <c:v>295</c:v>
                </c:pt>
                <c:pt idx="3884">
                  <c:v>293</c:v>
                </c:pt>
                <c:pt idx="3885">
                  <c:v>289</c:v>
                </c:pt>
                <c:pt idx="3886">
                  <c:v>288</c:v>
                </c:pt>
                <c:pt idx="3887">
                  <c:v>287</c:v>
                </c:pt>
                <c:pt idx="3888">
                  <c:v>285</c:v>
                </c:pt>
                <c:pt idx="3889">
                  <c:v>283</c:v>
                </c:pt>
                <c:pt idx="3890">
                  <c:v>283</c:v>
                </c:pt>
                <c:pt idx="3891">
                  <c:v>282</c:v>
                </c:pt>
                <c:pt idx="3892">
                  <c:v>282</c:v>
                </c:pt>
                <c:pt idx="3893">
                  <c:v>280</c:v>
                </c:pt>
                <c:pt idx="3894">
                  <c:v>280</c:v>
                </c:pt>
                <c:pt idx="3895">
                  <c:v>281</c:v>
                </c:pt>
                <c:pt idx="3896">
                  <c:v>285</c:v>
                </c:pt>
                <c:pt idx="3897">
                  <c:v>289</c:v>
                </c:pt>
                <c:pt idx="3898">
                  <c:v>295</c:v>
                </c:pt>
                <c:pt idx="3899">
                  <c:v>299</c:v>
                </c:pt>
                <c:pt idx="3900">
                  <c:v>302</c:v>
                </c:pt>
                <c:pt idx="3901">
                  <c:v>310</c:v>
                </c:pt>
                <c:pt idx="3902">
                  <c:v>313</c:v>
                </c:pt>
                <c:pt idx="3903">
                  <c:v>309</c:v>
                </c:pt>
                <c:pt idx="3904">
                  <c:v>309</c:v>
                </c:pt>
                <c:pt idx="3905">
                  <c:v>312</c:v>
                </c:pt>
                <c:pt idx="3906">
                  <c:v>310</c:v>
                </c:pt>
                <c:pt idx="3907">
                  <c:v>310</c:v>
                </c:pt>
                <c:pt idx="3908">
                  <c:v>310</c:v>
                </c:pt>
                <c:pt idx="3909">
                  <c:v>311</c:v>
                </c:pt>
                <c:pt idx="3910">
                  <c:v>314</c:v>
                </c:pt>
                <c:pt idx="3911">
                  <c:v>314</c:v>
                </c:pt>
                <c:pt idx="3912">
                  <c:v>312</c:v>
                </c:pt>
                <c:pt idx="3913">
                  <c:v>312</c:v>
                </c:pt>
                <c:pt idx="3914">
                  <c:v>318</c:v>
                </c:pt>
                <c:pt idx="3915">
                  <c:v>310</c:v>
                </c:pt>
                <c:pt idx="3916">
                  <c:v>313</c:v>
                </c:pt>
                <c:pt idx="3917">
                  <c:v>315</c:v>
                </c:pt>
                <c:pt idx="3918">
                  <c:v>312</c:v>
                </c:pt>
                <c:pt idx="3919">
                  <c:v>311</c:v>
                </c:pt>
                <c:pt idx="3920">
                  <c:v>308</c:v>
                </c:pt>
                <c:pt idx="3921">
                  <c:v>308</c:v>
                </c:pt>
                <c:pt idx="3922">
                  <c:v>306</c:v>
                </c:pt>
                <c:pt idx="3923">
                  <c:v>307</c:v>
                </c:pt>
                <c:pt idx="3924">
                  <c:v>309</c:v>
                </c:pt>
                <c:pt idx="3925">
                  <c:v>308</c:v>
                </c:pt>
                <c:pt idx="3926">
                  <c:v>306</c:v>
                </c:pt>
                <c:pt idx="3927">
                  <c:v>304</c:v>
                </c:pt>
                <c:pt idx="3928">
                  <c:v>302</c:v>
                </c:pt>
                <c:pt idx="3929">
                  <c:v>294</c:v>
                </c:pt>
                <c:pt idx="3930">
                  <c:v>293</c:v>
                </c:pt>
                <c:pt idx="3931">
                  <c:v>295</c:v>
                </c:pt>
                <c:pt idx="3932">
                  <c:v>298</c:v>
                </c:pt>
                <c:pt idx="3933">
                  <c:v>300</c:v>
                </c:pt>
                <c:pt idx="3934">
                  <c:v>300</c:v>
                </c:pt>
                <c:pt idx="3935">
                  <c:v>310</c:v>
                </c:pt>
                <c:pt idx="3936">
                  <c:v>304</c:v>
                </c:pt>
                <c:pt idx="3937">
                  <c:v>303</c:v>
                </c:pt>
                <c:pt idx="3938">
                  <c:v>303</c:v>
                </c:pt>
                <c:pt idx="3939">
                  <c:v>301</c:v>
                </c:pt>
                <c:pt idx="3940">
                  <c:v>303</c:v>
                </c:pt>
                <c:pt idx="3941">
                  <c:v>301</c:v>
                </c:pt>
                <c:pt idx="3942">
                  <c:v>303</c:v>
                </c:pt>
                <c:pt idx="3943">
                  <c:v>301</c:v>
                </c:pt>
                <c:pt idx="3944">
                  <c:v>296</c:v>
                </c:pt>
                <c:pt idx="3945">
                  <c:v>294</c:v>
                </c:pt>
                <c:pt idx="3946">
                  <c:v>294</c:v>
                </c:pt>
                <c:pt idx="3947">
                  <c:v>291</c:v>
                </c:pt>
                <c:pt idx="3948">
                  <c:v>288</c:v>
                </c:pt>
                <c:pt idx="3949">
                  <c:v>286</c:v>
                </c:pt>
                <c:pt idx="3950">
                  <c:v>281</c:v>
                </c:pt>
                <c:pt idx="3951">
                  <c:v>277</c:v>
                </c:pt>
                <c:pt idx="3952">
                  <c:v>275</c:v>
                </c:pt>
                <c:pt idx="3953">
                  <c:v>271</c:v>
                </c:pt>
                <c:pt idx="3954">
                  <c:v>267</c:v>
                </c:pt>
                <c:pt idx="3955">
                  <c:v>285</c:v>
                </c:pt>
                <c:pt idx="3956">
                  <c:v>282</c:v>
                </c:pt>
                <c:pt idx="3957">
                  <c:v>280</c:v>
                </c:pt>
                <c:pt idx="3958">
                  <c:v>276</c:v>
                </c:pt>
                <c:pt idx="3959">
                  <c:v>275</c:v>
                </c:pt>
                <c:pt idx="3960">
                  <c:v>279</c:v>
                </c:pt>
                <c:pt idx="3961">
                  <c:v>284</c:v>
                </c:pt>
                <c:pt idx="3962">
                  <c:v>283</c:v>
                </c:pt>
                <c:pt idx="3963">
                  <c:v>282</c:v>
                </c:pt>
                <c:pt idx="3964">
                  <c:v>281</c:v>
                </c:pt>
                <c:pt idx="3965">
                  <c:v>283</c:v>
                </c:pt>
                <c:pt idx="3966">
                  <c:v>288</c:v>
                </c:pt>
                <c:pt idx="3967">
                  <c:v>293</c:v>
                </c:pt>
                <c:pt idx="3968">
                  <c:v>295</c:v>
                </c:pt>
                <c:pt idx="3969">
                  <c:v>295</c:v>
                </c:pt>
                <c:pt idx="3970">
                  <c:v>292</c:v>
                </c:pt>
                <c:pt idx="3971">
                  <c:v>293</c:v>
                </c:pt>
                <c:pt idx="3972">
                  <c:v>293</c:v>
                </c:pt>
                <c:pt idx="3973">
                  <c:v>294</c:v>
                </c:pt>
                <c:pt idx="3974">
                  <c:v>289</c:v>
                </c:pt>
                <c:pt idx="3975">
                  <c:v>289</c:v>
                </c:pt>
                <c:pt idx="3976">
                  <c:v>301</c:v>
                </c:pt>
                <c:pt idx="3977">
                  <c:v>298</c:v>
                </c:pt>
                <c:pt idx="3978">
                  <c:v>298</c:v>
                </c:pt>
                <c:pt idx="3979">
                  <c:v>298</c:v>
                </c:pt>
                <c:pt idx="3980">
                  <c:v>297</c:v>
                </c:pt>
                <c:pt idx="3981">
                  <c:v>295</c:v>
                </c:pt>
                <c:pt idx="3982">
                  <c:v>293</c:v>
                </c:pt>
                <c:pt idx="3983">
                  <c:v>286</c:v>
                </c:pt>
                <c:pt idx="3984">
                  <c:v>285</c:v>
                </c:pt>
                <c:pt idx="3985">
                  <c:v>285</c:v>
                </c:pt>
                <c:pt idx="3986">
                  <c:v>285</c:v>
                </c:pt>
                <c:pt idx="3987">
                  <c:v>285</c:v>
                </c:pt>
                <c:pt idx="3988">
                  <c:v>289</c:v>
                </c:pt>
                <c:pt idx="3989">
                  <c:v>294</c:v>
                </c:pt>
                <c:pt idx="3990">
                  <c:v>294</c:v>
                </c:pt>
                <c:pt idx="3991">
                  <c:v>297</c:v>
                </c:pt>
                <c:pt idx="3992">
                  <c:v>295</c:v>
                </c:pt>
                <c:pt idx="3993">
                  <c:v>292</c:v>
                </c:pt>
                <c:pt idx="3994">
                  <c:v>290</c:v>
                </c:pt>
                <c:pt idx="3995">
                  <c:v>287</c:v>
                </c:pt>
                <c:pt idx="3996">
                  <c:v>287</c:v>
                </c:pt>
                <c:pt idx="3997">
                  <c:v>282</c:v>
                </c:pt>
                <c:pt idx="3998">
                  <c:v>288</c:v>
                </c:pt>
                <c:pt idx="3999">
                  <c:v>287</c:v>
                </c:pt>
                <c:pt idx="4000">
                  <c:v>287</c:v>
                </c:pt>
                <c:pt idx="4001">
                  <c:v>286</c:v>
                </c:pt>
                <c:pt idx="4002">
                  <c:v>291</c:v>
                </c:pt>
                <c:pt idx="4003">
                  <c:v>295</c:v>
                </c:pt>
                <c:pt idx="4004">
                  <c:v>293</c:v>
                </c:pt>
                <c:pt idx="4005">
                  <c:v>292</c:v>
                </c:pt>
                <c:pt idx="4006">
                  <c:v>291</c:v>
                </c:pt>
                <c:pt idx="4007">
                  <c:v>287</c:v>
                </c:pt>
                <c:pt idx="4008">
                  <c:v>284</c:v>
                </c:pt>
                <c:pt idx="4009">
                  <c:v>283</c:v>
                </c:pt>
                <c:pt idx="4010">
                  <c:v>284</c:v>
                </c:pt>
                <c:pt idx="4011">
                  <c:v>282</c:v>
                </c:pt>
                <c:pt idx="4012">
                  <c:v>282</c:v>
                </c:pt>
                <c:pt idx="4013">
                  <c:v>281</c:v>
                </c:pt>
                <c:pt idx="4014">
                  <c:v>281</c:v>
                </c:pt>
                <c:pt idx="4015">
                  <c:v>281</c:v>
                </c:pt>
                <c:pt idx="4016">
                  <c:v>285</c:v>
                </c:pt>
                <c:pt idx="4017">
                  <c:v>284</c:v>
                </c:pt>
                <c:pt idx="4018">
                  <c:v>283</c:v>
                </c:pt>
                <c:pt idx="4019">
                  <c:v>283</c:v>
                </c:pt>
                <c:pt idx="4020">
                  <c:v>286</c:v>
                </c:pt>
                <c:pt idx="4021">
                  <c:v>283</c:v>
                </c:pt>
                <c:pt idx="4022">
                  <c:v>281</c:v>
                </c:pt>
                <c:pt idx="4023">
                  <c:v>284</c:v>
                </c:pt>
                <c:pt idx="4024">
                  <c:v>287</c:v>
                </c:pt>
                <c:pt idx="4025">
                  <c:v>287</c:v>
                </c:pt>
                <c:pt idx="4026">
                  <c:v>288</c:v>
                </c:pt>
                <c:pt idx="4027">
                  <c:v>292</c:v>
                </c:pt>
                <c:pt idx="4028">
                  <c:v>292</c:v>
                </c:pt>
                <c:pt idx="4029">
                  <c:v>297</c:v>
                </c:pt>
                <c:pt idx="4030">
                  <c:v>307</c:v>
                </c:pt>
                <c:pt idx="4031">
                  <c:v>317</c:v>
                </c:pt>
                <c:pt idx="4032">
                  <c:v>319</c:v>
                </c:pt>
                <c:pt idx="4033">
                  <c:v>324</c:v>
                </c:pt>
                <c:pt idx="4034">
                  <c:v>321</c:v>
                </c:pt>
                <c:pt idx="4035">
                  <c:v>307</c:v>
                </c:pt>
                <c:pt idx="4036">
                  <c:v>299</c:v>
                </c:pt>
                <c:pt idx="4037">
                  <c:v>299</c:v>
                </c:pt>
                <c:pt idx="4038">
                  <c:v>298</c:v>
                </c:pt>
                <c:pt idx="4039">
                  <c:v>295</c:v>
                </c:pt>
                <c:pt idx="4040">
                  <c:v>317</c:v>
                </c:pt>
                <c:pt idx="4041">
                  <c:v>320</c:v>
                </c:pt>
                <c:pt idx="4042">
                  <c:v>314</c:v>
                </c:pt>
                <c:pt idx="4043">
                  <c:v>311</c:v>
                </c:pt>
                <c:pt idx="4044">
                  <c:v>313</c:v>
                </c:pt>
                <c:pt idx="4045">
                  <c:v>320</c:v>
                </c:pt>
                <c:pt idx="4046">
                  <c:v>325</c:v>
                </c:pt>
                <c:pt idx="4047">
                  <c:v>328</c:v>
                </c:pt>
                <c:pt idx="4048">
                  <c:v>325</c:v>
                </c:pt>
                <c:pt idx="4049">
                  <c:v>313</c:v>
                </c:pt>
                <c:pt idx="4050">
                  <c:v>307</c:v>
                </c:pt>
                <c:pt idx="4051">
                  <c:v>305</c:v>
                </c:pt>
                <c:pt idx="4052">
                  <c:v>306</c:v>
                </c:pt>
                <c:pt idx="4053">
                  <c:v>298</c:v>
                </c:pt>
                <c:pt idx="4054">
                  <c:v>294</c:v>
                </c:pt>
                <c:pt idx="4055">
                  <c:v>292</c:v>
                </c:pt>
                <c:pt idx="4056">
                  <c:v>294</c:v>
                </c:pt>
                <c:pt idx="4057">
                  <c:v>299</c:v>
                </c:pt>
                <c:pt idx="4058">
                  <c:v>301</c:v>
                </c:pt>
                <c:pt idx="4059">
                  <c:v>305</c:v>
                </c:pt>
                <c:pt idx="4060">
                  <c:v>309</c:v>
                </c:pt>
                <c:pt idx="4061">
                  <c:v>311</c:v>
                </c:pt>
                <c:pt idx="4062">
                  <c:v>314</c:v>
                </c:pt>
                <c:pt idx="4063">
                  <c:v>312</c:v>
                </c:pt>
                <c:pt idx="4064">
                  <c:v>314</c:v>
                </c:pt>
                <c:pt idx="4065">
                  <c:v>315</c:v>
                </c:pt>
                <c:pt idx="4066">
                  <c:v>317</c:v>
                </c:pt>
                <c:pt idx="4067">
                  <c:v>316</c:v>
                </c:pt>
                <c:pt idx="4068">
                  <c:v>319</c:v>
                </c:pt>
                <c:pt idx="4069">
                  <c:v>325</c:v>
                </c:pt>
                <c:pt idx="4070">
                  <c:v>327</c:v>
                </c:pt>
                <c:pt idx="4071">
                  <c:v>325</c:v>
                </c:pt>
                <c:pt idx="4072">
                  <c:v>329</c:v>
                </c:pt>
                <c:pt idx="4073">
                  <c:v>325</c:v>
                </c:pt>
                <c:pt idx="4074">
                  <c:v>323</c:v>
                </c:pt>
                <c:pt idx="4075">
                  <c:v>324</c:v>
                </c:pt>
                <c:pt idx="4076">
                  <c:v>325</c:v>
                </c:pt>
                <c:pt idx="4077">
                  <c:v>327</c:v>
                </c:pt>
                <c:pt idx="4078">
                  <c:v>334</c:v>
                </c:pt>
                <c:pt idx="4079">
                  <c:v>339</c:v>
                </c:pt>
                <c:pt idx="4080">
                  <c:v>357</c:v>
                </c:pt>
                <c:pt idx="4081">
                  <c:v>347</c:v>
                </c:pt>
                <c:pt idx="4082">
                  <c:v>347</c:v>
                </c:pt>
                <c:pt idx="4083">
                  <c:v>338</c:v>
                </c:pt>
                <c:pt idx="4084">
                  <c:v>334</c:v>
                </c:pt>
                <c:pt idx="4085">
                  <c:v>345</c:v>
                </c:pt>
                <c:pt idx="4086">
                  <c:v>343</c:v>
                </c:pt>
                <c:pt idx="4087">
                  <c:v>345</c:v>
                </c:pt>
                <c:pt idx="4088">
                  <c:v>346</c:v>
                </c:pt>
                <c:pt idx="4089">
                  <c:v>350</c:v>
                </c:pt>
                <c:pt idx="4090">
                  <c:v>351</c:v>
                </c:pt>
                <c:pt idx="4091">
                  <c:v>350</c:v>
                </c:pt>
                <c:pt idx="4092">
                  <c:v>346</c:v>
                </c:pt>
                <c:pt idx="4093">
                  <c:v>349</c:v>
                </c:pt>
                <c:pt idx="4094">
                  <c:v>351</c:v>
                </c:pt>
                <c:pt idx="4095">
                  <c:v>353</c:v>
                </c:pt>
                <c:pt idx="4096">
                  <c:v>351</c:v>
                </c:pt>
                <c:pt idx="4097">
                  <c:v>349</c:v>
                </c:pt>
                <c:pt idx="4098">
                  <c:v>347</c:v>
                </c:pt>
                <c:pt idx="4099">
                  <c:v>353</c:v>
                </c:pt>
                <c:pt idx="4100">
                  <c:v>359</c:v>
                </c:pt>
                <c:pt idx="4101">
                  <c:v>371</c:v>
                </c:pt>
                <c:pt idx="4102">
                  <c:v>377</c:v>
                </c:pt>
                <c:pt idx="4103">
                  <c:v>385</c:v>
                </c:pt>
                <c:pt idx="4104">
                  <c:v>385</c:v>
                </c:pt>
                <c:pt idx="4105">
                  <c:v>397</c:v>
                </c:pt>
                <c:pt idx="4106">
                  <c:v>406</c:v>
                </c:pt>
                <c:pt idx="4107">
                  <c:v>410</c:v>
                </c:pt>
                <c:pt idx="4108">
                  <c:v>410</c:v>
                </c:pt>
                <c:pt idx="4109">
                  <c:v>410</c:v>
                </c:pt>
                <c:pt idx="4110">
                  <c:v>402</c:v>
                </c:pt>
                <c:pt idx="4111">
                  <c:v>393</c:v>
                </c:pt>
                <c:pt idx="4112">
                  <c:v>386</c:v>
                </c:pt>
                <c:pt idx="4113">
                  <c:v>387</c:v>
                </c:pt>
                <c:pt idx="4114">
                  <c:v>381</c:v>
                </c:pt>
                <c:pt idx="4115">
                  <c:v>380</c:v>
                </c:pt>
                <c:pt idx="4116">
                  <c:v>382</c:v>
                </c:pt>
                <c:pt idx="4117">
                  <c:v>384</c:v>
                </c:pt>
                <c:pt idx="4118">
                  <c:v>382</c:v>
                </c:pt>
                <c:pt idx="4119">
                  <c:v>377</c:v>
                </c:pt>
                <c:pt idx="4120">
                  <c:v>374</c:v>
                </c:pt>
                <c:pt idx="4121">
                  <c:v>370</c:v>
                </c:pt>
                <c:pt idx="4122">
                  <c:v>373</c:v>
                </c:pt>
                <c:pt idx="4123">
                  <c:v>373</c:v>
                </c:pt>
                <c:pt idx="4124">
                  <c:v>367</c:v>
                </c:pt>
                <c:pt idx="4125">
                  <c:v>363</c:v>
                </c:pt>
                <c:pt idx="4126">
                  <c:v>365</c:v>
                </c:pt>
                <c:pt idx="4127">
                  <c:v>362</c:v>
                </c:pt>
                <c:pt idx="4128">
                  <c:v>357</c:v>
                </c:pt>
                <c:pt idx="4129">
                  <c:v>357</c:v>
                </c:pt>
                <c:pt idx="4130">
                  <c:v>355</c:v>
                </c:pt>
                <c:pt idx="4131">
                  <c:v>347</c:v>
                </c:pt>
                <c:pt idx="4132">
                  <c:v>341</c:v>
                </c:pt>
                <c:pt idx="4133">
                  <c:v>341</c:v>
                </c:pt>
                <c:pt idx="4134">
                  <c:v>340</c:v>
                </c:pt>
                <c:pt idx="4135">
                  <c:v>344</c:v>
                </c:pt>
                <c:pt idx="4136">
                  <c:v>347</c:v>
                </c:pt>
                <c:pt idx="4137">
                  <c:v>349</c:v>
                </c:pt>
                <c:pt idx="4138">
                  <c:v>350</c:v>
                </c:pt>
                <c:pt idx="4139">
                  <c:v>355</c:v>
                </c:pt>
                <c:pt idx="4140">
                  <c:v>356</c:v>
                </c:pt>
                <c:pt idx="4141">
                  <c:v>353</c:v>
                </c:pt>
                <c:pt idx="4142">
                  <c:v>350</c:v>
                </c:pt>
                <c:pt idx="4143">
                  <c:v>348</c:v>
                </c:pt>
                <c:pt idx="4144">
                  <c:v>347</c:v>
                </c:pt>
                <c:pt idx="4145">
                  <c:v>347</c:v>
                </c:pt>
                <c:pt idx="4146">
                  <c:v>351</c:v>
                </c:pt>
                <c:pt idx="4147">
                  <c:v>354</c:v>
                </c:pt>
                <c:pt idx="4148">
                  <c:v>355</c:v>
                </c:pt>
                <c:pt idx="4149">
                  <c:v>356</c:v>
                </c:pt>
                <c:pt idx="4150">
                  <c:v>336</c:v>
                </c:pt>
                <c:pt idx="4151">
                  <c:v>337</c:v>
                </c:pt>
                <c:pt idx="4152">
                  <c:v>342</c:v>
                </c:pt>
                <c:pt idx="4153">
                  <c:v>334</c:v>
                </c:pt>
                <c:pt idx="4154">
                  <c:v>336</c:v>
                </c:pt>
                <c:pt idx="4155">
                  <c:v>340</c:v>
                </c:pt>
                <c:pt idx="4156">
                  <c:v>347</c:v>
                </c:pt>
                <c:pt idx="4157">
                  <c:v>357</c:v>
                </c:pt>
                <c:pt idx="4158">
                  <c:v>363</c:v>
                </c:pt>
                <c:pt idx="4159">
                  <c:v>379</c:v>
                </c:pt>
                <c:pt idx="4160">
                  <c:v>394</c:v>
                </c:pt>
                <c:pt idx="4161">
                  <c:v>385</c:v>
                </c:pt>
                <c:pt idx="4162">
                  <c:v>383</c:v>
                </c:pt>
                <c:pt idx="4163">
                  <c:v>382</c:v>
                </c:pt>
                <c:pt idx="4164">
                  <c:v>388</c:v>
                </c:pt>
                <c:pt idx="4165">
                  <c:v>390</c:v>
                </c:pt>
                <c:pt idx="4166">
                  <c:v>389</c:v>
                </c:pt>
                <c:pt idx="4167">
                  <c:v>388</c:v>
                </c:pt>
                <c:pt idx="4168">
                  <c:v>386</c:v>
                </c:pt>
                <c:pt idx="4169">
                  <c:v>386</c:v>
                </c:pt>
                <c:pt idx="4170">
                  <c:v>389</c:v>
                </c:pt>
                <c:pt idx="4171">
                  <c:v>388</c:v>
                </c:pt>
                <c:pt idx="4172">
                  <c:v>400</c:v>
                </c:pt>
                <c:pt idx="4173">
                  <c:v>402</c:v>
                </c:pt>
                <c:pt idx="4174">
                  <c:v>402</c:v>
                </c:pt>
                <c:pt idx="4175">
                  <c:v>411</c:v>
                </c:pt>
                <c:pt idx="4176">
                  <c:v>415</c:v>
                </c:pt>
                <c:pt idx="4177">
                  <c:v>418</c:v>
                </c:pt>
                <c:pt idx="4178">
                  <c:v>427</c:v>
                </c:pt>
                <c:pt idx="4179">
                  <c:v>424</c:v>
                </c:pt>
                <c:pt idx="4180">
                  <c:v>428</c:v>
                </c:pt>
                <c:pt idx="4181">
                  <c:v>434</c:v>
                </c:pt>
                <c:pt idx="4182">
                  <c:v>437</c:v>
                </c:pt>
                <c:pt idx="4183">
                  <c:v>447</c:v>
                </c:pt>
                <c:pt idx="4184">
                  <c:v>456</c:v>
                </c:pt>
                <c:pt idx="4185">
                  <c:v>467</c:v>
                </c:pt>
                <c:pt idx="4186">
                  <c:v>467</c:v>
                </c:pt>
                <c:pt idx="4187">
                  <c:v>484</c:v>
                </c:pt>
                <c:pt idx="4188">
                  <c:v>485</c:v>
                </c:pt>
                <c:pt idx="4189">
                  <c:v>469</c:v>
                </c:pt>
                <c:pt idx="4190">
                  <c:v>469</c:v>
                </c:pt>
                <c:pt idx="4191">
                  <c:v>473</c:v>
                </c:pt>
                <c:pt idx="4192">
                  <c:v>465</c:v>
                </c:pt>
                <c:pt idx="4193">
                  <c:v>460</c:v>
                </c:pt>
                <c:pt idx="4194">
                  <c:v>456</c:v>
                </c:pt>
                <c:pt idx="4195">
                  <c:v>420</c:v>
                </c:pt>
                <c:pt idx="4196">
                  <c:v>424</c:v>
                </c:pt>
                <c:pt idx="4197">
                  <c:v>432</c:v>
                </c:pt>
                <c:pt idx="4198">
                  <c:v>430</c:v>
                </c:pt>
                <c:pt idx="4199">
                  <c:v>432</c:v>
                </c:pt>
                <c:pt idx="4200">
                  <c:v>448</c:v>
                </c:pt>
                <c:pt idx="4201">
                  <c:v>459</c:v>
                </c:pt>
                <c:pt idx="4202">
                  <c:v>455</c:v>
                </c:pt>
                <c:pt idx="4203">
                  <c:v>470</c:v>
                </c:pt>
                <c:pt idx="4204">
                  <c:v>474</c:v>
                </c:pt>
                <c:pt idx="4205">
                  <c:v>465</c:v>
                </c:pt>
                <c:pt idx="4206">
                  <c:v>461</c:v>
                </c:pt>
                <c:pt idx="4207">
                  <c:v>455</c:v>
                </c:pt>
                <c:pt idx="4208">
                  <c:v>444</c:v>
                </c:pt>
                <c:pt idx="4209">
                  <c:v>447</c:v>
                </c:pt>
                <c:pt idx="4210">
                  <c:v>444</c:v>
                </c:pt>
                <c:pt idx="4211">
                  <c:v>439</c:v>
                </c:pt>
                <c:pt idx="4212">
                  <c:v>443</c:v>
                </c:pt>
                <c:pt idx="4213">
                  <c:v>449</c:v>
                </c:pt>
                <c:pt idx="4214">
                  <c:v>446</c:v>
                </c:pt>
                <c:pt idx="4215">
                  <c:v>452</c:v>
                </c:pt>
                <c:pt idx="4216">
                  <c:v>442</c:v>
                </c:pt>
                <c:pt idx="4217">
                  <c:v>432</c:v>
                </c:pt>
                <c:pt idx="4218">
                  <c:v>431</c:v>
                </c:pt>
                <c:pt idx="4219">
                  <c:v>421</c:v>
                </c:pt>
                <c:pt idx="4220">
                  <c:v>418</c:v>
                </c:pt>
                <c:pt idx="4221">
                  <c:v>419</c:v>
                </c:pt>
                <c:pt idx="4222">
                  <c:v>417</c:v>
                </c:pt>
                <c:pt idx="4223">
                  <c:v>402</c:v>
                </c:pt>
                <c:pt idx="4224">
                  <c:v>381</c:v>
                </c:pt>
                <c:pt idx="4225">
                  <c:v>371</c:v>
                </c:pt>
                <c:pt idx="4226">
                  <c:v>382</c:v>
                </c:pt>
                <c:pt idx="4227">
                  <c:v>387</c:v>
                </c:pt>
                <c:pt idx="4228">
                  <c:v>385</c:v>
                </c:pt>
                <c:pt idx="4229">
                  <c:v>383</c:v>
                </c:pt>
                <c:pt idx="4230">
                  <c:v>380</c:v>
                </c:pt>
                <c:pt idx="4231">
                  <c:v>380</c:v>
                </c:pt>
                <c:pt idx="4232">
                  <c:v>378</c:v>
                </c:pt>
                <c:pt idx="4233">
                  <c:v>381</c:v>
                </c:pt>
                <c:pt idx="4234">
                  <c:v>381</c:v>
                </c:pt>
                <c:pt idx="4235">
                  <c:v>381</c:v>
                </c:pt>
                <c:pt idx="4236">
                  <c:v>384</c:v>
                </c:pt>
                <c:pt idx="4237">
                  <c:v>380</c:v>
                </c:pt>
                <c:pt idx="4238">
                  <c:v>374</c:v>
                </c:pt>
                <c:pt idx="4239">
                  <c:v>374</c:v>
                </c:pt>
                <c:pt idx="4240">
                  <c:v>373</c:v>
                </c:pt>
                <c:pt idx="4241">
                  <c:v>375</c:v>
                </c:pt>
                <c:pt idx="4242">
                  <c:v>375</c:v>
                </c:pt>
                <c:pt idx="4243">
                  <c:v>376</c:v>
                </c:pt>
                <c:pt idx="4244">
                  <c:v>376</c:v>
                </c:pt>
                <c:pt idx="4245">
                  <c:v>373</c:v>
                </c:pt>
                <c:pt idx="4246">
                  <c:v>369</c:v>
                </c:pt>
                <c:pt idx="4247">
                  <c:v>358</c:v>
                </c:pt>
                <c:pt idx="4248">
                  <c:v>352</c:v>
                </c:pt>
                <c:pt idx="4249">
                  <c:v>351</c:v>
                </c:pt>
                <c:pt idx="4250">
                  <c:v>352</c:v>
                </c:pt>
                <c:pt idx="4251">
                  <c:v>344</c:v>
                </c:pt>
                <c:pt idx="4252">
                  <c:v>342</c:v>
                </c:pt>
                <c:pt idx="4253">
                  <c:v>336</c:v>
                </c:pt>
                <c:pt idx="4254">
                  <c:v>333</c:v>
                </c:pt>
                <c:pt idx="4255">
                  <c:v>335</c:v>
                </c:pt>
                <c:pt idx="4256">
                  <c:v>335</c:v>
                </c:pt>
                <c:pt idx="4257">
                  <c:v>338</c:v>
                </c:pt>
                <c:pt idx="4258">
                  <c:v>338</c:v>
                </c:pt>
                <c:pt idx="4259">
                  <c:v>335</c:v>
                </c:pt>
                <c:pt idx="4260">
                  <c:v>335</c:v>
                </c:pt>
                <c:pt idx="4261">
                  <c:v>341</c:v>
                </c:pt>
                <c:pt idx="4262">
                  <c:v>345</c:v>
                </c:pt>
                <c:pt idx="4263">
                  <c:v>345</c:v>
                </c:pt>
                <c:pt idx="4264">
                  <c:v>350</c:v>
                </c:pt>
                <c:pt idx="4265">
                  <c:v>352</c:v>
                </c:pt>
                <c:pt idx="4266">
                  <c:v>353</c:v>
                </c:pt>
                <c:pt idx="4267">
                  <c:v>353</c:v>
                </c:pt>
                <c:pt idx="4268">
                  <c:v>350</c:v>
                </c:pt>
                <c:pt idx="4269">
                  <c:v>350</c:v>
                </c:pt>
                <c:pt idx="4270">
                  <c:v>348</c:v>
                </c:pt>
                <c:pt idx="4271">
                  <c:v>343</c:v>
                </c:pt>
                <c:pt idx="4272">
                  <c:v>341</c:v>
                </c:pt>
                <c:pt idx="4273">
                  <c:v>343</c:v>
                </c:pt>
                <c:pt idx="4274">
                  <c:v>342</c:v>
                </c:pt>
                <c:pt idx="4275">
                  <c:v>340</c:v>
                </c:pt>
                <c:pt idx="4276">
                  <c:v>337</c:v>
                </c:pt>
                <c:pt idx="4277">
                  <c:v>332</c:v>
                </c:pt>
                <c:pt idx="4278">
                  <c:v>330</c:v>
                </c:pt>
                <c:pt idx="4279">
                  <c:v>331</c:v>
                </c:pt>
                <c:pt idx="4280">
                  <c:v>331</c:v>
                </c:pt>
                <c:pt idx="4281">
                  <c:v>332</c:v>
                </c:pt>
                <c:pt idx="4282">
                  <c:v>334</c:v>
                </c:pt>
                <c:pt idx="4283">
                  <c:v>331</c:v>
                </c:pt>
                <c:pt idx="4284">
                  <c:v>328</c:v>
                </c:pt>
                <c:pt idx="4285">
                  <c:v>327</c:v>
                </c:pt>
                <c:pt idx="4286">
                  <c:v>322</c:v>
                </c:pt>
                <c:pt idx="4287">
                  <c:v>319</c:v>
                </c:pt>
                <c:pt idx="4288">
                  <c:v>319</c:v>
                </c:pt>
                <c:pt idx="4289">
                  <c:v>323</c:v>
                </c:pt>
                <c:pt idx="4290">
                  <c:v>338</c:v>
                </c:pt>
                <c:pt idx="4291">
                  <c:v>354</c:v>
                </c:pt>
                <c:pt idx="4292">
                  <c:v>349</c:v>
                </c:pt>
                <c:pt idx="4293">
                  <c:v>358</c:v>
                </c:pt>
                <c:pt idx="4294">
                  <c:v>356</c:v>
                </c:pt>
                <c:pt idx="4295">
                  <c:v>345</c:v>
                </c:pt>
                <c:pt idx="4296">
                  <c:v>338</c:v>
                </c:pt>
                <c:pt idx="4297">
                  <c:v>337</c:v>
                </c:pt>
                <c:pt idx="4298">
                  <c:v>333</c:v>
                </c:pt>
                <c:pt idx="4299">
                  <c:v>375</c:v>
                </c:pt>
                <c:pt idx="4300">
                  <c:v>384</c:v>
                </c:pt>
                <c:pt idx="4301">
                  <c:v>378</c:v>
                </c:pt>
                <c:pt idx="4302">
                  <c:v>367</c:v>
                </c:pt>
                <c:pt idx="4303">
                  <c:v>345</c:v>
                </c:pt>
                <c:pt idx="4304">
                  <c:v>337</c:v>
                </c:pt>
                <c:pt idx="4305">
                  <c:v>335</c:v>
                </c:pt>
                <c:pt idx="4306">
                  <c:v>341</c:v>
                </c:pt>
                <c:pt idx="4307">
                  <c:v>346</c:v>
                </c:pt>
                <c:pt idx="4308">
                  <c:v>344</c:v>
                </c:pt>
                <c:pt idx="4309">
                  <c:v>341</c:v>
                </c:pt>
                <c:pt idx="4310">
                  <c:v>335</c:v>
                </c:pt>
                <c:pt idx="4311">
                  <c:v>324</c:v>
                </c:pt>
                <c:pt idx="4312">
                  <c:v>323</c:v>
                </c:pt>
                <c:pt idx="4313">
                  <c:v>317</c:v>
                </c:pt>
                <c:pt idx="4314">
                  <c:v>316</c:v>
                </c:pt>
                <c:pt idx="4315">
                  <c:v>319</c:v>
                </c:pt>
                <c:pt idx="4316">
                  <c:v>321</c:v>
                </c:pt>
                <c:pt idx="4317">
                  <c:v>319</c:v>
                </c:pt>
                <c:pt idx="4318">
                  <c:v>314</c:v>
                </c:pt>
                <c:pt idx="4319">
                  <c:v>312</c:v>
                </c:pt>
                <c:pt idx="4320">
                  <c:v>311</c:v>
                </c:pt>
                <c:pt idx="4321">
                  <c:v>313</c:v>
                </c:pt>
                <c:pt idx="4322">
                  <c:v>313</c:v>
                </c:pt>
                <c:pt idx="4323">
                  <c:v>312</c:v>
                </c:pt>
                <c:pt idx="4324">
                  <c:v>312</c:v>
                </c:pt>
                <c:pt idx="4325">
                  <c:v>313</c:v>
                </c:pt>
                <c:pt idx="4326">
                  <c:v>313</c:v>
                </c:pt>
                <c:pt idx="4327">
                  <c:v>313</c:v>
                </c:pt>
                <c:pt idx="4328">
                  <c:v>309</c:v>
                </c:pt>
                <c:pt idx="4329">
                  <c:v>306</c:v>
                </c:pt>
                <c:pt idx="4330">
                  <c:v>304</c:v>
                </c:pt>
                <c:pt idx="4331">
                  <c:v>301</c:v>
                </c:pt>
                <c:pt idx="4332">
                  <c:v>300</c:v>
                </c:pt>
                <c:pt idx="4333">
                  <c:v>298</c:v>
                </c:pt>
                <c:pt idx="4334">
                  <c:v>296</c:v>
                </c:pt>
                <c:pt idx="4335">
                  <c:v>291</c:v>
                </c:pt>
                <c:pt idx="4336">
                  <c:v>290</c:v>
                </c:pt>
                <c:pt idx="4337">
                  <c:v>290</c:v>
                </c:pt>
                <c:pt idx="4338">
                  <c:v>291</c:v>
                </c:pt>
                <c:pt idx="4339">
                  <c:v>290</c:v>
                </c:pt>
                <c:pt idx="4340">
                  <c:v>290</c:v>
                </c:pt>
                <c:pt idx="4341">
                  <c:v>289</c:v>
                </c:pt>
                <c:pt idx="4342">
                  <c:v>286</c:v>
                </c:pt>
                <c:pt idx="4343">
                  <c:v>284</c:v>
                </c:pt>
                <c:pt idx="4344">
                  <c:v>282</c:v>
                </c:pt>
                <c:pt idx="4345">
                  <c:v>284</c:v>
                </c:pt>
                <c:pt idx="4346">
                  <c:v>281</c:v>
                </c:pt>
                <c:pt idx="4347">
                  <c:v>279</c:v>
                </c:pt>
                <c:pt idx="4348">
                  <c:v>279</c:v>
                </c:pt>
                <c:pt idx="4349">
                  <c:v>278</c:v>
                </c:pt>
                <c:pt idx="4350">
                  <c:v>276</c:v>
                </c:pt>
                <c:pt idx="4351">
                  <c:v>277</c:v>
                </c:pt>
                <c:pt idx="4352">
                  <c:v>277</c:v>
                </c:pt>
                <c:pt idx="4353">
                  <c:v>276</c:v>
                </c:pt>
                <c:pt idx="4354">
                  <c:v>283</c:v>
                </c:pt>
                <c:pt idx="4355">
                  <c:v>299</c:v>
                </c:pt>
                <c:pt idx="4356">
                  <c:v>298</c:v>
                </c:pt>
                <c:pt idx="4357">
                  <c:v>305</c:v>
                </c:pt>
                <c:pt idx="4358">
                  <c:v>306</c:v>
                </c:pt>
                <c:pt idx="4359">
                  <c:v>311</c:v>
                </c:pt>
                <c:pt idx="4360">
                  <c:v>308</c:v>
                </c:pt>
                <c:pt idx="4361">
                  <c:v>308</c:v>
                </c:pt>
                <c:pt idx="4362">
                  <c:v>306</c:v>
                </c:pt>
                <c:pt idx="4363">
                  <c:v>299</c:v>
                </c:pt>
                <c:pt idx="4364">
                  <c:v>298</c:v>
                </c:pt>
                <c:pt idx="4365">
                  <c:v>302</c:v>
                </c:pt>
                <c:pt idx="4366">
                  <c:v>307</c:v>
                </c:pt>
                <c:pt idx="4367">
                  <c:v>305</c:v>
                </c:pt>
                <c:pt idx="4368">
                  <c:v>302</c:v>
                </c:pt>
                <c:pt idx="4369">
                  <c:v>301</c:v>
                </c:pt>
                <c:pt idx="4370">
                  <c:v>298</c:v>
                </c:pt>
                <c:pt idx="4371">
                  <c:v>295</c:v>
                </c:pt>
                <c:pt idx="4372">
                  <c:v>293</c:v>
                </c:pt>
                <c:pt idx="4373">
                  <c:v>291</c:v>
                </c:pt>
                <c:pt idx="4374">
                  <c:v>292</c:v>
                </c:pt>
                <c:pt idx="4375">
                  <c:v>288</c:v>
                </c:pt>
                <c:pt idx="4376">
                  <c:v>285</c:v>
                </c:pt>
                <c:pt idx="4377">
                  <c:v>282</c:v>
                </c:pt>
                <c:pt idx="4378">
                  <c:v>283</c:v>
                </c:pt>
                <c:pt idx="4379">
                  <c:v>279</c:v>
                </c:pt>
                <c:pt idx="4380">
                  <c:v>278</c:v>
                </c:pt>
                <c:pt idx="4381">
                  <c:v>274</c:v>
                </c:pt>
                <c:pt idx="4382">
                  <c:v>270</c:v>
                </c:pt>
                <c:pt idx="4383">
                  <c:v>266</c:v>
                </c:pt>
                <c:pt idx="4384">
                  <c:v>263</c:v>
                </c:pt>
                <c:pt idx="4385">
                  <c:v>259</c:v>
                </c:pt>
                <c:pt idx="4386">
                  <c:v>258</c:v>
                </c:pt>
                <c:pt idx="4387">
                  <c:v>258</c:v>
                </c:pt>
                <c:pt idx="4388">
                  <c:v>259</c:v>
                </c:pt>
                <c:pt idx="4389">
                  <c:v>262</c:v>
                </c:pt>
                <c:pt idx="4390">
                  <c:v>266</c:v>
                </c:pt>
                <c:pt idx="4391">
                  <c:v>268</c:v>
                </c:pt>
                <c:pt idx="4392">
                  <c:v>274</c:v>
                </c:pt>
                <c:pt idx="4393">
                  <c:v>274</c:v>
                </c:pt>
                <c:pt idx="4394">
                  <c:v>279</c:v>
                </c:pt>
                <c:pt idx="4395">
                  <c:v>274</c:v>
                </c:pt>
                <c:pt idx="4396">
                  <c:v>274</c:v>
                </c:pt>
                <c:pt idx="4397">
                  <c:v>281</c:v>
                </c:pt>
                <c:pt idx="4398">
                  <c:v>275</c:v>
                </c:pt>
                <c:pt idx="4399">
                  <c:v>283</c:v>
                </c:pt>
                <c:pt idx="4400">
                  <c:v>290</c:v>
                </c:pt>
                <c:pt idx="4401">
                  <c:v>286</c:v>
                </c:pt>
                <c:pt idx="4402">
                  <c:v>286</c:v>
                </c:pt>
                <c:pt idx="4403">
                  <c:v>288</c:v>
                </c:pt>
                <c:pt idx="4404">
                  <c:v>291</c:v>
                </c:pt>
                <c:pt idx="4405">
                  <c:v>293</c:v>
                </c:pt>
                <c:pt idx="4406">
                  <c:v>290</c:v>
                </c:pt>
                <c:pt idx="4407">
                  <c:v>288</c:v>
                </c:pt>
                <c:pt idx="4408">
                  <c:v>290</c:v>
                </c:pt>
                <c:pt idx="4409">
                  <c:v>289</c:v>
                </c:pt>
                <c:pt idx="4410">
                  <c:v>291</c:v>
                </c:pt>
                <c:pt idx="4411">
                  <c:v>289</c:v>
                </c:pt>
                <c:pt idx="4412">
                  <c:v>297</c:v>
                </c:pt>
                <c:pt idx="4413">
                  <c:v>294</c:v>
                </c:pt>
                <c:pt idx="4414">
                  <c:v>294</c:v>
                </c:pt>
                <c:pt idx="4415">
                  <c:v>289</c:v>
                </c:pt>
                <c:pt idx="4416">
                  <c:v>281</c:v>
                </c:pt>
                <c:pt idx="4417">
                  <c:v>274</c:v>
                </c:pt>
                <c:pt idx="4418">
                  <c:v>271</c:v>
                </c:pt>
                <c:pt idx="4419">
                  <c:v>271</c:v>
                </c:pt>
                <c:pt idx="4420">
                  <c:v>264</c:v>
                </c:pt>
                <c:pt idx="4421">
                  <c:v>258</c:v>
                </c:pt>
                <c:pt idx="4422">
                  <c:v>255</c:v>
                </c:pt>
                <c:pt idx="4423">
                  <c:v>256</c:v>
                </c:pt>
                <c:pt idx="4424">
                  <c:v>257</c:v>
                </c:pt>
                <c:pt idx="4425">
                  <c:v>258</c:v>
                </c:pt>
                <c:pt idx="4426">
                  <c:v>254</c:v>
                </c:pt>
                <c:pt idx="4427">
                  <c:v>254</c:v>
                </c:pt>
                <c:pt idx="4428">
                  <c:v>252</c:v>
                </c:pt>
                <c:pt idx="4429">
                  <c:v>252</c:v>
                </c:pt>
                <c:pt idx="4430">
                  <c:v>252</c:v>
                </c:pt>
                <c:pt idx="4431">
                  <c:v>256</c:v>
                </c:pt>
                <c:pt idx="4432">
                  <c:v>254</c:v>
                </c:pt>
                <c:pt idx="4433">
                  <c:v>252</c:v>
                </c:pt>
                <c:pt idx="4434">
                  <c:v>252</c:v>
                </c:pt>
                <c:pt idx="4435">
                  <c:v>252</c:v>
                </c:pt>
                <c:pt idx="4436">
                  <c:v>244</c:v>
                </c:pt>
                <c:pt idx="4437">
                  <c:v>239</c:v>
                </c:pt>
                <c:pt idx="4438">
                  <c:v>235</c:v>
                </c:pt>
                <c:pt idx="4439">
                  <c:v>233</c:v>
                </c:pt>
                <c:pt idx="4440">
                  <c:v>234</c:v>
                </c:pt>
                <c:pt idx="4441">
                  <c:v>236</c:v>
                </c:pt>
                <c:pt idx="4442">
                  <c:v>234</c:v>
                </c:pt>
                <c:pt idx="4443">
                  <c:v>238</c:v>
                </c:pt>
                <c:pt idx="4444">
                  <c:v>235</c:v>
                </c:pt>
                <c:pt idx="4445">
                  <c:v>236</c:v>
                </c:pt>
                <c:pt idx="4446">
                  <c:v>238</c:v>
                </c:pt>
                <c:pt idx="4447">
                  <c:v>233</c:v>
                </c:pt>
                <c:pt idx="4448">
                  <c:v>232</c:v>
                </c:pt>
                <c:pt idx="4449">
                  <c:v>227</c:v>
                </c:pt>
                <c:pt idx="4450">
                  <c:v>229</c:v>
                </c:pt>
                <c:pt idx="4451">
                  <c:v>229</c:v>
                </c:pt>
                <c:pt idx="4452">
                  <c:v>223</c:v>
                </c:pt>
                <c:pt idx="4453">
                  <c:v>222</c:v>
                </c:pt>
                <c:pt idx="4454">
                  <c:v>224</c:v>
                </c:pt>
                <c:pt idx="4455">
                  <c:v>228</c:v>
                </c:pt>
                <c:pt idx="4456">
                  <c:v>230</c:v>
                </c:pt>
                <c:pt idx="4457">
                  <c:v>230</c:v>
                </c:pt>
                <c:pt idx="4458">
                  <c:v>231</c:v>
                </c:pt>
                <c:pt idx="4459">
                  <c:v>229</c:v>
                </c:pt>
                <c:pt idx="4460">
                  <c:v>230</c:v>
                </c:pt>
                <c:pt idx="4461">
                  <c:v>229</c:v>
                </c:pt>
                <c:pt idx="4462">
                  <c:v>233</c:v>
                </c:pt>
                <c:pt idx="4463">
                  <c:v>229</c:v>
                </c:pt>
                <c:pt idx="4464">
                  <c:v>228</c:v>
                </c:pt>
                <c:pt idx="4465">
                  <c:v>226</c:v>
                </c:pt>
                <c:pt idx="4466">
                  <c:v>224</c:v>
                </c:pt>
                <c:pt idx="4467">
                  <c:v>221</c:v>
                </c:pt>
                <c:pt idx="4468">
                  <c:v>221</c:v>
                </c:pt>
                <c:pt idx="4469">
                  <c:v>223</c:v>
                </c:pt>
                <c:pt idx="4470">
                  <c:v>224</c:v>
                </c:pt>
                <c:pt idx="4471">
                  <c:v>223</c:v>
                </c:pt>
                <c:pt idx="4472">
                  <c:v>224</c:v>
                </c:pt>
                <c:pt idx="4473">
                  <c:v>225</c:v>
                </c:pt>
                <c:pt idx="4474">
                  <c:v>227</c:v>
                </c:pt>
                <c:pt idx="4475">
                  <c:v>226</c:v>
                </c:pt>
                <c:pt idx="4476">
                  <c:v>225</c:v>
                </c:pt>
                <c:pt idx="4477">
                  <c:v>217</c:v>
                </c:pt>
                <c:pt idx="4478">
                  <c:v>216</c:v>
                </c:pt>
                <c:pt idx="4479">
                  <c:v>216</c:v>
                </c:pt>
                <c:pt idx="4480">
                  <c:v>216</c:v>
                </c:pt>
                <c:pt idx="4481">
                  <c:v>221</c:v>
                </c:pt>
                <c:pt idx="4482">
                  <c:v>226</c:v>
                </c:pt>
                <c:pt idx="4483">
                  <c:v>231</c:v>
                </c:pt>
                <c:pt idx="4484">
                  <c:v>231</c:v>
                </c:pt>
                <c:pt idx="4485">
                  <c:v>233</c:v>
                </c:pt>
                <c:pt idx="4486">
                  <c:v>239</c:v>
                </c:pt>
                <c:pt idx="4487">
                  <c:v>241</c:v>
                </c:pt>
                <c:pt idx="4488">
                  <c:v>233</c:v>
                </c:pt>
                <c:pt idx="4489">
                  <c:v>231</c:v>
                </c:pt>
                <c:pt idx="4490">
                  <c:v>229</c:v>
                </c:pt>
                <c:pt idx="4491">
                  <c:v>229</c:v>
                </c:pt>
                <c:pt idx="4492">
                  <c:v>234</c:v>
                </c:pt>
                <c:pt idx="4493">
                  <c:v>232</c:v>
                </c:pt>
                <c:pt idx="4494">
                  <c:v>230</c:v>
                </c:pt>
                <c:pt idx="4495">
                  <c:v>230</c:v>
                </c:pt>
                <c:pt idx="4496">
                  <c:v>230</c:v>
                </c:pt>
                <c:pt idx="4497">
                  <c:v>232</c:v>
                </c:pt>
                <c:pt idx="4498">
                  <c:v>232</c:v>
                </c:pt>
                <c:pt idx="4499">
                  <c:v>237</c:v>
                </c:pt>
                <c:pt idx="4500">
                  <c:v>239</c:v>
                </c:pt>
                <c:pt idx="4501">
                  <c:v>239</c:v>
                </c:pt>
                <c:pt idx="4502">
                  <c:v>237</c:v>
                </c:pt>
                <c:pt idx="4503">
                  <c:v>236</c:v>
                </c:pt>
                <c:pt idx="4504">
                  <c:v>237</c:v>
                </c:pt>
                <c:pt idx="4505">
                  <c:v>239</c:v>
                </c:pt>
                <c:pt idx="4506">
                  <c:v>238</c:v>
                </c:pt>
                <c:pt idx="4507">
                  <c:v>239</c:v>
                </c:pt>
                <c:pt idx="4508">
                  <c:v>240</c:v>
                </c:pt>
                <c:pt idx="4509">
                  <c:v>240</c:v>
                </c:pt>
                <c:pt idx="4510">
                  <c:v>239</c:v>
                </c:pt>
                <c:pt idx="4511">
                  <c:v>239</c:v>
                </c:pt>
                <c:pt idx="4512">
                  <c:v>234</c:v>
                </c:pt>
                <c:pt idx="4513">
                  <c:v>232</c:v>
                </c:pt>
                <c:pt idx="4514">
                  <c:v>232</c:v>
                </c:pt>
                <c:pt idx="4515">
                  <c:v>217</c:v>
                </c:pt>
                <c:pt idx="4516">
                  <c:v>215</c:v>
                </c:pt>
                <c:pt idx="4517">
                  <c:v>216</c:v>
                </c:pt>
                <c:pt idx="4518">
                  <c:v>219</c:v>
                </c:pt>
                <c:pt idx="4519">
                  <c:v>216</c:v>
                </c:pt>
                <c:pt idx="4520">
                  <c:v>217</c:v>
                </c:pt>
                <c:pt idx="4521">
                  <c:v>211</c:v>
                </c:pt>
                <c:pt idx="4522">
                  <c:v>208</c:v>
                </c:pt>
                <c:pt idx="4523">
                  <c:v>204</c:v>
                </c:pt>
                <c:pt idx="4524">
                  <c:v>203</c:v>
                </c:pt>
                <c:pt idx="4525">
                  <c:v>201</c:v>
                </c:pt>
                <c:pt idx="4526">
                  <c:v>200</c:v>
                </c:pt>
                <c:pt idx="4527">
                  <c:v>198</c:v>
                </c:pt>
                <c:pt idx="4528">
                  <c:v>198</c:v>
                </c:pt>
                <c:pt idx="4529">
                  <c:v>201</c:v>
                </c:pt>
                <c:pt idx="4530">
                  <c:v>198</c:v>
                </c:pt>
                <c:pt idx="4531">
                  <c:v>196</c:v>
                </c:pt>
                <c:pt idx="4532">
                  <c:v>199</c:v>
                </c:pt>
                <c:pt idx="4533">
                  <c:v>210</c:v>
                </c:pt>
                <c:pt idx="4534">
                  <c:v>204</c:v>
                </c:pt>
                <c:pt idx="4535">
                  <c:v>200</c:v>
                </c:pt>
                <c:pt idx="4536">
                  <c:v>198</c:v>
                </c:pt>
                <c:pt idx="4537">
                  <c:v>195</c:v>
                </c:pt>
                <c:pt idx="4538">
                  <c:v>196</c:v>
                </c:pt>
                <c:pt idx="4539">
                  <c:v>194</c:v>
                </c:pt>
                <c:pt idx="4540">
                  <c:v>192</c:v>
                </c:pt>
                <c:pt idx="4541">
                  <c:v>193</c:v>
                </c:pt>
                <c:pt idx="4542">
                  <c:v>193</c:v>
                </c:pt>
                <c:pt idx="4543">
                  <c:v>192</c:v>
                </c:pt>
                <c:pt idx="4544">
                  <c:v>192</c:v>
                </c:pt>
                <c:pt idx="4545">
                  <c:v>187</c:v>
                </c:pt>
                <c:pt idx="4546">
                  <c:v>187</c:v>
                </c:pt>
                <c:pt idx="4547">
                  <c:v>186</c:v>
                </c:pt>
                <c:pt idx="4548">
                  <c:v>185</c:v>
                </c:pt>
                <c:pt idx="4549">
                  <c:v>183</c:v>
                </c:pt>
                <c:pt idx="4550">
                  <c:v>184</c:v>
                </c:pt>
                <c:pt idx="4551">
                  <c:v>180</c:v>
                </c:pt>
                <c:pt idx="4552">
                  <c:v>178</c:v>
                </c:pt>
                <c:pt idx="4553">
                  <c:v>176</c:v>
                </c:pt>
                <c:pt idx="4554">
                  <c:v>180</c:v>
                </c:pt>
                <c:pt idx="4555">
                  <c:v>178</c:v>
                </c:pt>
                <c:pt idx="4556">
                  <c:v>177</c:v>
                </c:pt>
                <c:pt idx="4557">
                  <c:v>176</c:v>
                </c:pt>
                <c:pt idx="4558">
                  <c:v>181</c:v>
                </c:pt>
                <c:pt idx="4559">
                  <c:v>180</c:v>
                </c:pt>
                <c:pt idx="4560">
                  <c:v>174</c:v>
                </c:pt>
                <c:pt idx="4561">
                  <c:v>173</c:v>
                </c:pt>
                <c:pt idx="4562">
                  <c:v>179</c:v>
                </c:pt>
                <c:pt idx="4563">
                  <c:v>180</c:v>
                </c:pt>
                <c:pt idx="4564">
                  <c:v>185</c:v>
                </c:pt>
                <c:pt idx="4565">
                  <c:v>186</c:v>
                </c:pt>
                <c:pt idx="4566">
                  <c:v>188</c:v>
                </c:pt>
                <c:pt idx="4567">
                  <c:v>190</c:v>
                </c:pt>
                <c:pt idx="4568">
                  <c:v>193</c:v>
                </c:pt>
                <c:pt idx="4569">
                  <c:v>197</c:v>
                </c:pt>
                <c:pt idx="4570">
                  <c:v>201</c:v>
                </c:pt>
                <c:pt idx="4571">
                  <c:v>199</c:v>
                </c:pt>
                <c:pt idx="4572">
                  <c:v>196</c:v>
                </c:pt>
                <c:pt idx="4573">
                  <c:v>194</c:v>
                </c:pt>
                <c:pt idx="4574">
                  <c:v>192</c:v>
                </c:pt>
                <c:pt idx="4575">
                  <c:v>195</c:v>
                </c:pt>
                <c:pt idx="4576">
                  <c:v>194</c:v>
                </c:pt>
                <c:pt idx="4577">
                  <c:v>190</c:v>
                </c:pt>
                <c:pt idx="4578">
                  <c:v>188</c:v>
                </c:pt>
                <c:pt idx="4579">
                  <c:v>189</c:v>
                </c:pt>
                <c:pt idx="4580">
                  <c:v>187</c:v>
                </c:pt>
                <c:pt idx="4581">
                  <c:v>183</c:v>
                </c:pt>
                <c:pt idx="4582">
                  <c:v>181</c:v>
                </c:pt>
                <c:pt idx="4583">
                  <c:v>178</c:v>
                </c:pt>
                <c:pt idx="4584">
                  <c:v>178</c:v>
                </c:pt>
                <c:pt idx="4585">
                  <c:v>174</c:v>
                </c:pt>
                <c:pt idx="4586">
                  <c:v>174</c:v>
                </c:pt>
                <c:pt idx="4587">
                  <c:v>172</c:v>
                </c:pt>
                <c:pt idx="4588">
                  <c:v>168</c:v>
                </c:pt>
                <c:pt idx="4589">
                  <c:v>165</c:v>
                </c:pt>
                <c:pt idx="4590">
                  <c:v>164</c:v>
                </c:pt>
                <c:pt idx="4591">
                  <c:v>164</c:v>
                </c:pt>
                <c:pt idx="4592">
                  <c:v>170</c:v>
                </c:pt>
                <c:pt idx="4593">
                  <c:v>174</c:v>
                </c:pt>
                <c:pt idx="4594">
                  <c:v>184</c:v>
                </c:pt>
                <c:pt idx="4595">
                  <c:v>178</c:v>
                </c:pt>
                <c:pt idx="4596">
                  <c:v>177</c:v>
                </c:pt>
                <c:pt idx="4597">
                  <c:v>173</c:v>
                </c:pt>
                <c:pt idx="4598">
                  <c:v>174</c:v>
                </c:pt>
                <c:pt idx="4599">
                  <c:v>177</c:v>
                </c:pt>
                <c:pt idx="4600">
                  <c:v>177</c:v>
                </c:pt>
                <c:pt idx="4601">
                  <c:v>175</c:v>
                </c:pt>
                <c:pt idx="4602">
                  <c:v>177</c:v>
                </c:pt>
                <c:pt idx="4603">
                  <c:v>178</c:v>
                </c:pt>
                <c:pt idx="4604">
                  <c:v>177</c:v>
                </c:pt>
                <c:pt idx="4605">
                  <c:v>178</c:v>
                </c:pt>
                <c:pt idx="4606">
                  <c:v>179</c:v>
                </c:pt>
                <c:pt idx="4607">
                  <c:v>176</c:v>
                </c:pt>
                <c:pt idx="4608">
                  <c:v>172</c:v>
                </c:pt>
                <c:pt idx="4609">
                  <c:v>171</c:v>
                </c:pt>
                <c:pt idx="4610">
                  <c:v>171</c:v>
                </c:pt>
                <c:pt idx="4611">
                  <c:v>170</c:v>
                </c:pt>
                <c:pt idx="4612">
                  <c:v>172</c:v>
                </c:pt>
                <c:pt idx="4613">
                  <c:v>171</c:v>
                </c:pt>
                <c:pt idx="4614">
                  <c:v>171</c:v>
                </c:pt>
                <c:pt idx="4615">
                  <c:v>170</c:v>
                </c:pt>
                <c:pt idx="4616">
                  <c:v>166</c:v>
                </c:pt>
                <c:pt idx="4617">
                  <c:v>165</c:v>
                </c:pt>
                <c:pt idx="4618">
                  <c:v>167</c:v>
                </c:pt>
                <c:pt idx="4619">
                  <c:v>164</c:v>
                </c:pt>
                <c:pt idx="4620">
                  <c:v>163</c:v>
                </c:pt>
                <c:pt idx="4621">
                  <c:v>162</c:v>
                </c:pt>
                <c:pt idx="4622">
                  <c:v>161</c:v>
                </c:pt>
                <c:pt idx="4623">
                  <c:v>161</c:v>
                </c:pt>
                <c:pt idx="4624">
                  <c:v>159</c:v>
                </c:pt>
                <c:pt idx="4625">
                  <c:v>162</c:v>
                </c:pt>
                <c:pt idx="4626">
                  <c:v>162</c:v>
                </c:pt>
                <c:pt idx="4627">
                  <c:v>159</c:v>
                </c:pt>
                <c:pt idx="4628">
                  <c:v>157</c:v>
                </c:pt>
                <c:pt idx="4629">
                  <c:v>157</c:v>
                </c:pt>
                <c:pt idx="4630">
                  <c:v>163</c:v>
                </c:pt>
                <c:pt idx="4631">
                  <c:v>161</c:v>
                </c:pt>
                <c:pt idx="4632">
                  <c:v>161</c:v>
                </c:pt>
                <c:pt idx="4633">
                  <c:v>158</c:v>
                </c:pt>
                <c:pt idx="4634">
                  <c:v>157</c:v>
                </c:pt>
                <c:pt idx="4635">
                  <c:v>156</c:v>
                </c:pt>
                <c:pt idx="4636">
                  <c:v>158</c:v>
                </c:pt>
                <c:pt idx="4637">
                  <c:v>154</c:v>
                </c:pt>
                <c:pt idx="4638">
                  <c:v>154</c:v>
                </c:pt>
                <c:pt idx="4639">
                  <c:v>152</c:v>
                </c:pt>
                <c:pt idx="4640">
                  <c:v>153</c:v>
                </c:pt>
                <c:pt idx="4641">
                  <c:v>150</c:v>
                </c:pt>
                <c:pt idx="4642">
                  <c:v>150</c:v>
                </c:pt>
                <c:pt idx="4643">
                  <c:v>150</c:v>
                </c:pt>
                <c:pt idx="4644">
                  <c:v>151</c:v>
                </c:pt>
                <c:pt idx="4645">
                  <c:v>143</c:v>
                </c:pt>
                <c:pt idx="4646">
                  <c:v>141</c:v>
                </c:pt>
                <c:pt idx="4647">
                  <c:v>141</c:v>
                </c:pt>
                <c:pt idx="4648">
                  <c:v>143</c:v>
                </c:pt>
                <c:pt idx="4649">
                  <c:v>144</c:v>
                </c:pt>
                <c:pt idx="4650">
                  <c:v>143</c:v>
                </c:pt>
                <c:pt idx="4651">
                  <c:v>150</c:v>
                </c:pt>
                <c:pt idx="4652">
                  <c:v>153</c:v>
                </c:pt>
                <c:pt idx="4653">
                  <c:v>151</c:v>
                </c:pt>
                <c:pt idx="4654">
                  <c:v>150</c:v>
                </c:pt>
                <c:pt idx="4655">
                  <c:v>152</c:v>
                </c:pt>
                <c:pt idx="4656">
                  <c:v>151</c:v>
                </c:pt>
                <c:pt idx="4657">
                  <c:v>159</c:v>
                </c:pt>
                <c:pt idx="4658">
                  <c:v>165</c:v>
                </c:pt>
                <c:pt idx="4659">
                  <c:v>174</c:v>
                </c:pt>
                <c:pt idx="4660">
                  <c:v>174</c:v>
                </c:pt>
                <c:pt idx="4661">
                  <c:v>181</c:v>
                </c:pt>
                <c:pt idx="4662">
                  <c:v>191</c:v>
                </c:pt>
                <c:pt idx="4663">
                  <c:v>183</c:v>
                </c:pt>
                <c:pt idx="4664">
                  <c:v>183</c:v>
                </c:pt>
                <c:pt idx="4665">
                  <c:v>182</c:v>
                </c:pt>
                <c:pt idx="4666">
                  <c:v>181</c:v>
                </c:pt>
                <c:pt idx="4667">
                  <c:v>177</c:v>
                </c:pt>
                <c:pt idx="4668">
                  <c:v>176</c:v>
                </c:pt>
                <c:pt idx="4669">
                  <c:v>175</c:v>
                </c:pt>
                <c:pt idx="4670">
                  <c:v>175</c:v>
                </c:pt>
                <c:pt idx="4671">
                  <c:v>177</c:v>
                </c:pt>
                <c:pt idx="4672">
                  <c:v>175</c:v>
                </c:pt>
                <c:pt idx="4673">
                  <c:v>184</c:v>
                </c:pt>
                <c:pt idx="4674">
                  <c:v>187</c:v>
                </c:pt>
                <c:pt idx="4675">
                  <c:v>188</c:v>
                </c:pt>
                <c:pt idx="4676">
                  <c:v>190</c:v>
                </c:pt>
                <c:pt idx="4677">
                  <c:v>195</c:v>
                </c:pt>
                <c:pt idx="4678">
                  <c:v>197</c:v>
                </c:pt>
                <c:pt idx="4679">
                  <c:v>198</c:v>
                </c:pt>
                <c:pt idx="4680">
                  <c:v>198</c:v>
                </c:pt>
                <c:pt idx="4681">
                  <c:v>197</c:v>
                </c:pt>
                <c:pt idx="4682">
                  <c:v>199</c:v>
                </c:pt>
                <c:pt idx="4683">
                  <c:v>199</c:v>
                </c:pt>
                <c:pt idx="4684">
                  <c:v>199</c:v>
                </c:pt>
                <c:pt idx="4685">
                  <c:v>199</c:v>
                </c:pt>
                <c:pt idx="4686">
                  <c:v>196</c:v>
                </c:pt>
                <c:pt idx="4687">
                  <c:v>193</c:v>
                </c:pt>
                <c:pt idx="4688">
                  <c:v>190</c:v>
                </c:pt>
                <c:pt idx="4689">
                  <c:v>190</c:v>
                </c:pt>
                <c:pt idx="4690">
                  <c:v>190</c:v>
                </c:pt>
                <c:pt idx="4691">
                  <c:v>189</c:v>
                </c:pt>
                <c:pt idx="4692">
                  <c:v>191</c:v>
                </c:pt>
                <c:pt idx="4693">
                  <c:v>187</c:v>
                </c:pt>
                <c:pt idx="4694">
                  <c:v>185</c:v>
                </c:pt>
                <c:pt idx="4695">
                  <c:v>185</c:v>
                </c:pt>
                <c:pt idx="4696">
                  <c:v>190</c:v>
                </c:pt>
                <c:pt idx="4697">
                  <c:v>185</c:v>
                </c:pt>
                <c:pt idx="4698">
                  <c:v>182</c:v>
                </c:pt>
                <c:pt idx="4699">
                  <c:v>180</c:v>
                </c:pt>
                <c:pt idx="4700">
                  <c:v>181</c:v>
                </c:pt>
                <c:pt idx="4701">
                  <c:v>178</c:v>
                </c:pt>
                <c:pt idx="4702">
                  <c:v>182</c:v>
                </c:pt>
                <c:pt idx="4703">
                  <c:v>180</c:v>
                </c:pt>
                <c:pt idx="4704">
                  <c:v>179</c:v>
                </c:pt>
                <c:pt idx="4705">
                  <c:v>178</c:v>
                </c:pt>
                <c:pt idx="4706">
                  <c:v>177</c:v>
                </c:pt>
                <c:pt idx="4707">
                  <c:v>178</c:v>
                </c:pt>
                <c:pt idx="4708">
                  <c:v>178</c:v>
                </c:pt>
              </c:numCache>
            </c:numRef>
          </c:val>
          <c:smooth val="0"/>
        </c:ser>
        <c:dLbls>
          <c:showLegendKey val="0"/>
          <c:showVal val="0"/>
          <c:showCatName val="0"/>
          <c:showSerName val="0"/>
          <c:showPercent val="0"/>
          <c:showBubbleSize val="0"/>
        </c:dLbls>
        <c:marker val="1"/>
        <c:smooth val="0"/>
        <c:axId val="104972288"/>
        <c:axId val="104973824"/>
      </c:lineChart>
      <c:dateAx>
        <c:axId val="104972288"/>
        <c:scaling>
          <c:orientation val="minMax"/>
        </c:scaling>
        <c:delete val="0"/>
        <c:axPos val="b"/>
        <c:numFmt formatCode="yy" sourceLinked="0"/>
        <c:majorTickMark val="none"/>
        <c:minorTickMark val="none"/>
        <c:tickLblPos val="nextTo"/>
        <c:spPr>
          <a:ln>
            <a:solidFill>
              <a:schemeClr val="bg1">
                <a:lumMod val="75000"/>
              </a:schemeClr>
            </a:solidFill>
          </a:ln>
        </c:spPr>
        <c:txPr>
          <a:bodyPr/>
          <a:lstStyle/>
          <a:p>
            <a:pPr>
              <a:defRPr sz="1200" b="1">
                <a:solidFill>
                  <a:schemeClr val="bg1">
                    <a:lumMod val="50000"/>
                  </a:schemeClr>
                </a:solidFill>
              </a:defRPr>
            </a:pPr>
            <a:endParaRPr lang="en-US"/>
          </a:p>
        </c:txPr>
        <c:crossAx val="104973824"/>
        <c:crosses val="autoZero"/>
        <c:auto val="1"/>
        <c:lblOffset val="100"/>
        <c:baseTimeUnit val="days"/>
        <c:majorUnit val="2"/>
        <c:majorTimeUnit val="years"/>
      </c:dateAx>
      <c:valAx>
        <c:axId val="104973824"/>
        <c:scaling>
          <c:orientation val="minMax"/>
          <c:max val="2200"/>
          <c:min val="0"/>
        </c:scaling>
        <c:delete val="0"/>
        <c:axPos val="l"/>
        <c:numFmt formatCode="#,##0" sourceLinked="1"/>
        <c:majorTickMark val="none"/>
        <c:minorTickMark val="none"/>
        <c:tickLblPos val="nextTo"/>
        <c:spPr>
          <a:ln>
            <a:solidFill>
              <a:schemeClr val="bg1">
                <a:lumMod val="75000"/>
              </a:schemeClr>
            </a:solidFill>
          </a:ln>
        </c:spPr>
        <c:txPr>
          <a:bodyPr/>
          <a:lstStyle/>
          <a:p>
            <a:pPr>
              <a:defRPr sz="1200" b="1">
                <a:solidFill>
                  <a:schemeClr val="bg1">
                    <a:lumMod val="50000"/>
                  </a:schemeClr>
                </a:solidFill>
              </a:defRPr>
            </a:pPr>
            <a:endParaRPr lang="en-US"/>
          </a:p>
        </c:txPr>
        <c:crossAx val="104972288"/>
        <c:crosses val="autoZero"/>
        <c:crossBetween val="between"/>
      </c:valAx>
    </c:plotArea>
    <c:legend>
      <c:legendPos val="r"/>
      <c:layout>
        <c:manualLayout>
          <c:xMode val="edge"/>
          <c:yMode val="edge"/>
          <c:x val="0.56613462802645609"/>
          <c:y val="2.1321883038636736E-2"/>
          <c:w val="0.42286261779123402"/>
          <c:h val="0.34097570719092679"/>
        </c:manualLayout>
      </c:layout>
      <c:overlay val="0"/>
      <c:txPr>
        <a:bodyPr/>
        <a:lstStyle/>
        <a:p>
          <a:pPr>
            <a:defRPr sz="1200" b="1">
              <a:solidFill>
                <a:schemeClr val="bg1">
                  <a:lumMod val="50000"/>
                </a:schemeClr>
              </a:solidFill>
            </a:defRPr>
          </a:pPr>
          <a:endParaRPr lang="en-US"/>
        </a:p>
      </c:txPr>
    </c:legend>
    <c:plotVisOnly val="1"/>
    <c:dispBlanksAs val="gap"/>
    <c:showDLblsOverMax val="0"/>
  </c:chart>
  <c:spPr>
    <a:ln>
      <a:noFill/>
    </a:ln>
  </c:sp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856403489043223E-2"/>
          <c:y val="0.13877263637373624"/>
          <c:w val="0.85428719302191358"/>
          <c:h val="0.76192478613487391"/>
        </c:manualLayout>
      </c:layout>
      <c:lineChart>
        <c:grouping val="standard"/>
        <c:varyColors val="0"/>
        <c:ser>
          <c:idx val="1"/>
          <c:order val="1"/>
          <c:tx>
            <c:strRef>
              <c:f>'debt to profit CRE &amp; CRE'!$X$8</c:f>
              <c:strCache>
                <c:ptCount val="1"/>
                <c:pt idx="0">
                  <c:v>Stock of UK CRE debt </c:v>
                </c:pt>
              </c:strCache>
            </c:strRef>
          </c:tx>
          <c:spPr>
            <a:ln>
              <a:solidFill>
                <a:schemeClr val="tx2">
                  <a:lumMod val="50000"/>
                </a:schemeClr>
              </a:solidFill>
            </a:ln>
          </c:spPr>
          <c:marker>
            <c:symbol val="none"/>
          </c:marker>
          <c:cat>
            <c:strRef>
              <c:f>'debt to profit CRE &amp; CRE'!$V$9:$V$21</c:f>
              <c:strCache>
                <c:ptCount val="13"/>
                <c:pt idx="0">
                  <c:v>2004 </c:v>
                </c:pt>
                <c:pt idx="1">
                  <c:v> 05 </c:v>
                </c:pt>
                <c:pt idx="2">
                  <c:v> 06 </c:v>
                </c:pt>
                <c:pt idx="3">
                  <c:v> 07 </c:v>
                </c:pt>
                <c:pt idx="4">
                  <c:v> 08 </c:v>
                </c:pt>
                <c:pt idx="5">
                  <c:v> 09 </c:v>
                </c:pt>
                <c:pt idx="6">
                  <c:v> 10 </c:v>
                </c:pt>
                <c:pt idx="7">
                  <c:v> 11 </c:v>
                </c:pt>
                <c:pt idx="8">
                  <c:v> 12 </c:v>
                </c:pt>
                <c:pt idx="9">
                  <c:v> 13 </c:v>
                </c:pt>
                <c:pt idx="10">
                  <c:v> 14 </c:v>
                </c:pt>
                <c:pt idx="11">
                  <c:v> 15 </c:v>
                </c:pt>
                <c:pt idx="12">
                  <c:v> 16 </c:v>
                </c:pt>
              </c:strCache>
            </c:strRef>
          </c:cat>
          <c:val>
            <c:numRef>
              <c:f>'debt to profit CRE &amp; CRE'!$X$9:$X$21</c:f>
              <c:numCache>
                <c:formatCode>General</c:formatCode>
                <c:ptCount val="13"/>
                <c:pt idx="0">
                  <c:v>148116.17000000001</c:v>
                </c:pt>
                <c:pt idx="1">
                  <c:v>172104.47620400001</c:v>
                </c:pt>
                <c:pt idx="2">
                  <c:v>194789.73726700002</c:v>
                </c:pt>
                <c:pt idx="3">
                  <c:v>230839.84479999999</c:v>
                </c:pt>
                <c:pt idx="4">
                  <c:v>254969.96336842104</c:v>
                </c:pt>
                <c:pt idx="5">
                  <c:v>253163.26221280996</c:v>
                </c:pt>
                <c:pt idx="6">
                  <c:v>228084.17942587833</c:v>
                </c:pt>
                <c:pt idx="7">
                  <c:v>212542.10190000001</c:v>
                </c:pt>
                <c:pt idx="8">
                  <c:v>197943.16501499998</c:v>
                </c:pt>
                <c:pt idx="9">
                  <c:v>180506.46091512</c:v>
                </c:pt>
                <c:pt idx="10">
                  <c:v>165208.05452809003</c:v>
                </c:pt>
                <c:pt idx="11">
                  <c:v>168398.25</c:v>
                </c:pt>
                <c:pt idx="12">
                  <c:v>164849</c:v>
                </c:pt>
              </c:numCache>
            </c:numRef>
          </c:val>
          <c:smooth val="0"/>
        </c:ser>
        <c:dLbls>
          <c:showLegendKey val="0"/>
          <c:showVal val="0"/>
          <c:showCatName val="0"/>
          <c:showSerName val="0"/>
          <c:showPercent val="0"/>
          <c:showBubbleSize val="0"/>
        </c:dLbls>
        <c:marker val="1"/>
        <c:smooth val="0"/>
        <c:axId val="122177792"/>
        <c:axId val="122191872"/>
      </c:lineChart>
      <c:lineChart>
        <c:grouping val="standard"/>
        <c:varyColors val="0"/>
        <c:ser>
          <c:idx val="0"/>
          <c:order val="0"/>
          <c:tx>
            <c:strRef>
              <c:f>'debt to profit CRE &amp; CRE'!$W$8</c:f>
              <c:strCache>
                <c:ptCount val="1"/>
                <c:pt idx="0">
                  <c:v>CRE price index (right-hand scale)</c:v>
                </c:pt>
              </c:strCache>
            </c:strRef>
          </c:tx>
          <c:spPr>
            <a:ln>
              <a:solidFill>
                <a:srgbClr val="A31A7E"/>
              </a:solidFill>
            </a:ln>
          </c:spPr>
          <c:marker>
            <c:symbol val="none"/>
          </c:marker>
          <c:cat>
            <c:strRef>
              <c:f>'debt to profit CRE &amp; CRE'!$V$9:$V$21</c:f>
              <c:strCache>
                <c:ptCount val="13"/>
                <c:pt idx="0">
                  <c:v>2004 </c:v>
                </c:pt>
                <c:pt idx="1">
                  <c:v> 05 </c:v>
                </c:pt>
                <c:pt idx="2">
                  <c:v> 06 </c:v>
                </c:pt>
                <c:pt idx="3">
                  <c:v> 07 </c:v>
                </c:pt>
                <c:pt idx="4">
                  <c:v> 08 </c:v>
                </c:pt>
                <c:pt idx="5">
                  <c:v> 09 </c:v>
                </c:pt>
                <c:pt idx="6">
                  <c:v> 10 </c:v>
                </c:pt>
                <c:pt idx="7">
                  <c:v> 11 </c:v>
                </c:pt>
                <c:pt idx="8">
                  <c:v> 12 </c:v>
                </c:pt>
                <c:pt idx="9">
                  <c:v> 13 </c:v>
                </c:pt>
                <c:pt idx="10">
                  <c:v> 14 </c:v>
                </c:pt>
                <c:pt idx="11">
                  <c:v> 15 </c:v>
                </c:pt>
                <c:pt idx="12">
                  <c:v> 16 </c:v>
                </c:pt>
              </c:strCache>
            </c:strRef>
          </c:cat>
          <c:val>
            <c:numRef>
              <c:f>'debt to profit CRE &amp; CRE'!$W$9:$W$21</c:f>
              <c:numCache>
                <c:formatCode>0.00</c:formatCode>
                <c:ptCount val="13"/>
                <c:pt idx="0">
                  <c:v>73.845628572596624</c:v>
                </c:pt>
                <c:pt idx="1">
                  <c:v>81.976757875366516</c:v>
                </c:pt>
                <c:pt idx="2">
                  <c:v>93.760373984821101</c:v>
                </c:pt>
                <c:pt idx="3">
                  <c:v>96.57442612053913</c:v>
                </c:pt>
                <c:pt idx="4">
                  <c:v>77.552144191888104</c:v>
                </c:pt>
                <c:pt idx="5">
                  <c:v>60.093770796483994</c:v>
                </c:pt>
                <c:pt idx="6">
                  <c:v>67.565831059843177</c:v>
                </c:pt>
                <c:pt idx="7">
                  <c:v>69.696607113471316</c:v>
                </c:pt>
                <c:pt idx="8">
                  <c:v>68.471593943442883</c:v>
                </c:pt>
                <c:pt idx="9">
                  <c:v>68.700057712668809</c:v>
                </c:pt>
                <c:pt idx="10">
                  <c:v>75.867148696607046</c:v>
                </c:pt>
                <c:pt idx="11">
                  <c:v>83.089678643544005</c:v>
                </c:pt>
                <c:pt idx="12">
                  <c:v>84.67066907884319</c:v>
                </c:pt>
              </c:numCache>
            </c:numRef>
          </c:val>
          <c:smooth val="0"/>
        </c:ser>
        <c:dLbls>
          <c:showLegendKey val="0"/>
          <c:showVal val="0"/>
          <c:showCatName val="0"/>
          <c:showSerName val="0"/>
          <c:showPercent val="0"/>
          <c:showBubbleSize val="0"/>
        </c:dLbls>
        <c:marker val="1"/>
        <c:smooth val="0"/>
        <c:axId val="122195328"/>
        <c:axId val="122193792"/>
      </c:lineChart>
      <c:catAx>
        <c:axId val="122177792"/>
        <c:scaling>
          <c:orientation val="minMax"/>
        </c:scaling>
        <c:delete val="0"/>
        <c:axPos val="b"/>
        <c:majorTickMark val="none"/>
        <c:minorTickMark val="none"/>
        <c:tickLblPos val="nextTo"/>
        <c:txPr>
          <a:bodyPr/>
          <a:lstStyle/>
          <a:p>
            <a:pPr>
              <a:defRPr sz="1200" b="1">
                <a:solidFill>
                  <a:schemeClr val="bg1">
                    <a:lumMod val="50000"/>
                  </a:schemeClr>
                </a:solidFill>
                <a:latin typeface="+mn-lt"/>
                <a:cs typeface="Arial" panose="020B0604020202020204" pitchFamily="34" charset="0"/>
              </a:defRPr>
            </a:pPr>
            <a:endParaRPr lang="en-US"/>
          </a:p>
        </c:txPr>
        <c:crossAx val="122191872"/>
        <c:crosses val="autoZero"/>
        <c:auto val="1"/>
        <c:lblAlgn val="ctr"/>
        <c:lblOffset val="100"/>
        <c:tickLblSkip val="2"/>
        <c:noMultiLvlLbl val="0"/>
      </c:catAx>
      <c:valAx>
        <c:axId val="122191872"/>
        <c:scaling>
          <c:orientation val="minMax"/>
        </c:scaling>
        <c:delete val="0"/>
        <c:axPos val="l"/>
        <c:numFmt formatCode="General" sourceLinked="1"/>
        <c:majorTickMark val="none"/>
        <c:minorTickMark val="none"/>
        <c:tickLblPos val="nextTo"/>
        <c:txPr>
          <a:bodyPr/>
          <a:lstStyle/>
          <a:p>
            <a:pPr>
              <a:defRPr sz="1200" b="1">
                <a:solidFill>
                  <a:schemeClr val="bg1">
                    <a:lumMod val="50000"/>
                  </a:schemeClr>
                </a:solidFill>
                <a:latin typeface="+mn-lt"/>
                <a:cs typeface="Arial" panose="020B0604020202020204" pitchFamily="34" charset="0"/>
              </a:defRPr>
            </a:pPr>
            <a:endParaRPr lang="en-US"/>
          </a:p>
        </c:txPr>
        <c:crossAx val="122177792"/>
        <c:crosses val="autoZero"/>
        <c:crossBetween val="between"/>
        <c:dispUnits>
          <c:builtInUnit val="thousands"/>
        </c:dispUnits>
      </c:valAx>
      <c:valAx>
        <c:axId val="122193792"/>
        <c:scaling>
          <c:orientation val="minMax"/>
          <c:max val="120"/>
        </c:scaling>
        <c:delete val="0"/>
        <c:axPos val="r"/>
        <c:numFmt formatCode="0" sourceLinked="0"/>
        <c:majorTickMark val="none"/>
        <c:minorTickMark val="none"/>
        <c:tickLblPos val="nextTo"/>
        <c:txPr>
          <a:bodyPr/>
          <a:lstStyle/>
          <a:p>
            <a:pPr>
              <a:defRPr sz="1200" b="1">
                <a:solidFill>
                  <a:schemeClr val="bg1">
                    <a:lumMod val="50000"/>
                  </a:schemeClr>
                </a:solidFill>
                <a:latin typeface="+mn-lt"/>
                <a:cs typeface="Arial" panose="020B0604020202020204" pitchFamily="34" charset="0"/>
              </a:defRPr>
            </a:pPr>
            <a:endParaRPr lang="en-US"/>
          </a:p>
        </c:txPr>
        <c:crossAx val="122195328"/>
        <c:crosses val="max"/>
        <c:crossBetween val="between"/>
      </c:valAx>
      <c:catAx>
        <c:axId val="122195328"/>
        <c:scaling>
          <c:orientation val="minMax"/>
        </c:scaling>
        <c:delete val="1"/>
        <c:axPos val="b"/>
        <c:majorTickMark val="out"/>
        <c:minorTickMark val="none"/>
        <c:tickLblPos val="nextTo"/>
        <c:crossAx val="122193792"/>
        <c:crosses val="autoZero"/>
        <c:auto val="1"/>
        <c:lblAlgn val="ctr"/>
        <c:lblOffset val="100"/>
        <c:noMultiLvlLbl val="0"/>
      </c:catAx>
    </c:plotArea>
    <c:legend>
      <c:legendPos val="r"/>
      <c:layout>
        <c:manualLayout>
          <c:xMode val="edge"/>
          <c:yMode val="edge"/>
          <c:x val="0.26997626957438331"/>
          <c:y val="2.2621032539300373E-3"/>
          <c:w val="0.46063411653447722"/>
          <c:h val="0.11252489642484587"/>
        </c:manualLayout>
      </c:layout>
      <c:overlay val="1"/>
      <c:txPr>
        <a:bodyPr/>
        <a:lstStyle/>
        <a:p>
          <a:pPr>
            <a:defRPr sz="1200" b="1">
              <a:solidFill>
                <a:schemeClr val="bg1">
                  <a:lumMod val="50000"/>
                </a:schemeClr>
              </a:solidFill>
              <a:latin typeface="+mn-lt"/>
              <a:cs typeface="Arial" panose="020B0604020202020204" pitchFamily="34" charset="0"/>
            </a:defRPr>
          </a:pPr>
          <a:endParaRPr lang="en-US"/>
        </a:p>
      </c:txPr>
    </c:legend>
    <c:plotVisOnly val="1"/>
    <c:dispBlanksAs val="gap"/>
    <c:showDLblsOverMax val="0"/>
  </c:chart>
  <c:spPr>
    <a:ln>
      <a:noFill/>
    </a:ln>
  </c:sp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9886527956169005E-2"/>
          <c:y val="0.10587241870388497"/>
          <c:w val="0.90278780078068566"/>
          <c:h val="0.75953243483049482"/>
        </c:manualLayout>
      </c:layout>
      <c:lineChart>
        <c:grouping val="stacked"/>
        <c:varyColors val="0"/>
        <c:ser>
          <c:idx val="2"/>
          <c:order val="0"/>
          <c:tx>
            <c:v>US non-financial corporate debt</c:v>
          </c:tx>
          <c:spPr>
            <a:ln>
              <a:solidFill>
                <a:srgbClr val="1F497D">
                  <a:lumMod val="50000"/>
                </a:srgbClr>
              </a:solidFill>
            </a:ln>
          </c:spPr>
          <c:marker>
            <c:symbol val="none"/>
          </c:marker>
          <c:cat>
            <c:strRef>
              <c:f>'2_mature markets 2017Q3'!$A$5:$A$95</c:f>
              <c:strCache>
                <c:ptCount val="91"/>
                <c:pt idx="0">
                  <c:v>Q1 1995</c:v>
                </c:pt>
                <c:pt idx="1">
                  <c:v>Q2 1995</c:v>
                </c:pt>
                <c:pt idx="2">
                  <c:v>Q3 1995</c:v>
                </c:pt>
                <c:pt idx="3">
                  <c:v>Q4 1995</c:v>
                </c:pt>
                <c:pt idx="4">
                  <c:v>Q1 1996</c:v>
                </c:pt>
                <c:pt idx="5">
                  <c:v>Q2 1996</c:v>
                </c:pt>
                <c:pt idx="6">
                  <c:v>Q3 1996</c:v>
                </c:pt>
                <c:pt idx="7">
                  <c:v>Q4 1996</c:v>
                </c:pt>
                <c:pt idx="8">
                  <c:v>Q1 1997</c:v>
                </c:pt>
                <c:pt idx="9">
                  <c:v>Q2 1997</c:v>
                </c:pt>
                <c:pt idx="10">
                  <c:v>Q3 1997</c:v>
                </c:pt>
                <c:pt idx="11">
                  <c:v>Q4 1997</c:v>
                </c:pt>
                <c:pt idx="12">
                  <c:v>Q1 1998</c:v>
                </c:pt>
                <c:pt idx="13">
                  <c:v>Q2 1998</c:v>
                </c:pt>
                <c:pt idx="14">
                  <c:v>Q3 1998</c:v>
                </c:pt>
                <c:pt idx="15">
                  <c:v>Q4 1998</c:v>
                </c:pt>
                <c:pt idx="16">
                  <c:v>Q1 1999</c:v>
                </c:pt>
                <c:pt idx="17">
                  <c:v>Q2 1999</c:v>
                </c:pt>
                <c:pt idx="18">
                  <c:v>Q3 1999</c:v>
                </c:pt>
                <c:pt idx="19">
                  <c:v>Q4 1999</c:v>
                </c:pt>
                <c:pt idx="20">
                  <c:v>Q1 2000</c:v>
                </c:pt>
                <c:pt idx="21">
                  <c:v>Q2 2000</c:v>
                </c:pt>
                <c:pt idx="22">
                  <c:v>Q3 2000</c:v>
                </c:pt>
                <c:pt idx="23">
                  <c:v>Q4 2000</c:v>
                </c:pt>
                <c:pt idx="24">
                  <c:v>Q1 2001</c:v>
                </c:pt>
                <c:pt idx="25">
                  <c:v>Q2 2001</c:v>
                </c:pt>
                <c:pt idx="26">
                  <c:v>Q3 2001</c:v>
                </c:pt>
                <c:pt idx="27">
                  <c:v>Q4 2001</c:v>
                </c:pt>
                <c:pt idx="28">
                  <c:v>Q1 2002</c:v>
                </c:pt>
                <c:pt idx="29">
                  <c:v>Q2 2002</c:v>
                </c:pt>
                <c:pt idx="30">
                  <c:v>Q3 2002</c:v>
                </c:pt>
                <c:pt idx="31">
                  <c:v>Q4 2002</c:v>
                </c:pt>
                <c:pt idx="32">
                  <c:v>Q1 2003</c:v>
                </c:pt>
                <c:pt idx="33">
                  <c:v>Q2 2003</c:v>
                </c:pt>
                <c:pt idx="34">
                  <c:v>Q3 2003</c:v>
                </c:pt>
                <c:pt idx="35">
                  <c:v>Q4 2003</c:v>
                </c:pt>
                <c:pt idx="36">
                  <c:v>Q1 2004</c:v>
                </c:pt>
                <c:pt idx="37">
                  <c:v>Q2 2004</c:v>
                </c:pt>
                <c:pt idx="38">
                  <c:v>Q3 2004</c:v>
                </c:pt>
                <c:pt idx="39">
                  <c:v>Q4 2004</c:v>
                </c:pt>
                <c:pt idx="40">
                  <c:v>Q1 2005</c:v>
                </c:pt>
                <c:pt idx="41">
                  <c:v>Q2 2005</c:v>
                </c:pt>
                <c:pt idx="42">
                  <c:v>Q3 2005</c:v>
                </c:pt>
                <c:pt idx="43">
                  <c:v>Q4 2005</c:v>
                </c:pt>
                <c:pt idx="44">
                  <c:v>Q1 2006</c:v>
                </c:pt>
                <c:pt idx="45">
                  <c:v>Q2 2006</c:v>
                </c:pt>
                <c:pt idx="46">
                  <c:v>Q3 2006</c:v>
                </c:pt>
                <c:pt idx="47">
                  <c:v>Q4 2006</c:v>
                </c:pt>
                <c:pt idx="48">
                  <c:v>Q1 2007</c:v>
                </c:pt>
                <c:pt idx="49">
                  <c:v>Q2 2007</c:v>
                </c:pt>
                <c:pt idx="50">
                  <c:v>Q3 2007</c:v>
                </c:pt>
                <c:pt idx="51">
                  <c:v>Q4 2007</c:v>
                </c:pt>
                <c:pt idx="52">
                  <c:v>Q1 2008</c:v>
                </c:pt>
                <c:pt idx="53">
                  <c:v>Q2 2008</c:v>
                </c:pt>
                <c:pt idx="54">
                  <c:v>Q3 2008</c:v>
                </c:pt>
                <c:pt idx="55">
                  <c:v>Q4 2008</c:v>
                </c:pt>
                <c:pt idx="56">
                  <c:v>Q1 2009</c:v>
                </c:pt>
                <c:pt idx="57">
                  <c:v>Q2 2009</c:v>
                </c:pt>
                <c:pt idx="58">
                  <c:v>Q3 2009</c:v>
                </c:pt>
                <c:pt idx="59">
                  <c:v>Q4 2009</c:v>
                </c:pt>
                <c:pt idx="60">
                  <c:v>Q1 2010</c:v>
                </c:pt>
                <c:pt idx="61">
                  <c:v>Q2 2010</c:v>
                </c:pt>
                <c:pt idx="62">
                  <c:v>Q3 2010</c:v>
                </c:pt>
                <c:pt idx="63">
                  <c:v>Q4 2010</c:v>
                </c:pt>
                <c:pt idx="64">
                  <c:v>Q1 2011</c:v>
                </c:pt>
                <c:pt idx="65">
                  <c:v>Q2 2011</c:v>
                </c:pt>
                <c:pt idx="66">
                  <c:v>Q3 2011</c:v>
                </c:pt>
                <c:pt idx="67">
                  <c:v>Q4 2011</c:v>
                </c:pt>
                <c:pt idx="68">
                  <c:v>Q1 2012</c:v>
                </c:pt>
                <c:pt idx="69">
                  <c:v>Q2 2012</c:v>
                </c:pt>
                <c:pt idx="70">
                  <c:v>Q3 2012</c:v>
                </c:pt>
                <c:pt idx="71">
                  <c:v>Q4 2012</c:v>
                </c:pt>
                <c:pt idx="72">
                  <c:v>Q1 2013</c:v>
                </c:pt>
                <c:pt idx="73">
                  <c:v>Q2 2013</c:v>
                </c:pt>
                <c:pt idx="74">
                  <c:v>Q3 2013</c:v>
                </c:pt>
                <c:pt idx="75">
                  <c:v>Q4 2013</c:v>
                </c:pt>
                <c:pt idx="76">
                  <c:v>Q1 2014</c:v>
                </c:pt>
                <c:pt idx="77">
                  <c:v>Q2 2014</c:v>
                </c:pt>
                <c:pt idx="78">
                  <c:v>Q3 2014</c:v>
                </c:pt>
                <c:pt idx="79">
                  <c:v>Q4 2014</c:v>
                </c:pt>
                <c:pt idx="80">
                  <c:v>Q1 2015</c:v>
                </c:pt>
                <c:pt idx="81">
                  <c:v>Q2 2015 </c:v>
                </c:pt>
                <c:pt idx="82">
                  <c:v>Q3 2015</c:v>
                </c:pt>
                <c:pt idx="83">
                  <c:v>Q4 2015 </c:v>
                </c:pt>
                <c:pt idx="84">
                  <c:v>Q1 2016 </c:v>
                </c:pt>
                <c:pt idx="85">
                  <c:v>Q2 2016 </c:v>
                </c:pt>
                <c:pt idx="86">
                  <c:v>Q3 2016 </c:v>
                </c:pt>
                <c:pt idx="87">
                  <c:v>Q4 2016</c:v>
                </c:pt>
                <c:pt idx="88">
                  <c:v>Q1 2017</c:v>
                </c:pt>
                <c:pt idx="89">
                  <c:v>Q2 2017 </c:v>
                </c:pt>
                <c:pt idx="90">
                  <c:v>Q3 2017 estimate</c:v>
                </c:pt>
              </c:strCache>
            </c:strRef>
          </c:cat>
          <c:val>
            <c:numRef>
              <c:f>'2_mature markets 2017Q3'!$AT$5:$AT$95</c:f>
              <c:numCache>
                <c:formatCode>0.0</c:formatCode>
                <c:ptCount val="91"/>
                <c:pt idx="0">
                  <c:v>54.156762040879507</c:v>
                </c:pt>
                <c:pt idx="1">
                  <c:v>54.706904987729658</c:v>
                </c:pt>
                <c:pt idx="2">
                  <c:v>54.597743135011072</c:v>
                </c:pt>
                <c:pt idx="3">
                  <c:v>54.737045087417862</c:v>
                </c:pt>
                <c:pt idx="4">
                  <c:v>54.66718846959121</c:v>
                </c:pt>
                <c:pt idx="5">
                  <c:v>54.433491884610063</c:v>
                </c:pt>
                <c:pt idx="6">
                  <c:v>54.543338655852331</c:v>
                </c:pt>
                <c:pt idx="7">
                  <c:v>54.178867388481201</c:v>
                </c:pt>
                <c:pt idx="8">
                  <c:v>54.324808439834996</c:v>
                </c:pt>
                <c:pt idx="9">
                  <c:v>54.428609181074705</c:v>
                </c:pt>
                <c:pt idx="10">
                  <c:v>54.956156155326958</c:v>
                </c:pt>
                <c:pt idx="11">
                  <c:v>55.400474720993316</c:v>
                </c:pt>
                <c:pt idx="12">
                  <c:v>56.369202131177857</c:v>
                </c:pt>
                <c:pt idx="13">
                  <c:v>57.407241878529426</c:v>
                </c:pt>
                <c:pt idx="14">
                  <c:v>57.875590074083902</c:v>
                </c:pt>
                <c:pt idx="15">
                  <c:v>58.184806615645385</c:v>
                </c:pt>
                <c:pt idx="16">
                  <c:v>59.165185348354939</c:v>
                </c:pt>
                <c:pt idx="17">
                  <c:v>59.604269329146526</c:v>
                </c:pt>
                <c:pt idx="18">
                  <c:v>60.773412628136754</c:v>
                </c:pt>
                <c:pt idx="19">
                  <c:v>60.711250066869155</c:v>
                </c:pt>
                <c:pt idx="20">
                  <c:v>61.726955085673644</c:v>
                </c:pt>
                <c:pt idx="21">
                  <c:v>61.880546858734</c:v>
                </c:pt>
                <c:pt idx="22">
                  <c:v>62.406645654406084</c:v>
                </c:pt>
                <c:pt idx="23">
                  <c:v>62.798600038234248</c:v>
                </c:pt>
                <c:pt idx="24">
                  <c:v>63.02803678906659</c:v>
                </c:pt>
                <c:pt idx="25">
                  <c:v>63.26531360402106</c:v>
                </c:pt>
                <c:pt idx="26">
                  <c:v>63.946444405303041</c:v>
                </c:pt>
                <c:pt idx="27">
                  <c:v>64.205489847651464</c:v>
                </c:pt>
                <c:pt idx="28">
                  <c:v>63.946939598659647</c:v>
                </c:pt>
                <c:pt idx="29">
                  <c:v>63.630679506951779</c:v>
                </c:pt>
                <c:pt idx="30">
                  <c:v>63.290775792858547</c:v>
                </c:pt>
                <c:pt idx="31">
                  <c:v>63.299364588901042</c:v>
                </c:pt>
                <c:pt idx="32">
                  <c:v>62.828664235457673</c:v>
                </c:pt>
                <c:pt idx="33">
                  <c:v>62.158066031915666</c:v>
                </c:pt>
                <c:pt idx="34">
                  <c:v>61.220792494746512</c:v>
                </c:pt>
                <c:pt idx="35">
                  <c:v>60.205341078446864</c:v>
                </c:pt>
                <c:pt idx="36">
                  <c:v>60.595739015802273</c:v>
                </c:pt>
                <c:pt idx="37">
                  <c:v>60.059625340211362</c:v>
                </c:pt>
                <c:pt idx="38">
                  <c:v>60.174269468568355</c:v>
                </c:pt>
                <c:pt idx="39">
                  <c:v>60.106519872413692</c:v>
                </c:pt>
                <c:pt idx="40">
                  <c:v>60.038728772865419</c:v>
                </c:pt>
                <c:pt idx="41">
                  <c:v>60.386919060098506</c:v>
                </c:pt>
                <c:pt idx="42">
                  <c:v>60.347046237366477</c:v>
                </c:pt>
                <c:pt idx="43">
                  <c:v>60.954559418737432</c:v>
                </c:pt>
                <c:pt idx="44">
                  <c:v>61.325041190120466</c:v>
                </c:pt>
                <c:pt idx="45">
                  <c:v>62.117485232025928</c:v>
                </c:pt>
                <c:pt idx="46">
                  <c:v>62.627502984146815</c:v>
                </c:pt>
                <c:pt idx="47">
                  <c:v>63.790558616046638</c:v>
                </c:pt>
                <c:pt idx="48">
                  <c:v>64.794498113463661</c:v>
                </c:pt>
                <c:pt idx="49">
                  <c:v>66.005046069583557</c:v>
                </c:pt>
                <c:pt idx="50">
                  <c:v>67.462994198566548</c:v>
                </c:pt>
                <c:pt idx="51">
                  <c:v>68.774457230446984</c:v>
                </c:pt>
                <c:pt idx="52">
                  <c:v>70.354117290551244</c:v>
                </c:pt>
                <c:pt idx="53">
                  <c:v>70.991699573630527</c:v>
                </c:pt>
                <c:pt idx="54">
                  <c:v>71.760635985367628</c:v>
                </c:pt>
                <c:pt idx="55">
                  <c:v>73.313171063348747</c:v>
                </c:pt>
                <c:pt idx="56">
                  <c:v>73.734337160347351</c:v>
                </c:pt>
                <c:pt idx="57">
                  <c:v>73.323572110908628</c:v>
                </c:pt>
                <c:pt idx="58">
                  <c:v>72.064067763499324</c:v>
                </c:pt>
                <c:pt idx="59">
                  <c:v>69.647343828594231</c:v>
                </c:pt>
                <c:pt idx="60">
                  <c:v>68.99146199427112</c:v>
                </c:pt>
                <c:pt idx="61">
                  <c:v>67.462602259446825</c:v>
                </c:pt>
                <c:pt idx="62">
                  <c:v>67.026955051448894</c:v>
                </c:pt>
                <c:pt idx="63">
                  <c:v>65.631894193434519</c:v>
                </c:pt>
                <c:pt idx="64">
                  <c:v>65.762993957818722</c:v>
                </c:pt>
                <c:pt idx="65">
                  <c:v>65.264570828422563</c:v>
                </c:pt>
                <c:pt idx="66">
                  <c:v>65.242285876470859</c:v>
                </c:pt>
                <c:pt idx="67">
                  <c:v>64.981686773121751</c:v>
                </c:pt>
                <c:pt idx="68">
                  <c:v>64.731102570640488</c:v>
                </c:pt>
                <c:pt idx="69">
                  <c:v>64.661777071269483</c:v>
                </c:pt>
                <c:pt idx="70">
                  <c:v>65.234404102012476</c:v>
                </c:pt>
                <c:pt idx="71">
                  <c:v>66.033596502891783</c:v>
                </c:pt>
                <c:pt idx="72">
                  <c:v>65.909962592200117</c:v>
                </c:pt>
                <c:pt idx="73">
                  <c:v>66.382200430689352</c:v>
                </c:pt>
                <c:pt idx="74">
                  <c:v>66.631554852164996</c:v>
                </c:pt>
                <c:pt idx="75">
                  <c:v>66.151618175366806</c:v>
                </c:pt>
                <c:pt idx="76">
                  <c:v>67.034729654605826</c:v>
                </c:pt>
                <c:pt idx="77">
                  <c:v>66.75543022478827</c:v>
                </c:pt>
                <c:pt idx="78">
                  <c:v>66.614295398467092</c:v>
                </c:pt>
                <c:pt idx="79">
                  <c:v>67.286765646147046</c:v>
                </c:pt>
                <c:pt idx="80">
                  <c:v>68.002602111272708</c:v>
                </c:pt>
                <c:pt idx="81">
                  <c:v>68.548837006733905</c:v>
                </c:pt>
                <c:pt idx="82">
                  <c:v>68.939364721441095</c:v>
                </c:pt>
                <c:pt idx="83">
                  <c:v>69.652142410890661</c:v>
                </c:pt>
                <c:pt idx="84">
                  <c:v>71.109982609728206</c:v>
                </c:pt>
                <c:pt idx="85">
                  <c:v>70.995083622648352</c:v>
                </c:pt>
                <c:pt idx="86">
                  <c:v>71.344539618814153</c:v>
                </c:pt>
                <c:pt idx="87">
                  <c:v>71.061366972566347</c:v>
                </c:pt>
                <c:pt idx="88">
                  <c:v>71.895454982405013</c:v>
                </c:pt>
                <c:pt idx="89">
                  <c:v>72.074447969060586</c:v>
                </c:pt>
                <c:pt idx="90">
                  <c:v>72.07848076155679</c:v>
                </c:pt>
              </c:numCache>
            </c:numRef>
          </c:val>
          <c:smooth val="0"/>
        </c:ser>
        <c:dLbls>
          <c:showLegendKey val="0"/>
          <c:showVal val="0"/>
          <c:showCatName val="0"/>
          <c:showSerName val="0"/>
          <c:showPercent val="0"/>
          <c:showBubbleSize val="0"/>
        </c:dLbls>
        <c:marker val="1"/>
        <c:smooth val="0"/>
        <c:axId val="123686272"/>
        <c:axId val="123688064"/>
      </c:lineChart>
      <c:catAx>
        <c:axId val="123686272"/>
        <c:scaling>
          <c:orientation val="minMax"/>
        </c:scaling>
        <c:delete val="0"/>
        <c:axPos val="b"/>
        <c:numFmt formatCode="General" sourceLinked="1"/>
        <c:majorTickMark val="none"/>
        <c:minorTickMark val="none"/>
        <c:tickLblPos val="low"/>
        <c:spPr>
          <a:ln w="3175">
            <a:solidFill>
              <a:sysClr val="window" lastClr="FFFFFF">
                <a:lumMod val="75000"/>
              </a:sysClr>
            </a:solidFill>
            <a:prstDash val="solid"/>
          </a:ln>
        </c:spPr>
        <c:txPr>
          <a:bodyPr rot="0" vert="horz"/>
          <a:lstStyle/>
          <a:p>
            <a:pPr>
              <a:defRPr sz="1200" b="1">
                <a:solidFill>
                  <a:schemeClr val="bg1">
                    <a:lumMod val="50000"/>
                  </a:schemeClr>
                </a:solidFill>
                <a:latin typeface="+mn-lt"/>
                <a:ea typeface="Arial"/>
                <a:cs typeface="Arial"/>
              </a:defRPr>
            </a:pPr>
            <a:endParaRPr lang="en-US"/>
          </a:p>
        </c:txPr>
        <c:crossAx val="123688064"/>
        <c:crossesAt val="-9.9899999999999994E+300"/>
        <c:auto val="1"/>
        <c:lblAlgn val="ctr"/>
        <c:lblOffset val="100"/>
        <c:tickLblSkip val="8"/>
        <c:tickMarkSkip val="100"/>
        <c:noMultiLvlLbl val="0"/>
      </c:catAx>
      <c:valAx>
        <c:axId val="123688064"/>
        <c:scaling>
          <c:orientation val="minMax"/>
          <c:max val="80"/>
          <c:min val="40"/>
        </c:scaling>
        <c:delete val="0"/>
        <c:axPos val="r"/>
        <c:numFmt formatCode="General" sourceLinked="0"/>
        <c:majorTickMark val="none"/>
        <c:minorTickMark val="none"/>
        <c:tickLblPos val="nextTo"/>
        <c:spPr>
          <a:noFill/>
          <a:ln w="3175">
            <a:solidFill>
              <a:sysClr val="window" lastClr="FFFFFF">
                <a:lumMod val="75000"/>
              </a:sysClr>
            </a:solidFill>
            <a:prstDash val="solid"/>
          </a:ln>
        </c:spPr>
        <c:txPr>
          <a:bodyPr rot="0" vert="horz"/>
          <a:lstStyle/>
          <a:p>
            <a:pPr>
              <a:defRPr sz="1200" b="1">
                <a:solidFill>
                  <a:schemeClr val="bg1">
                    <a:lumMod val="50000"/>
                  </a:schemeClr>
                </a:solidFill>
                <a:latin typeface="+mn-lt"/>
                <a:ea typeface="Arial"/>
                <a:cs typeface="Arial"/>
              </a:defRPr>
            </a:pPr>
            <a:endParaRPr lang="en-US"/>
          </a:p>
        </c:txPr>
        <c:crossAx val="123686272"/>
        <c:crosses val="max"/>
        <c:crossBetween val="between"/>
      </c:valAx>
    </c:plotArea>
    <c:legend>
      <c:legendPos val="t"/>
      <c:layout>
        <c:manualLayout>
          <c:xMode val="edge"/>
          <c:yMode val="edge"/>
          <c:x val="0.13689338135555998"/>
          <c:y val="6.7638026844307917E-3"/>
          <c:w val="0.60483162689525727"/>
          <c:h val="9.4845072693558352E-2"/>
        </c:manualLayout>
      </c:layout>
      <c:overlay val="0"/>
      <c:txPr>
        <a:bodyPr/>
        <a:lstStyle/>
        <a:p>
          <a:pPr>
            <a:defRPr sz="1200" b="1">
              <a:solidFill>
                <a:schemeClr val="bg1">
                  <a:lumMod val="50000"/>
                </a:schemeClr>
              </a:solidFill>
              <a:latin typeface="+mn-lt"/>
              <a:ea typeface="Arial"/>
              <a:cs typeface="Arial"/>
            </a:defRPr>
          </a:pPr>
          <a:endParaRPr lang="en-US"/>
        </a:p>
      </c:txPr>
    </c:legend>
    <c:plotVisOnly val="1"/>
    <c:dispBlanksAs val="gap"/>
    <c:showDLblsOverMax val="0"/>
  </c:chart>
  <c:spPr>
    <a:solidFill>
      <a:srgbClr val="FFFFFF"/>
    </a:solidFill>
    <a:ln w="25400">
      <a:noFill/>
    </a:ln>
  </c:spPr>
  <c:txPr>
    <a:bodyPr/>
    <a:lstStyle/>
    <a:p>
      <a:pPr>
        <a:defRPr sz="850" b="0">
          <a:latin typeface="Arial"/>
          <a:ea typeface="Arial"/>
          <a:cs typeface="Arial"/>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649345326425125E-2"/>
          <c:y val="0.10764776007743442"/>
          <c:w val="0.89570407669883312"/>
          <c:h val="0.7764947538305127"/>
        </c:manualLayout>
      </c:layout>
      <c:barChart>
        <c:barDir val="col"/>
        <c:grouping val="stacked"/>
        <c:varyColors val="0"/>
        <c:ser>
          <c:idx val="0"/>
          <c:order val="0"/>
          <c:tx>
            <c:v>Covenant-lite</c:v>
          </c:tx>
          <c:spPr>
            <a:solidFill>
              <a:schemeClr val="tx2">
                <a:lumMod val="50000"/>
              </a:schemeClr>
            </a:solidFill>
          </c:spPr>
          <c:invertIfNegative val="0"/>
          <c:cat>
            <c:numRef>
              <c:f>'Cov-lite'!$L$11:$L$28</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'Cov-lite'!$M$11:$M$28</c:f>
              <c:numCache>
                <c:formatCode>0.0</c:formatCode>
                <c:ptCount val="18"/>
                <c:pt idx="0">
                  <c:v>0.26</c:v>
                </c:pt>
                <c:pt idx="1">
                  <c:v>0.02</c:v>
                </c:pt>
                <c:pt idx="2">
                  <c:v>0.1</c:v>
                </c:pt>
                <c:pt idx="3">
                  <c:v>0.46</c:v>
                </c:pt>
                <c:pt idx="4">
                  <c:v>6.5000000000000002E-2</c:v>
                </c:pt>
                <c:pt idx="5">
                  <c:v>3.8650000000000002</c:v>
                </c:pt>
                <c:pt idx="6">
                  <c:v>27.460260000000002</c:v>
                </c:pt>
                <c:pt idx="7">
                  <c:v>112.47499999999999</c:v>
                </c:pt>
                <c:pt idx="8">
                  <c:v>2.5449999999999999</c:v>
                </c:pt>
                <c:pt idx="9">
                  <c:v>3.37</c:v>
                </c:pt>
                <c:pt idx="10">
                  <c:v>8.0073000000000008</c:v>
                </c:pt>
                <c:pt idx="11">
                  <c:v>60.140999999999998</c:v>
                </c:pt>
                <c:pt idx="12">
                  <c:v>108.7514</c:v>
                </c:pt>
                <c:pt idx="13">
                  <c:v>282.88607999999999</c:v>
                </c:pt>
                <c:pt idx="14">
                  <c:v>265.54194999999999</c:v>
                </c:pt>
                <c:pt idx="15">
                  <c:v>185.56134</c:v>
                </c:pt>
                <c:pt idx="16">
                  <c:v>252.78856999999999</c:v>
                </c:pt>
                <c:pt idx="17">
                  <c:v>374.92813000000001</c:v>
                </c:pt>
              </c:numCache>
            </c:numRef>
          </c:val>
        </c:ser>
        <c:ser>
          <c:idx val="2"/>
          <c:order val="1"/>
          <c:tx>
            <c:v>Total issuance (institutional)</c:v>
          </c:tx>
          <c:spPr>
            <a:solidFill>
              <a:schemeClr val="bg1">
                <a:lumMod val="75000"/>
              </a:schemeClr>
            </a:solidFill>
          </c:spPr>
          <c:invertIfNegative val="0"/>
          <c:cat>
            <c:numRef>
              <c:f>'Cov-lite'!$L$11:$L$28</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'Cov-lite'!$P$11:$P$28</c:f>
              <c:numCache>
                <c:formatCode>0.00</c:formatCode>
                <c:ptCount val="18"/>
                <c:pt idx="0">
                  <c:v>44.708897</c:v>
                </c:pt>
                <c:pt idx="1">
                  <c:v>34.986475999999996</c:v>
                </c:pt>
                <c:pt idx="2">
                  <c:v>57.651721999999999</c:v>
                </c:pt>
                <c:pt idx="3">
                  <c:v>90.346041</c:v>
                </c:pt>
                <c:pt idx="4">
                  <c:v>154.16570899999999</c:v>
                </c:pt>
                <c:pt idx="5">
                  <c:v>180.127464</c:v>
                </c:pt>
                <c:pt idx="6">
                  <c:v>295.88064500000002</c:v>
                </c:pt>
                <c:pt idx="7">
                  <c:v>272.42570699999999</c:v>
                </c:pt>
                <c:pt idx="8">
                  <c:v>68.594854999999995</c:v>
                </c:pt>
                <c:pt idx="9">
                  <c:v>35.292788999999999</c:v>
                </c:pt>
                <c:pt idx="10">
                  <c:v>149.76306499999998</c:v>
                </c:pt>
                <c:pt idx="11">
                  <c:v>171.15515000000002</c:v>
                </c:pt>
                <c:pt idx="12">
                  <c:v>186.35082599999998</c:v>
                </c:pt>
                <c:pt idx="13">
                  <c:v>172.68989600000003</c:v>
                </c:pt>
                <c:pt idx="14">
                  <c:v>111.19503400000002</c:v>
                </c:pt>
                <c:pt idx="15">
                  <c:v>71.343587999999983</c:v>
                </c:pt>
                <c:pt idx="16">
                  <c:v>83.767728000000034</c:v>
                </c:pt>
                <c:pt idx="17">
                  <c:v>128.16420999999997</c:v>
                </c:pt>
              </c:numCache>
            </c:numRef>
          </c:val>
        </c:ser>
        <c:dLbls>
          <c:showLegendKey val="0"/>
          <c:showVal val="0"/>
          <c:showCatName val="0"/>
          <c:showSerName val="0"/>
          <c:showPercent val="0"/>
          <c:showBubbleSize val="0"/>
        </c:dLbls>
        <c:gapWidth val="100"/>
        <c:overlap val="100"/>
        <c:axId val="123790848"/>
        <c:axId val="123792384"/>
      </c:barChart>
      <c:catAx>
        <c:axId val="123790848"/>
        <c:scaling>
          <c:orientation val="minMax"/>
        </c:scaling>
        <c:delete val="0"/>
        <c:axPos val="b"/>
        <c:numFmt formatCode="General" sourceLinked="1"/>
        <c:majorTickMark val="in"/>
        <c:minorTickMark val="none"/>
        <c:tickLblPos val="low"/>
        <c:spPr>
          <a:ln w="3175">
            <a:solidFill>
              <a:sysClr val="window" lastClr="FFFFFF">
                <a:lumMod val="75000"/>
              </a:sysClr>
            </a:solidFill>
            <a:prstDash val="solid"/>
          </a:ln>
        </c:spPr>
        <c:txPr>
          <a:bodyPr rot="0" vert="horz"/>
          <a:lstStyle/>
          <a:p>
            <a:pPr>
              <a:defRPr sz="1200" b="1">
                <a:solidFill>
                  <a:schemeClr val="bg1">
                    <a:lumMod val="50000"/>
                  </a:schemeClr>
                </a:solidFill>
                <a:latin typeface="+mn-lt"/>
                <a:ea typeface="Arial"/>
                <a:cs typeface="Arial"/>
              </a:defRPr>
            </a:pPr>
            <a:endParaRPr lang="en-US"/>
          </a:p>
        </c:txPr>
        <c:crossAx val="123792384"/>
        <c:crossesAt val="-9.9899999999999994E+300"/>
        <c:auto val="1"/>
        <c:lblAlgn val="ctr"/>
        <c:lblOffset val="100"/>
        <c:tickLblSkip val="2"/>
        <c:tickMarkSkip val="100"/>
        <c:noMultiLvlLbl val="0"/>
      </c:catAx>
      <c:valAx>
        <c:axId val="123792384"/>
        <c:scaling>
          <c:orientation val="minMax"/>
        </c:scaling>
        <c:delete val="0"/>
        <c:axPos val="r"/>
        <c:numFmt formatCode="General" sourceLinked="0"/>
        <c:majorTickMark val="none"/>
        <c:minorTickMark val="none"/>
        <c:tickLblPos val="nextTo"/>
        <c:spPr>
          <a:noFill/>
          <a:ln w="3175">
            <a:solidFill>
              <a:sysClr val="window" lastClr="FFFFFF">
                <a:lumMod val="75000"/>
              </a:sysClr>
            </a:solidFill>
            <a:prstDash val="solid"/>
          </a:ln>
        </c:spPr>
        <c:txPr>
          <a:bodyPr rot="0" vert="horz"/>
          <a:lstStyle/>
          <a:p>
            <a:pPr>
              <a:defRPr sz="1200" b="1">
                <a:solidFill>
                  <a:schemeClr val="bg1">
                    <a:lumMod val="50000"/>
                  </a:schemeClr>
                </a:solidFill>
                <a:latin typeface="+mn-lt"/>
                <a:ea typeface="Arial"/>
                <a:cs typeface="Arial"/>
              </a:defRPr>
            </a:pPr>
            <a:endParaRPr lang="en-US"/>
          </a:p>
        </c:txPr>
        <c:crossAx val="123790848"/>
        <c:crosses val="max"/>
        <c:crossBetween val="between"/>
      </c:valAx>
      <c:spPr>
        <a:ln w="0">
          <a:noFill/>
          <a:prstDash val="solid"/>
        </a:ln>
      </c:spPr>
    </c:plotArea>
    <c:legend>
      <c:legendPos val="t"/>
      <c:layout>
        <c:manualLayout>
          <c:xMode val="edge"/>
          <c:yMode val="edge"/>
          <c:x val="0.13484261982586729"/>
          <c:y val="0"/>
          <c:w val="0.60483162689525727"/>
          <c:h val="0.13580073663777778"/>
        </c:manualLayout>
      </c:layout>
      <c:overlay val="0"/>
      <c:txPr>
        <a:bodyPr/>
        <a:lstStyle/>
        <a:p>
          <a:pPr>
            <a:defRPr sz="1200" b="1">
              <a:solidFill>
                <a:schemeClr val="bg1">
                  <a:lumMod val="50000"/>
                </a:schemeClr>
              </a:solidFill>
              <a:latin typeface="+mn-lt"/>
              <a:ea typeface="Arial"/>
              <a:cs typeface="Arial"/>
            </a:defRPr>
          </a:pPr>
          <a:endParaRPr lang="en-US"/>
        </a:p>
      </c:txPr>
    </c:legend>
    <c:plotVisOnly val="1"/>
    <c:dispBlanksAs val="gap"/>
    <c:showDLblsOverMax val="0"/>
  </c:chart>
  <c:spPr>
    <a:solidFill>
      <a:srgbClr val="FFFFFF"/>
    </a:solidFill>
    <a:ln w="25400">
      <a:noFill/>
    </a:ln>
  </c:spPr>
  <c:txPr>
    <a:bodyPr/>
    <a:lstStyle/>
    <a:p>
      <a:pPr>
        <a:defRPr sz="850" b="0">
          <a:latin typeface="Arial"/>
          <a:ea typeface="Arial"/>
          <a:cs typeface="Arial"/>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808237741664E-4"/>
          <c:y val="0.13344106205700165"/>
          <c:w val="0.93248772144595538"/>
          <c:h val="0.76561254238327625"/>
        </c:manualLayout>
      </c:layout>
      <c:lineChart>
        <c:grouping val="standard"/>
        <c:varyColors val="0"/>
        <c:ser>
          <c:idx val="0"/>
          <c:order val="0"/>
          <c:tx>
            <c:strRef>
              <c:f>'Realised vols - BB norm'!$V$13</c:f>
              <c:strCache>
                <c:ptCount val="1"/>
                <c:pt idx="0">
                  <c:v>25th</c:v>
                </c:pt>
              </c:strCache>
            </c:strRef>
          </c:tx>
          <c:spPr>
            <a:ln w="0">
              <a:noFill/>
              <a:prstDash val="solid"/>
            </a:ln>
          </c:spPr>
          <c:marker>
            <c:symbol val="none"/>
          </c:marker>
          <c:cat>
            <c:strRef>
              <c:f>'Realised vols - BB norm'!$W$11:$AB$11</c:f>
              <c:strCache>
                <c:ptCount val="6"/>
                <c:pt idx="0">
                  <c:v>FTSE 100</c:v>
                </c:pt>
                <c:pt idx="1">
                  <c:v>S&amp;P 500</c:v>
                </c:pt>
                <c:pt idx="2">
                  <c:v>Euro stoxx</c:v>
                </c:pt>
                <c:pt idx="3">
                  <c:v>UK rates</c:v>
                </c:pt>
                <c:pt idx="4">
                  <c:v>US rates</c:v>
                </c:pt>
                <c:pt idx="5">
                  <c:v>Euro rates</c:v>
                </c:pt>
              </c:strCache>
            </c:strRef>
          </c:cat>
          <c:val>
            <c:numRef>
              <c:f>'Realised vols - BB norm'!$W$13:$AB$13</c:f>
              <c:numCache>
                <c:formatCode>General</c:formatCode>
                <c:ptCount val="6"/>
                <c:pt idx="0">
                  <c:v>-0.60619042346064966</c:v>
                </c:pt>
                <c:pt idx="1">
                  <c:v>-0.49096549261278133</c:v>
                </c:pt>
                <c:pt idx="2">
                  <c:v>-0.6347821939336098</c:v>
                </c:pt>
                <c:pt idx="3">
                  <c:v>-0.83662072292643652</c:v>
                </c:pt>
                <c:pt idx="4">
                  <c:v>-0.68268393724002618</c:v>
                </c:pt>
                <c:pt idx="5">
                  <c:v>-0.70174786537719513</c:v>
                </c:pt>
              </c:numCache>
            </c:numRef>
          </c:val>
          <c:smooth val="0"/>
        </c:ser>
        <c:ser>
          <c:idx val="1"/>
          <c:order val="1"/>
          <c:tx>
            <c:strRef>
              <c:f>'Realised vols - BB norm'!$V$15</c:f>
              <c:strCache>
                <c:ptCount val="1"/>
                <c:pt idx="0">
                  <c:v>Min</c:v>
                </c:pt>
              </c:strCache>
            </c:strRef>
          </c:tx>
          <c:spPr>
            <a:ln w="0">
              <a:noFill/>
              <a:prstDash val="solid"/>
            </a:ln>
          </c:spPr>
          <c:marker>
            <c:symbol val="dash"/>
            <c:size val="5"/>
            <c:spPr>
              <a:solidFill>
                <a:schemeClr val="tx1"/>
              </a:solidFill>
              <a:ln w="0">
                <a:solidFill>
                  <a:schemeClr val="tx1"/>
                </a:solidFill>
              </a:ln>
            </c:spPr>
          </c:marker>
          <c:cat>
            <c:strRef>
              <c:f>'Realised vols - BB norm'!$W$11:$AB$11</c:f>
              <c:strCache>
                <c:ptCount val="6"/>
                <c:pt idx="0">
                  <c:v>FTSE 100</c:v>
                </c:pt>
                <c:pt idx="1">
                  <c:v>S&amp;P 500</c:v>
                </c:pt>
                <c:pt idx="2">
                  <c:v>Euro stoxx</c:v>
                </c:pt>
                <c:pt idx="3">
                  <c:v>UK rates</c:v>
                </c:pt>
                <c:pt idx="4">
                  <c:v>US rates</c:v>
                </c:pt>
                <c:pt idx="5">
                  <c:v>Euro rates</c:v>
                </c:pt>
              </c:strCache>
            </c:strRef>
          </c:cat>
          <c:val>
            <c:numRef>
              <c:f>'Realised vols - BB norm'!$W$15:$AB$15</c:f>
              <c:numCache>
                <c:formatCode>0.000</c:formatCode>
                <c:ptCount val="6"/>
                <c:pt idx="0">
                  <c:v>-1.0769773230430704</c:v>
                </c:pt>
                <c:pt idx="1">
                  <c:v>-1.0936617234614154</c:v>
                </c:pt>
                <c:pt idx="2">
                  <c:v>-1.3507540447201913</c:v>
                </c:pt>
                <c:pt idx="3">
                  <c:v>-1.5945654483238756</c:v>
                </c:pt>
                <c:pt idx="4">
                  <c:v>-1.3136262435116479</c:v>
                </c:pt>
                <c:pt idx="5">
                  <c:v>-1.6463311739810476</c:v>
                </c:pt>
              </c:numCache>
            </c:numRef>
          </c:val>
          <c:smooth val="0"/>
        </c:ser>
        <c:ser>
          <c:idx val="2"/>
          <c:order val="2"/>
          <c:tx>
            <c:strRef>
              <c:f>'Realised vols - BB norm'!$V$17</c:f>
              <c:strCache>
                <c:ptCount val="1"/>
                <c:pt idx="0">
                  <c:v>Median</c:v>
                </c:pt>
              </c:strCache>
            </c:strRef>
          </c:tx>
          <c:spPr>
            <a:ln w="0">
              <a:noFill/>
              <a:prstDash val="solid"/>
            </a:ln>
          </c:spPr>
          <c:marker>
            <c:symbol val="none"/>
          </c:marker>
          <c:cat>
            <c:strRef>
              <c:f>'Realised vols - BB norm'!$W$11:$AB$11</c:f>
              <c:strCache>
                <c:ptCount val="6"/>
                <c:pt idx="0">
                  <c:v>FTSE 100</c:v>
                </c:pt>
                <c:pt idx="1">
                  <c:v>S&amp;P 500</c:v>
                </c:pt>
                <c:pt idx="2">
                  <c:v>Euro stoxx</c:v>
                </c:pt>
                <c:pt idx="3">
                  <c:v>UK rates</c:v>
                </c:pt>
                <c:pt idx="4">
                  <c:v>US rates</c:v>
                </c:pt>
                <c:pt idx="5">
                  <c:v>Euro rates</c:v>
                </c:pt>
              </c:strCache>
            </c:strRef>
          </c:cat>
          <c:val>
            <c:numRef>
              <c:f>'Realised vols - BB norm'!$W$17:$AB$17</c:f>
              <c:numCache>
                <c:formatCode>0.000</c:formatCode>
                <c:ptCount val="6"/>
                <c:pt idx="0">
                  <c:v>-0.16182963416595453</c:v>
                </c:pt>
                <c:pt idx="1">
                  <c:v>-0.21127638174534277</c:v>
                </c:pt>
                <c:pt idx="2">
                  <c:v>-0.10326236642107417</c:v>
                </c:pt>
                <c:pt idx="3">
                  <c:v>-2.5116056997696697E-2</c:v>
                </c:pt>
                <c:pt idx="4">
                  <c:v>-0.23674348421743441</c:v>
                </c:pt>
                <c:pt idx="5">
                  <c:v>-0.25815809535236256</c:v>
                </c:pt>
              </c:numCache>
            </c:numRef>
          </c:val>
          <c:smooth val="0"/>
        </c:ser>
        <c:ser>
          <c:idx val="3"/>
          <c:order val="3"/>
          <c:tx>
            <c:strRef>
              <c:f>'Realised vols - BB norm'!$V$18</c:f>
              <c:strCache>
                <c:ptCount val="1"/>
              </c:strCache>
            </c:strRef>
          </c:tx>
          <c:spPr>
            <a:ln w="0">
              <a:noFill/>
              <a:prstDash val="solid"/>
            </a:ln>
          </c:spPr>
          <c:marker>
            <c:symbol val="diamond"/>
            <c:size val="8"/>
            <c:spPr>
              <a:solidFill>
                <a:srgbClr val="EEAF30"/>
              </a:solidFill>
              <a:ln w="0">
                <a:noFill/>
              </a:ln>
            </c:spPr>
          </c:marker>
          <c:cat>
            <c:strRef>
              <c:f>'Realised vols - BB norm'!$W$11:$AB$11</c:f>
              <c:strCache>
                <c:ptCount val="6"/>
                <c:pt idx="0">
                  <c:v>FTSE 100</c:v>
                </c:pt>
                <c:pt idx="1">
                  <c:v>S&amp;P 500</c:v>
                </c:pt>
                <c:pt idx="2">
                  <c:v>Euro stoxx</c:v>
                </c:pt>
                <c:pt idx="3">
                  <c:v>UK rates</c:v>
                </c:pt>
                <c:pt idx="4">
                  <c:v>US rates</c:v>
                </c:pt>
                <c:pt idx="5">
                  <c:v>Euro rates</c:v>
                </c:pt>
              </c:strCache>
            </c:strRef>
          </c:cat>
          <c:val>
            <c:numRef>
              <c:f>'Realised vols - BB norm'!$W$12:$AB$12</c:f>
              <c:numCache>
                <c:formatCode>0.000</c:formatCode>
                <c:ptCount val="6"/>
                <c:pt idx="0">
                  <c:v>-0.96208119135730574</c:v>
                </c:pt>
                <c:pt idx="1">
                  <c:v>-0.95344157835329946</c:v>
                </c:pt>
                <c:pt idx="2">
                  <c:v>-1.0691949674105059</c:v>
                </c:pt>
                <c:pt idx="3">
                  <c:v>-1.31076507198015</c:v>
                </c:pt>
                <c:pt idx="4">
                  <c:v>-1.2586798852012682</c:v>
                </c:pt>
                <c:pt idx="5">
                  <c:v>-1.5268886617123645</c:v>
                </c:pt>
              </c:numCache>
            </c:numRef>
          </c:val>
          <c:smooth val="0"/>
        </c:ser>
        <c:ser>
          <c:idx val="4"/>
          <c:order val="4"/>
          <c:tx>
            <c:strRef>
              <c:f>'Realised vols - BB norm'!$V$14</c:f>
              <c:strCache>
                <c:ptCount val="1"/>
                <c:pt idx="0">
                  <c:v>Max</c:v>
                </c:pt>
              </c:strCache>
            </c:strRef>
          </c:tx>
          <c:spPr>
            <a:ln w="0">
              <a:noFill/>
              <a:prstDash val="solid"/>
            </a:ln>
          </c:spPr>
          <c:marker>
            <c:symbol val="dash"/>
            <c:size val="5"/>
            <c:spPr>
              <a:solidFill>
                <a:schemeClr val="tx1"/>
              </a:solidFill>
              <a:ln w="0">
                <a:solidFill>
                  <a:schemeClr val="tx1"/>
                </a:solidFill>
              </a:ln>
            </c:spPr>
          </c:marker>
          <c:cat>
            <c:strRef>
              <c:f>'Realised vols - BB norm'!$W$11:$AB$11</c:f>
              <c:strCache>
                <c:ptCount val="6"/>
                <c:pt idx="0">
                  <c:v>FTSE 100</c:v>
                </c:pt>
                <c:pt idx="1">
                  <c:v>S&amp;P 500</c:v>
                </c:pt>
                <c:pt idx="2">
                  <c:v>Euro stoxx</c:v>
                </c:pt>
                <c:pt idx="3">
                  <c:v>UK rates</c:v>
                </c:pt>
                <c:pt idx="4">
                  <c:v>US rates</c:v>
                </c:pt>
                <c:pt idx="5">
                  <c:v>Euro rates</c:v>
                </c:pt>
              </c:strCache>
            </c:strRef>
          </c:cat>
          <c:val>
            <c:numRef>
              <c:f>'Realised vols - BB norm'!$W$14:$AB$14</c:f>
              <c:numCache>
                <c:formatCode>0.000</c:formatCode>
                <c:ptCount val="6"/>
                <c:pt idx="0">
                  <c:v>5.6295098834550155</c:v>
                </c:pt>
                <c:pt idx="1">
                  <c:v>5.9524005682214121</c:v>
                </c:pt>
                <c:pt idx="2">
                  <c:v>4.9627458494064776</c:v>
                </c:pt>
                <c:pt idx="3">
                  <c:v>4.1854892979501299</c:v>
                </c:pt>
                <c:pt idx="4">
                  <c:v>6.8524166105063014</c:v>
                </c:pt>
                <c:pt idx="5">
                  <c:v>4.1033195188086102</c:v>
                </c:pt>
              </c:numCache>
            </c:numRef>
          </c:val>
          <c:smooth val="0"/>
        </c:ser>
        <c:ser>
          <c:idx val="5"/>
          <c:order val="5"/>
          <c:tx>
            <c:strRef>
              <c:f>'Realised vols - BB norm'!$V$16</c:f>
              <c:strCache>
                <c:ptCount val="1"/>
                <c:pt idx="0">
                  <c:v>75th</c:v>
                </c:pt>
              </c:strCache>
            </c:strRef>
          </c:tx>
          <c:spPr>
            <a:ln w="0">
              <a:noFill/>
              <a:prstDash val="solid"/>
            </a:ln>
          </c:spPr>
          <c:marker>
            <c:symbol val="none"/>
          </c:marker>
          <c:cat>
            <c:strRef>
              <c:f>'Realised vols - BB norm'!$W$11:$AB$11</c:f>
              <c:strCache>
                <c:ptCount val="6"/>
                <c:pt idx="0">
                  <c:v>FTSE 100</c:v>
                </c:pt>
                <c:pt idx="1">
                  <c:v>S&amp;P 500</c:v>
                </c:pt>
                <c:pt idx="2">
                  <c:v>Euro stoxx</c:v>
                </c:pt>
                <c:pt idx="3">
                  <c:v>UK rates</c:v>
                </c:pt>
                <c:pt idx="4">
                  <c:v>US rates</c:v>
                </c:pt>
                <c:pt idx="5">
                  <c:v>Euro rates</c:v>
                </c:pt>
              </c:strCache>
            </c:strRef>
          </c:cat>
          <c:val>
            <c:numRef>
              <c:f>'Realised vols - BB norm'!$W$16:$AB$16</c:f>
              <c:numCache>
                <c:formatCode>General</c:formatCode>
                <c:ptCount val="6"/>
                <c:pt idx="0">
                  <c:v>0.53271748187449297</c:v>
                </c:pt>
                <c:pt idx="1">
                  <c:v>0.48206215719103784</c:v>
                </c:pt>
                <c:pt idx="2">
                  <c:v>0.49633515770374875</c:v>
                </c:pt>
                <c:pt idx="3">
                  <c:v>0.50026567727466453</c:v>
                </c:pt>
                <c:pt idx="4">
                  <c:v>0.47954780214754711</c:v>
                </c:pt>
                <c:pt idx="5">
                  <c:v>0.52202173878597558</c:v>
                </c:pt>
              </c:numCache>
            </c:numRef>
          </c:val>
          <c:smooth val="0"/>
        </c:ser>
        <c:dLbls>
          <c:showLegendKey val="0"/>
          <c:showVal val="0"/>
          <c:showCatName val="0"/>
          <c:showSerName val="0"/>
          <c:showPercent val="0"/>
          <c:showBubbleSize val="0"/>
        </c:dLbls>
        <c:hiLowLines/>
        <c:upDownBars>
          <c:gapWidth val="150"/>
          <c:upBars>
            <c:spPr>
              <a:solidFill>
                <a:schemeClr val="tx2">
                  <a:lumMod val="50000"/>
                </a:schemeClr>
              </a:solidFill>
              <a:ln>
                <a:noFill/>
              </a:ln>
            </c:spPr>
          </c:upBars>
          <c:downBars/>
        </c:upDownBars>
        <c:marker val="1"/>
        <c:smooth val="0"/>
        <c:axId val="167873920"/>
        <c:axId val="167896192"/>
      </c:lineChart>
      <c:catAx>
        <c:axId val="167873920"/>
        <c:scaling>
          <c:orientation val="minMax"/>
        </c:scaling>
        <c:delete val="0"/>
        <c:axPos val="b"/>
        <c:majorTickMark val="none"/>
        <c:minorTickMark val="none"/>
        <c:tickLblPos val="low"/>
        <c:spPr>
          <a:ln w="3175">
            <a:solidFill>
              <a:schemeClr val="bg1">
                <a:lumMod val="75000"/>
              </a:schemeClr>
            </a:solidFill>
            <a:prstDash val="solid"/>
          </a:ln>
        </c:spPr>
        <c:txPr>
          <a:bodyPr rot="0" vert="horz"/>
          <a:lstStyle/>
          <a:p>
            <a:pPr>
              <a:defRPr sz="1200" b="1">
                <a:solidFill>
                  <a:schemeClr val="bg1">
                    <a:lumMod val="50000"/>
                  </a:schemeClr>
                </a:solidFill>
                <a:latin typeface="+mn-lt"/>
              </a:defRPr>
            </a:pPr>
            <a:endParaRPr lang="en-US"/>
          </a:p>
        </c:txPr>
        <c:crossAx val="167896192"/>
        <c:crossesAt val="-9.9899999999999994E+300"/>
        <c:auto val="1"/>
        <c:lblAlgn val="ctr"/>
        <c:lblOffset val="100"/>
        <c:tickLblSkip val="1"/>
        <c:noMultiLvlLbl val="0"/>
      </c:catAx>
      <c:valAx>
        <c:axId val="167896192"/>
        <c:scaling>
          <c:orientation val="minMax"/>
        </c:scaling>
        <c:delete val="0"/>
        <c:axPos val="r"/>
        <c:numFmt formatCode="0" sourceLinked="0"/>
        <c:majorTickMark val="none"/>
        <c:minorTickMark val="none"/>
        <c:tickLblPos val="nextTo"/>
        <c:spPr>
          <a:ln w="3175">
            <a:solidFill>
              <a:schemeClr val="bg1">
                <a:lumMod val="75000"/>
              </a:schemeClr>
            </a:solidFill>
            <a:prstDash val="solid"/>
          </a:ln>
        </c:spPr>
        <c:txPr>
          <a:bodyPr rot="0" vert="horz"/>
          <a:lstStyle/>
          <a:p>
            <a:pPr>
              <a:defRPr sz="1200" b="1">
                <a:solidFill>
                  <a:schemeClr val="bg1">
                    <a:lumMod val="50000"/>
                  </a:schemeClr>
                </a:solidFill>
                <a:latin typeface="+mn-lt"/>
              </a:defRPr>
            </a:pPr>
            <a:endParaRPr lang="en-US"/>
          </a:p>
        </c:txPr>
        <c:crossAx val="167873920"/>
        <c:crosses val="max"/>
        <c:crossBetween val="between"/>
      </c:valAx>
      <c:spPr>
        <a:ln w="0">
          <a:noFill/>
          <a:prstDash val="solid"/>
        </a:ln>
      </c:spPr>
    </c:plotArea>
    <c:legend>
      <c:legendPos val="r"/>
      <c:legendEntry>
        <c:idx val="0"/>
        <c:delete val="1"/>
      </c:legendEntry>
      <c:legendEntry>
        <c:idx val="1"/>
        <c:delete val="1"/>
      </c:legendEntry>
      <c:legendEntry>
        <c:idx val="2"/>
        <c:delete val="1"/>
      </c:legendEntry>
      <c:legendEntry>
        <c:idx val="4"/>
        <c:delete val="1"/>
      </c:legendEntry>
      <c:legendEntry>
        <c:idx val="5"/>
        <c:delete val="1"/>
      </c:legendEntry>
      <c:layout>
        <c:manualLayout>
          <c:xMode val="edge"/>
          <c:yMode val="edge"/>
          <c:x val="8.2032228977142081E-3"/>
          <c:y val="6.3800258541089561E-2"/>
          <c:w val="6.188138136371759E-2"/>
          <c:h val="7.3334124165504333E-2"/>
        </c:manualLayout>
      </c:layout>
      <c:overlay val="0"/>
      <c:txPr>
        <a:bodyPr/>
        <a:lstStyle/>
        <a:p>
          <a:pPr>
            <a:defRPr sz="1000" b="0"/>
          </a:pPr>
          <a:endParaRPr lang="en-US"/>
        </a:p>
      </c:txPr>
    </c:legend>
    <c:plotVisOnly val="1"/>
    <c:dispBlanksAs val="gap"/>
    <c:showDLblsOverMax val="0"/>
  </c:chart>
  <c:spPr>
    <a:solidFill>
      <a:srgbClr val="FFFFFF"/>
    </a:solidFill>
    <a:ln w="25400">
      <a:noFill/>
    </a:ln>
  </c:spPr>
  <c:txPr>
    <a:bodyPr/>
    <a:lstStyle/>
    <a:p>
      <a:pPr>
        <a:defRPr sz="700" b="0">
          <a:latin typeface="Arial"/>
          <a:ea typeface="Arial"/>
          <a:cs typeface="Arial"/>
        </a:defRPr>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182855742148666E-2"/>
          <c:y val="0.1482730954422255"/>
          <c:w val="0.91682692342075278"/>
          <c:h val="0.75743628066483182"/>
        </c:manualLayout>
      </c:layout>
      <c:lineChart>
        <c:grouping val="standard"/>
        <c:varyColors val="0"/>
        <c:ser>
          <c:idx val="0"/>
          <c:order val="0"/>
          <c:tx>
            <c:strRef>
              <c:f>'Realised vols - BB norm'!$V$13</c:f>
              <c:strCache>
                <c:ptCount val="1"/>
                <c:pt idx="0">
                  <c:v>25th</c:v>
                </c:pt>
              </c:strCache>
            </c:strRef>
          </c:tx>
          <c:spPr>
            <a:ln w="0">
              <a:noFill/>
              <a:prstDash val="solid"/>
            </a:ln>
          </c:spPr>
          <c:marker>
            <c:symbol val="none"/>
          </c:marker>
          <c:cat>
            <c:strRef>
              <c:f>'Realised vols - BB norm'!$W$11:$AB$11</c:f>
              <c:strCache>
                <c:ptCount val="6"/>
                <c:pt idx="0">
                  <c:v>FTSE 100</c:v>
                </c:pt>
                <c:pt idx="1">
                  <c:v>S&amp;P 500</c:v>
                </c:pt>
                <c:pt idx="2">
                  <c:v>Euro stoxx</c:v>
                </c:pt>
                <c:pt idx="3">
                  <c:v>UK rates</c:v>
                </c:pt>
                <c:pt idx="4">
                  <c:v>US rates</c:v>
                </c:pt>
                <c:pt idx="5">
                  <c:v>Euro rates</c:v>
                </c:pt>
              </c:strCache>
            </c:strRef>
          </c:cat>
          <c:val>
            <c:numRef>
              <c:f>'Realised vols - BB norm'!$W$13:$AB$13</c:f>
              <c:numCache>
                <c:formatCode>General</c:formatCode>
                <c:ptCount val="6"/>
                <c:pt idx="0">
                  <c:v>-0.60619042346064966</c:v>
                </c:pt>
                <c:pt idx="1">
                  <c:v>-0.49096549261278133</c:v>
                </c:pt>
                <c:pt idx="2">
                  <c:v>-0.6347821939336098</c:v>
                </c:pt>
                <c:pt idx="3">
                  <c:v>-0.83662072292643652</c:v>
                </c:pt>
                <c:pt idx="4">
                  <c:v>-0.68268393724002618</c:v>
                </c:pt>
                <c:pt idx="5">
                  <c:v>-0.70174786537719513</c:v>
                </c:pt>
              </c:numCache>
            </c:numRef>
          </c:val>
          <c:smooth val="0"/>
        </c:ser>
        <c:ser>
          <c:idx val="1"/>
          <c:order val="1"/>
          <c:tx>
            <c:strRef>
              <c:f>'Realised vols - BB norm'!$V$15</c:f>
              <c:strCache>
                <c:ptCount val="1"/>
                <c:pt idx="0">
                  <c:v>Min</c:v>
                </c:pt>
              </c:strCache>
            </c:strRef>
          </c:tx>
          <c:spPr>
            <a:ln w="0">
              <a:noFill/>
              <a:prstDash val="solid"/>
            </a:ln>
          </c:spPr>
          <c:marker>
            <c:symbol val="dash"/>
            <c:size val="5"/>
            <c:spPr>
              <a:solidFill>
                <a:schemeClr val="tx1"/>
              </a:solidFill>
              <a:ln w="0">
                <a:solidFill>
                  <a:schemeClr val="tx1"/>
                </a:solidFill>
              </a:ln>
            </c:spPr>
          </c:marker>
          <c:cat>
            <c:strRef>
              <c:f>'Realised vols - BB norm'!$W$11:$AB$11</c:f>
              <c:strCache>
                <c:ptCount val="6"/>
                <c:pt idx="0">
                  <c:v>FTSE 100</c:v>
                </c:pt>
                <c:pt idx="1">
                  <c:v>S&amp;P 500</c:v>
                </c:pt>
                <c:pt idx="2">
                  <c:v>Euro stoxx</c:v>
                </c:pt>
                <c:pt idx="3">
                  <c:v>UK rates</c:v>
                </c:pt>
                <c:pt idx="4">
                  <c:v>US rates</c:v>
                </c:pt>
                <c:pt idx="5">
                  <c:v>Euro rates</c:v>
                </c:pt>
              </c:strCache>
            </c:strRef>
          </c:cat>
          <c:val>
            <c:numRef>
              <c:f>'Realised vols - BB norm'!$W$15:$AB$15</c:f>
              <c:numCache>
                <c:formatCode>0.000</c:formatCode>
                <c:ptCount val="6"/>
                <c:pt idx="0">
                  <c:v>-1.0769773230430704</c:v>
                </c:pt>
                <c:pt idx="1">
                  <c:v>-1.0936617234614154</c:v>
                </c:pt>
                <c:pt idx="2">
                  <c:v>-1.3507540447201913</c:v>
                </c:pt>
                <c:pt idx="3">
                  <c:v>-1.5945654483238756</c:v>
                </c:pt>
                <c:pt idx="4">
                  <c:v>-1.3136262435116479</c:v>
                </c:pt>
                <c:pt idx="5">
                  <c:v>-1.6463311739810476</c:v>
                </c:pt>
              </c:numCache>
            </c:numRef>
          </c:val>
          <c:smooth val="0"/>
        </c:ser>
        <c:ser>
          <c:idx val="2"/>
          <c:order val="2"/>
          <c:tx>
            <c:strRef>
              <c:f>'Realised vols - BB norm'!$V$17</c:f>
              <c:strCache>
                <c:ptCount val="1"/>
                <c:pt idx="0">
                  <c:v>Median</c:v>
                </c:pt>
              </c:strCache>
            </c:strRef>
          </c:tx>
          <c:spPr>
            <a:ln w="0">
              <a:noFill/>
              <a:prstDash val="solid"/>
            </a:ln>
          </c:spPr>
          <c:marker>
            <c:symbol val="none"/>
          </c:marker>
          <c:cat>
            <c:strRef>
              <c:f>'Realised vols - BB norm'!$W$11:$AB$11</c:f>
              <c:strCache>
                <c:ptCount val="6"/>
                <c:pt idx="0">
                  <c:v>FTSE 100</c:v>
                </c:pt>
                <c:pt idx="1">
                  <c:v>S&amp;P 500</c:v>
                </c:pt>
                <c:pt idx="2">
                  <c:v>Euro stoxx</c:v>
                </c:pt>
                <c:pt idx="3">
                  <c:v>UK rates</c:v>
                </c:pt>
                <c:pt idx="4">
                  <c:v>US rates</c:v>
                </c:pt>
                <c:pt idx="5">
                  <c:v>Euro rates</c:v>
                </c:pt>
              </c:strCache>
            </c:strRef>
          </c:cat>
          <c:val>
            <c:numRef>
              <c:f>'Realised vols - BB norm'!$W$17:$AB$17</c:f>
              <c:numCache>
                <c:formatCode>0.000</c:formatCode>
                <c:ptCount val="6"/>
                <c:pt idx="0">
                  <c:v>-0.16182963416595453</c:v>
                </c:pt>
                <c:pt idx="1">
                  <c:v>-0.21127638174534277</c:v>
                </c:pt>
                <c:pt idx="2">
                  <c:v>-0.10326236642107417</c:v>
                </c:pt>
                <c:pt idx="3">
                  <c:v>-2.5116056997696697E-2</c:v>
                </c:pt>
                <c:pt idx="4">
                  <c:v>-0.23674348421743441</c:v>
                </c:pt>
                <c:pt idx="5">
                  <c:v>-0.25815809535236256</c:v>
                </c:pt>
              </c:numCache>
            </c:numRef>
          </c:val>
          <c:smooth val="0"/>
        </c:ser>
        <c:ser>
          <c:idx val="3"/>
          <c:order val="3"/>
          <c:tx>
            <c:strRef>
              <c:f>'Realised vols - BB norm'!$V$18</c:f>
              <c:strCache>
                <c:ptCount val="1"/>
              </c:strCache>
            </c:strRef>
          </c:tx>
          <c:spPr>
            <a:ln w="0">
              <a:noFill/>
              <a:prstDash val="solid"/>
            </a:ln>
          </c:spPr>
          <c:marker>
            <c:symbol val="diamond"/>
            <c:size val="10"/>
            <c:spPr>
              <a:solidFill>
                <a:srgbClr val="EEAF30"/>
              </a:solidFill>
              <a:ln w="0">
                <a:noFill/>
              </a:ln>
            </c:spPr>
          </c:marker>
          <c:cat>
            <c:strRef>
              <c:f>'Realised vols - BB norm'!$W$11:$AB$11</c:f>
              <c:strCache>
                <c:ptCount val="6"/>
                <c:pt idx="0">
                  <c:v>FTSE 100</c:v>
                </c:pt>
                <c:pt idx="1">
                  <c:v>S&amp;P 500</c:v>
                </c:pt>
                <c:pt idx="2">
                  <c:v>Euro stoxx</c:v>
                </c:pt>
                <c:pt idx="3">
                  <c:v>UK rates</c:v>
                </c:pt>
                <c:pt idx="4">
                  <c:v>US rates</c:v>
                </c:pt>
                <c:pt idx="5">
                  <c:v>Euro rates</c:v>
                </c:pt>
              </c:strCache>
            </c:strRef>
          </c:cat>
          <c:val>
            <c:numRef>
              <c:f>'Realised vols - BB norm'!$W$12:$AB$12</c:f>
              <c:numCache>
                <c:formatCode>0.000</c:formatCode>
                <c:ptCount val="6"/>
                <c:pt idx="0">
                  <c:v>-0.96208119135730574</c:v>
                </c:pt>
                <c:pt idx="1">
                  <c:v>-0.95344157835329946</c:v>
                </c:pt>
                <c:pt idx="2">
                  <c:v>-1.0691949674105059</c:v>
                </c:pt>
                <c:pt idx="3">
                  <c:v>-1.31076507198015</c:v>
                </c:pt>
                <c:pt idx="4">
                  <c:v>-1.2586798852012682</c:v>
                </c:pt>
                <c:pt idx="5">
                  <c:v>-1.5268886617123645</c:v>
                </c:pt>
              </c:numCache>
            </c:numRef>
          </c:val>
          <c:smooth val="0"/>
        </c:ser>
        <c:ser>
          <c:idx val="4"/>
          <c:order val="4"/>
          <c:tx>
            <c:strRef>
              <c:f>'Realised vols - BB norm'!$V$14</c:f>
              <c:strCache>
                <c:ptCount val="1"/>
                <c:pt idx="0">
                  <c:v>Max</c:v>
                </c:pt>
              </c:strCache>
            </c:strRef>
          </c:tx>
          <c:spPr>
            <a:ln w="0">
              <a:noFill/>
              <a:prstDash val="solid"/>
            </a:ln>
          </c:spPr>
          <c:marker>
            <c:symbol val="dash"/>
            <c:size val="5"/>
            <c:spPr>
              <a:solidFill>
                <a:schemeClr val="tx1"/>
              </a:solidFill>
              <a:ln w="0">
                <a:solidFill>
                  <a:schemeClr val="tx1"/>
                </a:solidFill>
              </a:ln>
            </c:spPr>
          </c:marker>
          <c:cat>
            <c:strRef>
              <c:f>'Realised vols - BB norm'!$W$11:$AB$11</c:f>
              <c:strCache>
                <c:ptCount val="6"/>
                <c:pt idx="0">
                  <c:v>FTSE 100</c:v>
                </c:pt>
                <c:pt idx="1">
                  <c:v>S&amp;P 500</c:v>
                </c:pt>
                <c:pt idx="2">
                  <c:v>Euro stoxx</c:v>
                </c:pt>
                <c:pt idx="3">
                  <c:v>UK rates</c:v>
                </c:pt>
                <c:pt idx="4">
                  <c:v>US rates</c:v>
                </c:pt>
                <c:pt idx="5">
                  <c:v>Euro rates</c:v>
                </c:pt>
              </c:strCache>
            </c:strRef>
          </c:cat>
          <c:val>
            <c:numRef>
              <c:f>'Realised vols - BB norm'!$W$14:$AB$14</c:f>
              <c:numCache>
                <c:formatCode>0.000</c:formatCode>
                <c:ptCount val="6"/>
                <c:pt idx="0">
                  <c:v>5.6295098834550155</c:v>
                </c:pt>
                <c:pt idx="1">
                  <c:v>5.9524005682214121</c:v>
                </c:pt>
                <c:pt idx="2">
                  <c:v>4.9627458494064776</c:v>
                </c:pt>
                <c:pt idx="3">
                  <c:v>4.1854892979501299</c:v>
                </c:pt>
                <c:pt idx="4">
                  <c:v>6.8524166105063014</c:v>
                </c:pt>
                <c:pt idx="5">
                  <c:v>4.1033195188086102</c:v>
                </c:pt>
              </c:numCache>
            </c:numRef>
          </c:val>
          <c:smooth val="0"/>
        </c:ser>
        <c:ser>
          <c:idx val="5"/>
          <c:order val="5"/>
          <c:tx>
            <c:strRef>
              <c:f>'Realised vols - BB norm'!$V$16</c:f>
              <c:strCache>
                <c:ptCount val="1"/>
                <c:pt idx="0">
                  <c:v>75th</c:v>
                </c:pt>
              </c:strCache>
            </c:strRef>
          </c:tx>
          <c:spPr>
            <a:ln w="0">
              <a:noFill/>
              <a:prstDash val="solid"/>
            </a:ln>
          </c:spPr>
          <c:marker>
            <c:symbol val="none"/>
          </c:marker>
          <c:cat>
            <c:strRef>
              <c:f>'Realised vols - BB norm'!$W$11:$AB$11</c:f>
              <c:strCache>
                <c:ptCount val="6"/>
                <c:pt idx="0">
                  <c:v>FTSE 100</c:v>
                </c:pt>
                <c:pt idx="1">
                  <c:v>S&amp;P 500</c:v>
                </c:pt>
                <c:pt idx="2">
                  <c:v>Euro stoxx</c:v>
                </c:pt>
                <c:pt idx="3">
                  <c:v>UK rates</c:v>
                </c:pt>
                <c:pt idx="4">
                  <c:v>US rates</c:v>
                </c:pt>
                <c:pt idx="5">
                  <c:v>Euro rates</c:v>
                </c:pt>
              </c:strCache>
            </c:strRef>
          </c:cat>
          <c:val>
            <c:numRef>
              <c:f>'Realised vols - BB norm'!$W$16:$AB$16</c:f>
              <c:numCache>
                <c:formatCode>General</c:formatCode>
                <c:ptCount val="6"/>
                <c:pt idx="0">
                  <c:v>0.53271748187449297</c:v>
                </c:pt>
                <c:pt idx="1">
                  <c:v>0.48206215719103784</c:v>
                </c:pt>
                <c:pt idx="2">
                  <c:v>0.49633515770374875</c:v>
                </c:pt>
                <c:pt idx="3">
                  <c:v>0.50026567727466453</c:v>
                </c:pt>
                <c:pt idx="4">
                  <c:v>0.47954780214754711</c:v>
                </c:pt>
                <c:pt idx="5">
                  <c:v>0.52202173878597558</c:v>
                </c:pt>
              </c:numCache>
            </c:numRef>
          </c:val>
          <c:smooth val="0"/>
        </c:ser>
        <c:dLbls>
          <c:showLegendKey val="0"/>
          <c:showVal val="0"/>
          <c:showCatName val="0"/>
          <c:showSerName val="0"/>
          <c:showPercent val="0"/>
          <c:showBubbleSize val="0"/>
        </c:dLbls>
        <c:hiLowLines/>
        <c:upDownBars>
          <c:gapWidth val="150"/>
          <c:upBars>
            <c:spPr>
              <a:solidFill>
                <a:schemeClr val="tx2">
                  <a:lumMod val="50000"/>
                </a:schemeClr>
              </a:solidFill>
              <a:ln>
                <a:noFill/>
              </a:ln>
            </c:spPr>
          </c:upBars>
          <c:downBars/>
        </c:upDownBars>
        <c:marker val="1"/>
        <c:smooth val="0"/>
        <c:axId val="104476032"/>
        <c:axId val="104481920"/>
      </c:lineChart>
      <c:catAx>
        <c:axId val="104476032"/>
        <c:scaling>
          <c:orientation val="minMax"/>
        </c:scaling>
        <c:delete val="0"/>
        <c:axPos val="b"/>
        <c:majorTickMark val="none"/>
        <c:minorTickMark val="none"/>
        <c:tickLblPos val="low"/>
        <c:spPr>
          <a:ln w="3175">
            <a:solidFill>
              <a:schemeClr val="bg1">
                <a:lumMod val="75000"/>
              </a:schemeClr>
            </a:solidFill>
            <a:prstDash val="solid"/>
          </a:ln>
        </c:spPr>
        <c:txPr>
          <a:bodyPr rot="0" vert="horz"/>
          <a:lstStyle/>
          <a:p>
            <a:pPr>
              <a:defRPr/>
            </a:pPr>
            <a:endParaRPr lang="en-US"/>
          </a:p>
        </c:txPr>
        <c:crossAx val="104481920"/>
        <c:crossesAt val="-9.9899999999999994E+300"/>
        <c:auto val="1"/>
        <c:lblAlgn val="ctr"/>
        <c:lblOffset val="100"/>
        <c:tickLblSkip val="1"/>
        <c:noMultiLvlLbl val="0"/>
      </c:catAx>
      <c:valAx>
        <c:axId val="104481920"/>
        <c:scaling>
          <c:orientation val="minMax"/>
        </c:scaling>
        <c:delete val="0"/>
        <c:axPos val="r"/>
        <c:numFmt formatCode="0" sourceLinked="0"/>
        <c:majorTickMark val="none"/>
        <c:minorTickMark val="none"/>
        <c:tickLblPos val="nextTo"/>
        <c:spPr>
          <a:ln w="3175">
            <a:solidFill>
              <a:schemeClr val="bg1">
                <a:lumMod val="75000"/>
              </a:schemeClr>
            </a:solidFill>
            <a:prstDash val="solid"/>
          </a:ln>
        </c:spPr>
        <c:txPr>
          <a:bodyPr rot="0" vert="horz"/>
          <a:lstStyle/>
          <a:p>
            <a:pPr>
              <a:defRPr/>
            </a:pPr>
            <a:endParaRPr lang="en-US"/>
          </a:p>
        </c:txPr>
        <c:crossAx val="104476032"/>
        <c:crosses val="max"/>
        <c:crossBetween val="between"/>
      </c:valAx>
      <c:spPr>
        <a:ln w="0">
          <a:noFill/>
          <a:prstDash val="solid"/>
        </a:ln>
      </c:spPr>
    </c:plotArea>
    <c:legend>
      <c:legendPos val="r"/>
      <c:legendEntry>
        <c:idx val="0"/>
        <c:delete val="1"/>
      </c:legendEntry>
      <c:legendEntry>
        <c:idx val="1"/>
        <c:delete val="1"/>
      </c:legendEntry>
      <c:legendEntry>
        <c:idx val="2"/>
        <c:delete val="1"/>
      </c:legendEntry>
      <c:legendEntry>
        <c:idx val="4"/>
        <c:delete val="1"/>
      </c:legendEntry>
      <c:legendEntry>
        <c:idx val="5"/>
        <c:delete val="1"/>
      </c:legendEntry>
      <c:layout>
        <c:manualLayout>
          <c:xMode val="edge"/>
          <c:yMode val="edge"/>
          <c:x val="1.873944062031975E-3"/>
          <c:y val="7.420829374768835E-2"/>
          <c:w val="4.5155657021995477E-2"/>
          <c:h val="7.6661817450052724E-2"/>
        </c:manualLayout>
      </c:layout>
      <c:overlay val="0"/>
    </c:legend>
    <c:plotVisOnly val="1"/>
    <c:dispBlanksAs val="gap"/>
    <c:showDLblsOverMax val="0"/>
  </c:chart>
  <c:spPr>
    <a:solidFill>
      <a:srgbClr val="FFFFFF"/>
    </a:solidFill>
    <a:ln w="25400">
      <a:noFill/>
    </a:ln>
  </c:spPr>
  <c:txPr>
    <a:bodyPr/>
    <a:lstStyle/>
    <a:p>
      <a:pPr>
        <a:defRPr sz="1200" b="1">
          <a:solidFill>
            <a:srgbClr val="91887E"/>
          </a:solidFill>
          <a:latin typeface="+mj-lt"/>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885995123348873E-2"/>
          <c:y val="0.17548265112751271"/>
          <c:w val="0.85086423145966239"/>
          <c:h val="0.73619500367405566"/>
        </c:manualLayout>
      </c:layout>
      <c:lineChart>
        <c:grouping val="standard"/>
        <c:varyColors val="0"/>
        <c:ser>
          <c:idx val="1"/>
          <c:order val="1"/>
          <c:tx>
            <c:strRef>
              <c:f>'net lending to cre prices'!$H$56</c:f>
              <c:strCache>
                <c:ptCount val="1"/>
                <c:pt idx="0">
                  <c:v>Net lending to PNFCs </c:v>
                </c:pt>
              </c:strCache>
            </c:strRef>
          </c:tx>
          <c:spPr>
            <a:ln>
              <a:solidFill>
                <a:schemeClr val="tx2">
                  <a:lumMod val="50000"/>
                </a:schemeClr>
              </a:solidFill>
            </a:ln>
          </c:spPr>
          <c:marker>
            <c:symbol val="none"/>
          </c:marker>
          <c:cat>
            <c:strRef>
              <c:f>'net lending to cre prices'!$D$57:$D$123</c:f>
              <c:strCache>
                <c:ptCount val="67"/>
                <c:pt idx="0">
                  <c:v>2000</c:v>
                </c:pt>
                <c:pt idx="1">
                  <c:v>01</c:v>
                </c:pt>
                <c:pt idx="2">
                  <c:v>01</c:v>
                </c:pt>
                <c:pt idx="3">
                  <c:v>01</c:v>
                </c:pt>
                <c:pt idx="4">
                  <c:v>01</c:v>
                </c:pt>
                <c:pt idx="5">
                  <c:v>02</c:v>
                </c:pt>
                <c:pt idx="6">
                  <c:v>02</c:v>
                </c:pt>
                <c:pt idx="7">
                  <c:v>02</c:v>
                </c:pt>
                <c:pt idx="8">
                  <c:v>02</c:v>
                </c:pt>
                <c:pt idx="9">
                  <c:v>03</c:v>
                </c:pt>
                <c:pt idx="10">
                  <c:v>03</c:v>
                </c:pt>
                <c:pt idx="11">
                  <c:v>03</c:v>
                </c:pt>
                <c:pt idx="12">
                  <c:v>03</c:v>
                </c:pt>
                <c:pt idx="13">
                  <c:v>04</c:v>
                </c:pt>
                <c:pt idx="14">
                  <c:v>04</c:v>
                </c:pt>
                <c:pt idx="15">
                  <c:v>04</c:v>
                </c:pt>
                <c:pt idx="16">
                  <c:v>04</c:v>
                </c:pt>
                <c:pt idx="17">
                  <c:v>05</c:v>
                </c:pt>
                <c:pt idx="18">
                  <c:v>05</c:v>
                </c:pt>
                <c:pt idx="19">
                  <c:v>05</c:v>
                </c:pt>
                <c:pt idx="20">
                  <c:v>05</c:v>
                </c:pt>
                <c:pt idx="21">
                  <c:v>06</c:v>
                </c:pt>
                <c:pt idx="22">
                  <c:v>06</c:v>
                </c:pt>
                <c:pt idx="23">
                  <c:v>06</c:v>
                </c:pt>
                <c:pt idx="24">
                  <c:v>06</c:v>
                </c:pt>
                <c:pt idx="25">
                  <c:v>07</c:v>
                </c:pt>
                <c:pt idx="26">
                  <c:v>07</c:v>
                </c:pt>
                <c:pt idx="27">
                  <c:v>07</c:v>
                </c:pt>
                <c:pt idx="28">
                  <c:v>07</c:v>
                </c:pt>
                <c:pt idx="29">
                  <c:v>08</c:v>
                </c:pt>
                <c:pt idx="30">
                  <c:v>08</c:v>
                </c:pt>
                <c:pt idx="31">
                  <c:v>08</c:v>
                </c:pt>
                <c:pt idx="32">
                  <c:v>08</c:v>
                </c:pt>
                <c:pt idx="33">
                  <c:v>09</c:v>
                </c:pt>
                <c:pt idx="34">
                  <c:v>09</c:v>
                </c:pt>
                <c:pt idx="35">
                  <c:v>09</c:v>
                </c:pt>
                <c:pt idx="36">
                  <c:v>09</c:v>
                </c:pt>
                <c:pt idx="37">
                  <c:v>10</c:v>
                </c:pt>
                <c:pt idx="38">
                  <c:v>10</c:v>
                </c:pt>
                <c:pt idx="39">
                  <c:v>10</c:v>
                </c:pt>
                <c:pt idx="40">
                  <c:v>10</c:v>
                </c:pt>
                <c:pt idx="41">
                  <c:v>11</c:v>
                </c:pt>
                <c:pt idx="42">
                  <c:v>11</c:v>
                </c:pt>
                <c:pt idx="43">
                  <c:v>11</c:v>
                </c:pt>
                <c:pt idx="44">
                  <c:v>11</c:v>
                </c:pt>
                <c:pt idx="45">
                  <c:v>12</c:v>
                </c:pt>
                <c:pt idx="46">
                  <c:v>12</c:v>
                </c:pt>
                <c:pt idx="47">
                  <c:v>12</c:v>
                </c:pt>
                <c:pt idx="48">
                  <c:v>12</c:v>
                </c:pt>
                <c:pt idx="49">
                  <c:v>13</c:v>
                </c:pt>
                <c:pt idx="50">
                  <c:v>13</c:v>
                </c:pt>
                <c:pt idx="51">
                  <c:v>13</c:v>
                </c:pt>
                <c:pt idx="52">
                  <c:v>13</c:v>
                </c:pt>
                <c:pt idx="53">
                  <c:v>14</c:v>
                </c:pt>
                <c:pt idx="54">
                  <c:v>14</c:v>
                </c:pt>
                <c:pt idx="55">
                  <c:v>14</c:v>
                </c:pt>
                <c:pt idx="56">
                  <c:v>14</c:v>
                </c:pt>
                <c:pt idx="57">
                  <c:v>15</c:v>
                </c:pt>
                <c:pt idx="58">
                  <c:v>15</c:v>
                </c:pt>
                <c:pt idx="59">
                  <c:v>15</c:v>
                </c:pt>
                <c:pt idx="60">
                  <c:v>15</c:v>
                </c:pt>
                <c:pt idx="61">
                  <c:v>16</c:v>
                </c:pt>
                <c:pt idx="62">
                  <c:v>16</c:v>
                </c:pt>
                <c:pt idx="63">
                  <c:v>16</c:v>
                </c:pt>
                <c:pt idx="64">
                  <c:v>16</c:v>
                </c:pt>
                <c:pt idx="65">
                  <c:v>17</c:v>
                </c:pt>
                <c:pt idx="66">
                  <c:v>17</c:v>
                </c:pt>
              </c:strCache>
            </c:strRef>
          </c:cat>
          <c:val>
            <c:numRef>
              <c:f>'net lending to cre prices'!$H$57:$H$123</c:f>
              <c:numCache>
                <c:formatCode>0</c:formatCode>
                <c:ptCount val="67"/>
                <c:pt idx="0">
                  <c:v>10168.25</c:v>
                </c:pt>
                <c:pt idx="1">
                  <c:v>14016.75</c:v>
                </c:pt>
                <c:pt idx="2">
                  <c:v>12337.5</c:v>
                </c:pt>
                <c:pt idx="3">
                  <c:v>13112.75</c:v>
                </c:pt>
                <c:pt idx="4">
                  <c:v>17373.5</c:v>
                </c:pt>
                <c:pt idx="5">
                  <c:v>13376</c:v>
                </c:pt>
                <c:pt idx="6">
                  <c:v>14421</c:v>
                </c:pt>
                <c:pt idx="7">
                  <c:v>18161.25</c:v>
                </c:pt>
                <c:pt idx="8">
                  <c:v>10125</c:v>
                </c:pt>
                <c:pt idx="9">
                  <c:v>6420.5</c:v>
                </c:pt>
                <c:pt idx="10">
                  <c:v>8220.25</c:v>
                </c:pt>
                <c:pt idx="11">
                  <c:v>4923.5</c:v>
                </c:pt>
                <c:pt idx="12">
                  <c:v>7504.25</c:v>
                </c:pt>
                <c:pt idx="13">
                  <c:v>9658.25</c:v>
                </c:pt>
                <c:pt idx="14">
                  <c:v>7780.25</c:v>
                </c:pt>
                <c:pt idx="15">
                  <c:v>6883.5</c:v>
                </c:pt>
                <c:pt idx="16">
                  <c:v>5815.5</c:v>
                </c:pt>
                <c:pt idx="17">
                  <c:v>7727.25</c:v>
                </c:pt>
                <c:pt idx="18">
                  <c:v>8297</c:v>
                </c:pt>
                <c:pt idx="19">
                  <c:v>6009.25</c:v>
                </c:pt>
                <c:pt idx="20">
                  <c:v>11708</c:v>
                </c:pt>
                <c:pt idx="21">
                  <c:v>13103</c:v>
                </c:pt>
                <c:pt idx="22">
                  <c:v>11981.25</c:v>
                </c:pt>
                <c:pt idx="23">
                  <c:v>16635.25</c:v>
                </c:pt>
                <c:pt idx="24">
                  <c:v>19822.75</c:v>
                </c:pt>
                <c:pt idx="25">
                  <c:v>18644.25</c:v>
                </c:pt>
                <c:pt idx="26">
                  <c:v>27117.5</c:v>
                </c:pt>
                <c:pt idx="27">
                  <c:v>29656.75</c:v>
                </c:pt>
                <c:pt idx="28">
                  <c:v>31920.75</c:v>
                </c:pt>
                <c:pt idx="29">
                  <c:v>34979.25</c:v>
                </c:pt>
                <c:pt idx="30">
                  <c:v>28720.25</c:v>
                </c:pt>
                <c:pt idx="31">
                  <c:v>25905.5</c:v>
                </c:pt>
                <c:pt idx="32">
                  <c:v>22585.5</c:v>
                </c:pt>
                <c:pt idx="33">
                  <c:v>16919.75</c:v>
                </c:pt>
                <c:pt idx="34">
                  <c:v>9659</c:v>
                </c:pt>
                <c:pt idx="35">
                  <c:v>171.5</c:v>
                </c:pt>
                <c:pt idx="36">
                  <c:v>-8292</c:v>
                </c:pt>
                <c:pt idx="37">
                  <c:v>-12660</c:v>
                </c:pt>
                <c:pt idx="38">
                  <c:v>-10399.25</c:v>
                </c:pt>
                <c:pt idx="39">
                  <c:v>-4941.25</c:v>
                </c:pt>
                <c:pt idx="40">
                  <c:v>-3886.5</c:v>
                </c:pt>
                <c:pt idx="41">
                  <c:v>-1940.5</c:v>
                </c:pt>
                <c:pt idx="42">
                  <c:v>-750.5</c:v>
                </c:pt>
                <c:pt idx="43">
                  <c:v>-2015</c:v>
                </c:pt>
                <c:pt idx="44">
                  <c:v>598.25</c:v>
                </c:pt>
                <c:pt idx="45">
                  <c:v>522</c:v>
                </c:pt>
                <c:pt idx="46">
                  <c:v>1339.75</c:v>
                </c:pt>
                <c:pt idx="47">
                  <c:v>3582.75</c:v>
                </c:pt>
                <c:pt idx="48">
                  <c:v>1906.5</c:v>
                </c:pt>
                <c:pt idx="49">
                  <c:v>6784.75</c:v>
                </c:pt>
                <c:pt idx="50">
                  <c:v>6913.5</c:v>
                </c:pt>
                <c:pt idx="51">
                  <c:v>3720.5</c:v>
                </c:pt>
                <c:pt idx="52">
                  <c:v>13592</c:v>
                </c:pt>
                <c:pt idx="53">
                  <c:v>4211</c:v>
                </c:pt>
                <c:pt idx="54">
                  <c:v>7014.5</c:v>
                </c:pt>
                <c:pt idx="55">
                  <c:v>14563.5</c:v>
                </c:pt>
                <c:pt idx="56">
                  <c:v>6110</c:v>
                </c:pt>
                <c:pt idx="57">
                  <c:v>4220.75</c:v>
                </c:pt>
                <c:pt idx="58">
                  <c:v>3614.25</c:v>
                </c:pt>
                <c:pt idx="59">
                  <c:v>2744.5</c:v>
                </c:pt>
                <c:pt idx="60">
                  <c:v>5512.5</c:v>
                </c:pt>
                <c:pt idx="61">
                  <c:v>21589.25</c:v>
                </c:pt>
                <c:pt idx="62">
                  <c:v>23878.25</c:v>
                </c:pt>
                <c:pt idx="63">
                  <c:v>23616.25</c:v>
                </c:pt>
                <c:pt idx="64">
                  <c:v>20818.25</c:v>
                </c:pt>
                <c:pt idx="65">
                  <c:v>17425.25</c:v>
                </c:pt>
                <c:pt idx="66">
                  <c:v>17715</c:v>
                </c:pt>
              </c:numCache>
            </c:numRef>
          </c:val>
          <c:smooth val="0"/>
        </c:ser>
        <c:dLbls>
          <c:showLegendKey val="0"/>
          <c:showVal val="0"/>
          <c:showCatName val="0"/>
          <c:showSerName val="0"/>
          <c:showPercent val="0"/>
          <c:showBubbleSize val="0"/>
        </c:dLbls>
        <c:marker val="1"/>
        <c:smooth val="0"/>
        <c:axId val="41938944"/>
        <c:axId val="41940480"/>
      </c:lineChart>
      <c:lineChart>
        <c:grouping val="standard"/>
        <c:varyColors val="0"/>
        <c:ser>
          <c:idx val="0"/>
          <c:order val="0"/>
          <c:tx>
            <c:strRef>
              <c:f>'net lending to cre prices'!$E$56</c:f>
              <c:strCache>
                <c:ptCount val="1"/>
                <c:pt idx="0">
                  <c:v>CRE price index (right-hand scale)</c:v>
                </c:pt>
              </c:strCache>
            </c:strRef>
          </c:tx>
          <c:spPr>
            <a:ln>
              <a:solidFill>
                <a:srgbClr val="990099"/>
              </a:solidFill>
            </a:ln>
          </c:spPr>
          <c:marker>
            <c:symbol val="none"/>
          </c:marker>
          <c:cat>
            <c:strRef>
              <c:f>'net lending to cre prices'!$D$57:$D$123</c:f>
              <c:strCache>
                <c:ptCount val="67"/>
                <c:pt idx="0">
                  <c:v>2000</c:v>
                </c:pt>
                <c:pt idx="1">
                  <c:v>01</c:v>
                </c:pt>
                <c:pt idx="2">
                  <c:v>01</c:v>
                </c:pt>
                <c:pt idx="3">
                  <c:v>01</c:v>
                </c:pt>
                <c:pt idx="4">
                  <c:v>01</c:v>
                </c:pt>
                <c:pt idx="5">
                  <c:v>02</c:v>
                </c:pt>
                <c:pt idx="6">
                  <c:v>02</c:v>
                </c:pt>
                <c:pt idx="7">
                  <c:v>02</c:v>
                </c:pt>
                <c:pt idx="8">
                  <c:v>02</c:v>
                </c:pt>
                <c:pt idx="9">
                  <c:v>03</c:v>
                </c:pt>
                <c:pt idx="10">
                  <c:v>03</c:v>
                </c:pt>
                <c:pt idx="11">
                  <c:v>03</c:v>
                </c:pt>
                <c:pt idx="12">
                  <c:v>03</c:v>
                </c:pt>
                <c:pt idx="13">
                  <c:v>04</c:v>
                </c:pt>
                <c:pt idx="14">
                  <c:v>04</c:v>
                </c:pt>
                <c:pt idx="15">
                  <c:v>04</c:v>
                </c:pt>
                <c:pt idx="16">
                  <c:v>04</c:v>
                </c:pt>
                <c:pt idx="17">
                  <c:v>05</c:v>
                </c:pt>
                <c:pt idx="18">
                  <c:v>05</c:v>
                </c:pt>
                <c:pt idx="19">
                  <c:v>05</c:v>
                </c:pt>
                <c:pt idx="20">
                  <c:v>05</c:v>
                </c:pt>
                <c:pt idx="21">
                  <c:v>06</c:v>
                </c:pt>
                <c:pt idx="22">
                  <c:v>06</c:v>
                </c:pt>
                <c:pt idx="23">
                  <c:v>06</c:v>
                </c:pt>
                <c:pt idx="24">
                  <c:v>06</c:v>
                </c:pt>
                <c:pt idx="25">
                  <c:v>07</c:v>
                </c:pt>
                <c:pt idx="26">
                  <c:v>07</c:v>
                </c:pt>
                <c:pt idx="27">
                  <c:v>07</c:v>
                </c:pt>
                <c:pt idx="28">
                  <c:v>07</c:v>
                </c:pt>
                <c:pt idx="29">
                  <c:v>08</c:v>
                </c:pt>
                <c:pt idx="30">
                  <c:v>08</c:v>
                </c:pt>
                <c:pt idx="31">
                  <c:v>08</c:v>
                </c:pt>
                <c:pt idx="32">
                  <c:v>08</c:v>
                </c:pt>
                <c:pt idx="33">
                  <c:v>09</c:v>
                </c:pt>
                <c:pt idx="34">
                  <c:v>09</c:v>
                </c:pt>
                <c:pt idx="35">
                  <c:v>09</c:v>
                </c:pt>
                <c:pt idx="36">
                  <c:v>09</c:v>
                </c:pt>
                <c:pt idx="37">
                  <c:v>10</c:v>
                </c:pt>
                <c:pt idx="38">
                  <c:v>10</c:v>
                </c:pt>
                <c:pt idx="39">
                  <c:v>10</c:v>
                </c:pt>
                <c:pt idx="40">
                  <c:v>10</c:v>
                </c:pt>
                <c:pt idx="41">
                  <c:v>11</c:v>
                </c:pt>
                <c:pt idx="42">
                  <c:v>11</c:v>
                </c:pt>
                <c:pt idx="43">
                  <c:v>11</c:v>
                </c:pt>
                <c:pt idx="44">
                  <c:v>11</c:v>
                </c:pt>
                <c:pt idx="45">
                  <c:v>12</c:v>
                </c:pt>
                <c:pt idx="46">
                  <c:v>12</c:v>
                </c:pt>
                <c:pt idx="47">
                  <c:v>12</c:v>
                </c:pt>
                <c:pt idx="48">
                  <c:v>12</c:v>
                </c:pt>
                <c:pt idx="49">
                  <c:v>13</c:v>
                </c:pt>
                <c:pt idx="50">
                  <c:v>13</c:v>
                </c:pt>
                <c:pt idx="51">
                  <c:v>13</c:v>
                </c:pt>
                <c:pt idx="52">
                  <c:v>13</c:v>
                </c:pt>
                <c:pt idx="53">
                  <c:v>14</c:v>
                </c:pt>
                <c:pt idx="54">
                  <c:v>14</c:v>
                </c:pt>
                <c:pt idx="55">
                  <c:v>14</c:v>
                </c:pt>
                <c:pt idx="56">
                  <c:v>14</c:v>
                </c:pt>
                <c:pt idx="57">
                  <c:v>15</c:v>
                </c:pt>
                <c:pt idx="58">
                  <c:v>15</c:v>
                </c:pt>
                <c:pt idx="59">
                  <c:v>15</c:v>
                </c:pt>
                <c:pt idx="60">
                  <c:v>15</c:v>
                </c:pt>
                <c:pt idx="61">
                  <c:v>16</c:v>
                </c:pt>
                <c:pt idx="62">
                  <c:v>16</c:v>
                </c:pt>
                <c:pt idx="63">
                  <c:v>16</c:v>
                </c:pt>
                <c:pt idx="64">
                  <c:v>16</c:v>
                </c:pt>
                <c:pt idx="65">
                  <c:v>17</c:v>
                </c:pt>
                <c:pt idx="66">
                  <c:v>17</c:v>
                </c:pt>
              </c:strCache>
            </c:strRef>
          </c:cat>
          <c:val>
            <c:numRef>
              <c:f>'net lending to cre prices'!$E$57:$E$123</c:f>
              <c:numCache>
                <c:formatCode>0.00</c:formatCode>
                <c:ptCount val="67"/>
                <c:pt idx="0">
                  <c:v>64.685797793231075</c:v>
                </c:pt>
                <c:pt idx="1">
                  <c:v>64.979581281068604</c:v>
                </c:pt>
                <c:pt idx="2">
                  <c:v>64.956579011373321</c:v>
                </c:pt>
                <c:pt idx="3">
                  <c:v>64.746841780608548</c:v>
                </c:pt>
                <c:pt idx="4">
                  <c:v>64.772832534161878</c:v>
                </c:pt>
                <c:pt idx="5">
                  <c:v>64.910011705541976</c:v>
                </c:pt>
                <c:pt idx="6">
                  <c:v>65.596036934038082</c:v>
                </c:pt>
                <c:pt idx="7">
                  <c:v>66.237060253009446</c:v>
                </c:pt>
                <c:pt idx="8">
                  <c:v>66.615827941987718</c:v>
                </c:pt>
                <c:pt idx="9">
                  <c:v>66.756396649172174</c:v>
                </c:pt>
                <c:pt idx="10">
                  <c:v>67.309434345985196</c:v>
                </c:pt>
                <c:pt idx="11">
                  <c:v>67.940250246064778</c:v>
                </c:pt>
                <c:pt idx="12">
                  <c:v>69.294253365472684</c:v>
                </c:pt>
                <c:pt idx="13">
                  <c:v>70.655902346179772</c:v>
                </c:pt>
                <c:pt idx="14">
                  <c:v>72.819603470884672</c:v>
                </c:pt>
                <c:pt idx="15">
                  <c:v>74.769530971042514</c:v>
                </c:pt>
                <c:pt idx="16">
                  <c:v>77.137477502279538</c:v>
                </c:pt>
                <c:pt idx="17">
                  <c:v>78.027631702871744</c:v>
                </c:pt>
                <c:pt idx="18">
                  <c:v>80.326571425022948</c:v>
                </c:pt>
                <c:pt idx="19">
                  <c:v>82.784508838149947</c:v>
                </c:pt>
                <c:pt idx="20">
                  <c:v>86.768319535421426</c:v>
                </c:pt>
                <c:pt idx="21">
                  <c:v>89.526903599531778</c:v>
                </c:pt>
                <c:pt idx="22">
                  <c:v>92.724057372680264</c:v>
                </c:pt>
                <c:pt idx="23">
                  <c:v>95.188540988543892</c:v>
                </c:pt>
                <c:pt idx="24">
                  <c:v>97.601993978528469</c:v>
                </c:pt>
                <c:pt idx="25">
                  <c:v>98.885981190404976</c:v>
                </c:pt>
                <c:pt idx="26">
                  <c:v>100</c:v>
                </c:pt>
                <c:pt idx="27">
                  <c:v>97.868764677207523</c:v>
                </c:pt>
                <c:pt idx="28">
                  <c:v>89.542958614544062</c:v>
                </c:pt>
                <c:pt idx="29">
                  <c:v>85.45474503963429</c:v>
                </c:pt>
                <c:pt idx="30">
                  <c:v>82.002690411701835</c:v>
                </c:pt>
                <c:pt idx="31">
                  <c:v>76.89044890908697</c:v>
                </c:pt>
                <c:pt idx="32">
                  <c:v>65.860692407129321</c:v>
                </c:pt>
                <c:pt idx="33">
                  <c:v>60.193556725304774</c:v>
                </c:pt>
                <c:pt idx="34">
                  <c:v>57.867209630628579</c:v>
                </c:pt>
                <c:pt idx="35">
                  <c:v>58.792151853273985</c:v>
                </c:pt>
                <c:pt idx="36">
                  <c:v>63.522164976728646</c:v>
                </c:pt>
                <c:pt idx="37">
                  <c:v>66.220468345875489</c:v>
                </c:pt>
                <c:pt idx="38">
                  <c:v>67.395919257634745</c:v>
                </c:pt>
                <c:pt idx="39">
                  <c:v>67.904970611948357</c:v>
                </c:pt>
                <c:pt idx="40">
                  <c:v>68.741966023914088</c:v>
                </c:pt>
                <c:pt idx="41">
                  <c:v>69.290915578306553</c:v>
                </c:pt>
                <c:pt idx="42">
                  <c:v>69.688228685512144</c:v>
                </c:pt>
                <c:pt idx="43">
                  <c:v>69.936318125788532</c:v>
                </c:pt>
                <c:pt idx="44">
                  <c:v>69.870966064278022</c:v>
                </c:pt>
                <c:pt idx="45">
                  <c:v>69.396929132309893</c:v>
                </c:pt>
                <c:pt idx="46">
                  <c:v>68.661852663347162</c:v>
                </c:pt>
                <c:pt idx="47">
                  <c:v>68.128188362973233</c:v>
                </c:pt>
                <c:pt idx="48">
                  <c:v>67.699405615141245</c:v>
                </c:pt>
                <c:pt idx="49">
                  <c:v>67.534139870359326</c:v>
                </c:pt>
                <c:pt idx="50">
                  <c:v>67.834372532236813</c:v>
                </c:pt>
                <c:pt idx="51">
                  <c:v>68.707126253222668</c:v>
                </c:pt>
                <c:pt idx="52">
                  <c:v>70.724592194856399</c:v>
                </c:pt>
                <c:pt idx="53">
                  <c:v>72.306903837575518</c:v>
                </c:pt>
                <c:pt idx="54">
                  <c:v>74.788496846955482</c:v>
                </c:pt>
                <c:pt idx="55">
                  <c:v>77.112068920906353</c:v>
                </c:pt>
                <c:pt idx="56">
                  <c:v>79.261125180990859</c:v>
                </c:pt>
                <c:pt idx="57">
                  <c:v>80.564628098061604</c:v>
                </c:pt>
                <c:pt idx="58">
                  <c:v>82.35934849499435</c:v>
                </c:pt>
                <c:pt idx="59">
                  <c:v>83.990271514755094</c:v>
                </c:pt>
                <c:pt idx="60">
                  <c:v>85.444466466364958</c:v>
                </c:pt>
                <c:pt idx="61">
                  <c:v>85.340943315576652</c:v>
                </c:pt>
                <c:pt idx="62">
                  <c:v>85.553526721444342</c:v>
                </c:pt>
                <c:pt idx="63">
                  <c:v>83.488807804522622</c:v>
                </c:pt>
                <c:pt idx="64">
                  <c:v>84.299398473829172</c:v>
                </c:pt>
                <c:pt idx="65">
                  <c:v>85.097362475406456</c:v>
                </c:pt>
                <c:pt idx="66">
                  <c:v>86.073296512452274</c:v>
                </c:pt>
              </c:numCache>
            </c:numRef>
          </c:val>
          <c:smooth val="0"/>
        </c:ser>
        <c:dLbls>
          <c:showLegendKey val="0"/>
          <c:showVal val="0"/>
          <c:showCatName val="0"/>
          <c:showSerName val="0"/>
          <c:showPercent val="0"/>
          <c:showBubbleSize val="0"/>
        </c:dLbls>
        <c:marker val="1"/>
        <c:smooth val="0"/>
        <c:axId val="56296576"/>
        <c:axId val="41942400"/>
      </c:lineChart>
      <c:catAx>
        <c:axId val="41938944"/>
        <c:scaling>
          <c:orientation val="minMax"/>
        </c:scaling>
        <c:delete val="0"/>
        <c:axPos val="b"/>
        <c:numFmt formatCode="yyyy;@" sourceLinked="0"/>
        <c:majorTickMark val="none"/>
        <c:minorTickMark val="none"/>
        <c:tickLblPos val="low"/>
        <c:txPr>
          <a:bodyPr/>
          <a:lstStyle/>
          <a:p>
            <a:pPr>
              <a:defRPr sz="1200" b="1">
                <a:solidFill>
                  <a:schemeClr val="bg1">
                    <a:lumMod val="50000"/>
                  </a:schemeClr>
                </a:solidFill>
                <a:latin typeface="+mn-lt"/>
                <a:cs typeface="Arial" panose="020B0604020202020204" pitchFamily="34" charset="0"/>
              </a:defRPr>
            </a:pPr>
            <a:endParaRPr lang="en-US"/>
          </a:p>
        </c:txPr>
        <c:crossAx val="41940480"/>
        <c:crosses val="autoZero"/>
        <c:auto val="1"/>
        <c:lblAlgn val="ctr"/>
        <c:lblOffset val="100"/>
        <c:tickLblSkip val="8"/>
        <c:noMultiLvlLbl val="1"/>
      </c:catAx>
      <c:valAx>
        <c:axId val="41940480"/>
        <c:scaling>
          <c:orientation val="minMax"/>
        </c:scaling>
        <c:delete val="0"/>
        <c:axPos val="l"/>
        <c:numFmt formatCode="0" sourceLinked="1"/>
        <c:majorTickMark val="none"/>
        <c:minorTickMark val="none"/>
        <c:tickLblPos val="nextTo"/>
        <c:txPr>
          <a:bodyPr/>
          <a:lstStyle/>
          <a:p>
            <a:pPr>
              <a:defRPr sz="1200" b="1">
                <a:solidFill>
                  <a:schemeClr val="bg1">
                    <a:lumMod val="50000"/>
                  </a:schemeClr>
                </a:solidFill>
                <a:latin typeface="+mn-lt"/>
                <a:cs typeface="Arial" panose="020B0604020202020204" pitchFamily="34" charset="0"/>
              </a:defRPr>
            </a:pPr>
            <a:endParaRPr lang="en-US"/>
          </a:p>
        </c:txPr>
        <c:crossAx val="41938944"/>
        <c:crosses val="autoZero"/>
        <c:crossBetween val="between"/>
        <c:dispUnits>
          <c:builtInUnit val="thousands"/>
        </c:dispUnits>
      </c:valAx>
      <c:valAx>
        <c:axId val="41942400"/>
        <c:scaling>
          <c:orientation val="minMax"/>
          <c:min val="40"/>
        </c:scaling>
        <c:delete val="0"/>
        <c:axPos val="r"/>
        <c:numFmt formatCode="0" sourceLinked="0"/>
        <c:majorTickMark val="none"/>
        <c:minorTickMark val="none"/>
        <c:tickLblPos val="nextTo"/>
        <c:spPr>
          <a:ln>
            <a:solidFill>
              <a:schemeClr val="bg1">
                <a:lumMod val="50000"/>
              </a:schemeClr>
            </a:solidFill>
          </a:ln>
        </c:spPr>
        <c:txPr>
          <a:bodyPr/>
          <a:lstStyle/>
          <a:p>
            <a:pPr>
              <a:defRPr sz="1200" b="1">
                <a:solidFill>
                  <a:schemeClr val="bg1">
                    <a:lumMod val="50000"/>
                  </a:schemeClr>
                </a:solidFill>
                <a:latin typeface="+mn-lt"/>
                <a:cs typeface="Arial" panose="020B0604020202020204" pitchFamily="34" charset="0"/>
              </a:defRPr>
            </a:pPr>
            <a:endParaRPr lang="en-US"/>
          </a:p>
        </c:txPr>
        <c:crossAx val="56296576"/>
        <c:crosses val="max"/>
        <c:crossBetween val="between"/>
      </c:valAx>
      <c:catAx>
        <c:axId val="56296576"/>
        <c:scaling>
          <c:orientation val="minMax"/>
        </c:scaling>
        <c:delete val="1"/>
        <c:axPos val="b"/>
        <c:numFmt formatCode="d\-mmm\-yy" sourceLinked="1"/>
        <c:majorTickMark val="out"/>
        <c:minorTickMark val="none"/>
        <c:tickLblPos val="nextTo"/>
        <c:crossAx val="41942400"/>
        <c:crosses val="autoZero"/>
        <c:auto val="1"/>
        <c:lblAlgn val="ctr"/>
        <c:lblOffset val="100"/>
        <c:noMultiLvlLbl val="1"/>
      </c:catAx>
    </c:plotArea>
    <c:legend>
      <c:legendPos val="l"/>
      <c:layout>
        <c:manualLayout>
          <c:xMode val="edge"/>
          <c:yMode val="edge"/>
          <c:x val="0.33615422561744346"/>
          <c:y val="2.1148155255476669E-2"/>
          <c:w val="0.43937998761390779"/>
          <c:h val="0.12258486430800616"/>
        </c:manualLayout>
      </c:layout>
      <c:overlay val="1"/>
      <c:txPr>
        <a:bodyPr/>
        <a:lstStyle/>
        <a:p>
          <a:pPr>
            <a:defRPr sz="1200" b="1">
              <a:solidFill>
                <a:schemeClr val="bg1">
                  <a:lumMod val="50000"/>
                </a:schemeClr>
              </a:solidFill>
              <a:latin typeface="+mn-lt"/>
              <a:cs typeface="Arial" panose="020B0604020202020204" pitchFamily="34" charset="0"/>
            </a:defRPr>
          </a:pPr>
          <a:endParaRPr lang="en-US"/>
        </a:p>
      </c:txPr>
    </c:legend>
    <c:plotVisOnly val="1"/>
    <c:dispBlanksAs val="gap"/>
    <c:showDLblsOverMax val="0"/>
  </c:chart>
  <c:spPr>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081364829396324E-2"/>
          <c:y val="0.12004202304900567"/>
          <c:w val="0.90929381743948678"/>
          <c:h val="0.77504922620890826"/>
        </c:manualLayout>
      </c:layout>
      <c:areaChart>
        <c:grouping val="stacked"/>
        <c:varyColors val="0"/>
        <c:ser>
          <c:idx val="2"/>
          <c:order val="0"/>
          <c:tx>
            <c:strRef>
              <c:f>'US Chart'!$E$1</c:f>
              <c:strCache>
                <c:ptCount val="1"/>
                <c:pt idx="0">
                  <c:v>Expected risk free rate</c:v>
                </c:pt>
              </c:strCache>
            </c:strRef>
          </c:tx>
          <c:spPr>
            <a:solidFill>
              <a:schemeClr val="tx2">
                <a:lumMod val="50000"/>
              </a:schemeClr>
            </a:solidFill>
            <a:ln w="25400">
              <a:noFill/>
            </a:ln>
          </c:spPr>
          <c:cat>
            <c:numRef>
              <c:f>'US Chart'!$B$2:$B$5245</c:f>
              <c:numCache>
                <c:formatCode>m/d/yyyy</c:formatCode>
                <c:ptCount val="5244"/>
                <c:pt idx="0">
                  <c:v>35797</c:v>
                </c:pt>
                <c:pt idx="1">
                  <c:v>35800</c:v>
                </c:pt>
                <c:pt idx="2">
                  <c:v>35801</c:v>
                </c:pt>
                <c:pt idx="3">
                  <c:v>35802</c:v>
                </c:pt>
                <c:pt idx="4">
                  <c:v>35803</c:v>
                </c:pt>
                <c:pt idx="5">
                  <c:v>35804</c:v>
                </c:pt>
                <c:pt idx="6">
                  <c:v>35807</c:v>
                </c:pt>
                <c:pt idx="7">
                  <c:v>35808</c:v>
                </c:pt>
                <c:pt idx="8">
                  <c:v>35809</c:v>
                </c:pt>
                <c:pt idx="9">
                  <c:v>35810</c:v>
                </c:pt>
                <c:pt idx="10">
                  <c:v>35811</c:v>
                </c:pt>
                <c:pt idx="11">
                  <c:v>35814</c:v>
                </c:pt>
                <c:pt idx="12">
                  <c:v>35815</c:v>
                </c:pt>
                <c:pt idx="13">
                  <c:v>35816</c:v>
                </c:pt>
                <c:pt idx="14">
                  <c:v>35817</c:v>
                </c:pt>
                <c:pt idx="15">
                  <c:v>35818</c:v>
                </c:pt>
                <c:pt idx="16">
                  <c:v>35821</c:v>
                </c:pt>
                <c:pt idx="17">
                  <c:v>35822</c:v>
                </c:pt>
                <c:pt idx="18">
                  <c:v>35823</c:v>
                </c:pt>
                <c:pt idx="19">
                  <c:v>35824</c:v>
                </c:pt>
                <c:pt idx="20">
                  <c:v>35825</c:v>
                </c:pt>
                <c:pt idx="21">
                  <c:v>35826</c:v>
                </c:pt>
                <c:pt idx="22">
                  <c:v>35828</c:v>
                </c:pt>
                <c:pt idx="23">
                  <c:v>35829</c:v>
                </c:pt>
                <c:pt idx="24">
                  <c:v>35830</c:v>
                </c:pt>
                <c:pt idx="25">
                  <c:v>35831</c:v>
                </c:pt>
                <c:pt idx="26">
                  <c:v>35832</c:v>
                </c:pt>
                <c:pt idx="27">
                  <c:v>35835</c:v>
                </c:pt>
                <c:pt idx="28">
                  <c:v>35836</c:v>
                </c:pt>
                <c:pt idx="29">
                  <c:v>35837</c:v>
                </c:pt>
                <c:pt idx="30">
                  <c:v>35838</c:v>
                </c:pt>
                <c:pt idx="31">
                  <c:v>35839</c:v>
                </c:pt>
                <c:pt idx="32">
                  <c:v>35842</c:v>
                </c:pt>
                <c:pt idx="33">
                  <c:v>35843</c:v>
                </c:pt>
                <c:pt idx="34">
                  <c:v>35844</c:v>
                </c:pt>
                <c:pt idx="35">
                  <c:v>35845</c:v>
                </c:pt>
                <c:pt idx="36">
                  <c:v>35846</c:v>
                </c:pt>
                <c:pt idx="37">
                  <c:v>35849</c:v>
                </c:pt>
                <c:pt idx="38">
                  <c:v>35850</c:v>
                </c:pt>
                <c:pt idx="39">
                  <c:v>35851</c:v>
                </c:pt>
                <c:pt idx="40">
                  <c:v>35852</c:v>
                </c:pt>
                <c:pt idx="41">
                  <c:v>35853</c:v>
                </c:pt>
                <c:pt idx="42">
                  <c:v>35854</c:v>
                </c:pt>
                <c:pt idx="43">
                  <c:v>35856</c:v>
                </c:pt>
                <c:pt idx="44">
                  <c:v>35857</c:v>
                </c:pt>
                <c:pt idx="45">
                  <c:v>35858</c:v>
                </c:pt>
                <c:pt idx="46">
                  <c:v>35859</c:v>
                </c:pt>
                <c:pt idx="47">
                  <c:v>35860</c:v>
                </c:pt>
                <c:pt idx="48">
                  <c:v>35863</c:v>
                </c:pt>
                <c:pt idx="49">
                  <c:v>35864</c:v>
                </c:pt>
                <c:pt idx="50">
                  <c:v>35865</c:v>
                </c:pt>
                <c:pt idx="51">
                  <c:v>35866</c:v>
                </c:pt>
                <c:pt idx="52">
                  <c:v>35867</c:v>
                </c:pt>
                <c:pt idx="53">
                  <c:v>35870</c:v>
                </c:pt>
                <c:pt idx="54">
                  <c:v>35871</c:v>
                </c:pt>
                <c:pt idx="55">
                  <c:v>35872</c:v>
                </c:pt>
                <c:pt idx="56">
                  <c:v>35873</c:v>
                </c:pt>
                <c:pt idx="57">
                  <c:v>35874</c:v>
                </c:pt>
                <c:pt idx="58">
                  <c:v>35877</c:v>
                </c:pt>
                <c:pt idx="59">
                  <c:v>35878</c:v>
                </c:pt>
                <c:pt idx="60">
                  <c:v>35879</c:v>
                </c:pt>
                <c:pt idx="61">
                  <c:v>35880</c:v>
                </c:pt>
                <c:pt idx="62">
                  <c:v>35881</c:v>
                </c:pt>
                <c:pt idx="63">
                  <c:v>35884</c:v>
                </c:pt>
                <c:pt idx="64">
                  <c:v>35885</c:v>
                </c:pt>
                <c:pt idx="65">
                  <c:v>35886</c:v>
                </c:pt>
                <c:pt idx="66">
                  <c:v>35887</c:v>
                </c:pt>
                <c:pt idx="67">
                  <c:v>35888</c:v>
                </c:pt>
                <c:pt idx="68">
                  <c:v>35891</c:v>
                </c:pt>
                <c:pt idx="69">
                  <c:v>35892</c:v>
                </c:pt>
                <c:pt idx="70">
                  <c:v>35893</c:v>
                </c:pt>
                <c:pt idx="71">
                  <c:v>35894</c:v>
                </c:pt>
                <c:pt idx="72">
                  <c:v>35898</c:v>
                </c:pt>
                <c:pt idx="73">
                  <c:v>35899</c:v>
                </c:pt>
                <c:pt idx="74">
                  <c:v>35900</c:v>
                </c:pt>
                <c:pt idx="75">
                  <c:v>35901</c:v>
                </c:pt>
                <c:pt idx="76">
                  <c:v>35902</c:v>
                </c:pt>
                <c:pt idx="77">
                  <c:v>35905</c:v>
                </c:pt>
                <c:pt idx="78">
                  <c:v>35906</c:v>
                </c:pt>
                <c:pt idx="79">
                  <c:v>35907</c:v>
                </c:pt>
                <c:pt idx="80">
                  <c:v>35908</c:v>
                </c:pt>
                <c:pt idx="81">
                  <c:v>35909</c:v>
                </c:pt>
                <c:pt idx="82">
                  <c:v>35912</c:v>
                </c:pt>
                <c:pt idx="83">
                  <c:v>35913</c:v>
                </c:pt>
                <c:pt idx="84">
                  <c:v>35914</c:v>
                </c:pt>
                <c:pt idx="85">
                  <c:v>35915</c:v>
                </c:pt>
                <c:pt idx="86">
                  <c:v>35916</c:v>
                </c:pt>
                <c:pt idx="87">
                  <c:v>35919</c:v>
                </c:pt>
                <c:pt idx="88">
                  <c:v>35920</c:v>
                </c:pt>
                <c:pt idx="89">
                  <c:v>35921</c:v>
                </c:pt>
                <c:pt idx="90">
                  <c:v>35922</c:v>
                </c:pt>
                <c:pt idx="91">
                  <c:v>35923</c:v>
                </c:pt>
                <c:pt idx="92">
                  <c:v>35926</c:v>
                </c:pt>
                <c:pt idx="93">
                  <c:v>35927</c:v>
                </c:pt>
                <c:pt idx="94">
                  <c:v>35928</c:v>
                </c:pt>
                <c:pt idx="95">
                  <c:v>35929</c:v>
                </c:pt>
                <c:pt idx="96">
                  <c:v>35930</c:v>
                </c:pt>
                <c:pt idx="97">
                  <c:v>35933</c:v>
                </c:pt>
                <c:pt idx="98">
                  <c:v>35934</c:v>
                </c:pt>
                <c:pt idx="99">
                  <c:v>35935</c:v>
                </c:pt>
                <c:pt idx="100">
                  <c:v>35936</c:v>
                </c:pt>
                <c:pt idx="101">
                  <c:v>35937</c:v>
                </c:pt>
                <c:pt idx="102">
                  <c:v>35940</c:v>
                </c:pt>
                <c:pt idx="103">
                  <c:v>35941</c:v>
                </c:pt>
                <c:pt idx="104">
                  <c:v>35942</c:v>
                </c:pt>
                <c:pt idx="105">
                  <c:v>35943</c:v>
                </c:pt>
                <c:pt idx="106">
                  <c:v>35944</c:v>
                </c:pt>
                <c:pt idx="107">
                  <c:v>35946</c:v>
                </c:pt>
                <c:pt idx="108">
                  <c:v>35947</c:v>
                </c:pt>
                <c:pt idx="109">
                  <c:v>35948</c:v>
                </c:pt>
                <c:pt idx="110">
                  <c:v>35949</c:v>
                </c:pt>
                <c:pt idx="111">
                  <c:v>35950</c:v>
                </c:pt>
                <c:pt idx="112">
                  <c:v>35951</c:v>
                </c:pt>
                <c:pt idx="113">
                  <c:v>35954</c:v>
                </c:pt>
                <c:pt idx="114">
                  <c:v>35955</c:v>
                </c:pt>
                <c:pt idx="115">
                  <c:v>35956</c:v>
                </c:pt>
                <c:pt idx="116">
                  <c:v>35957</c:v>
                </c:pt>
                <c:pt idx="117">
                  <c:v>35958</c:v>
                </c:pt>
                <c:pt idx="118">
                  <c:v>35961</c:v>
                </c:pt>
                <c:pt idx="119">
                  <c:v>35962</c:v>
                </c:pt>
                <c:pt idx="120">
                  <c:v>35963</c:v>
                </c:pt>
                <c:pt idx="121">
                  <c:v>35964</c:v>
                </c:pt>
                <c:pt idx="122">
                  <c:v>35965</c:v>
                </c:pt>
                <c:pt idx="123">
                  <c:v>35968</c:v>
                </c:pt>
                <c:pt idx="124">
                  <c:v>35969</c:v>
                </c:pt>
                <c:pt idx="125">
                  <c:v>35970</c:v>
                </c:pt>
                <c:pt idx="126">
                  <c:v>35971</c:v>
                </c:pt>
                <c:pt idx="127">
                  <c:v>35972</c:v>
                </c:pt>
                <c:pt idx="128">
                  <c:v>35975</c:v>
                </c:pt>
                <c:pt idx="129">
                  <c:v>35976</c:v>
                </c:pt>
                <c:pt idx="130">
                  <c:v>35977</c:v>
                </c:pt>
                <c:pt idx="131">
                  <c:v>35978</c:v>
                </c:pt>
                <c:pt idx="132">
                  <c:v>35979</c:v>
                </c:pt>
                <c:pt idx="133">
                  <c:v>35982</c:v>
                </c:pt>
                <c:pt idx="134">
                  <c:v>35983</c:v>
                </c:pt>
                <c:pt idx="135">
                  <c:v>35984</c:v>
                </c:pt>
                <c:pt idx="136">
                  <c:v>35985</c:v>
                </c:pt>
                <c:pt idx="137">
                  <c:v>35986</c:v>
                </c:pt>
                <c:pt idx="138">
                  <c:v>35989</c:v>
                </c:pt>
                <c:pt idx="139">
                  <c:v>35990</c:v>
                </c:pt>
                <c:pt idx="140">
                  <c:v>35991</c:v>
                </c:pt>
                <c:pt idx="141">
                  <c:v>35992</c:v>
                </c:pt>
                <c:pt idx="142">
                  <c:v>35993</c:v>
                </c:pt>
                <c:pt idx="143">
                  <c:v>35996</c:v>
                </c:pt>
                <c:pt idx="144">
                  <c:v>35997</c:v>
                </c:pt>
                <c:pt idx="145">
                  <c:v>35998</c:v>
                </c:pt>
                <c:pt idx="146">
                  <c:v>35999</c:v>
                </c:pt>
                <c:pt idx="147">
                  <c:v>36000</c:v>
                </c:pt>
                <c:pt idx="148">
                  <c:v>36003</c:v>
                </c:pt>
                <c:pt idx="149">
                  <c:v>36004</c:v>
                </c:pt>
                <c:pt idx="150">
                  <c:v>36005</c:v>
                </c:pt>
                <c:pt idx="151">
                  <c:v>36006</c:v>
                </c:pt>
                <c:pt idx="152">
                  <c:v>36007</c:v>
                </c:pt>
                <c:pt idx="153">
                  <c:v>36010</c:v>
                </c:pt>
                <c:pt idx="154">
                  <c:v>36011</c:v>
                </c:pt>
                <c:pt idx="155">
                  <c:v>36012</c:v>
                </c:pt>
                <c:pt idx="156">
                  <c:v>36013</c:v>
                </c:pt>
                <c:pt idx="157">
                  <c:v>36014</c:v>
                </c:pt>
                <c:pt idx="158">
                  <c:v>36017</c:v>
                </c:pt>
                <c:pt idx="159">
                  <c:v>36018</c:v>
                </c:pt>
                <c:pt idx="160">
                  <c:v>36019</c:v>
                </c:pt>
                <c:pt idx="161">
                  <c:v>36020</c:v>
                </c:pt>
                <c:pt idx="162">
                  <c:v>36021</c:v>
                </c:pt>
                <c:pt idx="163">
                  <c:v>36024</c:v>
                </c:pt>
                <c:pt idx="164">
                  <c:v>36025</c:v>
                </c:pt>
                <c:pt idx="165">
                  <c:v>36026</c:v>
                </c:pt>
                <c:pt idx="166">
                  <c:v>36027</c:v>
                </c:pt>
                <c:pt idx="167">
                  <c:v>36028</c:v>
                </c:pt>
                <c:pt idx="168">
                  <c:v>36031</c:v>
                </c:pt>
                <c:pt idx="169">
                  <c:v>36032</c:v>
                </c:pt>
                <c:pt idx="170">
                  <c:v>36033</c:v>
                </c:pt>
                <c:pt idx="171">
                  <c:v>36034</c:v>
                </c:pt>
                <c:pt idx="172">
                  <c:v>36035</c:v>
                </c:pt>
                <c:pt idx="173">
                  <c:v>36038</c:v>
                </c:pt>
                <c:pt idx="174">
                  <c:v>36039</c:v>
                </c:pt>
                <c:pt idx="175">
                  <c:v>36040</c:v>
                </c:pt>
                <c:pt idx="176">
                  <c:v>36041</c:v>
                </c:pt>
                <c:pt idx="177">
                  <c:v>36042</c:v>
                </c:pt>
                <c:pt idx="178">
                  <c:v>36045</c:v>
                </c:pt>
                <c:pt idx="179">
                  <c:v>36046</c:v>
                </c:pt>
                <c:pt idx="180">
                  <c:v>36047</c:v>
                </c:pt>
                <c:pt idx="181">
                  <c:v>36048</c:v>
                </c:pt>
                <c:pt idx="182">
                  <c:v>36049</c:v>
                </c:pt>
                <c:pt idx="183">
                  <c:v>36052</c:v>
                </c:pt>
                <c:pt idx="184">
                  <c:v>36053</c:v>
                </c:pt>
                <c:pt idx="185">
                  <c:v>36054</c:v>
                </c:pt>
                <c:pt idx="186">
                  <c:v>36055</c:v>
                </c:pt>
                <c:pt idx="187">
                  <c:v>36056</c:v>
                </c:pt>
                <c:pt idx="188">
                  <c:v>36059</c:v>
                </c:pt>
                <c:pt idx="189">
                  <c:v>36060</c:v>
                </c:pt>
                <c:pt idx="190">
                  <c:v>36061</c:v>
                </c:pt>
                <c:pt idx="191">
                  <c:v>36062</c:v>
                </c:pt>
                <c:pt idx="192">
                  <c:v>36063</c:v>
                </c:pt>
                <c:pt idx="193">
                  <c:v>36066</c:v>
                </c:pt>
                <c:pt idx="194">
                  <c:v>36067</c:v>
                </c:pt>
                <c:pt idx="195">
                  <c:v>36068</c:v>
                </c:pt>
                <c:pt idx="196">
                  <c:v>36069</c:v>
                </c:pt>
                <c:pt idx="197">
                  <c:v>36070</c:v>
                </c:pt>
                <c:pt idx="198">
                  <c:v>36073</c:v>
                </c:pt>
                <c:pt idx="199">
                  <c:v>36074</c:v>
                </c:pt>
                <c:pt idx="200">
                  <c:v>36075</c:v>
                </c:pt>
                <c:pt idx="201">
                  <c:v>36076</c:v>
                </c:pt>
                <c:pt idx="202">
                  <c:v>36077</c:v>
                </c:pt>
                <c:pt idx="203">
                  <c:v>36080</c:v>
                </c:pt>
                <c:pt idx="204">
                  <c:v>36081</c:v>
                </c:pt>
                <c:pt idx="205">
                  <c:v>36082</c:v>
                </c:pt>
                <c:pt idx="206">
                  <c:v>36083</c:v>
                </c:pt>
                <c:pt idx="207">
                  <c:v>36084</c:v>
                </c:pt>
                <c:pt idx="208">
                  <c:v>36087</c:v>
                </c:pt>
                <c:pt idx="209">
                  <c:v>36088</c:v>
                </c:pt>
                <c:pt idx="210">
                  <c:v>36089</c:v>
                </c:pt>
                <c:pt idx="211">
                  <c:v>36090</c:v>
                </c:pt>
                <c:pt idx="212">
                  <c:v>36091</c:v>
                </c:pt>
                <c:pt idx="213">
                  <c:v>36094</c:v>
                </c:pt>
                <c:pt idx="214">
                  <c:v>36095</c:v>
                </c:pt>
                <c:pt idx="215">
                  <c:v>36096</c:v>
                </c:pt>
                <c:pt idx="216">
                  <c:v>36097</c:v>
                </c:pt>
                <c:pt idx="217">
                  <c:v>36098</c:v>
                </c:pt>
                <c:pt idx="218">
                  <c:v>36099</c:v>
                </c:pt>
                <c:pt idx="219">
                  <c:v>36101</c:v>
                </c:pt>
                <c:pt idx="220">
                  <c:v>36102</c:v>
                </c:pt>
                <c:pt idx="221">
                  <c:v>36103</c:v>
                </c:pt>
                <c:pt idx="222">
                  <c:v>36104</c:v>
                </c:pt>
                <c:pt idx="223">
                  <c:v>36105</c:v>
                </c:pt>
                <c:pt idx="224">
                  <c:v>36108</c:v>
                </c:pt>
                <c:pt idx="225">
                  <c:v>36109</c:v>
                </c:pt>
                <c:pt idx="226">
                  <c:v>36110</c:v>
                </c:pt>
                <c:pt idx="227">
                  <c:v>36111</c:v>
                </c:pt>
                <c:pt idx="228">
                  <c:v>36112</c:v>
                </c:pt>
                <c:pt idx="229">
                  <c:v>36115</c:v>
                </c:pt>
                <c:pt idx="230">
                  <c:v>36116</c:v>
                </c:pt>
                <c:pt idx="231">
                  <c:v>36117</c:v>
                </c:pt>
                <c:pt idx="232">
                  <c:v>36118</c:v>
                </c:pt>
                <c:pt idx="233">
                  <c:v>36119</c:v>
                </c:pt>
                <c:pt idx="234">
                  <c:v>36122</c:v>
                </c:pt>
                <c:pt idx="235">
                  <c:v>36123</c:v>
                </c:pt>
                <c:pt idx="236">
                  <c:v>36124</c:v>
                </c:pt>
                <c:pt idx="237">
                  <c:v>36125</c:v>
                </c:pt>
                <c:pt idx="238">
                  <c:v>36126</c:v>
                </c:pt>
                <c:pt idx="239">
                  <c:v>36129</c:v>
                </c:pt>
                <c:pt idx="240">
                  <c:v>36130</c:v>
                </c:pt>
                <c:pt idx="241">
                  <c:v>36131</c:v>
                </c:pt>
                <c:pt idx="242">
                  <c:v>36132</c:v>
                </c:pt>
                <c:pt idx="243">
                  <c:v>36133</c:v>
                </c:pt>
                <c:pt idx="244">
                  <c:v>36136</c:v>
                </c:pt>
                <c:pt idx="245">
                  <c:v>36137</c:v>
                </c:pt>
                <c:pt idx="246">
                  <c:v>36138</c:v>
                </c:pt>
                <c:pt idx="247">
                  <c:v>36139</c:v>
                </c:pt>
                <c:pt idx="248">
                  <c:v>36140</c:v>
                </c:pt>
                <c:pt idx="249">
                  <c:v>36143</c:v>
                </c:pt>
                <c:pt idx="250">
                  <c:v>36144</c:v>
                </c:pt>
                <c:pt idx="251">
                  <c:v>36145</c:v>
                </c:pt>
                <c:pt idx="252">
                  <c:v>36146</c:v>
                </c:pt>
                <c:pt idx="253">
                  <c:v>36147</c:v>
                </c:pt>
                <c:pt idx="254">
                  <c:v>36150</c:v>
                </c:pt>
                <c:pt idx="255">
                  <c:v>36151</c:v>
                </c:pt>
                <c:pt idx="256">
                  <c:v>36152</c:v>
                </c:pt>
                <c:pt idx="257">
                  <c:v>36153</c:v>
                </c:pt>
                <c:pt idx="258">
                  <c:v>36157</c:v>
                </c:pt>
                <c:pt idx="259">
                  <c:v>36158</c:v>
                </c:pt>
                <c:pt idx="260">
                  <c:v>36159</c:v>
                </c:pt>
                <c:pt idx="261">
                  <c:v>36160</c:v>
                </c:pt>
                <c:pt idx="262">
                  <c:v>36164</c:v>
                </c:pt>
                <c:pt idx="263">
                  <c:v>36165</c:v>
                </c:pt>
                <c:pt idx="264">
                  <c:v>36166</c:v>
                </c:pt>
                <c:pt idx="265">
                  <c:v>36167</c:v>
                </c:pt>
                <c:pt idx="266">
                  <c:v>36168</c:v>
                </c:pt>
                <c:pt idx="267">
                  <c:v>36171</c:v>
                </c:pt>
                <c:pt idx="268">
                  <c:v>36172</c:v>
                </c:pt>
                <c:pt idx="269">
                  <c:v>36173</c:v>
                </c:pt>
                <c:pt idx="270">
                  <c:v>36174</c:v>
                </c:pt>
                <c:pt idx="271">
                  <c:v>36175</c:v>
                </c:pt>
                <c:pt idx="272">
                  <c:v>36178</c:v>
                </c:pt>
                <c:pt idx="273">
                  <c:v>36179</c:v>
                </c:pt>
                <c:pt idx="274">
                  <c:v>36180</c:v>
                </c:pt>
                <c:pt idx="275">
                  <c:v>36181</c:v>
                </c:pt>
                <c:pt idx="276">
                  <c:v>36182</c:v>
                </c:pt>
                <c:pt idx="277">
                  <c:v>36185</c:v>
                </c:pt>
                <c:pt idx="278">
                  <c:v>36186</c:v>
                </c:pt>
                <c:pt idx="279">
                  <c:v>36187</c:v>
                </c:pt>
                <c:pt idx="280">
                  <c:v>36188</c:v>
                </c:pt>
                <c:pt idx="281">
                  <c:v>36189</c:v>
                </c:pt>
                <c:pt idx="282">
                  <c:v>36191</c:v>
                </c:pt>
                <c:pt idx="283">
                  <c:v>36192</c:v>
                </c:pt>
                <c:pt idx="284">
                  <c:v>36193</c:v>
                </c:pt>
                <c:pt idx="285">
                  <c:v>36194</c:v>
                </c:pt>
                <c:pt idx="286">
                  <c:v>36195</c:v>
                </c:pt>
                <c:pt idx="287">
                  <c:v>36196</c:v>
                </c:pt>
                <c:pt idx="288">
                  <c:v>36199</c:v>
                </c:pt>
                <c:pt idx="289">
                  <c:v>36200</c:v>
                </c:pt>
                <c:pt idx="290">
                  <c:v>36201</c:v>
                </c:pt>
                <c:pt idx="291">
                  <c:v>36202</c:v>
                </c:pt>
                <c:pt idx="292">
                  <c:v>36203</c:v>
                </c:pt>
                <c:pt idx="293">
                  <c:v>36206</c:v>
                </c:pt>
                <c:pt idx="294">
                  <c:v>36207</c:v>
                </c:pt>
                <c:pt idx="295">
                  <c:v>36208</c:v>
                </c:pt>
                <c:pt idx="296">
                  <c:v>36209</c:v>
                </c:pt>
                <c:pt idx="297">
                  <c:v>36210</c:v>
                </c:pt>
                <c:pt idx="298">
                  <c:v>36213</c:v>
                </c:pt>
                <c:pt idx="299">
                  <c:v>36214</c:v>
                </c:pt>
                <c:pt idx="300">
                  <c:v>36215</c:v>
                </c:pt>
                <c:pt idx="301">
                  <c:v>36216</c:v>
                </c:pt>
                <c:pt idx="302">
                  <c:v>36217</c:v>
                </c:pt>
                <c:pt idx="303">
                  <c:v>36219</c:v>
                </c:pt>
                <c:pt idx="304">
                  <c:v>36220</c:v>
                </c:pt>
                <c:pt idx="305">
                  <c:v>36221</c:v>
                </c:pt>
                <c:pt idx="306">
                  <c:v>36222</c:v>
                </c:pt>
                <c:pt idx="307">
                  <c:v>36223</c:v>
                </c:pt>
                <c:pt idx="308">
                  <c:v>36224</c:v>
                </c:pt>
                <c:pt idx="309">
                  <c:v>36227</c:v>
                </c:pt>
                <c:pt idx="310">
                  <c:v>36228</c:v>
                </c:pt>
                <c:pt idx="311">
                  <c:v>36229</c:v>
                </c:pt>
                <c:pt idx="312">
                  <c:v>36230</c:v>
                </c:pt>
                <c:pt idx="313">
                  <c:v>36231</c:v>
                </c:pt>
                <c:pt idx="314">
                  <c:v>36234</c:v>
                </c:pt>
                <c:pt idx="315">
                  <c:v>36235</c:v>
                </c:pt>
                <c:pt idx="316">
                  <c:v>36236</c:v>
                </c:pt>
                <c:pt idx="317">
                  <c:v>36237</c:v>
                </c:pt>
                <c:pt idx="318">
                  <c:v>36238</c:v>
                </c:pt>
                <c:pt idx="319">
                  <c:v>36241</c:v>
                </c:pt>
                <c:pt idx="320">
                  <c:v>36242</c:v>
                </c:pt>
                <c:pt idx="321">
                  <c:v>36243</c:v>
                </c:pt>
                <c:pt idx="322">
                  <c:v>36244</c:v>
                </c:pt>
                <c:pt idx="323">
                  <c:v>36245</c:v>
                </c:pt>
                <c:pt idx="324">
                  <c:v>36248</c:v>
                </c:pt>
                <c:pt idx="325">
                  <c:v>36249</c:v>
                </c:pt>
                <c:pt idx="326">
                  <c:v>36250</c:v>
                </c:pt>
                <c:pt idx="327">
                  <c:v>36251</c:v>
                </c:pt>
                <c:pt idx="328">
                  <c:v>36252</c:v>
                </c:pt>
                <c:pt idx="329">
                  <c:v>36255</c:v>
                </c:pt>
                <c:pt idx="330">
                  <c:v>36256</c:v>
                </c:pt>
                <c:pt idx="331">
                  <c:v>36257</c:v>
                </c:pt>
                <c:pt idx="332">
                  <c:v>36258</c:v>
                </c:pt>
                <c:pt idx="333">
                  <c:v>36259</c:v>
                </c:pt>
                <c:pt idx="334">
                  <c:v>36262</c:v>
                </c:pt>
                <c:pt idx="335">
                  <c:v>36263</c:v>
                </c:pt>
                <c:pt idx="336">
                  <c:v>36264</c:v>
                </c:pt>
                <c:pt idx="337">
                  <c:v>36265</c:v>
                </c:pt>
                <c:pt idx="338">
                  <c:v>36266</c:v>
                </c:pt>
                <c:pt idx="339">
                  <c:v>36269</c:v>
                </c:pt>
                <c:pt idx="340">
                  <c:v>36270</c:v>
                </c:pt>
                <c:pt idx="341">
                  <c:v>36271</c:v>
                </c:pt>
                <c:pt idx="342">
                  <c:v>36272</c:v>
                </c:pt>
                <c:pt idx="343">
                  <c:v>36273</c:v>
                </c:pt>
                <c:pt idx="344">
                  <c:v>36276</c:v>
                </c:pt>
                <c:pt idx="345">
                  <c:v>36277</c:v>
                </c:pt>
                <c:pt idx="346">
                  <c:v>36278</c:v>
                </c:pt>
                <c:pt idx="347">
                  <c:v>36279</c:v>
                </c:pt>
                <c:pt idx="348">
                  <c:v>36280</c:v>
                </c:pt>
                <c:pt idx="349">
                  <c:v>36283</c:v>
                </c:pt>
                <c:pt idx="350">
                  <c:v>36284</c:v>
                </c:pt>
                <c:pt idx="351">
                  <c:v>36285</c:v>
                </c:pt>
                <c:pt idx="352">
                  <c:v>36286</c:v>
                </c:pt>
                <c:pt idx="353">
                  <c:v>36287</c:v>
                </c:pt>
                <c:pt idx="354">
                  <c:v>36290</c:v>
                </c:pt>
                <c:pt idx="355">
                  <c:v>36291</c:v>
                </c:pt>
                <c:pt idx="356">
                  <c:v>36292</c:v>
                </c:pt>
                <c:pt idx="357">
                  <c:v>36293</c:v>
                </c:pt>
                <c:pt idx="358">
                  <c:v>36294</c:v>
                </c:pt>
                <c:pt idx="359">
                  <c:v>36297</c:v>
                </c:pt>
                <c:pt idx="360">
                  <c:v>36298</c:v>
                </c:pt>
                <c:pt idx="361">
                  <c:v>36299</c:v>
                </c:pt>
                <c:pt idx="362">
                  <c:v>36300</c:v>
                </c:pt>
                <c:pt idx="363">
                  <c:v>36301</c:v>
                </c:pt>
                <c:pt idx="364">
                  <c:v>36304</c:v>
                </c:pt>
                <c:pt idx="365">
                  <c:v>36305</c:v>
                </c:pt>
                <c:pt idx="366">
                  <c:v>36306</c:v>
                </c:pt>
                <c:pt idx="367">
                  <c:v>36307</c:v>
                </c:pt>
                <c:pt idx="368">
                  <c:v>36308</c:v>
                </c:pt>
                <c:pt idx="369">
                  <c:v>36311</c:v>
                </c:pt>
                <c:pt idx="370">
                  <c:v>36312</c:v>
                </c:pt>
                <c:pt idx="371">
                  <c:v>36313</c:v>
                </c:pt>
                <c:pt idx="372">
                  <c:v>36314</c:v>
                </c:pt>
                <c:pt idx="373">
                  <c:v>36315</c:v>
                </c:pt>
                <c:pt idx="374">
                  <c:v>36318</c:v>
                </c:pt>
                <c:pt idx="375">
                  <c:v>36319</c:v>
                </c:pt>
                <c:pt idx="376">
                  <c:v>36320</c:v>
                </c:pt>
                <c:pt idx="377">
                  <c:v>36321</c:v>
                </c:pt>
                <c:pt idx="378">
                  <c:v>36322</c:v>
                </c:pt>
                <c:pt idx="379">
                  <c:v>36325</c:v>
                </c:pt>
                <c:pt idx="380">
                  <c:v>36326</c:v>
                </c:pt>
                <c:pt idx="381">
                  <c:v>36327</c:v>
                </c:pt>
                <c:pt idx="382">
                  <c:v>36328</c:v>
                </c:pt>
                <c:pt idx="383">
                  <c:v>36329</c:v>
                </c:pt>
                <c:pt idx="384">
                  <c:v>36332</c:v>
                </c:pt>
                <c:pt idx="385">
                  <c:v>36333</c:v>
                </c:pt>
                <c:pt idx="386">
                  <c:v>36334</c:v>
                </c:pt>
                <c:pt idx="387">
                  <c:v>36335</c:v>
                </c:pt>
                <c:pt idx="388">
                  <c:v>36336</c:v>
                </c:pt>
                <c:pt idx="389">
                  <c:v>36339</c:v>
                </c:pt>
                <c:pt idx="390">
                  <c:v>36340</c:v>
                </c:pt>
                <c:pt idx="391">
                  <c:v>36341</c:v>
                </c:pt>
                <c:pt idx="392">
                  <c:v>36342</c:v>
                </c:pt>
                <c:pt idx="393">
                  <c:v>36343</c:v>
                </c:pt>
                <c:pt idx="394">
                  <c:v>36346</c:v>
                </c:pt>
                <c:pt idx="395">
                  <c:v>36347</c:v>
                </c:pt>
                <c:pt idx="396">
                  <c:v>36348</c:v>
                </c:pt>
                <c:pt idx="397">
                  <c:v>36349</c:v>
                </c:pt>
                <c:pt idx="398">
                  <c:v>36350</c:v>
                </c:pt>
                <c:pt idx="399">
                  <c:v>36353</c:v>
                </c:pt>
                <c:pt idx="400">
                  <c:v>36354</c:v>
                </c:pt>
                <c:pt idx="401">
                  <c:v>36355</c:v>
                </c:pt>
                <c:pt idx="402">
                  <c:v>36356</c:v>
                </c:pt>
                <c:pt idx="403">
                  <c:v>36357</c:v>
                </c:pt>
                <c:pt idx="404">
                  <c:v>36360</c:v>
                </c:pt>
                <c:pt idx="405">
                  <c:v>36361</c:v>
                </c:pt>
                <c:pt idx="406">
                  <c:v>36362</c:v>
                </c:pt>
                <c:pt idx="407">
                  <c:v>36363</c:v>
                </c:pt>
                <c:pt idx="408">
                  <c:v>36364</c:v>
                </c:pt>
                <c:pt idx="409">
                  <c:v>36367</c:v>
                </c:pt>
                <c:pt idx="410">
                  <c:v>36368</c:v>
                </c:pt>
                <c:pt idx="411">
                  <c:v>36369</c:v>
                </c:pt>
                <c:pt idx="412">
                  <c:v>36370</c:v>
                </c:pt>
                <c:pt idx="413">
                  <c:v>36371</c:v>
                </c:pt>
                <c:pt idx="414">
                  <c:v>36372</c:v>
                </c:pt>
                <c:pt idx="415">
                  <c:v>36374</c:v>
                </c:pt>
                <c:pt idx="416">
                  <c:v>36375</c:v>
                </c:pt>
                <c:pt idx="417">
                  <c:v>36376</c:v>
                </c:pt>
                <c:pt idx="418">
                  <c:v>36377</c:v>
                </c:pt>
                <c:pt idx="419">
                  <c:v>36378</c:v>
                </c:pt>
                <c:pt idx="420">
                  <c:v>36381</c:v>
                </c:pt>
                <c:pt idx="421">
                  <c:v>36382</c:v>
                </c:pt>
                <c:pt idx="422">
                  <c:v>36383</c:v>
                </c:pt>
                <c:pt idx="423">
                  <c:v>36384</c:v>
                </c:pt>
                <c:pt idx="424">
                  <c:v>36385</c:v>
                </c:pt>
                <c:pt idx="425">
                  <c:v>36388</c:v>
                </c:pt>
                <c:pt idx="426">
                  <c:v>36389</c:v>
                </c:pt>
                <c:pt idx="427">
                  <c:v>36390</c:v>
                </c:pt>
                <c:pt idx="428">
                  <c:v>36391</c:v>
                </c:pt>
                <c:pt idx="429">
                  <c:v>36392</c:v>
                </c:pt>
                <c:pt idx="430">
                  <c:v>36395</c:v>
                </c:pt>
                <c:pt idx="431">
                  <c:v>36396</c:v>
                </c:pt>
                <c:pt idx="432">
                  <c:v>36397</c:v>
                </c:pt>
                <c:pt idx="433">
                  <c:v>36398</c:v>
                </c:pt>
                <c:pt idx="434">
                  <c:v>36399</c:v>
                </c:pt>
                <c:pt idx="435">
                  <c:v>36402</c:v>
                </c:pt>
                <c:pt idx="436">
                  <c:v>36403</c:v>
                </c:pt>
                <c:pt idx="437">
                  <c:v>36404</c:v>
                </c:pt>
                <c:pt idx="438">
                  <c:v>36405</c:v>
                </c:pt>
                <c:pt idx="439">
                  <c:v>36406</c:v>
                </c:pt>
                <c:pt idx="440">
                  <c:v>36409</c:v>
                </c:pt>
                <c:pt idx="441">
                  <c:v>36410</c:v>
                </c:pt>
                <c:pt idx="442">
                  <c:v>36411</c:v>
                </c:pt>
                <c:pt idx="443">
                  <c:v>36412</c:v>
                </c:pt>
                <c:pt idx="444">
                  <c:v>36413</c:v>
                </c:pt>
                <c:pt idx="445">
                  <c:v>36416</c:v>
                </c:pt>
                <c:pt idx="446">
                  <c:v>36417</c:v>
                </c:pt>
                <c:pt idx="447">
                  <c:v>36418</c:v>
                </c:pt>
                <c:pt idx="448">
                  <c:v>36419</c:v>
                </c:pt>
                <c:pt idx="449">
                  <c:v>36420</c:v>
                </c:pt>
                <c:pt idx="450">
                  <c:v>36423</c:v>
                </c:pt>
                <c:pt idx="451">
                  <c:v>36424</c:v>
                </c:pt>
                <c:pt idx="452">
                  <c:v>36425</c:v>
                </c:pt>
                <c:pt idx="453">
                  <c:v>36426</c:v>
                </c:pt>
                <c:pt idx="454">
                  <c:v>36427</c:v>
                </c:pt>
                <c:pt idx="455">
                  <c:v>36430</c:v>
                </c:pt>
                <c:pt idx="456">
                  <c:v>36431</c:v>
                </c:pt>
                <c:pt idx="457">
                  <c:v>36432</c:v>
                </c:pt>
                <c:pt idx="458">
                  <c:v>36433</c:v>
                </c:pt>
                <c:pt idx="459">
                  <c:v>36434</c:v>
                </c:pt>
                <c:pt idx="460">
                  <c:v>36437</c:v>
                </c:pt>
                <c:pt idx="461">
                  <c:v>36438</c:v>
                </c:pt>
                <c:pt idx="462">
                  <c:v>36439</c:v>
                </c:pt>
                <c:pt idx="463">
                  <c:v>36440</c:v>
                </c:pt>
                <c:pt idx="464">
                  <c:v>36441</c:v>
                </c:pt>
                <c:pt idx="465">
                  <c:v>36444</c:v>
                </c:pt>
                <c:pt idx="466">
                  <c:v>36445</c:v>
                </c:pt>
                <c:pt idx="467">
                  <c:v>36446</c:v>
                </c:pt>
                <c:pt idx="468">
                  <c:v>36447</c:v>
                </c:pt>
                <c:pt idx="469">
                  <c:v>36448</c:v>
                </c:pt>
                <c:pt idx="470">
                  <c:v>36451</c:v>
                </c:pt>
                <c:pt idx="471">
                  <c:v>36452</c:v>
                </c:pt>
                <c:pt idx="472">
                  <c:v>36453</c:v>
                </c:pt>
                <c:pt idx="473">
                  <c:v>36454</c:v>
                </c:pt>
                <c:pt idx="474">
                  <c:v>36455</c:v>
                </c:pt>
                <c:pt idx="475">
                  <c:v>36458</c:v>
                </c:pt>
                <c:pt idx="476">
                  <c:v>36459</c:v>
                </c:pt>
                <c:pt idx="477">
                  <c:v>36460</c:v>
                </c:pt>
                <c:pt idx="478">
                  <c:v>36461</c:v>
                </c:pt>
                <c:pt idx="479">
                  <c:v>36462</c:v>
                </c:pt>
                <c:pt idx="480">
                  <c:v>36464</c:v>
                </c:pt>
                <c:pt idx="481">
                  <c:v>36465</c:v>
                </c:pt>
                <c:pt idx="482">
                  <c:v>36466</c:v>
                </c:pt>
                <c:pt idx="483">
                  <c:v>36467</c:v>
                </c:pt>
                <c:pt idx="484">
                  <c:v>36468</c:v>
                </c:pt>
                <c:pt idx="485">
                  <c:v>36469</c:v>
                </c:pt>
                <c:pt idx="486">
                  <c:v>36472</c:v>
                </c:pt>
                <c:pt idx="487">
                  <c:v>36473</c:v>
                </c:pt>
                <c:pt idx="488">
                  <c:v>36474</c:v>
                </c:pt>
                <c:pt idx="489">
                  <c:v>36475</c:v>
                </c:pt>
                <c:pt idx="490">
                  <c:v>36476</c:v>
                </c:pt>
                <c:pt idx="491">
                  <c:v>36479</c:v>
                </c:pt>
                <c:pt idx="492">
                  <c:v>36480</c:v>
                </c:pt>
                <c:pt idx="493">
                  <c:v>36481</c:v>
                </c:pt>
                <c:pt idx="494">
                  <c:v>36482</c:v>
                </c:pt>
                <c:pt idx="495">
                  <c:v>36483</c:v>
                </c:pt>
                <c:pt idx="496">
                  <c:v>36486</c:v>
                </c:pt>
                <c:pt idx="497">
                  <c:v>36487</c:v>
                </c:pt>
                <c:pt idx="498">
                  <c:v>36488</c:v>
                </c:pt>
                <c:pt idx="499">
                  <c:v>36489</c:v>
                </c:pt>
                <c:pt idx="500">
                  <c:v>36490</c:v>
                </c:pt>
                <c:pt idx="501">
                  <c:v>36493</c:v>
                </c:pt>
                <c:pt idx="502">
                  <c:v>36494</c:v>
                </c:pt>
                <c:pt idx="503">
                  <c:v>36495</c:v>
                </c:pt>
                <c:pt idx="504">
                  <c:v>36496</c:v>
                </c:pt>
                <c:pt idx="505">
                  <c:v>36497</c:v>
                </c:pt>
                <c:pt idx="506">
                  <c:v>36500</c:v>
                </c:pt>
                <c:pt idx="507">
                  <c:v>36501</c:v>
                </c:pt>
                <c:pt idx="508">
                  <c:v>36502</c:v>
                </c:pt>
                <c:pt idx="509">
                  <c:v>36503</c:v>
                </c:pt>
                <c:pt idx="510">
                  <c:v>36504</c:v>
                </c:pt>
                <c:pt idx="511">
                  <c:v>36507</c:v>
                </c:pt>
                <c:pt idx="512">
                  <c:v>36508</c:v>
                </c:pt>
                <c:pt idx="513">
                  <c:v>36509</c:v>
                </c:pt>
                <c:pt idx="514">
                  <c:v>36510</c:v>
                </c:pt>
                <c:pt idx="515">
                  <c:v>36511</c:v>
                </c:pt>
                <c:pt idx="516">
                  <c:v>36514</c:v>
                </c:pt>
                <c:pt idx="517">
                  <c:v>36515</c:v>
                </c:pt>
                <c:pt idx="518">
                  <c:v>36516</c:v>
                </c:pt>
                <c:pt idx="519">
                  <c:v>36517</c:v>
                </c:pt>
                <c:pt idx="520">
                  <c:v>36518</c:v>
                </c:pt>
                <c:pt idx="521">
                  <c:v>36521</c:v>
                </c:pt>
                <c:pt idx="522">
                  <c:v>36522</c:v>
                </c:pt>
                <c:pt idx="523">
                  <c:v>36523</c:v>
                </c:pt>
                <c:pt idx="524">
                  <c:v>36524</c:v>
                </c:pt>
                <c:pt idx="525">
                  <c:v>36525</c:v>
                </c:pt>
                <c:pt idx="526">
                  <c:v>36528</c:v>
                </c:pt>
                <c:pt idx="527">
                  <c:v>36529</c:v>
                </c:pt>
                <c:pt idx="528">
                  <c:v>36530</c:v>
                </c:pt>
                <c:pt idx="529">
                  <c:v>36531</c:v>
                </c:pt>
                <c:pt idx="530">
                  <c:v>36532</c:v>
                </c:pt>
                <c:pt idx="531">
                  <c:v>36535</c:v>
                </c:pt>
                <c:pt idx="532">
                  <c:v>36536</c:v>
                </c:pt>
                <c:pt idx="533">
                  <c:v>36537</c:v>
                </c:pt>
                <c:pt idx="534">
                  <c:v>36538</c:v>
                </c:pt>
                <c:pt idx="535">
                  <c:v>36539</c:v>
                </c:pt>
                <c:pt idx="536">
                  <c:v>36542</c:v>
                </c:pt>
                <c:pt idx="537">
                  <c:v>36543</c:v>
                </c:pt>
                <c:pt idx="538">
                  <c:v>36544</c:v>
                </c:pt>
                <c:pt idx="539">
                  <c:v>36545</c:v>
                </c:pt>
                <c:pt idx="540">
                  <c:v>36546</c:v>
                </c:pt>
                <c:pt idx="541">
                  <c:v>36549</c:v>
                </c:pt>
                <c:pt idx="542">
                  <c:v>36550</c:v>
                </c:pt>
                <c:pt idx="543">
                  <c:v>36551</c:v>
                </c:pt>
                <c:pt idx="544">
                  <c:v>36552</c:v>
                </c:pt>
                <c:pt idx="545">
                  <c:v>36553</c:v>
                </c:pt>
                <c:pt idx="546">
                  <c:v>36556</c:v>
                </c:pt>
                <c:pt idx="547">
                  <c:v>36557</c:v>
                </c:pt>
                <c:pt idx="548">
                  <c:v>36558</c:v>
                </c:pt>
                <c:pt idx="549">
                  <c:v>36559</c:v>
                </c:pt>
                <c:pt idx="550">
                  <c:v>36560</c:v>
                </c:pt>
                <c:pt idx="551">
                  <c:v>36563</c:v>
                </c:pt>
                <c:pt idx="552">
                  <c:v>36564</c:v>
                </c:pt>
                <c:pt idx="553">
                  <c:v>36565</c:v>
                </c:pt>
                <c:pt idx="554">
                  <c:v>36566</c:v>
                </c:pt>
                <c:pt idx="555">
                  <c:v>36567</c:v>
                </c:pt>
                <c:pt idx="556">
                  <c:v>36570</c:v>
                </c:pt>
                <c:pt idx="557">
                  <c:v>36571</c:v>
                </c:pt>
                <c:pt idx="558">
                  <c:v>36572</c:v>
                </c:pt>
                <c:pt idx="559">
                  <c:v>36573</c:v>
                </c:pt>
                <c:pt idx="560">
                  <c:v>36574</c:v>
                </c:pt>
                <c:pt idx="561">
                  <c:v>36577</c:v>
                </c:pt>
                <c:pt idx="562">
                  <c:v>36578</c:v>
                </c:pt>
                <c:pt idx="563">
                  <c:v>36579</c:v>
                </c:pt>
                <c:pt idx="564">
                  <c:v>36580</c:v>
                </c:pt>
                <c:pt idx="565">
                  <c:v>36581</c:v>
                </c:pt>
                <c:pt idx="566">
                  <c:v>36584</c:v>
                </c:pt>
                <c:pt idx="567">
                  <c:v>36585</c:v>
                </c:pt>
                <c:pt idx="568">
                  <c:v>36586</c:v>
                </c:pt>
                <c:pt idx="569">
                  <c:v>36587</c:v>
                </c:pt>
                <c:pt idx="570">
                  <c:v>36588</c:v>
                </c:pt>
                <c:pt idx="571">
                  <c:v>36591</c:v>
                </c:pt>
                <c:pt idx="572">
                  <c:v>36592</c:v>
                </c:pt>
                <c:pt idx="573">
                  <c:v>36593</c:v>
                </c:pt>
                <c:pt idx="574">
                  <c:v>36594</c:v>
                </c:pt>
                <c:pt idx="575">
                  <c:v>36595</c:v>
                </c:pt>
                <c:pt idx="576">
                  <c:v>36598</c:v>
                </c:pt>
                <c:pt idx="577">
                  <c:v>36599</c:v>
                </c:pt>
                <c:pt idx="578">
                  <c:v>36600</c:v>
                </c:pt>
                <c:pt idx="579">
                  <c:v>36601</c:v>
                </c:pt>
                <c:pt idx="580">
                  <c:v>36602</c:v>
                </c:pt>
                <c:pt idx="581">
                  <c:v>36605</c:v>
                </c:pt>
                <c:pt idx="582">
                  <c:v>36606</c:v>
                </c:pt>
                <c:pt idx="583">
                  <c:v>36607</c:v>
                </c:pt>
                <c:pt idx="584">
                  <c:v>36608</c:v>
                </c:pt>
                <c:pt idx="585">
                  <c:v>36609</c:v>
                </c:pt>
                <c:pt idx="586">
                  <c:v>36612</c:v>
                </c:pt>
                <c:pt idx="587">
                  <c:v>36613</c:v>
                </c:pt>
                <c:pt idx="588">
                  <c:v>36614</c:v>
                </c:pt>
                <c:pt idx="589">
                  <c:v>36615</c:v>
                </c:pt>
                <c:pt idx="590">
                  <c:v>36616</c:v>
                </c:pt>
                <c:pt idx="591">
                  <c:v>36619</c:v>
                </c:pt>
                <c:pt idx="592">
                  <c:v>36620</c:v>
                </c:pt>
                <c:pt idx="593">
                  <c:v>36621</c:v>
                </c:pt>
                <c:pt idx="594">
                  <c:v>36622</c:v>
                </c:pt>
                <c:pt idx="595">
                  <c:v>36623</c:v>
                </c:pt>
                <c:pt idx="596">
                  <c:v>36626</c:v>
                </c:pt>
                <c:pt idx="597">
                  <c:v>36627</c:v>
                </c:pt>
                <c:pt idx="598">
                  <c:v>36628</c:v>
                </c:pt>
                <c:pt idx="599">
                  <c:v>36629</c:v>
                </c:pt>
                <c:pt idx="600">
                  <c:v>36630</c:v>
                </c:pt>
                <c:pt idx="601">
                  <c:v>36633</c:v>
                </c:pt>
                <c:pt idx="602">
                  <c:v>36634</c:v>
                </c:pt>
                <c:pt idx="603">
                  <c:v>36635</c:v>
                </c:pt>
                <c:pt idx="604">
                  <c:v>36636</c:v>
                </c:pt>
                <c:pt idx="605">
                  <c:v>36640</c:v>
                </c:pt>
                <c:pt idx="606">
                  <c:v>36641</c:v>
                </c:pt>
                <c:pt idx="607">
                  <c:v>36642</c:v>
                </c:pt>
                <c:pt idx="608">
                  <c:v>36643</c:v>
                </c:pt>
                <c:pt idx="609">
                  <c:v>36644</c:v>
                </c:pt>
                <c:pt idx="610">
                  <c:v>36646</c:v>
                </c:pt>
                <c:pt idx="611">
                  <c:v>36647</c:v>
                </c:pt>
                <c:pt idx="612">
                  <c:v>36648</c:v>
                </c:pt>
                <c:pt idx="613">
                  <c:v>36649</c:v>
                </c:pt>
                <c:pt idx="614">
                  <c:v>36650</c:v>
                </c:pt>
                <c:pt idx="615">
                  <c:v>36651</c:v>
                </c:pt>
                <c:pt idx="616">
                  <c:v>36654</c:v>
                </c:pt>
                <c:pt idx="617">
                  <c:v>36655</c:v>
                </c:pt>
                <c:pt idx="618">
                  <c:v>36656</c:v>
                </c:pt>
                <c:pt idx="619">
                  <c:v>36657</c:v>
                </c:pt>
                <c:pt idx="620">
                  <c:v>36658</c:v>
                </c:pt>
                <c:pt idx="621">
                  <c:v>36661</c:v>
                </c:pt>
                <c:pt idx="622">
                  <c:v>36662</c:v>
                </c:pt>
                <c:pt idx="623">
                  <c:v>36663</c:v>
                </c:pt>
                <c:pt idx="624">
                  <c:v>36664</c:v>
                </c:pt>
                <c:pt idx="625">
                  <c:v>36665</c:v>
                </c:pt>
                <c:pt idx="626">
                  <c:v>36668</c:v>
                </c:pt>
                <c:pt idx="627">
                  <c:v>36669</c:v>
                </c:pt>
                <c:pt idx="628">
                  <c:v>36670</c:v>
                </c:pt>
                <c:pt idx="629">
                  <c:v>36671</c:v>
                </c:pt>
                <c:pt idx="630">
                  <c:v>36672</c:v>
                </c:pt>
                <c:pt idx="631">
                  <c:v>36675</c:v>
                </c:pt>
                <c:pt idx="632">
                  <c:v>36676</c:v>
                </c:pt>
                <c:pt idx="633">
                  <c:v>36677</c:v>
                </c:pt>
                <c:pt idx="634">
                  <c:v>36678</c:v>
                </c:pt>
                <c:pt idx="635">
                  <c:v>36679</c:v>
                </c:pt>
                <c:pt idx="636">
                  <c:v>36682</c:v>
                </c:pt>
                <c:pt idx="637">
                  <c:v>36683</c:v>
                </c:pt>
                <c:pt idx="638">
                  <c:v>36684</c:v>
                </c:pt>
                <c:pt idx="639">
                  <c:v>36685</c:v>
                </c:pt>
                <c:pt idx="640">
                  <c:v>36686</c:v>
                </c:pt>
                <c:pt idx="641">
                  <c:v>36689</c:v>
                </c:pt>
                <c:pt idx="642">
                  <c:v>36690</c:v>
                </c:pt>
                <c:pt idx="643">
                  <c:v>36691</c:v>
                </c:pt>
                <c:pt idx="644">
                  <c:v>36692</c:v>
                </c:pt>
                <c:pt idx="645">
                  <c:v>36693</c:v>
                </c:pt>
                <c:pt idx="646">
                  <c:v>36696</c:v>
                </c:pt>
                <c:pt idx="647">
                  <c:v>36697</c:v>
                </c:pt>
                <c:pt idx="648">
                  <c:v>36698</c:v>
                </c:pt>
                <c:pt idx="649">
                  <c:v>36699</c:v>
                </c:pt>
                <c:pt idx="650">
                  <c:v>36700</c:v>
                </c:pt>
                <c:pt idx="651">
                  <c:v>36703</c:v>
                </c:pt>
                <c:pt idx="652">
                  <c:v>36704</c:v>
                </c:pt>
                <c:pt idx="653">
                  <c:v>36705</c:v>
                </c:pt>
                <c:pt idx="654">
                  <c:v>36706</c:v>
                </c:pt>
                <c:pt idx="655">
                  <c:v>36707</c:v>
                </c:pt>
                <c:pt idx="656">
                  <c:v>36710</c:v>
                </c:pt>
                <c:pt idx="657">
                  <c:v>36711</c:v>
                </c:pt>
                <c:pt idx="658">
                  <c:v>36712</c:v>
                </c:pt>
                <c:pt idx="659">
                  <c:v>36713</c:v>
                </c:pt>
                <c:pt idx="660">
                  <c:v>36714</c:v>
                </c:pt>
                <c:pt idx="661">
                  <c:v>36717</c:v>
                </c:pt>
                <c:pt idx="662">
                  <c:v>36718</c:v>
                </c:pt>
                <c:pt idx="663">
                  <c:v>36719</c:v>
                </c:pt>
                <c:pt idx="664">
                  <c:v>36720</c:v>
                </c:pt>
                <c:pt idx="665">
                  <c:v>36721</c:v>
                </c:pt>
                <c:pt idx="666">
                  <c:v>36724</c:v>
                </c:pt>
                <c:pt idx="667">
                  <c:v>36725</c:v>
                </c:pt>
                <c:pt idx="668">
                  <c:v>36726</c:v>
                </c:pt>
                <c:pt idx="669">
                  <c:v>36727</c:v>
                </c:pt>
                <c:pt idx="670">
                  <c:v>36728</c:v>
                </c:pt>
                <c:pt idx="671">
                  <c:v>36731</c:v>
                </c:pt>
                <c:pt idx="672">
                  <c:v>36732</c:v>
                </c:pt>
                <c:pt idx="673">
                  <c:v>36733</c:v>
                </c:pt>
                <c:pt idx="674">
                  <c:v>36734</c:v>
                </c:pt>
                <c:pt idx="675">
                  <c:v>36735</c:v>
                </c:pt>
                <c:pt idx="676">
                  <c:v>36738</c:v>
                </c:pt>
                <c:pt idx="677">
                  <c:v>36739</c:v>
                </c:pt>
                <c:pt idx="678">
                  <c:v>36740</c:v>
                </c:pt>
                <c:pt idx="679">
                  <c:v>36741</c:v>
                </c:pt>
                <c:pt idx="680">
                  <c:v>36742</c:v>
                </c:pt>
                <c:pt idx="681">
                  <c:v>36745</c:v>
                </c:pt>
                <c:pt idx="682">
                  <c:v>36746</c:v>
                </c:pt>
                <c:pt idx="683">
                  <c:v>36747</c:v>
                </c:pt>
                <c:pt idx="684">
                  <c:v>36748</c:v>
                </c:pt>
                <c:pt idx="685">
                  <c:v>36749</c:v>
                </c:pt>
                <c:pt idx="686">
                  <c:v>36752</c:v>
                </c:pt>
                <c:pt idx="687">
                  <c:v>36753</c:v>
                </c:pt>
                <c:pt idx="688">
                  <c:v>36754</c:v>
                </c:pt>
                <c:pt idx="689">
                  <c:v>36755</c:v>
                </c:pt>
                <c:pt idx="690">
                  <c:v>36756</c:v>
                </c:pt>
                <c:pt idx="691">
                  <c:v>36759</c:v>
                </c:pt>
                <c:pt idx="692">
                  <c:v>36760</c:v>
                </c:pt>
                <c:pt idx="693">
                  <c:v>36761</c:v>
                </c:pt>
                <c:pt idx="694">
                  <c:v>36762</c:v>
                </c:pt>
                <c:pt idx="695">
                  <c:v>36763</c:v>
                </c:pt>
                <c:pt idx="696">
                  <c:v>36766</c:v>
                </c:pt>
                <c:pt idx="697">
                  <c:v>36767</c:v>
                </c:pt>
                <c:pt idx="698">
                  <c:v>36768</c:v>
                </c:pt>
                <c:pt idx="699">
                  <c:v>36769</c:v>
                </c:pt>
                <c:pt idx="700">
                  <c:v>36770</c:v>
                </c:pt>
                <c:pt idx="701">
                  <c:v>36773</c:v>
                </c:pt>
                <c:pt idx="702">
                  <c:v>36774</c:v>
                </c:pt>
                <c:pt idx="703">
                  <c:v>36775</c:v>
                </c:pt>
                <c:pt idx="704">
                  <c:v>36776</c:v>
                </c:pt>
                <c:pt idx="705">
                  <c:v>36777</c:v>
                </c:pt>
                <c:pt idx="706">
                  <c:v>36780</c:v>
                </c:pt>
                <c:pt idx="707">
                  <c:v>36781</c:v>
                </c:pt>
                <c:pt idx="708">
                  <c:v>36782</c:v>
                </c:pt>
                <c:pt idx="709">
                  <c:v>36783</c:v>
                </c:pt>
                <c:pt idx="710">
                  <c:v>36784</c:v>
                </c:pt>
                <c:pt idx="711">
                  <c:v>36787</c:v>
                </c:pt>
                <c:pt idx="712">
                  <c:v>36788</c:v>
                </c:pt>
                <c:pt idx="713">
                  <c:v>36789</c:v>
                </c:pt>
                <c:pt idx="714">
                  <c:v>36790</c:v>
                </c:pt>
                <c:pt idx="715">
                  <c:v>36791</c:v>
                </c:pt>
                <c:pt idx="716">
                  <c:v>36794</c:v>
                </c:pt>
                <c:pt idx="717">
                  <c:v>36795</c:v>
                </c:pt>
                <c:pt idx="718">
                  <c:v>36796</c:v>
                </c:pt>
                <c:pt idx="719">
                  <c:v>36797</c:v>
                </c:pt>
                <c:pt idx="720">
                  <c:v>36798</c:v>
                </c:pt>
                <c:pt idx="721">
                  <c:v>36799</c:v>
                </c:pt>
                <c:pt idx="722">
                  <c:v>36801</c:v>
                </c:pt>
                <c:pt idx="723">
                  <c:v>36802</c:v>
                </c:pt>
                <c:pt idx="724">
                  <c:v>36803</c:v>
                </c:pt>
                <c:pt idx="725">
                  <c:v>36804</c:v>
                </c:pt>
                <c:pt idx="726">
                  <c:v>36805</c:v>
                </c:pt>
                <c:pt idx="727">
                  <c:v>36808</c:v>
                </c:pt>
                <c:pt idx="728">
                  <c:v>36809</c:v>
                </c:pt>
                <c:pt idx="729">
                  <c:v>36810</c:v>
                </c:pt>
                <c:pt idx="730">
                  <c:v>36811</c:v>
                </c:pt>
                <c:pt idx="731">
                  <c:v>36812</c:v>
                </c:pt>
                <c:pt idx="732">
                  <c:v>36815</c:v>
                </c:pt>
                <c:pt idx="733">
                  <c:v>36816</c:v>
                </c:pt>
                <c:pt idx="734">
                  <c:v>36817</c:v>
                </c:pt>
                <c:pt idx="735">
                  <c:v>36818</c:v>
                </c:pt>
                <c:pt idx="736">
                  <c:v>36819</c:v>
                </c:pt>
                <c:pt idx="737">
                  <c:v>36822</c:v>
                </c:pt>
                <c:pt idx="738">
                  <c:v>36823</c:v>
                </c:pt>
                <c:pt idx="739">
                  <c:v>36824</c:v>
                </c:pt>
                <c:pt idx="740">
                  <c:v>36825</c:v>
                </c:pt>
                <c:pt idx="741">
                  <c:v>36826</c:v>
                </c:pt>
                <c:pt idx="742">
                  <c:v>36829</c:v>
                </c:pt>
                <c:pt idx="743">
                  <c:v>36830</c:v>
                </c:pt>
                <c:pt idx="744">
                  <c:v>36831</c:v>
                </c:pt>
                <c:pt idx="745">
                  <c:v>36832</c:v>
                </c:pt>
                <c:pt idx="746">
                  <c:v>36833</c:v>
                </c:pt>
                <c:pt idx="747">
                  <c:v>36836</c:v>
                </c:pt>
                <c:pt idx="748">
                  <c:v>36837</c:v>
                </c:pt>
                <c:pt idx="749">
                  <c:v>36838</c:v>
                </c:pt>
                <c:pt idx="750">
                  <c:v>36839</c:v>
                </c:pt>
                <c:pt idx="751">
                  <c:v>36840</c:v>
                </c:pt>
                <c:pt idx="752">
                  <c:v>36843</c:v>
                </c:pt>
                <c:pt idx="753">
                  <c:v>36844</c:v>
                </c:pt>
                <c:pt idx="754">
                  <c:v>36845</c:v>
                </c:pt>
                <c:pt idx="755">
                  <c:v>36846</c:v>
                </c:pt>
                <c:pt idx="756">
                  <c:v>36847</c:v>
                </c:pt>
                <c:pt idx="757">
                  <c:v>36850</c:v>
                </c:pt>
                <c:pt idx="758">
                  <c:v>36851</c:v>
                </c:pt>
                <c:pt idx="759">
                  <c:v>36852</c:v>
                </c:pt>
                <c:pt idx="760">
                  <c:v>36853</c:v>
                </c:pt>
                <c:pt idx="761">
                  <c:v>36854</c:v>
                </c:pt>
                <c:pt idx="762">
                  <c:v>36857</c:v>
                </c:pt>
                <c:pt idx="763">
                  <c:v>36858</c:v>
                </c:pt>
                <c:pt idx="764">
                  <c:v>36859</c:v>
                </c:pt>
                <c:pt idx="765">
                  <c:v>36860</c:v>
                </c:pt>
                <c:pt idx="766">
                  <c:v>36861</c:v>
                </c:pt>
                <c:pt idx="767">
                  <c:v>36864</c:v>
                </c:pt>
                <c:pt idx="768">
                  <c:v>36865</c:v>
                </c:pt>
                <c:pt idx="769">
                  <c:v>36866</c:v>
                </c:pt>
                <c:pt idx="770">
                  <c:v>36867</c:v>
                </c:pt>
                <c:pt idx="771">
                  <c:v>36868</c:v>
                </c:pt>
                <c:pt idx="772">
                  <c:v>36871</c:v>
                </c:pt>
                <c:pt idx="773">
                  <c:v>36872</c:v>
                </c:pt>
                <c:pt idx="774">
                  <c:v>36873</c:v>
                </c:pt>
                <c:pt idx="775">
                  <c:v>36874</c:v>
                </c:pt>
                <c:pt idx="776">
                  <c:v>36875</c:v>
                </c:pt>
                <c:pt idx="777">
                  <c:v>36878</c:v>
                </c:pt>
                <c:pt idx="778">
                  <c:v>36879</c:v>
                </c:pt>
                <c:pt idx="779">
                  <c:v>36880</c:v>
                </c:pt>
                <c:pt idx="780">
                  <c:v>36881</c:v>
                </c:pt>
                <c:pt idx="781">
                  <c:v>36882</c:v>
                </c:pt>
                <c:pt idx="782">
                  <c:v>36886</c:v>
                </c:pt>
                <c:pt idx="783">
                  <c:v>36887</c:v>
                </c:pt>
                <c:pt idx="784">
                  <c:v>36888</c:v>
                </c:pt>
                <c:pt idx="785">
                  <c:v>36889</c:v>
                </c:pt>
                <c:pt idx="786">
                  <c:v>36891</c:v>
                </c:pt>
                <c:pt idx="787">
                  <c:v>36893</c:v>
                </c:pt>
                <c:pt idx="788">
                  <c:v>36894</c:v>
                </c:pt>
                <c:pt idx="789">
                  <c:v>36895</c:v>
                </c:pt>
                <c:pt idx="790">
                  <c:v>36896</c:v>
                </c:pt>
                <c:pt idx="791">
                  <c:v>36899</c:v>
                </c:pt>
                <c:pt idx="792">
                  <c:v>36900</c:v>
                </c:pt>
                <c:pt idx="793">
                  <c:v>36901</c:v>
                </c:pt>
                <c:pt idx="794">
                  <c:v>36902</c:v>
                </c:pt>
                <c:pt idx="795">
                  <c:v>36903</c:v>
                </c:pt>
                <c:pt idx="796">
                  <c:v>36906</c:v>
                </c:pt>
                <c:pt idx="797">
                  <c:v>36907</c:v>
                </c:pt>
                <c:pt idx="798">
                  <c:v>36908</c:v>
                </c:pt>
                <c:pt idx="799">
                  <c:v>36909</c:v>
                </c:pt>
                <c:pt idx="800">
                  <c:v>36910</c:v>
                </c:pt>
                <c:pt idx="801">
                  <c:v>36913</c:v>
                </c:pt>
                <c:pt idx="802">
                  <c:v>36914</c:v>
                </c:pt>
                <c:pt idx="803">
                  <c:v>36915</c:v>
                </c:pt>
                <c:pt idx="804">
                  <c:v>36916</c:v>
                </c:pt>
                <c:pt idx="805">
                  <c:v>36917</c:v>
                </c:pt>
                <c:pt idx="806">
                  <c:v>36920</c:v>
                </c:pt>
                <c:pt idx="807">
                  <c:v>36921</c:v>
                </c:pt>
                <c:pt idx="808">
                  <c:v>36922</c:v>
                </c:pt>
                <c:pt idx="809">
                  <c:v>36923</c:v>
                </c:pt>
                <c:pt idx="810">
                  <c:v>36924</c:v>
                </c:pt>
                <c:pt idx="811">
                  <c:v>36927</c:v>
                </c:pt>
                <c:pt idx="812">
                  <c:v>36928</c:v>
                </c:pt>
                <c:pt idx="813">
                  <c:v>36929</c:v>
                </c:pt>
                <c:pt idx="814">
                  <c:v>36930</c:v>
                </c:pt>
                <c:pt idx="815">
                  <c:v>36931</c:v>
                </c:pt>
                <c:pt idx="816">
                  <c:v>36934</c:v>
                </c:pt>
                <c:pt idx="817">
                  <c:v>36935</c:v>
                </c:pt>
                <c:pt idx="818">
                  <c:v>36936</c:v>
                </c:pt>
                <c:pt idx="819">
                  <c:v>36937</c:v>
                </c:pt>
                <c:pt idx="820">
                  <c:v>36938</c:v>
                </c:pt>
                <c:pt idx="821">
                  <c:v>36941</c:v>
                </c:pt>
                <c:pt idx="822">
                  <c:v>36942</c:v>
                </c:pt>
                <c:pt idx="823">
                  <c:v>36943</c:v>
                </c:pt>
                <c:pt idx="824">
                  <c:v>36944</c:v>
                </c:pt>
                <c:pt idx="825">
                  <c:v>36945</c:v>
                </c:pt>
                <c:pt idx="826">
                  <c:v>36948</c:v>
                </c:pt>
                <c:pt idx="827">
                  <c:v>36949</c:v>
                </c:pt>
                <c:pt idx="828">
                  <c:v>36950</c:v>
                </c:pt>
                <c:pt idx="829">
                  <c:v>36951</c:v>
                </c:pt>
                <c:pt idx="830">
                  <c:v>36952</c:v>
                </c:pt>
                <c:pt idx="831">
                  <c:v>36955</c:v>
                </c:pt>
                <c:pt idx="832">
                  <c:v>36956</c:v>
                </c:pt>
                <c:pt idx="833">
                  <c:v>36957</c:v>
                </c:pt>
                <c:pt idx="834">
                  <c:v>36958</c:v>
                </c:pt>
                <c:pt idx="835">
                  <c:v>36959</c:v>
                </c:pt>
                <c:pt idx="836">
                  <c:v>36962</c:v>
                </c:pt>
                <c:pt idx="837">
                  <c:v>36963</c:v>
                </c:pt>
                <c:pt idx="838">
                  <c:v>36964</c:v>
                </c:pt>
                <c:pt idx="839">
                  <c:v>36965</c:v>
                </c:pt>
                <c:pt idx="840">
                  <c:v>36966</c:v>
                </c:pt>
                <c:pt idx="841">
                  <c:v>36969</c:v>
                </c:pt>
                <c:pt idx="842">
                  <c:v>36970</c:v>
                </c:pt>
                <c:pt idx="843">
                  <c:v>36971</c:v>
                </c:pt>
                <c:pt idx="844">
                  <c:v>36972</c:v>
                </c:pt>
                <c:pt idx="845">
                  <c:v>36973</c:v>
                </c:pt>
                <c:pt idx="846">
                  <c:v>36976</c:v>
                </c:pt>
                <c:pt idx="847">
                  <c:v>36977</c:v>
                </c:pt>
                <c:pt idx="848">
                  <c:v>36978</c:v>
                </c:pt>
                <c:pt idx="849">
                  <c:v>36979</c:v>
                </c:pt>
                <c:pt idx="850">
                  <c:v>36980</c:v>
                </c:pt>
                <c:pt idx="851">
                  <c:v>36981</c:v>
                </c:pt>
                <c:pt idx="852">
                  <c:v>36983</c:v>
                </c:pt>
                <c:pt idx="853">
                  <c:v>36984</c:v>
                </c:pt>
                <c:pt idx="854">
                  <c:v>36985</c:v>
                </c:pt>
                <c:pt idx="855">
                  <c:v>36986</c:v>
                </c:pt>
                <c:pt idx="856">
                  <c:v>36987</c:v>
                </c:pt>
                <c:pt idx="857">
                  <c:v>36990</c:v>
                </c:pt>
                <c:pt idx="858">
                  <c:v>36991</c:v>
                </c:pt>
                <c:pt idx="859">
                  <c:v>36992</c:v>
                </c:pt>
                <c:pt idx="860">
                  <c:v>36993</c:v>
                </c:pt>
                <c:pt idx="861">
                  <c:v>36997</c:v>
                </c:pt>
                <c:pt idx="862">
                  <c:v>36998</c:v>
                </c:pt>
                <c:pt idx="863">
                  <c:v>36999</c:v>
                </c:pt>
                <c:pt idx="864">
                  <c:v>37000</c:v>
                </c:pt>
                <c:pt idx="865">
                  <c:v>37001</c:v>
                </c:pt>
                <c:pt idx="866">
                  <c:v>37004</c:v>
                </c:pt>
                <c:pt idx="867">
                  <c:v>37005</c:v>
                </c:pt>
                <c:pt idx="868">
                  <c:v>37006</c:v>
                </c:pt>
                <c:pt idx="869">
                  <c:v>37007</c:v>
                </c:pt>
                <c:pt idx="870">
                  <c:v>37008</c:v>
                </c:pt>
                <c:pt idx="871">
                  <c:v>37011</c:v>
                </c:pt>
                <c:pt idx="872">
                  <c:v>37012</c:v>
                </c:pt>
                <c:pt idx="873">
                  <c:v>37013</c:v>
                </c:pt>
                <c:pt idx="874">
                  <c:v>37014</c:v>
                </c:pt>
                <c:pt idx="875">
                  <c:v>37015</c:v>
                </c:pt>
                <c:pt idx="876">
                  <c:v>37018</c:v>
                </c:pt>
                <c:pt idx="877">
                  <c:v>37019</c:v>
                </c:pt>
                <c:pt idx="878">
                  <c:v>37020</c:v>
                </c:pt>
                <c:pt idx="879">
                  <c:v>37021</c:v>
                </c:pt>
                <c:pt idx="880">
                  <c:v>37022</c:v>
                </c:pt>
                <c:pt idx="881">
                  <c:v>37025</c:v>
                </c:pt>
                <c:pt idx="882">
                  <c:v>37026</c:v>
                </c:pt>
                <c:pt idx="883">
                  <c:v>37027</c:v>
                </c:pt>
                <c:pt idx="884">
                  <c:v>37028</c:v>
                </c:pt>
                <c:pt idx="885">
                  <c:v>37029</c:v>
                </c:pt>
                <c:pt idx="886">
                  <c:v>37032</c:v>
                </c:pt>
                <c:pt idx="887">
                  <c:v>37033</c:v>
                </c:pt>
                <c:pt idx="888">
                  <c:v>37034</c:v>
                </c:pt>
                <c:pt idx="889">
                  <c:v>37035</c:v>
                </c:pt>
                <c:pt idx="890">
                  <c:v>37036</c:v>
                </c:pt>
                <c:pt idx="891">
                  <c:v>37039</c:v>
                </c:pt>
                <c:pt idx="892">
                  <c:v>37040</c:v>
                </c:pt>
                <c:pt idx="893">
                  <c:v>37041</c:v>
                </c:pt>
                <c:pt idx="894">
                  <c:v>37042</c:v>
                </c:pt>
                <c:pt idx="895">
                  <c:v>37043</c:v>
                </c:pt>
                <c:pt idx="896">
                  <c:v>37046</c:v>
                </c:pt>
                <c:pt idx="897">
                  <c:v>37047</c:v>
                </c:pt>
                <c:pt idx="898">
                  <c:v>37048</c:v>
                </c:pt>
                <c:pt idx="899">
                  <c:v>37049</c:v>
                </c:pt>
                <c:pt idx="900">
                  <c:v>37050</c:v>
                </c:pt>
                <c:pt idx="901">
                  <c:v>37053</c:v>
                </c:pt>
                <c:pt idx="902">
                  <c:v>37054</c:v>
                </c:pt>
                <c:pt idx="903">
                  <c:v>37055</c:v>
                </c:pt>
                <c:pt idx="904">
                  <c:v>37056</c:v>
                </c:pt>
                <c:pt idx="905">
                  <c:v>37057</c:v>
                </c:pt>
                <c:pt idx="906">
                  <c:v>37060</c:v>
                </c:pt>
                <c:pt idx="907">
                  <c:v>37061</c:v>
                </c:pt>
                <c:pt idx="908">
                  <c:v>37062</c:v>
                </c:pt>
                <c:pt idx="909">
                  <c:v>37063</c:v>
                </c:pt>
                <c:pt idx="910">
                  <c:v>37064</c:v>
                </c:pt>
                <c:pt idx="911">
                  <c:v>37067</c:v>
                </c:pt>
                <c:pt idx="912">
                  <c:v>37068</c:v>
                </c:pt>
                <c:pt idx="913">
                  <c:v>37069</c:v>
                </c:pt>
                <c:pt idx="914">
                  <c:v>37070</c:v>
                </c:pt>
                <c:pt idx="915">
                  <c:v>37071</c:v>
                </c:pt>
                <c:pt idx="916">
                  <c:v>37072</c:v>
                </c:pt>
                <c:pt idx="917">
                  <c:v>37074</c:v>
                </c:pt>
                <c:pt idx="918">
                  <c:v>37075</c:v>
                </c:pt>
                <c:pt idx="919">
                  <c:v>37076</c:v>
                </c:pt>
                <c:pt idx="920">
                  <c:v>37077</c:v>
                </c:pt>
                <c:pt idx="921">
                  <c:v>37078</c:v>
                </c:pt>
                <c:pt idx="922">
                  <c:v>37081</c:v>
                </c:pt>
                <c:pt idx="923">
                  <c:v>37082</c:v>
                </c:pt>
                <c:pt idx="924">
                  <c:v>37083</c:v>
                </c:pt>
                <c:pt idx="925">
                  <c:v>37084</c:v>
                </c:pt>
                <c:pt idx="926">
                  <c:v>37085</c:v>
                </c:pt>
                <c:pt idx="927">
                  <c:v>37088</c:v>
                </c:pt>
                <c:pt idx="928">
                  <c:v>37089</c:v>
                </c:pt>
                <c:pt idx="929">
                  <c:v>37090</c:v>
                </c:pt>
                <c:pt idx="930">
                  <c:v>37091</c:v>
                </c:pt>
                <c:pt idx="931">
                  <c:v>37092</c:v>
                </c:pt>
                <c:pt idx="932">
                  <c:v>37095</c:v>
                </c:pt>
                <c:pt idx="933">
                  <c:v>37096</c:v>
                </c:pt>
                <c:pt idx="934">
                  <c:v>37097</c:v>
                </c:pt>
                <c:pt idx="935">
                  <c:v>37098</c:v>
                </c:pt>
                <c:pt idx="936">
                  <c:v>37099</c:v>
                </c:pt>
                <c:pt idx="937">
                  <c:v>37102</c:v>
                </c:pt>
                <c:pt idx="938">
                  <c:v>37103</c:v>
                </c:pt>
                <c:pt idx="939">
                  <c:v>37104</c:v>
                </c:pt>
                <c:pt idx="940">
                  <c:v>37105</c:v>
                </c:pt>
                <c:pt idx="941">
                  <c:v>37106</c:v>
                </c:pt>
                <c:pt idx="942">
                  <c:v>37109</c:v>
                </c:pt>
                <c:pt idx="943">
                  <c:v>37110</c:v>
                </c:pt>
                <c:pt idx="944">
                  <c:v>37111</c:v>
                </c:pt>
                <c:pt idx="945">
                  <c:v>37112</c:v>
                </c:pt>
                <c:pt idx="946">
                  <c:v>37113</c:v>
                </c:pt>
                <c:pt idx="947">
                  <c:v>37116</c:v>
                </c:pt>
                <c:pt idx="948">
                  <c:v>37117</c:v>
                </c:pt>
                <c:pt idx="949">
                  <c:v>37118</c:v>
                </c:pt>
                <c:pt idx="950">
                  <c:v>37119</c:v>
                </c:pt>
                <c:pt idx="951">
                  <c:v>37120</c:v>
                </c:pt>
                <c:pt idx="952">
                  <c:v>37123</c:v>
                </c:pt>
                <c:pt idx="953">
                  <c:v>37124</c:v>
                </c:pt>
                <c:pt idx="954">
                  <c:v>37125</c:v>
                </c:pt>
                <c:pt idx="955">
                  <c:v>37126</c:v>
                </c:pt>
                <c:pt idx="956">
                  <c:v>37127</c:v>
                </c:pt>
                <c:pt idx="957">
                  <c:v>37130</c:v>
                </c:pt>
                <c:pt idx="958">
                  <c:v>37131</c:v>
                </c:pt>
                <c:pt idx="959">
                  <c:v>37132</c:v>
                </c:pt>
                <c:pt idx="960">
                  <c:v>37133</c:v>
                </c:pt>
                <c:pt idx="961">
                  <c:v>37134</c:v>
                </c:pt>
                <c:pt idx="962">
                  <c:v>37137</c:v>
                </c:pt>
                <c:pt idx="963">
                  <c:v>37138</c:v>
                </c:pt>
                <c:pt idx="964">
                  <c:v>37139</c:v>
                </c:pt>
                <c:pt idx="965">
                  <c:v>37140</c:v>
                </c:pt>
                <c:pt idx="966">
                  <c:v>37141</c:v>
                </c:pt>
                <c:pt idx="967">
                  <c:v>37144</c:v>
                </c:pt>
                <c:pt idx="968">
                  <c:v>37148</c:v>
                </c:pt>
                <c:pt idx="969">
                  <c:v>37151</c:v>
                </c:pt>
                <c:pt idx="970">
                  <c:v>37152</c:v>
                </c:pt>
                <c:pt idx="971">
                  <c:v>37153</c:v>
                </c:pt>
                <c:pt idx="972">
                  <c:v>37154</c:v>
                </c:pt>
                <c:pt idx="973">
                  <c:v>37155</c:v>
                </c:pt>
                <c:pt idx="974">
                  <c:v>37158</c:v>
                </c:pt>
                <c:pt idx="975">
                  <c:v>37159</c:v>
                </c:pt>
                <c:pt idx="976">
                  <c:v>37160</c:v>
                </c:pt>
                <c:pt idx="977">
                  <c:v>37161</c:v>
                </c:pt>
                <c:pt idx="978">
                  <c:v>37162</c:v>
                </c:pt>
                <c:pt idx="979">
                  <c:v>37164</c:v>
                </c:pt>
                <c:pt idx="980">
                  <c:v>37165</c:v>
                </c:pt>
                <c:pt idx="981">
                  <c:v>37166</c:v>
                </c:pt>
                <c:pt idx="982">
                  <c:v>37167</c:v>
                </c:pt>
                <c:pt idx="983">
                  <c:v>37168</c:v>
                </c:pt>
                <c:pt idx="984">
                  <c:v>37169</c:v>
                </c:pt>
                <c:pt idx="985">
                  <c:v>37172</c:v>
                </c:pt>
                <c:pt idx="986">
                  <c:v>37173</c:v>
                </c:pt>
                <c:pt idx="987">
                  <c:v>37174</c:v>
                </c:pt>
                <c:pt idx="988">
                  <c:v>37175</c:v>
                </c:pt>
                <c:pt idx="989">
                  <c:v>37176</c:v>
                </c:pt>
                <c:pt idx="990">
                  <c:v>37179</c:v>
                </c:pt>
                <c:pt idx="991">
                  <c:v>37180</c:v>
                </c:pt>
                <c:pt idx="992">
                  <c:v>37181</c:v>
                </c:pt>
                <c:pt idx="993">
                  <c:v>37182</c:v>
                </c:pt>
                <c:pt idx="994">
                  <c:v>37183</c:v>
                </c:pt>
                <c:pt idx="995">
                  <c:v>37186</c:v>
                </c:pt>
                <c:pt idx="996">
                  <c:v>37187</c:v>
                </c:pt>
                <c:pt idx="997">
                  <c:v>37188</c:v>
                </c:pt>
                <c:pt idx="998">
                  <c:v>37189</c:v>
                </c:pt>
                <c:pt idx="999">
                  <c:v>37190</c:v>
                </c:pt>
                <c:pt idx="1000">
                  <c:v>37193</c:v>
                </c:pt>
                <c:pt idx="1001">
                  <c:v>37194</c:v>
                </c:pt>
                <c:pt idx="1002">
                  <c:v>37195</c:v>
                </c:pt>
                <c:pt idx="1003">
                  <c:v>37196</c:v>
                </c:pt>
                <c:pt idx="1004">
                  <c:v>37197</c:v>
                </c:pt>
                <c:pt idx="1005">
                  <c:v>37200</c:v>
                </c:pt>
                <c:pt idx="1006">
                  <c:v>37201</c:v>
                </c:pt>
                <c:pt idx="1007">
                  <c:v>37202</c:v>
                </c:pt>
                <c:pt idx="1008">
                  <c:v>37203</c:v>
                </c:pt>
                <c:pt idx="1009">
                  <c:v>37204</c:v>
                </c:pt>
                <c:pt idx="1010">
                  <c:v>37207</c:v>
                </c:pt>
                <c:pt idx="1011">
                  <c:v>37208</c:v>
                </c:pt>
                <c:pt idx="1012">
                  <c:v>37209</c:v>
                </c:pt>
                <c:pt idx="1013">
                  <c:v>37210</c:v>
                </c:pt>
                <c:pt idx="1014">
                  <c:v>37211</c:v>
                </c:pt>
                <c:pt idx="1015">
                  <c:v>37214</c:v>
                </c:pt>
                <c:pt idx="1016">
                  <c:v>37215</c:v>
                </c:pt>
                <c:pt idx="1017">
                  <c:v>37216</c:v>
                </c:pt>
                <c:pt idx="1018">
                  <c:v>37217</c:v>
                </c:pt>
                <c:pt idx="1019">
                  <c:v>37218</c:v>
                </c:pt>
                <c:pt idx="1020">
                  <c:v>37221</c:v>
                </c:pt>
                <c:pt idx="1021">
                  <c:v>37222</c:v>
                </c:pt>
                <c:pt idx="1022">
                  <c:v>37223</c:v>
                </c:pt>
                <c:pt idx="1023">
                  <c:v>37224</c:v>
                </c:pt>
                <c:pt idx="1024">
                  <c:v>37225</c:v>
                </c:pt>
                <c:pt idx="1025">
                  <c:v>37228</c:v>
                </c:pt>
                <c:pt idx="1026">
                  <c:v>37229</c:v>
                </c:pt>
                <c:pt idx="1027">
                  <c:v>37230</c:v>
                </c:pt>
                <c:pt idx="1028">
                  <c:v>37231</c:v>
                </c:pt>
                <c:pt idx="1029">
                  <c:v>37232</c:v>
                </c:pt>
                <c:pt idx="1030">
                  <c:v>37235</c:v>
                </c:pt>
                <c:pt idx="1031">
                  <c:v>37236</c:v>
                </c:pt>
                <c:pt idx="1032">
                  <c:v>37237</c:v>
                </c:pt>
                <c:pt idx="1033">
                  <c:v>37238</c:v>
                </c:pt>
                <c:pt idx="1034">
                  <c:v>37239</c:v>
                </c:pt>
                <c:pt idx="1035">
                  <c:v>37242</c:v>
                </c:pt>
                <c:pt idx="1036">
                  <c:v>37243</c:v>
                </c:pt>
                <c:pt idx="1037">
                  <c:v>37244</c:v>
                </c:pt>
                <c:pt idx="1038">
                  <c:v>37245</c:v>
                </c:pt>
                <c:pt idx="1039">
                  <c:v>37246</c:v>
                </c:pt>
                <c:pt idx="1040">
                  <c:v>37249</c:v>
                </c:pt>
                <c:pt idx="1041">
                  <c:v>37251</c:v>
                </c:pt>
                <c:pt idx="1042">
                  <c:v>37252</c:v>
                </c:pt>
                <c:pt idx="1043">
                  <c:v>37253</c:v>
                </c:pt>
                <c:pt idx="1044">
                  <c:v>37256</c:v>
                </c:pt>
                <c:pt idx="1045">
                  <c:v>37258</c:v>
                </c:pt>
                <c:pt idx="1046">
                  <c:v>37259</c:v>
                </c:pt>
                <c:pt idx="1047">
                  <c:v>37260</c:v>
                </c:pt>
                <c:pt idx="1048">
                  <c:v>37263</c:v>
                </c:pt>
                <c:pt idx="1049">
                  <c:v>37264</c:v>
                </c:pt>
                <c:pt idx="1050">
                  <c:v>37265</c:v>
                </c:pt>
                <c:pt idx="1051">
                  <c:v>37266</c:v>
                </c:pt>
                <c:pt idx="1052">
                  <c:v>37267</c:v>
                </c:pt>
                <c:pt idx="1053">
                  <c:v>37270</c:v>
                </c:pt>
                <c:pt idx="1054">
                  <c:v>37271</c:v>
                </c:pt>
                <c:pt idx="1055">
                  <c:v>37272</c:v>
                </c:pt>
                <c:pt idx="1056">
                  <c:v>37273</c:v>
                </c:pt>
                <c:pt idx="1057">
                  <c:v>37274</c:v>
                </c:pt>
                <c:pt idx="1058">
                  <c:v>37277</c:v>
                </c:pt>
                <c:pt idx="1059">
                  <c:v>37278</c:v>
                </c:pt>
                <c:pt idx="1060">
                  <c:v>37279</c:v>
                </c:pt>
                <c:pt idx="1061">
                  <c:v>37280</c:v>
                </c:pt>
                <c:pt idx="1062">
                  <c:v>37281</c:v>
                </c:pt>
                <c:pt idx="1063">
                  <c:v>37284</c:v>
                </c:pt>
                <c:pt idx="1064">
                  <c:v>37285</c:v>
                </c:pt>
                <c:pt idx="1065">
                  <c:v>37286</c:v>
                </c:pt>
                <c:pt idx="1066">
                  <c:v>37287</c:v>
                </c:pt>
                <c:pt idx="1067">
                  <c:v>37288</c:v>
                </c:pt>
                <c:pt idx="1068">
                  <c:v>37291</c:v>
                </c:pt>
                <c:pt idx="1069">
                  <c:v>37292</c:v>
                </c:pt>
                <c:pt idx="1070">
                  <c:v>37293</c:v>
                </c:pt>
                <c:pt idx="1071">
                  <c:v>37294</c:v>
                </c:pt>
                <c:pt idx="1072">
                  <c:v>37295</c:v>
                </c:pt>
                <c:pt idx="1073">
                  <c:v>37298</c:v>
                </c:pt>
                <c:pt idx="1074">
                  <c:v>37299</c:v>
                </c:pt>
                <c:pt idx="1075">
                  <c:v>37300</c:v>
                </c:pt>
                <c:pt idx="1076">
                  <c:v>37301</c:v>
                </c:pt>
                <c:pt idx="1077">
                  <c:v>37302</c:v>
                </c:pt>
                <c:pt idx="1078">
                  <c:v>37305</c:v>
                </c:pt>
                <c:pt idx="1079">
                  <c:v>37306</c:v>
                </c:pt>
                <c:pt idx="1080">
                  <c:v>37307</c:v>
                </c:pt>
                <c:pt idx="1081">
                  <c:v>37308</c:v>
                </c:pt>
                <c:pt idx="1082">
                  <c:v>37309</c:v>
                </c:pt>
                <c:pt idx="1083">
                  <c:v>37312</c:v>
                </c:pt>
                <c:pt idx="1084">
                  <c:v>37313</c:v>
                </c:pt>
                <c:pt idx="1085">
                  <c:v>37314</c:v>
                </c:pt>
                <c:pt idx="1086">
                  <c:v>37315</c:v>
                </c:pt>
                <c:pt idx="1087">
                  <c:v>37316</c:v>
                </c:pt>
                <c:pt idx="1088">
                  <c:v>37319</c:v>
                </c:pt>
                <c:pt idx="1089">
                  <c:v>37320</c:v>
                </c:pt>
                <c:pt idx="1090">
                  <c:v>37321</c:v>
                </c:pt>
                <c:pt idx="1091">
                  <c:v>37322</c:v>
                </c:pt>
                <c:pt idx="1092">
                  <c:v>37323</c:v>
                </c:pt>
                <c:pt idx="1093">
                  <c:v>37326</c:v>
                </c:pt>
                <c:pt idx="1094">
                  <c:v>37327</c:v>
                </c:pt>
                <c:pt idx="1095">
                  <c:v>37328</c:v>
                </c:pt>
                <c:pt idx="1096">
                  <c:v>37329</c:v>
                </c:pt>
                <c:pt idx="1097">
                  <c:v>37330</c:v>
                </c:pt>
                <c:pt idx="1098">
                  <c:v>37333</c:v>
                </c:pt>
                <c:pt idx="1099">
                  <c:v>37334</c:v>
                </c:pt>
                <c:pt idx="1100">
                  <c:v>37335</c:v>
                </c:pt>
                <c:pt idx="1101">
                  <c:v>37336</c:v>
                </c:pt>
                <c:pt idx="1102">
                  <c:v>37337</c:v>
                </c:pt>
                <c:pt idx="1103">
                  <c:v>37340</c:v>
                </c:pt>
                <c:pt idx="1104">
                  <c:v>37341</c:v>
                </c:pt>
                <c:pt idx="1105">
                  <c:v>37342</c:v>
                </c:pt>
                <c:pt idx="1106">
                  <c:v>37343</c:v>
                </c:pt>
                <c:pt idx="1107">
                  <c:v>37346</c:v>
                </c:pt>
                <c:pt idx="1108">
                  <c:v>37347</c:v>
                </c:pt>
                <c:pt idx="1109">
                  <c:v>37348</c:v>
                </c:pt>
                <c:pt idx="1110">
                  <c:v>37349</c:v>
                </c:pt>
                <c:pt idx="1111">
                  <c:v>37350</c:v>
                </c:pt>
                <c:pt idx="1112">
                  <c:v>37351</c:v>
                </c:pt>
                <c:pt idx="1113">
                  <c:v>37354</c:v>
                </c:pt>
                <c:pt idx="1114">
                  <c:v>37355</c:v>
                </c:pt>
                <c:pt idx="1115">
                  <c:v>37356</c:v>
                </c:pt>
                <c:pt idx="1116">
                  <c:v>37357</c:v>
                </c:pt>
                <c:pt idx="1117">
                  <c:v>37358</c:v>
                </c:pt>
                <c:pt idx="1118">
                  <c:v>37361</c:v>
                </c:pt>
                <c:pt idx="1119">
                  <c:v>37362</c:v>
                </c:pt>
                <c:pt idx="1120">
                  <c:v>37363</c:v>
                </c:pt>
                <c:pt idx="1121">
                  <c:v>37364</c:v>
                </c:pt>
                <c:pt idx="1122">
                  <c:v>37365</c:v>
                </c:pt>
                <c:pt idx="1123">
                  <c:v>37368</c:v>
                </c:pt>
                <c:pt idx="1124">
                  <c:v>37369</c:v>
                </c:pt>
                <c:pt idx="1125">
                  <c:v>37370</c:v>
                </c:pt>
                <c:pt idx="1126">
                  <c:v>37371</c:v>
                </c:pt>
                <c:pt idx="1127">
                  <c:v>37372</c:v>
                </c:pt>
                <c:pt idx="1128">
                  <c:v>37375</c:v>
                </c:pt>
                <c:pt idx="1129">
                  <c:v>37376</c:v>
                </c:pt>
                <c:pt idx="1130">
                  <c:v>37377</c:v>
                </c:pt>
                <c:pt idx="1131">
                  <c:v>37378</c:v>
                </c:pt>
                <c:pt idx="1132">
                  <c:v>37379</c:v>
                </c:pt>
                <c:pt idx="1133">
                  <c:v>37382</c:v>
                </c:pt>
                <c:pt idx="1134">
                  <c:v>37383</c:v>
                </c:pt>
                <c:pt idx="1135">
                  <c:v>37384</c:v>
                </c:pt>
                <c:pt idx="1136">
                  <c:v>37385</c:v>
                </c:pt>
                <c:pt idx="1137">
                  <c:v>37386</c:v>
                </c:pt>
                <c:pt idx="1138">
                  <c:v>37389</c:v>
                </c:pt>
                <c:pt idx="1139">
                  <c:v>37390</c:v>
                </c:pt>
                <c:pt idx="1140">
                  <c:v>37391</c:v>
                </c:pt>
                <c:pt idx="1141">
                  <c:v>37392</c:v>
                </c:pt>
                <c:pt idx="1142">
                  <c:v>37393</c:v>
                </c:pt>
                <c:pt idx="1143">
                  <c:v>37396</c:v>
                </c:pt>
                <c:pt idx="1144">
                  <c:v>37397</c:v>
                </c:pt>
                <c:pt idx="1145">
                  <c:v>37398</c:v>
                </c:pt>
                <c:pt idx="1146">
                  <c:v>37399</c:v>
                </c:pt>
                <c:pt idx="1147">
                  <c:v>37400</c:v>
                </c:pt>
                <c:pt idx="1148">
                  <c:v>37403</c:v>
                </c:pt>
                <c:pt idx="1149">
                  <c:v>37404</c:v>
                </c:pt>
                <c:pt idx="1150">
                  <c:v>37405</c:v>
                </c:pt>
                <c:pt idx="1151">
                  <c:v>37406</c:v>
                </c:pt>
                <c:pt idx="1152">
                  <c:v>37407</c:v>
                </c:pt>
                <c:pt idx="1153">
                  <c:v>37410</c:v>
                </c:pt>
                <c:pt idx="1154">
                  <c:v>37411</c:v>
                </c:pt>
                <c:pt idx="1155">
                  <c:v>37412</c:v>
                </c:pt>
                <c:pt idx="1156">
                  <c:v>37413</c:v>
                </c:pt>
                <c:pt idx="1157">
                  <c:v>37414</c:v>
                </c:pt>
                <c:pt idx="1158">
                  <c:v>37417</c:v>
                </c:pt>
                <c:pt idx="1159">
                  <c:v>37418</c:v>
                </c:pt>
                <c:pt idx="1160">
                  <c:v>37419</c:v>
                </c:pt>
                <c:pt idx="1161">
                  <c:v>37420</c:v>
                </c:pt>
                <c:pt idx="1162">
                  <c:v>37421</c:v>
                </c:pt>
                <c:pt idx="1163">
                  <c:v>37424</c:v>
                </c:pt>
                <c:pt idx="1164">
                  <c:v>37425</c:v>
                </c:pt>
                <c:pt idx="1165">
                  <c:v>37426</c:v>
                </c:pt>
                <c:pt idx="1166">
                  <c:v>37427</c:v>
                </c:pt>
                <c:pt idx="1167">
                  <c:v>37428</c:v>
                </c:pt>
                <c:pt idx="1168">
                  <c:v>37431</c:v>
                </c:pt>
                <c:pt idx="1169">
                  <c:v>37432</c:v>
                </c:pt>
                <c:pt idx="1170">
                  <c:v>37433</c:v>
                </c:pt>
                <c:pt idx="1171">
                  <c:v>37434</c:v>
                </c:pt>
                <c:pt idx="1172">
                  <c:v>37435</c:v>
                </c:pt>
                <c:pt idx="1173">
                  <c:v>37437</c:v>
                </c:pt>
                <c:pt idx="1174">
                  <c:v>37438</c:v>
                </c:pt>
                <c:pt idx="1175">
                  <c:v>37439</c:v>
                </c:pt>
                <c:pt idx="1176">
                  <c:v>37440</c:v>
                </c:pt>
                <c:pt idx="1177">
                  <c:v>37441</c:v>
                </c:pt>
                <c:pt idx="1178">
                  <c:v>37442</c:v>
                </c:pt>
                <c:pt idx="1179">
                  <c:v>37445</c:v>
                </c:pt>
                <c:pt idx="1180">
                  <c:v>37446</c:v>
                </c:pt>
                <c:pt idx="1181">
                  <c:v>37447</c:v>
                </c:pt>
                <c:pt idx="1182">
                  <c:v>37448</c:v>
                </c:pt>
                <c:pt idx="1183">
                  <c:v>37449</c:v>
                </c:pt>
                <c:pt idx="1184">
                  <c:v>37452</c:v>
                </c:pt>
                <c:pt idx="1185">
                  <c:v>37453</c:v>
                </c:pt>
                <c:pt idx="1186">
                  <c:v>37454</c:v>
                </c:pt>
                <c:pt idx="1187">
                  <c:v>37455</c:v>
                </c:pt>
                <c:pt idx="1188">
                  <c:v>37456</c:v>
                </c:pt>
                <c:pt idx="1189">
                  <c:v>37459</c:v>
                </c:pt>
                <c:pt idx="1190">
                  <c:v>37460</c:v>
                </c:pt>
                <c:pt idx="1191">
                  <c:v>37461</c:v>
                </c:pt>
                <c:pt idx="1192">
                  <c:v>37462</c:v>
                </c:pt>
                <c:pt idx="1193">
                  <c:v>37463</c:v>
                </c:pt>
                <c:pt idx="1194">
                  <c:v>37466</c:v>
                </c:pt>
                <c:pt idx="1195">
                  <c:v>37467</c:v>
                </c:pt>
                <c:pt idx="1196">
                  <c:v>37468</c:v>
                </c:pt>
                <c:pt idx="1197">
                  <c:v>37469</c:v>
                </c:pt>
                <c:pt idx="1198">
                  <c:v>37470</c:v>
                </c:pt>
                <c:pt idx="1199">
                  <c:v>37473</c:v>
                </c:pt>
                <c:pt idx="1200">
                  <c:v>37474</c:v>
                </c:pt>
                <c:pt idx="1201">
                  <c:v>37475</c:v>
                </c:pt>
                <c:pt idx="1202">
                  <c:v>37476</c:v>
                </c:pt>
                <c:pt idx="1203">
                  <c:v>37477</c:v>
                </c:pt>
                <c:pt idx="1204">
                  <c:v>37480</c:v>
                </c:pt>
                <c:pt idx="1205">
                  <c:v>37481</c:v>
                </c:pt>
                <c:pt idx="1206">
                  <c:v>37482</c:v>
                </c:pt>
                <c:pt idx="1207">
                  <c:v>37483</c:v>
                </c:pt>
                <c:pt idx="1208">
                  <c:v>37484</c:v>
                </c:pt>
                <c:pt idx="1209">
                  <c:v>37487</c:v>
                </c:pt>
                <c:pt idx="1210">
                  <c:v>37488</c:v>
                </c:pt>
                <c:pt idx="1211">
                  <c:v>37489</c:v>
                </c:pt>
                <c:pt idx="1212">
                  <c:v>37490</c:v>
                </c:pt>
                <c:pt idx="1213">
                  <c:v>37491</c:v>
                </c:pt>
                <c:pt idx="1214">
                  <c:v>37494</c:v>
                </c:pt>
                <c:pt idx="1215">
                  <c:v>37495</c:v>
                </c:pt>
                <c:pt idx="1216">
                  <c:v>37496</c:v>
                </c:pt>
                <c:pt idx="1217">
                  <c:v>37497</c:v>
                </c:pt>
                <c:pt idx="1218">
                  <c:v>37498</c:v>
                </c:pt>
                <c:pt idx="1219">
                  <c:v>37499</c:v>
                </c:pt>
                <c:pt idx="1220">
                  <c:v>37501</c:v>
                </c:pt>
                <c:pt idx="1221">
                  <c:v>37502</c:v>
                </c:pt>
                <c:pt idx="1222">
                  <c:v>37503</c:v>
                </c:pt>
                <c:pt idx="1223">
                  <c:v>37504</c:v>
                </c:pt>
                <c:pt idx="1224">
                  <c:v>37505</c:v>
                </c:pt>
                <c:pt idx="1225">
                  <c:v>37508</c:v>
                </c:pt>
                <c:pt idx="1226">
                  <c:v>37509</c:v>
                </c:pt>
                <c:pt idx="1227">
                  <c:v>37510</c:v>
                </c:pt>
                <c:pt idx="1228">
                  <c:v>37511</c:v>
                </c:pt>
                <c:pt idx="1229">
                  <c:v>37512</c:v>
                </c:pt>
                <c:pt idx="1230">
                  <c:v>37515</c:v>
                </c:pt>
                <c:pt idx="1231">
                  <c:v>37516</c:v>
                </c:pt>
                <c:pt idx="1232">
                  <c:v>37517</c:v>
                </c:pt>
                <c:pt idx="1233">
                  <c:v>37518</c:v>
                </c:pt>
                <c:pt idx="1234">
                  <c:v>37519</c:v>
                </c:pt>
                <c:pt idx="1235">
                  <c:v>37522</c:v>
                </c:pt>
                <c:pt idx="1236">
                  <c:v>37523</c:v>
                </c:pt>
                <c:pt idx="1237">
                  <c:v>37524</c:v>
                </c:pt>
                <c:pt idx="1238">
                  <c:v>37525</c:v>
                </c:pt>
                <c:pt idx="1239">
                  <c:v>37526</c:v>
                </c:pt>
                <c:pt idx="1240">
                  <c:v>37529</c:v>
                </c:pt>
                <c:pt idx="1241">
                  <c:v>37530</c:v>
                </c:pt>
                <c:pt idx="1242">
                  <c:v>37531</c:v>
                </c:pt>
                <c:pt idx="1243">
                  <c:v>37532</c:v>
                </c:pt>
                <c:pt idx="1244">
                  <c:v>37533</c:v>
                </c:pt>
                <c:pt idx="1245">
                  <c:v>37536</c:v>
                </c:pt>
                <c:pt idx="1246">
                  <c:v>37537</c:v>
                </c:pt>
                <c:pt idx="1247">
                  <c:v>37538</c:v>
                </c:pt>
                <c:pt idx="1248">
                  <c:v>37539</c:v>
                </c:pt>
                <c:pt idx="1249">
                  <c:v>37540</c:v>
                </c:pt>
                <c:pt idx="1250">
                  <c:v>37543</c:v>
                </c:pt>
                <c:pt idx="1251">
                  <c:v>37544</c:v>
                </c:pt>
                <c:pt idx="1252">
                  <c:v>37545</c:v>
                </c:pt>
                <c:pt idx="1253">
                  <c:v>37546</c:v>
                </c:pt>
                <c:pt idx="1254">
                  <c:v>37547</c:v>
                </c:pt>
                <c:pt idx="1255">
                  <c:v>37550</c:v>
                </c:pt>
                <c:pt idx="1256">
                  <c:v>37551</c:v>
                </c:pt>
                <c:pt idx="1257">
                  <c:v>37552</c:v>
                </c:pt>
                <c:pt idx="1258">
                  <c:v>37553</c:v>
                </c:pt>
                <c:pt idx="1259">
                  <c:v>37554</c:v>
                </c:pt>
                <c:pt idx="1260">
                  <c:v>37557</c:v>
                </c:pt>
                <c:pt idx="1261">
                  <c:v>37558</c:v>
                </c:pt>
                <c:pt idx="1262">
                  <c:v>37559</c:v>
                </c:pt>
                <c:pt idx="1263">
                  <c:v>37560</c:v>
                </c:pt>
                <c:pt idx="1264">
                  <c:v>37561</c:v>
                </c:pt>
                <c:pt idx="1265">
                  <c:v>37564</c:v>
                </c:pt>
                <c:pt idx="1266">
                  <c:v>37565</c:v>
                </c:pt>
                <c:pt idx="1267">
                  <c:v>37566</c:v>
                </c:pt>
                <c:pt idx="1268">
                  <c:v>37567</c:v>
                </c:pt>
                <c:pt idx="1269">
                  <c:v>37568</c:v>
                </c:pt>
                <c:pt idx="1270">
                  <c:v>37571</c:v>
                </c:pt>
                <c:pt idx="1271">
                  <c:v>37572</c:v>
                </c:pt>
                <c:pt idx="1272">
                  <c:v>37573</c:v>
                </c:pt>
                <c:pt idx="1273">
                  <c:v>37574</c:v>
                </c:pt>
                <c:pt idx="1274">
                  <c:v>37575</c:v>
                </c:pt>
                <c:pt idx="1275">
                  <c:v>37578</c:v>
                </c:pt>
                <c:pt idx="1276">
                  <c:v>37579</c:v>
                </c:pt>
                <c:pt idx="1277">
                  <c:v>37580</c:v>
                </c:pt>
                <c:pt idx="1278">
                  <c:v>37581</c:v>
                </c:pt>
                <c:pt idx="1279">
                  <c:v>37582</c:v>
                </c:pt>
                <c:pt idx="1280">
                  <c:v>37585</c:v>
                </c:pt>
                <c:pt idx="1281">
                  <c:v>37586</c:v>
                </c:pt>
                <c:pt idx="1282">
                  <c:v>37587</c:v>
                </c:pt>
                <c:pt idx="1283">
                  <c:v>37588</c:v>
                </c:pt>
                <c:pt idx="1284">
                  <c:v>37589</c:v>
                </c:pt>
                <c:pt idx="1285">
                  <c:v>37590</c:v>
                </c:pt>
                <c:pt idx="1286">
                  <c:v>37592</c:v>
                </c:pt>
                <c:pt idx="1287">
                  <c:v>37593</c:v>
                </c:pt>
                <c:pt idx="1288">
                  <c:v>37594</c:v>
                </c:pt>
                <c:pt idx="1289">
                  <c:v>37595</c:v>
                </c:pt>
                <c:pt idx="1290">
                  <c:v>37596</c:v>
                </c:pt>
                <c:pt idx="1291">
                  <c:v>37599</c:v>
                </c:pt>
                <c:pt idx="1292">
                  <c:v>37600</c:v>
                </c:pt>
                <c:pt idx="1293">
                  <c:v>37601</c:v>
                </c:pt>
                <c:pt idx="1294">
                  <c:v>37602</c:v>
                </c:pt>
                <c:pt idx="1295">
                  <c:v>37603</c:v>
                </c:pt>
                <c:pt idx="1296">
                  <c:v>37606</c:v>
                </c:pt>
                <c:pt idx="1297">
                  <c:v>37607</c:v>
                </c:pt>
                <c:pt idx="1298">
                  <c:v>37608</c:v>
                </c:pt>
                <c:pt idx="1299">
                  <c:v>37609</c:v>
                </c:pt>
                <c:pt idx="1300">
                  <c:v>37610</c:v>
                </c:pt>
                <c:pt idx="1301">
                  <c:v>37613</c:v>
                </c:pt>
                <c:pt idx="1302">
                  <c:v>37614</c:v>
                </c:pt>
                <c:pt idx="1303">
                  <c:v>37616</c:v>
                </c:pt>
                <c:pt idx="1304">
                  <c:v>37617</c:v>
                </c:pt>
                <c:pt idx="1305">
                  <c:v>37620</c:v>
                </c:pt>
                <c:pt idx="1306">
                  <c:v>37621</c:v>
                </c:pt>
                <c:pt idx="1307">
                  <c:v>37623</c:v>
                </c:pt>
                <c:pt idx="1308">
                  <c:v>37624</c:v>
                </c:pt>
                <c:pt idx="1309">
                  <c:v>37627</c:v>
                </c:pt>
                <c:pt idx="1310">
                  <c:v>37628</c:v>
                </c:pt>
                <c:pt idx="1311">
                  <c:v>37629</c:v>
                </c:pt>
                <c:pt idx="1312">
                  <c:v>37630</c:v>
                </c:pt>
                <c:pt idx="1313">
                  <c:v>37631</c:v>
                </c:pt>
                <c:pt idx="1314">
                  <c:v>37634</c:v>
                </c:pt>
                <c:pt idx="1315">
                  <c:v>37635</c:v>
                </c:pt>
                <c:pt idx="1316">
                  <c:v>37636</c:v>
                </c:pt>
                <c:pt idx="1317">
                  <c:v>37637</c:v>
                </c:pt>
                <c:pt idx="1318">
                  <c:v>37638</c:v>
                </c:pt>
                <c:pt idx="1319">
                  <c:v>37641</c:v>
                </c:pt>
                <c:pt idx="1320">
                  <c:v>37642</c:v>
                </c:pt>
                <c:pt idx="1321">
                  <c:v>37643</c:v>
                </c:pt>
                <c:pt idx="1322">
                  <c:v>37644</c:v>
                </c:pt>
                <c:pt idx="1323">
                  <c:v>37645</c:v>
                </c:pt>
                <c:pt idx="1324">
                  <c:v>37648</c:v>
                </c:pt>
                <c:pt idx="1325">
                  <c:v>37649</c:v>
                </c:pt>
                <c:pt idx="1326">
                  <c:v>37650</c:v>
                </c:pt>
                <c:pt idx="1327">
                  <c:v>37651</c:v>
                </c:pt>
                <c:pt idx="1328">
                  <c:v>37652</c:v>
                </c:pt>
                <c:pt idx="1329">
                  <c:v>37655</c:v>
                </c:pt>
                <c:pt idx="1330">
                  <c:v>37656</c:v>
                </c:pt>
                <c:pt idx="1331">
                  <c:v>37657</c:v>
                </c:pt>
                <c:pt idx="1332">
                  <c:v>37658</c:v>
                </c:pt>
                <c:pt idx="1333">
                  <c:v>37659</c:v>
                </c:pt>
                <c:pt idx="1334">
                  <c:v>37662</c:v>
                </c:pt>
                <c:pt idx="1335">
                  <c:v>37663</c:v>
                </c:pt>
                <c:pt idx="1336">
                  <c:v>37664</c:v>
                </c:pt>
                <c:pt idx="1337">
                  <c:v>37665</c:v>
                </c:pt>
                <c:pt idx="1338">
                  <c:v>37666</c:v>
                </c:pt>
                <c:pt idx="1339">
                  <c:v>37669</c:v>
                </c:pt>
                <c:pt idx="1340">
                  <c:v>37670</c:v>
                </c:pt>
                <c:pt idx="1341">
                  <c:v>37671</c:v>
                </c:pt>
                <c:pt idx="1342">
                  <c:v>37672</c:v>
                </c:pt>
                <c:pt idx="1343">
                  <c:v>37673</c:v>
                </c:pt>
                <c:pt idx="1344">
                  <c:v>37676</c:v>
                </c:pt>
                <c:pt idx="1345">
                  <c:v>37677</c:v>
                </c:pt>
                <c:pt idx="1346">
                  <c:v>37678</c:v>
                </c:pt>
                <c:pt idx="1347">
                  <c:v>37679</c:v>
                </c:pt>
                <c:pt idx="1348">
                  <c:v>37680</c:v>
                </c:pt>
                <c:pt idx="1349">
                  <c:v>37683</c:v>
                </c:pt>
                <c:pt idx="1350">
                  <c:v>37684</c:v>
                </c:pt>
                <c:pt idx="1351">
                  <c:v>37685</c:v>
                </c:pt>
                <c:pt idx="1352">
                  <c:v>37686</c:v>
                </c:pt>
                <c:pt idx="1353">
                  <c:v>37687</c:v>
                </c:pt>
                <c:pt idx="1354">
                  <c:v>37690</c:v>
                </c:pt>
                <c:pt idx="1355">
                  <c:v>37691</c:v>
                </c:pt>
                <c:pt idx="1356">
                  <c:v>37692</c:v>
                </c:pt>
                <c:pt idx="1357">
                  <c:v>37693</c:v>
                </c:pt>
                <c:pt idx="1358">
                  <c:v>37694</c:v>
                </c:pt>
                <c:pt idx="1359">
                  <c:v>37697</c:v>
                </c:pt>
                <c:pt idx="1360">
                  <c:v>37698</c:v>
                </c:pt>
                <c:pt idx="1361">
                  <c:v>37699</c:v>
                </c:pt>
                <c:pt idx="1362">
                  <c:v>37700</c:v>
                </c:pt>
                <c:pt idx="1363">
                  <c:v>37701</c:v>
                </c:pt>
                <c:pt idx="1364">
                  <c:v>37704</c:v>
                </c:pt>
                <c:pt idx="1365">
                  <c:v>37705</c:v>
                </c:pt>
                <c:pt idx="1366">
                  <c:v>37706</c:v>
                </c:pt>
                <c:pt idx="1367">
                  <c:v>37707</c:v>
                </c:pt>
                <c:pt idx="1368">
                  <c:v>37708</c:v>
                </c:pt>
                <c:pt idx="1369">
                  <c:v>37711</c:v>
                </c:pt>
                <c:pt idx="1370">
                  <c:v>37712</c:v>
                </c:pt>
                <c:pt idx="1371">
                  <c:v>37713</c:v>
                </c:pt>
                <c:pt idx="1372">
                  <c:v>37714</c:v>
                </c:pt>
                <c:pt idx="1373">
                  <c:v>37715</c:v>
                </c:pt>
                <c:pt idx="1374">
                  <c:v>37718</c:v>
                </c:pt>
                <c:pt idx="1375">
                  <c:v>37719</c:v>
                </c:pt>
                <c:pt idx="1376">
                  <c:v>37720</c:v>
                </c:pt>
                <c:pt idx="1377">
                  <c:v>37721</c:v>
                </c:pt>
                <c:pt idx="1378">
                  <c:v>37722</c:v>
                </c:pt>
                <c:pt idx="1379">
                  <c:v>37725</c:v>
                </c:pt>
                <c:pt idx="1380">
                  <c:v>37726</c:v>
                </c:pt>
                <c:pt idx="1381">
                  <c:v>37727</c:v>
                </c:pt>
                <c:pt idx="1382">
                  <c:v>37728</c:v>
                </c:pt>
                <c:pt idx="1383">
                  <c:v>37732</c:v>
                </c:pt>
                <c:pt idx="1384">
                  <c:v>37733</c:v>
                </c:pt>
                <c:pt idx="1385">
                  <c:v>37734</c:v>
                </c:pt>
                <c:pt idx="1386">
                  <c:v>37735</c:v>
                </c:pt>
                <c:pt idx="1387">
                  <c:v>37736</c:v>
                </c:pt>
                <c:pt idx="1388">
                  <c:v>37739</c:v>
                </c:pt>
                <c:pt idx="1389">
                  <c:v>37740</c:v>
                </c:pt>
                <c:pt idx="1390">
                  <c:v>37741</c:v>
                </c:pt>
                <c:pt idx="1391">
                  <c:v>37742</c:v>
                </c:pt>
                <c:pt idx="1392">
                  <c:v>37743</c:v>
                </c:pt>
                <c:pt idx="1393">
                  <c:v>37746</c:v>
                </c:pt>
                <c:pt idx="1394">
                  <c:v>37747</c:v>
                </c:pt>
                <c:pt idx="1395">
                  <c:v>37748</c:v>
                </c:pt>
                <c:pt idx="1396">
                  <c:v>37749</c:v>
                </c:pt>
                <c:pt idx="1397">
                  <c:v>37750</c:v>
                </c:pt>
                <c:pt idx="1398">
                  <c:v>37753</c:v>
                </c:pt>
                <c:pt idx="1399">
                  <c:v>37754</c:v>
                </c:pt>
                <c:pt idx="1400">
                  <c:v>37755</c:v>
                </c:pt>
                <c:pt idx="1401">
                  <c:v>37756</c:v>
                </c:pt>
                <c:pt idx="1402">
                  <c:v>37757</c:v>
                </c:pt>
                <c:pt idx="1403">
                  <c:v>37760</c:v>
                </c:pt>
                <c:pt idx="1404">
                  <c:v>37761</c:v>
                </c:pt>
                <c:pt idx="1405">
                  <c:v>37762</c:v>
                </c:pt>
                <c:pt idx="1406">
                  <c:v>37763</c:v>
                </c:pt>
                <c:pt idx="1407">
                  <c:v>37764</c:v>
                </c:pt>
                <c:pt idx="1408">
                  <c:v>37767</c:v>
                </c:pt>
                <c:pt idx="1409">
                  <c:v>37768</c:v>
                </c:pt>
                <c:pt idx="1410">
                  <c:v>37769</c:v>
                </c:pt>
                <c:pt idx="1411">
                  <c:v>37770</c:v>
                </c:pt>
                <c:pt idx="1412">
                  <c:v>37771</c:v>
                </c:pt>
                <c:pt idx="1413">
                  <c:v>37772</c:v>
                </c:pt>
                <c:pt idx="1414">
                  <c:v>37774</c:v>
                </c:pt>
                <c:pt idx="1415">
                  <c:v>37775</c:v>
                </c:pt>
                <c:pt idx="1416">
                  <c:v>37776</c:v>
                </c:pt>
                <c:pt idx="1417">
                  <c:v>37777</c:v>
                </c:pt>
                <c:pt idx="1418">
                  <c:v>37778</c:v>
                </c:pt>
                <c:pt idx="1419">
                  <c:v>37781</c:v>
                </c:pt>
                <c:pt idx="1420">
                  <c:v>37782</c:v>
                </c:pt>
                <c:pt idx="1421">
                  <c:v>37783</c:v>
                </c:pt>
                <c:pt idx="1422">
                  <c:v>37784</c:v>
                </c:pt>
                <c:pt idx="1423">
                  <c:v>37785</c:v>
                </c:pt>
                <c:pt idx="1424">
                  <c:v>37788</c:v>
                </c:pt>
                <c:pt idx="1425">
                  <c:v>37789</c:v>
                </c:pt>
                <c:pt idx="1426">
                  <c:v>37790</c:v>
                </c:pt>
                <c:pt idx="1427">
                  <c:v>37791</c:v>
                </c:pt>
                <c:pt idx="1428">
                  <c:v>37792</c:v>
                </c:pt>
                <c:pt idx="1429">
                  <c:v>37795</c:v>
                </c:pt>
                <c:pt idx="1430">
                  <c:v>37796</c:v>
                </c:pt>
                <c:pt idx="1431">
                  <c:v>37797</c:v>
                </c:pt>
                <c:pt idx="1432">
                  <c:v>37798</c:v>
                </c:pt>
                <c:pt idx="1433">
                  <c:v>37799</c:v>
                </c:pt>
                <c:pt idx="1434">
                  <c:v>37802</c:v>
                </c:pt>
                <c:pt idx="1435">
                  <c:v>37803</c:v>
                </c:pt>
                <c:pt idx="1436">
                  <c:v>37804</c:v>
                </c:pt>
                <c:pt idx="1437">
                  <c:v>37805</c:v>
                </c:pt>
                <c:pt idx="1438">
                  <c:v>37806</c:v>
                </c:pt>
                <c:pt idx="1439">
                  <c:v>37809</c:v>
                </c:pt>
                <c:pt idx="1440">
                  <c:v>37810</c:v>
                </c:pt>
                <c:pt idx="1441">
                  <c:v>37811</c:v>
                </c:pt>
                <c:pt idx="1442">
                  <c:v>37812</c:v>
                </c:pt>
                <c:pt idx="1443">
                  <c:v>37813</c:v>
                </c:pt>
                <c:pt idx="1444">
                  <c:v>37816</c:v>
                </c:pt>
                <c:pt idx="1445">
                  <c:v>37817</c:v>
                </c:pt>
                <c:pt idx="1446">
                  <c:v>37818</c:v>
                </c:pt>
                <c:pt idx="1447">
                  <c:v>37819</c:v>
                </c:pt>
                <c:pt idx="1448">
                  <c:v>37820</c:v>
                </c:pt>
                <c:pt idx="1449">
                  <c:v>37823</c:v>
                </c:pt>
                <c:pt idx="1450">
                  <c:v>37824</c:v>
                </c:pt>
                <c:pt idx="1451">
                  <c:v>37825</c:v>
                </c:pt>
                <c:pt idx="1452">
                  <c:v>37826</c:v>
                </c:pt>
                <c:pt idx="1453">
                  <c:v>37827</c:v>
                </c:pt>
                <c:pt idx="1454">
                  <c:v>37830</c:v>
                </c:pt>
                <c:pt idx="1455">
                  <c:v>37831</c:v>
                </c:pt>
                <c:pt idx="1456">
                  <c:v>37832</c:v>
                </c:pt>
                <c:pt idx="1457">
                  <c:v>37833</c:v>
                </c:pt>
                <c:pt idx="1458">
                  <c:v>37834</c:v>
                </c:pt>
                <c:pt idx="1459">
                  <c:v>37837</c:v>
                </c:pt>
                <c:pt idx="1460">
                  <c:v>37838</c:v>
                </c:pt>
                <c:pt idx="1461">
                  <c:v>37839</c:v>
                </c:pt>
                <c:pt idx="1462">
                  <c:v>37840</c:v>
                </c:pt>
                <c:pt idx="1463">
                  <c:v>37841</c:v>
                </c:pt>
                <c:pt idx="1464">
                  <c:v>37844</c:v>
                </c:pt>
                <c:pt idx="1465">
                  <c:v>37845</c:v>
                </c:pt>
                <c:pt idx="1466">
                  <c:v>37846</c:v>
                </c:pt>
                <c:pt idx="1467">
                  <c:v>37847</c:v>
                </c:pt>
                <c:pt idx="1468">
                  <c:v>37848</c:v>
                </c:pt>
                <c:pt idx="1469">
                  <c:v>37851</c:v>
                </c:pt>
                <c:pt idx="1470">
                  <c:v>37852</c:v>
                </c:pt>
                <c:pt idx="1471">
                  <c:v>37853</c:v>
                </c:pt>
                <c:pt idx="1472">
                  <c:v>37854</c:v>
                </c:pt>
                <c:pt idx="1473">
                  <c:v>37855</c:v>
                </c:pt>
                <c:pt idx="1474">
                  <c:v>37858</c:v>
                </c:pt>
                <c:pt idx="1475">
                  <c:v>37859</c:v>
                </c:pt>
                <c:pt idx="1476">
                  <c:v>37860</c:v>
                </c:pt>
                <c:pt idx="1477">
                  <c:v>37861</c:v>
                </c:pt>
                <c:pt idx="1478">
                  <c:v>37862</c:v>
                </c:pt>
                <c:pt idx="1479">
                  <c:v>37864</c:v>
                </c:pt>
                <c:pt idx="1480">
                  <c:v>37865</c:v>
                </c:pt>
                <c:pt idx="1481">
                  <c:v>37866</c:v>
                </c:pt>
                <c:pt idx="1482">
                  <c:v>37867</c:v>
                </c:pt>
                <c:pt idx="1483">
                  <c:v>37868</c:v>
                </c:pt>
                <c:pt idx="1484">
                  <c:v>37869</c:v>
                </c:pt>
                <c:pt idx="1485">
                  <c:v>37872</c:v>
                </c:pt>
                <c:pt idx="1486">
                  <c:v>37873</c:v>
                </c:pt>
                <c:pt idx="1487">
                  <c:v>37874</c:v>
                </c:pt>
                <c:pt idx="1488">
                  <c:v>37875</c:v>
                </c:pt>
                <c:pt idx="1489">
                  <c:v>37876</c:v>
                </c:pt>
                <c:pt idx="1490">
                  <c:v>37879</c:v>
                </c:pt>
                <c:pt idx="1491">
                  <c:v>37880</c:v>
                </c:pt>
                <c:pt idx="1492">
                  <c:v>37881</c:v>
                </c:pt>
                <c:pt idx="1493">
                  <c:v>37882</c:v>
                </c:pt>
                <c:pt idx="1494">
                  <c:v>37883</c:v>
                </c:pt>
                <c:pt idx="1495">
                  <c:v>37886</c:v>
                </c:pt>
                <c:pt idx="1496">
                  <c:v>37887</c:v>
                </c:pt>
                <c:pt idx="1497">
                  <c:v>37888</c:v>
                </c:pt>
                <c:pt idx="1498">
                  <c:v>37889</c:v>
                </c:pt>
                <c:pt idx="1499">
                  <c:v>37890</c:v>
                </c:pt>
                <c:pt idx="1500">
                  <c:v>37893</c:v>
                </c:pt>
                <c:pt idx="1501">
                  <c:v>37894</c:v>
                </c:pt>
                <c:pt idx="1502">
                  <c:v>37895</c:v>
                </c:pt>
                <c:pt idx="1503">
                  <c:v>37896</c:v>
                </c:pt>
                <c:pt idx="1504">
                  <c:v>37897</c:v>
                </c:pt>
                <c:pt idx="1505">
                  <c:v>37900</c:v>
                </c:pt>
                <c:pt idx="1506">
                  <c:v>37901</c:v>
                </c:pt>
                <c:pt idx="1507">
                  <c:v>37902</c:v>
                </c:pt>
                <c:pt idx="1508">
                  <c:v>37903</c:v>
                </c:pt>
                <c:pt idx="1509">
                  <c:v>37904</c:v>
                </c:pt>
                <c:pt idx="1510">
                  <c:v>37907</c:v>
                </c:pt>
                <c:pt idx="1511">
                  <c:v>37908</c:v>
                </c:pt>
                <c:pt idx="1512">
                  <c:v>37909</c:v>
                </c:pt>
                <c:pt idx="1513">
                  <c:v>37910</c:v>
                </c:pt>
                <c:pt idx="1514">
                  <c:v>37911</c:v>
                </c:pt>
                <c:pt idx="1515">
                  <c:v>37914</c:v>
                </c:pt>
                <c:pt idx="1516">
                  <c:v>37915</c:v>
                </c:pt>
                <c:pt idx="1517">
                  <c:v>37916</c:v>
                </c:pt>
                <c:pt idx="1518">
                  <c:v>37917</c:v>
                </c:pt>
                <c:pt idx="1519">
                  <c:v>37918</c:v>
                </c:pt>
                <c:pt idx="1520">
                  <c:v>37921</c:v>
                </c:pt>
                <c:pt idx="1521">
                  <c:v>37922</c:v>
                </c:pt>
                <c:pt idx="1522">
                  <c:v>37923</c:v>
                </c:pt>
                <c:pt idx="1523">
                  <c:v>37924</c:v>
                </c:pt>
                <c:pt idx="1524">
                  <c:v>37925</c:v>
                </c:pt>
                <c:pt idx="1525">
                  <c:v>37928</c:v>
                </c:pt>
                <c:pt idx="1526">
                  <c:v>37929</c:v>
                </c:pt>
                <c:pt idx="1527">
                  <c:v>37930</c:v>
                </c:pt>
                <c:pt idx="1528">
                  <c:v>37931</c:v>
                </c:pt>
                <c:pt idx="1529">
                  <c:v>37932</c:v>
                </c:pt>
                <c:pt idx="1530">
                  <c:v>37935</c:v>
                </c:pt>
                <c:pt idx="1531">
                  <c:v>37936</c:v>
                </c:pt>
                <c:pt idx="1532">
                  <c:v>37937</c:v>
                </c:pt>
                <c:pt idx="1533">
                  <c:v>37938</c:v>
                </c:pt>
                <c:pt idx="1534">
                  <c:v>37939</c:v>
                </c:pt>
                <c:pt idx="1535">
                  <c:v>37942</c:v>
                </c:pt>
                <c:pt idx="1536">
                  <c:v>37943</c:v>
                </c:pt>
                <c:pt idx="1537">
                  <c:v>37944</c:v>
                </c:pt>
                <c:pt idx="1538">
                  <c:v>37945</c:v>
                </c:pt>
                <c:pt idx="1539">
                  <c:v>37946</c:v>
                </c:pt>
                <c:pt idx="1540">
                  <c:v>37949</c:v>
                </c:pt>
                <c:pt idx="1541">
                  <c:v>37950</c:v>
                </c:pt>
                <c:pt idx="1542">
                  <c:v>37951</c:v>
                </c:pt>
                <c:pt idx="1543">
                  <c:v>37952</c:v>
                </c:pt>
                <c:pt idx="1544">
                  <c:v>37953</c:v>
                </c:pt>
                <c:pt idx="1545">
                  <c:v>37955</c:v>
                </c:pt>
                <c:pt idx="1546">
                  <c:v>37956</c:v>
                </c:pt>
                <c:pt idx="1547">
                  <c:v>37957</c:v>
                </c:pt>
                <c:pt idx="1548">
                  <c:v>37958</c:v>
                </c:pt>
                <c:pt idx="1549">
                  <c:v>37959</c:v>
                </c:pt>
                <c:pt idx="1550">
                  <c:v>37960</c:v>
                </c:pt>
                <c:pt idx="1551">
                  <c:v>37963</c:v>
                </c:pt>
                <c:pt idx="1552">
                  <c:v>37964</c:v>
                </c:pt>
                <c:pt idx="1553">
                  <c:v>37965</c:v>
                </c:pt>
                <c:pt idx="1554">
                  <c:v>37966</c:v>
                </c:pt>
                <c:pt idx="1555">
                  <c:v>37967</c:v>
                </c:pt>
                <c:pt idx="1556">
                  <c:v>37970</c:v>
                </c:pt>
                <c:pt idx="1557">
                  <c:v>37971</c:v>
                </c:pt>
                <c:pt idx="1558">
                  <c:v>37972</c:v>
                </c:pt>
                <c:pt idx="1559">
                  <c:v>37973</c:v>
                </c:pt>
                <c:pt idx="1560">
                  <c:v>37974</c:v>
                </c:pt>
                <c:pt idx="1561">
                  <c:v>37977</c:v>
                </c:pt>
                <c:pt idx="1562">
                  <c:v>37978</c:v>
                </c:pt>
                <c:pt idx="1563">
                  <c:v>37979</c:v>
                </c:pt>
                <c:pt idx="1564">
                  <c:v>37981</c:v>
                </c:pt>
                <c:pt idx="1565">
                  <c:v>37984</c:v>
                </c:pt>
                <c:pt idx="1566">
                  <c:v>37985</c:v>
                </c:pt>
                <c:pt idx="1567">
                  <c:v>37986</c:v>
                </c:pt>
                <c:pt idx="1568">
                  <c:v>37988</c:v>
                </c:pt>
                <c:pt idx="1569">
                  <c:v>37991</c:v>
                </c:pt>
                <c:pt idx="1570">
                  <c:v>37992</c:v>
                </c:pt>
                <c:pt idx="1571">
                  <c:v>37993</c:v>
                </c:pt>
                <c:pt idx="1572">
                  <c:v>37994</c:v>
                </c:pt>
                <c:pt idx="1573">
                  <c:v>37995</c:v>
                </c:pt>
                <c:pt idx="1574">
                  <c:v>37998</c:v>
                </c:pt>
                <c:pt idx="1575">
                  <c:v>37999</c:v>
                </c:pt>
                <c:pt idx="1576">
                  <c:v>38000</c:v>
                </c:pt>
                <c:pt idx="1577">
                  <c:v>38001</c:v>
                </c:pt>
                <c:pt idx="1578">
                  <c:v>38002</c:v>
                </c:pt>
                <c:pt idx="1579">
                  <c:v>38005</c:v>
                </c:pt>
                <c:pt idx="1580">
                  <c:v>38006</c:v>
                </c:pt>
                <c:pt idx="1581">
                  <c:v>38007</c:v>
                </c:pt>
                <c:pt idx="1582">
                  <c:v>38008</c:v>
                </c:pt>
                <c:pt idx="1583">
                  <c:v>38009</c:v>
                </c:pt>
                <c:pt idx="1584">
                  <c:v>38012</c:v>
                </c:pt>
                <c:pt idx="1585">
                  <c:v>38013</c:v>
                </c:pt>
                <c:pt idx="1586">
                  <c:v>38014</c:v>
                </c:pt>
                <c:pt idx="1587">
                  <c:v>38015</c:v>
                </c:pt>
                <c:pt idx="1588">
                  <c:v>38016</c:v>
                </c:pt>
                <c:pt idx="1589">
                  <c:v>38017</c:v>
                </c:pt>
                <c:pt idx="1590">
                  <c:v>38019</c:v>
                </c:pt>
                <c:pt idx="1591">
                  <c:v>38020</c:v>
                </c:pt>
                <c:pt idx="1592">
                  <c:v>38021</c:v>
                </c:pt>
                <c:pt idx="1593">
                  <c:v>38022</c:v>
                </c:pt>
                <c:pt idx="1594">
                  <c:v>38023</c:v>
                </c:pt>
                <c:pt idx="1595">
                  <c:v>38026</c:v>
                </c:pt>
                <c:pt idx="1596">
                  <c:v>38027</c:v>
                </c:pt>
                <c:pt idx="1597">
                  <c:v>38028</c:v>
                </c:pt>
                <c:pt idx="1598">
                  <c:v>38029</c:v>
                </c:pt>
                <c:pt idx="1599">
                  <c:v>38030</c:v>
                </c:pt>
                <c:pt idx="1600">
                  <c:v>38033</c:v>
                </c:pt>
                <c:pt idx="1601">
                  <c:v>38034</c:v>
                </c:pt>
                <c:pt idx="1602">
                  <c:v>38035</c:v>
                </c:pt>
                <c:pt idx="1603">
                  <c:v>38036</c:v>
                </c:pt>
                <c:pt idx="1604">
                  <c:v>38037</c:v>
                </c:pt>
                <c:pt idx="1605">
                  <c:v>38040</c:v>
                </c:pt>
                <c:pt idx="1606">
                  <c:v>38041</c:v>
                </c:pt>
                <c:pt idx="1607">
                  <c:v>38042</c:v>
                </c:pt>
                <c:pt idx="1608">
                  <c:v>38043</c:v>
                </c:pt>
                <c:pt idx="1609">
                  <c:v>38044</c:v>
                </c:pt>
                <c:pt idx="1610">
                  <c:v>38046</c:v>
                </c:pt>
                <c:pt idx="1611">
                  <c:v>38047</c:v>
                </c:pt>
                <c:pt idx="1612">
                  <c:v>38048</c:v>
                </c:pt>
                <c:pt idx="1613">
                  <c:v>38049</c:v>
                </c:pt>
                <c:pt idx="1614">
                  <c:v>38050</c:v>
                </c:pt>
                <c:pt idx="1615">
                  <c:v>38051</c:v>
                </c:pt>
                <c:pt idx="1616">
                  <c:v>38054</c:v>
                </c:pt>
                <c:pt idx="1617">
                  <c:v>38055</c:v>
                </c:pt>
                <c:pt idx="1618">
                  <c:v>38056</c:v>
                </c:pt>
                <c:pt idx="1619">
                  <c:v>38057</c:v>
                </c:pt>
                <c:pt idx="1620">
                  <c:v>38058</c:v>
                </c:pt>
                <c:pt idx="1621">
                  <c:v>38061</c:v>
                </c:pt>
                <c:pt idx="1622">
                  <c:v>38062</c:v>
                </c:pt>
                <c:pt idx="1623">
                  <c:v>38063</c:v>
                </c:pt>
                <c:pt idx="1624">
                  <c:v>38064</c:v>
                </c:pt>
                <c:pt idx="1625">
                  <c:v>38065</c:v>
                </c:pt>
                <c:pt idx="1626">
                  <c:v>38068</c:v>
                </c:pt>
                <c:pt idx="1627">
                  <c:v>38069</c:v>
                </c:pt>
                <c:pt idx="1628">
                  <c:v>38070</c:v>
                </c:pt>
                <c:pt idx="1629">
                  <c:v>38071</c:v>
                </c:pt>
                <c:pt idx="1630">
                  <c:v>38072</c:v>
                </c:pt>
                <c:pt idx="1631">
                  <c:v>38075</c:v>
                </c:pt>
                <c:pt idx="1632">
                  <c:v>38076</c:v>
                </c:pt>
                <c:pt idx="1633">
                  <c:v>38077</c:v>
                </c:pt>
                <c:pt idx="1634">
                  <c:v>38078</c:v>
                </c:pt>
                <c:pt idx="1635">
                  <c:v>38079</c:v>
                </c:pt>
                <c:pt idx="1636">
                  <c:v>38082</c:v>
                </c:pt>
                <c:pt idx="1637">
                  <c:v>38083</c:v>
                </c:pt>
                <c:pt idx="1638">
                  <c:v>38084</c:v>
                </c:pt>
                <c:pt idx="1639">
                  <c:v>38085</c:v>
                </c:pt>
                <c:pt idx="1640">
                  <c:v>38089</c:v>
                </c:pt>
                <c:pt idx="1641">
                  <c:v>38090</c:v>
                </c:pt>
                <c:pt idx="1642">
                  <c:v>38091</c:v>
                </c:pt>
                <c:pt idx="1643">
                  <c:v>38092</c:v>
                </c:pt>
                <c:pt idx="1644">
                  <c:v>38093</c:v>
                </c:pt>
                <c:pt idx="1645">
                  <c:v>38096</c:v>
                </c:pt>
                <c:pt idx="1646">
                  <c:v>38097</c:v>
                </c:pt>
                <c:pt idx="1647">
                  <c:v>38098</c:v>
                </c:pt>
                <c:pt idx="1648">
                  <c:v>38099</c:v>
                </c:pt>
                <c:pt idx="1649">
                  <c:v>38100</c:v>
                </c:pt>
                <c:pt idx="1650">
                  <c:v>38103</c:v>
                </c:pt>
                <c:pt idx="1651">
                  <c:v>38104</c:v>
                </c:pt>
                <c:pt idx="1652">
                  <c:v>38105</c:v>
                </c:pt>
                <c:pt idx="1653">
                  <c:v>38106</c:v>
                </c:pt>
                <c:pt idx="1654">
                  <c:v>38107</c:v>
                </c:pt>
                <c:pt idx="1655">
                  <c:v>38110</c:v>
                </c:pt>
                <c:pt idx="1656">
                  <c:v>38111</c:v>
                </c:pt>
                <c:pt idx="1657">
                  <c:v>38112</c:v>
                </c:pt>
                <c:pt idx="1658">
                  <c:v>38113</c:v>
                </c:pt>
                <c:pt idx="1659">
                  <c:v>38114</c:v>
                </c:pt>
                <c:pt idx="1660">
                  <c:v>38117</c:v>
                </c:pt>
                <c:pt idx="1661">
                  <c:v>38118</c:v>
                </c:pt>
                <c:pt idx="1662">
                  <c:v>38119</c:v>
                </c:pt>
                <c:pt idx="1663">
                  <c:v>38120</c:v>
                </c:pt>
                <c:pt idx="1664">
                  <c:v>38121</c:v>
                </c:pt>
                <c:pt idx="1665">
                  <c:v>38124</c:v>
                </c:pt>
                <c:pt idx="1666">
                  <c:v>38125</c:v>
                </c:pt>
                <c:pt idx="1667">
                  <c:v>38126</c:v>
                </c:pt>
                <c:pt idx="1668">
                  <c:v>38127</c:v>
                </c:pt>
                <c:pt idx="1669">
                  <c:v>38128</c:v>
                </c:pt>
                <c:pt idx="1670">
                  <c:v>38131</c:v>
                </c:pt>
                <c:pt idx="1671">
                  <c:v>38132</c:v>
                </c:pt>
                <c:pt idx="1672">
                  <c:v>38133</c:v>
                </c:pt>
                <c:pt idx="1673">
                  <c:v>38134</c:v>
                </c:pt>
                <c:pt idx="1674">
                  <c:v>38135</c:v>
                </c:pt>
                <c:pt idx="1675">
                  <c:v>38138</c:v>
                </c:pt>
                <c:pt idx="1676">
                  <c:v>38139</c:v>
                </c:pt>
                <c:pt idx="1677">
                  <c:v>38140</c:v>
                </c:pt>
                <c:pt idx="1678">
                  <c:v>38141</c:v>
                </c:pt>
                <c:pt idx="1679">
                  <c:v>38142</c:v>
                </c:pt>
                <c:pt idx="1680">
                  <c:v>38145</c:v>
                </c:pt>
                <c:pt idx="1681">
                  <c:v>38146</c:v>
                </c:pt>
                <c:pt idx="1682">
                  <c:v>38147</c:v>
                </c:pt>
                <c:pt idx="1683">
                  <c:v>38148</c:v>
                </c:pt>
                <c:pt idx="1684">
                  <c:v>38149</c:v>
                </c:pt>
                <c:pt idx="1685">
                  <c:v>38152</c:v>
                </c:pt>
                <c:pt idx="1686">
                  <c:v>38153</c:v>
                </c:pt>
                <c:pt idx="1687">
                  <c:v>38154</c:v>
                </c:pt>
                <c:pt idx="1688">
                  <c:v>38155</c:v>
                </c:pt>
                <c:pt idx="1689">
                  <c:v>38156</c:v>
                </c:pt>
                <c:pt idx="1690">
                  <c:v>38159</c:v>
                </c:pt>
                <c:pt idx="1691">
                  <c:v>38160</c:v>
                </c:pt>
                <c:pt idx="1692">
                  <c:v>38161</c:v>
                </c:pt>
                <c:pt idx="1693">
                  <c:v>38162</c:v>
                </c:pt>
                <c:pt idx="1694">
                  <c:v>38163</c:v>
                </c:pt>
                <c:pt idx="1695">
                  <c:v>38166</c:v>
                </c:pt>
                <c:pt idx="1696">
                  <c:v>38167</c:v>
                </c:pt>
                <c:pt idx="1697">
                  <c:v>38168</c:v>
                </c:pt>
                <c:pt idx="1698">
                  <c:v>38169</c:v>
                </c:pt>
                <c:pt idx="1699">
                  <c:v>38170</c:v>
                </c:pt>
                <c:pt idx="1700">
                  <c:v>38173</c:v>
                </c:pt>
                <c:pt idx="1701">
                  <c:v>38174</c:v>
                </c:pt>
                <c:pt idx="1702">
                  <c:v>38175</c:v>
                </c:pt>
                <c:pt idx="1703">
                  <c:v>38176</c:v>
                </c:pt>
                <c:pt idx="1704">
                  <c:v>38177</c:v>
                </c:pt>
                <c:pt idx="1705">
                  <c:v>38180</c:v>
                </c:pt>
                <c:pt idx="1706">
                  <c:v>38181</c:v>
                </c:pt>
                <c:pt idx="1707">
                  <c:v>38182</c:v>
                </c:pt>
                <c:pt idx="1708">
                  <c:v>38183</c:v>
                </c:pt>
                <c:pt idx="1709">
                  <c:v>38184</c:v>
                </c:pt>
                <c:pt idx="1710">
                  <c:v>38187</c:v>
                </c:pt>
                <c:pt idx="1711">
                  <c:v>38188</c:v>
                </c:pt>
                <c:pt idx="1712">
                  <c:v>38189</c:v>
                </c:pt>
                <c:pt idx="1713">
                  <c:v>38190</c:v>
                </c:pt>
                <c:pt idx="1714">
                  <c:v>38191</c:v>
                </c:pt>
                <c:pt idx="1715">
                  <c:v>38194</c:v>
                </c:pt>
                <c:pt idx="1716">
                  <c:v>38195</c:v>
                </c:pt>
                <c:pt idx="1717">
                  <c:v>38196</c:v>
                </c:pt>
                <c:pt idx="1718">
                  <c:v>38197</c:v>
                </c:pt>
                <c:pt idx="1719">
                  <c:v>38198</c:v>
                </c:pt>
                <c:pt idx="1720">
                  <c:v>38199</c:v>
                </c:pt>
                <c:pt idx="1721">
                  <c:v>38201</c:v>
                </c:pt>
                <c:pt idx="1722">
                  <c:v>38202</c:v>
                </c:pt>
                <c:pt idx="1723">
                  <c:v>38203</c:v>
                </c:pt>
                <c:pt idx="1724">
                  <c:v>38204</c:v>
                </c:pt>
                <c:pt idx="1725">
                  <c:v>38205</c:v>
                </c:pt>
                <c:pt idx="1726">
                  <c:v>38208</c:v>
                </c:pt>
                <c:pt idx="1727">
                  <c:v>38209</c:v>
                </c:pt>
                <c:pt idx="1728">
                  <c:v>38210</c:v>
                </c:pt>
                <c:pt idx="1729">
                  <c:v>38211</c:v>
                </c:pt>
                <c:pt idx="1730">
                  <c:v>38212</c:v>
                </c:pt>
                <c:pt idx="1731">
                  <c:v>38215</c:v>
                </c:pt>
                <c:pt idx="1732">
                  <c:v>38216</c:v>
                </c:pt>
                <c:pt idx="1733">
                  <c:v>38217</c:v>
                </c:pt>
                <c:pt idx="1734">
                  <c:v>38218</c:v>
                </c:pt>
                <c:pt idx="1735">
                  <c:v>38219</c:v>
                </c:pt>
                <c:pt idx="1736">
                  <c:v>38222</c:v>
                </c:pt>
                <c:pt idx="1737">
                  <c:v>38223</c:v>
                </c:pt>
                <c:pt idx="1738">
                  <c:v>38224</c:v>
                </c:pt>
                <c:pt idx="1739">
                  <c:v>38225</c:v>
                </c:pt>
                <c:pt idx="1740">
                  <c:v>38226</c:v>
                </c:pt>
                <c:pt idx="1741">
                  <c:v>38229</c:v>
                </c:pt>
                <c:pt idx="1742">
                  <c:v>38230</c:v>
                </c:pt>
                <c:pt idx="1743">
                  <c:v>38231</c:v>
                </c:pt>
                <c:pt idx="1744">
                  <c:v>38232</c:v>
                </c:pt>
                <c:pt idx="1745">
                  <c:v>38233</c:v>
                </c:pt>
                <c:pt idx="1746">
                  <c:v>38236</c:v>
                </c:pt>
                <c:pt idx="1747">
                  <c:v>38237</c:v>
                </c:pt>
                <c:pt idx="1748">
                  <c:v>38238</c:v>
                </c:pt>
                <c:pt idx="1749">
                  <c:v>38239</c:v>
                </c:pt>
                <c:pt idx="1750">
                  <c:v>38240</c:v>
                </c:pt>
                <c:pt idx="1751">
                  <c:v>38243</c:v>
                </c:pt>
                <c:pt idx="1752">
                  <c:v>38244</c:v>
                </c:pt>
                <c:pt idx="1753">
                  <c:v>38245</c:v>
                </c:pt>
                <c:pt idx="1754">
                  <c:v>38246</c:v>
                </c:pt>
                <c:pt idx="1755">
                  <c:v>38247</c:v>
                </c:pt>
                <c:pt idx="1756">
                  <c:v>38250</c:v>
                </c:pt>
                <c:pt idx="1757">
                  <c:v>38251</c:v>
                </c:pt>
                <c:pt idx="1758">
                  <c:v>38252</c:v>
                </c:pt>
                <c:pt idx="1759">
                  <c:v>38253</c:v>
                </c:pt>
                <c:pt idx="1760">
                  <c:v>38254</c:v>
                </c:pt>
                <c:pt idx="1761">
                  <c:v>38257</c:v>
                </c:pt>
                <c:pt idx="1762">
                  <c:v>38258</c:v>
                </c:pt>
                <c:pt idx="1763">
                  <c:v>38259</c:v>
                </c:pt>
                <c:pt idx="1764">
                  <c:v>38260</c:v>
                </c:pt>
                <c:pt idx="1765">
                  <c:v>38261</c:v>
                </c:pt>
                <c:pt idx="1766">
                  <c:v>38264</c:v>
                </c:pt>
                <c:pt idx="1767">
                  <c:v>38265</c:v>
                </c:pt>
                <c:pt idx="1768">
                  <c:v>38266</c:v>
                </c:pt>
                <c:pt idx="1769">
                  <c:v>38267</c:v>
                </c:pt>
                <c:pt idx="1770">
                  <c:v>38268</c:v>
                </c:pt>
                <c:pt idx="1771">
                  <c:v>38271</c:v>
                </c:pt>
                <c:pt idx="1772">
                  <c:v>38272</c:v>
                </c:pt>
                <c:pt idx="1773">
                  <c:v>38273</c:v>
                </c:pt>
                <c:pt idx="1774">
                  <c:v>38274</c:v>
                </c:pt>
                <c:pt idx="1775">
                  <c:v>38275</c:v>
                </c:pt>
                <c:pt idx="1776">
                  <c:v>38278</c:v>
                </c:pt>
                <c:pt idx="1777">
                  <c:v>38279</c:v>
                </c:pt>
                <c:pt idx="1778">
                  <c:v>38280</c:v>
                </c:pt>
                <c:pt idx="1779">
                  <c:v>38281</c:v>
                </c:pt>
                <c:pt idx="1780">
                  <c:v>38282</c:v>
                </c:pt>
                <c:pt idx="1781">
                  <c:v>38285</c:v>
                </c:pt>
                <c:pt idx="1782">
                  <c:v>38286</c:v>
                </c:pt>
                <c:pt idx="1783">
                  <c:v>38287</c:v>
                </c:pt>
                <c:pt idx="1784">
                  <c:v>38288</c:v>
                </c:pt>
                <c:pt idx="1785">
                  <c:v>38289</c:v>
                </c:pt>
                <c:pt idx="1786">
                  <c:v>38291</c:v>
                </c:pt>
                <c:pt idx="1787">
                  <c:v>38292</c:v>
                </c:pt>
                <c:pt idx="1788">
                  <c:v>38293</c:v>
                </c:pt>
                <c:pt idx="1789">
                  <c:v>38294</c:v>
                </c:pt>
                <c:pt idx="1790">
                  <c:v>38295</c:v>
                </c:pt>
                <c:pt idx="1791">
                  <c:v>38296</c:v>
                </c:pt>
                <c:pt idx="1792">
                  <c:v>38299</c:v>
                </c:pt>
                <c:pt idx="1793">
                  <c:v>38300</c:v>
                </c:pt>
                <c:pt idx="1794">
                  <c:v>38301</c:v>
                </c:pt>
                <c:pt idx="1795">
                  <c:v>38302</c:v>
                </c:pt>
                <c:pt idx="1796">
                  <c:v>38303</c:v>
                </c:pt>
                <c:pt idx="1797">
                  <c:v>38306</c:v>
                </c:pt>
                <c:pt idx="1798">
                  <c:v>38307</c:v>
                </c:pt>
                <c:pt idx="1799">
                  <c:v>38308</c:v>
                </c:pt>
                <c:pt idx="1800">
                  <c:v>38309</c:v>
                </c:pt>
                <c:pt idx="1801">
                  <c:v>38310</c:v>
                </c:pt>
                <c:pt idx="1802">
                  <c:v>38313</c:v>
                </c:pt>
                <c:pt idx="1803">
                  <c:v>38314</c:v>
                </c:pt>
                <c:pt idx="1804">
                  <c:v>38315</c:v>
                </c:pt>
                <c:pt idx="1805">
                  <c:v>38316</c:v>
                </c:pt>
                <c:pt idx="1806">
                  <c:v>38317</c:v>
                </c:pt>
                <c:pt idx="1807">
                  <c:v>38320</c:v>
                </c:pt>
                <c:pt idx="1808">
                  <c:v>38321</c:v>
                </c:pt>
                <c:pt idx="1809">
                  <c:v>38322</c:v>
                </c:pt>
                <c:pt idx="1810">
                  <c:v>38323</c:v>
                </c:pt>
                <c:pt idx="1811">
                  <c:v>38324</c:v>
                </c:pt>
                <c:pt idx="1812">
                  <c:v>38327</c:v>
                </c:pt>
                <c:pt idx="1813">
                  <c:v>38328</c:v>
                </c:pt>
                <c:pt idx="1814">
                  <c:v>38329</c:v>
                </c:pt>
                <c:pt idx="1815">
                  <c:v>38330</c:v>
                </c:pt>
                <c:pt idx="1816">
                  <c:v>38331</c:v>
                </c:pt>
                <c:pt idx="1817">
                  <c:v>38334</c:v>
                </c:pt>
                <c:pt idx="1818">
                  <c:v>38335</c:v>
                </c:pt>
                <c:pt idx="1819">
                  <c:v>38336</c:v>
                </c:pt>
                <c:pt idx="1820">
                  <c:v>38337</c:v>
                </c:pt>
                <c:pt idx="1821">
                  <c:v>38338</c:v>
                </c:pt>
                <c:pt idx="1822">
                  <c:v>38341</c:v>
                </c:pt>
                <c:pt idx="1823">
                  <c:v>38342</c:v>
                </c:pt>
                <c:pt idx="1824">
                  <c:v>38343</c:v>
                </c:pt>
                <c:pt idx="1825">
                  <c:v>38344</c:v>
                </c:pt>
                <c:pt idx="1826">
                  <c:v>38348</c:v>
                </c:pt>
                <c:pt idx="1827">
                  <c:v>38349</c:v>
                </c:pt>
                <c:pt idx="1828">
                  <c:v>38350</c:v>
                </c:pt>
                <c:pt idx="1829">
                  <c:v>38351</c:v>
                </c:pt>
                <c:pt idx="1830">
                  <c:v>38352</c:v>
                </c:pt>
                <c:pt idx="1831">
                  <c:v>38355</c:v>
                </c:pt>
                <c:pt idx="1832">
                  <c:v>38356</c:v>
                </c:pt>
                <c:pt idx="1833">
                  <c:v>38357</c:v>
                </c:pt>
                <c:pt idx="1834">
                  <c:v>38358</c:v>
                </c:pt>
                <c:pt idx="1835">
                  <c:v>38359</c:v>
                </c:pt>
                <c:pt idx="1836">
                  <c:v>38362</c:v>
                </c:pt>
                <c:pt idx="1837">
                  <c:v>38363</c:v>
                </c:pt>
                <c:pt idx="1838">
                  <c:v>38364</c:v>
                </c:pt>
                <c:pt idx="1839">
                  <c:v>38365</c:v>
                </c:pt>
                <c:pt idx="1840">
                  <c:v>38366</c:v>
                </c:pt>
                <c:pt idx="1841">
                  <c:v>38369</c:v>
                </c:pt>
                <c:pt idx="1842">
                  <c:v>38370</c:v>
                </c:pt>
                <c:pt idx="1843">
                  <c:v>38371</c:v>
                </c:pt>
                <c:pt idx="1844">
                  <c:v>38372</c:v>
                </c:pt>
                <c:pt idx="1845">
                  <c:v>38373</c:v>
                </c:pt>
                <c:pt idx="1846">
                  <c:v>38376</c:v>
                </c:pt>
                <c:pt idx="1847">
                  <c:v>38377</c:v>
                </c:pt>
                <c:pt idx="1848">
                  <c:v>38378</c:v>
                </c:pt>
                <c:pt idx="1849">
                  <c:v>38379</c:v>
                </c:pt>
                <c:pt idx="1850">
                  <c:v>38380</c:v>
                </c:pt>
                <c:pt idx="1851">
                  <c:v>38383</c:v>
                </c:pt>
                <c:pt idx="1852">
                  <c:v>38384</c:v>
                </c:pt>
                <c:pt idx="1853">
                  <c:v>38385</c:v>
                </c:pt>
                <c:pt idx="1854">
                  <c:v>38386</c:v>
                </c:pt>
                <c:pt idx="1855">
                  <c:v>38387</c:v>
                </c:pt>
                <c:pt idx="1856">
                  <c:v>38390</c:v>
                </c:pt>
                <c:pt idx="1857">
                  <c:v>38391</c:v>
                </c:pt>
                <c:pt idx="1858">
                  <c:v>38392</c:v>
                </c:pt>
                <c:pt idx="1859">
                  <c:v>38393</c:v>
                </c:pt>
                <c:pt idx="1860">
                  <c:v>38394</c:v>
                </c:pt>
                <c:pt idx="1861">
                  <c:v>38397</c:v>
                </c:pt>
                <c:pt idx="1862">
                  <c:v>38398</c:v>
                </c:pt>
                <c:pt idx="1863">
                  <c:v>38399</c:v>
                </c:pt>
                <c:pt idx="1864">
                  <c:v>38400</c:v>
                </c:pt>
                <c:pt idx="1865">
                  <c:v>38401</c:v>
                </c:pt>
                <c:pt idx="1866">
                  <c:v>38404</c:v>
                </c:pt>
                <c:pt idx="1867">
                  <c:v>38405</c:v>
                </c:pt>
                <c:pt idx="1868">
                  <c:v>38406</c:v>
                </c:pt>
                <c:pt idx="1869">
                  <c:v>38407</c:v>
                </c:pt>
                <c:pt idx="1870">
                  <c:v>38408</c:v>
                </c:pt>
                <c:pt idx="1871">
                  <c:v>38411</c:v>
                </c:pt>
                <c:pt idx="1872">
                  <c:v>38412</c:v>
                </c:pt>
                <c:pt idx="1873">
                  <c:v>38413</c:v>
                </c:pt>
                <c:pt idx="1874">
                  <c:v>38414</c:v>
                </c:pt>
                <c:pt idx="1875">
                  <c:v>38415</c:v>
                </c:pt>
                <c:pt idx="1876">
                  <c:v>38418</c:v>
                </c:pt>
                <c:pt idx="1877">
                  <c:v>38419</c:v>
                </c:pt>
                <c:pt idx="1878">
                  <c:v>38420</c:v>
                </c:pt>
                <c:pt idx="1879">
                  <c:v>38421</c:v>
                </c:pt>
                <c:pt idx="1880">
                  <c:v>38422</c:v>
                </c:pt>
                <c:pt idx="1881">
                  <c:v>38425</c:v>
                </c:pt>
                <c:pt idx="1882">
                  <c:v>38426</c:v>
                </c:pt>
                <c:pt idx="1883">
                  <c:v>38427</c:v>
                </c:pt>
                <c:pt idx="1884">
                  <c:v>38428</c:v>
                </c:pt>
                <c:pt idx="1885">
                  <c:v>38429</c:v>
                </c:pt>
                <c:pt idx="1886">
                  <c:v>38432</c:v>
                </c:pt>
                <c:pt idx="1887">
                  <c:v>38433</c:v>
                </c:pt>
                <c:pt idx="1888">
                  <c:v>38434</c:v>
                </c:pt>
                <c:pt idx="1889">
                  <c:v>38435</c:v>
                </c:pt>
                <c:pt idx="1890">
                  <c:v>38439</c:v>
                </c:pt>
                <c:pt idx="1891">
                  <c:v>38440</c:v>
                </c:pt>
                <c:pt idx="1892">
                  <c:v>38441</c:v>
                </c:pt>
                <c:pt idx="1893">
                  <c:v>38442</c:v>
                </c:pt>
                <c:pt idx="1894">
                  <c:v>38443</c:v>
                </c:pt>
                <c:pt idx="1895">
                  <c:v>38446</c:v>
                </c:pt>
                <c:pt idx="1896">
                  <c:v>38447</c:v>
                </c:pt>
                <c:pt idx="1897">
                  <c:v>38448</c:v>
                </c:pt>
                <c:pt idx="1898">
                  <c:v>38449</c:v>
                </c:pt>
                <c:pt idx="1899">
                  <c:v>38450</c:v>
                </c:pt>
                <c:pt idx="1900">
                  <c:v>38453</c:v>
                </c:pt>
                <c:pt idx="1901">
                  <c:v>38454</c:v>
                </c:pt>
                <c:pt idx="1902">
                  <c:v>38455</c:v>
                </c:pt>
                <c:pt idx="1903">
                  <c:v>38456</c:v>
                </c:pt>
                <c:pt idx="1904">
                  <c:v>38457</c:v>
                </c:pt>
                <c:pt idx="1905">
                  <c:v>38460</c:v>
                </c:pt>
                <c:pt idx="1906">
                  <c:v>38461</c:v>
                </c:pt>
                <c:pt idx="1907">
                  <c:v>38462</c:v>
                </c:pt>
                <c:pt idx="1908">
                  <c:v>38463</c:v>
                </c:pt>
                <c:pt idx="1909">
                  <c:v>38464</c:v>
                </c:pt>
                <c:pt idx="1910">
                  <c:v>38467</c:v>
                </c:pt>
                <c:pt idx="1911">
                  <c:v>38468</c:v>
                </c:pt>
                <c:pt idx="1912">
                  <c:v>38469</c:v>
                </c:pt>
                <c:pt idx="1913">
                  <c:v>38470</c:v>
                </c:pt>
                <c:pt idx="1914">
                  <c:v>38471</c:v>
                </c:pt>
                <c:pt idx="1915">
                  <c:v>38472</c:v>
                </c:pt>
                <c:pt idx="1916">
                  <c:v>38474</c:v>
                </c:pt>
                <c:pt idx="1917">
                  <c:v>38475</c:v>
                </c:pt>
                <c:pt idx="1918">
                  <c:v>38476</c:v>
                </c:pt>
                <c:pt idx="1919">
                  <c:v>38477</c:v>
                </c:pt>
                <c:pt idx="1920">
                  <c:v>38478</c:v>
                </c:pt>
                <c:pt idx="1921">
                  <c:v>38481</c:v>
                </c:pt>
                <c:pt idx="1922">
                  <c:v>38482</c:v>
                </c:pt>
                <c:pt idx="1923">
                  <c:v>38483</c:v>
                </c:pt>
                <c:pt idx="1924">
                  <c:v>38484</c:v>
                </c:pt>
                <c:pt idx="1925">
                  <c:v>38485</c:v>
                </c:pt>
                <c:pt idx="1926">
                  <c:v>38488</c:v>
                </c:pt>
                <c:pt idx="1927">
                  <c:v>38489</c:v>
                </c:pt>
                <c:pt idx="1928">
                  <c:v>38490</c:v>
                </c:pt>
                <c:pt idx="1929">
                  <c:v>38491</c:v>
                </c:pt>
                <c:pt idx="1930">
                  <c:v>38492</c:v>
                </c:pt>
                <c:pt idx="1931">
                  <c:v>38495</c:v>
                </c:pt>
                <c:pt idx="1932">
                  <c:v>38496</c:v>
                </c:pt>
                <c:pt idx="1933">
                  <c:v>38497</c:v>
                </c:pt>
                <c:pt idx="1934">
                  <c:v>38498</c:v>
                </c:pt>
                <c:pt idx="1935">
                  <c:v>38499</c:v>
                </c:pt>
                <c:pt idx="1936">
                  <c:v>38502</c:v>
                </c:pt>
                <c:pt idx="1937">
                  <c:v>38503</c:v>
                </c:pt>
                <c:pt idx="1938">
                  <c:v>38504</c:v>
                </c:pt>
                <c:pt idx="1939">
                  <c:v>38505</c:v>
                </c:pt>
                <c:pt idx="1940">
                  <c:v>38506</c:v>
                </c:pt>
                <c:pt idx="1941">
                  <c:v>38509</c:v>
                </c:pt>
                <c:pt idx="1942">
                  <c:v>38510</c:v>
                </c:pt>
                <c:pt idx="1943">
                  <c:v>38511</c:v>
                </c:pt>
                <c:pt idx="1944">
                  <c:v>38512</c:v>
                </c:pt>
                <c:pt idx="1945">
                  <c:v>38513</c:v>
                </c:pt>
                <c:pt idx="1946">
                  <c:v>38516</c:v>
                </c:pt>
                <c:pt idx="1947">
                  <c:v>38517</c:v>
                </c:pt>
                <c:pt idx="1948">
                  <c:v>38518</c:v>
                </c:pt>
                <c:pt idx="1949">
                  <c:v>38519</c:v>
                </c:pt>
                <c:pt idx="1950">
                  <c:v>38520</c:v>
                </c:pt>
                <c:pt idx="1951">
                  <c:v>38523</c:v>
                </c:pt>
                <c:pt idx="1952">
                  <c:v>38524</c:v>
                </c:pt>
                <c:pt idx="1953">
                  <c:v>38525</c:v>
                </c:pt>
                <c:pt idx="1954">
                  <c:v>38526</c:v>
                </c:pt>
                <c:pt idx="1955">
                  <c:v>38527</c:v>
                </c:pt>
                <c:pt idx="1956">
                  <c:v>38530</c:v>
                </c:pt>
                <c:pt idx="1957">
                  <c:v>38531</c:v>
                </c:pt>
                <c:pt idx="1958">
                  <c:v>38532</c:v>
                </c:pt>
                <c:pt idx="1959">
                  <c:v>38533</c:v>
                </c:pt>
                <c:pt idx="1960">
                  <c:v>38534</c:v>
                </c:pt>
                <c:pt idx="1961">
                  <c:v>38537</c:v>
                </c:pt>
                <c:pt idx="1962">
                  <c:v>38538</c:v>
                </c:pt>
                <c:pt idx="1963">
                  <c:v>38539</c:v>
                </c:pt>
                <c:pt idx="1964">
                  <c:v>38540</c:v>
                </c:pt>
                <c:pt idx="1965">
                  <c:v>38541</c:v>
                </c:pt>
                <c:pt idx="1966">
                  <c:v>38544</c:v>
                </c:pt>
                <c:pt idx="1967">
                  <c:v>38545</c:v>
                </c:pt>
                <c:pt idx="1968">
                  <c:v>38546</c:v>
                </c:pt>
                <c:pt idx="1969">
                  <c:v>38547</c:v>
                </c:pt>
                <c:pt idx="1970">
                  <c:v>38548</c:v>
                </c:pt>
                <c:pt idx="1971">
                  <c:v>38551</c:v>
                </c:pt>
                <c:pt idx="1972">
                  <c:v>38552</c:v>
                </c:pt>
                <c:pt idx="1973">
                  <c:v>38553</c:v>
                </c:pt>
                <c:pt idx="1974">
                  <c:v>38554</c:v>
                </c:pt>
                <c:pt idx="1975">
                  <c:v>38555</c:v>
                </c:pt>
                <c:pt idx="1976">
                  <c:v>38558</c:v>
                </c:pt>
                <c:pt idx="1977">
                  <c:v>38559</c:v>
                </c:pt>
                <c:pt idx="1978">
                  <c:v>38560</c:v>
                </c:pt>
                <c:pt idx="1979">
                  <c:v>38561</c:v>
                </c:pt>
                <c:pt idx="1980">
                  <c:v>38562</c:v>
                </c:pt>
                <c:pt idx="1981">
                  <c:v>38564</c:v>
                </c:pt>
                <c:pt idx="1982">
                  <c:v>38565</c:v>
                </c:pt>
                <c:pt idx="1983">
                  <c:v>38566</c:v>
                </c:pt>
                <c:pt idx="1984">
                  <c:v>38567</c:v>
                </c:pt>
                <c:pt idx="1985">
                  <c:v>38568</c:v>
                </c:pt>
                <c:pt idx="1986">
                  <c:v>38569</c:v>
                </c:pt>
                <c:pt idx="1987">
                  <c:v>38572</c:v>
                </c:pt>
                <c:pt idx="1988">
                  <c:v>38573</c:v>
                </c:pt>
                <c:pt idx="1989">
                  <c:v>38574</c:v>
                </c:pt>
                <c:pt idx="1990">
                  <c:v>38575</c:v>
                </c:pt>
                <c:pt idx="1991">
                  <c:v>38576</c:v>
                </c:pt>
                <c:pt idx="1992">
                  <c:v>38579</c:v>
                </c:pt>
                <c:pt idx="1993">
                  <c:v>38580</c:v>
                </c:pt>
                <c:pt idx="1994">
                  <c:v>38581</c:v>
                </c:pt>
                <c:pt idx="1995">
                  <c:v>38582</c:v>
                </c:pt>
                <c:pt idx="1996">
                  <c:v>38583</c:v>
                </c:pt>
                <c:pt idx="1997">
                  <c:v>38586</c:v>
                </c:pt>
                <c:pt idx="1998">
                  <c:v>38587</c:v>
                </c:pt>
                <c:pt idx="1999">
                  <c:v>38588</c:v>
                </c:pt>
                <c:pt idx="2000">
                  <c:v>38589</c:v>
                </c:pt>
                <c:pt idx="2001">
                  <c:v>38590</c:v>
                </c:pt>
                <c:pt idx="2002">
                  <c:v>38593</c:v>
                </c:pt>
                <c:pt idx="2003">
                  <c:v>38594</c:v>
                </c:pt>
                <c:pt idx="2004">
                  <c:v>38595</c:v>
                </c:pt>
                <c:pt idx="2005">
                  <c:v>38596</c:v>
                </c:pt>
                <c:pt idx="2006">
                  <c:v>38597</c:v>
                </c:pt>
                <c:pt idx="2007">
                  <c:v>38600</c:v>
                </c:pt>
                <c:pt idx="2008">
                  <c:v>38601</c:v>
                </c:pt>
                <c:pt idx="2009">
                  <c:v>38602</c:v>
                </c:pt>
                <c:pt idx="2010">
                  <c:v>38603</c:v>
                </c:pt>
                <c:pt idx="2011">
                  <c:v>38604</c:v>
                </c:pt>
                <c:pt idx="2012">
                  <c:v>38607</c:v>
                </c:pt>
                <c:pt idx="2013">
                  <c:v>38608</c:v>
                </c:pt>
                <c:pt idx="2014">
                  <c:v>38609</c:v>
                </c:pt>
                <c:pt idx="2015">
                  <c:v>38610</c:v>
                </c:pt>
                <c:pt idx="2016">
                  <c:v>38611</c:v>
                </c:pt>
                <c:pt idx="2017">
                  <c:v>38614</c:v>
                </c:pt>
                <c:pt idx="2018">
                  <c:v>38615</c:v>
                </c:pt>
                <c:pt idx="2019">
                  <c:v>38616</c:v>
                </c:pt>
                <c:pt idx="2020">
                  <c:v>38617</c:v>
                </c:pt>
                <c:pt idx="2021">
                  <c:v>38618</c:v>
                </c:pt>
                <c:pt idx="2022">
                  <c:v>38621</c:v>
                </c:pt>
                <c:pt idx="2023">
                  <c:v>38622</c:v>
                </c:pt>
                <c:pt idx="2024">
                  <c:v>38623</c:v>
                </c:pt>
                <c:pt idx="2025">
                  <c:v>38624</c:v>
                </c:pt>
                <c:pt idx="2026">
                  <c:v>38625</c:v>
                </c:pt>
                <c:pt idx="2027">
                  <c:v>38628</c:v>
                </c:pt>
                <c:pt idx="2028">
                  <c:v>38629</c:v>
                </c:pt>
                <c:pt idx="2029">
                  <c:v>38630</c:v>
                </c:pt>
                <c:pt idx="2030">
                  <c:v>38631</c:v>
                </c:pt>
                <c:pt idx="2031">
                  <c:v>38632</c:v>
                </c:pt>
                <c:pt idx="2032">
                  <c:v>38635</c:v>
                </c:pt>
                <c:pt idx="2033">
                  <c:v>38636</c:v>
                </c:pt>
                <c:pt idx="2034">
                  <c:v>38637</c:v>
                </c:pt>
                <c:pt idx="2035">
                  <c:v>38638</c:v>
                </c:pt>
                <c:pt idx="2036">
                  <c:v>38639</c:v>
                </c:pt>
                <c:pt idx="2037">
                  <c:v>38642</c:v>
                </c:pt>
                <c:pt idx="2038">
                  <c:v>38643</c:v>
                </c:pt>
                <c:pt idx="2039">
                  <c:v>38644</c:v>
                </c:pt>
                <c:pt idx="2040">
                  <c:v>38645</c:v>
                </c:pt>
                <c:pt idx="2041">
                  <c:v>38646</c:v>
                </c:pt>
                <c:pt idx="2042">
                  <c:v>38649</c:v>
                </c:pt>
                <c:pt idx="2043">
                  <c:v>38650</c:v>
                </c:pt>
                <c:pt idx="2044">
                  <c:v>38651</c:v>
                </c:pt>
                <c:pt idx="2045">
                  <c:v>38652</c:v>
                </c:pt>
                <c:pt idx="2046">
                  <c:v>38653</c:v>
                </c:pt>
                <c:pt idx="2047">
                  <c:v>38656</c:v>
                </c:pt>
                <c:pt idx="2048">
                  <c:v>38657</c:v>
                </c:pt>
                <c:pt idx="2049">
                  <c:v>38658</c:v>
                </c:pt>
                <c:pt idx="2050">
                  <c:v>38659</c:v>
                </c:pt>
                <c:pt idx="2051">
                  <c:v>38660</c:v>
                </c:pt>
                <c:pt idx="2052">
                  <c:v>38663</c:v>
                </c:pt>
                <c:pt idx="2053">
                  <c:v>38664</c:v>
                </c:pt>
                <c:pt idx="2054">
                  <c:v>38665</c:v>
                </c:pt>
                <c:pt idx="2055">
                  <c:v>38666</c:v>
                </c:pt>
                <c:pt idx="2056">
                  <c:v>38667</c:v>
                </c:pt>
                <c:pt idx="2057">
                  <c:v>38670</c:v>
                </c:pt>
                <c:pt idx="2058">
                  <c:v>38671</c:v>
                </c:pt>
                <c:pt idx="2059">
                  <c:v>38672</c:v>
                </c:pt>
                <c:pt idx="2060">
                  <c:v>38673</c:v>
                </c:pt>
                <c:pt idx="2061">
                  <c:v>38674</c:v>
                </c:pt>
                <c:pt idx="2062">
                  <c:v>38677</c:v>
                </c:pt>
                <c:pt idx="2063">
                  <c:v>38678</c:v>
                </c:pt>
                <c:pt idx="2064">
                  <c:v>38679</c:v>
                </c:pt>
                <c:pt idx="2065">
                  <c:v>38680</c:v>
                </c:pt>
                <c:pt idx="2066">
                  <c:v>38681</c:v>
                </c:pt>
                <c:pt idx="2067">
                  <c:v>38684</c:v>
                </c:pt>
                <c:pt idx="2068">
                  <c:v>38685</c:v>
                </c:pt>
                <c:pt idx="2069">
                  <c:v>38686</c:v>
                </c:pt>
                <c:pt idx="2070">
                  <c:v>38687</c:v>
                </c:pt>
                <c:pt idx="2071">
                  <c:v>38688</c:v>
                </c:pt>
                <c:pt idx="2072">
                  <c:v>38691</c:v>
                </c:pt>
                <c:pt idx="2073">
                  <c:v>38692</c:v>
                </c:pt>
                <c:pt idx="2074">
                  <c:v>38693</c:v>
                </c:pt>
                <c:pt idx="2075">
                  <c:v>38694</c:v>
                </c:pt>
                <c:pt idx="2076">
                  <c:v>38695</c:v>
                </c:pt>
                <c:pt idx="2077">
                  <c:v>38698</c:v>
                </c:pt>
                <c:pt idx="2078">
                  <c:v>38699</c:v>
                </c:pt>
                <c:pt idx="2079">
                  <c:v>38700</c:v>
                </c:pt>
                <c:pt idx="2080">
                  <c:v>38701</c:v>
                </c:pt>
                <c:pt idx="2081">
                  <c:v>38702</c:v>
                </c:pt>
                <c:pt idx="2082">
                  <c:v>38705</c:v>
                </c:pt>
                <c:pt idx="2083">
                  <c:v>38706</c:v>
                </c:pt>
                <c:pt idx="2084">
                  <c:v>38707</c:v>
                </c:pt>
                <c:pt idx="2085">
                  <c:v>38708</c:v>
                </c:pt>
                <c:pt idx="2086">
                  <c:v>38709</c:v>
                </c:pt>
                <c:pt idx="2087">
                  <c:v>38713</c:v>
                </c:pt>
                <c:pt idx="2088">
                  <c:v>38714</c:v>
                </c:pt>
                <c:pt idx="2089">
                  <c:v>38715</c:v>
                </c:pt>
                <c:pt idx="2090">
                  <c:v>38716</c:v>
                </c:pt>
                <c:pt idx="2091">
                  <c:v>38717</c:v>
                </c:pt>
                <c:pt idx="2092">
                  <c:v>38720</c:v>
                </c:pt>
                <c:pt idx="2093">
                  <c:v>38721</c:v>
                </c:pt>
                <c:pt idx="2094">
                  <c:v>38722</c:v>
                </c:pt>
                <c:pt idx="2095">
                  <c:v>38723</c:v>
                </c:pt>
                <c:pt idx="2096">
                  <c:v>38726</c:v>
                </c:pt>
                <c:pt idx="2097">
                  <c:v>38727</c:v>
                </c:pt>
                <c:pt idx="2098">
                  <c:v>38728</c:v>
                </c:pt>
                <c:pt idx="2099">
                  <c:v>38729</c:v>
                </c:pt>
                <c:pt idx="2100">
                  <c:v>38730</c:v>
                </c:pt>
                <c:pt idx="2101">
                  <c:v>38733</c:v>
                </c:pt>
                <c:pt idx="2102">
                  <c:v>38734</c:v>
                </c:pt>
                <c:pt idx="2103">
                  <c:v>38735</c:v>
                </c:pt>
                <c:pt idx="2104">
                  <c:v>38736</c:v>
                </c:pt>
                <c:pt idx="2105">
                  <c:v>38737</c:v>
                </c:pt>
                <c:pt idx="2106">
                  <c:v>38740</c:v>
                </c:pt>
                <c:pt idx="2107">
                  <c:v>38741</c:v>
                </c:pt>
                <c:pt idx="2108">
                  <c:v>38742</c:v>
                </c:pt>
                <c:pt idx="2109">
                  <c:v>38743</c:v>
                </c:pt>
                <c:pt idx="2110">
                  <c:v>38744</c:v>
                </c:pt>
                <c:pt idx="2111">
                  <c:v>38747</c:v>
                </c:pt>
                <c:pt idx="2112">
                  <c:v>38748</c:v>
                </c:pt>
                <c:pt idx="2113">
                  <c:v>38749</c:v>
                </c:pt>
                <c:pt idx="2114">
                  <c:v>38750</c:v>
                </c:pt>
                <c:pt idx="2115">
                  <c:v>38751</c:v>
                </c:pt>
                <c:pt idx="2116">
                  <c:v>38754</c:v>
                </c:pt>
                <c:pt idx="2117">
                  <c:v>38755</c:v>
                </c:pt>
                <c:pt idx="2118">
                  <c:v>38756</c:v>
                </c:pt>
                <c:pt idx="2119">
                  <c:v>38757</c:v>
                </c:pt>
                <c:pt idx="2120">
                  <c:v>38758</c:v>
                </c:pt>
                <c:pt idx="2121">
                  <c:v>38761</c:v>
                </c:pt>
                <c:pt idx="2122">
                  <c:v>38762</c:v>
                </c:pt>
                <c:pt idx="2123">
                  <c:v>38763</c:v>
                </c:pt>
                <c:pt idx="2124">
                  <c:v>38764</c:v>
                </c:pt>
                <c:pt idx="2125">
                  <c:v>38765</c:v>
                </c:pt>
                <c:pt idx="2126">
                  <c:v>38768</c:v>
                </c:pt>
                <c:pt idx="2127">
                  <c:v>38769</c:v>
                </c:pt>
                <c:pt idx="2128">
                  <c:v>38770</c:v>
                </c:pt>
                <c:pt idx="2129">
                  <c:v>38771</c:v>
                </c:pt>
                <c:pt idx="2130">
                  <c:v>38772</c:v>
                </c:pt>
                <c:pt idx="2131">
                  <c:v>38775</c:v>
                </c:pt>
                <c:pt idx="2132">
                  <c:v>38776</c:v>
                </c:pt>
                <c:pt idx="2133">
                  <c:v>38777</c:v>
                </c:pt>
                <c:pt idx="2134">
                  <c:v>38778</c:v>
                </c:pt>
                <c:pt idx="2135">
                  <c:v>38779</c:v>
                </c:pt>
                <c:pt idx="2136">
                  <c:v>38782</c:v>
                </c:pt>
                <c:pt idx="2137">
                  <c:v>38783</c:v>
                </c:pt>
                <c:pt idx="2138">
                  <c:v>38784</c:v>
                </c:pt>
                <c:pt idx="2139">
                  <c:v>38785</c:v>
                </c:pt>
                <c:pt idx="2140">
                  <c:v>38786</c:v>
                </c:pt>
                <c:pt idx="2141">
                  <c:v>38789</c:v>
                </c:pt>
                <c:pt idx="2142">
                  <c:v>38790</c:v>
                </c:pt>
                <c:pt idx="2143">
                  <c:v>38791</c:v>
                </c:pt>
                <c:pt idx="2144">
                  <c:v>38792</c:v>
                </c:pt>
                <c:pt idx="2145">
                  <c:v>38793</c:v>
                </c:pt>
                <c:pt idx="2146">
                  <c:v>38796</c:v>
                </c:pt>
                <c:pt idx="2147">
                  <c:v>38797</c:v>
                </c:pt>
                <c:pt idx="2148">
                  <c:v>38798</c:v>
                </c:pt>
                <c:pt idx="2149">
                  <c:v>38799</c:v>
                </c:pt>
                <c:pt idx="2150">
                  <c:v>38800</c:v>
                </c:pt>
                <c:pt idx="2151">
                  <c:v>38803</c:v>
                </c:pt>
                <c:pt idx="2152">
                  <c:v>38804</c:v>
                </c:pt>
                <c:pt idx="2153">
                  <c:v>38805</c:v>
                </c:pt>
                <c:pt idx="2154">
                  <c:v>38806</c:v>
                </c:pt>
                <c:pt idx="2155">
                  <c:v>38807</c:v>
                </c:pt>
                <c:pt idx="2156">
                  <c:v>38810</c:v>
                </c:pt>
                <c:pt idx="2157">
                  <c:v>38811</c:v>
                </c:pt>
                <c:pt idx="2158">
                  <c:v>38812</c:v>
                </c:pt>
                <c:pt idx="2159">
                  <c:v>38813</c:v>
                </c:pt>
                <c:pt idx="2160">
                  <c:v>38814</c:v>
                </c:pt>
                <c:pt idx="2161">
                  <c:v>38817</c:v>
                </c:pt>
                <c:pt idx="2162">
                  <c:v>38818</c:v>
                </c:pt>
                <c:pt idx="2163">
                  <c:v>38819</c:v>
                </c:pt>
                <c:pt idx="2164">
                  <c:v>38820</c:v>
                </c:pt>
                <c:pt idx="2165">
                  <c:v>38824</c:v>
                </c:pt>
                <c:pt idx="2166">
                  <c:v>38825</c:v>
                </c:pt>
                <c:pt idx="2167">
                  <c:v>38826</c:v>
                </c:pt>
                <c:pt idx="2168">
                  <c:v>38827</c:v>
                </c:pt>
                <c:pt idx="2169">
                  <c:v>38828</c:v>
                </c:pt>
                <c:pt idx="2170">
                  <c:v>38831</c:v>
                </c:pt>
                <c:pt idx="2171">
                  <c:v>38832</c:v>
                </c:pt>
                <c:pt idx="2172">
                  <c:v>38833</c:v>
                </c:pt>
                <c:pt idx="2173">
                  <c:v>38834</c:v>
                </c:pt>
                <c:pt idx="2174">
                  <c:v>38835</c:v>
                </c:pt>
                <c:pt idx="2175">
                  <c:v>38837</c:v>
                </c:pt>
                <c:pt idx="2176">
                  <c:v>38838</c:v>
                </c:pt>
                <c:pt idx="2177">
                  <c:v>38839</c:v>
                </c:pt>
                <c:pt idx="2178">
                  <c:v>38840</c:v>
                </c:pt>
                <c:pt idx="2179">
                  <c:v>38841</c:v>
                </c:pt>
                <c:pt idx="2180">
                  <c:v>38842</c:v>
                </c:pt>
                <c:pt idx="2181">
                  <c:v>38845</c:v>
                </c:pt>
                <c:pt idx="2182">
                  <c:v>38846</c:v>
                </c:pt>
                <c:pt idx="2183">
                  <c:v>38847</c:v>
                </c:pt>
                <c:pt idx="2184">
                  <c:v>38848</c:v>
                </c:pt>
                <c:pt idx="2185">
                  <c:v>38849</c:v>
                </c:pt>
                <c:pt idx="2186">
                  <c:v>38852</c:v>
                </c:pt>
                <c:pt idx="2187">
                  <c:v>38853</c:v>
                </c:pt>
                <c:pt idx="2188">
                  <c:v>38854</c:v>
                </c:pt>
                <c:pt idx="2189">
                  <c:v>38855</c:v>
                </c:pt>
                <c:pt idx="2190">
                  <c:v>38856</c:v>
                </c:pt>
                <c:pt idx="2191">
                  <c:v>38859</c:v>
                </c:pt>
                <c:pt idx="2192">
                  <c:v>38860</c:v>
                </c:pt>
                <c:pt idx="2193">
                  <c:v>38861</c:v>
                </c:pt>
                <c:pt idx="2194">
                  <c:v>38862</c:v>
                </c:pt>
                <c:pt idx="2195">
                  <c:v>38863</c:v>
                </c:pt>
                <c:pt idx="2196">
                  <c:v>38866</c:v>
                </c:pt>
                <c:pt idx="2197">
                  <c:v>38867</c:v>
                </c:pt>
                <c:pt idx="2198">
                  <c:v>38868</c:v>
                </c:pt>
                <c:pt idx="2199">
                  <c:v>38869</c:v>
                </c:pt>
                <c:pt idx="2200">
                  <c:v>38870</c:v>
                </c:pt>
                <c:pt idx="2201">
                  <c:v>38873</c:v>
                </c:pt>
                <c:pt idx="2202">
                  <c:v>38874</c:v>
                </c:pt>
                <c:pt idx="2203">
                  <c:v>38875</c:v>
                </c:pt>
                <c:pt idx="2204">
                  <c:v>38876</c:v>
                </c:pt>
                <c:pt idx="2205">
                  <c:v>38877</c:v>
                </c:pt>
                <c:pt idx="2206">
                  <c:v>38880</c:v>
                </c:pt>
                <c:pt idx="2207">
                  <c:v>38881</c:v>
                </c:pt>
                <c:pt idx="2208">
                  <c:v>38882</c:v>
                </c:pt>
                <c:pt idx="2209">
                  <c:v>38883</c:v>
                </c:pt>
                <c:pt idx="2210">
                  <c:v>38884</c:v>
                </c:pt>
                <c:pt idx="2211">
                  <c:v>38887</c:v>
                </c:pt>
                <c:pt idx="2212">
                  <c:v>38888</c:v>
                </c:pt>
                <c:pt idx="2213">
                  <c:v>38889</c:v>
                </c:pt>
                <c:pt idx="2214">
                  <c:v>38890</c:v>
                </c:pt>
                <c:pt idx="2215">
                  <c:v>38891</c:v>
                </c:pt>
                <c:pt idx="2216">
                  <c:v>38894</c:v>
                </c:pt>
                <c:pt idx="2217">
                  <c:v>38895</c:v>
                </c:pt>
                <c:pt idx="2218">
                  <c:v>38896</c:v>
                </c:pt>
                <c:pt idx="2219">
                  <c:v>38897</c:v>
                </c:pt>
                <c:pt idx="2220">
                  <c:v>38898</c:v>
                </c:pt>
                <c:pt idx="2221">
                  <c:v>38901</c:v>
                </c:pt>
                <c:pt idx="2222">
                  <c:v>38902</c:v>
                </c:pt>
                <c:pt idx="2223">
                  <c:v>38903</c:v>
                </c:pt>
                <c:pt idx="2224">
                  <c:v>38904</c:v>
                </c:pt>
                <c:pt idx="2225">
                  <c:v>38905</c:v>
                </c:pt>
                <c:pt idx="2226">
                  <c:v>38908</c:v>
                </c:pt>
                <c:pt idx="2227">
                  <c:v>38909</c:v>
                </c:pt>
                <c:pt idx="2228">
                  <c:v>38910</c:v>
                </c:pt>
                <c:pt idx="2229">
                  <c:v>38911</c:v>
                </c:pt>
                <c:pt idx="2230">
                  <c:v>38912</c:v>
                </c:pt>
                <c:pt idx="2231">
                  <c:v>38915</c:v>
                </c:pt>
                <c:pt idx="2232">
                  <c:v>38916</c:v>
                </c:pt>
                <c:pt idx="2233">
                  <c:v>38917</c:v>
                </c:pt>
                <c:pt idx="2234">
                  <c:v>38918</c:v>
                </c:pt>
                <c:pt idx="2235">
                  <c:v>38919</c:v>
                </c:pt>
                <c:pt idx="2236">
                  <c:v>38922</c:v>
                </c:pt>
                <c:pt idx="2237">
                  <c:v>38923</c:v>
                </c:pt>
                <c:pt idx="2238">
                  <c:v>38924</c:v>
                </c:pt>
                <c:pt idx="2239">
                  <c:v>38925</c:v>
                </c:pt>
                <c:pt idx="2240">
                  <c:v>38926</c:v>
                </c:pt>
                <c:pt idx="2241">
                  <c:v>38929</c:v>
                </c:pt>
                <c:pt idx="2242">
                  <c:v>38930</c:v>
                </c:pt>
                <c:pt idx="2243">
                  <c:v>38931</c:v>
                </c:pt>
                <c:pt idx="2244">
                  <c:v>38932</c:v>
                </c:pt>
                <c:pt idx="2245">
                  <c:v>38933</c:v>
                </c:pt>
                <c:pt idx="2246">
                  <c:v>38936</c:v>
                </c:pt>
                <c:pt idx="2247">
                  <c:v>38937</c:v>
                </c:pt>
                <c:pt idx="2248">
                  <c:v>38938</c:v>
                </c:pt>
                <c:pt idx="2249">
                  <c:v>38939</c:v>
                </c:pt>
                <c:pt idx="2250">
                  <c:v>38940</c:v>
                </c:pt>
                <c:pt idx="2251">
                  <c:v>38943</c:v>
                </c:pt>
                <c:pt idx="2252">
                  <c:v>38944</c:v>
                </c:pt>
                <c:pt idx="2253">
                  <c:v>38945</c:v>
                </c:pt>
                <c:pt idx="2254">
                  <c:v>38946</c:v>
                </c:pt>
                <c:pt idx="2255">
                  <c:v>38947</c:v>
                </c:pt>
                <c:pt idx="2256">
                  <c:v>38950</c:v>
                </c:pt>
                <c:pt idx="2257">
                  <c:v>38951</c:v>
                </c:pt>
                <c:pt idx="2258">
                  <c:v>38952</c:v>
                </c:pt>
                <c:pt idx="2259">
                  <c:v>38953</c:v>
                </c:pt>
                <c:pt idx="2260">
                  <c:v>38954</c:v>
                </c:pt>
                <c:pt idx="2261">
                  <c:v>38957</c:v>
                </c:pt>
                <c:pt idx="2262">
                  <c:v>38958</c:v>
                </c:pt>
                <c:pt idx="2263">
                  <c:v>38959</c:v>
                </c:pt>
                <c:pt idx="2264">
                  <c:v>38960</c:v>
                </c:pt>
                <c:pt idx="2265">
                  <c:v>38961</c:v>
                </c:pt>
                <c:pt idx="2266">
                  <c:v>38964</c:v>
                </c:pt>
                <c:pt idx="2267">
                  <c:v>38965</c:v>
                </c:pt>
                <c:pt idx="2268">
                  <c:v>38966</c:v>
                </c:pt>
                <c:pt idx="2269">
                  <c:v>38967</c:v>
                </c:pt>
                <c:pt idx="2270">
                  <c:v>38968</c:v>
                </c:pt>
                <c:pt idx="2271">
                  <c:v>38971</c:v>
                </c:pt>
                <c:pt idx="2272">
                  <c:v>38972</c:v>
                </c:pt>
                <c:pt idx="2273">
                  <c:v>38973</c:v>
                </c:pt>
                <c:pt idx="2274">
                  <c:v>38974</c:v>
                </c:pt>
                <c:pt idx="2275">
                  <c:v>38975</c:v>
                </c:pt>
                <c:pt idx="2276">
                  <c:v>38978</c:v>
                </c:pt>
                <c:pt idx="2277">
                  <c:v>38979</c:v>
                </c:pt>
                <c:pt idx="2278">
                  <c:v>38980</c:v>
                </c:pt>
                <c:pt idx="2279">
                  <c:v>38981</c:v>
                </c:pt>
                <c:pt idx="2280">
                  <c:v>38982</c:v>
                </c:pt>
                <c:pt idx="2281">
                  <c:v>38985</c:v>
                </c:pt>
                <c:pt idx="2282">
                  <c:v>38986</c:v>
                </c:pt>
                <c:pt idx="2283">
                  <c:v>38987</c:v>
                </c:pt>
                <c:pt idx="2284">
                  <c:v>38988</c:v>
                </c:pt>
                <c:pt idx="2285">
                  <c:v>38989</c:v>
                </c:pt>
                <c:pt idx="2286">
                  <c:v>38990</c:v>
                </c:pt>
                <c:pt idx="2287">
                  <c:v>38992</c:v>
                </c:pt>
                <c:pt idx="2288">
                  <c:v>38993</c:v>
                </c:pt>
                <c:pt idx="2289">
                  <c:v>38994</c:v>
                </c:pt>
                <c:pt idx="2290">
                  <c:v>38995</c:v>
                </c:pt>
                <c:pt idx="2291">
                  <c:v>38996</c:v>
                </c:pt>
                <c:pt idx="2292">
                  <c:v>38999</c:v>
                </c:pt>
                <c:pt idx="2293">
                  <c:v>39000</c:v>
                </c:pt>
                <c:pt idx="2294">
                  <c:v>39001</c:v>
                </c:pt>
                <c:pt idx="2295">
                  <c:v>39002</c:v>
                </c:pt>
                <c:pt idx="2296">
                  <c:v>39003</c:v>
                </c:pt>
                <c:pt idx="2297">
                  <c:v>39006</c:v>
                </c:pt>
                <c:pt idx="2298">
                  <c:v>39007</c:v>
                </c:pt>
                <c:pt idx="2299">
                  <c:v>39008</c:v>
                </c:pt>
                <c:pt idx="2300">
                  <c:v>39009</c:v>
                </c:pt>
                <c:pt idx="2301">
                  <c:v>39010</c:v>
                </c:pt>
                <c:pt idx="2302">
                  <c:v>39013</c:v>
                </c:pt>
                <c:pt idx="2303">
                  <c:v>39014</c:v>
                </c:pt>
                <c:pt idx="2304">
                  <c:v>39015</c:v>
                </c:pt>
                <c:pt idx="2305">
                  <c:v>39016</c:v>
                </c:pt>
                <c:pt idx="2306">
                  <c:v>39017</c:v>
                </c:pt>
                <c:pt idx="2307">
                  <c:v>39020</c:v>
                </c:pt>
                <c:pt idx="2308">
                  <c:v>39021</c:v>
                </c:pt>
                <c:pt idx="2309">
                  <c:v>39022</c:v>
                </c:pt>
                <c:pt idx="2310">
                  <c:v>39023</c:v>
                </c:pt>
                <c:pt idx="2311">
                  <c:v>39024</c:v>
                </c:pt>
                <c:pt idx="2312">
                  <c:v>39027</c:v>
                </c:pt>
                <c:pt idx="2313">
                  <c:v>39028</c:v>
                </c:pt>
                <c:pt idx="2314">
                  <c:v>39029</c:v>
                </c:pt>
                <c:pt idx="2315">
                  <c:v>39030</c:v>
                </c:pt>
                <c:pt idx="2316">
                  <c:v>39031</c:v>
                </c:pt>
                <c:pt idx="2317">
                  <c:v>39034</c:v>
                </c:pt>
                <c:pt idx="2318">
                  <c:v>39035</c:v>
                </c:pt>
                <c:pt idx="2319">
                  <c:v>39036</c:v>
                </c:pt>
                <c:pt idx="2320">
                  <c:v>39037</c:v>
                </c:pt>
                <c:pt idx="2321">
                  <c:v>39038</c:v>
                </c:pt>
                <c:pt idx="2322">
                  <c:v>39041</c:v>
                </c:pt>
                <c:pt idx="2323">
                  <c:v>39042</c:v>
                </c:pt>
                <c:pt idx="2324">
                  <c:v>39043</c:v>
                </c:pt>
                <c:pt idx="2325">
                  <c:v>39044</c:v>
                </c:pt>
                <c:pt idx="2326">
                  <c:v>39045</c:v>
                </c:pt>
                <c:pt idx="2327">
                  <c:v>39048</c:v>
                </c:pt>
                <c:pt idx="2328">
                  <c:v>39049</c:v>
                </c:pt>
                <c:pt idx="2329">
                  <c:v>39050</c:v>
                </c:pt>
                <c:pt idx="2330">
                  <c:v>39051</c:v>
                </c:pt>
                <c:pt idx="2331">
                  <c:v>39052</c:v>
                </c:pt>
                <c:pt idx="2332">
                  <c:v>39055</c:v>
                </c:pt>
                <c:pt idx="2333">
                  <c:v>39056</c:v>
                </c:pt>
                <c:pt idx="2334">
                  <c:v>39057</c:v>
                </c:pt>
                <c:pt idx="2335">
                  <c:v>39058</c:v>
                </c:pt>
                <c:pt idx="2336">
                  <c:v>39059</c:v>
                </c:pt>
                <c:pt idx="2337">
                  <c:v>39062</c:v>
                </c:pt>
                <c:pt idx="2338">
                  <c:v>39063</c:v>
                </c:pt>
                <c:pt idx="2339">
                  <c:v>39064</c:v>
                </c:pt>
                <c:pt idx="2340">
                  <c:v>39065</c:v>
                </c:pt>
                <c:pt idx="2341">
                  <c:v>39066</c:v>
                </c:pt>
                <c:pt idx="2342">
                  <c:v>39069</c:v>
                </c:pt>
                <c:pt idx="2343">
                  <c:v>39070</c:v>
                </c:pt>
                <c:pt idx="2344">
                  <c:v>39071</c:v>
                </c:pt>
                <c:pt idx="2345">
                  <c:v>39072</c:v>
                </c:pt>
                <c:pt idx="2346">
                  <c:v>39073</c:v>
                </c:pt>
                <c:pt idx="2347">
                  <c:v>39077</c:v>
                </c:pt>
                <c:pt idx="2348">
                  <c:v>39078</c:v>
                </c:pt>
                <c:pt idx="2349">
                  <c:v>39079</c:v>
                </c:pt>
                <c:pt idx="2350">
                  <c:v>39080</c:v>
                </c:pt>
                <c:pt idx="2351">
                  <c:v>39082</c:v>
                </c:pt>
                <c:pt idx="2352">
                  <c:v>39084</c:v>
                </c:pt>
                <c:pt idx="2353">
                  <c:v>39085</c:v>
                </c:pt>
                <c:pt idx="2354">
                  <c:v>39086</c:v>
                </c:pt>
                <c:pt idx="2355">
                  <c:v>39087</c:v>
                </c:pt>
                <c:pt idx="2356">
                  <c:v>39090</c:v>
                </c:pt>
                <c:pt idx="2357">
                  <c:v>39091</c:v>
                </c:pt>
                <c:pt idx="2358">
                  <c:v>39092</c:v>
                </c:pt>
                <c:pt idx="2359">
                  <c:v>39093</c:v>
                </c:pt>
                <c:pt idx="2360">
                  <c:v>39094</c:v>
                </c:pt>
                <c:pt idx="2361">
                  <c:v>39097</c:v>
                </c:pt>
                <c:pt idx="2362">
                  <c:v>39098</c:v>
                </c:pt>
                <c:pt idx="2363">
                  <c:v>39099</c:v>
                </c:pt>
                <c:pt idx="2364">
                  <c:v>39100</c:v>
                </c:pt>
                <c:pt idx="2365">
                  <c:v>39101</c:v>
                </c:pt>
                <c:pt idx="2366">
                  <c:v>39104</c:v>
                </c:pt>
                <c:pt idx="2367">
                  <c:v>39105</c:v>
                </c:pt>
                <c:pt idx="2368">
                  <c:v>39106</c:v>
                </c:pt>
                <c:pt idx="2369">
                  <c:v>39107</c:v>
                </c:pt>
                <c:pt idx="2370">
                  <c:v>39108</c:v>
                </c:pt>
                <c:pt idx="2371">
                  <c:v>39111</c:v>
                </c:pt>
                <c:pt idx="2372">
                  <c:v>39112</c:v>
                </c:pt>
                <c:pt idx="2373">
                  <c:v>39113</c:v>
                </c:pt>
                <c:pt idx="2374">
                  <c:v>39114</c:v>
                </c:pt>
                <c:pt idx="2375">
                  <c:v>39115</c:v>
                </c:pt>
                <c:pt idx="2376">
                  <c:v>39118</c:v>
                </c:pt>
                <c:pt idx="2377">
                  <c:v>39119</c:v>
                </c:pt>
                <c:pt idx="2378">
                  <c:v>39120</c:v>
                </c:pt>
                <c:pt idx="2379">
                  <c:v>39121</c:v>
                </c:pt>
                <c:pt idx="2380">
                  <c:v>39122</c:v>
                </c:pt>
                <c:pt idx="2381">
                  <c:v>39125</c:v>
                </c:pt>
                <c:pt idx="2382">
                  <c:v>39126</c:v>
                </c:pt>
                <c:pt idx="2383">
                  <c:v>39127</c:v>
                </c:pt>
                <c:pt idx="2384">
                  <c:v>39128</c:v>
                </c:pt>
                <c:pt idx="2385">
                  <c:v>39129</c:v>
                </c:pt>
                <c:pt idx="2386">
                  <c:v>39132</c:v>
                </c:pt>
                <c:pt idx="2387">
                  <c:v>39133</c:v>
                </c:pt>
                <c:pt idx="2388">
                  <c:v>39134</c:v>
                </c:pt>
                <c:pt idx="2389">
                  <c:v>39135</c:v>
                </c:pt>
                <c:pt idx="2390">
                  <c:v>39136</c:v>
                </c:pt>
                <c:pt idx="2391">
                  <c:v>39139</c:v>
                </c:pt>
                <c:pt idx="2392">
                  <c:v>39140</c:v>
                </c:pt>
                <c:pt idx="2393">
                  <c:v>39141</c:v>
                </c:pt>
                <c:pt idx="2394">
                  <c:v>39142</c:v>
                </c:pt>
                <c:pt idx="2395">
                  <c:v>39143</c:v>
                </c:pt>
                <c:pt idx="2396">
                  <c:v>39146</c:v>
                </c:pt>
                <c:pt idx="2397">
                  <c:v>39147</c:v>
                </c:pt>
                <c:pt idx="2398">
                  <c:v>39148</c:v>
                </c:pt>
                <c:pt idx="2399">
                  <c:v>39149</c:v>
                </c:pt>
                <c:pt idx="2400">
                  <c:v>39150</c:v>
                </c:pt>
                <c:pt idx="2401">
                  <c:v>39153</c:v>
                </c:pt>
                <c:pt idx="2402">
                  <c:v>39154</c:v>
                </c:pt>
                <c:pt idx="2403">
                  <c:v>39155</c:v>
                </c:pt>
                <c:pt idx="2404">
                  <c:v>39156</c:v>
                </c:pt>
                <c:pt idx="2405">
                  <c:v>39157</c:v>
                </c:pt>
                <c:pt idx="2406">
                  <c:v>39160</c:v>
                </c:pt>
                <c:pt idx="2407">
                  <c:v>39161</c:v>
                </c:pt>
                <c:pt idx="2408">
                  <c:v>39162</c:v>
                </c:pt>
                <c:pt idx="2409">
                  <c:v>39163</c:v>
                </c:pt>
                <c:pt idx="2410">
                  <c:v>39164</c:v>
                </c:pt>
                <c:pt idx="2411">
                  <c:v>39167</c:v>
                </c:pt>
                <c:pt idx="2412">
                  <c:v>39168</c:v>
                </c:pt>
                <c:pt idx="2413">
                  <c:v>39169</c:v>
                </c:pt>
                <c:pt idx="2414">
                  <c:v>39170</c:v>
                </c:pt>
                <c:pt idx="2415">
                  <c:v>39171</c:v>
                </c:pt>
                <c:pt idx="2416">
                  <c:v>39172</c:v>
                </c:pt>
                <c:pt idx="2417">
                  <c:v>39174</c:v>
                </c:pt>
                <c:pt idx="2418">
                  <c:v>39175</c:v>
                </c:pt>
                <c:pt idx="2419">
                  <c:v>39176</c:v>
                </c:pt>
                <c:pt idx="2420">
                  <c:v>39177</c:v>
                </c:pt>
                <c:pt idx="2421">
                  <c:v>39181</c:v>
                </c:pt>
                <c:pt idx="2422">
                  <c:v>39182</c:v>
                </c:pt>
                <c:pt idx="2423">
                  <c:v>39183</c:v>
                </c:pt>
                <c:pt idx="2424">
                  <c:v>39184</c:v>
                </c:pt>
                <c:pt idx="2425">
                  <c:v>39185</c:v>
                </c:pt>
                <c:pt idx="2426">
                  <c:v>39188</c:v>
                </c:pt>
                <c:pt idx="2427">
                  <c:v>39189</c:v>
                </c:pt>
                <c:pt idx="2428">
                  <c:v>39190</c:v>
                </c:pt>
                <c:pt idx="2429">
                  <c:v>39191</c:v>
                </c:pt>
                <c:pt idx="2430">
                  <c:v>39192</c:v>
                </c:pt>
                <c:pt idx="2431">
                  <c:v>39195</c:v>
                </c:pt>
                <c:pt idx="2432">
                  <c:v>39196</c:v>
                </c:pt>
                <c:pt idx="2433">
                  <c:v>39197</c:v>
                </c:pt>
                <c:pt idx="2434">
                  <c:v>39198</c:v>
                </c:pt>
                <c:pt idx="2435">
                  <c:v>39199</c:v>
                </c:pt>
                <c:pt idx="2436">
                  <c:v>39202</c:v>
                </c:pt>
                <c:pt idx="2437">
                  <c:v>39203</c:v>
                </c:pt>
                <c:pt idx="2438">
                  <c:v>39204</c:v>
                </c:pt>
                <c:pt idx="2439">
                  <c:v>39205</c:v>
                </c:pt>
                <c:pt idx="2440">
                  <c:v>39206</c:v>
                </c:pt>
                <c:pt idx="2441">
                  <c:v>39209</c:v>
                </c:pt>
                <c:pt idx="2442">
                  <c:v>39210</c:v>
                </c:pt>
                <c:pt idx="2443">
                  <c:v>39211</c:v>
                </c:pt>
                <c:pt idx="2444">
                  <c:v>39212</c:v>
                </c:pt>
                <c:pt idx="2445">
                  <c:v>39213</c:v>
                </c:pt>
                <c:pt idx="2446">
                  <c:v>39216</c:v>
                </c:pt>
                <c:pt idx="2447">
                  <c:v>39217</c:v>
                </c:pt>
                <c:pt idx="2448">
                  <c:v>39218</c:v>
                </c:pt>
                <c:pt idx="2449">
                  <c:v>39219</c:v>
                </c:pt>
                <c:pt idx="2450">
                  <c:v>39220</c:v>
                </c:pt>
                <c:pt idx="2451">
                  <c:v>39223</c:v>
                </c:pt>
                <c:pt idx="2452">
                  <c:v>39224</c:v>
                </c:pt>
                <c:pt idx="2453">
                  <c:v>39225</c:v>
                </c:pt>
                <c:pt idx="2454">
                  <c:v>39226</c:v>
                </c:pt>
                <c:pt idx="2455">
                  <c:v>39227</c:v>
                </c:pt>
                <c:pt idx="2456">
                  <c:v>39231</c:v>
                </c:pt>
                <c:pt idx="2457">
                  <c:v>39232</c:v>
                </c:pt>
                <c:pt idx="2458">
                  <c:v>39233</c:v>
                </c:pt>
                <c:pt idx="2459">
                  <c:v>39234</c:v>
                </c:pt>
                <c:pt idx="2460">
                  <c:v>39237</c:v>
                </c:pt>
                <c:pt idx="2461">
                  <c:v>39238</c:v>
                </c:pt>
                <c:pt idx="2462">
                  <c:v>39239</c:v>
                </c:pt>
                <c:pt idx="2463">
                  <c:v>39240</c:v>
                </c:pt>
                <c:pt idx="2464">
                  <c:v>39241</c:v>
                </c:pt>
                <c:pt idx="2465">
                  <c:v>39244</c:v>
                </c:pt>
                <c:pt idx="2466">
                  <c:v>39245</c:v>
                </c:pt>
                <c:pt idx="2467">
                  <c:v>39246</c:v>
                </c:pt>
                <c:pt idx="2468">
                  <c:v>39247</c:v>
                </c:pt>
                <c:pt idx="2469">
                  <c:v>39248</c:v>
                </c:pt>
                <c:pt idx="2470">
                  <c:v>39251</c:v>
                </c:pt>
                <c:pt idx="2471">
                  <c:v>39252</c:v>
                </c:pt>
                <c:pt idx="2472">
                  <c:v>39253</c:v>
                </c:pt>
                <c:pt idx="2473">
                  <c:v>39254</c:v>
                </c:pt>
                <c:pt idx="2474">
                  <c:v>39255</c:v>
                </c:pt>
                <c:pt idx="2475">
                  <c:v>39258</c:v>
                </c:pt>
                <c:pt idx="2476">
                  <c:v>39259</c:v>
                </c:pt>
                <c:pt idx="2477">
                  <c:v>39260</c:v>
                </c:pt>
                <c:pt idx="2478">
                  <c:v>39261</c:v>
                </c:pt>
                <c:pt idx="2479">
                  <c:v>39262</c:v>
                </c:pt>
                <c:pt idx="2480">
                  <c:v>39263</c:v>
                </c:pt>
                <c:pt idx="2481">
                  <c:v>39265</c:v>
                </c:pt>
                <c:pt idx="2482">
                  <c:v>39266</c:v>
                </c:pt>
                <c:pt idx="2483">
                  <c:v>39267</c:v>
                </c:pt>
                <c:pt idx="2484">
                  <c:v>39268</c:v>
                </c:pt>
                <c:pt idx="2485">
                  <c:v>39269</c:v>
                </c:pt>
                <c:pt idx="2486">
                  <c:v>39272</c:v>
                </c:pt>
                <c:pt idx="2487">
                  <c:v>39273</c:v>
                </c:pt>
                <c:pt idx="2488">
                  <c:v>39274</c:v>
                </c:pt>
                <c:pt idx="2489">
                  <c:v>39275</c:v>
                </c:pt>
                <c:pt idx="2490">
                  <c:v>39276</c:v>
                </c:pt>
                <c:pt idx="2491">
                  <c:v>39279</c:v>
                </c:pt>
                <c:pt idx="2492">
                  <c:v>39280</c:v>
                </c:pt>
                <c:pt idx="2493">
                  <c:v>39281</c:v>
                </c:pt>
                <c:pt idx="2494">
                  <c:v>39282</c:v>
                </c:pt>
                <c:pt idx="2495">
                  <c:v>39283</c:v>
                </c:pt>
                <c:pt idx="2496">
                  <c:v>39286</c:v>
                </c:pt>
                <c:pt idx="2497">
                  <c:v>39287</c:v>
                </c:pt>
                <c:pt idx="2498">
                  <c:v>39288</c:v>
                </c:pt>
                <c:pt idx="2499">
                  <c:v>39289</c:v>
                </c:pt>
                <c:pt idx="2500">
                  <c:v>39290</c:v>
                </c:pt>
                <c:pt idx="2501">
                  <c:v>39293</c:v>
                </c:pt>
                <c:pt idx="2502">
                  <c:v>39294</c:v>
                </c:pt>
                <c:pt idx="2503">
                  <c:v>39295</c:v>
                </c:pt>
                <c:pt idx="2504">
                  <c:v>39296</c:v>
                </c:pt>
                <c:pt idx="2505">
                  <c:v>39297</c:v>
                </c:pt>
                <c:pt idx="2506">
                  <c:v>39300</c:v>
                </c:pt>
                <c:pt idx="2507">
                  <c:v>39301</c:v>
                </c:pt>
                <c:pt idx="2508">
                  <c:v>39302</c:v>
                </c:pt>
                <c:pt idx="2509">
                  <c:v>39303</c:v>
                </c:pt>
                <c:pt idx="2510">
                  <c:v>39304</c:v>
                </c:pt>
                <c:pt idx="2511">
                  <c:v>39307</c:v>
                </c:pt>
                <c:pt idx="2512">
                  <c:v>39308</c:v>
                </c:pt>
                <c:pt idx="2513">
                  <c:v>39309</c:v>
                </c:pt>
                <c:pt idx="2514">
                  <c:v>39310</c:v>
                </c:pt>
                <c:pt idx="2515">
                  <c:v>39311</c:v>
                </c:pt>
                <c:pt idx="2516">
                  <c:v>39314</c:v>
                </c:pt>
                <c:pt idx="2517">
                  <c:v>39315</c:v>
                </c:pt>
                <c:pt idx="2518">
                  <c:v>39316</c:v>
                </c:pt>
                <c:pt idx="2519">
                  <c:v>39317</c:v>
                </c:pt>
                <c:pt idx="2520">
                  <c:v>39318</c:v>
                </c:pt>
                <c:pt idx="2521">
                  <c:v>39321</c:v>
                </c:pt>
                <c:pt idx="2522">
                  <c:v>39322</c:v>
                </c:pt>
                <c:pt idx="2523">
                  <c:v>39323</c:v>
                </c:pt>
                <c:pt idx="2524">
                  <c:v>39324</c:v>
                </c:pt>
                <c:pt idx="2525">
                  <c:v>39325</c:v>
                </c:pt>
                <c:pt idx="2526">
                  <c:v>39328</c:v>
                </c:pt>
                <c:pt idx="2527">
                  <c:v>39329</c:v>
                </c:pt>
                <c:pt idx="2528">
                  <c:v>39330</c:v>
                </c:pt>
                <c:pt idx="2529">
                  <c:v>39331</c:v>
                </c:pt>
                <c:pt idx="2530">
                  <c:v>39332</c:v>
                </c:pt>
                <c:pt idx="2531">
                  <c:v>39335</c:v>
                </c:pt>
                <c:pt idx="2532">
                  <c:v>39336</c:v>
                </c:pt>
                <c:pt idx="2533">
                  <c:v>39337</c:v>
                </c:pt>
                <c:pt idx="2534">
                  <c:v>39338</c:v>
                </c:pt>
                <c:pt idx="2535">
                  <c:v>39339</c:v>
                </c:pt>
                <c:pt idx="2536">
                  <c:v>39342</c:v>
                </c:pt>
                <c:pt idx="2537">
                  <c:v>39343</c:v>
                </c:pt>
                <c:pt idx="2538">
                  <c:v>39344</c:v>
                </c:pt>
                <c:pt idx="2539">
                  <c:v>39345</c:v>
                </c:pt>
                <c:pt idx="2540">
                  <c:v>39346</c:v>
                </c:pt>
                <c:pt idx="2541">
                  <c:v>39349</c:v>
                </c:pt>
                <c:pt idx="2542">
                  <c:v>39350</c:v>
                </c:pt>
                <c:pt idx="2543">
                  <c:v>39351</c:v>
                </c:pt>
                <c:pt idx="2544">
                  <c:v>39352</c:v>
                </c:pt>
                <c:pt idx="2545">
                  <c:v>39353</c:v>
                </c:pt>
                <c:pt idx="2546">
                  <c:v>39355</c:v>
                </c:pt>
                <c:pt idx="2547">
                  <c:v>39356</c:v>
                </c:pt>
                <c:pt idx="2548">
                  <c:v>39357</c:v>
                </c:pt>
                <c:pt idx="2549">
                  <c:v>39358</c:v>
                </c:pt>
                <c:pt idx="2550">
                  <c:v>39359</c:v>
                </c:pt>
                <c:pt idx="2551">
                  <c:v>39360</c:v>
                </c:pt>
                <c:pt idx="2552">
                  <c:v>39363</c:v>
                </c:pt>
                <c:pt idx="2553">
                  <c:v>39364</c:v>
                </c:pt>
                <c:pt idx="2554">
                  <c:v>39365</c:v>
                </c:pt>
                <c:pt idx="2555">
                  <c:v>39366</c:v>
                </c:pt>
                <c:pt idx="2556">
                  <c:v>39367</c:v>
                </c:pt>
                <c:pt idx="2557">
                  <c:v>39370</c:v>
                </c:pt>
                <c:pt idx="2558">
                  <c:v>39371</c:v>
                </c:pt>
                <c:pt idx="2559">
                  <c:v>39372</c:v>
                </c:pt>
                <c:pt idx="2560">
                  <c:v>39373</c:v>
                </c:pt>
                <c:pt idx="2561">
                  <c:v>39374</c:v>
                </c:pt>
                <c:pt idx="2562">
                  <c:v>39377</c:v>
                </c:pt>
                <c:pt idx="2563">
                  <c:v>39378</c:v>
                </c:pt>
                <c:pt idx="2564">
                  <c:v>39379</c:v>
                </c:pt>
                <c:pt idx="2565">
                  <c:v>39380</c:v>
                </c:pt>
                <c:pt idx="2566">
                  <c:v>39381</c:v>
                </c:pt>
                <c:pt idx="2567">
                  <c:v>39384</c:v>
                </c:pt>
                <c:pt idx="2568">
                  <c:v>39385</c:v>
                </c:pt>
                <c:pt idx="2569">
                  <c:v>39386</c:v>
                </c:pt>
                <c:pt idx="2570">
                  <c:v>39387</c:v>
                </c:pt>
                <c:pt idx="2571">
                  <c:v>39388</c:v>
                </c:pt>
                <c:pt idx="2572">
                  <c:v>39391</c:v>
                </c:pt>
                <c:pt idx="2573">
                  <c:v>39392</c:v>
                </c:pt>
                <c:pt idx="2574">
                  <c:v>39393</c:v>
                </c:pt>
                <c:pt idx="2575">
                  <c:v>39394</c:v>
                </c:pt>
                <c:pt idx="2576">
                  <c:v>39395</c:v>
                </c:pt>
                <c:pt idx="2577">
                  <c:v>39398</c:v>
                </c:pt>
                <c:pt idx="2578">
                  <c:v>39399</c:v>
                </c:pt>
                <c:pt idx="2579">
                  <c:v>39400</c:v>
                </c:pt>
                <c:pt idx="2580">
                  <c:v>39401</c:v>
                </c:pt>
                <c:pt idx="2581">
                  <c:v>39402</c:v>
                </c:pt>
                <c:pt idx="2582">
                  <c:v>39405</c:v>
                </c:pt>
                <c:pt idx="2583">
                  <c:v>39406</c:v>
                </c:pt>
                <c:pt idx="2584">
                  <c:v>39407</c:v>
                </c:pt>
                <c:pt idx="2585">
                  <c:v>39408</c:v>
                </c:pt>
                <c:pt idx="2586">
                  <c:v>39409</c:v>
                </c:pt>
                <c:pt idx="2587">
                  <c:v>39412</c:v>
                </c:pt>
                <c:pt idx="2588">
                  <c:v>39413</c:v>
                </c:pt>
                <c:pt idx="2589">
                  <c:v>39414</c:v>
                </c:pt>
                <c:pt idx="2590">
                  <c:v>39415</c:v>
                </c:pt>
                <c:pt idx="2591">
                  <c:v>39416</c:v>
                </c:pt>
                <c:pt idx="2592">
                  <c:v>39419</c:v>
                </c:pt>
                <c:pt idx="2593">
                  <c:v>39420</c:v>
                </c:pt>
                <c:pt idx="2594">
                  <c:v>39421</c:v>
                </c:pt>
                <c:pt idx="2595">
                  <c:v>39422</c:v>
                </c:pt>
                <c:pt idx="2596">
                  <c:v>39423</c:v>
                </c:pt>
                <c:pt idx="2597">
                  <c:v>39426</c:v>
                </c:pt>
                <c:pt idx="2598">
                  <c:v>39427</c:v>
                </c:pt>
                <c:pt idx="2599">
                  <c:v>39428</c:v>
                </c:pt>
                <c:pt idx="2600">
                  <c:v>39429</c:v>
                </c:pt>
                <c:pt idx="2601">
                  <c:v>39430</c:v>
                </c:pt>
                <c:pt idx="2602">
                  <c:v>39433</c:v>
                </c:pt>
                <c:pt idx="2603">
                  <c:v>39434</c:v>
                </c:pt>
                <c:pt idx="2604">
                  <c:v>39435</c:v>
                </c:pt>
                <c:pt idx="2605">
                  <c:v>39436</c:v>
                </c:pt>
                <c:pt idx="2606">
                  <c:v>39437</c:v>
                </c:pt>
                <c:pt idx="2607">
                  <c:v>39440</c:v>
                </c:pt>
                <c:pt idx="2608">
                  <c:v>39442</c:v>
                </c:pt>
                <c:pt idx="2609">
                  <c:v>39443</c:v>
                </c:pt>
                <c:pt idx="2610">
                  <c:v>39444</c:v>
                </c:pt>
                <c:pt idx="2611">
                  <c:v>39447</c:v>
                </c:pt>
                <c:pt idx="2612">
                  <c:v>39449</c:v>
                </c:pt>
                <c:pt idx="2613">
                  <c:v>39450</c:v>
                </c:pt>
                <c:pt idx="2614">
                  <c:v>39451</c:v>
                </c:pt>
                <c:pt idx="2615">
                  <c:v>39454</c:v>
                </c:pt>
                <c:pt idx="2616">
                  <c:v>39455</c:v>
                </c:pt>
                <c:pt idx="2617">
                  <c:v>39456</c:v>
                </c:pt>
                <c:pt idx="2618">
                  <c:v>39457</c:v>
                </c:pt>
                <c:pt idx="2619">
                  <c:v>39458</c:v>
                </c:pt>
                <c:pt idx="2620">
                  <c:v>39461</c:v>
                </c:pt>
                <c:pt idx="2621">
                  <c:v>39462</c:v>
                </c:pt>
                <c:pt idx="2622">
                  <c:v>39463</c:v>
                </c:pt>
                <c:pt idx="2623">
                  <c:v>39464</c:v>
                </c:pt>
                <c:pt idx="2624">
                  <c:v>39465</c:v>
                </c:pt>
                <c:pt idx="2625">
                  <c:v>39468</c:v>
                </c:pt>
                <c:pt idx="2626">
                  <c:v>39469</c:v>
                </c:pt>
                <c:pt idx="2627">
                  <c:v>39470</c:v>
                </c:pt>
                <c:pt idx="2628">
                  <c:v>39471</c:v>
                </c:pt>
                <c:pt idx="2629">
                  <c:v>39472</c:v>
                </c:pt>
                <c:pt idx="2630">
                  <c:v>39475</c:v>
                </c:pt>
                <c:pt idx="2631">
                  <c:v>39476</c:v>
                </c:pt>
                <c:pt idx="2632">
                  <c:v>39477</c:v>
                </c:pt>
                <c:pt idx="2633">
                  <c:v>39478</c:v>
                </c:pt>
                <c:pt idx="2634">
                  <c:v>39479</c:v>
                </c:pt>
                <c:pt idx="2635">
                  <c:v>39482</c:v>
                </c:pt>
                <c:pt idx="2636">
                  <c:v>39483</c:v>
                </c:pt>
                <c:pt idx="2637">
                  <c:v>39484</c:v>
                </c:pt>
                <c:pt idx="2638">
                  <c:v>39485</c:v>
                </c:pt>
                <c:pt idx="2639">
                  <c:v>39486</c:v>
                </c:pt>
                <c:pt idx="2640">
                  <c:v>39489</c:v>
                </c:pt>
                <c:pt idx="2641">
                  <c:v>39490</c:v>
                </c:pt>
                <c:pt idx="2642">
                  <c:v>39491</c:v>
                </c:pt>
                <c:pt idx="2643">
                  <c:v>39492</c:v>
                </c:pt>
                <c:pt idx="2644">
                  <c:v>39493</c:v>
                </c:pt>
                <c:pt idx="2645">
                  <c:v>39496</c:v>
                </c:pt>
                <c:pt idx="2646">
                  <c:v>39497</c:v>
                </c:pt>
                <c:pt idx="2647">
                  <c:v>39498</c:v>
                </c:pt>
                <c:pt idx="2648">
                  <c:v>39499</c:v>
                </c:pt>
                <c:pt idx="2649">
                  <c:v>39500</c:v>
                </c:pt>
                <c:pt idx="2650">
                  <c:v>39503</c:v>
                </c:pt>
                <c:pt idx="2651">
                  <c:v>39504</c:v>
                </c:pt>
                <c:pt idx="2652">
                  <c:v>39505</c:v>
                </c:pt>
                <c:pt idx="2653">
                  <c:v>39506</c:v>
                </c:pt>
                <c:pt idx="2654">
                  <c:v>39507</c:v>
                </c:pt>
                <c:pt idx="2655">
                  <c:v>39510</c:v>
                </c:pt>
                <c:pt idx="2656">
                  <c:v>39511</c:v>
                </c:pt>
                <c:pt idx="2657">
                  <c:v>39512</c:v>
                </c:pt>
                <c:pt idx="2658">
                  <c:v>39513</c:v>
                </c:pt>
                <c:pt idx="2659">
                  <c:v>39514</c:v>
                </c:pt>
                <c:pt idx="2660">
                  <c:v>39517</c:v>
                </c:pt>
                <c:pt idx="2661">
                  <c:v>39518</c:v>
                </c:pt>
                <c:pt idx="2662">
                  <c:v>39519</c:v>
                </c:pt>
                <c:pt idx="2663">
                  <c:v>39520</c:v>
                </c:pt>
                <c:pt idx="2664">
                  <c:v>39521</c:v>
                </c:pt>
                <c:pt idx="2665">
                  <c:v>39524</c:v>
                </c:pt>
                <c:pt idx="2666">
                  <c:v>39525</c:v>
                </c:pt>
                <c:pt idx="2667">
                  <c:v>39526</c:v>
                </c:pt>
                <c:pt idx="2668">
                  <c:v>39527</c:v>
                </c:pt>
                <c:pt idx="2669">
                  <c:v>39531</c:v>
                </c:pt>
                <c:pt idx="2670">
                  <c:v>39532</c:v>
                </c:pt>
                <c:pt idx="2671">
                  <c:v>39533</c:v>
                </c:pt>
                <c:pt idx="2672">
                  <c:v>39534</c:v>
                </c:pt>
                <c:pt idx="2673">
                  <c:v>39535</c:v>
                </c:pt>
                <c:pt idx="2674">
                  <c:v>39538</c:v>
                </c:pt>
                <c:pt idx="2675">
                  <c:v>39539</c:v>
                </c:pt>
                <c:pt idx="2676">
                  <c:v>39540</c:v>
                </c:pt>
                <c:pt idx="2677">
                  <c:v>39541</c:v>
                </c:pt>
                <c:pt idx="2678">
                  <c:v>39542</c:v>
                </c:pt>
                <c:pt idx="2679">
                  <c:v>39545</c:v>
                </c:pt>
                <c:pt idx="2680">
                  <c:v>39546</c:v>
                </c:pt>
                <c:pt idx="2681">
                  <c:v>39547</c:v>
                </c:pt>
                <c:pt idx="2682">
                  <c:v>39548</c:v>
                </c:pt>
                <c:pt idx="2683">
                  <c:v>39549</c:v>
                </c:pt>
                <c:pt idx="2684">
                  <c:v>39552</c:v>
                </c:pt>
                <c:pt idx="2685">
                  <c:v>39553</c:v>
                </c:pt>
                <c:pt idx="2686">
                  <c:v>39554</c:v>
                </c:pt>
                <c:pt idx="2687">
                  <c:v>39555</c:v>
                </c:pt>
                <c:pt idx="2688">
                  <c:v>39556</c:v>
                </c:pt>
                <c:pt idx="2689">
                  <c:v>39559</c:v>
                </c:pt>
                <c:pt idx="2690">
                  <c:v>39560</c:v>
                </c:pt>
                <c:pt idx="2691">
                  <c:v>39561</c:v>
                </c:pt>
                <c:pt idx="2692">
                  <c:v>39562</c:v>
                </c:pt>
                <c:pt idx="2693">
                  <c:v>39563</c:v>
                </c:pt>
                <c:pt idx="2694">
                  <c:v>39566</c:v>
                </c:pt>
                <c:pt idx="2695">
                  <c:v>39567</c:v>
                </c:pt>
                <c:pt idx="2696">
                  <c:v>39568</c:v>
                </c:pt>
                <c:pt idx="2697">
                  <c:v>39569</c:v>
                </c:pt>
                <c:pt idx="2698">
                  <c:v>39570</c:v>
                </c:pt>
                <c:pt idx="2699">
                  <c:v>39573</c:v>
                </c:pt>
                <c:pt idx="2700">
                  <c:v>39574</c:v>
                </c:pt>
                <c:pt idx="2701">
                  <c:v>39575</c:v>
                </c:pt>
                <c:pt idx="2702">
                  <c:v>39576</c:v>
                </c:pt>
                <c:pt idx="2703">
                  <c:v>39577</c:v>
                </c:pt>
                <c:pt idx="2704">
                  <c:v>39580</c:v>
                </c:pt>
                <c:pt idx="2705">
                  <c:v>39581</c:v>
                </c:pt>
                <c:pt idx="2706">
                  <c:v>39582</c:v>
                </c:pt>
                <c:pt idx="2707">
                  <c:v>39583</c:v>
                </c:pt>
                <c:pt idx="2708">
                  <c:v>39584</c:v>
                </c:pt>
                <c:pt idx="2709">
                  <c:v>39587</c:v>
                </c:pt>
                <c:pt idx="2710">
                  <c:v>39588</c:v>
                </c:pt>
                <c:pt idx="2711">
                  <c:v>39589</c:v>
                </c:pt>
                <c:pt idx="2712">
                  <c:v>39590</c:v>
                </c:pt>
                <c:pt idx="2713">
                  <c:v>39591</c:v>
                </c:pt>
                <c:pt idx="2714">
                  <c:v>39594</c:v>
                </c:pt>
                <c:pt idx="2715">
                  <c:v>39595</c:v>
                </c:pt>
                <c:pt idx="2716">
                  <c:v>39596</c:v>
                </c:pt>
                <c:pt idx="2717">
                  <c:v>39597</c:v>
                </c:pt>
                <c:pt idx="2718">
                  <c:v>39598</c:v>
                </c:pt>
                <c:pt idx="2719">
                  <c:v>39599</c:v>
                </c:pt>
                <c:pt idx="2720">
                  <c:v>39601</c:v>
                </c:pt>
                <c:pt idx="2721">
                  <c:v>39602</c:v>
                </c:pt>
                <c:pt idx="2722">
                  <c:v>39603</c:v>
                </c:pt>
                <c:pt idx="2723">
                  <c:v>39604</c:v>
                </c:pt>
                <c:pt idx="2724">
                  <c:v>39605</c:v>
                </c:pt>
                <c:pt idx="2725">
                  <c:v>39608</c:v>
                </c:pt>
                <c:pt idx="2726">
                  <c:v>39609</c:v>
                </c:pt>
                <c:pt idx="2727">
                  <c:v>39610</c:v>
                </c:pt>
                <c:pt idx="2728">
                  <c:v>39611</c:v>
                </c:pt>
                <c:pt idx="2729">
                  <c:v>39612</c:v>
                </c:pt>
                <c:pt idx="2730">
                  <c:v>39615</c:v>
                </c:pt>
                <c:pt idx="2731">
                  <c:v>39616</c:v>
                </c:pt>
                <c:pt idx="2732">
                  <c:v>39617</c:v>
                </c:pt>
                <c:pt idx="2733">
                  <c:v>39618</c:v>
                </c:pt>
                <c:pt idx="2734">
                  <c:v>39619</c:v>
                </c:pt>
                <c:pt idx="2735">
                  <c:v>39622</c:v>
                </c:pt>
                <c:pt idx="2736">
                  <c:v>39623</c:v>
                </c:pt>
                <c:pt idx="2737">
                  <c:v>39624</c:v>
                </c:pt>
                <c:pt idx="2738">
                  <c:v>39625</c:v>
                </c:pt>
                <c:pt idx="2739">
                  <c:v>39626</c:v>
                </c:pt>
                <c:pt idx="2740">
                  <c:v>39629</c:v>
                </c:pt>
                <c:pt idx="2741">
                  <c:v>39630</c:v>
                </c:pt>
                <c:pt idx="2742">
                  <c:v>39631</c:v>
                </c:pt>
                <c:pt idx="2743">
                  <c:v>39632</c:v>
                </c:pt>
                <c:pt idx="2744">
                  <c:v>39633</c:v>
                </c:pt>
                <c:pt idx="2745">
                  <c:v>39636</c:v>
                </c:pt>
                <c:pt idx="2746">
                  <c:v>39637</c:v>
                </c:pt>
                <c:pt idx="2747">
                  <c:v>39638</c:v>
                </c:pt>
                <c:pt idx="2748">
                  <c:v>39639</c:v>
                </c:pt>
                <c:pt idx="2749">
                  <c:v>39640</c:v>
                </c:pt>
                <c:pt idx="2750">
                  <c:v>39643</c:v>
                </c:pt>
                <c:pt idx="2751">
                  <c:v>39644</c:v>
                </c:pt>
                <c:pt idx="2752">
                  <c:v>39645</c:v>
                </c:pt>
                <c:pt idx="2753">
                  <c:v>39646</c:v>
                </c:pt>
                <c:pt idx="2754">
                  <c:v>39647</c:v>
                </c:pt>
                <c:pt idx="2755">
                  <c:v>39650</c:v>
                </c:pt>
                <c:pt idx="2756">
                  <c:v>39651</c:v>
                </c:pt>
                <c:pt idx="2757">
                  <c:v>39652</c:v>
                </c:pt>
                <c:pt idx="2758">
                  <c:v>39653</c:v>
                </c:pt>
                <c:pt idx="2759">
                  <c:v>39654</c:v>
                </c:pt>
                <c:pt idx="2760">
                  <c:v>39657</c:v>
                </c:pt>
                <c:pt idx="2761">
                  <c:v>39658</c:v>
                </c:pt>
                <c:pt idx="2762">
                  <c:v>39659</c:v>
                </c:pt>
                <c:pt idx="2763">
                  <c:v>39660</c:v>
                </c:pt>
                <c:pt idx="2764">
                  <c:v>39661</c:v>
                </c:pt>
                <c:pt idx="2765">
                  <c:v>39664</c:v>
                </c:pt>
                <c:pt idx="2766">
                  <c:v>39665</c:v>
                </c:pt>
                <c:pt idx="2767">
                  <c:v>39666</c:v>
                </c:pt>
                <c:pt idx="2768">
                  <c:v>39667</c:v>
                </c:pt>
                <c:pt idx="2769">
                  <c:v>39668</c:v>
                </c:pt>
                <c:pt idx="2770">
                  <c:v>39671</c:v>
                </c:pt>
                <c:pt idx="2771">
                  <c:v>39672</c:v>
                </c:pt>
                <c:pt idx="2772">
                  <c:v>39673</c:v>
                </c:pt>
                <c:pt idx="2773">
                  <c:v>39674</c:v>
                </c:pt>
                <c:pt idx="2774">
                  <c:v>39675</c:v>
                </c:pt>
                <c:pt idx="2775">
                  <c:v>39678</c:v>
                </c:pt>
                <c:pt idx="2776">
                  <c:v>39679</c:v>
                </c:pt>
                <c:pt idx="2777">
                  <c:v>39680</c:v>
                </c:pt>
                <c:pt idx="2778">
                  <c:v>39681</c:v>
                </c:pt>
                <c:pt idx="2779">
                  <c:v>39682</c:v>
                </c:pt>
                <c:pt idx="2780">
                  <c:v>39685</c:v>
                </c:pt>
                <c:pt idx="2781">
                  <c:v>39686</c:v>
                </c:pt>
                <c:pt idx="2782">
                  <c:v>39687</c:v>
                </c:pt>
                <c:pt idx="2783">
                  <c:v>39688</c:v>
                </c:pt>
                <c:pt idx="2784">
                  <c:v>39689</c:v>
                </c:pt>
                <c:pt idx="2785">
                  <c:v>39691</c:v>
                </c:pt>
                <c:pt idx="2786">
                  <c:v>39692</c:v>
                </c:pt>
                <c:pt idx="2787">
                  <c:v>39693</c:v>
                </c:pt>
                <c:pt idx="2788">
                  <c:v>39694</c:v>
                </c:pt>
                <c:pt idx="2789">
                  <c:v>39695</c:v>
                </c:pt>
                <c:pt idx="2790">
                  <c:v>39696</c:v>
                </c:pt>
                <c:pt idx="2791">
                  <c:v>39699</c:v>
                </c:pt>
                <c:pt idx="2792">
                  <c:v>39700</c:v>
                </c:pt>
                <c:pt idx="2793">
                  <c:v>39701</c:v>
                </c:pt>
                <c:pt idx="2794">
                  <c:v>39702</c:v>
                </c:pt>
                <c:pt idx="2795">
                  <c:v>39703</c:v>
                </c:pt>
                <c:pt idx="2796">
                  <c:v>39706</c:v>
                </c:pt>
                <c:pt idx="2797">
                  <c:v>39707</c:v>
                </c:pt>
                <c:pt idx="2798">
                  <c:v>39708</c:v>
                </c:pt>
                <c:pt idx="2799">
                  <c:v>39709</c:v>
                </c:pt>
                <c:pt idx="2800">
                  <c:v>39710</c:v>
                </c:pt>
                <c:pt idx="2801">
                  <c:v>39713</c:v>
                </c:pt>
                <c:pt idx="2802">
                  <c:v>39714</c:v>
                </c:pt>
                <c:pt idx="2803">
                  <c:v>39715</c:v>
                </c:pt>
                <c:pt idx="2804">
                  <c:v>39716</c:v>
                </c:pt>
                <c:pt idx="2805">
                  <c:v>39717</c:v>
                </c:pt>
                <c:pt idx="2806">
                  <c:v>39720</c:v>
                </c:pt>
                <c:pt idx="2807">
                  <c:v>39721</c:v>
                </c:pt>
                <c:pt idx="2808">
                  <c:v>39722</c:v>
                </c:pt>
                <c:pt idx="2809">
                  <c:v>39723</c:v>
                </c:pt>
                <c:pt idx="2810">
                  <c:v>39724</c:v>
                </c:pt>
                <c:pt idx="2811">
                  <c:v>39727</c:v>
                </c:pt>
                <c:pt idx="2812">
                  <c:v>39728</c:v>
                </c:pt>
                <c:pt idx="2813">
                  <c:v>39729</c:v>
                </c:pt>
                <c:pt idx="2814">
                  <c:v>39730</c:v>
                </c:pt>
                <c:pt idx="2815">
                  <c:v>39731</c:v>
                </c:pt>
                <c:pt idx="2816">
                  <c:v>39734</c:v>
                </c:pt>
                <c:pt idx="2817">
                  <c:v>39735</c:v>
                </c:pt>
                <c:pt idx="2818">
                  <c:v>39736</c:v>
                </c:pt>
                <c:pt idx="2819">
                  <c:v>39737</c:v>
                </c:pt>
                <c:pt idx="2820">
                  <c:v>39738</c:v>
                </c:pt>
                <c:pt idx="2821">
                  <c:v>39741</c:v>
                </c:pt>
                <c:pt idx="2822">
                  <c:v>39742</c:v>
                </c:pt>
                <c:pt idx="2823">
                  <c:v>39743</c:v>
                </c:pt>
                <c:pt idx="2824">
                  <c:v>39744</c:v>
                </c:pt>
                <c:pt idx="2825">
                  <c:v>39745</c:v>
                </c:pt>
                <c:pt idx="2826">
                  <c:v>39748</c:v>
                </c:pt>
                <c:pt idx="2827">
                  <c:v>39749</c:v>
                </c:pt>
                <c:pt idx="2828">
                  <c:v>39750</c:v>
                </c:pt>
                <c:pt idx="2829">
                  <c:v>39751</c:v>
                </c:pt>
                <c:pt idx="2830">
                  <c:v>39752</c:v>
                </c:pt>
                <c:pt idx="2831">
                  <c:v>39755</c:v>
                </c:pt>
                <c:pt idx="2832">
                  <c:v>39756</c:v>
                </c:pt>
                <c:pt idx="2833">
                  <c:v>39757</c:v>
                </c:pt>
                <c:pt idx="2834">
                  <c:v>39758</c:v>
                </c:pt>
                <c:pt idx="2835">
                  <c:v>39759</c:v>
                </c:pt>
                <c:pt idx="2836">
                  <c:v>39762</c:v>
                </c:pt>
                <c:pt idx="2837">
                  <c:v>39763</c:v>
                </c:pt>
                <c:pt idx="2838">
                  <c:v>39764</c:v>
                </c:pt>
                <c:pt idx="2839">
                  <c:v>39765</c:v>
                </c:pt>
                <c:pt idx="2840">
                  <c:v>39766</c:v>
                </c:pt>
                <c:pt idx="2841">
                  <c:v>39769</c:v>
                </c:pt>
                <c:pt idx="2842">
                  <c:v>39770</c:v>
                </c:pt>
                <c:pt idx="2843">
                  <c:v>39771</c:v>
                </c:pt>
                <c:pt idx="2844">
                  <c:v>39772</c:v>
                </c:pt>
                <c:pt idx="2845">
                  <c:v>39773</c:v>
                </c:pt>
                <c:pt idx="2846">
                  <c:v>39776</c:v>
                </c:pt>
                <c:pt idx="2847">
                  <c:v>39777</c:v>
                </c:pt>
                <c:pt idx="2848">
                  <c:v>39778</c:v>
                </c:pt>
                <c:pt idx="2849">
                  <c:v>39779</c:v>
                </c:pt>
                <c:pt idx="2850">
                  <c:v>39780</c:v>
                </c:pt>
                <c:pt idx="2851">
                  <c:v>39782</c:v>
                </c:pt>
                <c:pt idx="2852">
                  <c:v>39783</c:v>
                </c:pt>
                <c:pt idx="2853">
                  <c:v>39784</c:v>
                </c:pt>
                <c:pt idx="2854">
                  <c:v>39785</c:v>
                </c:pt>
                <c:pt idx="2855">
                  <c:v>39786</c:v>
                </c:pt>
                <c:pt idx="2856">
                  <c:v>39787</c:v>
                </c:pt>
                <c:pt idx="2857">
                  <c:v>39790</c:v>
                </c:pt>
                <c:pt idx="2858">
                  <c:v>39791</c:v>
                </c:pt>
                <c:pt idx="2859">
                  <c:v>39792</c:v>
                </c:pt>
                <c:pt idx="2860">
                  <c:v>39793</c:v>
                </c:pt>
                <c:pt idx="2861">
                  <c:v>39794</c:v>
                </c:pt>
                <c:pt idx="2862">
                  <c:v>39797</c:v>
                </c:pt>
                <c:pt idx="2863">
                  <c:v>39798</c:v>
                </c:pt>
                <c:pt idx="2864">
                  <c:v>39799</c:v>
                </c:pt>
                <c:pt idx="2865">
                  <c:v>39800</c:v>
                </c:pt>
                <c:pt idx="2866">
                  <c:v>39801</c:v>
                </c:pt>
                <c:pt idx="2867">
                  <c:v>39804</c:v>
                </c:pt>
                <c:pt idx="2868">
                  <c:v>39805</c:v>
                </c:pt>
                <c:pt idx="2869">
                  <c:v>39806</c:v>
                </c:pt>
                <c:pt idx="2870">
                  <c:v>39808</c:v>
                </c:pt>
                <c:pt idx="2871">
                  <c:v>39811</c:v>
                </c:pt>
                <c:pt idx="2872">
                  <c:v>39812</c:v>
                </c:pt>
                <c:pt idx="2873">
                  <c:v>39813</c:v>
                </c:pt>
                <c:pt idx="2874">
                  <c:v>39815</c:v>
                </c:pt>
                <c:pt idx="2875">
                  <c:v>39818</c:v>
                </c:pt>
                <c:pt idx="2876">
                  <c:v>39819</c:v>
                </c:pt>
                <c:pt idx="2877">
                  <c:v>39820</c:v>
                </c:pt>
                <c:pt idx="2878">
                  <c:v>39821</c:v>
                </c:pt>
                <c:pt idx="2879">
                  <c:v>39822</c:v>
                </c:pt>
                <c:pt idx="2880">
                  <c:v>39825</c:v>
                </c:pt>
                <c:pt idx="2881">
                  <c:v>39826</c:v>
                </c:pt>
                <c:pt idx="2882">
                  <c:v>39827</c:v>
                </c:pt>
                <c:pt idx="2883">
                  <c:v>39828</c:v>
                </c:pt>
                <c:pt idx="2884">
                  <c:v>39829</c:v>
                </c:pt>
                <c:pt idx="2885">
                  <c:v>39832</c:v>
                </c:pt>
                <c:pt idx="2886">
                  <c:v>39833</c:v>
                </c:pt>
                <c:pt idx="2887">
                  <c:v>39834</c:v>
                </c:pt>
                <c:pt idx="2888">
                  <c:v>39835</c:v>
                </c:pt>
                <c:pt idx="2889">
                  <c:v>39836</c:v>
                </c:pt>
                <c:pt idx="2890">
                  <c:v>39839</c:v>
                </c:pt>
                <c:pt idx="2891">
                  <c:v>39840</c:v>
                </c:pt>
                <c:pt idx="2892">
                  <c:v>39841</c:v>
                </c:pt>
                <c:pt idx="2893">
                  <c:v>39842</c:v>
                </c:pt>
                <c:pt idx="2894">
                  <c:v>39843</c:v>
                </c:pt>
                <c:pt idx="2895">
                  <c:v>39844</c:v>
                </c:pt>
                <c:pt idx="2896">
                  <c:v>39846</c:v>
                </c:pt>
                <c:pt idx="2897">
                  <c:v>39847</c:v>
                </c:pt>
                <c:pt idx="2898">
                  <c:v>39848</c:v>
                </c:pt>
                <c:pt idx="2899">
                  <c:v>39849</c:v>
                </c:pt>
                <c:pt idx="2900">
                  <c:v>39850</c:v>
                </c:pt>
                <c:pt idx="2901">
                  <c:v>39853</c:v>
                </c:pt>
                <c:pt idx="2902">
                  <c:v>39854</c:v>
                </c:pt>
                <c:pt idx="2903">
                  <c:v>39855</c:v>
                </c:pt>
                <c:pt idx="2904">
                  <c:v>39856</c:v>
                </c:pt>
                <c:pt idx="2905">
                  <c:v>39857</c:v>
                </c:pt>
                <c:pt idx="2906">
                  <c:v>39860</c:v>
                </c:pt>
                <c:pt idx="2907">
                  <c:v>39861</c:v>
                </c:pt>
                <c:pt idx="2908">
                  <c:v>39862</c:v>
                </c:pt>
                <c:pt idx="2909">
                  <c:v>39863</c:v>
                </c:pt>
                <c:pt idx="2910">
                  <c:v>39864</c:v>
                </c:pt>
                <c:pt idx="2911">
                  <c:v>39867</c:v>
                </c:pt>
                <c:pt idx="2912">
                  <c:v>39868</c:v>
                </c:pt>
                <c:pt idx="2913">
                  <c:v>39869</c:v>
                </c:pt>
                <c:pt idx="2914">
                  <c:v>39870</c:v>
                </c:pt>
                <c:pt idx="2915">
                  <c:v>39871</c:v>
                </c:pt>
                <c:pt idx="2916">
                  <c:v>39872</c:v>
                </c:pt>
                <c:pt idx="2917">
                  <c:v>39874</c:v>
                </c:pt>
                <c:pt idx="2918">
                  <c:v>39875</c:v>
                </c:pt>
                <c:pt idx="2919">
                  <c:v>39876</c:v>
                </c:pt>
                <c:pt idx="2920">
                  <c:v>39877</c:v>
                </c:pt>
                <c:pt idx="2921">
                  <c:v>39878</c:v>
                </c:pt>
                <c:pt idx="2922">
                  <c:v>39881</c:v>
                </c:pt>
                <c:pt idx="2923">
                  <c:v>39882</c:v>
                </c:pt>
                <c:pt idx="2924">
                  <c:v>39883</c:v>
                </c:pt>
                <c:pt idx="2925">
                  <c:v>39884</c:v>
                </c:pt>
                <c:pt idx="2926">
                  <c:v>39885</c:v>
                </c:pt>
                <c:pt idx="2927">
                  <c:v>39888</c:v>
                </c:pt>
                <c:pt idx="2928">
                  <c:v>39889</c:v>
                </c:pt>
                <c:pt idx="2929">
                  <c:v>39890</c:v>
                </c:pt>
                <c:pt idx="2930">
                  <c:v>39891</c:v>
                </c:pt>
                <c:pt idx="2931">
                  <c:v>39892</c:v>
                </c:pt>
                <c:pt idx="2932">
                  <c:v>39895</c:v>
                </c:pt>
                <c:pt idx="2933">
                  <c:v>39896</c:v>
                </c:pt>
                <c:pt idx="2934">
                  <c:v>39897</c:v>
                </c:pt>
                <c:pt idx="2935">
                  <c:v>39898</c:v>
                </c:pt>
                <c:pt idx="2936">
                  <c:v>39899</c:v>
                </c:pt>
                <c:pt idx="2937">
                  <c:v>39902</c:v>
                </c:pt>
                <c:pt idx="2938">
                  <c:v>39903</c:v>
                </c:pt>
                <c:pt idx="2939">
                  <c:v>39904</c:v>
                </c:pt>
                <c:pt idx="2940">
                  <c:v>39905</c:v>
                </c:pt>
                <c:pt idx="2941">
                  <c:v>39906</c:v>
                </c:pt>
                <c:pt idx="2942">
                  <c:v>39909</c:v>
                </c:pt>
                <c:pt idx="2943">
                  <c:v>39910</c:v>
                </c:pt>
                <c:pt idx="2944">
                  <c:v>39911</c:v>
                </c:pt>
                <c:pt idx="2945">
                  <c:v>39912</c:v>
                </c:pt>
                <c:pt idx="2946">
                  <c:v>39916</c:v>
                </c:pt>
                <c:pt idx="2947">
                  <c:v>39917</c:v>
                </c:pt>
                <c:pt idx="2948">
                  <c:v>39918</c:v>
                </c:pt>
                <c:pt idx="2949">
                  <c:v>39919</c:v>
                </c:pt>
                <c:pt idx="2950">
                  <c:v>39920</c:v>
                </c:pt>
                <c:pt idx="2951">
                  <c:v>39923</c:v>
                </c:pt>
                <c:pt idx="2952">
                  <c:v>39924</c:v>
                </c:pt>
                <c:pt idx="2953">
                  <c:v>39925</c:v>
                </c:pt>
                <c:pt idx="2954">
                  <c:v>39926</c:v>
                </c:pt>
                <c:pt idx="2955">
                  <c:v>39927</c:v>
                </c:pt>
                <c:pt idx="2956">
                  <c:v>39930</c:v>
                </c:pt>
                <c:pt idx="2957">
                  <c:v>39931</c:v>
                </c:pt>
                <c:pt idx="2958">
                  <c:v>39932</c:v>
                </c:pt>
                <c:pt idx="2959">
                  <c:v>39933</c:v>
                </c:pt>
                <c:pt idx="2960">
                  <c:v>39934</c:v>
                </c:pt>
                <c:pt idx="2961">
                  <c:v>39937</c:v>
                </c:pt>
                <c:pt idx="2962">
                  <c:v>39938</c:v>
                </c:pt>
                <c:pt idx="2963">
                  <c:v>39939</c:v>
                </c:pt>
                <c:pt idx="2964">
                  <c:v>39940</c:v>
                </c:pt>
                <c:pt idx="2965">
                  <c:v>39941</c:v>
                </c:pt>
                <c:pt idx="2966">
                  <c:v>39944</c:v>
                </c:pt>
                <c:pt idx="2967">
                  <c:v>39945</c:v>
                </c:pt>
                <c:pt idx="2968">
                  <c:v>39946</c:v>
                </c:pt>
                <c:pt idx="2969">
                  <c:v>39947</c:v>
                </c:pt>
                <c:pt idx="2970">
                  <c:v>39948</c:v>
                </c:pt>
                <c:pt idx="2971">
                  <c:v>39951</c:v>
                </c:pt>
                <c:pt idx="2972">
                  <c:v>39952</c:v>
                </c:pt>
                <c:pt idx="2973">
                  <c:v>39953</c:v>
                </c:pt>
                <c:pt idx="2974">
                  <c:v>39954</c:v>
                </c:pt>
                <c:pt idx="2975">
                  <c:v>39955</c:v>
                </c:pt>
                <c:pt idx="2976">
                  <c:v>39958</c:v>
                </c:pt>
                <c:pt idx="2977">
                  <c:v>39959</c:v>
                </c:pt>
                <c:pt idx="2978">
                  <c:v>39960</c:v>
                </c:pt>
                <c:pt idx="2979">
                  <c:v>39961</c:v>
                </c:pt>
                <c:pt idx="2980">
                  <c:v>39962</c:v>
                </c:pt>
                <c:pt idx="2981">
                  <c:v>39964</c:v>
                </c:pt>
                <c:pt idx="2982">
                  <c:v>39965</c:v>
                </c:pt>
                <c:pt idx="2983">
                  <c:v>39966</c:v>
                </c:pt>
                <c:pt idx="2984">
                  <c:v>39967</c:v>
                </c:pt>
                <c:pt idx="2985">
                  <c:v>39968</c:v>
                </c:pt>
                <c:pt idx="2986">
                  <c:v>39969</c:v>
                </c:pt>
                <c:pt idx="2987">
                  <c:v>39972</c:v>
                </c:pt>
                <c:pt idx="2988">
                  <c:v>39973</c:v>
                </c:pt>
                <c:pt idx="2989">
                  <c:v>39974</c:v>
                </c:pt>
                <c:pt idx="2990">
                  <c:v>39975</c:v>
                </c:pt>
                <c:pt idx="2991">
                  <c:v>39976</c:v>
                </c:pt>
                <c:pt idx="2992">
                  <c:v>39979</c:v>
                </c:pt>
                <c:pt idx="2993">
                  <c:v>39980</c:v>
                </c:pt>
                <c:pt idx="2994">
                  <c:v>39981</c:v>
                </c:pt>
                <c:pt idx="2995">
                  <c:v>39982</c:v>
                </c:pt>
                <c:pt idx="2996">
                  <c:v>39983</c:v>
                </c:pt>
                <c:pt idx="2997">
                  <c:v>39986</c:v>
                </c:pt>
                <c:pt idx="2998">
                  <c:v>39987</c:v>
                </c:pt>
                <c:pt idx="2999">
                  <c:v>39988</c:v>
                </c:pt>
                <c:pt idx="3000">
                  <c:v>39989</c:v>
                </c:pt>
                <c:pt idx="3001">
                  <c:v>39990</c:v>
                </c:pt>
                <c:pt idx="3002">
                  <c:v>39993</c:v>
                </c:pt>
                <c:pt idx="3003">
                  <c:v>39994</c:v>
                </c:pt>
                <c:pt idx="3004">
                  <c:v>39995</c:v>
                </c:pt>
                <c:pt idx="3005">
                  <c:v>39996</c:v>
                </c:pt>
                <c:pt idx="3006">
                  <c:v>39997</c:v>
                </c:pt>
                <c:pt idx="3007">
                  <c:v>40000</c:v>
                </c:pt>
                <c:pt idx="3008">
                  <c:v>40001</c:v>
                </c:pt>
                <c:pt idx="3009">
                  <c:v>40002</c:v>
                </c:pt>
                <c:pt idx="3010">
                  <c:v>40003</c:v>
                </c:pt>
                <c:pt idx="3011">
                  <c:v>40004</c:v>
                </c:pt>
                <c:pt idx="3012">
                  <c:v>40007</c:v>
                </c:pt>
                <c:pt idx="3013">
                  <c:v>40008</c:v>
                </c:pt>
                <c:pt idx="3014">
                  <c:v>40009</c:v>
                </c:pt>
                <c:pt idx="3015">
                  <c:v>40010</c:v>
                </c:pt>
                <c:pt idx="3016">
                  <c:v>40011</c:v>
                </c:pt>
                <c:pt idx="3017">
                  <c:v>40014</c:v>
                </c:pt>
                <c:pt idx="3018">
                  <c:v>40015</c:v>
                </c:pt>
                <c:pt idx="3019">
                  <c:v>40016</c:v>
                </c:pt>
                <c:pt idx="3020">
                  <c:v>40017</c:v>
                </c:pt>
                <c:pt idx="3021">
                  <c:v>40018</c:v>
                </c:pt>
                <c:pt idx="3022">
                  <c:v>40021</c:v>
                </c:pt>
                <c:pt idx="3023">
                  <c:v>40022</c:v>
                </c:pt>
                <c:pt idx="3024">
                  <c:v>40023</c:v>
                </c:pt>
                <c:pt idx="3025">
                  <c:v>40024</c:v>
                </c:pt>
                <c:pt idx="3026">
                  <c:v>40025</c:v>
                </c:pt>
                <c:pt idx="3027">
                  <c:v>40028</c:v>
                </c:pt>
                <c:pt idx="3028">
                  <c:v>40029</c:v>
                </c:pt>
                <c:pt idx="3029">
                  <c:v>40030</c:v>
                </c:pt>
                <c:pt idx="3030">
                  <c:v>40031</c:v>
                </c:pt>
                <c:pt idx="3031">
                  <c:v>40032</c:v>
                </c:pt>
                <c:pt idx="3032">
                  <c:v>40035</c:v>
                </c:pt>
                <c:pt idx="3033">
                  <c:v>40036</c:v>
                </c:pt>
                <c:pt idx="3034">
                  <c:v>40037</c:v>
                </c:pt>
                <c:pt idx="3035">
                  <c:v>40038</c:v>
                </c:pt>
                <c:pt idx="3036">
                  <c:v>40039</c:v>
                </c:pt>
                <c:pt idx="3037">
                  <c:v>40042</c:v>
                </c:pt>
                <c:pt idx="3038">
                  <c:v>40043</c:v>
                </c:pt>
                <c:pt idx="3039">
                  <c:v>40044</c:v>
                </c:pt>
                <c:pt idx="3040">
                  <c:v>40045</c:v>
                </c:pt>
                <c:pt idx="3041">
                  <c:v>40046</c:v>
                </c:pt>
                <c:pt idx="3042">
                  <c:v>40049</c:v>
                </c:pt>
                <c:pt idx="3043">
                  <c:v>40050</c:v>
                </c:pt>
                <c:pt idx="3044">
                  <c:v>40051</c:v>
                </c:pt>
                <c:pt idx="3045">
                  <c:v>40052</c:v>
                </c:pt>
                <c:pt idx="3046">
                  <c:v>40053</c:v>
                </c:pt>
                <c:pt idx="3047">
                  <c:v>40056</c:v>
                </c:pt>
                <c:pt idx="3048">
                  <c:v>40057</c:v>
                </c:pt>
                <c:pt idx="3049">
                  <c:v>40058</c:v>
                </c:pt>
                <c:pt idx="3050">
                  <c:v>40059</c:v>
                </c:pt>
                <c:pt idx="3051">
                  <c:v>40060</c:v>
                </c:pt>
                <c:pt idx="3052">
                  <c:v>40063</c:v>
                </c:pt>
                <c:pt idx="3053">
                  <c:v>40064</c:v>
                </c:pt>
                <c:pt idx="3054">
                  <c:v>40065</c:v>
                </c:pt>
                <c:pt idx="3055">
                  <c:v>40066</c:v>
                </c:pt>
                <c:pt idx="3056">
                  <c:v>40067</c:v>
                </c:pt>
                <c:pt idx="3057">
                  <c:v>40070</c:v>
                </c:pt>
                <c:pt idx="3058">
                  <c:v>40071</c:v>
                </c:pt>
                <c:pt idx="3059">
                  <c:v>40072</c:v>
                </c:pt>
                <c:pt idx="3060">
                  <c:v>40073</c:v>
                </c:pt>
                <c:pt idx="3061">
                  <c:v>40074</c:v>
                </c:pt>
                <c:pt idx="3062">
                  <c:v>40077</c:v>
                </c:pt>
                <c:pt idx="3063">
                  <c:v>40078</c:v>
                </c:pt>
                <c:pt idx="3064">
                  <c:v>40079</c:v>
                </c:pt>
                <c:pt idx="3065">
                  <c:v>40080</c:v>
                </c:pt>
                <c:pt idx="3066">
                  <c:v>40081</c:v>
                </c:pt>
                <c:pt idx="3067">
                  <c:v>40084</c:v>
                </c:pt>
                <c:pt idx="3068">
                  <c:v>40085</c:v>
                </c:pt>
                <c:pt idx="3069">
                  <c:v>40086</c:v>
                </c:pt>
                <c:pt idx="3070">
                  <c:v>40087</c:v>
                </c:pt>
                <c:pt idx="3071">
                  <c:v>40088</c:v>
                </c:pt>
                <c:pt idx="3072">
                  <c:v>40091</c:v>
                </c:pt>
                <c:pt idx="3073">
                  <c:v>40092</c:v>
                </c:pt>
                <c:pt idx="3074">
                  <c:v>40093</c:v>
                </c:pt>
                <c:pt idx="3075">
                  <c:v>40094</c:v>
                </c:pt>
                <c:pt idx="3076">
                  <c:v>40095</c:v>
                </c:pt>
                <c:pt idx="3077">
                  <c:v>40098</c:v>
                </c:pt>
                <c:pt idx="3078">
                  <c:v>40099</c:v>
                </c:pt>
                <c:pt idx="3079">
                  <c:v>40100</c:v>
                </c:pt>
                <c:pt idx="3080">
                  <c:v>40101</c:v>
                </c:pt>
                <c:pt idx="3081">
                  <c:v>40102</c:v>
                </c:pt>
                <c:pt idx="3082">
                  <c:v>40105</c:v>
                </c:pt>
                <c:pt idx="3083">
                  <c:v>40106</c:v>
                </c:pt>
                <c:pt idx="3084">
                  <c:v>40107</c:v>
                </c:pt>
                <c:pt idx="3085">
                  <c:v>40108</c:v>
                </c:pt>
                <c:pt idx="3086">
                  <c:v>40109</c:v>
                </c:pt>
                <c:pt idx="3087">
                  <c:v>40112</c:v>
                </c:pt>
                <c:pt idx="3088">
                  <c:v>40113</c:v>
                </c:pt>
                <c:pt idx="3089">
                  <c:v>40114</c:v>
                </c:pt>
                <c:pt idx="3090">
                  <c:v>40115</c:v>
                </c:pt>
                <c:pt idx="3091">
                  <c:v>40116</c:v>
                </c:pt>
                <c:pt idx="3092">
                  <c:v>40117</c:v>
                </c:pt>
                <c:pt idx="3093">
                  <c:v>40119</c:v>
                </c:pt>
                <c:pt idx="3094">
                  <c:v>40120</c:v>
                </c:pt>
                <c:pt idx="3095">
                  <c:v>40121</c:v>
                </c:pt>
                <c:pt idx="3096">
                  <c:v>40122</c:v>
                </c:pt>
                <c:pt idx="3097">
                  <c:v>40123</c:v>
                </c:pt>
                <c:pt idx="3098">
                  <c:v>40126</c:v>
                </c:pt>
                <c:pt idx="3099">
                  <c:v>40127</c:v>
                </c:pt>
                <c:pt idx="3100">
                  <c:v>40128</c:v>
                </c:pt>
                <c:pt idx="3101">
                  <c:v>40129</c:v>
                </c:pt>
                <c:pt idx="3102">
                  <c:v>40130</c:v>
                </c:pt>
                <c:pt idx="3103">
                  <c:v>40133</c:v>
                </c:pt>
                <c:pt idx="3104">
                  <c:v>40134</c:v>
                </c:pt>
                <c:pt idx="3105">
                  <c:v>40135</c:v>
                </c:pt>
                <c:pt idx="3106">
                  <c:v>40136</c:v>
                </c:pt>
                <c:pt idx="3107">
                  <c:v>40137</c:v>
                </c:pt>
                <c:pt idx="3108">
                  <c:v>40140</c:v>
                </c:pt>
                <c:pt idx="3109">
                  <c:v>40141</c:v>
                </c:pt>
                <c:pt idx="3110">
                  <c:v>40142</c:v>
                </c:pt>
                <c:pt idx="3111">
                  <c:v>40143</c:v>
                </c:pt>
                <c:pt idx="3112">
                  <c:v>40144</c:v>
                </c:pt>
                <c:pt idx="3113">
                  <c:v>40147</c:v>
                </c:pt>
                <c:pt idx="3114">
                  <c:v>40148</c:v>
                </c:pt>
                <c:pt idx="3115">
                  <c:v>40149</c:v>
                </c:pt>
                <c:pt idx="3116">
                  <c:v>40150</c:v>
                </c:pt>
                <c:pt idx="3117">
                  <c:v>40151</c:v>
                </c:pt>
                <c:pt idx="3118">
                  <c:v>40154</c:v>
                </c:pt>
                <c:pt idx="3119">
                  <c:v>40155</c:v>
                </c:pt>
                <c:pt idx="3120">
                  <c:v>40156</c:v>
                </c:pt>
                <c:pt idx="3121">
                  <c:v>40157</c:v>
                </c:pt>
                <c:pt idx="3122">
                  <c:v>40158</c:v>
                </c:pt>
                <c:pt idx="3123">
                  <c:v>40161</c:v>
                </c:pt>
                <c:pt idx="3124">
                  <c:v>40162</c:v>
                </c:pt>
                <c:pt idx="3125">
                  <c:v>40163</c:v>
                </c:pt>
                <c:pt idx="3126">
                  <c:v>40164</c:v>
                </c:pt>
                <c:pt idx="3127">
                  <c:v>40165</c:v>
                </c:pt>
                <c:pt idx="3128">
                  <c:v>40168</c:v>
                </c:pt>
                <c:pt idx="3129">
                  <c:v>40169</c:v>
                </c:pt>
                <c:pt idx="3130">
                  <c:v>40170</c:v>
                </c:pt>
                <c:pt idx="3131">
                  <c:v>40171</c:v>
                </c:pt>
                <c:pt idx="3132">
                  <c:v>40175</c:v>
                </c:pt>
                <c:pt idx="3133">
                  <c:v>40176</c:v>
                </c:pt>
                <c:pt idx="3134">
                  <c:v>40177</c:v>
                </c:pt>
                <c:pt idx="3135">
                  <c:v>40178</c:v>
                </c:pt>
                <c:pt idx="3136">
                  <c:v>40182</c:v>
                </c:pt>
                <c:pt idx="3137">
                  <c:v>40183</c:v>
                </c:pt>
                <c:pt idx="3138">
                  <c:v>40184</c:v>
                </c:pt>
                <c:pt idx="3139">
                  <c:v>40185</c:v>
                </c:pt>
                <c:pt idx="3140">
                  <c:v>40186</c:v>
                </c:pt>
                <c:pt idx="3141">
                  <c:v>40189</c:v>
                </c:pt>
                <c:pt idx="3142">
                  <c:v>40190</c:v>
                </c:pt>
                <c:pt idx="3143">
                  <c:v>40191</c:v>
                </c:pt>
                <c:pt idx="3144">
                  <c:v>40192</c:v>
                </c:pt>
                <c:pt idx="3145">
                  <c:v>40193</c:v>
                </c:pt>
                <c:pt idx="3146">
                  <c:v>40196</c:v>
                </c:pt>
                <c:pt idx="3147">
                  <c:v>40197</c:v>
                </c:pt>
                <c:pt idx="3148">
                  <c:v>40198</c:v>
                </c:pt>
                <c:pt idx="3149">
                  <c:v>40199</c:v>
                </c:pt>
                <c:pt idx="3150">
                  <c:v>40200</c:v>
                </c:pt>
                <c:pt idx="3151">
                  <c:v>40203</c:v>
                </c:pt>
                <c:pt idx="3152">
                  <c:v>40204</c:v>
                </c:pt>
                <c:pt idx="3153">
                  <c:v>40205</c:v>
                </c:pt>
                <c:pt idx="3154">
                  <c:v>40206</c:v>
                </c:pt>
                <c:pt idx="3155">
                  <c:v>40207</c:v>
                </c:pt>
                <c:pt idx="3156">
                  <c:v>40209</c:v>
                </c:pt>
                <c:pt idx="3157">
                  <c:v>40210</c:v>
                </c:pt>
                <c:pt idx="3158">
                  <c:v>40211</c:v>
                </c:pt>
                <c:pt idx="3159">
                  <c:v>40212</c:v>
                </c:pt>
                <c:pt idx="3160">
                  <c:v>40213</c:v>
                </c:pt>
                <c:pt idx="3161">
                  <c:v>40214</c:v>
                </c:pt>
                <c:pt idx="3162">
                  <c:v>40217</c:v>
                </c:pt>
                <c:pt idx="3163">
                  <c:v>40218</c:v>
                </c:pt>
                <c:pt idx="3164">
                  <c:v>40219</c:v>
                </c:pt>
                <c:pt idx="3165">
                  <c:v>40220</c:v>
                </c:pt>
                <c:pt idx="3166">
                  <c:v>40221</c:v>
                </c:pt>
                <c:pt idx="3167">
                  <c:v>40224</c:v>
                </c:pt>
                <c:pt idx="3168">
                  <c:v>40225</c:v>
                </c:pt>
                <c:pt idx="3169">
                  <c:v>40226</c:v>
                </c:pt>
                <c:pt idx="3170">
                  <c:v>40227</c:v>
                </c:pt>
                <c:pt idx="3171">
                  <c:v>40228</c:v>
                </c:pt>
                <c:pt idx="3172">
                  <c:v>40231</c:v>
                </c:pt>
                <c:pt idx="3173">
                  <c:v>40232</c:v>
                </c:pt>
                <c:pt idx="3174">
                  <c:v>40233</c:v>
                </c:pt>
                <c:pt idx="3175">
                  <c:v>40234</c:v>
                </c:pt>
                <c:pt idx="3176">
                  <c:v>40235</c:v>
                </c:pt>
                <c:pt idx="3177">
                  <c:v>40237</c:v>
                </c:pt>
                <c:pt idx="3178">
                  <c:v>40238</c:v>
                </c:pt>
                <c:pt idx="3179">
                  <c:v>40239</c:v>
                </c:pt>
                <c:pt idx="3180">
                  <c:v>40240</c:v>
                </c:pt>
                <c:pt idx="3181">
                  <c:v>40241</c:v>
                </c:pt>
                <c:pt idx="3182">
                  <c:v>40242</c:v>
                </c:pt>
                <c:pt idx="3183">
                  <c:v>40245</c:v>
                </c:pt>
                <c:pt idx="3184">
                  <c:v>40246</c:v>
                </c:pt>
                <c:pt idx="3185">
                  <c:v>40247</c:v>
                </c:pt>
                <c:pt idx="3186">
                  <c:v>40248</c:v>
                </c:pt>
                <c:pt idx="3187">
                  <c:v>40249</c:v>
                </c:pt>
                <c:pt idx="3188">
                  <c:v>40252</c:v>
                </c:pt>
                <c:pt idx="3189">
                  <c:v>40253</c:v>
                </c:pt>
                <c:pt idx="3190">
                  <c:v>40254</c:v>
                </c:pt>
                <c:pt idx="3191">
                  <c:v>40255</c:v>
                </c:pt>
                <c:pt idx="3192">
                  <c:v>40256</c:v>
                </c:pt>
                <c:pt idx="3193">
                  <c:v>40259</c:v>
                </c:pt>
                <c:pt idx="3194">
                  <c:v>40260</c:v>
                </c:pt>
                <c:pt idx="3195">
                  <c:v>40261</c:v>
                </c:pt>
                <c:pt idx="3196">
                  <c:v>40262</c:v>
                </c:pt>
                <c:pt idx="3197">
                  <c:v>40263</c:v>
                </c:pt>
                <c:pt idx="3198">
                  <c:v>40266</c:v>
                </c:pt>
                <c:pt idx="3199">
                  <c:v>40267</c:v>
                </c:pt>
                <c:pt idx="3200">
                  <c:v>40268</c:v>
                </c:pt>
                <c:pt idx="3201">
                  <c:v>40269</c:v>
                </c:pt>
                <c:pt idx="3202">
                  <c:v>40273</c:v>
                </c:pt>
                <c:pt idx="3203">
                  <c:v>40274</c:v>
                </c:pt>
                <c:pt idx="3204">
                  <c:v>40275</c:v>
                </c:pt>
                <c:pt idx="3205">
                  <c:v>40276</c:v>
                </c:pt>
                <c:pt idx="3206">
                  <c:v>40277</c:v>
                </c:pt>
                <c:pt idx="3207">
                  <c:v>40280</c:v>
                </c:pt>
                <c:pt idx="3208">
                  <c:v>40281</c:v>
                </c:pt>
                <c:pt idx="3209">
                  <c:v>40282</c:v>
                </c:pt>
                <c:pt idx="3210">
                  <c:v>40283</c:v>
                </c:pt>
                <c:pt idx="3211">
                  <c:v>40284</c:v>
                </c:pt>
                <c:pt idx="3212">
                  <c:v>40287</c:v>
                </c:pt>
                <c:pt idx="3213">
                  <c:v>40288</c:v>
                </c:pt>
                <c:pt idx="3214">
                  <c:v>40289</c:v>
                </c:pt>
                <c:pt idx="3215">
                  <c:v>40290</c:v>
                </c:pt>
                <c:pt idx="3216">
                  <c:v>40291</c:v>
                </c:pt>
                <c:pt idx="3217">
                  <c:v>40294</c:v>
                </c:pt>
                <c:pt idx="3218">
                  <c:v>40295</c:v>
                </c:pt>
                <c:pt idx="3219">
                  <c:v>40296</c:v>
                </c:pt>
                <c:pt idx="3220">
                  <c:v>40297</c:v>
                </c:pt>
                <c:pt idx="3221">
                  <c:v>40298</c:v>
                </c:pt>
                <c:pt idx="3222">
                  <c:v>40301</c:v>
                </c:pt>
                <c:pt idx="3223">
                  <c:v>40302</c:v>
                </c:pt>
                <c:pt idx="3224">
                  <c:v>40303</c:v>
                </c:pt>
                <c:pt idx="3225">
                  <c:v>40304</c:v>
                </c:pt>
                <c:pt idx="3226">
                  <c:v>40305</c:v>
                </c:pt>
                <c:pt idx="3227">
                  <c:v>40308</c:v>
                </c:pt>
                <c:pt idx="3228">
                  <c:v>40309</c:v>
                </c:pt>
                <c:pt idx="3229">
                  <c:v>40310</c:v>
                </c:pt>
                <c:pt idx="3230">
                  <c:v>40311</c:v>
                </c:pt>
                <c:pt idx="3231">
                  <c:v>40312</c:v>
                </c:pt>
                <c:pt idx="3232">
                  <c:v>40315</c:v>
                </c:pt>
                <c:pt idx="3233">
                  <c:v>40316</c:v>
                </c:pt>
                <c:pt idx="3234">
                  <c:v>40317</c:v>
                </c:pt>
                <c:pt idx="3235">
                  <c:v>40318</c:v>
                </c:pt>
                <c:pt idx="3236">
                  <c:v>40319</c:v>
                </c:pt>
                <c:pt idx="3237">
                  <c:v>40322</c:v>
                </c:pt>
                <c:pt idx="3238">
                  <c:v>40323</c:v>
                </c:pt>
                <c:pt idx="3239">
                  <c:v>40324</c:v>
                </c:pt>
                <c:pt idx="3240">
                  <c:v>40325</c:v>
                </c:pt>
                <c:pt idx="3241">
                  <c:v>40326</c:v>
                </c:pt>
                <c:pt idx="3242">
                  <c:v>40329</c:v>
                </c:pt>
                <c:pt idx="3243">
                  <c:v>40330</c:v>
                </c:pt>
                <c:pt idx="3244">
                  <c:v>40331</c:v>
                </c:pt>
                <c:pt idx="3245">
                  <c:v>40332</c:v>
                </c:pt>
                <c:pt idx="3246">
                  <c:v>40333</c:v>
                </c:pt>
                <c:pt idx="3247">
                  <c:v>40336</c:v>
                </c:pt>
                <c:pt idx="3248">
                  <c:v>40337</c:v>
                </c:pt>
                <c:pt idx="3249">
                  <c:v>40338</c:v>
                </c:pt>
                <c:pt idx="3250">
                  <c:v>40339</c:v>
                </c:pt>
                <c:pt idx="3251">
                  <c:v>40340</c:v>
                </c:pt>
                <c:pt idx="3252">
                  <c:v>40343</c:v>
                </c:pt>
                <c:pt idx="3253">
                  <c:v>40344</c:v>
                </c:pt>
                <c:pt idx="3254">
                  <c:v>40345</c:v>
                </c:pt>
                <c:pt idx="3255">
                  <c:v>40346</c:v>
                </c:pt>
                <c:pt idx="3256">
                  <c:v>40347</c:v>
                </c:pt>
                <c:pt idx="3257">
                  <c:v>40350</c:v>
                </c:pt>
                <c:pt idx="3258">
                  <c:v>40351</c:v>
                </c:pt>
                <c:pt idx="3259">
                  <c:v>40352</c:v>
                </c:pt>
                <c:pt idx="3260">
                  <c:v>40353</c:v>
                </c:pt>
                <c:pt idx="3261">
                  <c:v>40354</c:v>
                </c:pt>
                <c:pt idx="3262">
                  <c:v>40357</c:v>
                </c:pt>
                <c:pt idx="3263">
                  <c:v>40358</c:v>
                </c:pt>
                <c:pt idx="3264">
                  <c:v>40359</c:v>
                </c:pt>
                <c:pt idx="3265">
                  <c:v>40360</c:v>
                </c:pt>
                <c:pt idx="3266">
                  <c:v>40361</c:v>
                </c:pt>
                <c:pt idx="3267">
                  <c:v>40364</c:v>
                </c:pt>
                <c:pt idx="3268">
                  <c:v>40365</c:v>
                </c:pt>
                <c:pt idx="3269">
                  <c:v>40366</c:v>
                </c:pt>
                <c:pt idx="3270">
                  <c:v>40367</c:v>
                </c:pt>
                <c:pt idx="3271">
                  <c:v>40368</c:v>
                </c:pt>
                <c:pt idx="3272">
                  <c:v>40371</c:v>
                </c:pt>
                <c:pt idx="3273">
                  <c:v>40372</c:v>
                </c:pt>
                <c:pt idx="3274">
                  <c:v>40373</c:v>
                </c:pt>
                <c:pt idx="3275">
                  <c:v>40374</c:v>
                </c:pt>
                <c:pt idx="3276">
                  <c:v>40375</c:v>
                </c:pt>
                <c:pt idx="3277">
                  <c:v>40378</c:v>
                </c:pt>
                <c:pt idx="3278">
                  <c:v>40379</c:v>
                </c:pt>
                <c:pt idx="3279">
                  <c:v>40380</c:v>
                </c:pt>
                <c:pt idx="3280">
                  <c:v>40381</c:v>
                </c:pt>
                <c:pt idx="3281">
                  <c:v>40382</c:v>
                </c:pt>
                <c:pt idx="3282">
                  <c:v>40385</c:v>
                </c:pt>
                <c:pt idx="3283">
                  <c:v>40386</c:v>
                </c:pt>
                <c:pt idx="3284">
                  <c:v>40387</c:v>
                </c:pt>
                <c:pt idx="3285">
                  <c:v>40388</c:v>
                </c:pt>
                <c:pt idx="3286">
                  <c:v>40389</c:v>
                </c:pt>
                <c:pt idx="3287">
                  <c:v>40390</c:v>
                </c:pt>
                <c:pt idx="3288">
                  <c:v>40392</c:v>
                </c:pt>
                <c:pt idx="3289">
                  <c:v>40393</c:v>
                </c:pt>
                <c:pt idx="3290">
                  <c:v>40394</c:v>
                </c:pt>
                <c:pt idx="3291">
                  <c:v>40395</c:v>
                </c:pt>
                <c:pt idx="3292">
                  <c:v>40396</c:v>
                </c:pt>
                <c:pt idx="3293">
                  <c:v>40399</c:v>
                </c:pt>
                <c:pt idx="3294">
                  <c:v>40400</c:v>
                </c:pt>
                <c:pt idx="3295">
                  <c:v>40401</c:v>
                </c:pt>
                <c:pt idx="3296">
                  <c:v>40402</c:v>
                </c:pt>
                <c:pt idx="3297">
                  <c:v>40403</c:v>
                </c:pt>
                <c:pt idx="3298">
                  <c:v>40406</c:v>
                </c:pt>
                <c:pt idx="3299">
                  <c:v>40407</c:v>
                </c:pt>
                <c:pt idx="3300">
                  <c:v>40408</c:v>
                </c:pt>
                <c:pt idx="3301">
                  <c:v>40409</c:v>
                </c:pt>
                <c:pt idx="3302">
                  <c:v>40410</c:v>
                </c:pt>
                <c:pt idx="3303">
                  <c:v>40413</c:v>
                </c:pt>
                <c:pt idx="3304">
                  <c:v>40414</c:v>
                </c:pt>
                <c:pt idx="3305">
                  <c:v>40415</c:v>
                </c:pt>
                <c:pt idx="3306">
                  <c:v>40416</c:v>
                </c:pt>
                <c:pt idx="3307">
                  <c:v>40417</c:v>
                </c:pt>
                <c:pt idx="3308">
                  <c:v>40420</c:v>
                </c:pt>
                <c:pt idx="3309">
                  <c:v>40421</c:v>
                </c:pt>
                <c:pt idx="3310">
                  <c:v>40422</c:v>
                </c:pt>
                <c:pt idx="3311">
                  <c:v>40423</c:v>
                </c:pt>
                <c:pt idx="3312">
                  <c:v>40424</c:v>
                </c:pt>
                <c:pt idx="3313">
                  <c:v>40427</c:v>
                </c:pt>
                <c:pt idx="3314">
                  <c:v>40428</c:v>
                </c:pt>
                <c:pt idx="3315">
                  <c:v>40429</c:v>
                </c:pt>
                <c:pt idx="3316">
                  <c:v>40430</c:v>
                </c:pt>
                <c:pt idx="3317">
                  <c:v>40431</c:v>
                </c:pt>
                <c:pt idx="3318">
                  <c:v>40434</c:v>
                </c:pt>
                <c:pt idx="3319">
                  <c:v>40435</c:v>
                </c:pt>
                <c:pt idx="3320">
                  <c:v>40436</c:v>
                </c:pt>
                <c:pt idx="3321">
                  <c:v>40437</c:v>
                </c:pt>
                <c:pt idx="3322">
                  <c:v>40438</c:v>
                </c:pt>
                <c:pt idx="3323">
                  <c:v>40441</c:v>
                </c:pt>
                <c:pt idx="3324">
                  <c:v>40442</c:v>
                </c:pt>
                <c:pt idx="3325">
                  <c:v>40443</c:v>
                </c:pt>
                <c:pt idx="3326">
                  <c:v>40444</c:v>
                </c:pt>
                <c:pt idx="3327">
                  <c:v>40445</c:v>
                </c:pt>
                <c:pt idx="3328">
                  <c:v>40448</c:v>
                </c:pt>
                <c:pt idx="3329">
                  <c:v>40449</c:v>
                </c:pt>
                <c:pt idx="3330">
                  <c:v>40450</c:v>
                </c:pt>
                <c:pt idx="3331">
                  <c:v>40451</c:v>
                </c:pt>
                <c:pt idx="3332">
                  <c:v>40452</c:v>
                </c:pt>
                <c:pt idx="3333">
                  <c:v>40455</c:v>
                </c:pt>
                <c:pt idx="3334">
                  <c:v>40456</c:v>
                </c:pt>
                <c:pt idx="3335">
                  <c:v>40457</c:v>
                </c:pt>
                <c:pt idx="3336">
                  <c:v>40458</c:v>
                </c:pt>
                <c:pt idx="3337">
                  <c:v>40459</c:v>
                </c:pt>
                <c:pt idx="3338">
                  <c:v>40462</c:v>
                </c:pt>
                <c:pt idx="3339">
                  <c:v>40463</c:v>
                </c:pt>
                <c:pt idx="3340">
                  <c:v>40464</c:v>
                </c:pt>
                <c:pt idx="3341">
                  <c:v>40465</c:v>
                </c:pt>
                <c:pt idx="3342">
                  <c:v>40466</c:v>
                </c:pt>
                <c:pt idx="3343">
                  <c:v>40469</c:v>
                </c:pt>
                <c:pt idx="3344">
                  <c:v>40470</c:v>
                </c:pt>
                <c:pt idx="3345">
                  <c:v>40471</c:v>
                </c:pt>
                <c:pt idx="3346">
                  <c:v>40472</c:v>
                </c:pt>
                <c:pt idx="3347">
                  <c:v>40473</c:v>
                </c:pt>
                <c:pt idx="3348">
                  <c:v>40476</c:v>
                </c:pt>
                <c:pt idx="3349">
                  <c:v>40477</c:v>
                </c:pt>
                <c:pt idx="3350">
                  <c:v>40478</c:v>
                </c:pt>
                <c:pt idx="3351">
                  <c:v>40479</c:v>
                </c:pt>
                <c:pt idx="3352">
                  <c:v>40480</c:v>
                </c:pt>
                <c:pt idx="3353">
                  <c:v>40482</c:v>
                </c:pt>
                <c:pt idx="3354">
                  <c:v>40483</c:v>
                </c:pt>
                <c:pt idx="3355">
                  <c:v>40484</c:v>
                </c:pt>
                <c:pt idx="3356">
                  <c:v>40485</c:v>
                </c:pt>
                <c:pt idx="3357">
                  <c:v>40486</c:v>
                </c:pt>
                <c:pt idx="3358">
                  <c:v>40487</c:v>
                </c:pt>
                <c:pt idx="3359">
                  <c:v>40490</c:v>
                </c:pt>
                <c:pt idx="3360">
                  <c:v>40491</c:v>
                </c:pt>
                <c:pt idx="3361">
                  <c:v>40492</c:v>
                </c:pt>
                <c:pt idx="3362">
                  <c:v>40493</c:v>
                </c:pt>
                <c:pt idx="3363">
                  <c:v>40494</c:v>
                </c:pt>
                <c:pt idx="3364">
                  <c:v>40497</c:v>
                </c:pt>
                <c:pt idx="3365">
                  <c:v>40498</c:v>
                </c:pt>
                <c:pt idx="3366">
                  <c:v>40499</c:v>
                </c:pt>
                <c:pt idx="3367">
                  <c:v>40500</c:v>
                </c:pt>
                <c:pt idx="3368">
                  <c:v>40501</c:v>
                </c:pt>
                <c:pt idx="3369">
                  <c:v>40504</c:v>
                </c:pt>
                <c:pt idx="3370">
                  <c:v>40505</c:v>
                </c:pt>
                <c:pt idx="3371">
                  <c:v>40506</c:v>
                </c:pt>
                <c:pt idx="3372">
                  <c:v>40507</c:v>
                </c:pt>
                <c:pt idx="3373">
                  <c:v>40508</c:v>
                </c:pt>
                <c:pt idx="3374">
                  <c:v>40511</c:v>
                </c:pt>
                <c:pt idx="3375">
                  <c:v>40512</c:v>
                </c:pt>
                <c:pt idx="3376">
                  <c:v>40513</c:v>
                </c:pt>
                <c:pt idx="3377">
                  <c:v>40514</c:v>
                </c:pt>
                <c:pt idx="3378">
                  <c:v>40515</c:v>
                </c:pt>
                <c:pt idx="3379">
                  <c:v>40518</c:v>
                </c:pt>
                <c:pt idx="3380">
                  <c:v>40519</c:v>
                </c:pt>
                <c:pt idx="3381">
                  <c:v>40520</c:v>
                </c:pt>
                <c:pt idx="3382">
                  <c:v>40521</c:v>
                </c:pt>
                <c:pt idx="3383">
                  <c:v>40522</c:v>
                </c:pt>
                <c:pt idx="3384">
                  <c:v>40525</c:v>
                </c:pt>
                <c:pt idx="3385">
                  <c:v>40526</c:v>
                </c:pt>
                <c:pt idx="3386">
                  <c:v>40527</c:v>
                </c:pt>
                <c:pt idx="3387">
                  <c:v>40528</c:v>
                </c:pt>
                <c:pt idx="3388">
                  <c:v>40529</c:v>
                </c:pt>
                <c:pt idx="3389">
                  <c:v>40532</c:v>
                </c:pt>
                <c:pt idx="3390">
                  <c:v>40533</c:v>
                </c:pt>
                <c:pt idx="3391">
                  <c:v>40534</c:v>
                </c:pt>
                <c:pt idx="3392">
                  <c:v>40535</c:v>
                </c:pt>
                <c:pt idx="3393">
                  <c:v>40536</c:v>
                </c:pt>
                <c:pt idx="3394">
                  <c:v>40539</c:v>
                </c:pt>
                <c:pt idx="3395">
                  <c:v>40540</c:v>
                </c:pt>
                <c:pt idx="3396">
                  <c:v>40541</c:v>
                </c:pt>
                <c:pt idx="3397">
                  <c:v>40542</c:v>
                </c:pt>
                <c:pt idx="3398">
                  <c:v>40543</c:v>
                </c:pt>
                <c:pt idx="3399">
                  <c:v>40546</c:v>
                </c:pt>
                <c:pt idx="3400">
                  <c:v>40547</c:v>
                </c:pt>
                <c:pt idx="3401">
                  <c:v>40548</c:v>
                </c:pt>
                <c:pt idx="3402">
                  <c:v>40549</c:v>
                </c:pt>
                <c:pt idx="3403">
                  <c:v>40550</c:v>
                </c:pt>
                <c:pt idx="3404">
                  <c:v>40553</c:v>
                </c:pt>
                <c:pt idx="3405">
                  <c:v>40554</c:v>
                </c:pt>
                <c:pt idx="3406">
                  <c:v>40555</c:v>
                </c:pt>
                <c:pt idx="3407">
                  <c:v>40556</c:v>
                </c:pt>
                <c:pt idx="3408">
                  <c:v>40557</c:v>
                </c:pt>
                <c:pt idx="3409">
                  <c:v>40560</c:v>
                </c:pt>
                <c:pt idx="3410">
                  <c:v>40561</c:v>
                </c:pt>
                <c:pt idx="3411">
                  <c:v>40562</c:v>
                </c:pt>
                <c:pt idx="3412">
                  <c:v>40563</c:v>
                </c:pt>
                <c:pt idx="3413">
                  <c:v>40564</c:v>
                </c:pt>
                <c:pt idx="3414">
                  <c:v>40567</c:v>
                </c:pt>
                <c:pt idx="3415">
                  <c:v>40568</c:v>
                </c:pt>
                <c:pt idx="3416">
                  <c:v>40569</c:v>
                </c:pt>
                <c:pt idx="3417">
                  <c:v>40570</c:v>
                </c:pt>
                <c:pt idx="3418">
                  <c:v>40571</c:v>
                </c:pt>
                <c:pt idx="3419">
                  <c:v>40574</c:v>
                </c:pt>
                <c:pt idx="3420">
                  <c:v>40575</c:v>
                </c:pt>
                <c:pt idx="3421">
                  <c:v>40576</c:v>
                </c:pt>
                <c:pt idx="3422">
                  <c:v>40577</c:v>
                </c:pt>
                <c:pt idx="3423">
                  <c:v>40578</c:v>
                </c:pt>
                <c:pt idx="3424">
                  <c:v>40581</c:v>
                </c:pt>
                <c:pt idx="3425">
                  <c:v>40582</c:v>
                </c:pt>
                <c:pt idx="3426">
                  <c:v>40583</c:v>
                </c:pt>
                <c:pt idx="3427">
                  <c:v>40584</c:v>
                </c:pt>
                <c:pt idx="3428">
                  <c:v>40585</c:v>
                </c:pt>
                <c:pt idx="3429">
                  <c:v>40588</c:v>
                </c:pt>
                <c:pt idx="3430">
                  <c:v>40589</c:v>
                </c:pt>
                <c:pt idx="3431">
                  <c:v>40590</c:v>
                </c:pt>
                <c:pt idx="3432">
                  <c:v>40591</c:v>
                </c:pt>
                <c:pt idx="3433">
                  <c:v>40592</c:v>
                </c:pt>
                <c:pt idx="3434">
                  <c:v>40595</c:v>
                </c:pt>
                <c:pt idx="3435">
                  <c:v>40596</c:v>
                </c:pt>
                <c:pt idx="3436">
                  <c:v>40597</c:v>
                </c:pt>
                <c:pt idx="3437">
                  <c:v>40598</c:v>
                </c:pt>
                <c:pt idx="3438">
                  <c:v>40599</c:v>
                </c:pt>
                <c:pt idx="3439">
                  <c:v>40602</c:v>
                </c:pt>
                <c:pt idx="3440">
                  <c:v>40603</c:v>
                </c:pt>
                <c:pt idx="3441">
                  <c:v>40604</c:v>
                </c:pt>
                <c:pt idx="3442">
                  <c:v>40605</c:v>
                </c:pt>
                <c:pt idx="3443">
                  <c:v>40606</c:v>
                </c:pt>
                <c:pt idx="3444">
                  <c:v>40609</c:v>
                </c:pt>
                <c:pt idx="3445">
                  <c:v>40610</c:v>
                </c:pt>
                <c:pt idx="3446">
                  <c:v>40611</c:v>
                </c:pt>
                <c:pt idx="3447">
                  <c:v>40612</c:v>
                </c:pt>
                <c:pt idx="3448">
                  <c:v>40613</c:v>
                </c:pt>
                <c:pt idx="3449">
                  <c:v>40616</c:v>
                </c:pt>
                <c:pt idx="3450">
                  <c:v>40617</c:v>
                </c:pt>
                <c:pt idx="3451">
                  <c:v>40618</c:v>
                </c:pt>
                <c:pt idx="3452">
                  <c:v>40619</c:v>
                </c:pt>
                <c:pt idx="3453">
                  <c:v>40620</c:v>
                </c:pt>
                <c:pt idx="3454">
                  <c:v>40623</c:v>
                </c:pt>
                <c:pt idx="3455">
                  <c:v>40624</c:v>
                </c:pt>
                <c:pt idx="3456">
                  <c:v>40625</c:v>
                </c:pt>
                <c:pt idx="3457">
                  <c:v>40626</c:v>
                </c:pt>
                <c:pt idx="3458">
                  <c:v>40627</c:v>
                </c:pt>
                <c:pt idx="3459">
                  <c:v>40630</c:v>
                </c:pt>
                <c:pt idx="3460">
                  <c:v>40631</c:v>
                </c:pt>
                <c:pt idx="3461">
                  <c:v>40632</c:v>
                </c:pt>
                <c:pt idx="3462">
                  <c:v>40633</c:v>
                </c:pt>
                <c:pt idx="3463">
                  <c:v>40634</c:v>
                </c:pt>
                <c:pt idx="3464">
                  <c:v>40637</c:v>
                </c:pt>
                <c:pt idx="3465">
                  <c:v>40638</c:v>
                </c:pt>
                <c:pt idx="3466">
                  <c:v>40639</c:v>
                </c:pt>
                <c:pt idx="3467">
                  <c:v>40640</c:v>
                </c:pt>
                <c:pt idx="3468">
                  <c:v>40641</c:v>
                </c:pt>
                <c:pt idx="3469">
                  <c:v>40644</c:v>
                </c:pt>
                <c:pt idx="3470">
                  <c:v>40645</c:v>
                </c:pt>
                <c:pt idx="3471">
                  <c:v>40646</c:v>
                </c:pt>
                <c:pt idx="3472">
                  <c:v>40647</c:v>
                </c:pt>
                <c:pt idx="3473">
                  <c:v>40648</c:v>
                </c:pt>
                <c:pt idx="3474">
                  <c:v>40651</c:v>
                </c:pt>
                <c:pt idx="3475">
                  <c:v>40652</c:v>
                </c:pt>
                <c:pt idx="3476">
                  <c:v>40653</c:v>
                </c:pt>
                <c:pt idx="3477">
                  <c:v>40654</c:v>
                </c:pt>
                <c:pt idx="3478">
                  <c:v>40658</c:v>
                </c:pt>
                <c:pt idx="3479">
                  <c:v>40659</c:v>
                </c:pt>
                <c:pt idx="3480">
                  <c:v>40660</c:v>
                </c:pt>
                <c:pt idx="3481">
                  <c:v>40661</c:v>
                </c:pt>
                <c:pt idx="3482">
                  <c:v>40662</c:v>
                </c:pt>
                <c:pt idx="3483">
                  <c:v>40663</c:v>
                </c:pt>
                <c:pt idx="3484">
                  <c:v>40665</c:v>
                </c:pt>
                <c:pt idx="3485">
                  <c:v>40666</c:v>
                </c:pt>
                <c:pt idx="3486">
                  <c:v>40667</c:v>
                </c:pt>
                <c:pt idx="3487">
                  <c:v>40668</c:v>
                </c:pt>
                <c:pt idx="3488">
                  <c:v>40669</c:v>
                </c:pt>
                <c:pt idx="3489">
                  <c:v>40672</c:v>
                </c:pt>
                <c:pt idx="3490">
                  <c:v>40673</c:v>
                </c:pt>
                <c:pt idx="3491">
                  <c:v>40674</c:v>
                </c:pt>
                <c:pt idx="3492">
                  <c:v>40675</c:v>
                </c:pt>
                <c:pt idx="3493">
                  <c:v>40676</c:v>
                </c:pt>
                <c:pt idx="3494">
                  <c:v>40679</c:v>
                </c:pt>
                <c:pt idx="3495">
                  <c:v>40680</c:v>
                </c:pt>
                <c:pt idx="3496">
                  <c:v>40681</c:v>
                </c:pt>
                <c:pt idx="3497">
                  <c:v>40682</c:v>
                </c:pt>
                <c:pt idx="3498">
                  <c:v>40683</c:v>
                </c:pt>
                <c:pt idx="3499">
                  <c:v>40686</c:v>
                </c:pt>
                <c:pt idx="3500">
                  <c:v>40687</c:v>
                </c:pt>
                <c:pt idx="3501">
                  <c:v>40688</c:v>
                </c:pt>
                <c:pt idx="3502">
                  <c:v>40689</c:v>
                </c:pt>
                <c:pt idx="3503">
                  <c:v>40690</c:v>
                </c:pt>
                <c:pt idx="3504">
                  <c:v>40693</c:v>
                </c:pt>
                <c:pt idx="3505">
                  <c:v>40694</c:v>
                </c:pt>
                <c:pt idx="3506">
                  <c:v>40695</c:v>
                </c:pt>
                <c:pt idx="3507">
                  <c:v>40696</c:v>
                </c:pt>
                <c:pt idx="3508">
                  <c:v>40697</c:v>
                </c:pt>
                <c:pt idx="3509">
                  <c:v>40700</c:v>
                </c:pt>
                <c:pt idx="3510">
                  <c:v>40701</c:v>
                </c:pt>
                <c:pt idx="3511">
                  <c:v>40702</c:v>
                </c:pt>
                <c:pt idx="3512">
                  <c:v>40703</c:v>
                </c:pt>
                <c:pt idx="3513">
                  <c:v>40704</c:v>
                </c:pt>
                <c:pt idx="3514">
                  <c:v>40707</c:v>
                </c:pt>
                <c:pt idx="3515">
                  <c:v>40708</c:v>
                </c:pt>
                <c:pt idx="3516">
                  <c:v>40709</c:v>
                </c:pt>
                <c:pt idx="3517">
                  <c:v>40710</c:v>
                </c:pt>
                <c:pt idx="3518">
                  <c:v>40711</c:v>
                </c:pt>
                <c:pt idx="3519">
                  <c:v>40714</c:v>
                </c:pt>
                <c:pt idx="3520">
                  <c:v>40715</c:v>
                </c:pt>
                <c:pt idx="3521">
                  <c:v>40716</c:v>
                </c:pt>
                <c:pt idx="3522">
                  <c:v>40717</c:v>
                </c:pt>
                <c:pt idx="3523">
                  <c:v>40718</c:v>
                </c:pt>
                <c:pt idx="3524">
                  <c:v>40721</c:v>
                </c:pt>
                <c:pt idx="3525">
                  <c:v>40722</c:v>
                </c:pt>
                <c:pt idx="3526">
                  <c:v>40723</c:v>
                </c:pt>
                <c:pt idx="3527">
                  <c:v>40724</c:v>
                </c:pt>
                <c:pt idx="3528">
                  <c:v>40725</c:v>
                </c:pt>
                <c:pt idx="3529">
                  <c:v>40728</c:v>
                </c:pt>
                <c:pt idx="3530">
                  <c:v>40729</c:v>
                </c:pt>
                <c:pt idx="3531">
                  <c:v>40730</c:v>
                </c:pt>
                <c:pt idx="3532">
                  <c:v>40731</c:v>
                </c:pt>
                <c:pt idx="3533">
                  <c:v>40732</c:v>
                </c:pt>
                <c:pt idx="3534">
                  <c:v>40735</c:v>
                </c:pt>
                <c:pt idx="3535">
                  <c:v>40736</c:v>
                </c:pt>
                <c:pt idx="3536">
                  <c:v>40737</c:v>
                </c:pt>
                <c:pt idx="3537">
                  <c:v>40738</c:v>
                </c:pt>
                <c:pt idx="3538">
                  <c:v>40739</c:v>
                </c:pt>
                <c:pt idx="3539">
                  <c:v>40742</c:v>
                </c:pt>
                <c:pt idx="3540">
                  <c:v>40743</c:v>
                </c:pt>
                <c:pt idx="3541">
                  <c:v>40744</c:v>
                </c:pt>
                <c:pt idx="3542">
                  <c:v>40745</c:v>
                </c:pt>
                <c:pt idx="3543">
                  <c:v>40746</c:v>
                </c:pt>
                <c:pt idx="3544">
                  <c:v>40749</c:v>
                </c:pt>
                <c:pt idx="3545">
                  <c:v>40750</c:v>
                </c:pt>
                <c:pt idx="3546">
                  <c:v>40751</c:v>
                </c:pt>
                <c:pt idx="3547">
                  <c:v>40752</c:v>
                </c:pt>
                <c:pt idx="3548">
                  <c:v>40753</c:v>
                </c:pt>
                <c:pt idx="3549">
                  <c:v>40755</c:v>
                </c:pt>
                <c:pt idx="3550">
                  <c:v>40756</c:v>
                </c:pt>
                <c:pt idx="3551">
                  <c:v>40757</c:v>
                </c:pt>
                <c:pt idx="3552">
                  <c:v>40758</c:v>
                </c:pt>
                <c:pt idx="3553">
                  <c:v>40759</c:v>
                </c:pt>
                <c:pt idx="3554">
                  <c:v>40760</c:v>
                </c:pt>
                <c:pt idx="3555">
                  <c:v>40763</c:v>
                </c:pt>
                <c:pt idx="3556">
                  <c:v>40764</c:v>
                </c:pt>
                <c:pt idx="3557">
                  <c:v>40765</c:v>
                </c:pt>
                <c:pt idx="3558">
                  <c:v>40766</c:v>
                </c:pt>
                <c:pt idx="3559">
                  <c:v>40767</c:v>
                </c:pt>
                <c:pt idx="3560">
                  <c:v>40770</c:v>
                </c:pt>
                <c:pt idx="3561">
                  <c:v>40771</c:v>
                </c:pt>
                <c:pt idx="3562">
                  <c:v>40772</c:v>
                </c:pt>
                <c:pt idx="3563">
                  <c:v>40773</c:v>
                </c:pt>
                <c:pt idx="3564">
                  <c:v>40774</c:v>
                </c:pt>
                <c:pt idx="3565">
                  <c:v>40777</c:v>
                </c:pt>
                <c:pt idx="3566">
                  <c:v>40778</c:v>
                </c:pt>
                <c:pt idx="3567">
                  <c:v>40779</c:v>
                </c:pt>
                <c:pt idx="3568">
                  <c:v>40780</c:v>
                </c:pt>
                <c:pt idx="3569">
                  <c:v>40781</c:v>
                </c:pt>
                <c:pt idx="3570">
                  <c:v>40784</c:v>
                </c:pt>
                <c:pt idx="3571">
                  <c:v>40785</c:v>
                </c:pt>
                <c:pt idx="3572">
                  <c:v>40786</c:v>
                </c:pt>
                <c:pt idx="3573">
                  <c:v>40787</c:v>
                </c:pt>
                <c:pt idx="3574">
                  <c:v>40788</c:v>
                </c:pt>
                <c:pt idx="3575">
                  <c:v>40791</c:v>
                </c:pt>
                <c:pt idx="3576">
                  <c:v>40792</c:v>
                </c:pt>
                <c:pt idx="3577">
                  <c:v>40793</c:v>
                </c:pt>
                <c:pt idx="3578">
                  <c:v>40794</c:v>
                </c:pt>
                <c:pt idx="3579">
                  <c:v>40795</c:v>
                </c:pt>
                <c:pt idx="3580">
                  <c:v>40798</c:v>
                </c:pt>
                <c:pt idx="3581">
                  <c:v>40799</c:v>
                </c:pt>
                <c:pt idx="3582">
                  <c:v>40800</c:v>
                </c:pt>
                <c:pt idx="3583">
                  <c:v>40801</c:v>
                </c:pt>
                <c:pt idx="3584">
                  <c:v>40802</c:v>
                </c:pt>
                <c:pt idx="3585">
                  <c:v>40805</c:v>
                </c:pt>
                <c:pt idx="3586">
                  <c:v>40806</c:v>
                </c:pt>
                <c:pt idx="3587">
                  <c:v>40807</c:v>
                </c:pt>
                <c:pt idx="3588">
                  <c:v>40808</c:v>
                </c:pt>
                <c:pt idx="3589">
                  <c:v>40809</c:v>
                </c:pt>
                <c:pt idx="3590">
                  <c:v>40812</c:v>
                </c:pt>
                <c:pt idx="3591">
                  <c:v>40813</c:v>
                </c:pt>
                <c:pt idx="3592">
                  <c:v>40814</c:v>
                </c:pt>
                <c:pt idx="3593">
                  <c:v>40815</c:v>
                </c:pt>
                <c:pt idx="3594">
                  <c:v>40816</c:v>
                </c:pt>
                <c:pt idx="3595">
                  <c:v>40819</c:v>
                </c:pt>
                <c:pt idx="3596">
                  <c:v>40820</c:v>
                </c:pt>
                <c:pt idx="3597">
                  <c:v>40821</c:v>
                </c:pt>
                <c:pt idx="3598">
                  <c:v>40822</c:v>
                </c:pt>
                <c:pt idx="3599">
                  <c:v>40823</c:v>
                </c:pt>
                <c:pt idx="3600">
                  <c:v>40826</c:v>
                </c:pt>
                <c:pt idx="3601">
                  <c:v>40827</c:v>
                </c:pt>
                <c:pt idx="3602">
                  <c:v>40828</c:v>
                </c:pt>
                <c:pt idx="3603">
                  <c:v>40829</c:v>
                </c:pt>
                <c:pt idx="3604">
                  <c:v>40830</c:v>
                </c:pt>
                <c:pt idx="3605">
                  <c:v>40833</c:v>
                </c:pt>
                <c:pt idx="3606">
                  <c:v>40834</c:v>
                </c:pt>
                <c:pt idx="3607">
                  <c:v>40835</c:v>
                </c:pt>
                <c:pt idx="3608">
                  <c:v>40836</c:v>
                </c:pt>
                <c:pt idx="3609">
                  <c:v>40837</c:v>
                </c:pt>
                <c:pt idx="3610">
                  <c:v>40840</c:v>
                </c:pt>
                <c:pt idx="3611">
                  <c:v>40841</c:v>
                </c:pt>
                <c:pt idx="3612">
                  <c:v>40842</c:v>
                </c:pt>
                <c:pt idx="3613">
                  <c:v>40843</c:v>
                </c:pt>
                <c:pt idx="3614">
                  <c:v>40844</c:v>
                </c:pt>
                <c:pt idx="3615">
                  <c:v>40847</c:v>
                </c:pt>
                <c:pt idx="3616">
                  <c:v>40848</c:v>
                </c:pt>
                <c:pt idx="3617">
                  <c:v>40849</c:v>
                </c:pt>
                <c:pt idx="3618">
                  <c:v>40850</c:v>
                </c:pt>
                <c:pt idx="3619">
                  <c:v>40851</c:v>
                </c:pt>
                <c:pt idx="3620">
                  <c:v>40854</c:v>
                </c:pt>
                <c:pt idx="3621">
                  <c:v>40855</c:v>
                </c:pt>
                <c:pt idx="3622">
                  <c:v>40856</c:v>
                </c:pt>
                <c:pt idx="3623">
                  <c:v>40857</c:v>
                </c:pt>
                <c:pt idx="3624">
                  <c:v>40858</c:v>
                </c:pt>
                <c:pt idx="3625">
                  <c:v>40861</c:v>
                </c:pt>
                <c:pt idx="3626">
                  <c:v>40862</c:v>
                </c:pt>
                <c:pt idx="3627">
                  <c:v>40863</c:v>
                </c:pt>
                <c:pt idx="3628">
                  <c:v>40864</c:v>
                </c:pt>
                <c:pt idx="3629">
                  <c:v>40865</c:v>
                </c:pt>
                <c:pt idx="3630">
                  <c:v>40868</c:v>
                </c:pt>
                <c:pt idx="3631">
                  <c:v>40869</c:v>
                </c:pt>
                <c:pt idx="3632">
                  <c:v>40870</c:v>
                </c:pt>
                <c:pt idx="3633">
                  <c:v>40871</c:v>
                </c:pt>
                <c:pt idx="3634">
                  <c:v>40872</c:v>
                </c:pt>
                <c:pt idx="3635">
                  <c:v>40875</c:v>
                </c:pt>
                <c:pt idx="3636">
                  <c:v>40876</c:v>
                </c:pt>
                <c:pt idx="3637">
                  <c:v>40877</c:v>
                </c:pt>
                <c:pt idx="3638">
                  <c:v>40878</c:v>
                </c:pt>
                <c:pt idx="3639">
                  <c:v>40879</c:v>
                </c:pt>
                <c:pt idx="3640">
                  <c:v>40882</c:v>
                </c:pt>
                <c:pt idx="3641">
                  <c:v>40883</c:v>
                </c:pt>
                <c:pt idx="3642">
                  <c:v>40884</c:v>
                </c:pt>
                <c:pt idx="3643">
                  <c:v>40885</c:v>
                </c:pt>
                <c:pt idx="3644">
                  <c:v>40886</c:v>
                </c:pt>
                <c:pt idx="3645">
                  <c:v>40889</c:v>
                </c:pt>
                <c:pt idx="3646">
                  <c:v>40890</c:v>
                </c:pt>
                <c:pt idx="3647">
                  <c:v>40891</c:v>
                </c:pt>
                <c:pt idx="3648">
                  <c:v>40892</c:v>
                </c:pt>
                <c:pt idx="3649">
                  <c:v>40893</c:v>
                </c:pt>
                <c:pt idx="3650">
                  <c:v>40896</c:v>
                </c:pt>
                <c:pt idx="3651">
                  <c:v>40897</c:v>
                </c:pt>
                <c:pt idx="3652">
                  <c:v>40898</c:v>
                </c:pt>
                <c:pt idx="3653">
                  <c:v>40899</c:v>
                </c:pt>
                <c:pt idx="3654">
                  <c:v>40900</c:v>
                </c:pt>
                <c:pt idx="3655">
                  <c:v>40904</c:v>
                </c:pt>
                <c:pt idx="3656">
                  <c:v>40905</c:v>
                </c:pt>
                <c:pt idx="3657">
                  <c:v>40906</c:v>
                </c:pt>
                <c:pt idx="3658">
                  <c:v>40907</c:v>
                </c:pt>
                <c:pt idx="3659">
                  <c:v>40908</c:v>
                </c:pt>
                <c:pt idx="3660">
                  <c:v>40911</c:v>
                </c:pt>
                <c:pt idx="3661">
                  <c:v>40912</c:v>
                </c:pt>
                <c:pt idx="3662">
                  <c:v>40913</c:v>
                </c:pt>
                <c:pt idx="3663">
                  <c:v>40914</c:v>
                </c:pt>
                <c:pt idx="3664">
                  <c:v>40917</c:v>
                </c:pt>
                <c:pt idx="3665">
                  <c:v>40918</c:v>
                </c:pt>
                <c:pt idx="3666">
                  <c:v>40919</c:v>
                </c:pt>
                <c:pt idx="3667">
                  <c:v>40920</c:v>
                </c:pt>
                <c:pt idx="3668">
                  <c:v>40921</c:v>
                </c:pt>
                <c:pt idx="3669">
                  <c:v>40924</c:v>
                </c:pt>
                <c:pt idx="3670">
                  <c:v>40925</c:v>
                </c:pt>
                <c:pt idx="3671">
                  <c:v>40926</c:v>
                </c:pt>
                <c:pt idx="3672">
                  <c:v>40927</c:v>
                </c:pt>
                <c:pt idx="3673">
                  <c:v>40928</c:v>
                </c:pt>
                <c:pt idx="3674">
                  <c:v>40931</c:v>
                </c:pt>
                <c:pt idx="3675">
                  <c:v>40932</c:v>
                </c:pt>
                <c:pt idx="3676">
                  <c:v>40933</c:v>
                </c:pt>
                <c:pt idx="3677">
                  <c:v>40934</c:v>
                </c:pt>
                <c:pt idx="3678">
                  <c:v>40935</c:v>
                </c:pt>
                <c:pt idx="3679">
                  <c:v>40938</c:v>
                </c:pt>
                <c:pt idx="3680">
                  <c:v>40939</c:v>
                </c:pt>
                <c:pt idx="3681">
                  <c:v>40940</c:v>
                </c:pt>
                <c:pt idx="3682">
                  <c:v>40941</c:v>
                </c:pt>
                <c:pt idx="3683">
                  <c:v>40942</c:v>
                </c:pt>
                <c:pt idx="3684">
                  <c:v>40945</c:v>
                </c:pt>
                <c:pt idx="3685">
                  <c:v>40946</c:v>
                </c:pt>
                <c:pt idx="3686">
                  <c:v>40947</c:v>
                </c:pt>
                <c:pt idx="3687">
                  <c:v>40948</c:v>
                </c:pt>
                <c:pt idx="3688">
                  <c:v>40949</c:v>
                </c:pt>
                <c:pt idx="3689">
                  <c:v>40952</c:v>
                </c:pt>
                <c:pt idx="3690">
                  <c:v>40953</c:v>
                </c:pt>
                <c:pt idx="3691">
                  <c:v>40954</c:v>
                </c:pt>
                <c:pt idx="3692">
                  <c:v>40955</c:v>
                </c:pt>
                <c:pt idx="3693">
                  <c:v>40956</c:v>
                </c:pt>
                <c:pt idx="3694">
                  <c:v>40959</c:v>
                </c:pt>
                <c:pt idx="3695">
                  <c:v>40960</c:v>
                </c:pt>
                <c:pt idx="3696">
                  <c:v>40961</c:v>
                </c:pt>
                <c:pt idx="3697">
                  <c:v>40962</c:v>
                </c:pt>
                <c:pt idx="3698">
                  <c:v>40963</c:v>
                </c:pt>
                <c:pt idx="3699">
                  <c:v>40966</c:v>
                </c:pt>
                <c:pt idx="3700">
                  <c:v>40967</c:v>
                </c:pt>
                <c:pt idx="3701">
                  <c:v>40968</c:v>
                </c:pt>
                <c:pt idx="3702">
                  <c:v>40969</c:v>
                </c:pt>
                <c:pt idx="3703">
                  <c:v>40970</c:v>
                </c:pt>
                <c:pt idx="3704">
                  <c:v>40973</c:v>
                </c:pt>
                <c:pt idx="3705">
                  <c:v>40974</c:v>
                </c:pt>
                <c:pt idx="3706">
                  <c:v>40975</c:v>
                </c:pt>
                <c:pt idx="3707">
                  <c:v>40976</c:v>
                </c:pt>
                <c:pt idx="3708">
                  <c:v>40977</c:v>
                </c:pt>
                <c:pt idx="3709">
                  <c:v>40980</c:v>
                </c:pt>
                <c:pt idx="3710">
                  <c:v>40981</c:v>
                </c:pt>
                <c:pt idx="3711">
                  <c:v>40982</c:v>
                </c:pt>
                <c:pt idx="3712">
                  <c:v>40983</c:v>
                </c:pt>
                <c:pt idx="3713">
                  <c:v>40984</c:v>
                </c:pt>
                <c:pt idx="3714">
                  <c:v>40987</c:v>
                </c:pt>
                <c:pt idx="3715">
                  <c:v>40988</c:v>
                </c:pt>
                <c:pt idx="3716">
                  <c:v>40989</c:v>
                </c:pt>
                <c:pt idx="3717">
                  <c:v>40990</c:v>
                </c:pt>
                <c:pt idx="3718">
                  <c:v>40991</c:v>
                </c:pt>
                <c:pt idx="3719">
                  <c:v>40994</c:v>
                </c:pt>
                <c:pt idx="3720">
                  <c:v>40995</c:v>
                </c:pt>
                <c:pt idx="3721">
                  <c:v>40996</c:v>
                </c:pt>
                <c:pt idx="3722">
                  <c:v>40997</c:v>
                </c:pt>
                <c:pt idx="3723">
                  <c:v>40998</c:v>
                </c:pt>
                <c:pt idx="3724">
                  <c:v>40999</c:v>
                </c:pt>
                <c:pt idx="3725">
                  <c:v>41001</c:v>
                </c:pt>
                <c:pt idx="3726">
                  <c:v>41002</c:v>
                </c:pt>
                <c:pt idx="3727">
                  <c:v>41003</c:v>
                </c:pt>
                <c:pt idx="3728">
                  <c:v>41004</c:v>
                </c:pt>
                <c:pt idx="3729">
                  <c:v>41008</c:v>
                </c:pt>
                <c:pt idx="3730">
                  <c:v>41009</c:v>
                </c:pt>
                <c:pt idx="3731">
                  <c:v>41010</c:v>
                </c:pt>
                <c:pt idx="3732">
                  <c:v>41011</c:v>
                </c:pt>
                <c:pt idx="3733">
                  <c:v>41012</c:v>
                </c:pt>
                <c:pt idx="3734">
                  <c:v>41015</c:v>
                </c:pt>
                <c:pt idx="3735">
                  <c:v>41016</c:v>
                </c:pt>
                <c:pt idx="3736">
                  <c:v>41017</c:v>
                </c:pt>
                <c:pt idx="3737">
                  <c:v>41018</c:v>
                </c:pt>
                <c:pt idx="3738">
                  <c:v>41019</c:v>
                </c:pt>
                <c:pt idx="3739">
                  <c:v>41022</c:v>
                </c:pt>
                <c:pt idx="3740">
                  <c:v>41023</c:v>
                </c:pt>
                <c:pt idx="3741">
                  <c:v>41024</c:v>
                </c:pt>
                <c:pt idx="3742">
                  <c:v>41025</c:v>
                </c:pt>
                <c:pt idx="3743">
                  <c:v>41026</c:v>
                </c:pt>
                <c:pt idx="3744">
                  <c:v>41029</c:v>
                </c:pt>
                <c:pt idx="3745">
                  <c:v>41030</c:v>
                </c:pt>
                <c:pt idx="3746">
                  <c:v>41031</c:v>
                </c:pt>
                <c:pt idx="3747">
                  <c:v>41032</c:v>
                </c:pt>
                <c:pt idx="3748">
                  <c:v>41033</c:v>
                </c:pt>
                <c:pt idx="3749">
                  <c:v>41036</c:v>
                </c:pt>
                <c:pt idx="3750">
                  <c:v>41037</c:v>
                </c:pt>
                <c:pt idx="3751">
                  <c:v>41038</c:v>
                </c:pt>
                <c:pt idx="3752">
                  <c:v>41039</c:v>
                </c:pt>
                <c:pt idx="3753">
                  <c:v>41040</c:v>
                </c:pt>
                <c:pt idx="3754">
                  <c:v>41043</c:v>
                </c:pt>
                <c:pt idx="3755">
                  <c:v>41044</c:v>
                </c:pt>
                <c:pt idx="3756">
                  <c:v>41045</c:v>
                </c:pt>
                <c:pt idx="3757">
                  <c:v>41046</c:v>
                </c:pt>
                <c:pt idx="3758">
                  <c:v>41047</c:v>
                </c:pt>
                <c:pt idx="3759">
                  <c:v>41050</c:v>
                </c:pt>
                <c:pt idx="3760">
                  <c:v>41051</c:v>
                </c:pt>
                <c:pt idx="3761">
                  <c:v>41052</c:v>
                </c:pt>
                <c:pt idx="3762">
                  <c:v>41053</c:v>
                </c:pt>
                <c:pt idx="3763">
                  <c:v>41054</c:v>
                </c:pt>
                <c:pt idx="3764">
                  <c:v>41057</c:v>
                </c:pt>
                <c:pt idx="3765">
                  <c:v>41058</c:v>
                </c:pt>
                <c:pt idx="3766">
                  <c:v>41059</c:v>
                </c:pt>
                <c:pt idx="3767">
                  <c:v>41060</c:v>
                </c:pt>
                <c:pt idx="3768">
                  <c:v>41061</c:v>
                </c:pt>
                <c:pt idx="3769">
                  <c:v>41064</c:v>
                </c:pt>
                <c:pt idx="3770">
                  <c:v>41065</c:v>
                </c:pt>
                <c:pt idx="3771">
                  <c:v>41066</c:v>
                </c:pt>
                <c:pt idx="3772">
                  <c:v>41067</c:v>
                </c:pt>
                <c:pt idx="3773">
                  <c:v>41068</c:v>
                </c:pt>
                <c:pt idx="3774">
                  <c:v>41071</c:v>
                </c:pt>
                <c:pt idx="3775">
                  <c:v>41072</c:v>
                </c:pt>
                <c:pt idx="3776">
                  <c:v>41073</c:v>
                </c:pt>
                <c:pt idx="3777">
                  <c:v>41074</c:v>
                </c:pt>
                <c:pt idx="3778">
                  <c:v>41075</c:v>
                </c:pt>
                <c:pt idx="3779">
                  <c:v>41078</c:v>
                </c:pt>
                <c:pt idx="3780">
                  <c:v>41079</c:v>
                </c:pt>
                <c:pt idx="3781">
                  <c:v>41080</c:v>
                </c:pt>
                <c:pt idx="3782">
                  <c:v>41081</c:v>
                </c:pt>
                <c:pt idx="3783">
                  <c:v>41082</c:v>
                </c:pt>
                <c:pt idx="3784">
                  <c:v>41085</c:v>
                </c:pt>
                <c:pt idx="3785">
                  <c:v>41086</c:v>
                </c:pt>
                <c:pt idx="3786">
                  <c:v>41087</c:v>
                </c:pt>
                <c:pt idx="3787">
                  <c:v>41088</c:v>
                </c:pt>
                <c:pt idx="3788">
                  <c:v>41089</c:v>
                </c:pt>
                <c:pt idx="3789">
                  <c:v>41090</c:v>
                </c:pt>
                <c:pt idx="3790">
                  <c:v>41092</c:v>
                </c:pt>
                <c:pt idx="3791">
                  <c:v>41093</c:v>
                </c:pt>
                <c:pt idx="3792">
                  <c:v>41094</c:v>
                </c:pt>
                <c:pt idx="3793">
                  <c:v>41095</c:v>
                </c:pt>
                <c:pt idx="3794">
                  <c:v>41096</c:v>
                </c:pt>
                <c:pt idx="3795">
                  <c:v>41099</c:v>
                </c:pt>
                <c:pt idx="3796">
                  <c:v>41100</c:v>
                </c:pt>
                <c:pt idx="3797">
                  <c:v>41101</c:v>
                </c:pt>
                <c:pt idx="3798">
                  <c:v>41102</c:v>
                </c:pt>
                <c:pt idx="3799">
                  <c:v>41103</c:v>
                </c:pt>
                <c:pt idx="3800">
                  <c:v>41106</c:v>
                </c:pt>
                <c:pt idx="3801">
                  <c:v>41107</c:v>
                </c:pt>
                <c:pt idx="3802">
                  <c:v>41108</c:v>
                </c:pt>
                <c:pt idx="3803">
                  <c:v>41109</c:v>
                </c:pt>
                <c:pt idx="3804">
                  <c:v>41110</c:v>
                </c:pt>
                <c:pt idx="3805">
                  <c:v>41113</c:v>
                </c:pt>
                <c:pt idx="3806">
                  <c:v>41114</c:v>
                </c:pt>
                <c:pt idx="3807">
                  <c:v>41115</c:v>
                </c:pt>
                <c:pt idx="3808">
                  <c:v>41116</c:v>
                </c:pt>
                <c:pt idx="3809">
                  <c:v>41117</c:v>
                </c:pt>
                <c:pt idx="3810">
                  <c:v>41120</c:v>
                </c:pt>
                <c:pt idx="3811">
                  <c:v>41121</c:v>
                </c:pt>
                <c:pt idx="3812">
                  <c:v>41122</c:v>
                </c:pt>
                <c:pt idx="3813">
                  <c:v>41123</c:v>
                </c:pt>
                <c:pt idx="3814">
                  <c:v>41124</c:v>
                </c:pt>
                <c:pt idx="3815">
                  <c:v>41127</c:v>
                </c:pt>
                <c:pt idx="3816">
                  <c:v>41128</c:v>
                </c:pt>
                <c:pt idx="3817">
                  <c:v>41129</c:v>
                </c:pt>
                <c:pt idx="3818">
                  <c:v>41130</c:v>
                </c:pt>
                <c:pt idx="3819">
                  <c:v>41131</c:v>
                </c:pt>
                <c:pt idx="3820">
                  <c:v>41134</c:v>
                </c:pt>
                <c:pt idx="3821">
                  <c:v>41135</c:v>
                </c:pt>
                <c:pt idx="3822">
                  <c:v>41136</c:v>
                </c:pt>
                <c:pt idx="3823">
                  <c:v>41137</c:v>
                </c:pt>
                <c:pt idx="3824">
                  <c:v>41138</c:v>
                </c:pt>
                <c:pt idx="3825">
                  <c:v>41141</c:v>
                </c:pt>
                <c:pt idx="3826">
                  <c:v>41142</c:v>
                </c:pt>
                <c:pt idx="3827">
                  <c:v>41143</c:v>
                </c:pt>
                <c:pt idx="3828">
                  <c:v>41144</c:v>
                </c:pt>
                <c:pt idx="3829">
                  <c:v>41145</c:v>
                </c:pt>
                <c:pt idx="3830">
                  <c:v>41148</c:v>
                </c:pt>
                <c:pt idx="3831">
                  <c:v>41149</c:v>
                </c:pt>
                <c:pt idx="3832">
                  <c:v>41150</c:v>
                </c:pt>
                <c:pt idx="3833">
                  <c:v>41151</c:v>
                </c:pt>
                <c:pt idx="3834">
                  <c:v>41152</c:v>
                </c:pt>
                <c:pt idx="3835">
                  <c:v>41155</c:v>
                </c:pt>
                <c:pt idx="3836">
                  <c:v>41156</c:v>
                </c:pt>
                <c:pt idx="3837">
                  <c:v>41157</c:v>
                </c:pt>
                <c:pt idx="3838">
                  <c:v>41158</c:v>
                </c:pt>
                <c:pt idx="3839">
                  <c:v>41159</c:v>
                </c:pt>
                <c:pt idx="3840">
                  <c:v>41162</c:v>
                </c:pt>
                <c:pt idx="3841">
                  <c:v>41163</c:v>
                </c:pt>
                <c:pt idx="3842">
                  <c:v>41164</c:v>
                </c:pt>
                <c:pt idx="3843">
                  <c:v>41165</c:v>
                </c:pt>
                <c:pt idx="3844">
                  <c:v>41166</c:v>
                </c:pt>
                <c:pt idx="3845">
                  <c:v>41169</c:v>
                </c:pt>
                <c:pt idx="3846">
                  <c:v>41170</c:v>
                </c:pt>
                <c:pt idx="3847">
                  <c:v>41171</c:v>
                </c:pt>
                <c:pt idx="3848">
                  <c:v>41172</c:v>
                </c:pt>
                <c:pt idx="3849">
                  <c:v>41173</c:v>
                </c:pt>
                <c:pt idx="3850">
                  <c:v>41176</c:v>
                </c:pt>
                <c:pt idx="3851">
                  <c:v>41177</c:v>
                </c:pt>
                <c:pt idx="3852">
                  <c:v>41178</c:v>
                </c:pt>
                <c:pt idx="3853">
                  <c:v>41179</c:v>
                </c:pt>
                <c:pt idx="3854">
                  <c:v>41180</c:v>
                </c:pt>
                <c:pt idx="3855">
                  <c:v>41182</c:v>
                </c:pt>
                <c:pt idx="3856">
                  <c:v>41183</c:v>
                </c:pt>
                <c:pt idx="3857">
                  <c:v>41184</c:v>
                </c:pt>
                <c:pt idx="3858">
                  <c:v>41185</c:v>
                </c:pt>
                <c:pt idx="3859">
                  <c:v>41186</c:v>
                </c:pt>
                <c:pt idx="3860">
                  <c:v>41187</c:v>
                </c:pt>
                <c:pt idx="3861">
                  <c:v>41190</c:v>
                </c:pt>
                <c:pt idx="3862">
                  <c:v>41191</c:v>
                </c:pt>
                <c:pt idx="3863">
                  <c:v>41192</c:v>
                </c:pt>
                <c:pt idx="3864">
                  <c:v>41193</c:v>
                </c:pt>
                <c:pt idx="3865">
                  <c:v>41194</c:v>
                </c:pt>
                <c:pt idx="3866">
                  <c:v>41197</c:v>
                </c:pt>
                <c:pt idx="3867">
                  <c:v>41198</c:v>
                </c:pt>
                <c:pt idx="3868">
                  <c:v>41199</c:v>
                </c:pt>
                <c:pt idx="3869">
                  <c:v>41200</c:v>
                </c:pt>
                <c:pt idx="3870">
                  <c:v>41201</c:v>
                </c:pt>
                <c:pt idx="3871">
                  <c:v>41204</c:v>
                </c:pt>
                <c:pt idx="3872">
                  <c:v>41205</c:v>
                </c:pt>
                <c:pt idx="3873">
                  <c:v>41206</c:v>
                </c:pt>
                <c:pt idx="3874">
                  <c:v>41207</c:v>
                </c:pt>
                <c:pt idx="3875">
                  <c:v>41208</c:v>
                </c:pt>
                <c:pt idx="3876">
                  <c:v>41211</c:v>
                </c:pt>
                <c:pt idx="3877">
                  <c:v>41213</c:v>
                </c:pt>
                <c:pt idx="3878">
                  <c:v>41214</c:v>
                </c:pt>
                <c:pt idx="3879">
                  <c:v>41215</c:v>
                </c:pt>
                <c:pt idx="3880">
                  <c:v>41218</c:v>
                </c:pt>
                <c:pt idx="3881">
                  <c:v>41219</c:v>
                </c:pt>
                <c:pt idx="3882">
                  <c:v>41220</c:v>
                </c:pt>
                <c:pt idx="3883">
                  <c:v>41221</c:v>
                </c:pt>
                <c:pt idx="3884">
                  <c:v>41222</c:v>
                </c:pt>
                <c:pt idx="3885">
                  <c:v>41225</c:v>
                </c:pt>
                <c:pt idx="3886">
                  <c:v>41226</c:v>
                </c:pt>
                <c:pt idx="3887">
                  <c:v>41227</c:v>
                </c:pt>
                <c:pt idx="3888">
                  <c:v>41228</c:v>
                </c:pt>
                <c:pt idx="3889">
                  <c:v>41229</c:v>
                </c:pt>
                <c:pt idx="3890">
                  <c:v>41232</c:v>
                </c:pt>
                <c:pt idx="3891">
                  <c:v>41233</c:v>
                </c:pt>
                <c:pt idx="3892">
                  <c:v>41234</c:v>
                </c:pt>
                <c:pt idx="3893">
                  <c:v>41235</c:v>
                </c:pt>
                <c:pt idx="3894">
                  <c:v>41236</c:v>
                </c:pt>
                <c:pt idx="3895">
                  <c:v>41239</c:v>
                </c:pt>
                <c:pt idx="3896">
                  <c:v>41240</c:v>
                </c:pt>
                <c:pt idx="3897">
                  <c:v>41241</c:v>
                </c:pt>
                <c:pt idx="3898">
                  <c:v>41242</c:v>
                </c:pt>
                <c:pt idx="3899">
                  <c:v>41243</c:v>
                </c:pt>
                <c:pt idx="3900">
                  <c:v>41246</c:v>
                </c:pt>
                <c:pt idx="3901">
                  <c:v>41247</c:v>
                </c:pt>
                <c:pt idx="3902">
                  <c:v>41248</c:v>
                </c:pt>
                <c:pt idx="3903">
                  <c:v>41249</c:v>
                </c:pt>
                <c:pt idx="3904">
                  <c:v>41250</c:v>
                </c:pt>
                <c:pt idx="3905">
                  <c:v>41253</c:v>
                </c:pt>
                <c:pt idx="3906">
                  <c:v>41254</c:v>
                </c:pt>
                <c:pt idx="3907">
                  <c:v>41255</c:v>
                </c:pt>
                <c:pt idx="3908">
                  <c:v>41256</c:v>
                </c:pt>
                <c:pt idx="3909">
                  <c:v>41257</c:v>
                </c:pt>
                <c:pt idx="3910">
                  <c:v>41260</c:v>
                </c:pt>
                <c:pt idx="3911">
                  <c:v>41261</c:v>
                </c:pt>
                <c:pt idx="3912">
                  <c:v>41262</c:v>
                </c:pt>
                <c:pt idx="3913">
                  <c:v>41263</c:v>
                </c:pt>
                <c:pt idx="3914">
                  <c:v>41264</c:v>
                </c:pt>
                <c:pt idx="3915">
                  <c:v>41267</c:v>
                </c:pt>
                <c:pt idx="3916">
                  <c:v>41269</c:v>
                </c:pt>
                <c:pt idx="3917">
                  <c:v>41270</c:v>
                </c:pt>
                <c:pt idx="3918">
                  <c:v>41271</c:v>
                </c:pt>
                <c:pt idx="3919">
                  <c:v>41274</c:v>
                </c:pt>
                <c:pt idx="3920">
                  <c:v>41276</c:v>
                </c:pt>
                <c:pt idx="3921">
                  <c:v>41277</c:v>
                </c:pt>
                <c:pt idx="3922">
                  <c:v>41278</c:v>
                </c:pt>
                <c:pt idx="3923">
                  <c:v>41281</c:v>
                </c:pt>
                <c:pt idx="3924">
                  <c:v>41282</c:v>
                </c:pt>
                <c:pt idx="3925">
                  <c:v>41283</c:v>
                </c:pt>
                <c:pt idx="3926">
                  <c:v>41284</c:v>
                </c:pt>
                <c:pt idx="3927">
                  <c:v>41285</c:v>
                </c:pt>
                <c:pt idx="3928">
                  <c:v>41288</c:v>
                </c:pt>
                <c:pt idx="3929">
                  <c:v>41289</c:v>
                </c:pt>
                <c:pt idx="3930">
                  <c:v>41290</c:v>
                </c:pt>
                <c:pt idx="3931">
                  <c:v>41291</c:v>
                </c:pt>
                <c:pt idx="3932">
                  <c:v>41292</c:v>
                </c:pt>
                <c:pt idx="3933">
                  <c:v>41295</c:v>
                </c:pt>
                <c:pt idx="3934">
                  <c:v>41296</c:v>
                </c:pt>
                <c:pt idx="3935">
                  <c:v>41297</c:v>
                </c:pt>
                <c:pt idx="3936">
                  <c:v>41298</c:v>
                </c:pt>
                <c:pt idx="3937">
                  <c:v>41299</c:v>
                </c:pt>
                <c:pt idx="3938">
                  <c:v>41302</c:v>
                </c:pt>
                <c:pt idx="3939">
                  <c:v>41303</c:v>
                </c:pt>
                <c:pt idx="3940">
                  <c:v>41304</c:v>
                </c:pt>
                <c:pt idx="3941">
                  <c:v>41305</c:v>
                </c:pt>
                <c:pt idx="3942">
                  <c:v>41306</c:v>
                </c:pt>
                <c:pt idx="3943">
                  <c:v>41309</c:v>
                </c:pt>
                <c:pt idx="3944">
                  <c:v>41310</c:v>
                </c:pt>
                <c:pt idx="3945">
                  <c:v>41311</c:v>
                </c:pt>
                <c:pt idx="3946">
                  <c:v>41312</c:v>
                </c:pt>
                <c:pt idx="3947">
                  <c:v>41313</c:v>
                </c:pt>
                <c:pt idx="3948">
                  <c:v>41316</c:v>
                </c:pt>
                <c:pt idx="3949">
                  <c:v>41317</c:v>
                </c:pt>
                <c:pt idx="3950">
                  <c:v>41318</c:v>
                </c:pt>
                <c:pt idx="3951">
                  <c:v>41319</c:v>
                </c:pt>
                <c:pt idx="3952">
                  <c:v>41320</c:v>
                </c:pt>
                <c:pt idx="3953">
                  <c:v>41323</c:v>
                </c:pt>
                <c:pt idx="3954">
                  <c:v>41324</c:v>
                </c:pt>
                <c:pt idx="3955">
                  <c:v>41325</c:v>
                </c:pt>
                <c:pt idx="3956">
                  <c:v>41326</c:v>
                </c:pt>
                <c:pt idx="3957">
                  <c:v>41327</c:v>
                </c:pt>
                <c:pt idx="3958">
                  <c:v>41330</c:v>
                </c:pt>
                <c:pt idx="3959">
                  <c:v>41331</c:v>
                </c:pt>
                <c:pt idx="3960">
                  <c:v>41332</c:v>
                </c:pt>
                <c:pt idx="3961">
                  <c:v>41333</c:v>
                </c:pt>
                <c:pt idx="3962">
                  <c:v>41334</c:v>
                </c:pt>
                <c:pt idx="3963">
                  <c:v>41337</c:v>
                </c:pt>
                <c:pt idx="3964">
                  <c:v>41338</c:v>
                </c:pt>
                <c:pt idx="3965">
                  <c:v>41339</c:v>
                </c:pt>
                <c:pt idx="3966">
                  <c:v>41340</c:v>
                </c:pt>
                <c:pt idx="3967">
                  <c:v>41341</c:v>
                </c:pt>
                <c:pt idx="3968">
                  <c:v>41344</c:v>
                </c:pt>
                <c:pt idx="3969">
                  <c:v>41345</c:v>
                </c:pt>
                <c:pt idx="3970">
                  <c:v>41346</c:v>
                </c:pt>
                <c:pt idx="3971">
                  <c:v>41347</c:v>
                </c:pt>
                <c:pt idx="3972">
                  <c:v>41348</c:v>
                </c:pt>
                <c:pt idx="3973">
                  <c:v>41351</c:v>
                </c:pt>
                <c:pt idx="3974">
                  <c:v>41352</c:v>
                </c:pt>
                <c:pt idx="3975">
                  <c:v>41353</c:v>
                </c:pt>
                <c:pt idx="3976">
                  <c:v>41354</c:v>
                </c:pt>
                <c:pt idx="3977">
                  <c:v>41355</c:v>
                </c:pt>
                <c:pt idx="3978">
                  <c:v>41358</c:v>
                </c:pt>
                <c:pt idx="3979">
                  <c:v>41359</c:v>
                </c:pt>
                <c:pt idx="3980">
                  <c:v>41360</c:v>
                </c:pt>
                <c:pt idx="3981">
                  <c:v>41361</c:v>
                </c:pt>
                <c:pt idx="3982">
                  <c:v>41364</c:v>
                </c:pt>
                <c:pt idx="3983">
                  <c:v>41365</c:v>
                </c:pt>
                <c:pt idx="3984">
                  <c:v>41366</c:v>
                </c:pt>
                <c:pt idx="3985">
                  <c:v>41367</c:v>
                </c:pt>
                <c:pt idx="3986">
                  <c:v>41368</c:v>
                </c:pt>
                <c:pt idx="3987">
                  <c:v>41369</c:v>
                </c:pt>
                <c:pt idx="3988">
                  <c:v>41372</c:v>
                </c:pt>
                <c:pt idx="3989">
                  <c:v>41373</c:v>
                </c:pt>
                <c:pt idx="3990">
                  <c:v>41374</c:v>
                </c:pt>
                <c:pt idx="3991">
                  <c:v>41375</c:v>
                </c:pt>
                <c:pt idx="3992">
                  <c:v>41376</c:v>
                </c:pt>
                <c:pt idx="3993">
                  <c:v>41379</c:v>
                </c:pt>
                <c:pt idx="3994">
                  <c:v>41380</c:v>
                </c:pt>
                <c:pt idx="3995">
                  <c:v>41381</c:v>
                </c:pt>
                <c:pt idx="3996">
                  <c:v>41382</c:v>
                </c:pt>
                <c:pt idx="3997">
                  <c:v>41383</c:v>
                </c:pt>
                <c:pt idx="3998">
                  <c:v>41386</c:v>
                </c:pt>
                <c:pt idx="3999">
                  <c:v>41387</c:v>
                </c:pt>
                <c:pt idx="4000">
                  <c:v>41388</c:v>
                </c:pt>
                <c:pt idx="4001">
                  <c:v>41389</c:v>
                </c:pt>
                <c:pt idx="4002">
                  <c:v>41390</c:v>
                </c:pt>
                <c:pt idx="4003">
                  <c:v>41393</c:v>
                </c:pt>
                <c:pt idx="4004">
                  <c:v>41394</c:v>
                </c:pt>
                <c:pt idx="4005">
                  <c:v>41395</c:v>
                </c:pt>
                <c:pt idx="4006">
                  <c:v>41396</c:v>
                </c:pt>
                <c:pt idx="4007">
                  <c:v>41397</c:v>
                </c:pt>
                <c:pt idx="4008">
                  <c:v>41400</c:v>
                </c:pt>
                <c:pt idx="4009">
                  <c:v>41401</c:v>
                </c:pt>
                <c:pt idx="4010">
                  <c:v>41402</c:v>
                </c:pt>
                <c:pt idx="4011">
                  <c:v>41403</c:v>
                </c:pt>
                <c:pt idx="4012">
                  <c:v>41404</c:v>
                </c:pt>
                <c:pt idx="4013">
                  <c:v>41407</c:v>
                </c:pt>
                <c:pt idx="4014">
                  <c:v>41408</c:v>
                </c:pt>
                <c:pt idx="4015">
                  <c:v>41409</c:v>
                </c:pt>
                <c:pt idx="4016">
                  <c:v>41410</c:v>
                </c:pt>
                <c:pt idx="4017">
                  <c:v>41411</c:v>
                </c:pt>
                <c:pt idx="4018">
                  <c:v>41414</c:v>
                </c:pt>
                <c:pt idx="4019">
                  <c:v>41415</c:v>
                </c:pt>
                <c:pt idx="4020">
                  <c:v>41416</c:v>
                </c:pt>
                <c:pt idx="4021">
                  <c:v>41417</c:v>
                </c:pt>
                <c:pt idx="4022">
                  <c:v>41418</c:v>
                </c:pt>
                <c:pt idx="4023">
                  <c:v>41421</c:v>
                </c:pt>
                <c:pt idx="4024">
                  <c:v>41422</c:v>
                </c:pt>
                <c:pt idx="4025">
                  <c:v>41423</c:v>
                </c:pt>
                <c:pt idx="4026">
                  <c:v>41424</c:v>
                </c:pt>
                <c:pt idx="4027">
                  <c:v>41425</c:v>
                </c:pt>
                <c:pt idx="4028">
                  <c:v>41428</c:v>
                </c:pt>
                <c:pt idx="4029">
                  <c:v>41429</c:v>
                </c:pt>
                <c:pt idx="4030">
                  <c:v>41430</c:v>
                </c:pt>
                <c:pt idx="4031">
                  <c:v>41431</c:v>
                </c:pt>
                <c:pt idx="4032">
                  <c:v>41432</c:v>
                </c:pt>
                <c:pt idx="4033">
                  <c:v>41435</c:v>
                </c:pt>
                <c:pt idx="4034">
                  <c:v>41436</c:v>
                </c:pt>
                <c:pt idx="4035">
                  <c:v>41437</c:v>
                </c:pt>
                <c:pt idx="4036">
                  <c:v>41438</c:v>
                </c:pt>
                <c:pt idx="4037">
                  <c:v>41439</c:v>
                </c:pt>
                <c:pt idx="4038">
                  <c:v>41442</c:v>
                </c:pt>
                <c:pt idx="4039">
                  <c:v>41443</c:v>
                </c:pt>
                <c:pt idx="4040">
                  <c:v>41444</c:v>
                </c:pt>
                <c:pt idx="4041">
                  <c:v>41445</c:v>
                </c:pt>
                <c:pt idx="4042">
                  <c:v>41446</c:v>
                </c:pt>
                <c:pt idx="4043">
                  <c:v>41449</c:v>
                </c:pt>
                <c:pt idx="4044">
                  <c:v>41450</c:v>
                </c:pt>
                <c:pt idx="4045">
                  <c:v>41451</c:v>
                </c:pt>
                <c:pt idx="4046">
                  <c:v>41452</c:v>
                </c:pt>
                <c:pt idx="4047">
                  <c:v>41453</c:v>
                </c:pt>
                <c:pt idx="4048">
                  <c:v>41455</c:v>
                </c:pt>
                <c:pt idx="4049">
                  <c:v>41456</c:v>
                </c:pt>
                <c:pt idx="4050">
                  <c:v>41457</c:v>
                </c:pt>
                <c:pt idx="4051">
                  <c:v>41458</c:v>
                </c:pt>
                <c:pt idx="4052">
                  <c:v>41459</c:v>
                </c:pt>
                <c:pt idx="4053">
                  <c:v>41460</c:v>
                </c:pt>
                <c:pt idx="4054">
                  <c:v>41463</c:v>
                </c:pt>
                <c:pt idx="4055">
                  <c:v>41464</c:v>
                </c:pt>
                <c:pt idx="4056">
                  <c:v>41465</c:v>
                </c:pt>
                <c:pt idx="4057">
                  <c:v>41466</c:v>
                </c:pt>
                <c:pt idx="4058">
                  <c:v>41467</c:v>
                </c:pt>
                <c:pt idx="4059">
                  <c:v>41470</c:v>
                </c:pt>
                <c:pt idx="4060">
                  <c:v>41471</c:v>
                </c:pt>
                <c:pt idx="4061">
                  <c:v>41472</c:v>
                </c:pt>
                <c:pt idx="4062">
                  <c:v>41473</c:v>
                </c:pt>
                <c:pt idx="4063">
                  <c:v>41474</c:v>
                </c:pt>
                <c:pt idx="4064">
                  <c:v>41477</c:v>
                </c:pt>
                <c:pt idx="4065">
                  <c:v>41478</c:v>
                </c:pt>
                <c:pt idx="4066">
                  <c:v>41479</c:v>
                </c:pt>
                <c:pt idx="4067">
                  <c:v>41480</c:v>
                </c:pt>
                <c:pt idx="4068">
                  <c:v>41481</c:v>
                </c:pt>
                <c:pt idx="4069">
                  <c:v>41484</c:v>
                </c:pt>
                <c:pt idx="4070">
                  <c:v>41485</c:v>
                </c:pt>
                <c:pt idx="4071">
                  <c:v>41486</c:v>
                </c:pt>
                <c:pt idx="4072">
                  <c:v>41487</c:v>
                </c:pt>
                <c:pt idx="4073">
                  <c:v>41488</c:v>
                </c:pt>
                <c:pt idx="4074">
                  <c:v>41491</c:v>
                </c:pt>
                <c:pt idx="4075">
                  <c:v>41492</c:v>
                </c:pt>
                <c:pt idx="4076">
                  <c:v>41493</c:v>
                </c:pt>
                <c:pt idx="4077">
                  <c:v>41494</c:v>
                </c:pt>
                <c:pt idx="4078">
                  <c:v>41495</c:v>
                </c:pt>
                <c:pt idx="4079">
                  <c:v>41498</c:v>
                </c:pt>
                <c:pt idx="4080">
                  <c:v>41499</c:v>
                </c:pt>
                <c:pt idx="4081">
                  <c:v>41500</c:v>
                </c:pt>
                <c:pt idx="4082">
                  <c:v>41501</c:v>
                </c:pt>
                <c:pt idx="4083">
                  <c:v>41502</c:v>
                </c:pt>
                <c:pt idx="4084">
                  <c:v>41505</c:v>
                </c:pt>
                <c:pt idx="4085">
                  <c:v>41506</c:v>
                </c:pt>
                <c:pt idx="4086">
                  <c:v>41507</c:v>
                </c:pt>
                <c:pt idx="4087">
                  <c:v>41508</c:v>
                </c:pt>
                <c:pt idx="4088">
                  <c:v>41509</c:v>
                </c:pt>
                <c:pt idx="4089">
                  <c:v>41512</c:v>
                </c:pt>
                <c:pt idx="4090">
                  <c:v>41513</c:v>
                </c:pt>
                <c:pt idx="4091">
                  <c:v>41514</c:v>
                </c:pt>
                <c:pt idx="4092">
                  <c:v>41515</c:v>
                </c:pt>
                <c:pt idx="4093">
                  <c:v>41516</c:v>
                </c:pt>
                <c:pt idx="4094">
                  <c:v>41517</c:v>
                </c:pt>
                <c:pt idx="4095">
                  <c:v>41519</c:v>
                </c:pt>
                <c:pt idx="4096">
                  <c:v>41520</c:v>
                </c:pt>
                <c:pt idx="4097">
                  <c:v>41521</c:v>
                </c:pt>
                <c:pt idx="4098">
                  <c:v>41522</c:v>
                </c:pt>
                <c:pt idx="4099">
                  <c:v>41523</c:v>
                </c:pt>
                <c:pt idx="4100">
                  <c:v>41526</c:v>
                </c:pt>
                <c:pt idx="4101">
                  <c:v>41527</c:v>
                </c:pt>
                <c:pt idx="4102">
                  <c:v>41528</c:v>
                </c:pt>
                <c:pt idx="4103">
                  <c:v>41529</c:v>
                </c:pt>
                <c:pt idx="4104">
                  <c:v>41530</c:v>
                </c:pt>
                <c:pt idx="4105">
                  <c:v>41533</c:v>
                </c:pt>
                <c:pt idx="4106">
                  <c:v>41534</c:v>
                </c:pt>
                <c:pt idx="4107">
                  <c:v>41535</c:v>
                </c:pt>
                <c:pt idx="4108">
                  <c:v>41536</c:v>
                </c:pt>
                <c:pt idx="4109">
                  <c:v>41537</c:v>
                </c:pt>
                <c:pt idx="4110">
                  <c:v>41540</c:v>
                </c:pt>
                <c:pt idx="4111">
                  <c:v>41541</c:v>
                </c:pt>
                <c:pt idx="4112">
                  <c:v>41542</c:v>
                </c:pt>
                <c:pt idx="4113">
                  <c:v>41543</c:v>
                </c:pt>
                <c:pt idx="4114">
                  <c:v>41544</c:v>
                </c:pt>
                <c:pt idx="4115">
                  <c:v>41547</c:v>
                </c:pt>
                <c:pt idx="4116">
                  <c:v>41548</c:v>
                </c:pt>
                <c:pt idx="4117">
                  <c:v>41549</c:v>
                </c:pt>
                <c:pt idx="4118">
                  <c:v>41550</c:v>
                </c:pt>
                <c:pt idx="4119">
                  <c:v>41551</c:v>
                </c:pt>
                <c:pt idx="4120">
                  <c:v>41554</c:v>
                </c:pt>
                <c:pt idx="4121">
                  <c:v>41555</c:v>
                </c:pt>
                <c:pt idx="4122">
                  <c:v>41556</c:v>
                </c:pt>
                <c:pt idx="4123">
                  <c:v>41557</c:v>
                </c:pt>
                <c:pt idx="4124">
                  <c:v>41558</c:v>
                </c:pt>
                <c:pt idx="4125">
                  <c:v>41561</c:v>
                </c:pt>
                <c:pt idx="4126">
                  <c:v>41562</c:v>
                </c:pt>
                <c:pt idx="4127">
                  <c:v>41563</c:v>
                </c:pt>
                <c:pt idx="4128">
                  <c:v>41564</c:v>
                </c:pt>
                <c:pt idx="4129">
                  <c:v>41565</c:v>
                </c:pt>
                <c:pt idx="4130">
                  <c:v>41568</c:v>
                </c:pt>
                <c:pt idx="4131">
                  <c:v>41569</c:v>
                </c:pt>
                <c:pt idx="4132">
                  <c:v>41570</c:v>
                </c:pt>
                <c:pt idx="4133">
                  <c:v>41571</c:v>
                </c:pt>
                <c:pt idx="4134">
                  <c:v>41572</c:v>
                </c:pt>
                <c:pt idx="4135">
                  <c:v>41575</c:v>
                </c:pt>
                <c:pt idx="4136">
                  <c:v>41576</c:v>
                </c:pt>
                <c:pt idx="4137">
                  <c:v>41577</c:v>
                </c:pt>
                <c:pt idx="4138">
                  <c:v>41578</c:v>
                </c:pt>
                <c:pt idx="4139">
                  <c:v>41579</c:v>
                </c:pt>
                <c:pt idx="4140">
                  <c:v>41582</c:v>
                </c:pt>
                <c:pt idx="4141">
                  <c:v>41583</c:v>
                </c:pt>
                <c:pt idx="4142">
                  <c:v>41584</c:v>
                </c:pt>
                <c:pt idx="4143">
                  <c:v>41585</c:v>
                </c:pt>
                <c:pt idx="4144">
                  <c:v>41586</c:v>
                </c:pt>
                <c:pt idx="4145">
                  <c:v>41589</c:v>
                </c:pt>
                <c:pt idx="4146">
                  <c:v>41590</c:v>
                </c:pt>
                <c:pt idx="4147">
                  <c:v>41591</c:v>
                </c:pt>
                <c:pt idx="4148">
                  <c:v>41592</c:v>
                </c:pt>
                <c:pt idx="4149">
                  <c:v>41593</c:v>
                </c:pt>
                <c:pt idx="4150">
                  <c:v>41596</c:v>
                </c:pt>
                <c:pt idx="4151">
                  <c:v>41597</c:v>
                </c:pt>
                <c:pt idx="4152">
                  <c:v>41598</c:v>
                </c:pt>
                <c:pt idx="4153">
                  <c:v>41599</c:v>
                </c:pt>
                <c:pt idx="4154">
                  <c:v>41600</c:v>
                </c:pt>
                <c:pt idx="4155">
                  <c:v>41603</c:v>
                </c:pt>
                <c:pt idx="4156">
                  <c:v>41604</c:v>
                </c:pt>
                <c:pt idx="4157">
                  <c:v>41605</c:v>
                </c:pt>
                <c:pt idx="4158">
                  <c:v>41606</c:v>
                </c:pt>
                <c:pt idx="4159">
                  <c:v>41607</c:v>
                </c:pt>
                <c:pt idx="4160">
                  <c:v>41608</c:v>
                </c:pt>
                <c:pt idx="4161">
                  <c:v>41610</c:v>
                </c:pt>
                <c:pt idx="4162">
                  <c:v>41611</c:v>
                </c:pt>
                <c:pt idx="4163">
                  <c:v>41612</c:v>
                </c:pt>
                <c:pt idx="4164">
                  <c:v>41613</c:v>
                </c:pt>
                <c:pt idx="4165">
                  <c:v>41614</c:v>
                </c:pt>
                <c:pt idx="4166">
                  <c:v>41617</c:v>
                </c:pt>
                <c:pt idx="4167">
                  <c:v>41618</c:v>
                </c:pt>
                <c:pt idx="4168">
                  <c:v>41619</c:v>
                </c:pt>
                <c:pt idx="4169">
                  <c:v>41620</c:v>
                </c:pt>
                <c:pt idx="4170">
                  <c:v>41621</c:v>
                </c:pt>
                <c:pt idx="4171">
                  <c:v>41624</c:v>
                </c:pt>
                <c:pt idx="4172">
                  <c:v>41625</c:v>
                </c:pt>
                <c:pt idx="4173">
                  <c:v>41626</c:v>
                </c:pt>
                <c:pt idx="4174">
                  <c:v>41627</c:v>
                </c:pt>
                <c:pt idx="4175">
                  <c:v>41628</c:v>
                </c:pt>
                <c:pt idx="4176">
                  <c:v>41631</c:v>
                </c:pt>
                <c:pt idx="4177">
                  <c:v>41632</c:v>
                </c:pt>
                <c:pt idx="4178">
                  <c:v>41634</c:v>
                </c:pt>
                <c:pt idx="4179">
                  <c:v>41635</c:v>
                </c:pt>
                <c:pt idx="4180">
                  <c:v>41638</c:v>
                </c:pt>
                <c:pt idx="4181">
                  <c:v>41639</c:v>
                </c:pt>
                <c:pt idx="4182">
                  <c:v>41641</c:v>
                </c:pt>
                <c:pt idx="4183">
                  <c:v>41642</c:v>
                </c:pt>
                <c:pt idx="4184">
                  <c:v>41645</c:v>
                </c:pt>
                <c:pt idx="4185">
                  <c:v>41646</c:v>
                </c:pt>
                <c:pt idx="4186">
                  <c:v>41647</c:v>
                </c:pt>
                <c:pt idx="4187">
                  <c:v>41648</c:v>
                </c:pt>
                <c:pt idx="4188">
                  <c:v>41649</c:v>
                </c:pt>
                <c:pt idx="4189">
                  <c:v>41652</c:v>
                </c:pt>
                <c:pt idx="4190">
                  <c:v>41653</c:v>
                </c:pt>
                <c:pt idx="4191">
                  <c:v>41654</c:v>
                </c:pt>
                <c:pt idx="4192">
                  <c:v>41655</c:v>
                </c:pt>
                <c:pt idx="4193">
                  <c:v>41656</c:v>
                </c:pt>
                <c:pt idx="4194">
                  <c:v>41659</c:v>
                </c:pt>
                <c:pt idx="4195">
                  <c:v>41660</c:v>
                </c:pt>
                <c:pt idx="4196">
                  <c:v>41661</c:v>
                </c:pt>
                <c:pt idx="4197">
                  <c:v>41662</c:v>
                </c:pt>
                <c:pt idx="4198">
                  <c:v>41663</c:v>
                </c:pt>
                <c:pt idx="4199">
                  <c:v>41666</c:v>
                </c:pt>
                <c:pt idx="4200">
                  <c:v>41667</c:v>
                </c:pt>
                <c:pt idx="4201">
                  <c:v>41668</c:v>
                </c:pt>
                <c:pt idx="4202">
                  <c:v>41669</c:v>
                </c:pt>
                <c:pt idx="4203">
                  <c:v>41670</c:v>
                </c:pt>
                <c:pt idx="4204">
                  <c:v>41673</c:v>
                </c:pt>
                <c:pt idx="4205">
                  <c:v>41674</c:v>
                </c:pt>
                <c:pt idx="4206">
                  <c:v>41675</c:v>
                </c:pt>
                <c:pt idx="4207">
                  <c:v>41676</c:v>
                </c:pt>
                <c:pt idx="4208">
                  <c:v>41677</c:v>
                </c:pt>
                <c:pt idx="4209">
                  <c:v>41680</c:v>
                </c:pt>
                <c:pt idx="4210">
                  <c:v>41681</c:v>
                </c:pt>
                <c:pt idx="4211">
                  <c:v>41682</c:v>
                </c:pt>
                <c:pt idx="4212">
                  <c:v>41683</c:v>
                </c:pt>
                <c:pt idx="4213">
                  <c:v>41684</c:v>
                </c:pt>
                <c:pt idx="4214">
                  <c:v>41687</c:v>
                </c:pt>
                <c:pt idx="4215">
                  <c:v>41688</c:v>
                </c:pt>
                <c:pt idx="4216">
                  <c:v>41689</c:v>
                </c:pt>
                <c:pt idx="4217">
                  <c:v>41690</c:v>
                </c:pt>
                <c:pt idx="4218">
                  <c:v>41691</c:v>
                </c:pt>
                <c:pt idx="4219">
                  <c:v>41694</c:v>
                </c:pt>
                <c:pt idx="4220">
                  <c:v>41695</c:v>
                </c:pt>
                <c:pt idx="4221">
                  <c:v>41696</c:v>
                </c:pt>
                <c:pt idx="4222">
                  <c:v>41697</c:v>
                </c:pt>
                <c:pt idx="4223">
                  <c:v>41698</c:v>
                </c:pt>
                <c:pt idx="4224">
                  <c:v>41701</c:v>
                </c:pt>
                <c:pt idx="4225">
                  <c:v>41702</c:v>
                </c:pt>
                <c:pt idx="4226">
                  <c:v>41703</c:v>
                </c:pt>
                <c:pt idx="4227">
                  <c:v>41704</c:v>
                </c:pt>
                <c:pt idx="4228">
                  <c:v>41705</c:v>
                </c:pt>
                <c:pt idx="4229">
                  <c:v>41708</c:v>
                </c:pt>
                <c:pt idx="4230">
                  <c:v>41709</c:v>
                </c:pt>
                <c:pt idx="4231">
                  <c:v>41710</c:v>
                </c:pt>
                <c:pt idx="4232">
                  <c:v>41711</c:v>
                </c:pt>
                <c:pt idx="4233">
                  <c:v>41712</c:v>
                </c:pt>
                <c:pt idx="4234">
                  <c:v>41715</c:v>
                </c:pt>
                <c:pt idx="4235">
                  <c:v>41716</c:v>
                </c:pt>
                <c:pt idx="4236">
                  <c:v>41717</c:v>
                </c:pt>
                <c:pt idx="4237">
                  <c:v>41718</c:v>
                </c:pt>
                <c:pt idx="4238">
                  <c:v>41719</c:v>
                </c:pt>
                <c:pt idx="4239">
                  <c:v>41722</c:v>
                </c:pt>
                <c:pt idx="4240">
                  <c:v>41723</c:v>
                </c:pt>
                <c:pt idx="4241">
                  <c:v>41724</c:v>
                </c:pt>
                <c:pt idx="4242">
                  <c:v>41725</c:v>
                </c:pt>
                <c:pt idx="4243">
                  <c:v>41726</c:v>
                </c:pt>
                <c:pt idx="4244">
                  <c:v>41729</c:v>
                </c:pt>
                <c:pt idx="4245">
                  <c:v>41730</c:v>
                </c:pt>
                <c:pt idx="4246">
                  <c:v>41731</c:v>
                </c:pt>
                <c:pt idx="4247">
                  <c:v>41732</c:v>
                </c:pt>
                <c:pt idx="4248">
                  <c:v>41733</c:v>
                </c:pt>
                <c:pt idx="4249">
                  <c:v>41736</c:v>
                </c:pt>
                <c:pt idx="4250">
                  <c:v>41737</c:v>
                </c:pt>
                <c:pt idx="4251">
                  <c:v>41738</c:v>
                </c:pt>
                <c:pt idx="4252">
                  <c:v>41739</c:v>
                </c:pt>
                <c:pt idx="4253">
                  <c:v>41740</c:v>
                </c:pt>
                <c:pt idx="4254">
                  <c:v>41743</c:v>
                </c:pt>
                <c:pt idx="4255">
                  <c:v>41744</c:v>
                </c:pt>
                <c:pt idx="4256">
                  <c:v>41745</c:v>
                </c:pt>
                <c:pt idx="4257">
                  <c:v>41746</c:v>
                </c:pt>
                <c:pt idx="4258">
                  <c:v>41750</c:v>
                </c:pt>
                <c:pt idx="4259">
                  <c:v>41751</c:v>
                </c:pt>
                <c:pt idx="4260">
                  <c:v>41752</c:v>
                </c:pt>
                <c:pt idx="4261">
                  <c:v>41753</c:v>
                </c:pt>
                <c:pt idx="4262">
                  <c:v>41754</c:v>
                </c:pt>
                <c:pt idx="4263">
                  <c:v>41757</c:v>
                </c:pt>
                <c:pt idx="4264">
                  <c:v>41758</c:v>
                </c:pt>
                <c:pt idx="4265">
                  <c:v>41759</c:v>
                </c:pt>
                <c:pt idx="4266">
                  <c:v>41760</c:v>
                </c:pt>
                <c:pt idx="4267">
                  <c:v>41761</c:v>
                </c:pt>
                <c:pt idx="4268">
                  <c:v>41764</c:v>
                </c:pt>
                <c:pt idx="4269">
                  <c:v>41765</c:v>
                </c:pt>
                <c:pt idx="4270">
                  <c:v>41766</c:v>
                </c:pt>
                <c:pt idx="4271">
                  <c:v>41767</c:v>
                </c:pt>
                <c:pt idx="4272">
                  <c:v>41768</c:v>
                </c:pt>
                <c:pt idx="4273">
                  <c:v>41771</c:v>
                </c:pt>
                <c:pt idx="4274">
                  <c:v>41772</c:v>
                </c:pt>
                <c:pt idx="4275">
                  <c:v>41773</c:v>
                </c:pt>
                <c:pt idx="4276">
                  <c:v>41774</c:v>
                </c:pt>
                <c:pt idx="4277">
                  <c:v>41775</c:v>
                </c:pt>
                <c:pt idx="4278">
                  <c:v>41778</c:v>
                </c:pt>
                <c:pt idx="4279">
                  <c:v>41779</c:v>
                </c:pt>
                <c:pt idx="4280">
                  <c:v>41780</c:v>
                </c:pt>
                <c:pt idx="4281">
                  <c:v>41781</c:v>
                </c:pt>
                <c:pt idx="4282">
                  <c:v>41782</c:v>
                </c:pt>
                <c:pt idx="4283">
                  <c:v>41785</c:v>
                </c:pt>
                <c:pt idx="4284">
                  <c:v>41786</c:v>
                </c:pt>
                <c:pt idx="4285">
                  <c:v>41787</c:v>
                </c:pt>
                <c:pt idx="4286">
                  <c:v>41788</c:v>
                </c:pt>
                <c:pt idx="4287">
                  <c:v>41789</c:v>
                </c:pt>
                <c:pt idx="4288">
                  <c:v>41790</c:v>
                </c:pt>
                <c:pt idx="4289">
                  <c:v>41792</c:v>
                </c:pt>
                <c:pt idx="4290">
                  <c:v>41793</c:v>
                </c:pt>
                <c:pt idx="4291">
                  <c:v>41794</c:v>
                </c:pt>
                <c:pt idx="4292">
                  <c:v>41795</c:v>
                </c:pt>
                <c:pt idx="4293">
                  <c:v>41796</c:v>
                </c:pt>
                <c:pt idx="4294">
                  <c:v>41799</c:v>
                </c:pt>
                <c:pt idx="4295">
                  <c:v>41800</c:v>
                </c:pt>
                <c:pt idx="4296">
                  <c:v>41801</c:v>
                </c:pt>
                <c:pt idx="4297">
                  <c:v>41802</c:v>
                </c:pt>
                <c:pt idx="4298">
                  <c:v>41803</c:v>
                </c:pt>
                <c:pt idx="4299">
                  <c:v>41806</c:v>
                </c:pt>
                <c:pt idx="4300">
                  <c:v>41807</c:v>
                </c:pt>
                <c:pt idx="4301">
                  <c:v>41808</c:v>
                </c:pt>
                <c:pt idx="4302">
                  <c:v>41809</c:v>
                </c:pt>
                <c:pt idx="4303">
                  <c:v>41810</c:v>
                </c:pt>
                <c:pt idx="4304">
                  <c:v>41813</c:v>
                </c:pt>
                <c:pt idx="4305">
                  <c:v>41814</c:v>
                </c:pt>
                <c:pt idx="4306">
                  <c:v>41815</c:v>
                </c:pt>
                <c:pt idx="4307">
                  <c:v>41816</c:v>
                </c:pt>
                <c:pt idx="4308">
                  <c:v>41817</c:v>
                </c:pt>
                <c:pt idx="4309">
                  <c:v>41820</c:v>
                </c:pt>
                <c:pt idx="4310">
                  <c:v>41821</c:v>
                </c:pt>
                <c:pt idx="4311">
                  <c:v>41822</c:v>
                </c:pt>
                <c:pt idx="4312">
                  <c:v>41823</c:v>
                </c:pt>
                <c:pt idx="4313">
                  <c:v>41824</c:v>
                </c:pt>
                <c:pt idx="4314">
                  <c:v>41827</c:v>
                </c:pt>
                <c:pt idx="4315">
                  <c:v>41828</c:v>
                </c:pt>
                <c:pt idx="4316">
                  <c:v>41829</c:v>
                </c:pt>
                <c:pt idx="4317">
                  <c:v>41830</c:v>
                </c:pt>
                <c:pt idx="4318">
                  <c:v>41831</c:v>
                </c:pt>
                <c:pt idx="4319">
                  <c:v>41834</c:v>
                </c:pt>
                <c:pt idx="4320">
                  <c:v>41835</c:v>
                </c:pt>
                <c:pt idx="4321">
                  <c:v>41836</c:v>
                </c:pt>
                <c:pt idx="4322">
                  <c:v>41837</c:v>
                </c:pt>
                <c:pt idx="4323">
                  <c:v>41838</c:v>
                </c:pt>
                <c:pt idx="4324">
                  <c:v>41841</c:v>
                </c:pt>
                <c:pt idx="4325">
                  <c:v>41842</c:v>
                </c:pt>
                <c:pt idx="4326">
                  <c:v>41843</c:v>
                </c:pt>
                <c:pt idx="4327">
                  <c:v>41844</c:v>
                </c:pt>
                <c:pt idx="4328">
                  <c:v>41845</c:v>
                </c:pt>
                <c:pt idx="4329">
                  <c:v>41848</c:v>
                </c:pt>
                <c:pt idx="4330">
                  <c:v>41849</c:v>
                </c:pt>
                <c:pt idx="4331">
                  <c:v>41850</c:v>
                </c:pt>
                <c:pt idx="4332">
                  <c:v>41851</c:v>
                </c:pt>
                <c:pt idx="4333">
                  <c:v>41852</c:v>
                </c:pt>
                <c:pt idx="4334">
                  <c:v>41855</c:v>
                </c:pt>
                <c:pt idx="4335">
                  <c:v>41856</c:v>
                </c:pt>
                <c:pt idx="4336">
                  <c:v>41857</c:v>
                </c:pt>
                <c:pt idx="4337">
                  <c:v>41858</c:v>
                </c:pt>
                <c:pt idx="4338">
                  <c:v>41859</c:v>
                </c:pt>
                <c:pt idx="4339">
                  <c:v>41862</c:v>
                </c:pt>
                <c:pt idx="4340">
                  <c:v>41863</c:v>
                </c:pt>
                <c:pt idx="4341">
                  <c:v>41864</c:v>
                </c:pt>
                <c:pt idx="4342">
                  <c:v>41865</c:v>
                </c:pt>
                <c:pt idx="4343">
                  <c:v>41866</c:v>
                </c:pt>
                <c:pt idx="4344">
                  <c:v>41869</c:v>
                </c:pt>
                <c:pt idx="4345">
                  <c:v>41870</c:v>
                </c:pt>
                <c:pt idx="4346">
                  <c:v>41871</c:v>
                </c:pt>
                <c:pt idx="4347">
                  <c:v>41872</c:v>
                </c:pt>
                <c:pt idx="4348">
                  <c:v>41873</c:v>
                </c:pt>
                <c:pt idx="4349">
                  <c:v>41876</c:v>
                </c:pt>
                <c:pt idx="4350">
                  <c:v>41877</c:v>
                </c:pt>
                <c:pt idx="4351">
                  <c:v>41878</c:v>
                </c:pt>
                <c:pt idx="4352">
                  <c:v>41879</c:v>
                </c:pt>
                <c:pt idx="4353">
                  <c:v>41880</c:v>
                </c:pt>
                <c:pt idx="4354">
                  <c:v>41882</c:v>
                </c:pt>
                <c:pt idx="4355">
                  <c:v>41883</c:v>
                </c:pt>
                <c:pt idx="4356">
                  <c:v>41884</c:v>
                </c:pt>
                <c:pt idx="4357">
                  <c:v>41885</c:v>
                </c:pt>
                <c:pt idx="4358">
                  <c:v>41886</c:v>
                </c:pt>
                <c:pt idx="4359">
                  <c:v>41887</c:v>
                </c:pt>
                <c:pt idx="4360">
                  <c:v>41890</c:v>
                </c:pt>
                <c:pt idx="4361">
                  <c:v>41891</c:v>
                </c:pt>
                <c:pt idx="4362">
                  <c:v>41892</c:v>
                </c:pt>
                <c:pt idx="4363">
                  <c:v>41893</c:v>
                </c:pt>
                <c:pt idx="4364">
                  <c:v>41894</c:v>
                </c:pt>
                <c:pt idx="4365">
                  <c:v>41897</c:v>
                </c:pt>
                <c:pt idx="4366">
                  <c:v>41898</c:v>
                </c:pt>
                <c:pt idx="4367">
                  <c:v>41899</c:v>
                </c:pt>
                <c:pt idx="4368">
                  <c:v>41900</c:v>
                </c:pt>
                <c:pt idx="4369">
                  <c:v>41901</c:v>
                </c:pt>
                <c:pt idx="4370">
                  <c:v>41904</c:v>
                </c:pt>
                <c:pt idx="4371">
                  <c:v>41905</c:v>
                </c:pt>
                <c:pt idx="4372">
                  <c:v>41906</c:v>
                </c:pt>
                <c:pt idx="4373">
                  <c:v>41907</c:v>
                </c:pt>
                <c:pt idx="4374">
                  <c:v>41908</c:v>
                </c:pt>
                <c:pt idx="4375">
                  <c:v>41911</c:v>
                </c:pt>
                <c:pt idx="4376">
                  <c:v>41912</c:v>
                </c:pt>
                <c:pt idx="4377">
                  <c:v>41913</c:v>
                </c:pt>
                <c:pt idx="4378">
                  <c:v>41914</c:v>
                </c:pt>
                <c:pt idx="4379">
                  <c:v>41915</c:v>
                </c:pt>
                <c:pt idx="4380">
                  <c:v>41918</c:v>
                </c:pt>
                <c:pt idx="4381">
                  <c:v>41919</c:v>
                </c:pt>
                <c:pt idx="4382">
                  <c:v>41920</c:v>
                </c:pt>
                <c:pt idx="4383">
                  <c:v>41921</c:v>
                </c:pt>
                <c:pt idx="4384">
                  <c:v>41922</c:v>
                </c:pt>
                <c:pt idx="4385">
                  <c:v>41925</c:v>
                </c:pt>
                <c:pt idx="4386">
                  <c:v>41926</c:v>
                </c:pt>
                <c:pt idx="4387">
                  <c:v>41927</c:v>
                </c:pt>
                <c:pt idx="4388">
                  <c:v>41928</c:v>
                </c:pt>
                <c:pt idx="4389">
                  <c:v>41929</c:v>
                </c:pt>
                <c:pt idx="4390">
                  <c:v>41932</c:v>
                </c:pt>
                <c:pt idx="4391">
                  <c:v>41933</c:v>
                </c:pt>
                <c:pt idx="4392">
                  <c:v>41934</c:v>
                </c:pt>
                <c:pt idx="4393">
                  <c:v>41935</c:v>
                </c:pt>
                <c:pt idx="4394">
                  <c:v>41936</c:v>
                </c:pt>
                <c:pt idx="4395">
                  <c:v>41939</c:v>
                </c:pt>
                <c:pt idx="4396">
                  <c:v>41940</c:v>
                </c:pt>
                <c:pt idx="4397">
                  <c:v>41941</c:v>
                </c:pt>
                <c:pt idx="4398">
                  <c:v>41942</c:v>
                </c:pt>
                <c:pt idx="4399">
                  <c:v>41943</c:v>
                </c:pt>
                <c:pt idx="4400">
                  <c:v>41946</c:v>
                </c:pt>
                <c:pt idx="4401">
                  <c:v>41947</c:v>
                </c:pt>
                <c:pt idx="4402">
                  <c:v>41948</c:v>
                </c:pt>
                <c:pt idx="4403">
                  <c:v>41949</c:v>
                </c:pt>
                <c:pt idx="4404">
                  <c:v>41950</c:v>
                </c:pt>
                <c:pt idx="4405">
                  <c:v>41953</c:v>
                </c:pt>
                <c:pt idx="4406">
                  <c:v>41954</c:v>
                </c:pt>
                <c:pt idx="4407">
                  <c:v>41955</c:v>
                </c:pt>
                <c:pt idx="4408">
                  <c:v>41956</c:v>
                </c:pt>
                <c:pt idx="4409">
                  <c:v>41957</c:v>
                </c:pt>
                <c:pt idx="4410">
                  <c:v>41960</c:v>
                </c:pt>
                <c:pt idx="4411">
                  <c:v>41961</c:v>
                </c:pt>
                <c:pt idx="4412">
                  <c:v>41962</c:v>
                </c:pt>
                <c:pt idx="4413">
                  <c:v>41963</c:v>
                </c:pt>
                <c:pt idx="4414">
                  <c:v>41964</c:v>
                </c:pt>
                <c:pt idx="4415">
                  <c:v>41967</c:v>
                </c:pt>
                <c:pt idx="4416">
                  <c:v>41968</c:v>
                </c:pt>
                <c:pt idx="4417">
                  <c:v>41969</c:v>
                </c:pt>
                <c:pt idx="4418">
                  <c:v>41970</c:v>
                </c:pt>
                <c:pt idx="4419">
                  <c:v>41971</c:v>
                </c:pt>
                <c:pt idx="4420">
                  <c:v>41973</c:v>
                </c:pt>
                <c:pt idx="4421">
                  <c:v>41974</c:v>
                </c:pt>
                <c:pt idx="4422">
                  <c:v>41975</c:v>
                </c:pt>
                <c:pt idx="4423">
                  <c:v>41976</c:v>
                </c:pt>
                <c:pt idx="4424">
                  <c:v>41977</c:v>
                </c:pt>
                <c:pt idx="4425">
                  <c:v>41978</c:v>
                </c:pt>
                <c:pt idx="4426">
                  <c:v>41981</c:v>
                </c:pt>
                <c:pt idx="4427">
                  <c:v>41982</c:v>
                </c:pt>
                <c:pt idx="4428">
                  <c:v>41983</c:v>
                </c:pt>
                <c:pt idx="4429">
                  <c:v>41984</c:v>
                </c:pt>
                <c:pt idx="4430">
                  <c:v>41985</c:v>
                </c:pt>
                <c:pt idx="4431">
                  <c:v>41988</c:v>
                </c:pt>
                <c:pt idx="4432">
                  <c:v>41989</c:v>
                </c:pt>
                <c:pt idx="4433">
                  <c:v>41990</c:v>
                </c:pt>
                <c:pt idx="4434">
                  <c:v>41991</c:v>
                </c:pt>
                <c:pt idx="4435">
                  <c:v>41992</c:v>
                </c:pt>
                <c:pt idx="4436">
                  <c:v>41995</c:v>
                </c:pt>
                <c:pt idx="4437">
                  <c:v>41996</c:v>
                </c:pt>
                <c:pt idx="4438">
                  <c:v>41997</c:v>
                </c:pt>
                <c:pt idx="4439">
                  <c:v>41999</c:v>
                </c:pt>
                <c:pt idx="4440">
                  <c:v>42002</c:v>
                </c:pt>
                <c:pt idx="4441">
                  <c:v>42003</c:v>
                </c:pt>
                <c:pt idx="4442">
                  <c:v>42004</c:v>
                </c:pt>
                <c:pt idx="4443">
                  <c:v>42006</c:v>
                </c:pt>
                <c:pt idx="4444">
                  <c:v>42009</c:v>
                </c:pt>
                <c:pt idx="4445">
                  <c:v>42010</c:v>
                </c:pt>
                <c:pt idx="4446">
                  <c:v>42011</c:v>
                </c:pt>
                <c:pt idx="4447">
                  <c:v>42012</c:v>
                </c:pt>
                <c:pt idx="4448">
                  <c:v>42013</c:v>
                </c:pt>
                <c:pt idx="4449">
                  <c:v>42016</c:v>
                </c:pt>
                <c:pt idx="4450">
                  <c:v>42017</c:v>
                </c:pt>
                <c:pt idx="4451">
                  <c:v>42018</c:v>
                </c:pt>
                <c:pt idx="4452">
                  <c:v>42019</c:v>
                </c:pt>
                <c:pt idx="4453">
                  <c:v>42020</c:v>
                </c:pt>
                <c:pt idx="4454">
                  <c:v>42023</c:v>
                </c:pt>
                <c:pt idx="4455">
                  <c:v>42024</c:v>
                </c:pt>
                <c:pt idx="4456">
                  <c:v>42025</c:v>
                </c:pt>
                <c:pt idx="4457">
                  <c:v>42026</c:v>
                </c:pt>
                <c:pt idx="4458">
                  <c:v>42027</c:v>
                </c:pt>
                <c:pt idx="4459">
                  <c:v>42030</c:v>
                </c:pt>
                <c:pt idx="4460">
                  <c:v>42031</c:v>
                </c:pt>
                <c:pt idx="4461">
                  <c:v>42032</c:v>
                </c:pt>
                <c:pt idx="4462">
                  <c:v>42033</c:v>
                </c:pt>
                <c:pt idx="4463">
                  <c:v>42034</c:v>
                </c:pt>
                <c:pt idx="4464">
                  <c:v>42035</c:v>
                </c:pt>
                <c:pt idx="4465">
                  <c:v>42037</c:v>
                </c:pt>
                <c:pt idx="4466">
                  <c:v>42038</c:v>
                </c:pt>
                <c:pt idx="4467">
                  <c:v>42039</c:v>
                </c:pt>
                <c:pt idx="4468">
                  <c:v>42040</c:v>
                </c:pt>
                <c:pt idx="4469">
                  <c:v>42041</c:v>
                </c:pt>
                <c:pt idx="4470">
                  <c:v>42044</c:v>
                </c:pt>
                <c:pt idx="4471">
                  <c:v>42045</c:v>
                </c:pt>
                <c:pt idx="4472">
                  <c:v>42046</c:v>
                </c:pt>
                <c:pt idx="4473">
                  <c:v>42047</c:v>
                </c:pt>
                <c:pt idx="4474">
                  <c:v>42048</c:v>
                </c:pt>
                <c:pt idx="4475">
                  <c:v>42051</c:v>
                </c:pt>
                <c:pt idx="4476">
                  <c:v>42052</c:v>
                </c:pt>
                <c:pt idx="4477">
                  <c:v>42053</c:v>
                </c:pt>
                <c:pt idx="4478">
                  <c:v>42054</c:v>
                </c:pt>
                <c:pt idx="4479">
                  <c:v>42055</c:v>
                </c:pt>
                <c:pt idx="4480">
                  <c:v>42058</c:v>
                </c:pt>
                <c:pt idx="4481">
                  <c:v>42059</c:v>
                </c:pt>
                <c:pt idx="4482">
                  <c:v>42060</c:v>
                </c:pt>
                <c:pt idx="4483">
                  <c:v>42061</c:v>
                </c:pt>
                <c:pt idx="4484">
                  <c:v>42062</c:v>
                </c:pt>
                <c:pt idx="4485">
                  <c:v>42063</c:v>
                </c:pt>
                <c:pt idx="4486">
                  <c:v>42065</c:v>
                </c:pt>
                <c:pt idx="4487">
                  <c:v>42066</c:v>
                </c:pt>
                <c:pt idx="4488">
                  <c:v>42067</c:v>
                </c:pt>
                <c:pt idx="4489">
                  <c:v>42068</c:v>
                </c:pt>
                <c:pt idx="4490">
                  <c:v>42069</c:v>
                </c:pt>
                <c:pt idx="4491">
                  <c:v>42072</c:v>
                </c:pt>
                <c:pt idx="4492">
                  <c:v>42073</c:v>
                </c:pt>
                <c:pt idx="4493">
                  <c:v>42074</c:v>
                </c:pt>
                <c:pt idx="4494">
                  <c:v>42075</c:v>
                </c:pt>
                <c:pt idx="4495">
                  <c:v>42076</c:v>
                </c:pt>
                <c:pt idx="4496">
                  <c:v>42079</c:v>
                </c:pt>
                <c:pt idx="4497">
                  <c:v>42080</c:v>
                </c:pt>
                <c:pt idx="4498">
                  <c:v>42081</c:v>
                </c:pt>
                <c:pt idx="4499">
                  <c:v>42082</c:v>
                </c:pt>
                <c:pt idx="4500">
                  <c:v>42083</c:v>
                </c:pt>
                <c:pt idx="4501">
                  <c:v>42086</c:v>
                </c:pt>
                <c:pt idx="4502">
                  <c:v>42087</c:v>
                </c:pt>
                <c:pt idx="4503">
                  <c:v>42088</c:v>
                </c:pt>
                <c:pt idx="4504">
                  <c:v>42089</c:v>
                </c:pt>
                <c:pt idx="4505">
                  <c:v>42090</c:v>
                </c:pt>
                <c:pt idx="4506">
                  <c:v>42093</c:v>
                </c:pt>
                <c:pt idx="4507">
                  <c:v>42094</c:v>
                </c:pt>
                <c:pt idx="4508">
                  <c:v>42095</c:v>
                </c:pt>
                <c:pt idx="4509">
                  <c:v>42096</c:v>
                </c:pt>
                <c:pt idx="4510">
                  <c:v>42100</c:v>
                </c:pt>
                <c:pt idx="4511">
                  <c:v>42101</c:v>
                </c:pt>
                <c:pt idx="4512">
                  <c:v>42102</c:v>
                </c:pt>
                <c:pt idx="4513">
                  <c:v>42103</c:v>
                </c:pt>
                <c:pt idx="4514">
                  <c:v>42104</c:v>
                </c:pt>
                <c:pt idx="4515">
                  <c:v>42107</c:v>
                </c:pt>
                <c:pt idx="4516">
                  <c:v>42108</c:v>
                </c:pt>
                <c:pt idx="4517">
                  <c:v>42109</c:v>
                </c:pt>
                <c:pt idx="4518">
                  <c:v>42110</c:v>
                </c:pt>
                <c:pt idx="4519">
                  <c:v>42111</c:v>
                </c:pt>
                <c:pt idx="4520">
                  <c:v>42114</c:v>
                </c:pt>
                <c:pt idx="4521">
                  <c:v>42115</c:v>
                </c:pt>
                <c:pt idx="4522">
                  <c:v>42116</c:v>
                </c:pt>
                <c:pt idx="4523">
                  <c:v>42117</c:v>
                </c:pt>
                <c:pt idx="4524">
                  <c:v>42118</c:v>
                </c:pt>
                <c:pt idx="4525">
                  <c:v>42121</c:v>
                </c:pt>
                <c:pt idx="4526">
                  <c:v>42122</c:v>
                </c:pt>
                <c:pt idx="4527">
                  <c:v>42123</c:v>
                </c:pt>
                <c:pt idx="4528">
                  <c:v>42124</c:v>
                </c:pt>
                <c:pt idx="4529">
                  <c:v>42125</c:v>
                </c:pt>
                <c:pt idx="4530">
                  <c:v>42128</c:v>
                </c:pt>
                <c:pt idx="4531">
                  <c:v>42129</c:v>
                </c:pt>
                <c:pt idx="4532">
                  <c:v>42130</c:v>
                </c:pt>
                <c:pt idx="4533">
                  <c:v>42131</c:v>
                </c:pt>
                <c:pt idx="4534">
                  <c:v>42132</c:v>
                </c:pt>
                <c:pt idx="4535">
                  <c:v>42135</c:v>
                </c:pt>
                <c:pt idx="4536">
                  <c:v>42136</c:v>
                </c:pt>
                <c:pt idx="4537">
                  <c:v>42137</c:v>
                </c:pt>
                <c:pt idx="4538">
                  <c:v>42138</c:v>
                </c:pt>
                <c:pt idx="4539">
                  <c:v>42139</c:v>
                </c:pt>
                <c:pt idx="4540">
                  <c:v>42142</c:v>
                </c:pt>
                <c:pt idx="4541">
                  <c:v>42143</c:v>
                </c:pt>
                <c:pt idx="4542">
                  <c:v>42144</c:v>
                </c:pt>
                <c:pt idx="4543">
                  <c:v>42145</c:v>
                </c:pt>
                <c:pt idx="4544">
                  <c:v>42146</c:v>
                </c:pt>
                <c:pt idx="4545">
                  <c:v>42150</c:v>
                </c:pt>
                <c:pt idx="4546">
                  <c:v>42151</c:v>
                </c:pt>
                <c:pt idx="4547">
                  <c:v>42152</c:v>
                </c:pt>
                <c:pt idx="4548">
                  <c:v>42153</c:v>
                </c:pt>
                <c:pt idx="4549">
                  <c:v>42155</c:v>
                </c:pt>
                <c:pt idx="4550">
                  <c:v>42156</c:v>
                </c:pt>
                <c:pt idx="4551">
                  <c:v>42157</c:v>
                </c:pt>
                <c:pt idx="4552">
                  <c:v>42158</c:v>
                </c:pt>
                <c:pt idx="4553">
                  <c:v>42159</c:v>
                </c:pt>
                <c:pt idx="4554">
                  <c:v>42160</c:v>
                </c:pt>
                <c:pt idx="4555">
                  <c:v>42163</c:v>
                </c:pt>
                <c:pt idx="4556">
                  <c:v>42164</c:v>
                </c:pt>
                <c:pt idx="4557">
                  <c:v>42165</c:v>
                </c:pt>
                <c:pt idx="4558">
                  <c:v>42166</c:v>
                </c:pt>
                <c:pt idx="4559">
                  <c:v>42167</c:v>
                </c:pt>
                <c:pt idx="4560">
                  <c:v>42170</c:v>
                </c:pt>
                <c:pt idx="4561">
                  <c:v>42171</c:v>
                </c:pt>
                <c:pt idx="4562">
                  <c:v>42172</c:v>
                </c:pt>
                <c:pt idx="4563">
                  <c:v>42173</c:v>
                </c:pt>
                <c:pt idx="4564">
                  <c:v>42174</c:v>
                </c:pt>
                <c:pt idx="4565">
                  <c:v>42177</c:v>
                </c:pt>
                <c:pt idx="4566">
                  <c:v>42178</c:v>
                </c:pt>
                <c:pt idx="4567">
                  <c:v>42179</c:v>
                </c:pt>
                <c:pt idx="4568">
                  <c:v>42180</c:v>
                </c:pt>
                <c:pt idx="4569">
                  <c:v>42181</c:v>
                </c:pt>
                <c:pt idx="4570">
                  <c:v>42184</c:v>
                </c:pt>
                <c:pt idx="4571">
                  <c:v>42185</c:v>
                </c:pt>
                <c:pt idx="4572">
                  <c:v>42186</c:v>
                </c:pt>
                <c:pt idx="4573">
                  <c:v>42187</c:v>
                </c:pt>
                <c:pt idx="4574">
                  <c:v>42188</c:v>
                </c:pt>
                <c:pt idx="4575">
                  <c:v>42191</c:v>
                </c:pt>
                <c:pt idx="4576">
                  <c:v>42192</c:v>
                </c:pt>
                <c:pt idx="4577">
                  <c:v>42193</c:v>
                </c:pt>
                <c:pt idx="4578">
                  <c:v>42194</c:v>
                </c:pt>
                <c:pt idx="4579">
                  <c:v>42195</c:v>
                </c:pt>
                <c:pt idx="4580">
                  <c:v>42198</c:v>
                </c:pt>
                <c:pt idx="4581">
                  <c:v>42199</c:v>
                </c:pt>
                <c:pt idx="4582">
                  <c:v>42200</c:v>
                </c:pt>
                <c:pt idx="4583">
                  <c:v>42201</c:v>
                </c:pt>
                <c:pt idx="4584">
                  <c:v>42202</c:v>
                </c:pt>
                <c:pt idx="4585">
                  <c:v>42205</c:v>
                </c:pt>
                <c:pt idx="4586">
                  <c:v>42206</c:v>
                </c:pt>
                <c:pt idx="4587">
                  <c:v>42207</c:v>
                </c:pt>
                <c:pt idx="4588">
                  <c:v>42208</c:v>
                </c:pt>
                <c:pt idx="4589">
                  <c:v>42209</c:v>
                </c:pt>
                <c:pt idx="4590">
                  <c:v>42212</c:v>
                </c:pt>
                <c:pt idx="4591">
                  <c:v>42213</c:v>
                </c:pt>
                <c:pt idx="4592">
                  <c:v>42214</c:v>
                </c:pt>
                <c:pt idx="4593">
                  <c:v>42215</c:v>
                </c:pt>
                <c:pt idx="4594">
                  <c:v>42216</c:v>
                </c:pt>
                <c:pt idx="4595">
                  <c:v>42219</c:v>
                </c:pt>
                <c:pt idx="4596">
                  <c:v>42220</c:v>
                </c:pt>
                <c:pt idx="4597">
                  <c:v>42221</c:v>
                </c:pt>
                <c:pt idx="4598">
                  <c:v>42222</c:v>
                </c:pt>
                <c:pt idx="4599">
                  <c:v>42223</c:v>
                </c:pt>
                <c:pt idx="4600">
                  <c:v>42226</c:v>
                </c:pt>
                <c:pt idx="4601">
                  <c:v>42227</c:v>
                </c:pt>
                <c:pt idx="4602">
                  <c:v>42228</c:v>
                </c:pt>
                <c:pt idx="4603">
                  <c:v>42229</c:v>
                </c:pt>
                <c:pt idx="4604">
                  <c:v>42230</c:v>
                </c:pt>
                <c:pt idx="4605">
                  <c:v>42233</c:v>
                </c:pt>
                <c:pt idx="4606">
                  <c:v>42234</c:v>
                </c:pt>
                <c:pt idx="4607">
                  <c:v>42235</c:v>
                </c:pt>
                <c:pt idx="4608">
                  <c:v>42236</c:v>
                </c:pt>
                <c:pt idx="4609">
                  <c:v>42237</c:v>
                </c:pt>
                <c:pt idx="4610">
                  <c:v>42240</c:v>
                </c:pt>
                <c:pt idx="4611">
                  <c:v>42241</c:v>
                </c:pt>
                <c:pt idx="4612">
                  <c:v>42242</c:v>
                </c:pt>
                <c:pt idx="4613">
                  <c:v>42243</c:v>
                </c:pt>
                <c:pt idx="4614">
                  <c:v>42244</c:v>
                </c:pt>
                <c:pt idx="4615">
                  <c:v>42247</c:v>
                </c:pt>
                <c:pt idx="4616">
                  <c:v>42248</c:v>
                </c:pt>
                <c:pt idx="4617">
                  <c:v>42249</c:v>
                </c:pt>
                <c:pt idx="4618">
                  <c:v>42250</c:v>
                </c:pt>
                <c:pt idx="4619">
                  <c:v>42251</c:v>
                </c:pt>
                <c:pt idx="4620">
                  <c:v>42254</c:v>
                </c:pt>
                <c:pt idx="4621">
                  <c:v>42255</c:v>
                </c:pt>
                <c:pt idx="4622">
                  <c:v>42256</c:v>
                </c:pt>
                <c:pt idx="4623">
                  <c:v>42257</c:v>
                </c:pt>
                <c:pt idx="4624">
                  <c:v>42258</c:v>
                </c:pt>
                <c:pt idx="4625">
                  <c:v>42261</c:v>
                </c:pt>
                <c:pt idx="4626">
                  <c:v>42262</c:v>
                </c:pt>
                <c:pt idx="4627">
                  <c:v>42263</c:v>
                </c:pt>
                <c:pt idx="4628">
                  <c:v>42264</c:v>
                </c:pt>
                <c:pt idx="4629">
                  <c:v>42265</c:v>
                </c:pt>
                <c:pt idx="4630">
                  <c:v>42268</c:v>
                </c:pt>
                <c:pt idx="4631">
                  <c:v>42269</c:v>
                </c:pt>
                <c:pt idx="4632">
                  <c:v>42270</c:v>
                </c:pt>
                <c:pt idx="4633">
                  <c:v>42271</c:v>
                </c:pt>
                <c:pt idx="4634">
                  <c:v>42272</c:v>
                </c:pt>
                <c:pt idx="4635">
                  <c:v>42275</c:v>
                </c:pt>
                <c:pt idx="4636">
                  <c:v>42276</c:v>
                </c:pt>
                <c:pt idx="4637">
                  <c:v>42277</c:v>
                </c:pt>
                <c:pt idx="4638">
                  <c:v>42278</c:v>
                </c:pt>
                <c:pt idx="4639">
                  <c:v>42279</c:v>
                </c:pt>
                <c:pt idx="4640">
                  <c:v>42282</c:v>
                </c:pt>
                <c:pt idx="4641">
                  <c:v>42283</c:v>
                </c:pt>
                <c:pt idx="4642">
                  <c:v>42284</c:v>
                </c:pt>
                <c:pt idx="4643">
                  <c:v>42285</c:v>
                </c:pt>
                <c:pt idx="4644">
                  <c:v>42286</c:v>
                </c:pt>
                <c:pt idx="4645">
                  <c:v>42289</c:v>
                </c:pt>
                <c:pt idx="4646">
                  <c:v>42290</c:v>
                </c:pt>
                <c:pt idx="4647">
                  <c:v>42291</c:v>
                </c:pt>
                <c:pt idx="4648">
                  <c:v>42292</c:v>
                </c:pt>
                <c:pt idx="4649">
                  <c:v>42293</c:v>
                </c:pt>
                <c:pt idx="4650">
                  <c:v>42296</c:v>
                </c:pt>
                <c:pt idx="4651">
                  <c:v>42297</c:v>
                </c:pt>
                <c:pt idx="4652">
                  <c:v>42298</c:v>
                </c:pt>
                <c:pt idx="4653">
                  <c:v>42299</c:v>
                </c:pt>
                <c:pt idx="4654">
                  <c:v>42300</c:v>
                </c:pt>
                <c:pt idx="4655">
                  <c:v>42303</c:v>
                </c:pt>
                <c:pt idx="4656">
                  <c:v>42304</c:v>
                </c:pt>
                <c:pt idx="4657">
                  <c:v>42305</c:v>
                </c:pt>
                <c:pt idx="4658">
                  <c:v>42306</c:v>
                </c:pt>
                <c:pt idx="4659">
                  <c:v>42307</c:v>
                </c:pt>
                <c:pt idx="4660">
                  <c:v>42308</c:v>
                </c:pt>
                <c:pt idx="4661">
                  <c:v>42310</c:v>
                </c:pt>
                <c:pt idx="4662">
                  <c:v>42311</c:v>
                </c:pt>
                <c:pt idx="4663">
                  <c:v>42312</c:v>
                </c:pt>
                <c:pt idx="4664">
                  <c:v>42313</c:v>
                </c:pt>
                <c:pt idx="4665">
                  <c:v>42314</c:v>
                </c:pt>
                <c:pt idx="4666">
                  <c:v>42317</c:v>
                </c:pt>
                <c:pt idx="4667">
                  <c:v>42318</c:v>
                </c:pt>
                <c:pt idx="4668">
                  <c:v>42319</c:v>
                </c:pt>
                <c:pt idx="4669">
                  <c:v>42320</c:v>
                </c:pt>
                <c:pt idx="4670">
                  <c:v>42321</c:v>
                </c:pt>
                <c:pt idx="4671">
                  <c:v>42324</c:v>
                </c:pt>
                <c:pt idx="4672">
                  <c:v>42325</c:v>
                </c:pt>
                <c:pt idx="4673">
                  <c:v>42326</c:v>
                </c:pt>
                <c:pt idx="4674">
                  <c:v>42327</c:v>
                </c:pt>
                <c:pt idx="4675">
                  <c:v>42328</c:v>
                </c:pt>
                <c:pt idx="4676">
                  <c:v>42331</c:v>
                </c:pt>
                <c:pt idx="4677">
                  <c:v>42332</c:v>
                </c:pt>
                <c:pt idx="4678">
                  <c:v>42333</c:v>
                </c:pt>
                <c:pt idx="4679">
                  <c:v>42334</c:v>
                </c:pt>
                <c:pt idx="4680">
                  <c:v>42335</c:v>
                </c:pt>
                <c:pt idx="4681">
                  <c:v>42338</c:v>
                </c:pt>
                <c:pt idx="4682">
                  <c:v>42339</c:v>
                </c:pt>
                <c:pt idx="4683">
                  <c:v>42340</c:v>
                </c:pt>
                <c:pt idx="4684">
                  <c:v>42341</c:v>
                </c:pt>
                <c:pt idx="4685">
                  <c:v>42342</c:v>
                </c:pt>
                <c:pt idx="4686">
                  <c:v>42345</c:v>
                </c:pt>
                <c:pt idx="4687">
                  <c:v>42346</c:v>
                </c:pt>
                <c:pt idx="4688">
                  <c:v>42347</c:v>
                </c:pt>
                <c:pt idx="4689">
                  <c:v>42348</c:v>
                </c:pt>
                <c:pt idx="4690">
                  <c:v>42349</c:v>
                </c:pt>
                <c:pt idx="4691">
                  <c:v>42352</c:v>
                </c:pt>
                <c:pt idx="4692">
                  <c:v>42353</c:v>
                </c:pt>
                <c:pt idx="4693">
                  <c:v>42354</c:v>
                </c:pt>
                <c:pt idx="4694">
                  <c:v>42355</c:v>
                </c:pt>
                <c:pt idx="4695">
                  <c:v>42356</c:v>
                </c:pt>
                <c:pt idx="4696">
                  <c:v>42359</c:v>
                </c:pt>
                <c:pt idx="4697">
                  <c:v>42360</c:v>
                </c:pt>
                <c:pt idx="4698">
                  <c:v>42361</c:v>
                </c:pt>
                <c:pt idx="4699">
                  <c:v>42362</c:v>
                </c:pt>
                <c:pt idx="4700">
                  <c:v>42366</c:v>
                </c:pt>
                <c:pt idx="4701">
                  <c:v>42367</c:v>
                </c:pt>
                <c:pt idx="4702">
                  <c:v>42368</c:v>
                </c:pt>
                <c:pt idx="4703">
                  <c:v>42369</c:v>
                </c:pt>
                <c:pt idx="4704">
                  <c:v>42373</c:v>
                </c:pt>
                <c:pt idx="4705">
                  <c:v>42374</c:v>
                </c:pt>
                <c:pt idx="4706">
                  <c:v>42375</c:v>
                </c:pt>
                <c:pt idx="4707">
                  <c:v>42376</c:v>
                </c:pt>
                <c:pt idx="4708">
                  <c:v>42377</c:v>
                </c:pt>
                <c:pt idx="4709">
                  <c:v>42380</c:v>
                </c:pt>
                <c:pt idx="4710">
                  <c:v>42381</c:v>
                </c:pt>
                <c:pt idx="4711">
                  <c:v>42382</c:v>
                </c:pt>
                <c:pt idx="4712">
                  <c:v>42383</c:v>
                </c:pt>
                <c:pt idx="4713">
                  <c:v>42384</c:v>
                </c:pt>
                <c:pt idx="4714">
                  <c:v>42387</c:v>
                </c:pt>
                <c:pt idx="4715">
                  <c:v>42388</c:v>
                </c:pt>
                <c:pt idx="4716">
                  <c:v>42389</c:v>
                </c:pt>
                <c:pt idx="4717">
                  <c:v>42390</c:v>
                </c:pt>
                <c:pt idx="4718">
                  <c:v>42391</c:v>
                </c:pt>
                <c:pt idx="4719">
                  <c:v>42394</c:v>
                </c:pt>
                <c:pt idx="4720">
                  <c:v>42395</c:v>
                </c:pt>
                <c:pt idx="4721">
                  <c:v>42396</c:v>
                </c:pt>
                <c:pt idx="4722">
                  <c:v>42397</c:v>
                </c:pt>
                <c:pt idx="4723">
                  <c:v>42398</c:v>
                </c:pt>
                <c:pt idx="4724">
                  <c:v>42400</c:v>
                </c:pt>
                <c:pt idx="4725">
                  <c:v>42401</c:v>
                </c:pt>
                <c:pt idx="4726">
                  <c:v>42402</c:v>
                </c:pt>
                <c:pt idx="4727">
                  <c:v>42403</c:v>
                </c:pt>
                <c:pt idx="4728">
                  <c:v>42404</c:v>
                </c:pt>
                <c:pt idx="4729">
                  <c:v>42405</c:v>
                </c:pt>
                <c:pt idx="4730">
                  <c:v>42408</c:v>
                </c:pt>
                <c:pt idx="4731">
                  <c:v>42409</c:v>
                </c:pt>
                <c:pt idx="4732">
                  <c:v>42410</c:v>
                </c:pt>
                <c:pt idx="4733">
                  <c:v>42411</c:v>
                </c:pt>
                <c:pt idx="4734">
                  <c:v>42412</c:v>
                </c:pt>
                <c:pt idx="4735">
                  <c:v>42415</c:v>
                </c:pt>
                <c:pt idx="4736">
                  <c:v>42416</c:v>
                </c:pt>
                <c:pt idx="4737">
                  <c:v>42417</c:v>
                </c:pt>
                <c:pt idx="4738">
                  <c:v>42418</c:v>
                </c:pt>
                <c:pt idx="4739">
                  <c:v>42419</c:v>
                </c:pt>
                <c:pt idx="4740">
                  <c:v>42422</c:v>
                </c:pt>
                <c:pt idx="4741">
                  <c:v>42423</c:v>
                </c:pt>
                <c:pt idx="4742">
                  <c:v>42424</c:v>
                </c:pt>
                <c:pt idx="4743">
                  <c:v>42425</c:v>
                </c:pt>
                <c:pt idx="4744">
                  <c:v>42426</c:v>
                </c:pt>
                <c:pt idx="4745">
                  <c:v>42429</c:v>
                </c:pt>
                <c:pt idx="4746">
                  <c:v>42430</c:v>
                </c:pt>
                <c:pt idx="4747">
                  <c:v>42431</c:v>
                </c:pt>
                <c:pt idx="4748">
                  <c:v>42432</c:v>
                </c:pt>
                <c:pt idx="4749">
                  <c:v>42433</c:v>
                </c:pt>
                <c:pt idx="4750">
                  <c:v>42436</c:v>
                </c:pt>
                <c:pt idx="4751">
                  <c:v>42437</c:v>
                </c:pt>
                <c:pt idx="4752">
                  <c:v>42438</c:v>
                </c:pt>
                <c:pt idx="4753">
                  <c:v>42439</c:v>
                </c:pt>
                <c:pt idx="4754">
                  <c:v>42440</c:v>
                </c:pt>
                <c:pt idx="4755">
                  <c:v>42443</c:v>
                </c:pt>
                <c:pt idx="4756">
                  <c:v>42444</c:v>
                </c:pt>
                <c:pt idx="4757">
                  <c:v>42445</c:v>
                </c:pt>
                <c:pt idx="4758">
                  <c:v>42446</c:v>
                </c:pt>
                <c:pt idx="4759">
                  <c:v>42447</c:v>
                </c:pt>
                <c:pt idx="4760">
                  <c:v>42450</c:v>
                </c:pt>
                <c:pt idx="4761">
                  <c:v>42451</c:v>
                </c:pt>
                <c:pt idx="4762">
                  <c:v>42452</c:v>
                </c:pt>
                <c:pt idx="4763">
                  <c:v>42453</c:v>
                </c:pt>
                <c:pt idx="4764">
                  <c:v>42457</c:v>
                </c:pt>
                <c:pt idx="4765">
                  <c:v>42458</c:v>
                </c:pt>
                <c:pt idx="4766">
                  <c:v>42459</c:v>
                </c:pt>
                <c:pt idx="4767">
                  <c:v>42460</c:v>
                </c:pt>
                <c:pt idx="4768">
                  <c:v>42461</c:v>
                </c:pt>
                <c:pt idx="4769">
                  <c:v>42464</c:v>
                </c:pt>
                <c:pt idx="4770">
                  <c:v>42465</c:v>
                </c:pt>
                <c:pt idx="4771">
                  <c:v>42466</c:v>
                </c:pt>
                <c:pt idx="4772">
                  <c:v>42467</c:v>
                </c:pt>
                <c:pt idx="4773">
                  <c:v>42468</c:v>
                </c:pt>
                <c:pt idx="4774">
                  <c:v>42471</c:v>
                </c:pt>
                <c:pt idx="4775">
                  <c:v>42472</c:v>
                </c:pt>
                <c:pt idx="4776">
                  <c:v>42473</c:v>
                </c:pt>
                <c:pt idx="4777">
                  <c:v>42474</c:v>
                </c:pt>
                <c:pt idx="4778">
                  <c:v>42475</c:v>
                </c:pt>
                <c:pt idx="4779">
                  <c:v>42478</c:v>
                </c:pt>
                <c:pt idx="4780">
                  <c:v>42479</c:v>
                </c:pt>
                <c:pt idx="4781">
                  <c:v>42480</c:v>
                </c:pt>
                <c:pt idx="4782">
                  <c:v>42481</c:v>
                </c:pt>
                <c:pt idx="4783">
                  <c:v>42482</c:v>
                </c:pt>
                <c:pt idx="4784">
                  <c:v>42485</c:v>
                </c:pt>
                <c:pt idx="4785">
                  <c:v>42486</c:v>
                </c:pt>
                <c:pt idx="4786">
                  <c:v>42487</c:v>
                </c:pt>
                <c:pt idx="4787">
                  <c:v>42488</c:v>
                </c:pt>
                <c:pt idx="4788">
                  <c:v>42489</c:v>
                </c:pt>
                <c:pt idx="4789">
                  <c:v>42490</c:v>
                </c:pt>
                <c:pt idx="4790">
                  <c:v>42492</c:v>
                </c:pt>
                <c:pt idx="4791">
                  <c:v>42493</c:v>
                </c:pt>
                <c:pt idx="4792">
                  <c:v>42494</c:v>
                </c:pt>
                <c:pt idx="4793">
                  <c:v>42495</c:v>
                </c:pt>
                <c:pt idx="4794">
                  <c:v>42496</c:v>
                </c:pt>
                <c:pt idx="4795">
                  <c:v>42499</c:v>
                </c:pt>
                <c:pt idx="4796">
                  <c:v>42500</c:v>
                </c:pt>
                <c:pt idx="4797">
                  <c:v>42501</c:v>
                </c:pt>
                <c:pt idx="4798">
                  <c:v>42502</c:v>
                </c:pt>
                <c:pt idx="4799">
                  <c:v>42503</c:v>
                </c:pt>
                <c:pt idx="4800">
                  <c:v>42506</c:v>
                </c:pt>
                <c:pt idx="4801">
                  <c:v>42507</c:v>
                </c:pt>
                <c:pt idx="4802">
                  <c:v>42508</c:v>
                </c:pt>
                <c:pt idx="4803">
                  <c:v>42509</c:v>
                </c:pt>
                <c:pt idx="4804">
                  <c:v>42510</c:v>
                </c:pt>
                <c:pt idx="4805">
                  <c:v>42513</c:v>
                </c:pt>
                <c:pt idx="4806">
                  <c:v>42514</c:v>
                </c:pt>
                <c:pt idx="4807">
                  <c:v>42515</c:v>
                </c:pt>
                <c:pt idx="4808">
                  <c:v>42516</c:v>
                </c:pt>
                <c:pt idx="4809">
                  <c:v>42517</c:v>
                </c:pt>
                <c:pt idx="4810">
                  <c:v>42520</c:v>
                </c:pt>
                <c:pt idx="4811">
                  <c:v>42521</c:v>
                </c:pt>
                <c:pt idx="4812">
                  <c:v>42522</c:v>
                </c:pt>
                <c:pt idx="4813">
                  <c:v>42523</c:v>
                </c:pt>
                <c:pt idx="4814">
                  <c:v>42524</c:v>
                </c:pt>
                <c:pt idx="4815">
                  <c:v>42527</c:v>
                </c:pt>
                <c:pt idx="4816">
                  <c:v>42528</c:v>
                </c:pt>
                <c:pt idx="4817">
                  <c:v>42529</c:v>
                </c:pt>
                <c:pt idx="4818">
                  <c:v>42530</c:v>
                </c:pt>
                <c:pt idx="4819">
                  <c:v>42531</c:v>
                </c:pt>
                <c:pt idx="4820">
                  <c:v>42534</c:v>
                </c:pt>
                <c:pt idx="4821">
                  <c:v>42535</c:v>
                </c:pt>
                <c:pt idx="4822">
                  <c:v>42536</c:v>
                </c:pt>
                <c:pt idx="4823">
                  <c:v>42537</c:v>
                </c:pt>
                <c:pt idx="4824">
                  <c:v>42538</c:v>
                </c:pt>
                <c:pt idx="4825">
                  <c:v>42541</c:v>
                </c:pt>
                <c:pt idx="4826">
                  <c:v>42542</c:v>
                </c:pt>
                <c:pt idx="4827">
                  <c:v>42543</c:v>
                </c:pt>
                <c:pt idx="4828">
                  <c:v>42544</c:v>
                </c:pt>
                <c:pt idx="4829">
                  <c:v>42545</c:v>
                </c:pt>
                <c:pt idx="4830">
                  <c:v>42548</c:v>
                </c:pt>
                <c:pt idx="4831">
                  <c:v>42549</c:v>
                </c:pt>
                <c:pt idx="4832">
                  <c:v>42550</c:v>
                </c:pt>
                <c:pt idx="4833">
                  <c:v>42551</c:v>
                </c:pt>
                <c:pt idx="4834">
                  <c:v>42552</c:v>
                </c:pt>
                <c:pt idx="4835">
                  <c:v>42555</c:v>
                </c:pt>
                <c:pt idx="4836">
                  <c:v>42556</c:v>
                </c:pt>
                <c:pt idx="4837">
                  <c:v>42557</c:v>
                </c:pt>
                <c:pt idx="4838">
                  <c:v>42558</c:v>
                </c:pt>
                <c:pt idx="4839">
                  <c:v>42559</c:v>
                </c:pt>
                <c:pt idx="4840">
                  <c:v>42562</c:v>
                </c:pt>
                <c:pt idx="4841">
                  <c:v>42563</c:v>
                </c:pt>
                <c:pt idx="4842">
                  <c:v>42564</c:v>
                </c:pt>
                <c:pt idx="4843">
                  <c:v>42565</c:v>
                </c:pt>
                <c:pt idx="4844">
                  <c:v>42566</c:v>
                </c:pt>
                <c:pt idx="4845">
                  <c:v>42569</c:v>
                </c:pt>
                <c:pt idx="4846">
                  <c:v>42570</c:v>
                </c:pt>
                <c:pt idx="4847">
                  <c:v>42571</c:v>
                </c:pt>
                <c:pt idx="4848">
                  <c:v>42572</c:v>
                </c:pt>
                <c:pt idx="4849">
                  <c:v>42573</c:v>
                </c:pt>
                <c:pt idx="4850">
                  <c:v>42576</c:v>
                </c:pt>
                <c:pt idx="4851">
                  <c:v>42577</c:v>
                </c:pt>
                <c:pt idx="4852">
                  <c:v>42578</c:v>
                </c:pt>
                <c:pt idx="4853">
                  <c:v>42579</c:v>
                </c:pt>
                <c:pt idx="4854">
                  <c:v>42580</c:v>
                </c:pt>
                <c:pt idx="4855">
                  <c:v>42582</c:v>
                </c:pt>
                <c:pt idx="4856">
                  <c:v>42583</c:v>
                </c:pt>
                <c:pt idx="4857">
                  <c:v>42584</c:v>
                </c:pt>
                <c:pt idx="4858">
                  <c:v>42585</c:v>
                </c:pt>
                <c:pt idx="4859">
                  <c:v>42586</c:v>
                </c:pt>
                <c:pt idx="4860">
                  <c:v>42587</c:v>
                </c:pt>
                <c:pt idx="4861">
                  <c:v>42590</c:v>
                </c:pt>
                <c:pt idx="4862">
                  <c:v>42591</c:v>
                </c:pt>
                <c:pt idx="4863">
                  <c:v>42592</c:v>
                </c:pt>
                <c:pt idx="4864">
                  <c:v>42593</c:v>
                </c:pt>
                <c:pt idx="4865">
                  <c:v>42594</c:v>
                </c:pt>
                <c:pt idx="4866">
                  <c:v>42597</c:v>
                </c:pt>
                <c:pt idx="4867">
                  <c:v>42598</c:v>
                </c:pt>
                <c:pt idx="4868">
                  <c:v>42599</c:v>
                </c:pt>
                <c:pt idx="4869">
                  <c:v>42600</c:v>
                </c:pt>
                <c:pt idx="4870">
                  <c:v>42601</c:v>
                </c:pt>
                <c:pt idx="4871">
                  <c:v>42604</c:v>
                </c:pt>
                <c:pt idx="4872">
                  <c:v>42605</c:v>
                </c:pt>
                <c:pt idx="4873">
                  <c:v>42606</c:v>
                </c:pt>
                <c:pt idx="4874">
                  <c:v>42607</c:v>
                </c:pt>
                <c:pt idx="4875">
                  <c:v>42608</c:v>
                </c:pt>
                <c:pt idx="4876">
                  <c:v>42611</c:v>
                </c:pt>
                <c:pt idx="4877">
                  <c:v>42612</c:v>
                </c:pt>
                <c:pt idx="4878">
                  <c:v>42613</c:v>
                </c:pt>
                <c:pt idx="4879">
                  <c:v>42614</c:v>
                </c:pt>
                <c:pt idx="4880">
                  <c:v>42615</c:v>
                </c:pt>
                <c:pt idx="4881">
                  <c:v>42618</c:v>
                </c:pt>
                <c:pt idx="4882">
                  <c:v>42619</c:v>
                </c:pt>
                <c:pt idx="4883">
                  <c:v>42620</c:v>
                </c:pt>
                <c:pt idx="4884">
                  <c:v>42621</c:v>
                </c:pt>
                <c:pt idx="4885">
                  <c:v>42622</c:v>
                </c:pt>
                <c:pt idx="4886">
                  <c:v>42625</c:v>
                </c:pt>
                <c:pt idx="4887">
                  <c:v>42626</c:v>
                </c:pt>
                <c:pt idx="4888">
                  <c:v>42627</c:v>
                </c:pt>
                <c:pt idx="4889">
                  <c:v>42628</c:v>
                </c:pt>
                <c:pt idx="4890">
                  <c:v>42629</c:v>
                </c:pt>
                <c:pt idx="4891">
                  <c:v>42632</c:v>
                </c:pt>
                <c:pt idx="4892">
                  <c:v>42633</c:v>
                </c:pt>
                <c:pt idx="4893">
                  <c:v>42634</c:v>
                </c:pt>
                <c:pt idx="4894">
                  <c:v>42635</c:v>
                </c:pt>
                <c:pt idx="4895">
                  <c:v>42636</c:v>
                </c:pt>
                <c:pt idx="4896">
                  <c:v>42639</c:v>
                </c:pt>
                <c:pt idx="4897">
                  <c:v>42640</c:v>
                </c:pt>
                <c:pt idx="4898">
                  <c:v>42641</c:v>
                </c:pt>
                <c:pt idx="4899">
                  <c:v>42642</c:v>
                </c:pt>
                <c:pt idx="4900">
                  <c:v>42643</c:v>
                </c:pt>
                <c:pt idx="4901">
                  <c:v>42646</c:v>
                </c:pt>
                <c:pt idx="4902">
                  <c:v>42647</c:v>
                </c:pt>
                <c:pt idx="4903">
                  <c:v>42648</c:v>
                </c:pt>
                <c:pt idx="4904">
                  <c:v>42649</c:v>
                </c:pt>
                <c:pt idx="4905">
                  <c:v>42650</c:v>
                </c:pt>
                <c:pt idx="4906">
                  <c:v>42653</c:v>
                </c:pt>
                <c:pt idx="4907">
                  <c:v>42654</c:v>
                </c:pt>
                <c:pt idx="4908">
                  <c:v>42655</c:v>
                </c:pt>
                <c:pt idx="4909">
                  <c:v>42656</c:v>
                </c:pt>
                <c:pt idx="4910">
                  <c:v>42657</c:v>
                </c:pt>
                <c:pt idx="4911">
                  <c:v>42660</c:v>
                </c:pt>
                <c:pt idx="4912">
                  <c:v>42661</c:v>
                </c:pt>
                <c:pt idx="4913">
                  <c:v>42662</c:v>
                </c:pt>
                <c:pt idx="4914">
                  <c:v>42663</c:v>
                </c:pt>
                <c:pt idx="4915">
                  <c:v>42664</c:v>
                </c:pt>
                <c:pt idx="4916">
                  <c:v>42667</c:v>
                </c:pt>
                <c:pt idx="4917">
                  <c:v>42668</c:v>
                </c:pt>
                <c:pt idx="4918">
                  <c:v>42669</c:v>
                </c:pt>
                <c:pt idx="4919">
                  <c:v>42670</c:v>
                </c:pt>
                <c:pt idx="4920">
                  <c:v>42671</c:v>
                </c:pt>
                <c:pt idx="4921">
                  <c:v>42674</c:v>
                </c:pt>
                <c:pt idx="4922">
                  <c:v>42675</c:v>
                </c:pt>
                <c:pt idx="4923">
                  <c:v>42676</c:v>
                </c:pt>
                <c:pt idx="4924">
                  <c:v>42677</c:v>
                </c:pt>
                <c:pt idx="4925">
                  <c:v>42678</c:v>
                </c:pt>
                <c:pt idx="4926">
                  <c:v>42681</c:v>
                </c:pt>
                <c:pt idx="4927">
                  <c:v>42682</c:v>
                </c:pt>
                <c:pt idx="4928">
                  <c:v>42683</c:v>
                </c:pt>
                <c:pt idx="4929">
                  <c:v>42684</c:v>
                </c:pt>
                <c:pt idx="4930">
                  <c:v>42685</c:v>
                </c:pt>
                <c:pt idx="4931">
                  <c:v>42688</c:v>
                </c:pt>
                <c:pt idx="4932">
                  <c:v>42689</c:v>
                </c:pt>
                <c:pt idx="4933">
                  <c:v>42690</c:v>
                </c:pt>
                <c:pt idx="4934">
                  <c:v>42691</c:v>
                </c:pt>
                <c:pt idx="4935">
                  <c:v>42692</c:v>
                </c:pt>
                <c:pt idx="4936">
                  <c:v>42695</c:v>
                </c:pt>
                <c:pt idx="4937">
                  <c:v>42696</c:v>
                </c:pt>
                <c:pt idx="4938">
                  <c:v>42697</c:v>
                </c:pt>
                <c:pt idx="4939">
                  <c:v>42698</c:v>
                </c:pt>
                <c:pt idx="4940">
                  <c:v>42699</c:v>
                </c:pt>
                <c:pt idx="4941">
                  <c:v>42702</c:v>
                </c:pt>
                <c:pt idx="4942">
                  <c:v>42703</c:v>
                </c:pt>
                <c:pt idx="4943">
                  <c:v>42704</c:v>
                </c:pt>
                <c:pt idx="4944">
                  <c:v>42705</c:v>
                </c:pt>
                <c:pt idx="4945">
                  <c:v>42706</c:v>
                </c:pt>
                <c:pt idx="4946">
                  <c:v>42709</c:v>
                </c:pt>
                <c:pt idx="4947">
                  <c:v>42710</c:v>
                </c:pt>
                <c:pt idx="4948">
                  <c:v>42711</c:v>
                </c:pt>
                <c:pt idx="4949">
                  <c:v>42712</c:v>
                </c:pt>
                <c:pt idx="4950">
                  <c:v>42713</c:v>
                </c:pt>
                <c:pt idx="4951">
                  <c:v>42716</c:v>
                </c:pt>
                <c:pt idx="4952">
                  <c:v>42717</c:v>
                </c:pt>
                <c:pt idx="4953">
                  <c:v>42718</c:v>
                </c:pt>
                <c:pt idx="4954">
                  <c:v>42719</c:v>
                </c:pt>
                <c:pt idx="4955">
                  <c:v>42720</c:v>
                </c:pt>
                <c:pt idx="4956">
                  <c:v>42723</c:v>
                </c:pt>
                <c:pt idx="4957">
                  <c:v>42724</c:v>
                </c:pt>
                <c:pt idx="4958">
                  <c:v>42725</c:v>
                </c:pt>
                <c:pt idx="4959">
                  <c:v>42726</c:v>
                </c:pt>
                <c:pt idx="4960">
                  <c:v>42727</c:v>
                </c:pt>
                <c:pt idx="4961">
                  <c:v>42731</c:v>
                </c:pt>
                <c:pt idx="4962">
                  <c:v>42732</c:v>
                </c:pt>
                <c:pt idx="4963">
                  <c:v>42733</c:v>
                </c:pt>
                <c:pt idx="4964">
                  <c:v>42734</c:v>
                </c:pt>
                <c:pt idx="4965">
                  <c:v>42735</c:v>
                </c:pt>
                <c:pt idx="4966">
                  <c:v>42738</c:v>
                </c:pt>
                <c:pt idx="4967">
                  <c:v>42739</c:v>
                </c:pt>
                <c:pt idx="4968">
                  <c:v>42740</c:v>
                </c:pt>
                <c:pt idx="4969">
                  <c:v>42741</c:v>
                </c:pt>
                <c:pt idx="4970">
                  <c:v>42744</c:v>
                </c:pt>
                <c:pt idx="4971">
                  <c:v>42745</c:v>
                </c:pt>
                <c:pt idx="4972">
                  <c:v>42746</c:v>
                </c:pt>
                <c:pt idx="4973">
                  <c:v>42747</c:v>
                </c:pt>
                <c:pt idx="4974">
                  <c:v>42748</c:v>
                </c:pt>
                <c:pt idx="4975">
                  <c:v>42751</c:v>
                </c:pt>
                <c:pt idx="4976">
                  <c:v>42752</c:v>
                </c:pt>
                <c:pt idx="4977">
                  <c:v>42753</c:v>
                </c:pt>
                <c:pt idx="4978">
                  <c:v>42754</c:v>
                </c:pt>
                <c:pt idx="4979">
                  <c:v>42755</c:v>
                </c:pt>
                <c:pt idx="4980">
                  <c:v>42758</c:v>
                </c:pt>
                <c:pt idx="4981">
                  <c:v>42759</c:v>
                </c:pt>
                <c:pt idx="4982">
                  <c:v>42760</c:v>
                </c:pt>
                <c:pt idx="4983">
                  <c:v>42761</c:v>
                </c:pt>
                <c:pt idx="4984">
                  <c:v>42762</c:v>
                </c:pt>
                <c:pt idx="4985">
                  <c:v>42765</c:v>
                </c:pt>
                <c:pt idx="4986">
                  <c:v>42766</c:v>
                </c:pt>
                <c:pt idx="4987">
                  <c:v>42767</c:v>
                </c:pt>
                <c:pt idx="4988">
                  <c:v>42768</c:v>
                </c:pt>
                <c:pt idx="4989">
                  <c:v>42769</c:v>
                </c:pt>
                <c:pt idx="4990">
                  <c:v>42772</c:v>
                </c:pt>
                <c:pt idx="4991">
                  <c:v>42773</c:v>
                </c:pt>
                <c:pt idx="4992">
                  <c:v>42774</c:v>
                </c:pt>
                <c:pt idx="4993">
                  <c:v>42775</c:v>
                </c:pt>
                <c:pt idx="4994">
                  <c:v>42776</c:v>
                </c:pt>
                <c:pt idx="4995">
                  <c:v>42779</c:v>
                </c:pt>
                <c:pt idx="4996">
                  <c:v>42780</c:v>
                </c:pt>
                <c:pt idx="4997">
                  <c:v>42781</c:v>
                </c:pt>
                <c:pt idx="4998">
                  <c:v>42782</c:v>
                </c:pt>
                <c:pt idx="4999">
                  <c:v>42783</c:v>
                </c:pt>
                <c:pt idx="5000">
                  <c:v>42786</c:v>
                </c:pt>
                <c:pt idx="5001">
                  <c:v>42787</c:v>
                </c:pt>
                <c:pt idx="5002">
                  <c:v>42788</c:v>
                </c:pt>
                <c:pt idx="5003">
                  <c:v>42789</c:v>
                </c:pt>
                <c:pt idx="5004">
                  <c:v>42790</c:v>
                </c:pt>
                <c:pt idx="5005">
                  <c:v>42793</c:v>
                </c:pt>
                <c:pt idx="5006">
                  <c:v>42794</c:v>
                </c:pt>
                <c:pt idx="5007">
                  <c:v>42795</c:v>
                </c:pt>
                <c:pt idx="5008">
                  <c:v>42796</c:v>
                </c:pt>
                <c:pt idx="5009">
                  <c:v>42797</c:v>
                </c:pt>
                <c:pt idx="5010">
                  <c:v>42800</c:v>
                </c:pt>
                <c:pt idx="5011">
                  <c:v>42801</c:v>
                </c:pt>
                <c:pt idx="5012">
                  <c:v>42802</c:v>
                </c:pt>
                <c:pt idx="5013">
                  <c:v>42803</c:v>
                </c:pt>
                <c:pt idx="5014">
                  <c:v>42804</c:v>
                </c:pt>
                <c:pt idx="5015">
                  <c:v>42807</c:v>
                </c:pt>
                <c:pt idx="5016">
                  <c:v>42808</c:v>
                </c:pt>
                <c:pt idx="5017">
                  <c:v>42809</c:v>
                </c:pt>
                <c:pt idx="5018">
                  <c:v>42810</c:v>
                </c:pt>
                <c:pt idx="5019">
                  <c:v>42811</c:v>
                </c:pt>
                <c:pt idx="5020">
                  <c:v>42814</c:v>
                </c:pt>
                <c:pt idx="5021">
                  <c:v>42815</c:v>
                </c:pt>
                <c:pt idx="5022">
                  <c:v>42816</c:v>
                </c:pt>
                <c:pt idx="5023">
                  <c:v>42817</c:v>
                </c:pt>
                <c:pt idx="5024">
                  <c:v>42818</c:v>
                </c:pt>
                <c:pt idx="5025">
                  <c:v>42821</c:v>
                </c:pt>
                <c:pt idx="5026">
                  <c:v>42822</c:v>
                </c:pt>
                <c:pt idx="5027">
                  <c:v>42823</c:v>
                </c:pt>
                <c:pt idx="5028">
                  <c:v>42824</c:v>
                </c:pt>
                <c:pt idx="5029">
                  <c:v>42825</c:v>
                </c:pt>
                <c:pt idx="5030">
                  <c:v>42828</c:v>
                </c:pt>
                <c:pt idx="5031">
                  <c:v>42829</c:v>
                </c:pt>
                <c:pt idx="5032">
                  <c:v>42830</c:v>
                </c:pt>
                <c:pt idx="5033">
                  <c:v>42831</c:v>
                </c:pt>
                <c:pt idx="5034">
                  <c:v>42832</c:v>
                </c:pt>
                <c:pt idx="5035">
                  <c:v>42835</c:v>
                </c:pt>
                <c:pt idx="5036">
                  <c:v>42836</c:v>
                </c:pt>
                <c:pt idx="5037">
                  <c:v>42837</c:v>
                </c:pt>
                <c:pt idx="5038">
                  <c:v>42838</c:v>
                </c:pt>
                <c:pt idx="5039">
                  <c:v>42842</c:v>
                </c:pt>
                <c:pt idx="5040">
                  <c:v>42843</c:v>
                </c:pt>
                <c:pt idx="5041">
                  <c:v>42844</c:v>
                </c:pt>
                <c:pt idx="5042">
                  <c:v>42845</c:v>
                </c:pt>
                <c:pt idx="5043">
                  <c:v>42846</c:v>
                </c:pt>
                <c:pt idx="5044">
                  <c:v>42849</c:v>
                </c:pt>
                <c:pt idx="5045">
                  <c:v>42850</c:v>
                </c:pt>
                <c:pt idx="5046">
                  <c:v>42851</c:v>
                </c:pt>
                <c:pt idx="5047">
                  <c:v>42852</c:v>
                </c:pt>
                <c:pt idx="5048">
                  <c:v>42853</c:v>
                </c:pt>
                <c:pt idx="5049">
                  <c:v>42855</c:v>
                </c:pt>
                <c:pt idx="5050">
                  <c:v>42856</c:v>
                </c:pt>
                <c:pt idx="5051">
                  <c:v>42857</c:v>
                </c:pt>
                <c:pt idx="5052">
                  <c:v>42858</c:v>
                </c:pt>
                <c:pt idx="5053">
                  <c:v>42859</c:v>
                </c:pt>
                <c:pt idx="5054">
                  <c:v>42860</c:v>
                </c:pt>
                <c:pt idx="5055">
                  <c:v>42863</c:v>
                </c:pt>
                <c:pt idx="5056">
                  <c:v>42864</c:v>
                </c:pt>
                <c:pt idx="5057">
                  <c:v>42865</c:v>
                </c:pt>
                <c:pt idx="5058">
                  <c:v>42866</c:v>
                </c:pt>
                <c:pt idx="5059">
                  <c:v>42867</c:v>
                </c:pt>
                <c:pt idx="5060">
                  <c:v>42870</c:v>
                </c:pt>
                <c:pt idx="5061">
                  <c:v>42871</c:v>
                </c:pt>
                <c:pt idx="5062">
                  <c:v>42872</c:v>
                </c:pt>
                <c:pt idx="5063">
                  <c:v>42873</c:v>
                </c:pt>
                <c:pt idx="5064">
                  <c:v>42874</c:v>
                </c:pt>
                <c:pt idx="5065">
                  <c:v>42877</c:v>
                </c:pt>
                <c:pt idx="5066">
                  <c:v>42878</c:v>
                </c:pt>
                <c:pt idx="5067">
                  <c:v>42879</c:v>
                </c:pt>
                <c:pt idx="5068">
                  <c:v>42880</c:v>
                </c:pt>
                <c:pt idx="5069">
                  <c:v>42881</c:v>
                </c:pt>
                <c:pt idx="5070">
                  <c:v>42884</c:v>
                </c:pt>
                <c:pt idx="5071">
                  <c:v>42885</c:v>
                </c:pt>
                <c:pt idx="5072">
                  <c:v>42886</c:v>
                </c:pt>
                <c:pt idx="5073">
                  <c:v>42887</c:v>
                </c:pt>
                <c:pt idx="5074">
                  <c:v>42888</c:v>
                </c:pt>
                <c:pt idx="5075">
                  <c:v>42891</c:v>
                </c:pt>
                <c:pt idx="5076">
                  <c:v>42892</c:v>
                </c:pt>
                <c:pt idx="5077">
                  <c:v>42893</c:v>
                </c:pt>
                <c:pt idx="5078">
                  <c:v>42894</c:v>
                </c:pt>
                <c:pt idx="5079">
                  <c:v>42895</c:v>
                </c:pt>
                <c:pt idx="5080">
                  <c:v>42898</c:v>
                </c:pt>
                <c:pt idx="5081">
                  <c:v>42899</c:v>
                </c:pt>
                <c:pt idx="5082">
                  <c:v>42900</c:v>
                </c:pt>
                <c:pt idx="5083">
                  <c:v>42901</c:v>
                </c:pt>
                <c:pt idx="5084">
                  <c:v>42902</c:v>
                </c:pt>
                <c:pt idx="5085">
                  <c:v>42905</c:v>
                </c:pt>
                <c:pt idx="5086">
                  <c:v>42906</c:v>
                </c:pt>
                <c:pt idx="5087">
                  <c:v>42907</c:v>
                </c:pt>
                <c:pt idx="5088">
                  <c:v>42908</c:v>
                </c:pt>
                <c:pt idx="5089">
                  <c:v>42909</c:v>
                </c:pt>
                <c:pt idx="5090">
                  <c:v>42912</c:v>
                </c:pt>
                <c:pt idx="5091">
                  <c:v>42913</c:v>
                </c:pt>
                <c:pt idx="5092">
                  <c:v>42914</c:v>
                </c:pt>
                <c:pt idx="5093">
                  <c:v>42915</c:v>
                </c:pt>
                <c:pt idx="5094">
                  <c:v>42916</c:v>
                </c:pt>
                <c:pt idx="5095">
                  <c:v>42919</c:v>
                </c:pt>
                <c:pt idx="5096">
                  <c:v>42920</c:v>
                </c:pt>
                <c:pt idx="5097">
                  <c:v>42921</c:v>
                </c:pt>
                <c:pt idx="5098">
                  <c:v>42922</c:v>
                </c:pt>
                <c:pt idx="5099">
                  <c:v>42923</c:v>
                </c:pt>
                <c:pt idx="5100">
                  <c:v>42926</c:v>
                </c:pt>
                <c:pt idx="5101">
                  <c:v>42927</c:v>
                </c:pt>
                <c:pt idx="5102">
                  <c:v>42928</c:v>
                </c:pt>
                <c:pt idx="5103">
                  <c:v>42929</c:v>
                </c:pt>
                <c:pt idx="5104">
                  <c:v>42930</c:v>
                </c:pt>
                <c:pt idx="5105">
                  <c:v>42933</c:v>
                </c:pt>
                <c:pt idx="5106">
                  <c:v>42934</c:v>
                </c:pt>
                <c:pt idx="5107">
                  <c:v>42935</c:v>
                </c:pt>
                <c:pt idx="5108">
                  <c:v>42936</c:v>
                </c:pt>
                <c:pt idx="5109">
                  <c:v>42937</c:v>
                </c:pt>
                <c:pt idx="5110">
                  <c:v>42940</c:v>
                </c:pt>
                <c:pt idx="5111">
                  <c:v>42941</c:v>
                </c:pt>
                <c:pt idx="5112">
                  <c:v>42942</c:v>
                </c:pt>
                <c:pt idx="5113">
                  <c:v>42943</c:v>
                </c:pt>
                <c:pt idx="5114">
                  <c:v>42944</c:v>
                </c:pt>
                <c:pt idx="5115">
                  <c:v>42947</c:v>
                </c:pt>
                <c:pt idx="5116">
                  <c:v>42948</c:v>
                </c:pt>
                <c:pt idx="5117">
                  <c:v>42949</c:v>
                </c:pt>
                <c:pt idx="5118">
                  <c:v>42950</c:v>
                </c:pt>
                <c:pt idx="5119">
                  <c:v>42951</c:v>
                </c:pt>
                <c:pt idx="5120">
                  <c:v>42954</c:v>
                </c:pt>
                <c:pt idx="5121">
                  <c:v>42955</c:v>
                </c:pt>
                <c:pt idx="5122">
                  <c:v>42956</c:v>
                </c:pt>
                <c:pt idx="5123">
                  <c:v>42957</c:v>
                </c:pt>
                <c:pt idx="5124">
                  <c:v>42958</c:v>
                </c:pt>
                <c:pt idx="5125">
                  <c:v>42961</c:v>
                </c:pt>
                <c:pt idx="5126">
                  <c:v>42962</c:v>
                </c:pt>
                <c:pt idx="5127">
                  <c:v>42963</c:v>
                </c:pt>
                <c:pt idx="5128">
                  <c:v>42964</c:v>
                </c:pt>
                <c:pt idx="5129">
                  <c:v>42965</c:v>
                </c:pt>
                <c:pt idx="5130">
                  <c:v>42968</c:v>
                </c:pt>
                <c:pt idx="5131">
                  <c:v>42969</c:v>
                </c:pt>
                <c:pt idx="5132">
                  <c:v>42970</c:v>
                </c:pt>
                <c:pt idx="5133">
                  <c:v>42971</c:v>
                </c:pt>
                <c:pt idx="5134">
                  <c:v>42972</c:v>
                </c:pt>
                <c:pt idx="5135">
                  <c:v>42975</c:v>
                </c:pt>
                <c:pt idx="5136">
                  <c:v>42976</c:v>
                </c:pt>
                <c:pt idx="5137">
                  <c:v>42977</c:v>
                </c:pt>
                <c:pt idx="5138">
                  <c:v>42978</c:v>
                </c:pt>
                <c:pt idx="5139">
                  <c:v>42979</c:v>
                </c:pt>
                <c:pt idx="5140">
                  <c:v>42982</c:v>
                </c:pt>
                <c:pt idx="5141">
                  <c:v>42983</c:v>
                </c:pt>
                <c:pt idx="5142">
                  <c:v>42984</c:v>
                </c:pt>
                <c:pt idx="5143">
                  <c:v>42985</c:v>
                </c:pt>
                <c:pt idx="5144">
                  <c:v>42986</c:v>
                </c:pt>
                <c:pt idx="5145">
                  <c:v>42989</c:v>
                </c:pt>
                <c:pt idx="5146">
                  <c:v>42990</c:v>
                </c:pt>
                <c:pt idx="5147">
                  <c:v>42991</c:v>
                </c:pt>
                <c:pt idx="5148">
                  <c:v>42992</c:v>
                </c:pt>
                <c:pt idx="5149">
                  <c:v>42993</c:v>
                </c:pt>
                <c:pt idx="5150">
                  <c:v>42996</c:v>
                </c:pt>
                <c:pt idx="5151">
                  <c:v>42997</c:v>
                </c:pt>
                <c:pt idx="5152">
                  <c:v>42998</c:v>
                </c:pt>
                <c:pt idx="5153">
                  <c:v>42999</c:v>
                </c:pt>
                <c:pt idx="5154">
                  <c:v>43000</c:v>
                </c:pt>
                <c:pt idx="5155">
                  <c:v>43003</c:v>
                </c:pt>
                <c:pt idx="5156">
                  <c:v>43004</c:v>
                </c:pt>
                <c:pt idx="5157">
                  <c:v>43005</c:v>
                </c:pt>
                <c:pt idx="5158">
                  <c:v>43006</c:v>
                </c:pt>
                <c:pt idx="5159">
                  <c:v>43007</c:v>
                </c:pt>
                <c:pt idx="5160">
                  <c:v>43008</c:v>
                </c:pt>
                <c:pt idx="5161">
                  <c:v>43010</c:v>
                </c:pt>
                <c:pt idx="5162">
                  <c:v>43011</c:v>
                </c:pt>
                <c:pt idx="5163">
                  <c:v>43012</c:v>
                </c:pt>
                <c:pt idx="5164">
                  <c:v>43013</c:v>
                </c:pt>
                <c:pt idx="5165">
                  <c:v>43014</c:v>
                </c:pt>
                <c:pt idx="5166">
                  <c:v>43017</c:v>
                </c:pt>
                <c:pt idx="5167">
                  <c:v>43018</c:v>
                </c:pt>
                <c:pt idx="5168">
                  <c:v>43019</c:v>
                </c:pt>
                <c:pt idx="5169">
                  <c:v>43020</c:v>
                </c:pt>
                <c:pt idx="5170">
                  <c:v>43021</c:v>
                </c:pt>
                <c:pt idx="5171">
                  <c:v>43024</c:v>
                </c:pt>
                <c:pt idx="5172">
                  <c:v>43025</c:v>
                </c:pt>
                <c:pt idx="5173">
                  <c:v>43026</c:v>
                </c:pt>
                <c:pt idx="5174">
                  <c:v>43027</c:v>
                </c:pt>
                <c:pt idx="5175">
                  <c:v>43028</c:v>
                </c:pt>
                <c:pt idx="5176">
                  <c:v>43031</c:v>
                </c:pt>
                <c:pt idx="5177">
                  <c:v>43032</c:v>
                </c:pt>
                <c:pt idx="5178">
                  <c:v>43033</c:v>
                </c:pt>
                <c:pt idx="5179">
                  <c:v>43034</c:v>
                </c:pt>
                <c:pt idx="5180">
                  <c:v>43035</c:v>
                </c:pt>
                <c:pt idx="5181">
                  <c:v>43038</c:v>
                </c:pt>
                <c:pt idx="5182">
                  <c:v>43039</c:v>
                </c:pt>
                <c:pt idx="5183">
                  <c:v>43040</c:v>
                </c:pt>
                <c:pt idx="5184">
                  <c:v>43041</c:v>
                </c:pt>
                <c:pt idx="5185">
                  <c:v>43042</c:v>
                </c:pt>
                <c:pt idx="5186">
                  <c:v>43045</c:v>
                </c:pt>
                <c:pt idx="5187">
                  <c:v>43046</c:v>
                </c:pt>
                <c:pt idx="5188">
                  <c:v>43047</c:v>
                </c:pt>
                <c:pt idx="5189">
                  <c:v>43048</c:v>
                </c:pt>
                <c:pt idx="5190">
                  <c:v>43049</c:v>
                </c:pt>
                <c:pt idx="5191">
                  <c:v>43052</c:v>
                </c:pt>
                <c:pt idx="5192">
                  <c:v>43053</c:v>
                </c:pt>
                <c:pt idx="5193">
                  <c:v>43054</c:v>
                </c:pt>
                <c:pt idx="5194">
                  <c:v>43055</c:v>
                </c:pt>
                <c:pt idx="5195">
                  <c:v>43056</c:v>
                </c:pt>
                <c:pt idx="5196">
                  <c:v>43059</c:v>
                </c:pt>
                <c:pt idx="5197">
                  <c:v>43060</c:v>
                </c:pt>
                <c:pt idx="5198">
                  <c:v>43061</c:v>
                </c:pt>
                <c:pt idx="5199">
                  <c:v>43062</c:v>
                </c:pt>
                <c:pt idx="5200">
                  <c:v>43063</c:v>
                </c:pt>
                <c:pt idx="5201">
                  <c:v>43066</c:v>
                </c:pt>
                <c:pt idx="5202">
                  <c:v>43067</c:v>
                </c:pt>
                <c:pt idx="5203">
                  <c:v>43068</c:v>
                </c:pt>
                <c:pt idx="5204">
                  <c:v>43069</c:v>
                </c:pt>
                <c:pt idx="5205">
                  <c:v>43070</c:v>
                </c:pt>
                <c:pt idx="5206">
                  <c:v>43073</c:v>
                </c:pt>
                <c:pt idx="5207">
                  <c:v>43074</c:v>
                </c:pt>
                <c:pt idx="5208">
                  <c:v>43075</c:v>
                </c:pt>
                <c:pt idx="5209">
                  <c:v>43076</c:v>
                </c:pt>
                <c:pt idx="5210">
                  <c:v>43077</c:v>
                </c:pt>
                <c:pt idx="5211">
                  <c:v>43080</c:v>
                </c:pt>
                <c:pt idx="5212">
                  <c:v>43081</c:v>
                </c:pt>
                <c:pt idx="5213">
                  <c:v>43082</c:v>
                </c:pt>
                <c:pt idx="5214">
                  <c:v>43083</c:v>
                </c:pt>
                <c:pt idx="5215">
                  <c:v>43084</c:v>
                </c:pt>
                <c:pt idx="5216">
                  <c:v>43087</c:v>
                </c:pt>
                <c:pt idx="5217">
                  <c:v>43088</c:v>
                </c:pt>
                <c:pt idx="5218">
                  <c:v>43089</c:v>
                </c:pt>
                <c:pt idx="5219">
                  <c:v>43090</c:v>
                </c:pt>
                <c:pt idx="5220">
                  <c:v>43091</c:v>
                </c:pt>
                <c:pt idx="5221">
                  <c:v>43095</c:v>
                </c:pt>
                <c:pt idx="5222">
                  <c:v>43096</c:v>
                </c:pt>
                <c:pt idx="5223">
                  <c:v>43097</c:v>
                </c:pt>
                <c:pt idx="5224">
                  <c:v>43098</c:v>
                </c:pt>
                <c:pt idx="5225">
                  <c:v>43100</c:v>
                </c:pt>
                <c:pt idx="5226">
                  <c:v>43102</c:v>
                </c:pt>
                <c:pt idx="5227">
                  <c:v>43103</c:v>
                </c:pt>
                <c:pt idx="5228">
                  <c:v>43104</c:v>
                </c:pt>
                <c:pt idx="5229">
                  <c:v>43105</c:v>
                </c:pt>
                <c:pt idx="5230">
                  <c:v>43108</c:v>
                </c:pt>
                <c:pt idx="5231">
                  <c:v>43109</c:v>
                </c:pt>
                <c:pt idx="5232">
                  <c:v>43110</c:v>
                </c:pt>
                <c:pt idx="5233">
                  <c:v>43111</c:v>
                </c:pt>
                <c:pt idx="5234">
                  <c:v>43112</c:v>
                </c:pt>
                <c:pt idx="5235">
                  <c:v>43115</c:v>
                </c:pt>
                <c:pt idx="5236">
                  <c:v>43116</c:v>
                </c:pt>
                <c:pt idx="5237">
                  <c:v>43117</c:v>
                </c:pt>
                <c:pt idx="5238">
                  <c:v>43118</c:v>
                </c:pt>
                <c:pt idx="5239">
                  <c:v>43119</c:v>
                </c:pt>
                <c:pt idx="5240">
                  <c:v>43122</c:v>
                </c:pt>
                <c:pt idx="5241">
                  <c:v>43123</c:v>
                </c:pt>
                <c:pt idx="5242">
                  <c:v>43124</c:v>
                </c:pt>
                <c:pt idx="5243">
                  <c:v>43125</c:v>
                </c:pt>
              </c:numCache>
            </c:numRef>
          </c:cat>
          <c:val>
            <c:numRef>
              <c:f>'US Chart'!$E$2:$E$5245</c:f>
              <c:numCache>
                <c:formatCode>0.00</c:formatCode>
                <c:ptCount val="5244"/>
                <c:pt idx="0">
                  <c:v>5.1054204439959099</c:v>
                </c:pt>
                <c:pt idx="1">
                  <c:v>4.9998357750018441</c:v>
                </c:pt>
                <c:pt idx="2">
                  <c:v>4.9592295791240879</c:v>
                </c:pt>
                <c:pt idx="3">
                  <c:v>4.9488398382695244</c:v>
                </c:pt>
                <c:pt idx="4">
                  <c:v>4.8500581111470433</c:v>
                </c:pt>
                <c:pt idx="5">
                  <c:v>4.7419192830029138</c:v>
                </c:pt>
                <c:pt idx="6">
                  <c:v>4.7921071234097905</c:v>
                </c:pt>
                <c:pt idx="7">
                  <c:v>4.8253813645058141</c:v>
                </c:pt>
                <c:pt idx="8">
                  <c:v>4.845800289164206</c:v>
                </c:pt>
                <c:pt idx="9">
                  <c:v>4.8430625717027631</c:v>
                </c:pt>
                <c:pt idx="10">
                  <c:v>4.874919894738829</c:v>
                </c:pt>
                <c:pt idx="11">
                  <c:v>4.874919894738829</c:v>
                </c:pt>
                <c:pt idx="12">
                  <c:v>4.8852349601950875</c:v>
                </c:pt>
                <c:pt idx="13">
                  <c:v>4.8606617163779635</c:v>
                </c:pt>
                <c:pt idx="14">
                  <c:v>4.8004360444288743</c:v>
                </c:pt>
                <c:pt idx="15">
                  <c:v>4.8648052411618679</c:v>
                </c:pt>
                <c:pt idx="16">
                  <c:v>4.8734573162015398</c:v>
                </c:pt>
                <c:pt idx="17">
                  <c:v>4.9404882276064139</c:v>
                </c:pt>
                <c:pt idx="18">
                  <c:v>4.9365467118113688</c:v>
                </c:pt>
                <c:pt idx="19">
                  <c:v>4.8745366301785529</c:v>
                </c:pt>
                <c:pt idx="20">
                  <c:v>4.8457388288808554</c:v>
                </c:pt>
                <c:pt idx="21">
                  <c:v>4.8457388288808554</c:v>
                </c:pt>
                <c:pt idx="22">
                  <c:v>4.860268622373705</c:v>
                </c:pt>
                <c:pt idx="23">
                  <c:v>4.8440837640392687</c:v>
                </c:pt>
                <c:pt idx="24">
                  <c:v>4.824209876939813</c:v>
                </c:pt>
                <c:pt idx="25">
                  <c:v>4.836597991941419</c:v>
                </c:pt>
                <c:pt idx="26">
                  <c:v>4.8645095668472944</c:v>
                </c:pt>
                <c:pt idx="27">
                  <c:v>4.8879853853374478</c:v>
                </c:pt>
                <c:pt idx="28">
                  <c:v>4.8888048080833917</c:v>
                </c:pt>
                <c:pt idx="29">
                  <c:v>4.8989112260841159</c:v>
                </c:pt>
                <c:pt idx="30">
                  <c:v>4.891133689437499</c:v>
                </c:pt>
                <c:pt idx="31">
                  <c:v>4.8719524580923705</c:v>
                </c:pt>
                <c:pt idx="32">
                  <c:v>4.8719524580923705</c:v>
                </c:pt>
                <c:pt idx="33">
                  <c:v>4.87108610702282</c:v>
                </c:pt>
                <c:pt idx="34">
                  <c:v>4.8866505112810561</c:v>
                </c:pt>
                <c:pt idx="35">
                  <c:v>4.8959035610191801</c:v>
                </c:pt>
                <c:pt idx="36">
                  <c:v>4.904746845900255</c:v>
                </c:pt>
                <c:pt idx="37">
                  <c:v>4.9423887056109255</c:v>
                </c:pt>
                <c:pt idx="38">
                  <c:v>5.0206284008365678</c:v>
                </c:pt>
                <c:pt idx="39">
                  <c:v>5.0152424941917602</c:v>
                </c:pt>
                <c:pt idx="40">
                  <c:v>5.0379597189383922</c:v>
                </c:pt>
                <c:pt idx="41">
                  <c:v>5.026395590610556</c:v>
                </c:pt>
                <c:pt idx="42">
                  <c:v>5.026395590610556</c:v>
                </c:pt>
                <c:pt idx="43">
                  <c:v>5.0365947551246677</c:v>
                </c:pt>
                <c:pt idx="44">
                  <c:v>5.054798180939164</c:v>
                </c:pt>
                <c:pt idx="45">
                  <c:v>5.0593385086465457</c:v>
                </c:pt>
                <c:pt idx="46">
                  <c:v>5.0345936462519534</c:v>
                </c:pt>
                <c:pt idx="47">
                  <c:v>5.0151627678001613</c:v>
                </c:pt>
                <c:pt idx="48">
                  <c:v>5.0079286017917708</c:v>
                </c:pt>
                <c:pt idx="49">
                  <c:v>5.0098723954826614</c:v>
                </c:pt>
                <c:pt idx="50">
                  <c:v>4.997199529801831</c:v>
                </c:pt>
                <c:pt idx="51">
                  <c:v>4.989089740146845</c:v>
                </c:pt>
                <c:pt idx="52">
                  <c:v>4.9866289323271538</c:v>
                </c:pt>
                <c:pt idx="53">
                  <c:v>4.9761112138554129</c:v>
                </c:pt>
                <c:pt idx="54">
                  <c:v>4.9815754319959682</c:v>
                </c:pt>
                <c:pt idx="55">
                  <c:v>4.9906267430880256</c:v>
                </c:pt>
                <c:pt idx="56">
                  <c:v>5.0007802993788211</c:v>
                </c:pt>
                <c:pt idx="57">
                  <c:v>5.0032266448603604</c:v>
                </c:pt>
                <c:pt idx="58">
                  <c:v>5.0079375809756597</c:v>
                </c:pt>
                <c:pt idx="59">
                  <c:v>5.0228867633025978</c:v>
                </c:pt>
                <c:pt idx="60">
                  <c:v>5.0589370382422203</c:v>
                </c:pt>
                <c:pt idx="61">
                  <c:v>5.0932817994580528</c:v>
                </c:pt>
                <c:pt idx="62">
                  <c:v>5.1081955566370567</c:v>
                </c:pt>
                <c:pt idx="63">
                  <c:v>5.1120639419181888</c:v>
                </c:pt>
                <c:pt idx="64">
                  <c:v>5.0685539526050567</c:v>
                </c:pt>
                <c:pt idx="65">
                  <c:v>5.0410704299707314</c:v>
                </c:pt>
                <c:pt idx="66">
                  <c:v>5.0187245410162751</c:v>
                </c:pt>
                <c:pt idx="67">
                  <c:v>4.955882406775082</c:v>
                </c:pt>
                <c:pt idx="68">
                  <c:v>4.9880880378994439</c:v>
                </c:pt>
                <c:pt idx="69">
                  <c:v>4.9867020493733003</c:v>
                </c:pt>
                <c:pt idx="70">
                  <c:v>4.9860938445268408</c:v>
                </c:pt>
                <c:pt idx="71">
                  <c:v>5.0134084921903082</c:v>
                </c:pt>
                <c:pt idx="72">
                  <c:v>5.0588537489397556</c:v>
                </c:pt>
                <c:pt idx="73">
                  <c:v>5.0316908224289838</c:v>
                </c:pt>
                <c:pt idx="74">
                  <c:v>4.9882053087921472</c:v>
                </c:pt>
                <c:pt idx="75">
                  <c:v>4.9683560889752059</c:v>
                </c:pt>
                <c:pt idx="76">
                  <c:v>4.9672925068578122</c:v>
                </c:pt>
                <c:pt idx="77">
                  <c:v>4.9773680940528759</c:v>
                </c:pt>
                <c:pt idx="78">
                  <c:v>4.9915760762287764</c:v>
                </c:pt>
                <c:pt idx="79">
                  <c:v>4.9836673725238922</c:v>
                </c:pt>
                <c:pt idx="80">
                  <c:v>4.9936330845853627</c:v>
                </c:pt>
                <c:pt idx="81">
                  <c:v>5.0002653668776089</c:v>
                </c:pt>
                <c:pt idx="82">
                  <c:v>5.0527083694061989</c:v>
                </c:pt>
                <c:pt idx="83">
                  <c:v>5.0392792541099389</c:v>
                </c:pt>
                <c:pt idx="84">
                  <c:v>5.0442602006536257</c:v>
                </c:pt>
                <c:pt idx="85">
                  <c:v>4.9724860682977363</c:v>
                </c:pt>
                <c:pt idx="86">
                  <c:v>4.9872826269829327</c:v>
                </c:pt>
                <c:pt idx="87">
                  <c:v>4.9979908437738567</c:v>
                </c:pt>
                <c:pt idx="88">
                  <c:v>5.0056594551524078</c:v>
                </c:pt>
                <c:pt idx="89">
                  <c:v>4.9720015987751367</c:v>
                </c:pt>
                <c:pt idx="90">
                  <c:v>4.9631579594957946</c:v>
                </c:pt>
                <c:pt idx="91">
                  <c:v>4.9927168981078465</c:v>
                </c:pt>
                <c:pt idx="92">
                  <c:v>5.0241265020589028</c:v>
                </c:pt>
                <c:pt idx="93">
                  <c:v>5.0175507403839825</c:v>
                </c:pt>
                <c:pt idx="94">
                  <c:v>5.0215833988066114</c:v>
                </c:pt>
                <c:pt idx="95">
                  <c:v>5.0339575568721191</c:v>
                </c:pt>
                <c:pt idx="96">
                  <c:v>5.0550407513580398</c:v>
                </c:pt>
                <c:pt idx="97">
                  <c:v>5.0653091617164945</c:v>
                </c:pt>
                <c:pt idx="98">
                  <c:v>5.0224276990756653</c:v>
                </c:pt>
                <c:pt idx="99">
                  <c:v>5.0300127992747008</c:v>
                </c:pt>
                <c:pt idx="100">
                  <c:v>5.0895526529280524</c:v>
                </c:pt>
                <c:pt idx="101">
                  <c:v>5.0991386428629815</c:v>
                </c:pt>
                <c:pt idx="102">
                  <c:v>5.0991386428629815</c:v>
                </c:pt>
                <c:pt idx="103">
                  <c:v>5.0472487051527422</c:v>
                </c:pt>
                <c:pt idx="104">
                  <c:v>5.0108927428607881</c:v>
                </c:pt>
                <c:pt idx="105">
                  <c:v>5.0469696527938401</c:v>
                </c:pt>
                <c:pt idx="106">
                  <c:v>5.0172009690344366</c:v>
                </c:pt>
                <c:pt idx="107">
                  <c:v>5.0172009690344366</c:v>
                </c:pt>
                <c:pt idx="108">
                  <c:v>5.0078487344445994</c:v>
                </c:pt>
                <c:pt idx="109">
                  <c:v>5.020139285272994</c:v>
                </c:pt>
                <c:pt idx="110">
                  <c:v>5.0482882641634754</c:v>
                </c:pt>
                <c:pt idx="111">
                  <c:v>5.0428989646654196</c:v>
                </c:pt>
                <c:pt idx="112">
                  <c:v>5.0725749789268288</c:v>
                </c:pt>
                <c:pt idx="113">
                  <c:v>5.0758102199525377</c:v>
                </c:pt>
                <c:pt idx="114">
                  <c:v>5.076164498834193</c:v>
                </c:pt>
                <c:pt idx="115">
                  <c:v>5.0738494408058585</c:v>
                </c:pt>
                <c:pt idx="116">
                  <c:v>5.0097083435435925</c:v>
                </c:pt>
                <c:pt idx="117">
                  <c:v>4.9769345593426566</c:v>
                </c:pt>
                <c:pt idx="118">
                  <c:v>4.9840020506481224</c:v>
                </c:pt>
                <c:pt idx="119">
                  <c:v>5.0233303183447546</c:v>
                </c:pt>
                <c:pt idx="120">
                  <c:v>5.0523500319976256</c:v>
                </c:pt>
                <c:pt idx="121">
                  <c:v>5.042735951237149</c:v>
                </c:pt>
                <c:pt idx="122">
                  <c:v>5.016909238226936</c:v>
                </c:pt>
                <c:pt idx="123">
                  <c:v>5.0383186591698781</c:v>
                </c:pt>
                <c:pt idx="124">
                  <c:v>5.0303541048187919</c:v>
                </c:pt>
                <c:pt idx="125">
                  <c:v>5.0280751840954654</c:v>
                </c:pt>
                <c:pt idx="126">
                  <c:v>5.038067904862424</c:v>
                </c:pt>
                <c:pt idx="127">
                  <c:v>5.0578272781904161</c:v>
                </c:pt>
                <c:pt idx="128">
                  <c:v>5.0481990703662438</c:v>
                </c:pt>
                <c:pt idx="129">
                  <c:v>5.0312316079324706</c:v>
                </c:pt>
                <c:pt idx="130">
                  <c:v>4.9928281009683841</c:v>
                </c:pt>
                <c:pt idx="131">
                  <c:v>5.012725769699462</c:v>
                </c:pt>
                <c:pt idx="132">
                  <c:v>5.012725769699462</c:v>
                </c:pt>
                <c:pt idx="133">
                  <c:v>4.9952112211488089</c:v>
                </c:pt>
                <c:pt idx="134">
                  <c:v>5.024731429973305</c:v>
                </c:pt>
                <c:pt idx="135">
                  <c:v>5.0214153100025802</c:v>
                </c:pt>
                <c:pt idx="136">
                  <c:v>5.0017378095209883</c:v>
                </c:pt>
                <c:pt idx="137">
                  <c:v>4.9959915816910945</c:v>
                </c:pt>
                <c:pt idx="138">
                  <c:v>5.0161382010085624</c:v>
                </c:pt>
                <c:pt idx="139">
                  <c:v>5.0119419684384665</c:v>
                </c:pt>
                <c:pt idx="140">
                  <c:v>5.0049849892196026</c:v>
                </c:pt>
                <c:pt idx="141">
                  <c:v>5.0130858819656234</c:v>
                </c:pt>
                <c:pt idx="142">
                  <c:v>5.0034826416537799</c:v>
                </c:pt>
                <c:pt idx="143">
                  <c:v>5.0031191729161808</c:v>
                </c:pt>
                <c:pt idx="144">
                  <c:v>5.0251801498011819</c:v>
                </c:pt>
                <c:pt idx="145">
                  <c:v>5.0130821990578713</c:v>
                </c:pt>
                <c:pt idx="146">
                  <c:v>5.0221960086861639</c:v>
                </c:pt>
                <c:pt idx="147">
                  <c:v>5.0319239442024495</c:v>
                </c:pt>
                <c:pt idx="148">
                  <c:v>5.020705393717817</c:v>
                </c:pt>
                <c:pt idx="149">
                  <c:v>5.0063048686246621</c:v>
                </c:pt>
                <c:pt idx="150">
                  <c:v>5.025966011938432</c:v>
                </c:pt>
                <c:pt idx="151">
                  <c:v>5.0256355900593661</c:v>
                </c:pt>
                <c:pt idx="152">
                  <c:v>5.0284665420514747</c:v>
                </c:pt>
                <c:pt idx="153">
                  <c:v>5.021326338835336</c:v>
                </c:pt>
                <c:pt idx="154">
                  <c:v>5.0139915084188527</c:v>
                </c:pt>
                <c:pt idx="155">
                  <c:v>4.9929078889468252</c:v>
                </c:pt>
                <c:pt idx="156">
                  <c:v>4.9782190001275675</c:v>
                </c:pt>
                <c:pt idx="157">
                  <c:v>4.9532449150026086</c:v>
                </c:pt>
                <c:pt idx="158">
                  <c:v>4.9658217695909537</c:v>
                </c:pt>
                <c:pt idx="159">
                  <c:v>4.9359921044778963</c:v>
                </c:pt>
                <c:pt idx="160">
                  <c:v>4.9440431981026114</c:v>
                </c:pt>
                <c:pt idx="161">
                  <c:v>4.9737826327855004</c:v>
                </c:pt>
                <c:pt idx="162">
                  <c:v>4.9663478447690377</c:v>
                </c:pt>
                <c:pt idx="163">
                  <c:v>4.9436691235957522</c:v>
                </c:pt>
                <c:pt idx="164">
                  <c:v>4.9546049203598059</c:v>
                </c:pt>
                <c:pt idx="165">
                  <c:v>4.9506212041244293</c:v>
                </c:pt>
                <c:pt idx="166">
                  <c:v>4.9527988563647378</c:v>
                </c:pt>
                <c:pt idx="167">
                  <c:v>4.896376136454009</c:v>
                </c:pt>
                <c:pt idx="168">
                  <c:v>4.8550455819282705</c:v>
                </c:pt>
                <c:pt idx="169">
                  <c:v>4.8205971462286028</c:v>
                </c:pt>
                <c:pt idx="170">
                  <c:v>4.7475306211088943</c:v>
                </c:pt>
                <c:pt idx="171">
                  <c:v>4.7159501109223019</c:v>
                </c:pt>
                <c:pt idx="172">
                  <c:v>4.6922812974676669</c:v>
                </c:pt>
                <c:pt idx="173">
                  <c:v>4.6974412925551059</c:v>
                </c:pt>
                <c:pt idx="174">
                  <c:v>4.6595865152690346</c:v>
                </c:pt>
                <c:pt idx="175">
                  <c:v>4.716908232074327</c:v>
                </c:pt>
                <c:pt idx="176">
                  <c:v>4.7001178875114453</c:v>
                </c:pt>
                <c:pt idx="177">
                  <c:v>4.7032744469922783</c:v>
                </c:pt>
                <c:pt idx="178">
                  <c:v>4.7032744469922783</c:v>
                </c:pt>
                <c:pt idx="179">
                  <c:v>4.6551950267596185</c:v>
                </c:pt>
                <c:pt idx="180">
                  <c:v>4.5529120877310145</c:v>
                </c:pt>
                <c:pt idx="181">
                  <c:v>4.374373788623604</c:v>
                </c:pt>
                <c:pt idx="182">
                  <c:v>4.4661192094391939</c:v>
                </c:pt>
                <c:pt idx="183">
                  <c:v>4.4725690862354579</c:v>
                </c:pt>
                <c:pt idx="184">
                  <c:v>4.473652877262877</c:v>
                </c:pt>
                <c:pt idx="185">
                  <c:v>4.4967155593827366</c:v>
                </c:pt>
                <c:pt idx="186">
                  <c:v>4.4447483010796107</c:v>
                </c:pt>
                <c:pt idx="187">
                  <c:v>4.3805353105361453</c:v>
                </c:pt>
                <c:pt idx="188">
                  <c:v>4.4157712940576266</c:v>
                </c:pt>
                <c:pt idx="189">
                  <c:v>4.4566998345756508</c:v>
                </c:pt>
                <c:pt idx="190">
                  <c:v>4.369834605244777</c:v>
                </c:pt>
                <c:pt idx="191">
                  <c:v>4.2970312433380267</c:v>
                </c:pt>
                <c:pt idx="192">
                  <c:v>4.2722286331295827</c:v>
                </c:pt>
                <c:pt idx="193">
                  <c:v>4.2673832727238121</c:v>
                </c:pt>
                <c:pt idx="194">
                  <c:v>4.2948649113804152</c:v>
                </c:pt>
                <c:pt idx="195">
                  <c:v>4.1783182093817928</c:v>
                </c:pt>
                <c:pt idx="196">
                  <c:v>4.0689492811183925</c:v>
                </c:pt>
                <c:pt idx="197">
                  <c:v>4.1080706221847141</c:v>
                </c:pt>
                <c:pt idx="198">
                  <c:v>4.0285531010144009</c:v>
                </c:pt>
                <c:pt idx="199">
                  <c:v>4.0899164571490028</c:v>
                </c:pt>
                <c:pt idx="200">
                  <c:v>4.0892288617082668</c:v>
                </c:pt>
                <c:pt idx="201">
                  <c:v>4.0642592469797512</c:v>
                </c:pt>
                <c:pt idx="202">
                  <c:v>4.0727535078436476</c:v>
                </c:pt>
                <c:pt idx="203">
                  <c:v>4.0727535078436476</c:v>
                </c:pt>
                <c:pt idx="204">
                  <c:v>4.03812758753444</c:v>
                </c:pt>
                <c:pt idx="205">
                  <c:v>4.0288855484867927</c:v>
                </c:pt>
                <c:pt idx="206">
                  <c:v>4.0458743561945623</c:v>
                </c:pt>
                <c:pt idx="207">
                  <c:v>3.8283815719207475</c:v>
                </c:pt>
                <c:pt idx="208">
                  <c:v>3.8152378347913722</c:v>
                </c:pt>
                <c:pt idx="209">
                  <c:v>3.8456451464652988</c:v>
                </c:pt>
                <c:pt idx="210">
                  <c:v>3.9046738429102015</c:v>
                </c:pt>
                <c:pt idx="211">
                  <c:v>3.9242402632069973</c:v>
                </c:pt>
                <c:pt idx="212">
                  <c:v>3.9773876762808227</c:v>
                </c:pt>
                <c:pt idx="213">
                  <c:v>4.0651141015247232</c:v>
                </c:pt>
                <c:pt idx="214">
                  <c:v>3.9881512302307907</c:v>
                </c:pt>
                <c:pt idx="215">
                  <c:v>3.9362075895967017</c:v>
                </c:pt>
                <c:pt idx="216">
                  <c:v>3.9196109019283201</c:v>
                </c:pt>
                <c:pt idx="217">
                  <c:v>4.0059884855438499</c:v>
                </c:pt>
                <c:pt idx="218">
                  <c:v>4.0059884855438499</c:v>
                </c:pt>
                <c:pt idx="219">
                  <c:v>4.1120235582714448</c:v>
                </c:pt>
                <c:pt idx="220">
                  <c:v>4.109552972615572</c:v>
                </c:pt>
                <c:pt idx="221">
                  <c:v>4.2483109535035295</c:v>
                </c:pt>
                <c:pt idx="222">
                  <c:v>4.2713283084164306</c:v>
                </c:pt>
                <c:pt idx="223">
                  <c:v>4.3514595288603202</c:v>
                </c:pt>
                <c:pt idx="224">
                  <c:v>4.3774502198683365</c:v>
                </c:pt>
                <c:pt idx="225">
                  <c:v>4.3442623244170546</c:v>
                </c:pt>
                <c:pt idx="226">
                  <c:v>4.3442623244170546</c:v>
                </c:pt>
                <c:pt idx="227">
                  <c:v>4.3119517507609384</c:v>
                </c:pt>
                <c:pt idx="228">
                  <c:v>4.3487340087330937</c:v>
                </c:pt>
                <c:pt idx="229">
                  <c:v>4.3535883927770795</c:v>
                </c:pt>
                <c:pt idx="230">
                  <c:v>4.33338589660225</c:v>
                </c:pt>
                <c:pt idx="231">
                  <c:v>4.3859105698952758</c:v>
                </c:pt>
                <c:pt idx="232">
                  <c:v>4.424190173126874</c:v>
                </c:pt>
                <c:pt idx="233">
                  <c:v>4.4215721847932796</c:v>
                </c:pt>
                <c:pt idx="234">
                  <c:v>4.3766818274731971</c:v>
                </c:pt>
                <c:pt idx="235">
                  <c:v>4.4296325115596611</c:v>
                </c:pt>
                <c:pt idx="236">
                  <c:v>4.437713478168642</c:v>
                </c:pt>
                <c:pt idx="237">
                  <c:v>4.437713478168642</c:v>
                </c:pt>
                <c:pt idx="238">
                  <c:v>4.420096576457607</c:v>
                </c:pt>
                <c:pt idx="239">
                  <c:v>4.3753322171835771</c:v>
                </c:pt>
                <c:pt idx="240">
                  <c:v>4.2731607720453075</c:v>
                </c:pt>
                <c:pt idx="241">
                  <c:v>4.193454978177968</c:v>
                </c:pt>
                <c:pt idx="242">
                  <c:v>4.1902163883972765</c:v>
                </c:pt>
                <c:pt idx="243">
                  <c:v>4.2669571000064401</c:v>
                </c:pt>
                <c:pt idx="244">
                  <c:v>4.3491872623694539</c:v>
                </c:pt>
                <c:pt idx="245">
                  <c:v>4.3061549964393233</c:v>
                </c:pt>
                <c:pt idx="246">
                  <c:v>4.299606074522373</c:v>
                </c:pt>
                <c:pt idx="247">
                  <c:v>4.2599164289271831</c:v>
                </c:pt>
                <c:pt idx="248">
                  <c:v>4.2850340792842152</c:v>
                </c:pt>
                <c:pt idx="249">
                  <c:v>4.2531481755826119</c:v>
                </c:pt>
                <c:pt idx="250">
                  <c:v>4.2834997491786648</c:v>
                </c:pt>
                <c:pt idx="251">
                  <c:v>4.2364388451478829</c:v>
                </c:pt>
                <c:pt idx="252">
                  <c:v>4.2527781967496319</c:v>
                </c:pt>
                <c:pt idx="253">
                  <c:v>4.2780147904705208</c:v>
                </c:pt>
                <c:pt idx="254">
                  <c:v>4.3179416496027443</c:v>
                </c:pt>
                <c:pt idx="255">
                  <c:v>4.3105666283230422</c:v>
                </c:pt>
                <c:pt idx="256">
                  <c:v>4.4146382629117227</c:v>
                </c:pt>
                <c:pt idx="257">
                  <c:v>4.4714579138753985</c:v>
                </c:pt>
                <c:pt idx="258">
                  <c:v>4.4410195465515674</c:v>
                </c:pt>
                <c:pt idx="259">
                  <c:v>4.409812638744695</c:v>
                </c:pt>
                <c:pt idx="260">
                  <c:v>4.3527797226619072</c:v>
                </c:pt>
                <c:pt idx="261">
                  <c:v>4.342758392302307</c:v>
                </c:pt>
                <c:pt idx="262">
                  <c:v>4.2854763917405325</c:v>
                </c:pt>
                <c:pt idx="263">
                  <c:v>4.3109129583595474</c:v>
                </c:pt>
                <c:pt idx="264">
                  <c:v>4.3392855791956544</c:v>
                </c:pt>
                <c:pt idx="265">
                  <c:v>4.3004895042719165</c:v>
                </c:pt>
                <c:pt idx="266">
                  <c:v>4.3355028216421063</c:v>
                </c:pt>
                <c:pt idx="267">
                  <c:v>4.3439744469227506</c:v>
                </c:pt>
                <c:pt idx="268">
                  <c:v>4.3046027040324102</c:v>
                </c:pt>
                <c:pt idx="269">
                  <c:v>4.2777891673082902</c:v>
                </c:pt>
                <c:pt idx="270">
                  <c:v>4.2036876792098337</c:v>
                </c:pt>
                <c:pt idx="271">
                  <c:v>4.2415724774410943</c:v>
                </c:pt>
                <c:pt idx="272">
                  <c:v>4.2415724774410943</c:v>
                </c:pt>
                <c:pt idx="273">
                  <c:v>4.2870603013558828</c:v>
                </c:pt>
                <c:pt idx="274">
                  <c:v>4.2940073228316749</c:v>
                </c:pt>
                <c:pt idx="275">
                  <c:v>4.2645750600686094</c:v>
                </c:pt>
                <c:pt idx="276">
                  <c:v>4.2599134880658918</c:v>
                </c:pt>
                <c:pt idx="277">
                  <c:v>4.2635528936789306</c:v>
                </c:pt>
                <c:pt idx="278">
                  <c:v>4.2959590345379448</c:v>
                </c:pt>
                <c:pt idx="279">
                  <c:v>4.2728331843262852</c:v>
                </c:pt>
                <c:pt idx="280">
                  <c:v>4.2825202875956103</c:v>
                </c:pt>
                <c:pt idx="281">
                  <c:v>4.270463049064416</c:v>
                </c:pt>
                <c:pt idx="282">
                  <c:v>4.270463049064416</c:v>
                </c:pt>
                <c:pt idx="283">
                  <c:v>4.3048479077813502</c:v>
                </c:pt>
                <c:pt idx="284">
                  <c:v>4.3183886748577232</c:v>
                </c:pt>
                <c:pt idx="285">
                  <c:v>4.3612191506695286</c:v>
                </c:pt>
                <c:pt idx="286">
                  <c:v>4.3922456347953611</c:v>
                </c:pt>
                <c:pt idx="287">
                  <c:v>4.4187446916769861</c:v>
                </c:pt>
                <c:pt idx="288">
                  <c:v>4.395697760670414</c:v>
                </c:pt>
                <c:pt idx="289">
                  <c:v>4.3915236448309543</c:v>
                </c:pt>
                <c:pt idx="290">
                  <c:v>4.3877025841606452</c:v>
                </c:pt>
                <c:pt idx="291">
                  <c:v>4.4211292051534654</c:v>
                </c:pt>
                <c:pt idx="292">
                  <c:v>4.4571767008585486</c:v>
                </c:pt>
                <c:pt idx="293">
                  <c:v>4.4571767008585486</c:v>
                </c:pt>
                <c:pt idx="294">
                  <c:v>4.4833756948738905</c:v>
                </c:pt>
                <c:pt idx="295">
                  <c:v>4.4545008716354433</c:v>
                </c:pt>
                <c:pt idx="296">
                  <c:v>4.4822709819334108</c:v>
                </c:pt>
                <c:pt idx="297">
                  <c:v>4.4942803370618671</c:v>
                </c:pt>
                <c:pt idx="298">
                  <c:v>4.4820245562257304</c:v>
                </c:pt>
                <c:pt idx="299">
                  <c:v>4.5266112169056818</c:v>
                </c:pt>
                <c:pt idx="300">
                  <c:v>4.5643504436818496</c:v>
                </c:pt>
                <c:pt idx="301">
                  <c:v>4.6304212909542928</c:v>
                </c:pt>
                <c:pt idx="302">
                  <c:v>4.6241390333443881</c:v>
                </c:pt>
                <c:pt idx="303">
                  <c:v>4.6241390333443881</c:v>
                </c:pt>
                <c:pt idx="304">
                  <c:v>4.6591963698521131</c:v>
                </c:pt>
                <c:pt idx="305">
                  <c:v>4.6514514282756707</c:v>
                </c:pt>
                <c:pt idx="306">
                  <c:v>4.621501223901836</c:v>
                </c:pt>
                <c:pt idx="307">
                  <c:v>4.6417192715787223</c:v>
                </c:pt>
                <c:pt idx="308">
                  <c:v>4.6104291619918012</c:v>
                </c:pt>
                <c:pt idx="309">
                  <c:v>4.5880431179496384</c:v>
                </c:pt>
                <c:pt idx="310">
                  <c:v>4.5168968799828466</c:v>
                </c:pt>
                <c:pt idx="311">
                  <c:v>4.5363145538481353</c:v>
                </c:pt>
                <c:pt idx="312">
                  <c:v>4.5449160508288244</c:v>
                </c:pt>
                <c:pt idx="313">
                  <c:v>4.5165166867585214</c:v>
                </c:pt>
                <c:pt idx="314">
                  <c:v>4.5205176884916618</c:v>
                </c:pt>
                <c:pt idx="315">
                  <c:v>4.5082745832812181</c:v>
                </c:pt>
                <c:pt idx="316">
                  <c:v>4.5105905099044534</c:v>
                </c:pt>
                <c:pt idx="317">
                  <c:v>4.4841186884867561</c:v>
                </c:pt>
                <c:pt idx="318">
                  <c:v>4.5045536212022812</c:v>
                </c:pt>
                <c:pt idx="319">
                  <c:v>4.5352328481283699</c:v>
                </c:pt>
                <c:pt idx="320">
                  <c:v>4.5085023229370513</c:v>
                </c:pt>
                <c:pt idx="321">
                  <c:v>4.4977206840285202</c:v>
                </c:pt>
                <c:pt idx="322">
                  <c:v>4.4943993071333779</c:v>
                </c:pt>
                <c:pt idx="323">
                  <c:v>4.4752618981495296</c:v>
                </c:pt>
                <c:pt idx="324">
                  <c:v>4.4941582095260184</c:v>
                </c:pt>
                <c:pt idx="325">
                  <c:v>4.4718411118030632</c:v>
                </c:pt>
                <c:pt idx="326">
                  <c:v>4.4688175349621995</c:v>
                </c:pt>
                <c:pt idx="327">
                  <c:v>4.4585917196302427</c:v>
                </c:pt>
                <c:pt idx="328">
                  <c:v>4.4585917196302427</c:v>
                </c:pt>
                <c:pt idx="329">
                  <c:v>4.4223427835507501</c:v>
                </c:pt>
                <c:pt idx="330">
                  <c:v>4.4116579434313143</c:v>
                </c:pt>
                <c:pt idx="331">
                  <c:v>4.4343321154931372</c:v>
                </c:pt>
                <c:pt idx="332">
                  <c:v>4.3911680013277277</c:v>
                </c:pt>
                <c:pt idx="333">
                  <c:v>4.3925706255574219</c:v>
                </c:pt>
                <c:pt idx="334">
                  <c:v>4.3999192631572477</c:v>
                </c:pt>
                <c:pt idx="335">
                  <c:v>4.3914723963226789</c:v>
                </c:pt>
                <c:pt idx="336">
                  <c:v>4.4046835914085811</c:v>
                </c:pt>
                <c:pt idx="337">
                  <c:v>4.4189481607906176</c:v>
                </c:pt>
                <c:pt idx="338">
                  <c:v>4.4508477037979048</c:v>
                </c:pt>
                <c:pt idx="339">
                  <c:v>4.40477995127958</c:v>
                </c:pt>
                <c:pt idx="340">
                  <c:v>4.4015482488344153</c:v>
                </c:pt>
                <c:pt idx="341">
                  <c:v>4.4159516025368024</c:v>
                </c:pt>
                <c:pt idx="342">
                  <c:v>4.4554462134407</c:v>
                </c:pt>
                <c:pt idx="343">
                  <c:v>4.4495004216592502</c:v>
                </c:pt>
                <c:pt idx="344">
                  <c:v>4.4471705030545055</c:v>
                </c:pt>
                <c:pt idx="345">
                  <c:v>4.4556845315582683</c:v>
                </c:pt>
                <c:pt idx="346">
                  <c:v>4.4886382321802207</c:v>
                </c:pt>
                <c:pt idx="347">
                  <c:v>4.4599286509583642</c:v>
                </c:pt>
                <c:pt idx="348">
                  <c:v>4.5075073495880345</c:v>
                </c:pt>
                <c:pt idx="349">
                  <c:v>4.5347547644310859</c:v>
                </c:pt>
                <c:pt idx="350">
                  <c:v>4.5370507341347928</c:v>
                </c:pt>
                <c:pt idx="351">
                  <c:v>4.5183892740031739</c:v>
                </c:pt>
                <c:pt idx="352">
                  <c:v>4.576523447333237</c:v>
                </c:pt>
                <c:pt idx="353">
                  <c:v>4.5823461919539099</c:v>
                </c:pt>
                <c:pt idx="354">
                  <c:v>4.5694352867784751</c:v>
                </c:pt>
                <c:pt idx="355">
                  <c:v>4.6013188213032556</c:v>
                </c:pt>
                <c:pt idx="356">
                  <c:v>4.5913103091949896</c:v>
                </c:pt>
                <c:pt idx="357">
                  <c:v>4.5556038870429463</c:v>
                </c:pt>
                <c:pt idx="358">
                  <c:v>4.6187163034964875</c:v>
                </c:pt>
                <c:pt idx="359">
                  <c:v>4.6799154151899796</c:v>
                </c:pt>
                <c:pt idx="360">
                  <c:v>4.7433267782340947</c:v>
                </c:pt>
                <c:pt idx="361">
                  <c:v>4.7432224836654049</c:v>
                </c:pt>
                <c:pt idx="362">
                  <c:v>4.7357668685769765</c:v>
                </c:pt>
                <c:pt idx="363">
                  <c:v>4.6986509934075107</c:v>
                </c:pt>
                <c:pt idx="364">
                  <c:v>4.6792126056777468</c:v>
                </c:pt>
                <c:pt idx="365">
                  <c:v>4.7080871880897455</c:v>
                </c:pt>
                <c:pt idx="366">
                  <c:v>4.741084098265345</c:v>
                </c:pt>
                <c:pt idx="367">
                  <c:v>4.8027747509219001</c:v>
                </c:pt>
                <c:pt idx="368">
                  <c:v>4.8027747509219001</c:v>
                </c:pt>
                <c:pt idx="369">
                  <c:v>4.8027747509219001</c:v>
                </c:pt>
                <c:pt idx="370">
                  <c:v>4.8898690793057309</c:v>
                </c:pt>
                <c:pt idx="371">
                  <c:v>4.883190812168186</c:v>
                </c:pt>
                <c:pt idx="372">
                  <c:v>4.8672028412730812</c:v>
                </c:pt>
                <c:pt idx="373">
                  <c:v>4.8662029358144592</c:v>
                </c:pt>
                <c:pt idx="374">
                  <c:v>4.8960060769553175</c:v>
                </c:pt>
                <c:pt idx="375">
                  <c:v>4.8864355106103519</c:v>
                </c:pt>
                <c:pt idx="376">
                  <c:v>4.9164300528334888</c:v>
                </c:pt>
                <c:pt idx="377">
                  <c:v>4.9234707908967774</c:v>
                </c:pt>
                <c:pt idx="378">
                  <c:v>4.9504178019726623</c:v>
                </c:pt>
                <c:pt idx="379">
                  <c:v>4.937062112581728</c:v>
                </c:pt>
                <c:pt idx="380">
                  <c:v>4.9267678612825456</c:v>
                </c:pt>
                <c:pt idx="381">
                  <c:v>4.8932605410480976</c:v>
                </c:pt>
                <c:pt idx="382">
                  <c:v>4.7988007389753671</c:v>
                </c:pt>
                <c:pt idx="383">
                  <c:v>4.8738098677771156</c:v>
                </c:pt>
                <c:pt idx="384">
                  <c:v>4.8766493536147228</c:v>
                </c:pt>
                <c:pt idx="385">
                  <c:v>4.8621775657135053</c:v>
                </c:pt>
                <c:pt idx="386">
                  <c:v>4.8859506553354795</c:v>
                </c:pt>
                <c:pt idx="387">
                  <c:v>4.9140777062598859</c:v>
                </c:pt>
                <c:pt idx="388">
                  <c:v>4.9185499506048327</c:v>
                </c:pt>
                <c:pt idx="389">
                  <c:v>4.9009566142684271</c:v>
                </c:pt>
                <c:pt idx="390">
                  <c:v>4.8771399692208819</c:v>
                </c:pt>
                <c:pt idx="391">
                  <c:v>4.7233198346189207</c:v>
                </c:pt>
                <c:pt idx="392">
                  <c:v>4.7481992962574644</c:v>
                </c:pt>
                <c:pt idx="393">
                  <c:v>4.7568281061665099</c:v>
                </c:pt>
                <c:pt idx="394">
                  <c:v>4.7568281061665099</c:v>
                </c:pt>
                <c:pt idx="395">
                  <c:v>4.7991585480854919</c:v>
                </c:pt>
                <c:pt idx="396">
                  <c:v>4.8176106266373129</c:v>
                </c:pt>
                <c:pt idx="397">
                  <c:v>4.8000936397268799</c:v>
                </c:pt>
                <c:pt idx="398">
                  <c:v>4.810190041411416</c:v>
                </c:pt>
                <c:pt idx="399">
                  <c:v>4.810190041411416</c:v>
                </c:pt>
                <c:pt idx="400">
                  <c:v>4.7662745689516219</c:v>
                </c:pt>
                <c:pt idx="401">
                  <c:v>4.7912072149739569</c:v>
                </c:pt>
                <c:pt idx="402">
                  <c:v>4.7768577521819893</c:v>
                </c:pt>
                <c:pt idx="403">
                  <c:v>4.7404184594410408</c:v>
                </c:pt>
                <c:pt idx="404">
                  <c:v>4.720454378886048</c:v>
                </c:pt>
                <c:pt idx="405">
                  <c:v>4.6967762796977333</c:v>
                </c:pt>
                <c:pt idx="406">
                  <c:v>4.6967762796977333</c:v>
                </c:pt>
                <c:pt idx="407">
                  <c:v>4.7317143945746416</c:v>
                </c:pt>
                <c:pt idx="408">
                  <c:v>4.7612098138929193</c:v>
                </c:pt>
                <c:pt idx="409">
                  <c:v>4.7970607712545696</c:v>
                </c:pt>
                <c:pt idx="410">
                  <c:v>4.783180200449543</c:v>
                </c:pt>
                <c:pt idx="411">
                  <c:v>4.8066323319815059</c:v>
                </c:pt>
                <c:pt idx="412">
                  <c:v>4.8715773609822008</c:v>
                </c:pt>
                <c:pt idx="413">
                  <c:v>4.8649714160754467</c:v>
                </c:pt>
                <c:pt idx="414">
                  <c:v>4.8649714160754467</c:v>
                </c:pt>
                <c:pt idx="415">
                  <c:v>4.8692372174173029</c:v>
                </c:pt>
                <c:pt idx="416">
                  <c:v>4.9146506437280335</c:v>
                </c:pt>
                <c:pt idx="417">
                  <c:v>4.881663535268193</c:v>
                </c:pt>
                <c:pt idx="418">
                  <c:v>4.8180974563254564</c:v>
                </c:pt>
                <c:pt idx="419">
                  <c:v>4.9361490210028389</c:v>
                </c:pt>
                <c:pt idx="420">
                  <c:v>5.0049076136377479</c:v>
                </c:pt>
                <c:pt idx="421">
                  <c:v>4.9989862882565639</c:v>
                </c:pt>
                <c:pt idx="422">
                  <c:v>4.9677214626820083</c:v>
                </c:pt>
                <c:pt idx="423">
                  <c:v>4.9234718843041287</c:v>
                </c:pt>
                <c:pt idx="424">
                  <c:v>4.877713961955779</c:v>
                </c:pt>
                <c:pt idx="425">
                  <c:v>4.8608833737722072</c:v>
                </c:pt>
                <c:pt idx="426">
                  <c:v>4.8187191443528592</c:v>
                </c:pt>
                <c:pt idx="427">
                  <c:v>4.8197788511002599</c:v>
                </c:pt>
                <c:pt idx="428">
                  <c:v>4.816433277964852</c:v>
                </c:pt>
                <c:pt idx="429">
                  <c:v>4.8379519824063539</c:v>
                </c:pt>
                <c:pt idx="430">
                  <c:v>4.8656965866554787</c:v>
                </c:pt>
                <c:pt idx="431">
                  <c:v>4.8181796200385456</c:v>
                </c:pt>
                <c:pt idx="432">
                  <c:v>4.7687390826113942</c:v>
                </c:pt>
                <c:pt idx="433">
                  <c:v>4.8119491030533572</c:v>
                </c:pt>
                <c:pt idx="434">
                  <c:v>4.8498576704893193</c:v>
                </c:pt>
                <c:pt idx="435">
                  <c:v>4.8816674268167422</c:v>
                </c:pt>
                <c:pt idx="436">
                  <c:v>4.8778562027301007</c:v>
                </c:pt>
                <c:pt idx="437">
                  <c:v>4.8714422472701955</c:v>
                </c:pt>
                <c:pt idx="438">
                  <c:v>4.8544648526767693</c:v>
                </c:pt>
                <c:pt idx="439">
                  <c:v>4.8003953861108899</c:v>
                </c:pt>
                <c:pt idx="440">
                  <c:v>4.8003953861108899</c:v>
                </c:pt>
                <c:pt idx="441">
                  <c:v>4.8063559693988305</c:v>
                </c:pt>
                <c:pt idx="442">
                  <c:v>4.7949139011098829</c:v>
                </c:pt>
                <c:pt idx="443">
                  <c:v>4.8116024776764306</c:v>
                </c:pt>
                <c:pt idx="444">
                  <c:v>4.7771243119647986</c:v>
                </c:pt>
                <c:pt idx="445">
                  <c:v>4.7724325797651348</c:v>
                </c:pt>
                <c:pt idx="446">
                  <c:v>4.7727629985709461</c:v>
                </c:pt>
                <c:pt idx="447">
                  <c:v>4.7423481035466004</c:v>
                </c:pt>
                <c:pt idx="448">
                  <c:v>4.7368358731225717</c:v>
                </c:pt>
                <c:pt idx="449">
                  <c:v>4.7484651121926893</c:v>
                </c:pt>
                <c:pt idx="450">
                  <c:v>4.7702976445272247</c:v>
                </c:pt>
                <c:pt idx="451">
                  <c:v>4.7707674890608525</c:v>
                </c:pt>
                <c:pt idx="452">
                  <c:v>4.7591682160031059</c:v>
                </c:pt>
                <c:pt idx="453">
                  <c:v>4.7653957503793185</c:v>
                </c:pt>
                <c:pt idx="454">
                  <c:v>4.7093466828531234</c:v>
                </c:pt>
                <c:pt idx="455">
                  <c:v>4.7402970118529666</c:v>
                </c:pt>
                <c:pt idx="456">
                  <c:v>4.7410600103706191</c:v>
                </c:pt>
                <c:pt idx="457">
                  <c:v>4.7874539940865377</c:v>
                </c:pt>
                <c:pt idx="458">
                  <c:v>4.7647372334211946</c:v>
                </c:pt>
                <c:pt idx="459">
                  <c:v>4.7873560652483134</c:v>
                </c:pt>
                <c:pt idx="460">
                  <c:v>4.7623197814916294</c:v>
                </c:pt>
                <c:pt idx="461">
                  <c:v>4.8073122334231302</c:v>
                </c:pt>
                <c:pt idx="462">
                  <c:v>4.8751301036253984</c:v>
                </c:pt>
                <c:pt idx="463">
                  <c:v>4.8954423597917076</c:v>
                </c:pt>
                <c:pt idx="464">
                  <c:v>4.8586555729565095</c:v>
                </c:pt>
                <c:pt idx="465">
                  <c:v>4.8586555729565095</c:v>
                </c:pt>
                <c:pt idx="466">
                  <c:v>4.879582129179493</c:v>
                </c:pt>
                <c:pt idx="467">
                  <c:v>4.8881835952635209</c:v>
                </c:pt>
                <c:pt idx="468">
                  <c:v>4.908310913145848</c:v>
                </c:pt>
                <c:pt idx="469">
                  <c:v>4.8457163123950941</c:v>
                </c:pt>
                <c:pt idx="470">
                  <c:v>4.8621957828718507</c:v>
                </c:pt>
                <c:pt idx="471">
                  <c:v>4.8833496098141413</c:v>
                </c:pt>
                <c:pt idx="472">
                  <c:v>4.9033045580201824</c:v>
                </c:pt>
                <c:pt idx="473">
                  <c:v>4.8786780769624736</c:v>
                </c:pt>
                <c:pt idx="474">
                  <c:v>4.905689122237531</c:v>
                </c:pt>
                <c:pt idx="475">
                  <c:v>4.93513975330423</c:v>
                </c:pt>
                <c:pt idx="476">
                  <c:v>4.9405745915451007</c:v>
                </c:pt>
                <c:pt idx="477">
                  <c:v>4.9377105871910345</c:v>
                </c:pt>
                <c:pt idx="478">
                  <c:v>4.9208982518824733</c:v>
                </c:pt>
                <c:pt idx="479">
                  <c:v>4.8956229575005237</c:v>
                </c:pt>
                <c:pt idx="480">
                  <c:v>4.8956229575005237</c:v>
                </c:pt>
                <c:pt idx="481">
                  <c:v>4.9101163669416117</c:v>
                </c:pt>
                <c:pt idx="482">
                  <c:v>4.9149799384262867</c:v>
                </c:pt>
                <c:pt idx="483">
                  <c:v>4.8950320838657841</c:v>
                </c:pt>
                <c:pt idx="484">
                  <c:v>4.874063998957241</c:v>
                </c:pt>
                <c:pt idx="485">
                  <c:v>4.8793826636471485</c:v>
                </c:pt>
                <c:pt idx="486">
                  <c:v>4.9155023777268596</c:v>
                </c:pt>
                <c:pt idx="487">
                  <c:v>4.9422696191944313</c:v>
                </c:pt>
                <c:pt idx="488">
                  <c:v>4.9659150932800644</c:v>
                </c:pt>
                <c:pt idx="489">
                  <c:v>4.9659150932800644</c:v>
                </c:pt>
                <c:pt idx="490">
                  <c:v>4.9263493733539621</c:v>
                </c:pt>
                <c:pt idx="491">
                  <c:v>4.9694747545121407</c:v>
                </c:pt>
                <c:pt idx="492">
                  <c:v>5.017220836035599</c:v>
                </c:pt>
                <c:pt idx="493">
                  <c:v>5.0153358773696226</c:v>
                </c:pt>
                <c:pt idx="494">
                  <c:v>4.9803330523812441</c:v>
                </c:pt>
                <c:pt idx="495">
                  <c:v>5.0082969394982433</c:v>
                </c:pt>
                <c:pt idx="496">
                  <c:v>5.0119885086889129</c:v>
                </c:pt>
                <c:pt idx="497">
                  <c:v>4.9994031541181165</c:v>
                </c:pt>
                <c:pt idx="498">
                  <c:v>4.9947629400237954</c:v>
                </c:pt>
                <c:pt idx="499">
                  <c:v>4.9947629400237954</c:v>
                </c:pt>
                <c:pt idx="500">
                  <c:v>5.0087767315129819</c:v>
                </c:pt>
                <c:pt idx="501">
                  <c:v>5.0359162634418926</c:v>
                </c:pt>
                <c:pt idx="502">
                  <c:v>5.0102161053048784</c:v>
                </c:pt>
                <c:pt idx="503">
                  <c:v>4.9969620908597268</c:v>
                </c:pt>
                <c:pt idx="504">
                  <c:v>5.016510258675865</c:v>
                </c:pt>
                <c:pt idx="505">
                  <c:v>4.9875354497667246</c:v>
                </c:pt>
                <c:pt idx="506">
                  <c:v>4.978826994794801</c:v>
                </c:pt>
                <c:pt idx="507">
                  <c:v>4.9577406015635015</c:v>
                </c:pt>
                <c:pt idx="508">
                  <c:v>4.9709865963384399</c:v>
                </c:pt>
                <c:pt idx="509">
                  <c:v>4.9838389968655656</c:v>
                </c:pt>
                <c:pt idx="510">
                  <c:v>4.9772004485534325</c:v>
                </c:pt>
                <c:pt idx="511">
                  <c:v>5.0049162832189671</c:v>
                </c:pt>
                <c:pt idx="512">
                  <c:v>5.0504390925368687</c:v>
                </c:pt>
                <c:pt idx="513">
                  <c:v>5.0458630596898413</c:v>
                </c:pt>
                <c:pt idx="514">
                  <c:v>5.0501737707172225</c:v>
                </c:pt>
                <c:pt idx="515">
                  <c:v>5.0852912986885102</c:v>
                </c:pt>
                <c:pt idx="516">
                  <c:v>5.0983469004744215</c:v>
                </c:pt>
                <c:pt idx="517">
                  <c:v>5.0927257045427874</c:v>
                </c:pt>
                <c:pt idx="518">
                  <c:v>5.112124170491624</c:v>
                </c:pt>
                <c:pt idx="519">
                  <c:v>5.1155318748797516</c:v>
                </c:pt>
                <c:pt idx="520">
                  <c:v>5.1155318748797516</c:v>
                </c:pt>
                <c:pt idx="521">
                  <c:v>5.1243372797406126</c:v>
                </c:pt>
                <c:pt idx="522">
                  <c:v>5.1285353204998128</c:v>
                </c:pt>
                <c:pt idx="523">
                  <c:v>5.1072206372855877</c:v>
                </c:pt>
                <c:pt idx="524">
                  <c:v>5.0999264590407734</c:v>
                </c:pt>
                <c:pt idx="525">
                  <c:v>5.1496809068059033</c:v>
                </c:pt>
                <c:pt idx="526">
                  <c:v>5.2307069618179254</c:v>
                </c:pt>
                <c:pt idx="527">
                  <c:v>5.1648359088045099</c:v>
                </c:pt>
                <c:pt idx="528">
                  <c:v>5.2104193060623487</c:v>
                </c:pt>
                <c:pt idx="529">
                  <c:v>5.2127540623812401</c:v>
                </c:pt>
                <c:pt idx="530">
                  <c:v>5.1921223618729426</c:v>
                </c:pt>
                <c:pt idx="531">
                  <c:v>5.2422119606704856</c:v>
                </c:pt>
                <c:pt idx="532">
                  <c:v>5.276912572364429</c:v>
                </c:pt>
                <c:pt idx="533">
                  <c:v>5.3050573048863123</c:v>
                </c:pt>
                <c:pt idx="534">
                  <c:v>5.2863250026295043</c:v>
                </c:pt>
                <c:pt idx="535">
                  <c:v>5.3288769031590668</c:v>
                </c:pt>
                <c:pt idx="536">
                  <c:v>5.3288769031590668</c:v>
                </c:pt>
                <c:pt idx="537">
                  <c:v>5.3686333847651975</c:v>
                </c:pt>
                <c:pt idx="538">
                  <c:v>5.3665398330899174</c:v>
                </c:pt>
                <c:pt idx="539">
                  <c:v>5.3935997471029733</c:v>
                </c:pt>
                <c:pt idx="540">
                  <c:v>5.4020551241995767</c:v>
                </c:pt>
                <c:pt idx="541">
                  <c:v>5.3722165273379936</c:v>
                </c:pt>
                <c:pt idx="542">
                  <c:v>5.3652065778477001</c:v>
                </c:pt>
                <c:pt idx="543">
                  <c:v>5.430007727744524</c:v>
                </c:pt>
                <c:pt idx="544">
                  <c:v>5.5175746072390472</c:v>
                </c:pt>
                <c:pt idx="545">
                  <c:v>5.5967257811651123</c:v>
                </c:pt>
                <c:pt idx="546">
                  <c:v>5.604217599760057</c:v>
                </c:pt>
                <c:pt idx="547">
                  <c:v>5.6016399114458206</c:v>
                </c:pt>
                <c:pt idx="548">
                  <c:v>5.638812436773688</c:v>
                </c:pt>
                <c:pt idx="549">
                  <c:v>5.5731382778943539</c:v>
                </c:pt>
                <c:pt idx="550">
                  <c:v>5.6534748331828268</c:v>
                </c:pt>
                <c:pt idx="551">
                  <c:v>5.7193780647247889</c:v>
                </c:pt>
                <c:pt idx="552">
                  <c:v>5.7618859663181139</c:v>
                </c:pt>
                <c:pt idx="553">
                  <c:v>5.703358705072664</c:v>
                </c:pt>
                <c:pt idx="554">
                  <c:v>5.6827172859570272</c:v>
                </c:pt>
                <c:pt idx="555">
                  <c:v>5.6647442894888043</c:v>
                </c:pt>
                <c:pt idx="556">
                  <c:v>5.6540205505574379</c:v>
                </c:pt>
                <c:pt idx="557">
                  <c:v>5.6647617095574336</c:v>
                </c:pt>
                <c:pt idx="558">
                  <c:v>5.6565329998705156</c:v>
                </c:pt>
                <c:pt idx="559">
                  <c:v>5.736473287775202</c:v>
                </c:pt>
                <c:pt idx="560">
                  <c:v>5.722648386981553</c:v>
                </c:pt>
                <c:pt idx="561">
                  <c:v>5.722648386981553</c:v>
                </c:pt>
                <c:pt idx="562">
                  <c:v>5.6754996560824988</c:v>
                </c:pt>
                <c:pt idx="563">
                  <c:v>5.7376195025180916</c:v>
                </c:pt>
                <c:pt idx="564">
                  <c:v>5.6667965443149457</c:v>
                </c:pt>
                <c:pt idx="565">
                  <c:v>5.5774359011934633</c:v>
                </c:pt>
                <c:pt idx="566">
                  <c:v>5.6100987023070878</c:v>
                </c:pt>
                <c:pt idx="567">
                  <c:v>5.6817839966542341</c:v>
                </c:pt>
                <c:pt idx="568">
                  <c:v>5.6301831226548176</c:v>
                </c:pt>
                <c:pt idx="569">
                  <c:v>5.6755039563465823</c:v>
                </c:pt>
                <c:pt idx="570">
                  <c:v>5.7027623049579068</c:v>
                </c:pt>
                <c:pt idx="571">
                  <c:v>5.7062448478275067</c:v>
                </c:pt>
                <c:pt idx="572">
                  <c:v>5.6509805860003715</c:v>
                </c:pt>
                <c:pt idx="573">
                  <c:v>5.6378899541038869</c:v>
                </c:pt>
                <c:pt idx="574">
                  <c:v>5.6154169340122495</c:v>
                </c:pt>
                <c:pt idx="575">
                  <c:v>5.6507994118363234</c:v>
                </c:pt>
                <c:pt idx="576">
                  <c:v>5.6264749688160647</c:v>
                </c:pt>
                <c:pt idx="577">
                  <c:v>5.6151654442687322</c:v>
                </c:pt>
                <c:pt idx="578">
                  <c:v>5.6405958696298999</c:v>
                </c:pt>
                <c:pt idx="579">
                  <c:v>5.6313707017298062</c:v>
                </c:pt>
                <c:pt idx="580">
                  <c:v>5.6427755824701311</c:v>
                </c:pt>
                <c:pt idx="581">
                  <c:v>5.6620973452176884</c:v>
                </c:pt>
                <c:pt idx="582">
                  <c:v>5.6722648087659495</c:v>
                </c:pt>
                <c:pt idx="583">
                  <c:v>5.6533224755458367</c:v>
                </c:pt>
                <c:pt idx="584">
                  <c:v>5.6612703097947197</c:v>
                </c:pt>
                <c:pt idx="585">
                  <c:v>5.7401425245479949</c:v>
                </c:pt>
                <c:pt idx="586">
                  <c:v>5.7484366012950678</c:v>
                </c:pt>
                <c:pt idx="587">
                  <c:v>5.6984396733860869</c:v>
                </c:pt>
                <c:pt idx="588">
                  <c:v>5.6863766938672686</c:v>
                </c:pt>
                <c:pt idx="589">
                  <c:v>5.6389968077727115</c:v>
                </c:pt>
                <c:pt idx="590">
                  <c:v>5.6576218533368499</c:v>
                </c:pt>
                <c:pt idx="591">
                  <c:v>5.6261622807431895</c:v>
                </c:pt>
                <c:pt idx="592">
                  <c:v>5.5104897784393527</c:v>
                </c:pt>
                <c:pt idx="593">
                  <c:v>5.5325088445651298</c:v>
                </c:pt>
                <c:pt idx="594">
                  <c:v>5.5859197480961074</c:v>
                </c:pt>
                <c:pt idx="595">
                  <c:v>5.5985591672988368</c:v>
                </c:pt>
                <c:pt idx="596">
                  <c:v>5.5175673918549979</c:v>
                </c:pt>
                <c:pt idx="597">
                  <c:v>5.5373846065315089</c:v>
                </c:pt>
                <c:pt idx="598">
                  <c:v>5.5681987131968498</c:v>
                </c:pt>
                <c:pt idx="599">
                  <c:v>5.5574345839556978</c:v>
                </c:pt>
                <c:pt idx="600">
                  <c:v>5.4775584686796552</c:v>
                </c:pt>
                <c:pt idx="601">
                  <c:v>5.5087596522101112</c:v>
                </c:pt>
                <c:pt idx="602">
                  <c:v>5.5234154754169253</c:v>
                </c:pt>
                <c:pt idx="603">
                  <c:v>5.5474270598448632</c:v>
                </c:pt>
                <c:pt idx="604">
                  <c:v>5.5558156787205526</c:v>
                </c:pt>
                <c:pt idx="605">
                  <c:v>5.5127322615582548</c:v>
                </c:pt>
                <c:pt idx="606">
                  <c:v>5.6346713451332686</c:v>
                </c:pt>
                <c:pt idx="607">
                  <c:v>5.6376191376543483</c:v>
                </c:pt>
                <c:pt idx="608">
                  <c:v>5.7317609574960482</c:v>
                </c:pt>
                <c:pt idx="609">
                  <c:v>5.7998977831683023</c:v>
                </c:pt>
                <c:pt idx="610">
                  <c:v>5.7998977831683023</c:v>
                </c:pt>
                <c:pt idx="611">
                  <c:v>5.8291929301229928</c:v>
                </c:pt>
                <c:pt idx="612">
                  <c:v>5.8020643990817486</c:v>
                </c:pt>
                <c:pt idx="613">
                  <c:v>5.7994732918159615</c:v>
                </c:pt>
                <c:pt idx="614">
                  <c:v>5.7694271062341862</c:v>
                </c:pt>
                <c:pt idx="615">
                  <c:v>5.8330998398452358</c:v>
                </c:pt>
                <c:pt idx="616">
                  <c:v>5.8503477968140869</c:v>
                </c:pt>
                <c:pt idx="617">
                  <c:v>5.8463049917792143</c:v>
                </c:pt>
                <c:pt idx="618">
                  <c:v>5.8320167949870481</c:v>
                </c:pt>
                <c:pt idx="619">
                  <c:v>5.8261794014137047</c:v>
                </c:pt>
                <c:pt idx="620">
                  <c:v>5.8872964750679815</c:v>
                </c:pt>
                <c:pt idx="621">
                  <c:v>5.8841726330492206</c:v>
                </c:pt>
                <c:pt idx="622">
                  <c:v>5.9067439601527889</c:v>
                </c:pt>
                <c:pt idx="623">
                  <c:v>5.8899375301227135</c:v>
                </c:pt>
                <c:pt idx="624">
                  <c:v>5.8970272708101259</c:v>
                </c:pt>
                <c:pt idx="625">
                  <c:v>5.8524487300199945</c:v>
                </c:pt>
                <c:pt idx="626">
                  <c:v>5.8199701987782593</c:v>
                </c:pt>
                <c:pt idx="627">
                  <c:v>5.8335355226636745</c:v>
                </c:pt>
                <c:pt idx="628">
                  <c:v>5.846239439733627</c:v>
                </c:pt>
                <c:pt idx="629">
                  <c:v>5.8411777269510754</c:v>
                </c:pt>
                <c:pt idx="630">
                  <c:v>5.7931774894911898</c:v>
                </c:pt>
                <c:pt idx="631">
                  <c:v>5.7931774894911898</c:v>
                </c:pt>
                <c:pt idx="632">
                  <c:v>5.8179563169888171</c:v>
                </c:pt>
                <c:pt idx="633">
                  <c:v>5.7818885896752183</c:v>
                </c:pt>
                <c:pt idx="634">
                  <c:v>5.7448070125654915</c:v>
                </c:pt>
                <c:pt idx="635">
                  <c:v>5.6855691404128965</c:v>
                </c:pt>
                <c:pt idx="636">
                  <c:v>5.682329696723734</c:v>
                </c:pt>
                <c:pt idx="637">
                  <c:v>5.7149744350271128</c:v>
                </c:pt>
                <c:pt idx="638">
                  <c:v>5.7263747578143995</c:v>
                </c:pt>
                <c:pt idx="639">
                  <c:v>5.7408425930787583</c:v>
                </c:pt>
                <c:pt idx="640">
                  <c:v>5.7450091893544766</c:v>
                </c:pt>
                <c:pt idx="641">
                  <c:v>5.7145516372131793</c:v>
                </c:pt>
                <c:pt idx="642">
                  <c:v>5.7627699948052555</c:v>
                </c:pt>
                <c:pt idx="643">
                  <c:v>5.6353966581824562</c:v>
                </c:pt>
                <c:pt idx="644">
                  <c:v>5.6139315863408541</c:v>
                </c:pt>
                <c:pt idx="645">
                  <c:v>5.5718064658209014</c:v>
                </c:pt>
                <c:pt idx="646">
                  <c:v>5.570806077096635</c:v>
                </c:pt>
                <c:pt idx="647">
                  <c:v>5.596845477544278</c:v>
                </c:pt>
                <c:pt idx="648">
                  <c:v>5.6384278448706286</c:v>
                </c:pt>
                <c:pt idx="649">
                  <c:v>5.6538468036926117</c:v>
                </c:pt>
                <c:pt idx="650">
                  <c:v>5.674295293144489</c:v>
                </c:pt>
                <c:pt idx="651">
                  <c:v>5.6255311071213949</c:v>
                </c:pt>
                <c:pt idx="652">
                  <c:v>5.6425879883918846</c:v>
                </c:pt>
                <c:pt idx="653">
                  <c:v>5.6235871811194773</c:v>
                </c:pt>
                <c:pt idx="654">
                  <c:v>5.5987197120055212</c:v>
                </c:pt>
                <c:pt idx="655">
                  <c:v>5.5635409835101948</c:v>
                </c:pt>
                <c:pt idx="656">
                  <c:v>5.5455517001534416</c:v>
                </c:pt>
                <c:pt idx="657">
                  <c:v>5.5455517001534416</c:v>
                </c:pt>
                <c:pt idx="658">
                  <c:v>5.534432988334876</c:v>
                </c:pt>
                <c:pt idx="659">
                  <c:v>5.5795416836925744</c:v>
                </c:pt>
                <c:pt idx="660">
                  <c:v>5.5137835789029488</c:v>
                </c:pt>
                <c:pt idx="661">
                  <c:v>5.5370842639218898</c:v>
                </c:pt>
                <c:pt idx="662">
                  <c:v>5.574900740635667</c:v>
                </c:pt>
                <c:pt idx="663">
                  <c:v>5.6178283689968449</c:v>
                </c:pt>
                <c:pt idx="664">
                  <c:v>5.6026278606794282</c:v>
                </c:pt>
                <c:pt idx="665">
                  <c:v>5.6670806226216648</c:v>
                </c:pt>
                <c:pt idx="666">
                  <c:v>5.6774282135135543</c:v>
                </c:pt>
                <c:pt idx="667">
                  <c:v>5.670165449587067</c:v>
                </c:pt>
                <c:pt idx="668">
                  <c:v>5.669915915163549</c:v>
                </c:pt>
                <c:pt idx="669">
                  <c:v>5.598724626907396</c:v>
                </c:pt>
                <c:pt idx="670">
                  <c:v>5.6182619682853838</c:v>
                </c:pt>
                <c:pt idx="671">
                  <c:v>5.6516898095364034</c:v>
                </c:pt>
                <c:pt idx="672">
                  <c:v>5.6407274859118459</c:v>
                </c:pt>
                <c:pt idx="673">
                  <c:v>5.6288131239084755</c:v>
                </c:pt>
                <c:pt idx="674">
                  <c:v>5.6427668259389856</c:v>
                </c:pt>
                <c:pt idx="675">
                  <c:v>5.6337983425747389</c:v>
                </c:pt>
                <c:pt idx="676">
                  <c:v>5.6349800793876934</c:v>
                </c:pt>
                <c:pt idx="677">
                  <c:v>5.6129935623988922</c:v>
                </c:pt>
                <c:pt idx="678">
                  <c:v>5.5871305337053272</c:v>
                </c:pt>
                <c:pt idx="679">
                  <c:v>5.5896188012713752</c:v>
                </c:pt>
                <c:pt idx="680">
                  <c:v>5.5606274088097685</c:v>
                </c:pt>
                <c:pt idx="681">
                  <c:v>5.5982587444046539</c:v>
                </c:pt>
                <c:pt idx="682">
                  <c:v>5.5610885334696931</c:v>
                </c:pt>
                <c:pt idx="683">
                  <c:v>5.5730568000235374</c:v>
                </c:pt>
                <c:pt idx="684">
                  <c:v>5.5444570733074539</c:v>
                </c:pt>
                <c:pt idx="685">
                  <c:v>5.585568150509804</c:v>
                </c:pt>
                <c:pt idx="686">
                  <c:v>5.6192426266233877</c:v>
                </c:pt>
                <c:pt idx="687">
                  <c:v>5.637970648171077</c:v>
                </c:pt>
                <c:pt idx="688">
                  <c:v>5.630652176616711</c:v>
                </c:pt>
                <c:pt idx="689">
                  <c:v>5.6480185419322018</c:v>
                </c:pt>
                <c:pt idx="690">
                  <c:v>5.642051134366306</c:v>
                </c:pt>
                <c:pt idx="691">
                  <c:v>5.6320244838212252</c:v>
                </c:pt>
                <c:pt idx="692">
                  <c:v>5.6086596897063474</c:v>
                </c:pt>
                <c:pt idx="693">
                  <c:v>5.5785874874688774</c:v>
                </c:pt>
                <c:pt idx="694">
                  <c:v>5.5779801000598006</c:v>
                </c:pt>
                <c:pt idx="695">
                  <c:v>5.5767360043111465</c:v>
                </c:pt>
                <c:pt idx="696">
                  <c:v>5.6062839736372929</c:v>
                </c:pt>
                <c:pt idx="697">
                  <c:v>5.5912095835381637</c:v>
                </c:pt>
                <c:pt idx="698">
                  <c:v>5.5939699052129823</c:v>
                </c:pt>
                <c:pt idx="699">
                  <c:v>5.5417709547271832</c:v>
                </c:pt>
                <c:pt idx="700">
                  <c:v>5.4822863129407162</c:v>
                </c:pt>
                <c:pt idx="701">
                  <c:v>5.4822863129407162</c:v>
                </c:pt>
                <c:pt idx="702">
                  <c:v>5.4745162211738707</c:v>
                </c:pt>
                <c:pt idx="703">
                  <c:v>5.4678654033824658</c:v>
                </c:pt>
                <c:pt idx="704">
                  <c:v>5.4814717349881743</c:v>
                </c:pt>
                <c:pt idx="705">
                  <c:v>5.4693695435758274</c:v>
                </c:pt>
                <c:pt idx="706">
                  <c:v>5.4690351654847014</c:v>
                </c:pt>
                <c:pt idx="707">
                  <c:v>5.4632590843876434</c:v>
                </c:pt>
                <c:pt idx="708">
                  <c:v>5.4239276997642198</c:v>
                </c:pt>
                <c:pt idx="709">
                  <c:v>5.3975410280012248</c:v>
                </c:pt>
                <c:pt idx="710">
                  <c:v>5.3292273088139721</c:v>
                </c:pt>
                <c:pt idx="711">
                  <c:v>5.2916444747871809</c:v>
                </c:pt>
                <c:pt idx="712">
                  <c:v>5.2899784148404532</c:v>
                </c:pt>
                <c:pt idx="713">
                  <c:v>5.3241001293763777</c:v>
                </c:pt>
                <c:pt idx="714">
                  <c:v>5.3421509419470548</c:v>
                </c:pt>
                <c:pt idx="715">
                  <c:v>5.3305715446211677</c:v>
                </c:pt>
                <c:pt idx="716">
                  <c:v>5.3393147205610028</c:v>
                </c:pt>
                <c:pt idx="717">
                  <c:v>5.3350352478853313</c:v>
                </c:pt>
                <c:pt idx="718">
                  <c:v>5.2962288996483693</c:v>
                </c:pt>
                <c:pt idx="719">
                  <c:v>5.3256527971810259</c:v>
                </c:pt>
                <c:pt idx="720">
                  <c:v>5.2936020969184412</c:v>
                </c:pt>
                <c:pt idx="721">
                  <c:v>5.2936020969184412</c:v>
                </c:pt>
                <c:pt idx="722">
                  <c:v>5.2622577767042555</c:v>
                </c:pt>
                <c:pt idx="723">
                  <c:v>5.2758178007478769</c:v>
                </c:pt>
                <c:pt idx="724">
                  <c:v>5.3090317427681777</c:v>
                </c:pt>
                <c:pt idx="725">
                  <c:v>5.3146177126186993</c:v>
                </c:pt>
                <c:pt idx="726">
                  <c:v>5.3384543638778847</c:v>
                </c:pt>
                <c:pt idx="727">
                  <c:v>5.3384543638778847</c:v>
                </c:pt>
                <c:pt idx="728">
                  <c:v>5.3472535597464672</c:v>
                </c:pt>
                <c:pt idx="729">
                  <c:v>5.3038508513422018</c:v>
                </c:pt>
                <c:pt idx="730">
                  <c:v>5.216060308702791</c:v>
                </c:pt>
                <c:pt idx="731">
                  <c:v>5.2227557719679236</c:v>
                </c:pt>
                <c:pt idx="732">
                  <c:v>5.2484924988674857</c:v>
                </c:pt>
                <c:pt idx="733">
                  <c:v>5.2260971987997555</c:v>
                </c:pt>
                <c:pt idx="734">
                  <c:v>5.2147014920105139</c:v>
                </c:pt>
                <c:pt idx="735">
                  <c:v>5.2566441936171602</c:v>
                </c:pt>
                <c:pt idx="736">
                  <c:v>5.2718064455804416</c:v>
                </c:pt>
                <c:pt idx="737">
                  <c:v>5.2799211886362736</c:v>
                </c:pt>
                <c:pt idx="738">
                  <c:v>5.2986566522472121</c:v>
                </c:pt>
                <c:pt idx="739">
                  <c:v>5.3265630750806032</c:v>
                </c:pt>
                <c:pt idx="740">
                  <c:v>5.3382926038275649</c:v>
                </c:pt>
                <c:pt idx="741">
                  <c:v>5.3679153536906297</c:v>
                </c:pt>
                <c:pt idx="742">
                  <c:v>5.3825733877190931</c:v>
                </c:pt>
                <c:pt idx="743">
                  <c:v>5.3711580766472959</c:v>
                </c:pt>
                <c:pt idx="744">
                  <c:v>5.3357310500612725</c:v>
                </c:pt>
                <c:pt idx="745">
                  <c:v>5.3218058014359544</c:v>
                </c:pt>
                <c:pt idx="746">
                  <c:v>5.3526517988210891</c:v>
                </c:pt>
                <c:pt idx="747">
                  <c:v>5.375150964355492</c:v>
                </c:pt>
                <c:pt idx="748">
                  <c:v>5.3855836023426216</c:v>
                </c:pt>
                <c:pt idx="749">
                  <c:v>5.3976320727521134</c:v>
                </c:pt>
                <c:pt idx="750">
                  <c:v>5.3487124711755394</c:v>
                </c:pt>
                <c:pt idx="751">
                  <c:v>5.323844754779989</c:v>
                </c:pt>
                <c:pt idx="752">
                  <c:v>5.3066135809398078</c:v>
                </c:pt>
                <c:pt idx="753">
                  <c:v>5.3345813242807978</c:v>
                </c:pt>
                <c:pt idx="754">
                  <c:v>5.3381103493963105</c:v>
                </c:pt>
                <c:pt idx="755">
                  <c:v>5.3220523907421287</c:v>
                </c:pt>
                <c:pt idx="756">
                  <c:v>5.310930817733504</c:v>
                </c:pt>
                <c:pt idx="757">
                  <c:v>5.295673380637802</c:v>
                </c:pt>
                <c:pt idx="758">
                  <c:v>5.308317642713738</c:v>
                </c:pt>
                <c:pt idx="759">
                  <c:v>5.3126630655620533</c:v>
                </c:pt>
                <c:pt idx="760">
                  <c:v>5.3126630655620533</c:v>
                </c:pt>
                <c:pt idx="761">
                  <c:v>5.3406794889832838</c:v>
                </c:pt>
                <c:pt idx="762">
                  <c:v>5.3194663891377942</c:v>
                </c:pt>
                <c:pt idx="763">
                  <c:v>5.2722819466363005</c:v>
                </c:pt>
                <c:pt idx="764">
                  <c:v>5.2161119919431238</c:v>
                </c:pt>
                <c:pt idx="765">
                  <c:v>5.1594890233756106</c:v>
                </c:pt>
                <c:pt idx="766">
                  <c:v>5.1874043620433019</c:v>
                </c:pt>
                <c:pt idx="767">
                  <c:v>5.1537724243639653</c:v>
                </c:pt>
                <c:pt idx="768">
                  <c:v>5.1013487601778253</c:v>
                </c:pt>
                <c:pt idx="769">
                  <c:v>5.0526172965130192</c:v>
                </c:pt>
                <c:pt idx="770">
                  <c:v>5.0705530219292312</c:v>
                </c:pt>
                <c:pt idx="771">
                  <c:v>5.093913810790295</c:v>
                </c:pt>
                <c:pt idx="772">
                  <c:v>5.0954498908235468</c:v>
                </c:pt>
                <c:pt idx="773">
                  <c:v>5.0957439619904763</c:v>
                </c:pt>
                <c:pt idx="774">
                  <c:v>5.0406842348270278</c:v>
                </c:pt>
                <c:pt idx="775">
                  <c:v>5.0170860654905534</c:v>
                </c:pt>
                <c:pt idx="776">
                  <c:v>4.9808424257406765</c:v>
                </c:pt>
                <c:pt idx="777">
                  <c:v>4.9152157475995732</c:v>
                </c:pt>
                <c:pt idx="778">
                  <c:v>4.9182651747820652</c:v>
                </c:pt>
                <c:pt idx="779">
                  <c:v>4.828887531971116</c:v>
                </c:pt>
                <c:pt idx="780">
                  <c:v>4.7746277800018282</c:v>
                </c:pt>
                <c:pt idx="781">
                  <c:v>4.7329508508875984</c:v>
                </c:pt>
                <c:pt idx="782">
                  <c:v>4.7554844317677771</c:v>
                </c:pt>
                <c:pt idx="783">
                  <c:v>4.7956358522038114</c:v>
                </c:pt>
                <c:pt idx="784">
                  <c:v>4.8440768669115375</c:v>
                </c:pt>
                <c:pt idx="785">
                  <c:v>4.8006417165360169</c:v>
                </c:pt>
                <c:pt idx="786">
                  <c:v>4.8006417165360169</c:v>
                </c:pt>
                <c:pt idx="787">
                  <c:v>4.64044729831586</c:v>
                </c:pt>
                <c:pt idx="788">
                  <c:v>4.7251354694345906</c:v>
                </c:pt>
                <c:pt idx="789">
                  <c:v>4.5831448986518293</c:v>
                </c:pt>
                <c:pt idx="790">
                  <c:v>4.4129604739730963</c:v>
                </c:pt>
                <c:pt idx="791">
                  <c:v>4.398800177702535</c:v>
                </c:pt>
                <c:pt idx="792">
                  <c:v>4.4833556876208522</c:v>
                </c:pt>
                <c:pt idx="793">
                  <c:v>4.5465073390237691</c:v>
                </c:pt>
                <c:pt idx="794">
                  <c:v>4.5131104574066763</c:v>
                </c:pt>
                <c:pt idx="795">
                  <c:v>4.5987500121106208</c:v>
                </c:pt>
                <c:pt idx="796">
                  <c:v>4.5987500121106208</c:v>
                </c:pt>
                <c:pt idx="797">
                  <c:v>4.5862897477286015</c:v>
                </c:pt>
                <c:pt idx="798">
                  <c:v>4.5493887780249613</c:v>
                </c:pt>
                <c:pt idx="799">
                  <c:v>4.464040444233917</c:v>
                </c:pt>
                <c:pt idx="800">
                  <c:v>4.4899819273454282</c:v>
                </c:pt>
                <c:pt idx="801">
                  <c:v>4.4846406099956271</c:v>
                </c:pt>
                <c:pt idx="802">
                  <c:v>4.5250128348006751</c:v>
                </c:pt>
                <c:pt idx="803">
                  <c:v>4.5529003303147748</c:v>
                </c:pt>
                <c:pt idx="804">
                  <c:v>4.5327805275198649</c:v>
                </c:pt>
                <c:pt idx="805">
                  <c:v>4.5078574395034483</c:v>
                </c:pt>
                <c:pt idx="806">
                  <c:v>4.4887667850188855</c:v>
                </c:pt>
                <c:pt idx="807">
                  <c:v>4.4362478096659466</c:v>
                </c:pt>
                <c:pt idx="808">
                  <c:v>4.3997077029226412</c:v>
                </c:pt>
                <c:pt idx="809">
                  <c:v>4.400332384133768</c:v>
                </c:pt>
                <c:pt idx="810">
                  <c:v>4.4557439805705688</c:v>
                </c:pt>
                <c:pt idx="811">
                  <c:v>4.4886182848239349</c:v>
                </c:pt>
                <c:pt idx="812">
                  <c:v>4.5127133801576376</c:v>
                </c:pt>
                <c:pt idx="813">
                  <c:v>4.4919578717344901</c:v>
                </c:pt>
                <c:pt idx="814">
                  <c:v>4.5068144085546713</c:v>
                </c:pt>
                <c:pt idx="815">
                  <c:v>4.4540512667248011</c:v>
                </c:pt>
                <c:pt idx="816">
                  <c:v>4.4521234010953066</c:v>
                </c:pt>
                <c:pt idx="817">
                  <c:v>4.4631103902545544</c:v>
                </c:pt>
                <c:pt idx="818">
                  <c:v>4.5489615201997262</c:v>
                </c:pt>
                <c:pt idx="819">
                  <c:v>4.5618211479333874</c:v>
                </c:pt>
                <c:pt idx="820">
                  <c:v>4.465818870545351</c:v>
                </c:pt>
                <c:pt idx="821">
                  <c:v>4.465818870545351</c:v>
                </c:pt>
                <c:pt idx="822">
                  <c:v>4.4675736397270969</c:v>
                </c:pt>
                <c:pt idx="823">
                  <c:v>4.4627889186178953</c:v>
                </c:pt>
                <c:pt idx="824">
                  <c:v>4.4043928522023066</c:v>
                </c:pt>
                <c:pt idx="825">
                  <c:v>4.3357154776880842</c:v>
                </c:pt>
                <c:pt idx="826">
                  <c:v>4.3042175392746067</c:v>
                </c:pt>
                <c:pt idx="827">
                  <c:v>4.3126364101405956</c:v>
                </c:pt>
                <c:pt idx="828">
                  <c:v>4.259078688686694</c:v>
                </c:pt>
                <c:pt idx="829">
                  <c:v>4.2692157581135737</c:v>
                </c:pt>
                <c:pt idx="830">
                  <c:v>4.2868832524925136</c:v>
                </c:pt>
                <c:pt idx="831">
                  <c:v>4.3252255963947386</c:v>
                </c:pt>
                <c:pt idx="832">
                  <c:v>4.3065631956953858</c:v>
                </c:pt>
                <c:pt idx="833">
                  <c:v>4.2672551134139098</c:v>
                </c:pt>
                <c:pt idx="834">
                  <c:v>4.2564842398650837</c:v>
                </c:pt>
                <c:pt idx="835">
                  <c:v>4.3057634473327653</c:v>
                </c:pt>
                <c:pt idx="836">
                  <c:v>4.2707306794099411</c:v>
                </c:pt>
                <c:pt idx="837">
                  <c:v>4.2888203458744796</c:v>
                </c:pt>
                <c:pt idx="838">
                  <c:v>4.1929432007537919</c:v>
                </c:pt>
                <c:pt idx="839">
                  <c:v>4.1042807226393627</c:v>
                </c:pt>
                <c:pt idx="840">
                  <c:v>4.117303132421573</c:v>
                </c:pt>
                <c:pt idx="841">
                  <c:v>4.147145901047967</c:v>
                </c:pt>
                <c:pt idx="842">
                  <c:v>4.0862224000406693</c:v>
                </c:pt>
                <c:pt idx="843">
                  <c:v>4.0231107695961494</c:v>
                </c:pt>
                <c:pt idx="844">
                  <c:v>3.9857018222098612</c:v>
                </c:pt>
                <c:pt idx="845">
                  <c:v>4.0326989086506781</c:v>
                </c:pt>
                <c:pt idx="846">
                  <c:v>4.0311144313237364</c:v>
                </c:pt>
                <c:pt idx="847">
                  <c:v>4.1077014723061307</c:v>
                </c:pt>
                <c:pt idx="848">
                  <c:v>4.0606394216287196</c:v>
                </c:pt>
                <c:pt idx="849">
                  <c:v>4.0439109191841354</c:v>
                </c:pt>
                <c:pt idx="850">
                  <c:v>3.9767652682011381</c:v>
                </c:pt>
                <c:pt idx="851">
                  <c:v>3.9767652682011381</c:v>
                </c:pt>
                <c:pt idx="852">
                  <c:v>3.939480390075051</c:v>
                </c:pt>
                <c:pt idx="853">
                  <c:v>3.8741792485058917</c:v>
                </c:pt>
                <c:pt idx="854">
                  <c:v>3.8716858879205645</c:v>
                </c:pt>
                <c:pt idx="855">
                  <c:v>3.9020399016415181</c:v>
                </c:pt>
                <c:pt idx="856">
                  <c:v>3.8462073959975398</c:v>
                </c:pt>
                <c:pt idx="857">
                  <c:v>3.8419234856241347</c:v>
                </c:pt>
                <c:pt idx="858">
                  <c:v>3.8787616466611796</c:v>
                </c:pt>
                <c:pt idx="859">
                  <c:v>3.9752589293869796</c:v>
                </c:pt>
                <c:pt idx="860">
                  <c:v>4.0172449987933962</c:v>
                </c:pt>
                <c:pt idx="861">
                  <c:v>4.072535935792045</c:v>
                </c:pt>
                <c:pt idx="862">
                  <c:v>4.0456862303235974</c:v>
                </c:pt>
                <c:pt idx="863">
                  <c:v>3.9253463175853334</c:v>
                </c:pt>
                <c:pt idx="864">
                  <c:v>3.9283069029601423</c:v>
                </c:pt>
                <c:pt idx="865">
                  <c:v>3.8961948782706197</c:v>
                </c:pt>
                <c:pt idx="866">
                  <c:v>3.8193993922996459</c:v>
                </c:pt>
                <c:pt idx="867">
                  <c:v>3.8009374912359464</c:v>
                </c:pt>
                <c:pt idx="868">
                  <c:v>3.8684469363875245</c:v>
                </c:pt>
                <c:pt idx="869">
                  <c:v>3.8532361892244236</c:v>
                </c:pt>
                <c:pt idx="870">
                  <c:v>3.9334600719940411</c:v>
                </c:pt>
                <c:pt idx="871">
                  <c:v>3.9681047964160583</c:v>
                </c:pt>
                <c:pt idx="872">
                  <c:v>3.9327656173411079</c:v>
                </c:pt>
                <c:pt idx="873">
                  <c:v>3.9805966089355365</c:v>
                </c:pt>
                <c:pt idx="874">
                  <c:v>3.937387617244422</c:v>
                </c:pt>
                <c:pt idx="875">
                  <c:v>3.8670135996432173</c:v>
                </c:pt>
                <c:pt idx="876">
                  <c:v>3.8249522634105348</c:v>
                </c:pt>
                <c:pt idx="877">
                  <c:v>3.794353069961665</c:v>
                </c:pt>
                <c:pt idx="878">
                  <c:v>3.7870947793572864</c:v>
                </c:pt>
                <c:pt idx="879">
                  <c:v>3.8456045939522521</c:v>
                </c:pt>
                <c:pt idx="880">
                  <c:v>3.9560203196451376</c:v>
                </c:pt>
                <c:pt idx="881">
                  <c:v>3.9100254111594261</c:v>
                </c:pt>
                <c:pt idx="882">
                  <c:v>3.8792802910881541</c:v>
                </c:pt>
                <c:pt idx="883">
                  <c:v>3.8551772951286134</c:v>
                </c:pt>
                <c:pt idx="884">
                  <c:v>3.9187130900417797</c:v>
                </c:pt>
                <c:pt idx="885">
                  <c:v>3.9622826647253531</c:v>
                </c:pt>
                <c:pt idx="886">
                  <c:v>3.9765605705904727</c:v>
                </c:pt>
                <c:pt idx="887">
                  <c:v>3.9491571194948976</c:v>
                </c:pt>
                <c:pt idx="888">
                  <c:v>3.9111785006764435</c:v>
                </c:pt>
                <c:pt idx="889">
                  <c:v>3.9577033285621259</c:v>
                </c:pt>
                <c:pt idx="890">
                  <c:v>3.9332423349318812</c:v>
                </c:pt>
                <c:pt idx="891">
                  <c:v>3.9332423349318812</c:v>
                </c:pt>
                <c:pt idx="892">
                  <c:v>3.9427285535033887</c:v>
                </c:pt>
                <c:pt idx="893">
                  <c:v>3.9433182592507201</c:v>
                </c:pt>
                <c:pt idx="894">
                  <c:v>3.8635250619609267</c:v>
                </c:pt>
                <c:pt idx="895">
                  <c:v>3.8989237368199152</c:v>
                </c:pt>
                <c:pt idx="896">
                  <c:v>3.9213636197903416</c:v>
                </c:pt>
                <c:pt idx="897">
                  <c:v>3.8565513907831348</c:v>
                </c:pt>
                <c:pt idx="898">
                  <c:v>3.8696095854149224</c:v>
                </c:pt>
                <c:pt idx="899">
                  <c:v>3.8740419838950819</c:v>
                </c:pt>
                <c:pt idx="900">
                  <c:v>3.913289027982477</c:v>
                </c:pt>
                <c:pt idx="901">
                  <c:v>3.8809777948998399</c:v>
                </c:pt>
                <c:pt idx="902">
                  <c:v>3.856966247049348</c:v>
                </c:pt>
                <c:pt idx="903">
                  <c:v>3.8347086988768444</c:v>
                </c:pt>
                <c:pt idx="904">
                  <c:v>3.7929780486692879</c:v>
                </c:pt>
                <c:pt idx="905">
                  <c:v>3.7370481105696172</c:v>
                </c:pt>
                <c:pt idx="906">
                  <c:v>3.7130083302258132</c:v>
                </c:pt>
                <c:pt idx="907">
                  <c:v>3.7157209465781338</c:v>
                </c:pt>
                <c:pt idx="908">
                  <c:v>3.7206504242768457</c:v>
                </c:pt>
                <c:pt idx="909">
                  <c:v>3.7249794186910186</c:v>
                </c:pt>
                <c:pt idx="910">
                  <c:v>3.6927962967452101</c:v>
                </c:pt>
                <c:pt idx="911">
                  <c:v>3.7064888677507715</c:v>
                </c:pt>
                <c:pt idx="912">
                  <c:v>3.7437480232027336</c:v>
                </c:pt>
                <c:pt idx="913">
                  <c:v>3.8471279672018328</c:v>
                </c:pt>
                <c:pt idx="914">
                  <c:v>3.9135177524982425</c:v>
                </c:pt>
                <c:pt idx="915">
                  <c:v>3.8969721268264101</c:v>
                </c:pt>
                <c:pt idx="916">
                  <c:v>3.8969721268264101</c:v>
                </c:pt>
                <c:pt idx="917">
                  <c:v>3.8307278829810536</c:v>
                </c:pt>
                <c:pt idx="918">
                  <c:v>3.859430506396254</c:v>
                </c:pt>
                <c:pt idx="919">
                  <c:v>3.859430506396254</c:v>
                </c:pt>
                <c:pt idx="920">
                  <c:v>3.8630532048246438</c:v>
                </c:pt>
                <c:pt idx="921">
                  <c:v>3.8353582004169886</c:v>
                </c:pt>
                <c:pt idx="922">
                  <c:v>3.839052782385505</c:v>
                </c:pt>
                <c:pt idx="923">
                  <c:v>3.8076966929670122</c:v>
                </c:pt>
                <c:pt idx="924">
                  <c:v>3.7790439683396038</c:v>
                </c:pt>
                <c:pt idx="925">
                  <c:v>3.7973384614373602</c:v>
                </c:pt>
                <c:pt idx="926">
                  <c:v>3.824060440912123</c:v>
                </c:pt>
                <c:pt idx="927">
                  <c:v>3.8125181709474458</c:v>
                </c:pt>
                <c:pt idx="928">
                  <c:v>3.8272952554207178</c:v>
                </c:pt>
                <c:pt idx="929">
                  <c:v>3.7610209605194247</c:v>
                </c:pt>
                <c:pt idx="930">
                  <c:v>3.7735235223357981</c:v>
                </c:pt>
                <c:pt idx="931">
                  <c:v>3.7627814244059321</c:v>
                </c:pt>
                <c:pt idx="932">
                  <c:v>3.7697180183407122</c:v>
                </c:pt>
                <c:pt idx="933">
                  <c:v>3.7603931448117121</c:v>
                </c:pt>
                <c:pt idx="934">
                  <c:v>3.7803934338993486</c:v>
                </c:pt>
                <c:pt idx="935">
                  <c:v>3.7417589798335382</c:v>
                </c:pt>
                <c:pt idx="936">
                  <c:v>3.6902857164430127</c:v>
                </c:pt>
                <c:pt idx="937">
                  <c:v>3.6882360061243431</c:v>
                </c:pt>
                <c:pt idx="938">
                  <c:v>3.6533622356688076</c:v>
                </c:pt>
                <c:pt idx="939">
                  <c:v>3.6817307292606758</c:v>
                </c:pt>
                <c:pt idx="940">
                  <c:v>3.7087704095615472</c:v>
                </c:pt>
                <c:pt idx="941">
                  <c:v>3.7196099146422124</c:v>
                </c:pt>
                <c:pt idx="942">
                  <c:v>3.6879505521842515</c:v>
                </c:pt>
                <c:pt idx="943">
                  <c:v>3.6817002303334982</c:v>
                </c:pt>
                <c:pt idx="944">
                  <c:v>3.6223476703413175</c:v>
                </c:pt>
                <c:pt idx="945">
                  <c:v>3.645156693931034</c:v>
                </c:pt>
                <c:pt idx="946">
                  <c:v>3.6076058987927917</c:v>
                </c:pt>
                <c:pt idx="947">
                  <c:v>3.5757339656719491</c:v>
                </c:pt>
                <c:pt idx="948">
                  <c:v>3.5839962713806015</c:v>
                </c:pt>
                <c:pt idx="949">
                  <c:v>3.6211401209974805</c:v>
                </c:pt>
                <c:pt idx="950">
                  <c:v>3.5947346087643339</c:v>
                </c:pt>
                <c:pt idx="951">
                  <c:v>3.5518511599907763</c:v>
                </c:pt>
                <c:pt idx="952">
                  <c:v>3.6026874631321273</c:v>
                </c:pt>
                <c:pt idx="953">
                  <c:v>3.5719298093993137</c:v>
                </c:pt>
                <c:pt idx="954">
                  <c:v>3.619572280479864</c:v>
                </c:pt>
                <c:pt idx="955">
                  <c:v>3.6068801864377691</c:v>
                </c:pt>
                <c:pt idx="956">
                  <c:v>3.6197052906570879</c:v>
                </c:pt>
                <c:pt idx="957">
                  <c:v>3.6238182047949481</c:v>
                </c:pt>
                <c:pt idx="958">
                  <c:v>3.5852919736585873</c:v>
                </c:pt>
                <c:pt idx="959">
                  <c:v>3.5620471654545343</c:v>
                </c:pt>
                <c:pt idx="960">
                  <c:v>3.541381308116605</c:v>
                </c:pt>
                <c:pt idx="961">
                  <c:v>3.5540116922719949</c:v>
                </c:pt>
                <c:pt idx="962">
                  <c:v>3.5540116922719949</c:v>
                </c:pt>
                <c:pt idx="963">
                  <c:v>3.6679250446990523</c:v>
                </c:pt>
                <c:pt idx="964">
                  <c:v>3.6496265325492643</c:v>
                </c:pt>
                <c:pt idx="965">
                  <c:v>3.5543482223155451</c:v>
                </c:pt>
                <c:pt idx="966">
                  <c:v>3.493306437210653</c:v>
                </c:pt>
                <c:pt idx="967">
                  <c:v>3.46582161190834</c:v>
                </c:pt>
                <c:pt idx="968">
                  <c:v>2.9449222875764924</c:v>
                </c:pt>
                <c:pt idx="969">
                  <c:v>2.9463104129179327</c:v>
                </c:pt>
                <c:pt idx="970">
                  <c:v>2.8472964624081851</c:v>
                </c:pt>
                <c:pt idx="971">
                  <c:v>2.7046489040471644</c:v>
                </c:pt>
                <c:pt idx="972">
                  <c:v>2.7271193823761566</c:v>
                </c:pt>
                <c:pt idx="973">
                  <c:v>2.7519969016654402</c:v>
                </c:pt>
                <c:pt idx="974">
                  <c:v>2.8068870090871303</c:v>
                </c:pt>
                <c:pt idx="975">
                  <c:v>2.773411711013301</c:v>
                </c:pt>
                <c:pt idx="976">
                  <c:v>2.7731325670058564</c:v>
                </c:pt>
                <c:pt idx="977">
                  <c:v>2.7790506184413486</c:v>
                </c:pt>
                <c:pt idx="978">
                  <c:v>2.8433776944152198</c:v>
                </c:pt>
                <c:pt idx="979">
                  <c:v>2.8433776944152198</c:v>
                </c:pt>
                <c:pt idx="980">
                  <c:v>2.8460906388322735</c:v>
                </c:pt>
                <c:pt idx="981">
                  <c:v>2.8209587652151833</c:v>
                </c:pt>
                <c:pt idx="982">
                  <c:v>2.8059925490258042</c:v>
                </c:pt>
                <c:pt idx="983">
                  <c:v>2.8034224575271263</c:v>
                </c:pt>
                <c:pt idx="984">
                  <c:v>2.7495532457695604</c:v>
                </c:pt>
                <c:pt idx="985">
                  <c:v>2.7495532457695604</c:v>
                </c:pt>
                <c:pt idx="986">
                  <c:v>2.760388525264728</c:v>
                </c:pt>
                <c:pt idx="987">
                  <c:v>2.7861096219336385</c:v>
                </c:pt>
                <c:pt idx="988">
                  <c:v>2.8246209507342295</c:v>
                </c:pt>
                <c:pt idx="989">
                  <c:v>2.7890856710026135</c:v>
                </c:pt>
                <c:pt idx="990">
                  <c:v>2.7610693270513171</c:v>
                </c:pt>
                <c:pt idx="991">
                  <c:v>2.7444193206160676</c:v>
                </c:pt>
                <c:pt idx="992">
                  <c:v>2.7859055880128856</c:v>
                </c:pt>
                <c:pt idx="993">
                  <c:v>2.7782035893443209</c:v>
                </c:pt>
                <c:pt idx="994">
                  <c:v>2.7824224811527385</c:v>
                </c:pt>
                <c:pt idx="995">
                  <c:v>2.8096621223764515</c:v>
                </c:pt>
                <c:pt idx="996">
                  <c:v>2.808847469411639</c:v>
                </c:pt>
                <c:pt idx="997">
                  <c:v>2.7984443150248715</c:v>
                </c:pt>
                <c:pt idx="998">
                  <c:v>2.7660402763690124</c:v>
                </c:pt>
                <c:pt idx="999">
                  <c:v>2.7482312013361874</c:v>
                </c:pt>
                <c:pt idx="1000">
                  <c:v>2.7026542323488196</c:v>
                </c:pt>
                <c:pt idx="1001">
                  <c:v>2.6403071556707425</c:v>
                </c:pt>
                <c:pt idx="1002">
                  <c:v>2.6326374252666245</c:v>
                </c:pt>
                <c:pt idx="1003">
                  <c:v>2.6577717531014264</c:v>
                </c:pt>
                <c:pt idx="1004">
                  <c:v>2.6430438572426858</c:v>
                </c:pt>
                <c:pt idx="1005">
                  <c:v>2.644918998077844</c:v>
                </c:pt>
                <c:pt idx="1006">
                  <c:v>2.5741318792172092</c:v>
                </c:pt>
                <c:pt idx="1007">
                  <c:v>2.5435082570345067</c:v>
                </c:pt>
                <c:pt idx="1008">
                  <c:v>2.596847187460515</c:v>
                </c:pt>
                <c:pt idx="1009">
                  <c:v>2.6279521968085615</c:v>
                </c:pt>
                <c:pt idx="1010">
                  <c:v>2.6279521968085615</c:v>
                </c:pt>
                <c:pt idx="1011">
                  <c:v>2.6681408719266417</c:v>
                </c:pt>
                <c:pt idx="1012">
                  <c:v>2.7446372418571796</c:v>
                </c:pt>
                <c:pt idx="1013">
                  <c:v>2.8846457308035154</c:v>
                </c:pt>
                <c:pt idx="1014">
                  <c:v>2.9552849818643434</c:v>
                </c:pt>
                <c:pt idx="1015">
                  <c:v>2.8873602937106266</c:v>
                </c:pt>
                <c:pt idx="1016">
                  <c:v>2.8760986096080234</c:v>
                </c:pt>
                <c:pt idx="1017">
                  <c:v>2.9511397901080181</c:v>
                </c:pt>
                <c:pt idx="1018">
                  <c:v>2.9511397901080181</c:v>
                </c:pt>
                <c:pt idx="1019">
                  <c:v>2.98045969655989</c:v>
                </c:pt>
                <c:pt idx="1020">
                  <c:v>2.9846341059674146</c:v>
                </c:pt>
                <c:pt idx="1021">
                  <c:v>2.9335113881065831</c:v>
                </c:pt>
                <c:pt idx="1022">
                  <c:v>2.9162524906664959</c:v>
                </c:pt>
                <c:pt idx="1023">
                  <c:v>2.7608212347196419</c:v>
                </c:pt>
                <c:pt idx="1024">
                  <c:v>2.7344414372059438</c:v>
                </c:pt>
                <c:pt idx="1025">
                  <c:v>2.7319377349638798</c:v>
                </c:pt>
                <c:pt idx="1026">
                  <c:v>2.7216086444602965</c:v>
                </c:pt>
                <c:pt idx="1027">
                  <c:v>2.8631180998672625</c:v>
                </c:pt>
                <c:pt idx="1028">
                  <c:v>2.9277559536750775</c:v>
                </c:pt>
                <c:pt idx="1029">
                  <c:v>2.8983172929526106</c:v>
                </c:pt>
                <c:pt idx="1030">
                  <c:v>2.8744602559103529</c:v>
                </c:pt>
                <c:pt idx="1031">
                  <c:v>2.7891768507108763</c:v>
                </c:pt>
                <c:pt idx="1032">
                  <c:v>2.7834406195560097</c:v>
                </c:pt>
                <c:pt idx="1033">
                  <c:v>2.848112717471321</c:v>
                </c:pt>
                <c:pt idx="1034">
                  <c:v>2.926443803131713</c:v>
                </c:pt>
                <c:pt idx="1035">
                  <c:v>2.9580037806788568</c:v>
                </c:pt>
                <c:pt idx="1036">
                  <c:v>2.9269784052086298</c:v>
                </c:pt>
                <c:pt idx="1037">
                  <c:v>2.9195191046331619</c:v>
                </c:pt>
                <c:pt idx="1038">
                  <c:v>2.9553367723812394</c:v>
                </c:pt>
                <c:pt idx="1039">
                  <c:v>2.9683538218398464</c:v>
                </c:pt>
                <c:pt idx="1040">
                  <c:v>2.9803298789391719</c:v>
                </c:pt>
                <c:pt idx="1041">
                  <c:v>3.0260688033622065</c:v>
                </c:pt>
                <c:pt idx="1042">
                  <c:v>2.9694319437733618</c:v>
                </c:pt>
                <c:pt idx="1043">
                  <c:v>2.9511060771721267</c:v>
                </c:pt>
                <c:pt idx="1044">
                  <c:v>2.8989304157605766</c:v>
                </c:pt>
                <c:pt idx="1045">
                  <c:v>2.9751087998805024</c:v>
                </c:pt>
                <c:pt idx="1046">
                  <c:v>2.9408684522676545</c:v>
                </c:pt>
                <c:pt idx="1047">
                  <c:v>2.9345991746701152</c:v>
                </c:pt>
                <c:pt idx="1048">
                  <c:v>2.8980636251480467</c:v>
                </c:pt>
                <c:pt idx="1049">
                  <c:v>2.9009212018038752</c:v>
                </c:pt>
                <c:pt idx="1050">
                  <c:v>2.8951735347958163</c:v>
                </c:pt>
                <c:pt idx="1051">
                  <c:v>2.8556641388064938</c:v>
                </c:pt>
                <c:pt idx="1052">
                  <c:v>2.7464334126929582</c:v>
                </c:pt>
                <c:pt idx="1053">
                  <c:v>2.7279344621300474</c:v>
                </c:pt>
                <c:pt idx="1054">
                  <c:v>2.7588139109427412</c:v>
                </c:pt>
                <c:pt idx="1055">
                  <c:v>2.7608088706193969</c:v>
                </c:pt>
                <c:pt idx="1056">
                  <c:v>2.8543761435688659</c:v>
                </c:pt>
                <c:pt idx="1057">
                  <c:v>2.8459063537455567</c:v>
                </c:pt>
                <c:pt idx="1058">
                  <c:v>2.8459063537455567</c:v>
                </c:pt>
                <c:pt idx="1059">
                  <c:v>2.8596155544476698</c:v>
                </c:pt>
                <c:pt idx="1060">
                  <c:v>2.8742749476695373</c:v>
                </c:pt>
                <c:pt idx="1061">
                  <c:v>2.9263562714052074</c:v>
                </c:pt>
                <c:pt idx="1062">
                  <c:v>2.9703056759926203</c:v>
                </c:pt>
                <c:pt idx="1063">
                  <c:v>2.9960456602536092</c:v>
                </c:pt>
                <c:pt idx="1064">
                  <c:v>2.907697554386961</c:v>
                </c:pt>
                <c:pt idx="1065">
                  <c:v>2.9116819338516313</c:v>
                </c:pt>
                <c:pt idx="1066">
                  <c:v>2.9670535093503325</c:v>
                </c:pt>
                <c:pt idx="1067">
                  <c:v>2.9447763987849243</c:v>
                </c:pt>
                <c:pt idx="1068">
                  <c:v>2.9032225212922294</c:v>
                </c:pt>
                <c:pt idx="1069">
                  <c:v>2.8938324194267953</c:v>
                </c:pt>
                <c:pt idx="1070">
                  <c:v>2.8789774901235732</c:v>
                </c:pt>
                <c:pt idx="1071">
                  <c:v>2.872208197980243</c:v>
                </c:pt>
                <c:pt idx="1072">
                  <c:v>2.8460209840371875</c:v>
                </c:pt>
                <c:pt idx="1073">
                  <c:v>2.8305291440719205</c:v>
                </c:pt>
                <c:pt idx="1074">
                  <c:v>2.8511217207637571</c:v>
                </c:pt>
                <c:pt idx="1075">
                  <c:v>2.8682985245871162</c:v>
                </c:pt>
                <c:pt idx="1076">
                  <c:v>2.8833406167035904</c:v>
                </c:pt>
                <c:pt idx="1077">
                  <c:v>2.8389843900878593</c:v>
                </c:pt>
                <c:pt idx="1078">
                  <c:v>2.8389843900878593</c:v>
                </c:pt>
                <c:pt idx="1079">
                  <c:v>2.8416739017945347</c:v>
                </c:pt>
                <c:pt idx="1080">
                  <c:v>2.8502009923881078</c:v>
                </c:pt>
                <c:pt idx="1081">
                  <c:v>2.8612823828250877</c:v>
                </c:pt>
                <c:pt idx="1082">
                  <c:v>2.8432937862319219</c:v>
                </c:pt>
                <c:pt idx="1083">
                  <c:v>2.8666577555516706</c:v>
                </c:pt>
                <c:pt idx="1084">
                  <c:v>2.8968202965692886</c:v>
                </c:pt>
                <c:pt idx="1085">
                  <c:v>2.8231122551507877</c:v>
                </c:pt>
                <c:pt idx="1086">
                  <c:v>2.8337066444252192</c:v>
                </c:pt>
                <c:pt idx="1087">
                  <c:v>2.9163722448290854</c:v>
                </c:pt>
                <c:pt idx="1088">
                  <c:v>2.9581856824503574</c:v>
                </c:pt>
                <c:pt idx="1089">
                  <c:v>2.9737446858345122</c:v>
                </c:pt>
                <c:pt idx="1090">
                  <c:v>2.9528150482099811</c:v>
                </c:pt>
                <c:pt idx="1091">
                  <c:v>3.0619221864458854</c:v>
                </c:pt>
                <c:pt idx="1092">
                  <c:v>3.135337810696504</c:v>
                </c:pt>
                <c:pt idx="1093">
                  <c:v>3.148167137192039</c:v>
                </c:pt>
                <c:pt idx="1094">
                  <c:v>3.1280608690774603</c:v>
                </c:pt>
                <c:pt idx="1095">
                  <c:v>3.0768517252020033</c:v>
                </c:pt>
                <c:pt idx="1096">
                  <c:v>3.1420816353398284</c:v>
                </c:pt>
                <c:pt idx="1097">
                  <c:v>3.1737659448131996</c:v>
                </c:pt>
                <c:pt idx="1098">
                  <c:v>3.1929243088164383</c:v>
                </c:pt>
                <c:pt idx="1099">
                  <c:v>3.1690279377488468</c:v>
                </c:pt>
                <c:pt idx="1100">
                  <c:v>3.2102451485507144</c:v>
                </c:pt>
                <c:pt idx="1101">
                  <c:v>3.2418318827927672</c:v>
                </c:pt>
                <c:pt idx="1102">
                  <c:v>3.2580683253648695</c:v>
                </c:pt>
                <c:pt idx="1103">
                  <c:v>3.3011425416881575</c:v>
                </c:pt>
                <c:pt idx="1104">
                  <c:v>3.269434812390057</c:v>
                </c:pt>
                <c:pt idx="1105">
                  <c:v>3.2564284742625218</c:v>
                </c:pt>
                <c:pt idx="1106">
                  <c:v>3.2715801584535114</c:v>
                </c:pt>
                <c:pt idx="1107">
                  <c:v>3.2715801584535114</c:v>
                </c:pt>
                <c:pt idx="1108">
                  <c:v>3.2887497280411315</c:v>
                </c:pt>
                <c:pt idx="1109">
                  <c:v>3.2390918085169202</c:v>
                </c:pt>
                <c:pt idx="1110">
                  <c:v>3.1969650017099456</c:v>
                </c:pt>
                <c:pt idx="1111">
                  <c:v>3.2044527331610184</c:v>
                </c:pt>
                <c:pt idx="1112">
                  <c:v>3.1466339664138299</c:v>
                </c:pt>
                <c:pt idx="1113">
                  <c:v>3.1410884853072889</c:v>
                </c:pt>
                <c:pt idx="1114">
                  <c:v>3.1265772595444705</c:v>
                </c:pt>
                <c:pt idx="1115">
                  <c:v>3.1079827329459051</c:v>
                </c:pt>
                <c:pt idx="1116">
                  <c:v>3.0985620820169442</c:v>
                </c:pt>
                <c:pt idx="1117">
                  <c:v>3.0476235884899707</c:v>
                </c:pt>
                <c:pt idx="1118">
                  <c:v>3.0389113922415878</c:v>
                </c:pt>
                <c:pt idx="1119">
                  <c:v>3.0673470425305047</c:v>
                </c:pt>
                <c:pt idx="1120">
                  <c:v>3.0207035964270479</c:v>
                </c:pt>
                <c:pt idx="1121">
                  <c:v>3.0346057531062085</c:v>
                </c:pt>
                <c:pt idx="1122">
                  <c:v>3.0226836742566365</c:v>
                </c:pt>
                <c:pt idx="1123">
                  <c:v>3.0163124397146035</c:v>
                </c:pt>
                <c:pt idx="1124">
                  <c:v>3.0397965897653658</c:v>
                </c:pt>
                <c:pt idx="1125">
                  <c:v>2.9977556679190362</c:v>
                </c:pt>
                <c:pt idx="1126">
                  <c:v>2.9918069638544886</c:v>
                </c:pt>
                <c:pt idx="1127">
                  <c:v>2.9813727254283249</c:v>
                </c:pt>
                <c:pt idx="1128">
                  <c:v>3.0159890006025525</c:v>
                </c:pt>
                <c:pt idx="1129">
                  <c:v>3.0227651150066288</c:v>
                </c:pt>
                <c:pt idx="1130">
                  <c:v>2.9813620086673382</c:v>
                </c:pt>
                <c:pt idx="1131">
                  <c:v>3.0010622006623588</c:v>
                </c:pt>
                <c:pt idx="1132">
                  <c:v>2.9702126513269516</c:v>
                </c:pt>
                <c:pt idx="1133">
                  <c:v>2.9859673962161746</c:v>
                </c:pt>
                <c:pt idx="1134">
                  <c:v>2.9360394061504591</c:v>
                </c:pt>
                <c:pt idx="1135">
                  <c:v>3.0083231896333609</c:v>
                </c:pt>
                <c:pt idx="1136">
                  <c:v>2.9774375977797849</c:v>
                </c:pt>
                <c:pt idx="1137">
                  <c:v>2.9293807832245879</c:v>
                </c:pt>
                <c:pt idx="1138">
                  <c:v>2.9478344402712868</c:v>
                </c:pt>
                <c:pt idx="1139">
                  <c:v>2.9763488765405115</c:v>
                </c:pt>
                <c:pt idx="1140">
                  <c:v>2.9497471958662249</c:v>
                </c:pt>
                <c:pt idx="1141">
                  <c:v>2.9124584832729359</c:v>
                </c:pt>
                <c:pt idx="1142">
                  <c:v>2.9606857498798695</c:v>
                </c:pt>
                <c:pt idx="1143">
                  <c:v>2.9280454449628008</c:v>
                </c:pt>
                <c:pt idx="1144">
                  <c:v>2.9179264566690239</c:v>
                </c:pt>
                <c:pt idx="1145">
                  <c:v>2.8894995403907067</c:v>
                </c:pt>
                <c:pt idx="1146">
                  <c:v>2.8963647790229041</c:v>
                </c:pt>
                <c:pt idx="1147">
                  <c:v>2.9038117550565801</c:v>
                </c:pt>
                <c:pt idx="1148">
                  <c:v>2.9038117550565801</c:v>
                </c:pt>
                <c:pt idx="1149">
                  <c:v>2.9009552784457795</c:v>
                </c:pt>
                <c:pt idx="1150">
                  <c:v>2.8691361257370365</c:v>
                </c:pt>
                <c:pt idx="1151">
                  <c:v>2.8482882940600143</c:v>
                </c:pt>
                <c:pt idx="1152">
                  <c:v>2.8390055413700481</c:v>
                </c:pt>
                <c:pt idx="1153">
                  <c:v>2.8221189457659852</c:v>
                </c:pt>
                <c:pt idx="1154">
                  <c:v>2.7874830648376854</c:v>
                </c:pt>
                <c:pt idx="1155">
                  <c:v>2.7892077257966221</c:v>
                </c:pt>
                <c:pt idx="1156">
                  <c:v>2.7825370211505271</c:v>
                </c:pt>
                <c:pt idx="1157">
                  <c:v>2.8039653046520376</c:v>
                </c:pt>
                <c:pt idx="1158">
                  <c:v>2.8148876433978591</c:v>
                </c:pt>
                <c:pt idx="1159">
                  <c:v>2.8048473976315744</c:v>
                </c:pt>
                <c:pt idx="1160">
                  <c:v>2.7835479125926095</c:v>
                </c:pt>
                <c:pt idx="1161">
                  <c:v>2.7635879616588146</c:v>
                </c:pt>
                <c:pt idx="1162">
                  <c:v>2.7312473183801882</c:v>
                </c:pt>
                <c:pt idx="1163">
                  <c:v>2.733725481222693</c:v>
                </c:pt>
                <c:pt idx="1164">
                  <c:v>2.7262599093201074</c:v>
                </c:pt>
                <c:pt idx="1165">
                  <c:v>2.662001013645813</c:v>
                </c:pt>
                <c:pt idx="1166">
                  <c:v>2.7227813814123492</c:v>
                </c:pt>
                <c:pt idx="1167">
                  <c:v>2.7149432088693266</c:v>
                </c:pt>
                <c:pt idx="1168">
                  <c:v>2.7338323108841447</c:v>
                </c:pt>
                <c:pt idx="1169">
                  <c:v>2.7242451003664003</c:v>
                </c:pt>
                <c:pt idx="1170">
                  <c:v>2.6506779456095098</c:v>
                </c:pt>
                <c:pt idx="1171">
                  <c:v>2.6679685508776871</c:v>
                </c:pt>
                <c:pt idx="1172">
                  <c:v>2.6763302466379377</c:v>
                </c:pt>
                <c:pt idx="1173">
                  <c:v>2.6763302466379377</c:v>
                </c:pt>
                <c:pt idx="1174">
                  <c:v>2.6705033247155772</c:v>
                </c:pt>
                <c:pt idx="1175">
                  <c:v>2.631425701982645</c:v>
                </c:pt>
                <c:pt idx="1176">
                  <c:v>2.6381047903726551</c:v>
                </c:pt>
                <c:pt idx="1177">
                  <c:v>2.6381047903726551</c:v>
                </c:pt>
                <c:pt idx="1178">
                  <c:v>2.7042910204914299</c:v>
                </c:pt>
                <c:pt idx="1179">
                  <c:v>2.6667591104461787</c:v>
                </c:pt>
                <c:pt idx="1180">
                  <c:v>2.6107343597298303</c:v>
                </c:pt>
                <c:pt idx="1181">
                  <c:v>2.5480414549470467</c:v>
                </c:pt>
                <c:pt idx="1182">
                  <c:v>2.5644535721720292</c:v>
                </c:pt>
                <c:pt idx="1183">
                  <c:v>2.5415202406348953</c:v>
                </c:pt>
                <c:pt idx="1184">
                  <c:v>2.5257791191155827</c:v>
                </c:pt>
                <c:pt idx="1185">
                  <c:v>2.5434991903102389</c:v>
                </c:pt>
                <c:pt idx="1186">
                  <c:v>2.528499881908441</c:v>
                </c:pt>
                <c:pt idx="1187">
                  <c:v>2.4831430527392651</c:v>
                </c:pt>
                <c:pt idx="1188">
                  <c:v>2.4612329779008428</c:v>
                </c:pt>
                <c:pt idx="1189">
                  <c:v>2.3975132356431081</c:v>
                </c:pt>
                <c:pt idx="1190">
                  <c:v>2.3462432557193416</c:v>
                </c:pt>
                <c:pt idx="1191">
                  <c:v>2.3411507760461574</c:v>
                </c:pt>
                <c:pt idx="1192">
                  <c:v>2.260101721687096</c:v>
                </c:pt>
                <c:pt idx="1193">
                  <c:v>2.210522465038443</c:v>
                </c:pt>
                <c:pt idx="1194">
                  <c:v>2.3400044760262246</c:v>
                </c:pt>
                <c:pt idx="1195">
                  <c:v>2.3753807589028431</c:v>
                </c:pt>
                <c:pt idx="1196">
                  <c:v>2.2734851514852545</c:v>
                </c:pt>
                <c:pt idx="1197">
                  <c:v>2.1893081157549545</c:v>
                </c:pt>
                <c:pt idx="1198">
                  <c:v>2.0853471728878925</c:v>
                </c:pt>
                <c:pt idx="1199">
                  <c:v>2.0208234657174771</c:v>
                </c:pt>
                <c:pt idx="1200">
                  <c:v>2.1162586570387449</c:v>
                </c:pt>
                <c:pt idx="1201">
                  <c:v>2.004529567829775</c:v>
                </c:pt>
                <c:pt idx="1202">
                  <c:v>2.0851514642239977</c:v>
                </c:pt>
                <c:pt idx="1203">
                  <c:v>2.1012281843008394</c:v>
                </c:pt>
                <c:pt idx="1204">
                  <c:v>2.1187804862363477</c:v>
                </c:pt>
                <c:pt idx="1205">
                  <c:v>2.0726731422073561</c:v>
                </c:pt>
                <c:pt idx="1206">
                  <c:v>2.1948690209797483</c:v>
                </c:pt>
                <c:pt idx="1207">
                  <c:v>2.2255409137049558</c:v>
                </c:pt>
                <c:pt idx="1208">
                  <c:v>2.2706641665993845</c:v>
                </c:pt>
                <c:pt idx="1209">
                  <c:v>2.2823737203539274</c:v>
                </c:pt>
                <c:pt idx="1210">
                  <c:v>2.190298359724665</c:v>
                </c:pt>
                <c:pt idx="1211">
                  <c:v>2.1998698211288819</c:v>
                </c:pt>
                <c:pt idx="1212">
                  <c:v>2.2435878548109005</c:v>
                </c:pt>
                <c:pt idx="1213">
                  <c:v>2.2268899075651158</c:v>
                </c:pt>
                <c:pt idx="1214">
                  <c:v>2.2178529921464758</c:v>
                </c:pt>
                <c:pt idx="1215">
                  <c:v>2.2384705563163587</c:v>
                </c:pt>
                <c:pt idx="1216">
                  <c:v>2.2232781852526133</c:v>
                </c:pt>
                <c:pt idx="1217">
                  <c:v>2.1809130546566209</c:v>
                </c:pt>
                <c:pt idx="1218">
                  <c:v>2.1709595916392406</c:v>
                </c:pt>
                <c:pt idx="1219">
                  <c:v>2.1709595916392406</c:v>
                </c:pt>
                <c:pt idx="1220">
                  <c:v>2.1709595916392406</c:v>
                </c:pt>
                <c:pt idx="1221">
                  <c:v>2.0730789926889237</c:v>
                </c:pt>
                <c:pt idx="1222">
                  <c:v>2.0801635699372198</c:v>
                </c:pt>
                <c:pt idx="1223">
                  <c:v>2.0266968306001991</c:v>
                </c:pt>
                <c:pt idx="1224">
                  <c:v>2.1139717590444822</c:v>
                </c:pt>
                <c:pt idx="1225">
                  <c:v>2.1394738152197088</c:v>
                </c:pt>
                <c:pt idx="1226">
                  <c:v>2.1437330104513088</c:v>
                </c:pt>
                <c:pt idx="1227">
                  <c:v>2.1815029623889375</c:v>
                </c:pt>
                <c:pt idx="1228">
                  <c:v>2.1564256488873537</c:v>
                </c:pt>
                <c:pt idx="1229">
                  <c:v>2.1491439338363669</c:v>
                </c:pt>
                <c:pt idx="1230">
                  <c:v>2.1630704247002868</c:v>
                </c:pt>
                <c:pt idx="1231">
                  <c:v>2.1277552747141399</c:v>
                </c:pt>
                <c:pt idx="1232">
                  <c:v>2.1242673641169096</c:v>
                </c:pt>
                <c:pt idx="1233">
                  <c:v>2.0585298299697579</c:v>
                </c:pt>
                <c:pt idx="1234">
                  <c:v>2.046689168909412</c:v>
                </c:pt>
                <c:pt idx="1235">
                  <c:v>1.9930600946891806</c:v>
                </c:pt>
                <c:pt idx="1236">
                  <c:v>1.9918271980214808</c:v>
                </c:pt>
                <c:pt idx="1237">
                  <c:v>2.0180105438436784</c:v>
                </c:pt>
                <c:pt idx="1238">
                  <c:v>2.0503087728075147</c:v>
                </c:pt>
                <c:pt idx="1239">
                  <c:v>1.9683232402931932</c:v>
                </c:pt>
                <c:pt idx="1240">
                  <c:v>1.8591839391939453</c:v>
                </c:pt>
                <c:pt idx="1241">
                  <c:v>1.8955084224515864</c:v>
                </c:pt>
                <c:pt idx="1242">
                  <c:v>1.8930529244629839</c:v>
                </c:pt>
                <c:pt idx="1243">
                  <c:v>1.879075091536162</c:v>
                </c:pt>
                <c:pt idx="1244">
                  <c:v>1.8891616742695467</c:v>
                </c:pt>
                <c:pt idx="1245">
                  <c:v>1.8700946062605681</c:v>
                </c:pt>
                <c:pt idx="1246">
                  <c:v>1.8956582943951086</c:v>
                </c:pt>
                <c:pt idx="1247">
                  <c:v>1.8639564560873827</c:v>
                </c:pt>
                <c:pt idx="1248">
                  <c:v>1.8718223974636252</c:v>
                </c:pt>
                <c:pt idx="1249">
                  <c:v>1.9318703319873349</c:v>
                </c:pt>
                <c:pt idx="1250">
                  <c:v>1.9318703319873349</c:v>
                </c:pt>
                <c:pt idx="1251">
                  <c:v>2.0753708105038853</c:v>
                </c:pt>
                <c:pt idx="1252">
                  <c:v>2.0534624085624942</c:v>
                </c:pt>
                <c:pt idx="1253">
                  <c:v>2.0811257893409985</c:v>
                </c:pt>
                <c:pt idx="1254">
                  <c:v>2.0641276384479386</c:v>
                </c:pt>
                <c:pt idx="1255">
                  <c:v>2.1547999276173302</c:v>
                </c:pt>
                <c:pt idx="1256">
                  <c:v>2.1351082744508143</c:v>
                </c:pt>
                <c:pt idx="1257">
                  <c:v>2.127368278089603</c:v>
                </c:pt>
                <c:pt idx="1258">
                  <c:v>2.0623350032440642</c:v>
                </c:pt>
                <c:pt idx="1259">
                  <c:v>2.0029039903939885</c:v>
                </c:pt>
                <c:pt idx="1260">
                  <c:v>1.911403216149081</c:v>
                </c:pt>
                <c:pt idx="1261">
                  <c:v>1.8357796850284287</c:v>
                </c:pt>
                <c:pt idx="1262">
                  <c:v>1.8025175931760096</c:v>
                </c:pt>
                <c:pt idx="1263">
                  <c:v>1.7609401177766848</c:v>
                </c:pt>
                <c:pt idx="1264">
                  <c:v>1.8291458900303956</c:v>
                </c:pt>
                <c:pt idx="1265">
                  <c:v>1.8537731863191795</c:v>
                </c:pt>
                <c:pt idx="1266">
                  <c:v>1.8458161544215386</c:v>
                </c:pt>
                <c:pt idx="1267">
                  <c:v>1.8818429182852741</c:v>
                </c:pt>
                <c:pt idx="1268">
                  <c:v>1.8929204359648417</c:v>
                </c:pt>
                <c:pt idx="1269">
                  <c:v>1.9320757189367703</c:v>
                </c:pt>
                <c:pt idx="1270">
                  <c:v>1.9320757189367703</c:v>
                </c:pt>
                <c:pt idx="1271">
                  <c:v>1.8794307562674151</c:v>
                </c:pt>
                <c:pt idx="1272">
                  <c:v>1.8702790397440825</c:v>
                </c:pt>
                <c:pt idx="1273">
                  <c:v>1.9415494339555779</c:v>
                </c:pt>
                <c:pt idx="1274">
                  <c:v>1.9577268868942512</c:v>
                </c:pt>
                <c:pt idx="1275">
                  <c:v>1.9634766855690162</c:v>
                </c:pt>
                <c:pt idx="1276">
                  <c:v>1.981094082480632</c:v>
                </c:pt>
                <c:pt idx="1277">
                  <c:v>2.0244848260312045</c:v>
                </c:pt>
                <c:pt idx="1278">
                  <c:v>2.0447179403045435</c:v>
                </c:pt>
                <c:pt idx="1279">
                  <c:v>2.0802240333150208</c:v>
                </c:pt>
                <c:pt idx="1280">
                  <c:v>2.0717487205158767</c:v>
                </c:pt>
                <c:pt idx="1281">
                  <c:v>2.0192420454666924</c:v>
                </c:pt>
                <c:pt idx="1282">
                  <c:v>2.0486156914878615</c:v>
                </c:pt>
                <c:pt idx="1283">
                  <c:v>2.0486156914878615</c:v>
                </c:pt>
                <c:pt idx="1284">
                  <c:v>2.0517383652673349</c:v>
                </c:pt>
                <c:pt idx="1285">
                  <c:v>2.0517383652673349</c:v>
                </c:pt>
                <c:pt idx="1286">
                  <c:v>2.1013216721502186</c:v>
                </c:pt>
                <c:pt idx="1287">
                  <c:v>2.1104710712812023</c:v>
                </c:pt>
                <c:pt idx="1288">
                  <c:v>2.0651583597763117</c:v>
                </c:pt>
                <c:pt idx="1289">
                  <c:v>2.0418086301543314</c:v>
                </c:pt>
                <c:pt idx="1290">
                  <c:v>1.9738954260612334</c:v>
                </c:pt>
                <c:pt idx="1291">
                  <c:v>1.9576593415912846</c:v>
                </c:pt>
                <c:pt idx="1292">
                  <c:v>1.9739963948700743</c:v>
                </c:pt>
                <c:pt idx="1293">
                  <c:v>1.9537649856181412</c:v>
                </c:pt>
                <c:pt idx="1294">
                  <c:v>1.9574290520375643</c:v>
                </c:pt>
                <c:pt idx="1295">
                  <c:v>1.9512422137785617</c:v>
                </c:pt>
                <c:pt idx="1296">
                  <c:v>1.9643238522391315</c:v>
                </c:pt>
                <c:pt idx="1297">
                  <c:v>1.9247032035690046</c:v>
                </c:pt>
                <c:pt idx="1298">
                  <c:v>1.8708843427790693</c:v>
                </c:pt>
                <c:pt idx="1299">
                  <c:v>1.8108923708428402</c:v>
                </c:pt>
                <c:pt idx="1300">
                  <c:v>1.8357801107115397</c:v>
                </c:pt>
                <c:pt idx="1301">
                  <c:v>1.8512450252185804</c:v>
                </c:pt>
                <c:pt idx="1302">
                  <c:v>1.8461819694615147</c:v>
                </c:pt>
                <c:pt idx="1303">
                  <c:v>1.8319616505150205</c:v>
                </c:pt>
                <c:pt idx="1304">
                  <c:v>1.781253429727184</c:v>
                </c:pt>
                <c:pt idx="1305">
                  <c:v>1.7590352981866724</c:v>
                </c:pt>
                <c:pt idx="1306">
                  <c:v>1.758271545972405</c:v>
                </c:pt>
                <c:pt idx="1307">
                  <c:v>1.8716343995280158</c:v>
                </c:pt>
                <c:pt idx="1308">
                  <c:v>1.8721412700320712</c:v>
                </c:pt>
                <c:pt idx="1309">
                  <c:v>1.907870434081258</c:v>
                </c:pt>
                <c:pt idx="1310">
                  <c:v>1.8727065860508845</c:v>
                </c:pt>
                <c:pt idx="1311">
                  <c:v>1.8772175077588658</c:v>
                </c:pt>
                <c:pt idx="1312">
                  <c:v>1.9782470021714624</c:v>
                </c:pt>
                <c:pt idx="1313">
                  <c:v>1.9544174242997927</c:v>
                </c:pt>
                <c:pt idx="1314">
                  <c:v>1.9336993581534816</c:v>
                </c:pt>
                <c:pt idx="1315">
                  <c:v>1.8952877724960173</c:v>
                </c:pt>
                <c:pt idx="1316">
                  <c:v>1.9123326129457878</c:v>
                </c:pt>
                <c:pt idx="1317">
                  <c:v>1.9185797579028503</c:v>
                </c:pt>
                <c:pt idx="1318">
                  <c:v>1.9110361641232672</c:v>
                </c:pt>
                <c:pt idx="1319">
                  <c:v>1.9110361641232672</c:v>
                </c:pt>
                <c:pt idx="1320">
                  <c:v>1.8635944743210158</c:v>
                </c:pt>
                <c:pt idx="1321">
                  <c:v>1.8375927294473562</c:v>
                </c:pt>
                <c:pt idx="1322">
                  <c:v>1.8480164452867656</c:v>
                </c:pt>
                <c:pt idx="1323">
                  <c:v>1.8428192004459829</c:v>
                </c:pt>
                <c:pt idx="1324">
                  <c:v>1.8598015777850814</c:v>
                </c:pt>
                <c:pt idx="1325">
                  <c:v>1.8761547254350837</c:v>
                </c:pt>
                <c:pt idx="1326">
                  <c:v>1.9032311590308244</c:v>
                </c:pt>
                <c:pt idx="1327">
                  <c:v>1.8933460495193968</c:v>
                </c:pt>
                <c:pt idx="1328">
                  <c:v>1.9190241896742195</c:v>
                </c:pt>
                <c:pt idx="1329">
                  <c:v>1.9460863377407926</c:v>
                </c:pt>
                <c:pt idx="1330">
                  <c:v>1.9307190425149059</c:v>
                </c:pt>
                <c:pt idx="1331">
                  <c:v>1.9575674195247237</c:v>
                </c:pt>
                <c:pt idx="1332">
                  <c:v>1.9370121139235021</c:v>
                </c:pt>
                <c:pt idx="1333">
                  <c:v>1.916366446058122</c:v>
                </c:pt>
                <c:pt idx="1334">
                  <c:v>1.9306938262526114</c:v>
                </c:pt>
                <c:pt idx="1335">
                  <c:v>1.9172583363249731</c:v>
                </c:pt>
                <c:pt idx="1336">
                  <c:v>1.8667987392744141</c:v>
                </c:pt>
                <c:pt idx="1337">
                  <c:v>1.8286735887331365</c:v>
                </c:pt>
                <c:pt idx="1338">
                  <c:v>1.8294253369965912</c:v>
                </c:pt>
                <c:pt idx="1339">
                  <c:v>1.8294253369965912</c:v>
                </c:pt>
                <c:pt idx="1340">
                  <c:v>1.856290100408146</c:v>
                </c:pt>
                <c:pt idx="1341">
                  <c:v>1.8397947299081145</c:v>
                </c:pt>
                <c:pt idx="1342">
                  <c:v>1.8144165265882466</c:v>
                </c:pt>
                <c:pt idx="1343">
                  <c:v>1.823556391331</c:v>
                </c:pt>
                <c:pt idx="1344">
                  <c:v>1.8050089199259547</c:v>
                </c:pt>
                <c:pt idx="1345">
                  <c:v>1.7968137292143842</c:v>
                </c:pt>
                <c:pt idx="1346">
                  <c:v>1.800618474583211</c:v>
                </c:pt>
                <c:pt idx="1347">
                  <c:v>1.8039140326996748</c:v>
                </c:pt>
                <c:pt idx="1348">
                  <c:v>1.780686614795713</c:v>
                </c:pt>
                <c:pt idx="1349">
                  <c:v>1.7607373645955464</c:v>
                </c:pt>
                <c:pt idx="1350">
                  <c:v>1.7386241309543866</c:v>
                </c:pt>
                <c:pt idx="1351">
                  <c:v>1.7187370824523887</c:v>
                </c:pt>
                <c:pt idx="1352">
                  <c:v>1.7297921461892303</c:v>
                </c:pt>
                <c:pt idx="1353">
                  <c:v>1.6933069590028536</c:v>
                </c:pt>
                <c:pt idx="1354">
                  <c:v>1.6426321220444087</c:v>
                </c:pt>
                <c:pt idx="1355">
                  <c:v>1.6708768254927613</c:v>
                </c:pt>
                <c:pt idx="1356">
                  <c:v>1.7256881414455731</c:v>
                </c:pt>
                <c:pt idx="1357">
                  <c:v>1.8241393399035757</c:v>
                </c:pt>
                <c:pt idx="1358">
                  <c:v>1.8138723649788333</c:v>
                </c:pt>
                <c:pt idx="1359">
                  <c:v>1.8378616377695811</c:v>
                </c:pt>
                <c:pt idx="1360">
                  <c:v>1.8953231823323502</c:v>
                </c:pt>
                <c:pt idx="1361">
                  <c:v>1.9110675455163173</c:v>
                </c:pt>
                <c:pt idx="1362">
                  <c:v>1.9234157177692881</c:v>
                </c:pt>
                <c:pt idx="1363">
                  <c:v>1.9601325560693952</c:v>
                </c:pt>
                <c:pt idx="1364">
                  <c:v>1.9091068152877047</c:v>
                </c:pt>
                <c:pt idx="1365">
                  <c:v>1.8983861942054729</c:v>
                </c:pt>
                <c:pt idx="1366">
                  <c:v>1.8817338173606104</c:v>
                </c:pt>
                <c:pt idx="1367">
                  <c:v>1.8506268197115994</c:v>
                </c:pt>
                <c:pt idx="1368">
                  <c:v>1.8031377525538261</c:v>
                </c:pt>
                <c:pt idx="1369">
                  <c:v>1.7662036452801322</c:v>
                </c:pt>
                <c:pt idx="1370">
                  <c:v>1.7505312177819135</c:v>
                </c:pt>
                <c:pt idx="1371">
                  <c:v>1.8146481228729576</c:v>
                </c:pt>
                <c:pt idx="1372">
                  <c:v>1.7916574073893052</c:v>
                </c:pt>
                <c:pt idx="1373">
                  <c:v>1.7901204736421177</c:v>
                </c:pt>
                <c:pt idx="1374">
                  <c:v>1.87149046278079</c:v>
                </c:pt>
                <c:pt idx="1375">
                  <c:v>1.834992106648482</c:v>
                </c:pt>
                <c:pt idx="1376">
                  <c:v>1.8117947748125096</c:v>
                </c:pt>
                <c:pt idx="1377">
                  <c:v>1.8140250095396526</c:v>
                </c:pt>
                <c:pt idx="1378">
                  <c:v>1.8563710407433387</c:v>
                </c:pt>
                <c:pt idx="1379">
                  <c:v>1.9047287485239532</c:v>
                </c:pt>
                <c:pt idx="1380">
                  <c:v>1.8903824265198641</c:v>
                </c:pt>
                <c:pt idx="1381">
                  <c:v>1.8960745418716474</c:v>
                </c:pt>
                <c:pt idx="1382">
                  <c:v>1.9335989491316614</c:v>
                </c:pt>
                <c:pt idx="1383">
                  <c:v>1.9517456751727049</c:v>
                </c:pt>
                <c:pt idx="1384">
                  <c:v>1.9323804853365507</c:v>
                </c:pt>
                <c:pt idx="1385">
                  <c:v>1.9378466569905377</c:v>
                </c:pt>
                <c:pt idx="1386">
                  <c:v>1.9026395602390827</c:v>
                </c:pt>
                <c:pt idx="1387">
                  <c:v>1.8508768908051232</c:v>
                </c:pt>
                <c:pt idx="1388">
                  <c:v>1.8668746025569976</c:v>
                </c:pt>
                <c:pt idx="1389">
                  <c:v>1.8899769978060181</c:v>
                </c:pt>
                <c:pt idx="1390">
                  <c:v>1.8251464582091654</c:v>
                </c:pt>
                <c:pt idx="1391">
                  <c:v>1.8002743634783231</c:v>
                </c:pt>
                <c:pt idx="1392">
                  <c:v>1.8317095485286441</c:v>
                </c:pt>
                <c:pt idx="1393">
                  <c:v>1.8343630181748831</c:v>
                </c:pt>
                <c:pt idx="1394">
                  <c:v>1.7510311356530672</c:v>
                </c:pt>
                <c:pt idx="1395">
                  <c:v>1.738548322887852</c:v>
                </c:pt>
                <c:pt idx="1396">
                  <c:v>1.7125768965684496</c:v>
                </c:pt>
                <c:pt idx="1397">
                  <c:v>1.7244930856135878</c:v>
                </c:pt>
                <c:pt idx="1398">
                  <c:v>1.7427295505430078</c:v>
                </c:pt>
                <c:pt idx="1399">
                  <c:v>1.7330505673410754</c:v>
                </c:pt>
                <c:pt idx="1400">
                  <c:v>1.6953358722222354</c:v>
                </c:pt>
                <c:pt idx="1401">
                  <c:v>1.7483864999887857</c:v>
                </c:pt>
                <c:pt idx="1402">
                  <c:v>1.6885335785603131</c:v>
                </c:pt>
                <c:pt idx="1403">
                  <c:v>1.6603910270507574</c:v>
                </c:pt>
                <c:pt idx="1404">
                  <c:v>1.6503897528422176</c:v>
                </c:pt>
                <c:pt idx="1405">
                  <c:v>1.7094673237255404</c:v>
                </c:pt>
                <c:pt idx="1406">
                  <c:v>1.7041563513345275</c:v>
                </c:pt>
                <c:pt idx="1407">
                  <c:v>1.7198474159704089</c:v>
                </c:pt>
                <c:pt idx="1408">
                  <c:v>1.7198474159704089</c:v>
                </c:pt>
                <c:pt idx="1409">
                  <c:v>1.6573392829347926</c:v>
                </c:pt>
                <c:pt idx="1410">
                  <c:v>1.6294828718417296</c:v>
                </c:pt>
                <c:pt idx="1411">
                  <c:v>1.6067366673668833</c:v>
                </c:pt>
                <c:pt idx="1412">
                  <c:v>1.6163658047365754</c:v>
                </c:pt>
                <c:pt idx="1413">
                  <c:v>1.6163658047365754</c:v>
                </c:pt>
                <c:pt idx="1414">
                  <c:v>1.6278236933502253</c:v>
                </c:pt>
                <c:pt idx="1415">
                  <c:v>1.5522040100305479</c:v>
                </c:pt>
                <c:pt idx="1416">
                  <c:v>1.5308854824055445</c:v>
                </c:pt>
                <c:pt idx="1417">
                  <c:v>1.5690184691495581</c:v>
                </c:pt>
                <c:pt idx="1418">
                  <c:v>1.5864341759280232</c:v>
                </c:pt>
                <c:pt idx="1419">
                  <c:v>1.5398759494027492</c:v>
                </c:pt>
                <c:pt idx="1420">
                  <c:v>1.5011768706132167</c:v>
                </c:pt>
                <c:pt idx="1421">
                  <c:v>1.5262925493866941</c:v>
                </c:pt>
                <c:pt idx="1422">
                  <c:v>1.4922036975327464</c:v>
                </c:pt>
                <c:pt idx="1423">
                  <c:v>1.4841352366862834</c:v>
                </c:pt>
                <c:pt idx="1424">
                  <c:v>1.5340798651609897</c:v>
                </c:pt>
                <c:pt idx="1425">
                  <c:v>1.6103927692169093</c:v>
                </c:pt>
                <c:pt idx="1426">
                  <c:v>1.6211762369640359</c:v>
                </c:pt>
                <c:pt idx="1427">
                  <c:v>1.5255395754279741</c:v>
                </c:pt>
                <c:pt idx="1428">
                  <c:v>1.5428830321743243</c:v>
                </c:pt>
                <c:pt idx="1429">
                  <c:v>1.5113951565325783</c:v>
                </c:pt>
                <c:pt idx="1430">
                  <c:v>1.5018747034280333</c:v>
                </c:pt>
                <c:pt idx="1431">
                  <c:v>1.5959825820810722</c:v>
                </c:pt>
                <c:pt idx="1432">
                  <c:v>1.6933969126115844</c:v>
                </c:pt>
                <c:pt idx="1433">
                  <c:v>1.6369800796975751</c:v>
                </c:pt>
                <c:pt idx="1434">
                  <c:v>1.6211903823185141</c:v>
                </c:pt>
                <c:pt idx="1435">
                  <c:v>1.603321460230356</c:v>
                </c:pt>
                <c:pt idx="1436">
                  <c:v>1.5859687028169303</c:v>
                </c:pt>
                <c:pt idx="1437">
                  <c:v>1.5963936250873059</c:v>
                </c:pt>
                <c:pt idx="1438">
                  <c:v>1.5963936250873059</c:v>
                </c:pt>
                <c:pt idx="1439">
                  <c:v>1.625743040235692</c:v>
                </c:pt>
                <c:pt idx="1440">
                  <c:v>1.6469051010665741</c:v>
                </c:pt>
                <c:pt idx="1441">
                  <c:v>1.6333753707366381</c:v>
                </c:pt>
                <c:pt idx="1442">
                  <c:v>1.5979337515693397</c:v>
                </c:pt>
                <c:pt idx="1443">
                  <c:v>1.5584753440293704</c:v>
                </c:pt>
                <c:pt idx="1444">
                  <c:v>1.5781503148085556</c:v>
                </c:pt>
                <c:pt idx="1445">
                  <c:v>1.671489274517177</c:v>
                </c:pt>
                <c:pt idx="1446">
                  <c:v>1.7117875480316687</c:v>
                </c:pt>
                <c:pt idx="1447">
                  <c:v>1.7111744910064297</c:v>
                </c:pt>
                <c:pt idx="1448">
                  <c:v>1.7399597580254971</c:v>
                </c:pt>
                <c:pt idx="1449">
                  <c:v>1.7753706539565168</c:v>
                </c:pt>
                <c:pt idx="1450">
                  <c:v>1.7838050980747322</c:v>
                </c:pt>
                <c:pt idx="1451">
                  <c:v>1.7551993525159342</c:v>
                </c:pt>
                <c:pt idx="1452">
                  <c:v>1.7274398587241326</c:v>
                </c:pt>
                <c:pt idx="1453">
                  <c:v>1.7327472378559006</c:v>
                </c:pt>
                <c:pt idx="1454">
                  <c:v>1.7922376278621559</c:v>
                </c:pt>
                <c:pt idx="1455">
                  <c:v>1.8393000046561594</c:v>
                </c:pt>
                <c:pt idx="1456">
                  <c:v>1.8048098411084463</c:v>
                </c:pt>
                <c:pt idx="1457">
                  <c:v>1.7960015825762901</c:v>
                </c:pt>
                <c:pt idx="1458">
                  <c:v>1.8383450646863053</c:v>
                </c:pt>
                <c:pt idx="1459">
                  <c:v>1.755803324003975</c:v>
                </c:pt>
                <c:pt idx="1460">
                  <c:v>1.8362218430015294</c:v>
                </c:pt>
                <c:pt idx="1461">
                  <c:v>1.8372076225097629</c:v>
                </c:pt>
                <c:pt idx="1462">
                  <c:v>1.8286140264021833</c:v>
                </c:pt>
                <c:pt idx="1463">
                  <c:v>1.8031906419916091</c:v>
                </c:pt>
                <c:pt idx="1464">
                  <c:v>1.8220148737783781</c:v>
                </c:pt>
                <c:pt idx="1465">
                  <c:v>1.7920760637330286</c:v>
                </c:pt>
                <c:pt idx="1466">
                  <c:v>1.8378463479356366</c:v>
                </c:pt>
                <c:pt idx="1467">
                  <c:v>1.8279023047325251</c:v>
                </c:pt>
                <c:pt idx="1468">
                  <c:v>1.8376010201719641</c:v>
                </c:pt>
                <c:pt idx="1469">
                  <c:v>1.8360524104868943</c:v>
                </c:pt>
                <c:pt idx="1470">
                  <c:v>1.8341248882843666</c:v>
                </c:pt>
                <c:pt idx="1471">
                  <c:v>1.8610532213290143</c:v>
                </c:pt>
                <c:pt idx="1472">
                  <c:v>1.9708534772891808</c:v>
                </c:pt>
                <c:pt idx="1473">
                  <c:v>1.9597324239791742</c:v>
                </c:pt>
                <c:pt idx="1474">
                  <c:v>1.9865104893987655</c:v>
                </c:pt>
                <c:pt idx="1475">
                  <c:v>1.9887430618471043</c:v>
                </c:pt>
                <c:pt idx="1476">
                  <c:v>2.0250845279046374</c:v>
                </c:pt>
                <c:pt idx="1477">
                  <c:v>1.9699287487627031</c:v>
                </c:pt>
                <c:pt idx="1478">
                  <c:v>2.0061065167974474</c:v>
                </c:pt>
                <c:pt idx="1479">
                  <c:v>2.0061065167974474</c:v>
                </c:pt>
                <c:pt idx="1480">
                  <c:v>2.0061065167974474</c:v>
                </c:pt>
                <c:pt idx="1481">
                  <c:v>2.0644941426728076</c:v>
                </c:pt>
                <c:pt idx="1482">
                  <c:v>2.0447468025167757</c:v>
                </c:pt>
                <c:pt idx="1483">
                  <c:v>1.9711167392458879</c:v>
                </c:pt>
                <c:pt idx="1484">
                  <c:v>1.8472284335424842</c:v>
                </c:pt>
                <c:pt idx="1485">
                  <c:v>1.8675390419716984</c:v>
                </c:pt>
                <c:pt idx="1486">
                  <c:v>1.839873681336869</c:v>
                </c:pt>
                <c:pt idx="1487">
                  <c:v>1.7912169140202305</c:v>
                </c:pt>
                <c:pt idx="1488">
                  <c:v>1.8173290515218252</c:v>
                </c:pt>
                <c:pt idx="1489">
                  <c:v>1.7812464330634894</c:v>
                </c:pt>
                <c:pt idx="1490">
                  <c:v>1.7528359677952725</c:v>
                </c:pt>
                <c:pt idx="1491">
                  <c:v>1.7194604790594401</c:v>
                </c:pt>
                <c:pt idx="1492">
                  <c:v>1.7371246099892392</c:v>
                </c:pt>
                <c:pt idx="1493">
                  <c:v>1.7740350931274065</c:v>
                </c:pt>
                <c:pt idx="1494">
                  <c:v>1.815867944037161</c:v>
                </c:pt>
                <c:pt idx="1495">
                  <c:v>1.812617553997024</c:v>
                </c:pt>
                <c:pt idx="1496">
                  <c:v>1.8103785845881486</c:v>
                </c:pt>
                <c:pt idx="1497">
                  <c:v>1.8050627995624586</c:v>
                </c:pt>
                <c:pt idx="1498">
                  <c:v>1.8004019955197346</c:v>
                </c:pt>
                <c:pt idx="1499">
                  <c:v>1.7654675408474412</c:v>
                </c:pt>
                <c:pt idx="1500">
                  <c:v>1.7656147470229677</c:v>
                </c:pt>
                <c:pt idx="1501">
                  <c:v>1.7029195081064508</c:v>
                </c:pt>
                <c:pt idx="1502">
                  <c:v>1.6881797290592004</c:v>
                </c:pt>
                <c:pt idx="1503">
                  <c:v>1.7009854129432589</c:v>
                </c:pt>
                <c:pt idx="1504">
                  <c:v>1.7952396870470211</c:v>
                </c:pt>
                <c:pt idx="1505">
                  <c:v>1.7648555843061366</c:v>
                </c:pt>
                <c:pt idx="1506">
                  <c:v>1.7908034060345348</c:v>
                </c:pt>
                <c:pt idx="1507">
                  <c:v>1.7623420997284536</c:v>
                </c:pt>
                <c:pt idx="1508">
                  <c:v>1.764075543471104</c:v>
                </c:pt>
                <c:pt idx="1509">
                  <c:v>1.7821428425662187</c:v>
                </c:pt>
                <c:pt idx="1510">
                  <c:v>1.7821428425662187</c:v>
                </c:pt>
                <c:pt idx="1511">
                  <c:v>1.7820616787393084</c:v>
                </c:pt>
                <c:pt idx="1512">
                  <c:v>1.8176858079443579</c:v>
                </c:pt>
                <c:pt idx="1513">
                  <c:v>1.9137836130725312</c:v>
                </c:pt>
                <c:pt idx="1514">
                  <c:v>1.905277867069789</c:v>
                </c:pt>
                <c:pt idx="1515">
                  <c:v>1.9139673885396549</c:v>
                </c:pt>
                <c:pt idx="1516">
                  <c:v>1.9083845891773388</c:v>
                </c:pt>
                <c:pt idx="1517">
                  <c:v>1.8773652289346356</c:v>
                </c:pt>
                <c:pt idx="1518">
                  <c:v>1.8690459254653657</c:v>
                </c:pt>
                <c:pt idx="1519">
                  <c:v>1.84134613629462</c:v>
                </c:pt>
                <c:pt idx="1520">
                  <c:v>1.8867662496699953</c:v>
                </c:pt>
                <c:pt idx="1521">
                  <c:v>1.8235470021851146</c:v>
                </c:pt>
                <c:pt idx="1522">
                  <c:v>1.8610751342590197</c:v>
                </c:pt>
                <c:pt idx="1523">
                  <c:v>1.9189199226810896</c:v>
                </c:pt>
                <c:pt idx="1524">
                  <c:v>1.9156308895069023</c:v>
                </c:pt>
                <c:pt idx="1525">
                  <c:v>1.9523190136137365</c:v>
                </c:pt>
                <c:pt idx="1526">
                  <c:v>1.9404902143624259</c:v>
                </c:pt>
                <c:pt idx="1527">
                  <c:v>1.9780875339156974</c:v>
                </c:pt>
                <c:pt idx="1528">
                  <c:v>2.0153436734614925</c:v>
                </c:pt>
                <c:pt idx="1529">
                  <c:v>2.0494201850774951</c:v>
                </c:pt>
                <c:pt idx="1530">
                  <c:v>2.0603339464080279</c:v>
                </c:pt>
                <c:pt idx="1531">
                  <c:v>2.0603339464080279</c:v>
                </c:pt>
                <c:pt idx="1532">
                  <c:v>2.0348198062626501</c:v>
                </c:pt>
                <c:pt idx="1533">
                  <c:v>1.9596123822794058</c:v>
                </c:pt>
                <c:pt idx="1534">
                  <c:v>1.9184824353925412</c:v>
                </c:pt>
                <c:pt idx="1535">
                  <c:v>1.8816172991343347</c:v>
                </c:pt>
                <c:pt idx="1536">
                  <c:v>1.8938235044173193</c:v>
                </c:pt>
                <c:pt idx="1537">
                  <c:v>1.9411608260937325</c:v>
                </c:pt>
                <c:pt idx="1538">
                  <c:v>1.9071186790900003</c:v>
                </c:pt>
                <c:pt idx="1539">
                  <c:v>1.9296986116369852</c:v>
                </c:pt>
                <c:pt idx="1540">
                  <c:v>1.9715343173944013</c:v>
                </c:pt>
                <c:pt idx="1541">
                  <c:v>1.9612364187352653</c:v>
                </c:pt>
                <c:pt idx="1542">
                  <c:v>1.9975126219745245</c:v>
                </c:pt>
                <c:pt idx="1543">
                  <c:v>1.9975126219745245</c:v>
                </c:pt>
                <c:pt idx="1544">
                  <c:v>2.0547126108636662</c:v>
                </c:pt>
                <c:pt idx="1545">
                  <c:v>2.0547126108636662</c:v>
                </c:pt>
                <c:pt idx="1546">
                  <c:v>2.1074270696698507</c:v>
                </c:pt>
                <c:pt idx="1547">
                  <c:v>2.0818035819991012</c:v>
                </c:pt>
                <c:pt idx="1548">
                  <c:v>2.0895923039692921</c:v>
                </c:pt>
                <c:pt idx="1549">
                  <c:v>2.0720385025036046</c:v>
                </c:pt>
                <c:pt idx="1550">
                  <c:v>1.9883149611591875</c:v>
                </c:pt>
                <c:pt idx="1551">
                  <c:v>2.0019056318621802</c:v>
                </c:pt>
                <c:pt idx="1552">
                  <c:v>2.0186701921589973</c:v>
                </c:pt>
                <c:pt idx="1553">
                  <c:v>1.9964743945841592</c:v>
                </c:pt>
                <c:pt idx="1554">
                  <c:v>1.9283221803440298</c:v>
                </c:pt>
                <c:pt idx="1555">
                  <c:v>1.9489674318814343</c:v>
                </c:pt>
                <c:pt idx="1556">
                  <c:v>1.9615771203133754</c:v>
                </c:pt>
                <c:pt idx="1557">
                  <c:v>1.928374357685225</c:v>
                </c:pt>
                <c:pt idx="1558">
                  <c:v>1.9427353345975287</c:v>
                </c:pt>
                <c:pt idx="1559">
                  <c:v>1.9724766005385854</c:v>
                </c:pt>
                <c:pt idx="1560">
                  <c:v>1.95802573235982</c:v>
                </c:pt>
                <c:pt idx="1561">
                  <c:v>1.9625579664014396</c:v>
                </c:pt>
                <c:pt idx="1562">
                  <c:v>2.0223626356918754</c:v>
                </c:pt>
                <c:pt idx="1563">
                  <c:v>1.969295978191991</c:v>
                </c:pt>
                <c:pt idx="1564">
                  <c:v>1.9489784883349617</c:v>
                </c:pt>
                <c:pt idx="1565">
                  <c:v>1.9482275384189665</c:v>
                </c:pt>
                <c:pt idx="1566">
                  <c:v>1.9540840453428336</c:v>
                </c:pt>
                <c:pt idx="1567">
                  <c:v>1.9407428963285367</c:v>
                </c:pt>
                <c:pt idx="1568">
                  <c:v>1.9907230500026849</c:v>
                </c:pt>
                <c:pt idx="1569">
                  <c:v>1.9972737972991497</c:v>
                </c:pt>
                <c:pt idx="1570">
                  <c:v>1.9501643357887941</c:v>
                </c:pt>
                <c:pt idx="1571">
                  <c:v>1.9547495964012609</c:v>
                </c:pt>
                <c:pt idx="1572">
                  <c:v>1.9418675569608066</c:v>
                </c:pt>
                <c:pt idx="1573">
                  <c:v>1.8406539692407919</c:v>
                </c:pt>
                <c:pt idx="1574">
                  <c:v>1.8414211013661164</c:v>
                </c:pt>
                <c:pt idx="1575">
                  <c:v>1.8023263176388837</c:v>
                </c:pt>
                <c:pt idx="1576">
                  <c:v>1.8186014480536505</c:v>
                </c:pt>
                <c:pt idx="1577">
                  <c:v>1.863966637152499</c:v>
                </c:pt>
                <c:pt idx="1578">
                  <c:v>1.9025238991874533</c:v>
                </c:pt>
                <c:pt idx="1579">
                  <c:v>1.9025238991874533</c:v>
                </c:pt>
                <c:pt idx="1580">
                  <c:v>1.896942418281673</c:v>
                </c:pt>
                <c:pt idx="1581">
                  <c:v>1.8796815588063112</c:v>
                </c:pt>
                <c:pt idx="1582">
                  <c:v>1.8555720776668634</c:v>
                </c:pt>
                <c:pt idx="1583">
                  <c:v>1.8937733326706085</c:v>
                </c:pt>
                <c:pt idx="1584">
                  <c:v>1.9158990790903285</c:v>
                </c:pt>
                <c:pt idx="1585">
                  <c:v>1.8814259645319309</c:v>
                </c:pt>
                <c:pt idx="1586">
                  <c:v>1.9825272297986734</c:v>
                </c:pt>
                <c:pt idx="1587">
                  <c:v>1.9811761063046454</c:v>
                </c:pt>
                <c:pt idx="1588">
                  <c:v>1.973763335745238</c:v>
                </c:pt>
                <c:pt idx="1589">
                  <c:v>1.973763335745238</c:v>
                </c:pt>
                <c:pt idx="1590">
                  <c:v>1.9770702837884591</c:v>
                </c:pt>
                <c:pt idx="1591">
                  <c:v>1.9420308488421207</c:v>
                </c:pt>
                <c:pt idx="1592">
                  <c:v>1.9635424693380212</c:v>
                </c:pt>
                <c:pt idx="1593">
                  <c:v>2.0051427861448308</c:v>
                </c:pt>
                <c:pt idx="1594">
                  <c:v>1.9575165627410884</c:v>
                </c:pt>
                <c:pt idx="1595">
                  <c:v>1.9297763082888555</c:v>
                </c:pt>
                <c:pt idx="1596">
                  <c:v>1.964305198102626</c:v>
                </c:pt>
                <c:pt idx="1597">
                  <c:v>1.9034146642585763</c:v>
                </c:pt>
                <c:pt idx="1598">
                  <c:v>1.8953028547306463</c:v>
                </c:pt>
                <c:pt idx="1599">
                  <c:v>1.8695252800159683</c:v>
                </c:pt>
                <c:pt idx="1600">
                  <c:v>1.8695252800159683</c:v>
                </c:pt>
                <c:pt idx="1601">
                  <c:v>1.8766120567918922</c:v>
                </c:pt>
                <c:pt idx="1602">
                  <c:v>1.8831952222856654</c:v>
                </c:pt>
                <c:pt idx="1603">
                  <c:v>1.8789315471806292</c:v>
                </c:pt>
                <c:pt idx="1604">
                  <c:v>1.9122602469219423</c:v>
                </c:pt>
                <c:pt idx="1605">
                  <c:v>1.8813133732534248</c:v>
                </c:pt>
                <c:pt idx="1606">
                  <c:v>1.8871322527188068</c:v>
                </c:pt>
                <c:pt idx="1607">
                  <c:v>1.8651603299490558</c:v>
                </c:pt>
                <c:pt idx="1608">
                  <c:v>1.8730170145921152</c:v>
                </c:pt>
                <c:pt idx="1609">
                  <c:v>1.921930292663198</c:v>
                </c:pt>
                <c:pt idx="1610">
                  <c:v>1.921930292663198</c:v>
                </c:pt>
                <c:pt idx="1611">
                  <c:v>1.8774014751718984</c:v>
                </c:pt>
                <c:pt idx="1612">
                  <c:v>1.9089062014118467</c:v>
                </c:pt>
                <c:pt idx="1613">
                  <c:v>1.9119600100651752</c:v>
                </c:pt>
                <c:pt idx="1614">
                  <c:v>1.9040690392991673</c:v>
                </c:pt>
                <c:pt idx="1615">
                  <c:v>1.8261080062728128</c:v>
                </c:pt>
                <c:pt idx="1616">
                  <c:v>1.780631953056474</c:v>
                </c:pt>
                <c:pt idx="1617">
                  <c:v>1.760577482850084</c:v>
                </c:pt>
                <c:pt idx="1618">
                  <c:v>1.7687691763003637</c:v>
                </c:pt>
                <c:pt idx="1619">
                  <c:v>1.7762170560731958</c:v>
                </c:pt>
                <c:pt idx="1620">
                  <c:v>1.7884241733181621</c:v>
                </c:pt>
                <c:pt idx="1621">
                  <c:v>1.8004829548199064</c:v>
                </c:pt>
                <c:pt idx="1622">
                  <c:v>1.7616091318473024</c:v>
                </c:pt>
                <c:pt idx="1623">
                  <c:v>1.7742333034594051</c:v>
                </c:pt>
                <c:pt idx="1624">
                  <c:v>1.8079601654360469</c:v>
                </c:pt>
                <c:pt idx="1625">
                  <c:v>1.8171767104934078</c:v>
                </c:pt>
                <c:pt idx="1626">
                  <c:v>1.7880780966134366</c:v>
                </c:pt>
                <c:pt idx="1627">
                  <c:v>1.7906612110799562</c:v>
                </c:pt>
                <c:pt idx="1628">
                  <c:v>1.7838792840675362</c:v>
                </c:pt>
                <c:pt idx="1629">
                  <c:v>1.7785143060530586</c:v>
                </c:pt>
                <c:pt idx="1630">
                  <c:v>1.8128611345354162</c:v>
                </c:pt>
                <c:pt idx="1631">
                  <c:v>1.8278344743230472</c:v>
                </c:pt>
                <c:pt idx="1632">
                  <c:v>1.8279713972816174</c:v>
                </c:pt>
                <c:pt idx="1633">
                  <c:v>1.7885035044550288</c:v>
                </c:pt>
                <c:pt idx="1634">
                  <c:v>1.8219518576262677</c:v>
                </c:pt>
                <c:pt idx="1635">
                  <c:v>1.9650575101405485</c:v>
                </c:pt>
                <c:pt idx="1636">
                  <c:v>1.9900683315309795</c:v>
                </c:pt>
                <c:pt idx="1637">
                  <c:v>1.9555892621690019</c:v>
                </c:pt>
                <c:pt idx="1638">
                  <c:v>1.9409299228553765</c:v>
                </c:pt>
                <c:pt idx="1639">
                  <c:v>1.9739329358566287</c:v>
                </c:pt>
                <c:pt idx="1640">
                  <c:v>1.98946519633698</c:v>
                </c:pt>
                <c:pt idx="1641">
                  <c:v>2.0384042423349795</c:v>
                </c:pt>
                <c:pt idx="1642">
                  <c:v>2.0868915882183439</c:v>
                </c:pt>
                <c:pt idx="1643">
                  <c:v>2.0938498784143413</c:v>
                </c:pt>
                <c:pt idx="1644">
                  <c:v>2.051128453322939</c:v>
                </c:pt>
                <c:pt idx="1645">
                  <c:v>2.0806596799815678</c:v>
                </c:pt>
                <c:pt idx="1646">
                  <c:v>2.101001162623267</c:v>
                </c:pt>
                <c:pt idx="1647">
                  <c:v>2.1844148726133441</c:v>
                </c:pt>
                <c:pt idx="1648">
                  <c:v>2.1560092598632328</c:v>
                </c:pt>
                <c:pt idx="1649">
                  <c:v>2.2357629369678373</c:v>
                </c:pt>
                <c:pt idx="1650">
                  <c:v>2.2393188544753588</c:v>
                </c:pt>
                <c:pt idx="1651">
                  <c:v>2.2037082934060184</c:v>
                </c:pt>
                <c:pt idx="1652">
                  <c:v>2.2533832502317508</c:v>
                </c:pt>
                <c:pt idx="1653">
                  <c:v>2.2707168284384855</c:v>
                </c:pt>
                <c:pt idx="1654">
                  <c:v>2.2683023669238387</c:v>
                </c:pt>
                <c:pt idx="1655">
                  <c:v>2.2742410724865532</c:v>
                </c:pt>
                <c:pt idx="1656">
                  <c:v>2.2655185530162778</c:v>
                </c:pt>
                <c:pt idx="1657">
                  <c:v>2.2900169453173689</c:v>
                </c:pt>
                <c:pt idx="1658">
                  <c:v>2.2894602522899667</c:v>
                </c:pt>
                <c:pt idx="1659">
                  <c:v>2.4684262441225293</c:v>
                </c:pt>
                <c:pt idx="1660">
                  <c:v>2.4466901947148214</c:v>
                </c:pt>
                <c:pt idx="1661">
                  <c:v>2.4416430932287039</c:v>
                </c:pt>
                <c:pt idx="1662">
                  <c:v>2.427555813182813</c:v>
                </c:pt>
                <c:pt idx="1663">
                  <c:v>2.4463680222936404</c:v>
                </c:pt>
                <c:pt idx="1664">
                  <c:v>2.4057380811490963</c:v>
                </c:pt>
                <c:pt idx="1665">
                  <c:v>2.3670749919099525</c:v>
                </c:pt>
                <c:pt idx="1666">
                  <c:v>2.4081053909684114</c:v>
                </c:pt>
                <c:pt idx="1667">
                  <c:v>2.4240635187905251</c:v>
                </c:pt>
                <c:pt idx="1668">
                  <c:v>2.4006293555180291</c:v>
                </c:pt>
                <c:pt idx="1669">
                  <c:v>2.4470772788097026</c:v>
                </c:pt>
                <c:pt idx="1670">
                  <c:v>2.4437401849831839</c:v>
                </c:pt>
                <c:pt idx="1671">
                  <c:v>2.452732367854833</c:v>
                </c:pt>
                <c:pt idx="1672">
                  <c:v>2.4047370517963476</c:v>
                </c:pt>
                <c:pt idx="1673">
                  <c:v>2.3707223189050675</c:v>
                </c:pt>
                <c:pt idx="1674">
                  <c:v>2.4206408176496987</c:v>
                </c:pt>
                <c:pt idx="1675">
                  <c:v>2.4206408176496987</c:v>
                </c:pt>
                <c:pt idx="1676">
                  <c:v>2.4285297838630564</c:v>
                </c:pt>
                <c:pt idx="1677">
                  <c:v>2.4749830058327755</c:v>
                </c:pt>
                <c:pt idx="1678">
                  <c:v>2.4707512372959943</c:v>
                </c:pt>
                <c:pt idx="1679">
                  <c:v>2.5215790979850707</c:v>
                </c:pt>
                <c:pt idx="1680">
                  <c:v>2.5103469382880235</c:v>
                </c:pt>
                <c:pt idx="1681">
                  <c:v>2.5236965330776586</c:v>
                </c:pt>
                <c:pt idx="1682">
                  <c:v>2.5522561483545405</c:v>
                </c:pt>
                <c:pt idx="1683">
                  <c:v>2.5781392453171512</c:v>
                </c:pt>
                <c:pt idx="1684">
                  <c:v>2.5781392453171512</c:v>
                </c:pt>
                <c:pt idx="1685">
                  <c:v>2.6678527968652643</c:v>
                </c:pt>
                <c:pt idx="1686">
                  <c:v>2.5883120542571336</c:v>
                </c:pt>
                <c:pt idx="1687">
                  <c:v>2.6225781413139435</c:v>
                </c:pt>
                <c:pt idx="1688">
                  <c:v>2.6140752356103003</c:v>
                </c:pt>
                <c:pt idx="1689">
                  <c:v>2.6158252430056756</c:v>
                </c:pt>
                <c:pt idx="1690">
                  <c:v>2.5976961367457525</c:v>
                </c:pt>
                <c:pt idx="1691">
                  <c:v>2.5997776370818126</c:v>
                </c:pt>
                <c:pt idx="1692">
                  <c:v>2.5904660648910909</c:v>
                </c:pt>
                <c:pt idx="1693">
                  <c:v>2.5685383585389849</c:v>
                </c:pt>
                <c:pt idx="1694">
                  <c:v>2.5657835803521611</c:v>
                </c:pt>
                <c:pt idx="1695">
                  <c:v>2.6400297496527525</c:v>
                </c:pt>
                <c:pt idx="1696">
                  <c:v>2.6221182438852377</c:v>
                </c:pt>
                <c:pt idx="1697">
                  <c:v>2.5523278297617993</c:v>
                </c:pt>
                <c:pt idx="1698">
                  <c:v>2.5024157643344545</c:v>
                </c:pt>
                <c:pt idx="1699">
                  <c:v>2.4460872070262893</c:v>
                </c:pt>
                <c:pt idx="1700">
                  <c:v>2.4460872070262893</c:v>
                </c:pt>
                <c:pt idx="1701">
                  <c:v>2.4686148782035193</c:v>
                </c:pt>
                <c:pt idx="1702">
                  <c:v>2.467201475093455</c:v>
                </c:pt>
                <c:pt idx="1703">
                  <c:v>2.4491167912239624</c:v>
                </c:pt>
                <c:pt idx="1704">
                  <c:v>2.4467941765286421</c:v>
                </c:pt>
                <c:pt idx="1705">
                  <c:v>2.4427493744543001</c:v>
                </c:pt>
                <c:pt idx="1706">
                  <c:v>2.4659170489826896</c:v>
                </c:pt>
                <c:pt idx="1707">
                  <c:v>2.483005893572598</c:v>
                </c:pt>
                <c:pt idx="1708">
                  <c:v>2.4938931759917646</c:v>
                </c:pt>
                <c:pt idx="1709">
                  <c:v>2.4342603147481117</c:v>
                </c:pt>
                <c:pt idx="1710">
                  <c:v>2.4653387283326014</c:v>
                </c:pt>
                <c:pt idx="1711">
                  <c:v>2.5304776915395735</c:v>
                </c:pt>
                <c:pt idx="1712">
                  <c:v>2.554420453862893</c:v>
                </c:pt>
                <c:pt idx="1713">
                  <c:v>2.5512363395317128</c:v>
                </c:pt>
                <c:pt idx="1714">
                  <c:v>2.5586726089701242</c:v>
                </c:pt>
                <c:pt idx="1715">
                  <c:v>2.5894260009075616</c:v>
                </c:pt>
                <c:pt idx="1716">
                  <c:v>2.6277593112429001</c:v>
                </c:pt>
                <c:pt idx="1717">
                  <c:v>2.5959744708535424</c:v>
                </c:pt>
                <c:pt idx="1718">
                  <c:v>2.5910275429443534</c:v>
                </c:pt>
                <c:pt idx="1719">
                  <c:v>2.5617836834090841</c:v>
                </c:pt>
                <c:pt idx="1720">
                  <c:v>2.5617836834090841</c:v>
                </c:pt>
                <c:pt idx="1721">
                  <c:v>2.5453157117126279</c:v>
                </c:pt>
                <c:pt idx="1722">
                  <c:v>2.5469263448689889</c:v>
                </c:pt>
                <c:pt idx="1723">
                  <c:v>2.5443967196054929</c:v>
                </c:pt>
                <c:pt idx="1724">
                  <c:v>2.5372255947992852</c:v>
                </c:pt>
                <c:pt idx="1725">
                  <c:v>2.3883692105168728</c:v>
                </c:pt>
                <c:pt idx="1726">
                  <c:v>2.4282651127258208</c:v>
                </c:pt>
                <c:pt idx="1727">
                  <c:v>2.4979431808216828</c:v>
                </c:pt>
                <c:pt idx="1728">
                  <c:v>2.4719008156564577</c:v>
                </c:pt>
                <c:pt idx="1729">
                  <c:v>2.452112412989004</c:v>
                </c:pt>
                <c:pt idx="1730">
                  <c:v>2.433347122512223</c:v>
                </c:pt>
                <c:pt idx="1731">
                  <c:v>2.4377224498817234</c:v>
                </c:pt>
                <c:pt idx="1732">
                  <c:v>2.4091151003992524</c:v>
                </c:pt>
                <c:pt idx="1733">
                  <c:v>2.4255386198303248</c:v>
                </c:pt>
                <c:pt idx="1734">
                  <c:v>2.3897839928619016</c:v>
                </c:pt>
                <c:pt idx="1735">
                  <c:v>2.431528027781328</c:v>
                </c:pt>
                <c:pt idx="1736">
                  <c:v>2.4457812869202162</c:v>
                </c:pt>
                <c:pt idx="1737">
                  <c:v>2.4512565618891271</c:v>
                </c:pt>
                <c:pt idx="1738">
                  <c:v>2.4667141769085905</c:v>
                </c:pt>
                <c:pt idx="1739">
                  <c:v>2.4526574063841644</c:v>
                </c:pt>
                <c:pt idx="1740">
                  <c:v>2.4663855966973407</c:v>
                </c:pt>
                <c:pt idx="1741">
                  <c:v>2.4463298562533273</c:v>
                </c:pt>
                <c:pt idx="1742">
                  <c:v>2.4037077192843044</c:v>
                </c:pt>
                <c:pt idx="1743">
                  <c:v>2.3951468545577819</c:v>
                </c:pt>
                <c:pt idx="1744">
                  <c:v>2.4326431558172241</c:v>
                </c:pt>
                <c:pt idx="1745">
                  <c:v>2.5364269765993783</c:v>
                </c:pt>
                <c:pt idx="1746">
                  <c:v>2.5364269765993783</c:v>
                </c:pt>
                <c:pt idx="1747">
                  <c:v>2.5193574115341475</c:v>
                </c:pt>
                <c:pt idx="1748">
                  <c:v>2.4710571996823161</c:v>
                </c:pt>
                <c:pt idx="1749">
                  <c:v>2.470867483440407</c:v>
                </c:pt>
                <c:pt idx="1750">
                  <c:v>2.4756079525678336</c:v>
                </c:pt>
                <c:pt idx="1751">
                  <c:v>2.4812947254279321</c:v>
                </c:pt>
                <c:pt idx="1752">
                  <c:v>2.4614411198292774</c:v>
                </c:pt>
                <c:pt idx="1753">
                  <c:v>2.4833409094453942</c:v>
                </c:pt>
                <c:pt idx="1754">
                  <c:v>2.4418235688407366</c:v>
                </c:pt>
                <c:pt idx="1755">
                  <c:v>2.4981329322753991</c:v>
                </c:pt>
                <c:pt idx="1756">
                  <c:v>2.450622443730643</c:v>
                </c:pt>
                <c:pt idx="1757">
                  <c:v>2.5016782527823107</c:v>
                </c:pt>
                <c:pt idx="1758">
                  <c:v>2.5154004009998339</c:v>
                </c:pt>
                <c:pt idx="1759">
                  <c:v>2.569043345239125</c:v>
                </c:pt>
                <c:pt idx="1760">
                  <c:v>2.6018474887022314</c:v>
                </c:pt>
                <c:pt idx="1761">
                  <c:v>2.5795308048431047</c:v>
                </c:pt>
                <c:pt idx="1762">
                  <c:v>2.5503854559246029</c:v>
                </c:pt>
                <c:pt idx="1763">
                  <c:v>2.5893093925338557</c:v>
                </c:pt>
                <c:pt idx="1764">
                  <c:v>2.5767002808116066</c:v>
                </c:pt>
                <c:pt idx="1765">
                  <c:v>2.5819247208059117</c:v>
                </c:pt>
                <c:pt idx="1766">
                  <c:v>2.5909029344042325</c:v>
                </c:pt>
                <c:pt idx="1767">
                  <c:v>2.5895670335523748</c:v>
                </c:pt>
                <c:pt idx="1768">
                  <c:v>2.6234026676965478</c:v>
                </c:pt>
                <c:pt idx="1769">
                  <c:v>2.6297277208482992</c:v>
                </c:pt>
                <c:pt idx="1770">
                  <c:v>2.5524709353693895</c:v>
                </c:pt>
                <c:pt idx="1771">
                  <c:v>2.5524709353693895</c:v>
                </c:pt>
                <c:pt idx="1772">
                  <c:v>2.5377805008189234</c:v>
                </c:pt>
                <c:pt idx="1773">
                  <c:v>2.5120961121629732</c:v>
                </c:pt>
                <c:pt idx="1774">
                  <c:v>2.4870068289454337</c:v>
                </c:pt>
                <c:pt idx="1775">
                  <c:v>2.5296797485638414</c:v>
                </c:pt>
                <c:pt idx="1776">
                  <c:v>2.5360789676460413</c:v>
                </c:pt>
                <c:pt idx="1777">
                  <c:v>2.5618943806129684</c:v>
                </c:pt>
                <c:pt idx="1778">
                  <c:v>2.5438940778738366</c:v>
                </c:pt>
                <c:pt idx="1779">
                  <c:v>2.5871858579572184</c:v>
                </c:pt>
                <c:pt idx="1780">
                  <c:v>2.5691660179779157</c:v>
                </c:pt>
                <c:pt idx="1781">
                  <c:v>2.5588239272255975</c:v>
                </c:pt>
                <c:pt idx="1782">
                  <c:v>2.5644982070246702</c:v>
                </c:pt>
                <c:pt idx="1783">
                  <c:v>2.6194363007363939</c:v>
                </c:pt>
                <c:pt idx="1784">
                  <c:v>2.5899547470939979</c:v>
                </c:pt>
                <c:pt idx="1785">
                  <c:v>2.581550376490533</c:v>
                </c:pt>
                <c:pt idx="1786">
                  <c:v>2.581550376490533</c:v>
                </c:pt>
                <c:pt idx="1787">
                  <c:v>2.615269896107089</c:v>
                </c:pt>
                <c:pt idx="1788">
                  <c:v>2.6004551896165418</c:v>
                </c:pt>
                <c:pt idx="1789">
                  <c:v>2.5976272528419573</c:v>
                </c:pt>
                <c:pt idx="1790">
                  <c:v>2.6409816880580457</c:v>
                </c:pt>
                <c:pt idx="1791">
                  <c:v>2.7124669209365764</c:v>
                </c:pt>
                <c:pt idx="1792">
                  <c:v>2.7040193551927838</c:v>
                </c:pt>
                <c:pt idx="1793">
                  <c:v>2.7024200148700821</c:v>
                </c:pt>
                <c:pt idx="1794">
                  <c:v>2.7027900414263226</c:v>
                </c:pt>
                <c:pt idx="1795">
                  <c:v>2.7027900414263226</c:v>
                </c:pt>
                <c:pt idx="1796">
                  <c:v>2.75550631508704</c:v>
                </c:pt>
                <c:pt idx="1797">
                  <c:v>2.7791895411634431</c:v>
                </c:pt>
                <c:pt idx="1798">
                  <c:v>2.8956485105316609</c:v>
                </c:pt>
                <c:pt idx="1799">
                  <c:v>2.860529290461864</c:v>
                </c:pt>
                <c:pt idx="1800">
                  <c:v>2.8014354467213098</c:v>
                </c:pt>
                <c:pt idx="1801">
                  <c:v>2.8538536979457878</c:v>
                </c:pt>
                <c:pt idx="1802">
                  <c:v>2.8780413473715014</c:v>
                </c:pt>
                <c:pt idx="1803">
                  <c:v>2.9017352917196622</c:v>
                </c:pt>
                <c:pt idx="1804">
                  <c:v>2.9280267201479497</c:v>
                </c:pt>
                <c:pt idx="1805">
                  <c:v>2.9280267201479497</c:v>
                </c:pt>
                <c:pt idx="1806">
                  <c:v>2.9378224723530755</c:v>
                </c:pt>
                <c:pt idx="1807">
                  <c:v>2.9540796252838</c:v>
                </c:pt>
                <c:pt idx="1808">
                  <c:v>2.8966199687305445</c:v>
                </c:pt>
                <c:pt idx="1809">
                  <c:v>2.8987535096322636</c:v>
                </c:pt>
                <c:pt idx="1810">
                  <c:v>2.9093296070438486</c:v>
                </c:pt>
                <c:pt idx="1811">
                  <c:v>2.8453610926577046</c:v>
                </c:pt>
                <c:pt idx="1812">
                  <c:v>2.8650664022712817</c:v>
                </c:pt>
                <c:pt idx="1813">
                  <c:v>2.8789492731904622</c:v>
                </c:pt>
                <c:pt idx="1814">
                  <c:v>2.8717353337880156</c:v>
                </c:pt>
                <c:pt idx="1815">
                  <c:v>2.8621533968364452</c:v>
                </c:pt>
                <c:pt idx="1816">
                  <c:v>2.8683911336931374</c:v>
                </c:pt>
                <c:pt idx="1817">
                  <c:v>2.8870661994418132</c:v>
                </c:pt>
                <c:pt idx="1818">
                  <c:v>2.8933008731403849</c:v>
                </c:pt>
                <c:pt idx="1819">
                  <c:v>2.8949894849535007</c:v>
                </c:pt>
                <c:pt idx="1820">
                  <c:v>2.9121479287957905</c:v>
                </c:pt>
                <c:pt idx="1821">
                  <c:v>2.9143429047623868</c:v>
                </c:pt>
                <c:pt idx="1822">
                  <c:v>2.9307344051518682</c:v>
                </c:pt>
                <c:pt idx="1823">
                  <c:v>2.9302277744646035</c:v>
                </c:pt>
                <c:pt idx="1824">
                  <c:v>2.9119696488408868</c:v>
                </c:pt>
                <c:pt idx="1825">
                  <c:v>2.9053619183798811</c:v>
                </c:pt>
                <c:pt idx="1826">
                  <c:v>2.9417086206792371</c:v>
                </c:pt>
                <c:pt idx="1827">
                  <c:v>2.9466824675242713</c:v>
                </c:pt>
                <c:pt idx="1828">
                  <c:v>2.9611138266363444</c:v>
                </c:pt>
                <c:pt idx="1829">
                  <c:v>2.945940153169329</c:v>
                </c:pt>
                <c:pt idx="1830">
                  <c:v>2.9802446212967273</c:v>
                </c:pt>
                <c:pt idx="1831">
                  <c:v>3.0073986276516145</c:v>
                </c:pt>
                <c:pt idx="1832">
                  <c:v>3.0600493477031336</c:v>
                </c:pt>
                <c:pt idx="1833">
                  <c:v>3.0834621928683985</c:v>
                </c:pt>
                <c:pt idx="1834">
                  <c:v>3.0617646972176842</c:v>
                </c:pt>
                <c:pt idx="1835">
                  <c:v>3.1026885075358792</c:v>
                </c:pt>
                <c:pt idx="1836">
                  <c:v>3.1304711424497751</c:v>
                </c:pt>
                <c:pt idx="1837">
                  <c:v>3.145512750496076</c:v>
                </c:pt>
                <c:pt idx="1838">
                  <c:v>3.140144962195405</c:v>
                </c:pt>
                <c:pt idx="1839">
                  <c:v>3.1265442894980162</c:v>
                </c:pt>
                <c:pt idx="1840">
                  <c:v>3.1737776202966619</c:v>
                </c:pt>
                <c:pt idx="1841">
                  <c:v>3.1737776202966619</c:v>
                </c:pt>
                <c:pt idx="1842">
                  <c:v>3.2123129191879545</c:v>
                </c:pt>
                <c:pt idx="1843">
                  <c:v>3.2182542579137454</c:v>
                </c:pt>
                <c:pt idx="1844">
                  <c:v>3.1661247132316985</c:v>
                </c:pt>
                <c:pt idx="1845">
                  <c:v>3.133783852868075</c:v>
                </c:pt>
                <c:pt idx="1846">
                  <c:v>3.1509811224232354</c:v>
                </c:pt>
                <c:pt idx="1847">
                  <c:v>3.1653681911206166</c:v>
                </c:pt>
                <c:pt idx="1848">
                  <c:v>3.1897816261794687</c:v>
                </c:pt>
                <c:pt idx="1849">
                  <c:v>3.22381199815936</c:v>
                </c:pt>
                <c:pt idx="1850">
                  <c:v>3.2120604155703374</c:v>
                </c:pt>
                <c:pt idx="1851">
                  <c:v>3.239366587520637</c:v>
                </c:pt>
                <c:pt idx="1852">
                  <c:v>3.2465232855314876</c:v>
                </c:pt>
                <c:pt idx="1853">
                  <c:v>3.285360162288085</c:v>
                </c:pt>
                <c:pt idx="1854">
                  <c:v>3.3096212539630283</c:v>
                </c:pt>
                <c:pt idx="1855">
                  <c:v>3.2889688772941565</c:v>
                </c:pt>
                <c:pt idx="1856">
                  <c:v>3.3172975373314393</c:v>
                </c:pt>
                <c:pt idx="1857">
                  <c:v>3.3413530065402819</c:v>
                </c:pt>
                <c:pt idx="1858">
                  <c:v>3.2615268320003956</c:v>
                </c:pt>
                <c:pt idx="1859">
                  <c:v>3.2669441119913865</c:v>
                </c:pt>
                <c:pt idx="1860">
                  <c:v>3.288878350740001</c:v>
                </c:pt>
                <c:pt idx="1861">
                  <c:v>3.3188707050469755</c:v>
                </c:pt>
                <c:pt idx="1862">
                  <c:v>3.3244356096996035</c:v>
                </c:pt>
                <c:pt idx="1863">
                  <c:v>3.3759705783158229</c:v>
                </c:pt>
                <c:pt idx="1864">
                  <c:v>3.3380063247675671</c:v>
                </c:pt>
                <c:pt idx="1865">
                  <c:v>3.3828139611088015</c:v>
                </c:pt>
                <c:pt idx="1866">
                  <c:v>3.3828139611088015</c:v>
                </c:pt>
                <c:pt idx="1867">
                  <c:v>3.389842094190989</c:v>
                </c:pt>
                <c:pt idx="1868">
                  <c:v>3.3900686210610158</c:v>
                </c:pt>
                <c:pt idx="1869">
                  <c:v>3.4383512983106779</c:v>
                </c:pt>
                <c:pt idx="1870">
                  <c:v>3.4494533202554116</c:v>
                </c:pt>
                <c:pt idx="1871">
                  <c:v>3.4940450738497986</c:v>
                </c:pt>
                <c:pt idx="1872">
                  <c:v>3.4972366944109332</c:v>
                </c:pt>
                <c:pt idx="1873">
                  <c:v>3.4660402737013825</c:v>
                </c:pt>
                <c:pt idx="1874">
                  <c:v>3.4818429090182499</c:v>
                </c:pt>
                <c:pt idx="1875">
                  <c:v>3.4998872341519394</c:v>
                </c:pt>
                <c:pt idx="1876">
                  <c:v>3.5437527831358171</c:v>
                </c:pt>
                <c:pt idx="1877">
                  <c:v>3.5447522154538267</c:v>
                </c:pt>
                <c:pt idx="1878">
                  <c:v>3.5613829580075218</c:v>
                </c:pt>
                <c:pt idx="1879">
                  <c:v>3.5601845124233784</c:v>
                </c:pt>
                <c:pt idx="1880">
                  <c:v>3.6121608658684647</c:v>
                </c:pt>
                <c:pt idx="1881">
                  <c:v>3.6143655880317258</c:v>
                </c:pt>
                <c:pt idx="1882">
                  <c:v>3.6115008130380666</c:v>
                </c:pt>
                <c:pt idx="1883">
                  <c:v>3.5823179881556713</c:v>
                </c:pt>
                <c:pt idx="1884">
                  <c:v>3.5680262847244939</c:v>
                </c:pt>
                <c:pt idx="1885">
                  <c:v>3.5785813954182815</c:v>
                </c:pt>
                <c:pt idx="1886">
                  <c:v>3.5802134414169191</c:v>
                </c:pt>
                <c:pt idx="1887">
                  <c:v>3.6767206568307449</c:v>
                </c:pt>
                <c:pt idx="1888">
                  <c:v>3.6569904621507026</c:v>
                </c:pt>
                <c:pt idx="1889">
                  <c:v>3.6804663046099573</c:v>
                </c:pt>
                <c:pt idx="1890">
                  <c:v>3.701561650109336</c:v>
                </c:pt>
                <c:pt idx="1891">
                  <c:v>3.680015631939713</c:v>
                </c:pt>
                <c:pt idx="1892">
                  <c:v>3.6843549340034922</c:v>
                </c:pt>
                <c:pt idx="1893">
                  <c:v>3.61926789065333</c:v>
                </c:pt>
                <c:pt idx="1894">
                  <c:v>3.5924488140650386</c:v>
                </c:pt>
                <c:pt idx="1895">
                  <c:v>3.6052219356215058</c:v>
                </c:pt>
                <c:pt idx="1896">
                  <c:v>3.5929398385251985</c:v>
                </c:pt>
                <c:pt idx="1897">
                  <c:v>3.5514714611859839</c:v>
                </c:pt>
                <c:pt idx="1898">
                  <c:v>3.5744293270378389</c:v>
                </c:pt>
                <c:pt idx="1899">
                  <c:v>3.6157067994576795</c:v>
                </c:pt>
                <c:pt idx="1900">
                  <c:v>3.6042212394564253</c:v>
                </c:pt>
                <c:pt idx="1901">
                  <c:v>3.5895850553817472</c:v>
                </c:pt>
                <c:pt idx="1902">
                  <c:v>3.5545792376950165</c:v>
                </c:pt>
                <c:pt idx="1903">
                  <c:v>3.4947660059429677</c:v>
                </c:pt>
                <c:pt idx="1904">
                  <c:v>3.4635131316046777</c:v>
                </c:pt>
                <c:pt idx="1905">
                  <c:v>3.4867639665700434</c:v>
                </c:pt>
                <c:pt idx="1906">
                  <c:v>3.4770868452616015</c:v>
                </c:pt>
                <c:pt idx="1907">
                  <c:v>3.4729131533860258</c:v>
                </c:pt>
                <c:pt idx="1908">
                  <c:v>3.5423453229259758</c:v>
                </c:pt>
                <c:pt idx="1909">
                  <c:v>3.5390345042983209</c:v>
                </c:pt>
                <c:pt idx="1910">
                  <c:v>3.5671711491755449</c:v>
                </c:pt>
                <c:pt idx="1911">
                  <c:v>3.5688546647316448</c:v>
                </c:pt>
                <c:pt idx="1912">
                  <c:v>3.5568825741956105</c:v>
                </c:pt>
                <c:pt idx="1913">
                  <c:v>3.5162415938121865</c:v>
                </c:pt>
                <c:pt idx="1914">
                  <c:v>3.568627830590914</c:v>
                </c:pt>
                <c:pt idx="1915">
                  <c:v>3.568627830590914</c:v>
                </c:pt>
                <c:pt idx="1916">
                  <c:v>3.5534853308847709</c:v>
                </c:pt>
                <c:pt idx="1917">
                  <c:v>3.5729339027702545</c:v>
                </c:pt>
                <c:pt idx="1918">
                  <c:v>3.5244455176969267</c:v>
                </c:pt>
                <c:pt idx="1919">
                  <c:v>3.4807256115064615</c:v>
                </c:pt>
                <c:pt idx="1920">
                  <c:v>3.5871343298635368</c:v>
                </c:pt>
                <c:pt idx="1921">
                  <c:v>3.622776853860278</c:v>
                </c:pt>
                <c:pt idx="1922">
                  <c:v>3.5862626574236489</c:v>
                </c:pt>
                <c:pt idx="1923">
                  <c:v>3.5797581384450945</c:v>
                </c:pt>
                <c:pt idx="1924">
                  <c:v>3.5488146551111344</c:v>
                </c:pt>
                <c:pt idx="1925">
                  <c:v>3.5276624385909359</c:v>
                </c:pt>
                <c:pt idx="1926">
                  <c:v>3.533125706032624</c:v>
                </c:pt>
                <c:pt idx="1927">
                  <c:v>3.5331068230716101</c:v>
                </c:pt>
                <c:pt idx="1928">
                  <c:v>3.5180930924479887</c:v>
                </c:pt>
                <c:pt idx="1929">
                  <c:v>3.5699028523661203</c:v>
                </c:pt>
                <c:pt idx="1930">
                  <c:v>3.6010672606317362</c:v>
                </c:pt>
                <c:pt idx="1931">
                  <c:v>3.5951976978763827</c:v>
                </c:pt>
                <c:pt idx="1932">
                  <c:v>3.5661822933922971</c:v>
                </c:pt>
                <c:pt idx="1933">
                  <c:v>3.5655517794130147</c:v>
                </c:pt>
                <c:pt idx="1934">
                  <c:v>3.5820307371070128</c:v>
                </c:pt>
                <c:pt idx="1935">
                  <c:v>3.5786894279331225</c:v>
                </c:pt>
                <c:pt idx="1936">
                  <c:v>3.5786894279331225</c:v>
                </c:pt>
                <c:pt idx="1937">
                  <c:v>3.5861551945752574</c:v>
                </c:pt>
                <c:pt idx="1938">
                  <c:v>3.5124138970749668</c:v>
                </c:pt>
                <c:pt idx="1939">
                  <c:v>3.5398388513948893</c:v>
                </c:pt>
                <c:pt idx="1940">
                  <c:v>3.5769229364483786</c:v>
                </c:pt>
                <c:pt idx="1941">
                  <c:v>3.5986803011163064</c:v>
                </c:pt>
                <c:pt idx="1942">
                  <c:v>3.5956881718615294</c:v>
                </c:pt>
                <c:pt idx="1943">
                  <c:v>3.6175888275876393</c:v>
                </c:pt>
                <c:pt idx="1944">
                  <c:v>3.6379044699035417</c:v>
                </c:pt>
                <c:pt idx="1945">
                  <c:v>3.67534207201457</c:v>
                </c:pt>
                <c:pt idx="1946">
                  <c:v>3.6748311028597826</c:v>
                </c:pt>
                <c:pt idx="1947">
                  <c:v>3.6609366887188051</c:v>
                </c:pt>
                <c:pt idx="1948">
                  <c:v>3.667251695111641</c:v>
                </c:pt>
                <c:pt idx="1949">
                  <c:v>3.6680643404973501</c:v>
                </c:pt>
                <c:pt idx="1950">
                  <c:v>3.6944446876777541</c:v>
                </c:pt>
                <c:pt idx="1951">
                  <c:v>3.6860429449363989</c:v>
                </c:pt>
                <c:pt idx="1952">
                  <c:v>3.6841065620711277</c:v>
                </c:pt>
                <c:pt idx="1953">
                  <c:v>3.6433250585936268</c:v>
                </c:pt>
                <c:pt idx="1954">
                  <c:v>3.6614898807236846</c:v>
                </c:pt>
                <c:pt idx="1955">
                  <c:v>3.643968619339288</c:v>
                </c:pt>
                <c:pt idx="1956">
                  <c:v>3.6452400780512004</c:v>
                </c:pt>
                <c:pt idx="1957">
                  <c:v>3.6904670090483074</c:v>
                </c:pt>
                <c:pt idx="1958">
                  <c:v>3.6842474323767149</c:v>
                </c:pt>
                <c:pt idx="1959">
                  <c:v>3.6844087139025059</c:v>
                </c:pt>
                <c:pt idx="1960">
                  <c:v>3.7511818868407016</c:v>
                </c:pt>
                <c:pt idx="1961">
                  <c:v>3.7511818868407016</c:v>
                </c:pt>
                <c:pt idx="1962">
                  <c:v>3.7721602976472881</c:v>
                </c:pt>
                <c:pt idx="1963">
                  <c:v>3.7609538928189186</c:v>
                </c:pt>
                <c:pt idx="1964">
                  <c:v>3.7418083063428069</c:v>
                </c:pt>
                <c:pt idx="1965">
                  <c:v>3.7695145003547563</c:v>
                </c:pt>
                <c:pt idx="1966">
                  <c:v>3.7764581883169379</c:v>
                </c:pt>
                <c:pt idx="1967">
                  <c:v>3.8010601249354448</c:v>
                </c:pt>
                <c:pt idx="1968">
                  <c:v>3.8016760697482344</c:v>
                </c:pt>
                <c:pt idx="1969">
                  <c:v>3.8090457962958406</c:v>
                </c:pt>
                <c:pt idx="1970">
                  <c:v>3.8338278218873927</c:v>
                </c:pt>
                <c:pt idx="1971">
                  <c:v>3.835166687699004</c:v>
                </c:pt>
                <c:pt idx="1972">
                  <c:v>3.826460857409411</c:v>
                </c:pt>
                <c:pt idx="1973">
                  <c:v>3.838865846979211</c:v>
                </c:pt>
                <c:pt idx="1974">
                  <c:v>3.8875114517436904</c:v>
                </c:pt>
                <c:pt idx="1975">
                  <c:v>3.8853681120671109</c:v>
                </c:pt>
                <c:pt idx="1976">
                  <c:v>3.905843040874065</c:v>
                </c:pt>
                <c:pt idx="1977">
                  <c:v>3.9163523489436529</c:v>
                </c:pt>
                <c:pt idx="1978">
                  <c:v>3.9412220338474535</c:v>
                </c:pt>
                <c:pt idx="1979">
                  <c:v>3.9316039564541776</c:v>
                </c:pt>
                <c:pt idx="1980">
                  <c:v>3.9708266638463035</c:v>
                </c:pt>
                <c:pt idx="1981">
                  <c:v>3.9708266638463035</c:v>
                </c:pt>
                <c:pt idx="1982">
                  <c:v>3.9732857231811951</c:v>
                </c:pt>
                <c:pt idx="1983">
                  <c:v>3.9657353547469882</c:v>
                </c:pt>
                <c:pt idx="1984">
                  <c:v>3.9514281175118708</c:v>
                </c:pt>
                <c:pt idx="1985">
                  <c:v>3.9507467517770256</c:v>
                </c:pt>
                <c:pt idx="1986">
                  <c:v>4.0078992250455636</c:v>
                </c:pt>
                <c:pt idx="1987">
                  <c:v>4.0659420619299853</c:v>
                </c:pt>
                <c:pt idx="1988">
                  <c:v>4.0428490731715989</c:v>
                </c:pt>
                <c:pt idx="1989">
                  <c:v>4.0292970631709055</c:v>
                </c:pt>
                <c:pt idx="1990">
                  <c:v>4.0042247637708668</c:v>
                </c:pt>
                <c:pt idx="1991">
                  <c:v>3.9994274736901705</c:v>
                </c:pt>
                <c:pt idx="1992">
                  <c:v>4.0220549228932683</c:v>
                </c:pt>
                <c:pt idx="1993">
                  <c:v>3.9844248787190115</c:v>
                </c:pt>
                <c:pt idx="1994">
                  <c:v>3.9937761528989935</c:v>
                </c:pt>
                <c:pt idx="1995">
                  <c:v>3.9673802686399835</c:v>
                </c:pt>
                <c:pt idx="1996">
                  <c:v>3.9649209369314842</c:v>
                </c:pt>
                <c:pt idx="1997">
                  <c:v>3.9752396223771465</c:v>
                </c:pt>
                <c:pt idx="1998">
                  <c:v>3.9769360202920216</c:v>
                </c:pt>
                <c:pt idx="1999">
                  <c:v>3.9794165370767201</c:v>
                </c:pt>
                <c:pt idx="2000">
                  <c:v>3.9889177887114493</c:v>
                </c:pt>
                <c:pt idx="2001">
                  <c:v>4.0208880338759139</c:v>
                </c:pt>
                <c:pt idx="2002">
                  <c:v>4.0276181156895268</c:v>
                </c:pt>
                <c:pt idx="2003">
                  <c:v>3.9958169916388839</c:v>
                </c:pt>
                <c:pt idx="2004">
                  <c:v>3.8792134115522607</c:v>
                </c:pt>
                <c:pt idx="2005">
                  <c:v>3.8391741535440231</c:v>
                </c:pt>
                <c:pt idx="2006">
                  <c:v>3.8126114983965214</c:v>
                </c:pt>
                <c:pt idx="2007">
                  <c:v>3.8126114983965214</c:v>
                </c:pt>
                <c:pt idx="2008">
                  <c:v>3.8343802606645703</c:v>
                </c:pt>
                <c:pt idx="2009">
                  <c:v>3.8476266829062573</c:v>
                </c:pt>
                <c:pt idx="2010">
                  <c:v>3.8576941252239392</c:v>
                </c:pt>
                <c:pt idx="2011">
                  <c:v>3.8702503456629453</c:v>
                </c:pt>
                <c:pt idx="2012">
                  <c:v>3.8935257809292931</c:v>
                </c:pt>
                <c:pt idx="2013">
                  <c:v>3.8652946976506883</c:v>
                </c:pt>
                <c:pt idx="2014">
                  <c:v>3.8734285882287391</c:v>
                </c:pt>
                <c:pt idx="2015">
                  <c:v>3.8709774117187461</c:v>
                </c:pt>
                <c:pt idx="2016">
                  <c:v>3.90495586648347</c:v>
                </c:pt>
                <c:pt idx="2017">
                  <c:v>3.8893726991198654</c:v>
                </c:pt>
                <c:pt idx="2018">
                  <c:v>3.9420991978662014</c:v>
                </c:pt>
                <c:pt idx="2019">
                  <c:v>3.9318837964028299</c:v>
                </c:pt>
                <c:pt idx="2020">
                  <c:v>3.9084067180953923</c:v>
                </c:pt>
                <c:pt idx="2021">
                  <c:v>3.9573751296106319</c:v>
                </c:pt>
                <c:pt idx="2022">
                  <c:v>3.9611810027700072</c:v>
                </c:pt>
                <c:pt idx="2023">
                  <c:v>3.9674139292066508</c:v>
                </c:pt>
                <c:pt idx="2024">
                  <c:v>3.9817768727389073</c:v>
                </c:pt>
                <c:pt idx="2025">
                  <c:v>4.0010534926381611</c:v>
                </c:pt>
                <c:pt idx="2026">
                  <c:v>4.0879511730719544</c:v>
                </c:pt>
                <c:pt idx="2027">
                  <c:v>4.0938597152558529</c:v>
                </c:pt>
                <c:pt idx="2028">
                  <c:v>4.0987049369297051</c:v>
                </c:pt>
                <c:pt idx="2029">
                  <c:v>4.0967061361935446</c:v>
                </c:pt>
                <c:pt idx="2030">
                  <c:v>4.0992558041588172</c:v>
                </c:pt>
                <c:pt idx="2031">
                  <c:v>4.1012083172843097</c:v>
                </c:pt>
                <c:pt idx="2032">
                  <c:v>4.1012083172843097</c:v>
                </c:pt>
                <c:pt idx="2033">
                  <c:v>4.1343330890087904</c:v>
                </c:pt>
                <c:pt idx="2034">
                  <c:v>4.1427203450779571</c:v>
                </c:pt>
                <c:pt idx="2035">
                  <c:v>4.131243210796236</c:v>
                </c:pt>
                <c:pt idx="2036">
                  <c:v>4.1568058559168781</c:v>
                </c:pt>
                <c:pt idx="2037">
                  <c:v>4.1718356184183252</c:v>
                </c:pt>
                <c:pt idx="2038">
                  <c:v>4.1599359390059583</c:v>
                </c:pt>
                <c:pt idx="2039">
                  <c:v>4.152092315475862</c:v>
                </c:pt>
                <c:pt idx="2040">
                  <c:v>4.1772014380888507</c:v>
                </c:pt>
                <c:pt idx="2041">
                  <c:v>4.1572251025013429</c:v>
                </c:pt>
                <c:pt idx="2042">
                  <c:v>4.1781121018915321</c:v>
                </c:pt>
                <c:pt idx="2043">
                  <c:v>4.2192460695671397</c:v>
                </c:pt>
                <c:pt idx="2044">
                  <c:v>4.2343813654943281</c:v>
                </c:pt>
                <c:pt idx="2045">
                  <c:v>4.2266465727327081</c:v>
                </c:pt>
                <c:pt idx="2046">
                  <c:v>4.2330840602810005</c:v>
                </c:pt>
                <c:pt idx="2047">
                  <c:v>4.2326892350383964</c:v>
                </c:pt>
                <c:pt idx="2048">
                  <c:v>4.235256751320013</c:v>
                </c:pt>
                <c:pt idx="2049">
                  <c:v>4.2519001287243023</c:v>
                </c:pt>
                <c:pt idx="2050">
                  <c:v>4.2563426974803429</c:v>
                </c:pt>
                <c:pt idx="2051">
                  <c:v>4.2604073014822381</c:v>
                </c:pt>
                <c:pt idx="2052">
                  <c:v>4.3531195373153571</c:v>
                </c:pt>
                <c:pt idx="2053">
                  <c:v>4.3307690715200122</c:v>
                </c:pt>
                <c:pt idx="2054">
                  <c:v>4.3616740318691809</c:v>
                </c:pt>
                <c:pt idx="2055">
                  <c:v>4.322162422989388</c:v>
                </c:pt>
                <c:pt idx="2056">
                  <c:v>4.322162422989388</c:v>
                </c:pt>
                <c:pt idx="2057">
                  <c:v>4.373742049504731</c:v>
                </c:pt>
                <c:pt idx="2058">
                  <c:v>4.3645303075115667</c:v>
                </c:pt>
                <c:pt idx="2059">
                  <c:v>4.3062715585640374</c:v>
                </c:pt>
                <c:pt idx="2060">
                  <c:v>4.3108329810908526</c:v>
                </c:pt>
                <c:pt idx="2061">
                  <c:v>4.2644940905421862</c:v>
                </c:pt>
                <c:pt idx="2062">
                  <c:v>4.2477004022952958</c:v>
                </c:pt>
                <c:pt idx="2063">
                  <c:v>4.1808593074318789</c:v>
                </c:pt>
                <c:pt idx="2064">
                  <c:v>4.2001330759812348</c:v>
                </c:pt>
                <c:pt idx="2065">
                  <c:v>4.2001330759812348</c:v>
                </c:pt>
                <c:pt idx="2066">
                  <c:v>4.1835649444915823</c:v>
                </c:pt>
                <c:pt idx="2067">
                  <c:v>4.1853261364083236</c:v>
                </c:pt>
                <c:pt idx="2068">
                  <c:v>4.2250549832210034</c:v>
                </c:pt>
                <c:pt idx="2069">
                  <c:v>4.2315531481559017</c:v>
                </c:pt>
                <c:pt idx="2070">
                  <c:v>4.2735345864013059</c:v>
                </c:pt>
                <c:pt idx="2071">
                  <c:v>4.2667506367296912</c:v>
                </c:pt>
                <c:pt idx="2072">
                  <c:v>4.2977994622121098</c:v>
                </c:pt>
                <c:pt idx="2073">
                  <c:v>4.2719021219545406</c:v>
                </c:pt>
                <c:pt idx="2074">
                  <c:v>4.270397987523717</c:v>
                </c:pt>
                <c:pt idx="2075">
                  <c:v>4.2291726441386723</c:v>
                </c:pt>
                <c:pt idx="2076">
                  <c:v>4.2727395235560399</c:v>
                </c:pt>
                <c:pt idx="2077">
                  <c:v>4.2805933632024225</c:v>
                </c:pt>
                <c:pt idx="2078">
                  <c:v>4.2665296735428129</c:v>
                </c:pt>
                <c:pt idx="2079">
                  <c:v>4.240382448642749</c:v>
                </c:pt>
                <c:pt idx="2080">
                  <c:v>4.2550136333972866</c:v>
                </c:pt>
                <c:pt idx="2081">
                  <c:v>4.2542528860057569</c:v>
                </c:pt>
                <c:pt idx="2082">
                  <c:v>4.2716966227947033</c:v>
                </c:pt>
                <c:pt idx="2083">
                  <c:v>4.2970507303501053</c:v>
                </c:pt>
                <c:pt idx="2084">
                  <c:v>4.3073344252985573</c:v>
                </c:pt>
                <c:pt idx="2085">
                  <c:v>4.2925748259900907</c:v>
                </c:pt>
                <c:pt idx="2086">
                  <c:v>4.2641712572489912</c:v>
                </c:pt>
                <c:pt idx="2087">
                  <c:v>4.2841354052243581</c:v>
                </c:pt>
                <c:pt idx="2088">
                  <c:v>4.3052485094665194</c:v>
                </c:pt>
                <c:pt idx="2089">
                  <c:v>4.3111880337502653</c:v>
                </c:pt>
                <c:pt idx="2090">
                  <c:v>4.3386104532867202</c:v>
                </c:pt>
                <c:pt idx="2091">
                  <c:v>4.3386104532867202</c:v>
                </c:pt>
                <c:pt idx="2092">
                  <c:v>4.3032823684308612</c:v>
                </c:pt>
                <c:pt idx="2093">
                  <c:v>4.2859729052543054</c:v>
                </c:pt>
                <c:pt idx="2094">
                  <c:v>4.2973853313532295</c:v>
                </c:pt>
                <c:pt idx="2095">
                  <c:v>4.3155678007980622</c:v>
                </c:pt>
                <c:pt idx="2096">
                  <c:v>4.3145782535192581</c:v>
                </c:pt>
                <c:pt idx="2097">
                  <c:v>4.331160760744992</c:v>
                </c:pt>
                <c:pt idx="2098">
                  <c:v>4.3525039330412278</c:v>
                </c:pt>
                <c:pt idx="2099">
                  <c:v>4.336929460057803</c:v>
                </c:pt>
                <c:pt idx="2100">
                  <c:v>4.3254562113306987</c:v>
                </c:pt>
                <c:pt idx="2101">
                  <c:v>4.3254562113306987</c:v>
                </c:pt>
                <c:pt idx="2102">
                  <c:v>4.3253538092671588</c:v>
                </c:pt>
                <c:pt idx="2103">
                  <c:v>4.3223310912675981</c:v>
                </c:pt>
                <c:pt idx="2104">
                  <c:v>4.3487048167940907</c:v>
                </c:pt>
                <c:pt idx="2105">
                  <c:v>4.3476548210617505</c:v>
                </c:pt>
                <c:pt idx="2106">
                  <c:v>4.3421107862461144</c:v>
                </c:pt>
                <c:pt idx="2107">
                  <c:v>4.3509013625309354</c:v>
                </c:pt>
                <c:pt idx="2108">
                  <c:v>4.3906246236473603</c:v>
                </c:pt>
                <c:pt idx="2109">
                  <c:v>4.3985297130266225</c:v>
                </c:pt>
                <c:pt idx="2110">
                  <c:v>4.4158737014493346</c:v>
                </c:pt>
                <c:pt idx="2111">
                  <c:v>4.4290498648086123</c:v>
                </c:pt>
                <c:pt idx="2112">
                  <c:v>4.448835400150899</c:v>
                </c:pt>
                <c:pt idx="2113">
                  <c:v>4.4906908307172726</c:v>
                </c:pt>
                <c:pt idx="2114">
                  <c:v>4.5041466076298384</c:v>
                </c:pt>
                <c:pt idx="2115">
                  <c:v>4.5325360838939899</c:v>
                </c:pt>
                <c:pt idx="2116">
                  <c:v>4.5517178058368888</c:v>
                </c:pt>
                <c:pt idx="2117">
                  <c:v>4.5303219723075676</c:v>
                </c:pt>
                <c:pt idx="2118">
                  <c:v>4.5518844288510749</c:v>
                </c:pt>
                <c:pt idx="2119">
                  <c:v>4.5669790120181268</c:v>
                </c:pt>
                <c:pt idx="2120">
                  <c:v>4.594769024654596</c:v>
                </c:pt>
                <c:pt idx="2121">
                  <c:v>4.5765488993211312</c:v>
                </c:pt>
                <c:pt idx="2122">
                  <c:v>4.580832984638544</c:v>
                </c:pt>
                <c:pt idx="2123">
                  <c:v>4.5878350965058354</c:v>
                </c:pt>
                <c:pt idx="2124">
                  <c:v>4.5819211393068313</c:v>
                </c:pt>
                <c:pt idx="2125">
                  <c:v>4.5770334908556825</c:v>
                </c:pt>
                <c:pt idx="2126">
                  <c:v>4.5770334908556825</c:v>
                </c:pt>
                <c:pt idx="2127">
                  <c:v>4.6174802510932773</c:v>
                </c:pt>
                <c:pt idx="2128">
                  <c:v>4.6124597368963158</c:v>
                </c:pt>
                <c:pt idx="2129">
                  <c:v>4.6387866089904248</c:v>
                </c:pt>
                <c:pt idx="2130">
                  <c:v>4.6455866428826935</c:v>
                </c:pt>
                <c:pt idx="2131">
                  <c:v>4.6474265912001389</c:v>
                </c:pt>
                <c:pt idx="2132">
                  <c:v>4.6188968729732585</c:v>
                </c:pt>
                <c:pt idx="2133">
                  <c:v>4.6126459329124847</c:v>
                </c:pt>
                <c:pt idx="2134">
                  <c:v>4.6286296859918243</c:v>
                </c:pt>
                <c:pt idx="2135">
                  <c:v>4.6337703482095547</c:v>
                </c:pt>
                <c:pt idx="2136">
                  <c:v>4.6286547834023368</c:v>
                </c:pt>
                <c:pt idx="2137">
                  <c:v>4.6380806864186521</c:v>
                </c:pt>
                <c:pt idx="2138">
                  <c:v>4.6113338835577959</c:v>
                </c:pt>
                <c:pt idx="2139">
                  <c:v>4.6106128885350399</c:v>
                </c:pt>
                <c:pt idx="2140">
                  <c:v>4.6197212459936861</c:v>
                </c:pt>
                <c:pt idx="2141">
                  <c:v>4.6223415022461642</c:v>
                </c:pt>
                <c:pt idx="2142">
                  <c:v>4.564127775406349</c:v>
                </c:pt>
                <c:pt idx="2143">
                  <c:v>4.5646345003711426</c:v>
                </c:pt>
                <c:pt idx="2144">
                  <c:v>4.5114517593105976</c:v>
                </c:pt>
                <c:pt idx="2145">
                  <c:v>4.5145818709401446</c:v>
                </c:pt>
                <c:pt idx="2146">
                  <c:v>4.5201541005932597</c:v>
                </c:pt>
                <c:pt idx="2147">
                  <c:v>4.5680727142119659</c:v>
                </c:pt>
                <c:pt idx="2148">
                  <c:v>4.5842506060221648</c:v>
                </c:pt>
                <c:pt idx="2149">
                  <c:v>4.5963180236809009</c:v>
                </c:pt>
                <c:pt idx="2150">
                  <c:v>4.5698768932598126</c:v>
                </c:pt>
                <c:pt idx="2151">
                  <c:v>4.5657636845348293</c:v>
                </c:pt>
                <c:pt idx="2152">
                  <c:v>4.625740947504716</c:v>
                </c:pt>
                <c:pt idx="2153">
                  <c:v>4.6105565381668052</c:v>
                </c:pt>
                <c:pt idx="2154">
                  <c:v>4.615710289383264</c:v>
                </c:pt>
                <c:pt idx="2155">
                  <c:v>4.6011689890967844</c:v>
                </c:pt>
                <c:pt idx="2156">
                  <c:v>4.6235402850235463</c:v>
                </c:pt>
                <c:pt idx="2157">
                  <c:v>4.6044583542903146</c:v>
                </c:pt>
                <c:pt idx="2158">
                  <c:v>4.584192473572358</c:v>
                </c:pt>
                <c:pt idx="2159">
                  <c:v>4.5871253163064276</c:v>
                </c:pt>
                <c:pt idx="2160">
                  <c:v>4.6196948395578161</c:v>
                </c:pt>
                <c:pt idx="2161">
                  <c:v>4.6122011547199051</c:v>
                </c:pt>
                <c:pt idx="2162">
                  <c:v>4.5965868239104148</c:v>
                </c:pt>
                <c:pt idx="2163">
                  <c:v>4.6148545390278697</c:v>
                </c:pt>
                <c:pt idx="2164">
                  <c:v>4.645864919631542</c:v>
                </c:pt>
                <c:pt idx="2165">
                  <c:v>4.6170349176599146</c:v>
                </c:pt>
                <c:pt idx="2166">
                  <c:v>4.5678222548378526</c:v>
                </c:pt>
                <c:pt idx="2167">
                  <c:v>4.5587705273958425</c:v>
                </c:pt>
                <c:pt idx="2168">
                  <c:v>4.5772888268759324</c:v>
                </c:pt>
                <c:pt idx="2169">
                  <c:v>4.5998739406574094</c:v>
                </c:pt>
                <c:pt idx="2170">
                  <c:v>4.6076053589500585</c:v>
                </c:pt>
                <c:pt idx="2171">
                  <c:v>4.6278038419870571</c:v>
                </c:pt>
                <c:pt idx="2172">
                  <c:v>4.6567531367873958</c:v>
                </c:pt>
                <c:pt idx="2173">
                  <c:v>4.5982841227846718</c:v>
                </c:pt>
                <c:pt idx="2174">
                  <c:v>4.5580920348360507</c:v>
                </c:pt>
                <c:pt idx="2175">
                  <c:v>4.5580920348360507</c:v>
                </c:pt>
                <c:pt idx="2176">
                  <c:v>4.5881626142536804</c:v>
                </c:pt>
                <c:pt idx="2177">
                  <c:v>4.5917642200185345</c:v>
                </c:pt>
                <c:pt idx="2178">
                  <c:v>4.6085609840376165</c:v>
                </c:pt>
                <c:pt idx="2179">
                  <c:v>4.631751947872468</c:v>
                </c:pt>
                <c:pt idx="2180">
                  <c:v>4.6138590018848102</c:v>
                </c:pt>
                <c:pt idx="2181">
                  <c:v>4.640909660801805</c:v>
                </c:pt>
                <c:pt idx="2182">
                  <c:v>4.6420947859865267</c:v>
                </c:pt>
                <c:pt idx="2183">
                  <c:v>4.6651027792191355</c:v>
                </c:pt>
                <c:pt idx="2184">
                  <c:v>4.6356876616704863</c:v>
                </c:pt>
                <c:pt idx="2185">
                  <c:v>4.6336851853296528</c:v>
                </c:pt>
                <c:pt idx="2186">
                  <c:v>4.6192455849826413</c:v>
                </c:pt>
                <c:pt idx="2187">
                  <c:v>4.5955853387487258</c:v>
                </c:pt>
                <c:pt idx="2188">
                  <c:v>4.6073910862906517</c:v>
                </c:pt>
                <c:pt idx="2189">
                  <c:v>4.5892019138058631</c:v>
                </c:pt>
                <c:pt idx="2190">
                  <c:v>4.6283736508266475</c:v>
                </c:pt>
                <c:pt idx="2191">
                  <c:v>4.6089087828530024</c:v>
                </c:pt>
                <c:pt idx="2192">
                  <c:v>4.6209386062197577</c:v>
                </c:pt>
                <c:pt idx="2193">
                  <c:v>4.5870604585385308</c:v>
                </c:pt>
                <c:pt idx="2194">
                  <c:v>4.6171089711362052</c:v>
                </c:pt>
                <c:pt idx="2195">
                  <c:v>4.6023974712987954</c:v>
                </c:pt>
                <c:pt idx="2196">
                  <c:v>4.6023974712987954</c:v>
                </c:pt>
                <c:pt idx="2197">
                  <c:v>4.6324827838173546</c:v>
                </c:pt>
                <c:pt idx="2198">
                  <c:v>4.6681102890425166</c:v>
                </c:pt>
                <c:pt idx="2199">
                  <c:v>4.6703117951826547</c:v>
                </c:pt>
                <c:pt idx="2200">
                  <c:v>4.5923094345508222</c:v>
                </c:pt>
                <c:pt idx="2201">
                  <c:v>4.6428926584443575</c:v>
                </c:pt>
                <c:pt idx="2202">
                  <c:v>4.6617049677017937</c:v>
                </c:pt>
                <c:pt idx="2203">
                  <c:v>4.6804765411058735</c:v>
                </c:pt>
                <c:pt idx="2204">
                  <c:v>4.6810808960450814</c:v>
                </c:pt>
                <c:pt idx="2205">
                  <c:v>4.6891570020773665</c:v>
                </c:pt>
                <c:pt idx="2206">
                  <c:v>4.7032271033012085</c:v>
                </c:pt>
                <c:pt idx="2207">
                  <c:v>4.7003773505594735</c:v>
                </c:pt>
                <c:pt idx="2208">
                  <c:v>4.7665701694802172</c:v>
                </c:pt>
                <c:pt idx="2209">
                  <c:v>4.7700920266018656</c:v>
                </c:pt>
                <c:pt idx="2210">
                  <c:v>4.7818051120446388</c:v>
                </c:pt>
                <c:pt idx="2211">
                  <c:v>4.7975802677605852</c:v>
                </c:pt>
                <c:pt idx="2212">
                  <c:v>4.8066654227257715</c:v>
                </c:pt>
                <c:pt idx="2213">
                  <c:v>4.8124860118019148</c:v>
                </c:pt>
                <c:pt idx="2214">
                  <c:v>4.8315650502654472</c:v>
                </c:pt>
                <c:pt idx="2215">
                  <c:v>4.8482047438760159</c:v>
                </c:pt>
                <c:pt idx="2216">
                  <c:v>4.8519470179222912</c:v>
                </c:pt>
                <c:pt idx="2217">
                  <c:v>4.8525286523234765</c:v>
                </c:pt>
                <c:pt idx="2218">
                  <c:v>4.8631932207294115</c:v>
                </c:pt>
                <c:pt idx="2219">
                  <c:v>4.8120079639859137</c:v>
                </c:pt>
                <c:pt idx="2220">
                  <c:v>4.7827336420269049</c:v>
                </c:pt>
                <c:pt idx="2221">
                  <c:v>4.8002593618131515</c:v>
                </c:pt>
                <c:pt idx="2222">
                  <c:v>4.8002593618131515</c:v>
                </c:pt>
                <c:pt idx="2223">
                  <c:v>4.845960264350567</c:v>
                </c:pt>
                <c:pt idx="2224">
                  <c:v>4.8200788229434632</c:v>
                </c:pt>
                <c:pt idx="2225">
                  <c:v>4.8107092295156892</c:v>
                </c:pt>
                <c:pt idx="2226">
                  <c:v>4.8140219058727522</c:v>
                </c:pt>
                <c:pt idx="2227">
                  <c:v>4.8088436645204169</c:v>
                </c:pt>
                <c:pt idx="2228">
                  <c:v>4.8562813636159508</c:v>
                </c:pt>
                <c:pt idx="2229">
                  <c:v>4.820769745025733</c:v>
                </c:pt>
                <c:pt idx="2230">
                  <c:v>4.792989573391738</c:v>
                </c:pt>
                <c:pt idx="2231">
                  <c:v>4.811287934320756</c:v>
                </c:pt>
                <c:pt idx="2232">
                  <c:v>4.8464175114996442</c:v>
                </c:pt>
                <c:pt idx="2233">
                  <c:v>4.7948751771110691</c:v>
                </c:pt>
                <c:pt idx="2234">
                  <c:v>4.7621380340518762</c:v>
                </c:pt>
                <c:pt idx="2235">
                  <c:v>4.7771571545769342</c:v>
                </c:pt>
                <c:pt idx="2236">
                  <c:v>4.7809290797598836</c:v>
                </c:pt>
                <c:pt idx="2237">
                  <c:v>4.7953324523760115</c:v>
                </c:pt>
                <c:pt idx="2238">
                  <c:v>4.7630770422779927</c:v>
                </c:pt>
                <c:pt idx="2239">
                  <c:v>4.750754692484068</c:v>
                </c:pt>
                <c:pt idx="2240">
                  <c:v>4.7059455779361299</c:v>
                </c:pt>
                <c:pt idx="2241">
                  <c:v>4.6861744652068911</c:v>
                </c:pt>
                <c:pt idx="2242">
                  <c:v>4.6858766649793058</c:v>
                </c:pt>
                <c:pt idx="2243">
                  <c:v>4.6840962503696657</c:v>
                </c:pt>
                <c:pt idx="2244">
                  <c:v>4.7127930447641049</c:v>
                </c:pt>
                <c:pt idx="2245">
                  <c:v>4.669027760300823</c:v>
                </c:pt>
                <c:pt idx="2246">
                  <c:v>4.6984895072580928</c:v>
                </c:pt>
                <c:pt idx="2247">
                  <c:v>4.6602636600452723</c:v>
                </c:pt>
                <c:pt idx="2248">
                  <c:v>4.6517716850647082</c:v>
                </c:pt>
                <c:pt idx="2249">
                  <c:v>4.6554848415657117</c:v>
                </c:pt>
                <c:pt idx="2250">
                  <c:v>4.6922949888435603</c:v>
                </c:pt>
                <c:pt idx="2251">
                  <c:v>4.7266511997969083</c:v>
                </c:pt>
                <c:pt idx="2252">
                  <c:v>4.6862607669734189</c:v>
                </c:pt>
                <c:pt idx="2253">
                  <c:v>4.6389003480133715</c:v>
                </c:pt>
                <c:pt idx="2254">
                  <c:v>4.6545082308969778</c:v>
                </c:pt>
                <c:pt idx="2255">
                  <c:v>4.6341337138185903</c:v>
                </c:pt>
                <c:pt idx="2256">
                  <c:v>4.6330352852433299</c:v>
                </c:pt>
                <c:pt idx="2257">
                  <c:v>4.6370167058321616</c:v>
                </c:pt>
                <c:pt idx="2258">
                  <c:v>4.6450107926771098</c:v>
                </c:pt>
                <c:pt idx="2259">
                  <c:v>4.6543960610827995</c:v>
                </c:pt>
                <c:pt idx="2260">
                  <c:v>4.6443877468171859</c:v>
                </c:pt>
                <c:pt idx="2261">
                  <c:v>4.6585846789592447</c:v>
                </c:pt>
                <c:pt idx="2262">
                  <c:v>4.6549560392511546</c:v>
                </c:pt>
                <c:pt idx="2263">
                  <c:v>4.6359396070998393</c:v>
                </c:pt>
                <c:pt idx="2264">
                  <c:v>4.6186924185461935</c:v>
                </c:pt>
                <c:pt idx="2265">
                  <c:v>4.6146171022810156</c:v>
                </c:pt>
                <c:pt idx="2266">
                  <c:v>4.6146171022810156</c:v>
                </c:pt>
                <c:pt idx="2267">
                  <c:v>4.6099464274271584</c:v>
                </c:pt>
                <c:pt idx="2268">
                  <c:v>4.6092456270466169</c:v>
                </c:pt>
                <c:pt idx="2269">
                  <c:v>4.6146002624317894</c:v>
                </c:pt>
                <c:pt idx="2270">
                  <c:v>4.5939663119685719</c:v>
                </c:pt>
                <c:pt idx="2271">
                  <c:v>4.6077454048145272</c:v>
                </c:pt>
                <c:pt idx="2272">
                  <c:v>4.6046396165985914</c:v>
                </c:pt>
                <c:pt idx="2273">
                  <c:v>4.59468049884926</c:v>
                </c:pt>
                <c:pt idx="2274">
                  <c:v>4.6199467675692869</c:v>
                </c:pt>
                <c:pt idx="2275">
                  <c:v>4.6388570870581258</c:v>
                </c:pt>
                <c:pt idx="2276">
                  <c:v>4.6437303680415223</c:v>
                </c:pt>
                <c:pt idx="2277">
                  <c:v>4.5964555341963278</c:v>
                </c:pt>
                <c:pt idx="2278">
                  <c:v>4.6115785192873515</c:v>
                </c:pt>
                <c:pt idx="2279">
                  <c:v>4.5389264990700893</c:v>
                </c:pt>
                <c:pt idx="2280">
                  <c:v>4.5340120856042638</c:v>
                </c:pt>
                <c:pt idx="2281">
                  <c:v>4.514397159394016</c:v>
                </c:pt>
                <c:pt idx="2282">
                  <c:v>4.5458240186357264</c:v>
                </c:pt>
                <c:pt idx="2283">
                  <c:v>4.5346972029887018</c:v>
                </c:pt>
                <c:pt idx="2284">
                  <c:v>4.5398381695082177</c:v>
                </c:pt>
                <c:pt idx="2285">
                  <c:v>4.5696227629591819</c:v>
                </c:pt>
                <c:pt idx="2286">
                  <c:v>4.5696227629591819</c:v>
                </c:pt>
                <c:pt idx="2287">
                  <c:v>4.546436934713916</c:v>
                </c:pt>
                <c:pt idx="2288">
                  <c:v>4.5555556395500032</c:v>
                </c:pt>
                <c:pt idx="2289">
                  <c:v>4.5115562928685575</c:v>
                </c:pt>
                <c:pt idx="2290">
                  <c:v>4.5386659185333391</c:v>
                </c:pt>
                <c:pt idx="2291">
                  <c:v>4.5910589738263665</c:v>
                </c:pt>
                <c:pt idx="2292">
                  <c:v>4.5910589738263665</c:v>
                </c:pt>
                <c:pt idx="2293">
                  <c:v>4.6200571516747866</c:v>
                </c:pt>
                <c:pt idx="2294">
                  <c:v>4.6441412200807308</c:v>
                </c:pt>
                <c:pt idx="2295">
                  <c:v>4.6415300057935331</c:v>
                </c:pt>
                <c:pt idx="2296">
                  <c:v>4.6524263553159102</c:v>
                </c:pt>
                <c:pt idx="2297">
                  <c:v>4.6434697490074797</c:v>
                </c:pt>
                <c:pt idx="2298">
                  <c:v>4.6300247376949812</c:v>
                </c:pt>
                <c:pt idx="2299">
                  <c:v>4.6356682386024053</c:v>
                </c:pt>
                <c:pt idx="2300">
                  <c:v>4.6469115201878495</c:v>
                </c:pt>
                <c:pt idx="2301">
                  <c:v>4.655318841237742</c:v>
                </c:pt>
                <c:pt idx="2302">
                  <c:v>4.6777386597878623</c:v>
                </c:pt>
                <c:pt idx="2303">
                  <c:v>4.683225092479665</c:v>
                </c:pt>
                <c:pt idx="2304">
                  <c:v>4.6557369501957098</c:v>
                </c:pt>
                <c:pt idx="2305">
                  <c:v>4.6232154920119175</c:v>
                </c:pt>
                <c:pt idx="2306">
                  <c:v>4.5926429339602555</c:v>
                </c:pt>
                <c:pt idx="2307">
                  <c:v>4.6177613573641487</c:v>
                </c:pt>
                <c:pt idx="2308">
                  <c:v>4.5777511997784934</c:v>
                </c:pt>
                <c:pt idx="2309">
                  <c:v>4.5467794696674098</c:v>
                </c:pt>
                <c:pt idx="2310">
                  <c:v>4.5820645327326579</c:v>
                </c:pt>
                <c:pt idx="2311">
                  <c:v>4.6436478847188596</c:v>
                </c:pt>
                <c:pt idx="2312">
                  <c:v>4.6435692606738135</c:v>
                </c:pt>
                <c:pt idx="2313">
                  <c:v>4.6117354164766367</c:v>
                </c:pt>
                <c:pt idx="2314">
                  <c:v>4.6029255524579495</c:v>
                </c:pt>
                <c:pt idx="2315">
                  <c:v>4.5952896317664269</c:v>
                </c:pt>
                <c:pt idx="2316">
                  <c:v>4.5934379136884536</c:v>
                </c:pt>
                <c:pt idx="2317">
                  <c:v>4.6070959345883953</c:v>
                </c:pt>
                <c:pt idx="2318">
                  <c:v>4.5982682327458395</c:v>
                </c:pt>
                <c:pt idx="2319">
                  <c:v>4.6438652438094747</c:v>
                </c:pt>
                <c:pt idx="2320">
                  <c:v>4.6700785811337209</c:v>
                </c:pt>
                <c:pt idx="2321">
                  <c:v>4.6052082976841655</c:v>
                </c:pt>
                <c:pt idx="2322">
                  <c:v>4.6050846839522093</c:v>
                </c:pt>
                <c:pt idx="2323">
                  <c:v>4.6000740504863717</c:v>
                </c:pt>
                <c:pt idx="2324">
                  <c:v>4.5949811334508874</c:v>
                </c:pt>
                <c:pt idx="2325">
                  <c:v>4.5949811334508874</c:v>
                </c:pt>
                <c:pt idx="2326">
                  <c:v>4.5811111688739672</c:v>
                </c:pt>
                <c:pt idx="2327">
                  <c:v>4.5761719469812512</c:v>
                </c:pt>
                <c:pt idx="2328">
                  <c:v>4.5509532726787114</c:v>
                </c:pt>
                <c:pt idx="2329">
                  <c:v>4.5553029597495795</c:v>
                </c:pt>
                <c:pt idx="2330">
                  <c:v>4.5325331601691792</c:v>
                </c:pt>
                <c:pt idx="2331">
                  <c:v>4.4978064859219016</c:v>
                </c:pt>
                <c:pt idx="2332">
                  <c:v>4.4964446938239115</c:v>
                </c:pt>
                <c:pt idx="2333">
                  <c:v>4.4908218447848851</c:v>
                </c:pt>
                <c:pt idx="2334">
                  <c:v>4.541788540196003</c:v>
                </c:pt>
                <c:pt idx="2335">
                  <c:v>4.5454376043192202</c:v>
                </c:pt>
                <c:pt idx="2336">
                  <c:v>4.5802419029051737</c:v>
                </c:pt>
                <c:pt idx="2337">
                  <c:v>4.5567730673793703</c:v>
                </c:pt>
                <c:pt idx="2338">
                  <c:v>4.5214559485222745</c:v>
                </c:pt>
                <c:pt idx="2339">
                  <c:v>4.5605120979539784</c:v>
                </c:pt>
                <c:pt idx="2340">
                  <c:v>4.5734083481581909</c:v>
                </c:pt>
                <c:pt idx="2341">
                  <c:v>4.5685430653212808</c:v>
                </c:pt>
                <c:pt idx="2342">
                  <c:v>4.5667171560079076</c:v>
                </c:pt>
                <c:pt idx="2343">
                  <c:v>4.5551746129118609</c:v>
                </c:pt>
                <c:pt idx="2344">
                  <c:v>4.5578788991386281</c:v>
                </c:pt>
                <c:pt idx="2345">
                  <c:v>4.5227167285807939</c:v>
                </c:pt>
                <c:pt idx="2346">
                  <c:v>4.5588377590242812</c:v>
                </c:pt>
                <c:pt idx="2347">
                  <c:v>4.5639946376936278</c:v>
                </c:pt>
                <c:pt idx="2348">
                  <c:v>4.5975831383746959</c:v>
                </c:pt>
                <c:pt idx="2349">
                  <c:v>4.6257386507840836</c:v>
                </c:pt>
                <c:pt idx="2350">
                  <c:v>4.6344226468763372</c:v>
                </c:pt>
                <c:pt idx="2351">
                  <c:v>4.6344226468763372</c:v>
                </c:pt>
                <c:pt idx="2352">
                  <c:v>4.6248323286840991</c:v>
                </c:pt>
                <c:pt idx="2353">
                  <c:v>4.6068155197749618</c:v>
                </c:pt>
                <c:pt idx="2354">
                  <c:v>4.577925286270049</c:v>
                </c:pt>
                <c:pt idx="2355">
                  <c:v>4.6026699353021714</c:v>
                </c:pt>
                <c:pt idx="2356">
                  <c:v>4.6198317089937575</c:v>
                </c:pt>
                <c:pt idx="2357">
                  <c:v>4.624030877166482</c:v>
                </c:pt>
                <c:pt idx="2358">
                  <c:v>4.6349628212969076</c:v>
                </c:pt>
                <c:pt idx="2359">
                  <c:v>4.6661621161912681</c:v>
                </c:pt>
                <c:pt idx="2360">
                  <c:v>4.6717940922350962</c:v>
                </c:pt>
                <c:pt idx="2361">
                  <c:v>4.6717940922350962</c:v>
                </c:pt>
                <c:pt idx="2362">
                  <c:v>4.6609664328812102</c:v>
                </c:pt>
                <c:pt idx="2363">
                  <c:v>4.6897699881745805</c:v>
                </c:pt>
                <c:pt idx="2364">
                  <c:v>4.6790881075185657</c:v>
                </c:pt>
                <c:pt idx="2365">
                  <c:v>4.7051736767141854</c:v>
                </c:pt>
                <c:pt idx="2366">
                  <c:v>4.6968529562606935</c:v>
                </c:pt>
                <c:pt idx="2367">
                  <c:v>4.7150638648842307</c:v>
                </c:pt>
                <c:pt idx="2368">
                  <c:v>4.7072770102809542</c:v>
                </c:pt>
                <c:pt idx="2369">
                  <c:v>4.7339763589486985</c:v>
                </c:pt>
                <c:pt idx="2370">
                  <c:v>4.7326473618791933</c:v>
                </c:pt>
                <c:pt idx="2371">
                  <c:v>4.7454281689500801</c:v>
                </c:pt>
                <c:pt idx="2372">
                  <c:v>4.732368381436217</c:v>
                </c:pt>
                <c:pt idx="2373">
                  <c:v>4.7096626623487134</c:v>
                </c:pt>
                <c:pt idx="2374">
                  <c:v>4.7284147188046957</c:v>
                </c:pt>
                <c:pt idx="2375">
                  <c:v>4.710160363616005</c:v>
                </c:pt>
                <c:pt idx="2376">
                  <c:v>4.6965879805715218</c:v>
                </c:pt>
                <c:pt idx="2377">
                  <c:v>4.6867460490583772</c:v>
                </c:pt>
                <c:pt idx="2378">
                  <c:v>4.6664247574670412</c:v>
                </c:pt>
                <c:pt idx="2379">
                  <c:v>4.6687086286009283</c:v>
                </c:pt>
                <c:pt idx="2380">
                  <c:v>4.6863679164320651</c:v>
                </c:pt>
                <c:pt idx="2381">
                  <c:v>4.6974570792463215</c:v>
                </c:pt>
                <c:pt idx="2382">
                  <c:v>4.7033635955637143</c:v>
                </c:pt>
                <c:pt idx="2383">
                  <c:v>4.6524613122989944</c:v>
                </c:pt>
                <c:pt idx="2384">
                  <c:v>4.6251669040061119</c:v>
                </c:pt>
                <c:pt idx="2385">
                  <c:v>4.6285335160216921</c:v>
                </c:pt>
                <c:pt idx="2386">
                  <c:v>4.6285335160216921</c:v>
                </c:pt>
                <c:pt idx="2387">
                  <c:v>4.6230485673777446</c:v>
                </c:pt>
                <c:pt idx="2388">
                  <c:v>4.634392800892952</c:v>
                </c:pt>
                <c:pt idx="2389">
                  <c:v>4.6612755173880727</c:v>
                </c:pt>
                <c:pt idx="2390">
                  <c:v>4.619244821952698</c:v>
                </c:pt>
                <c:pt idx="2391">
                  <c:v>4.6000838112389486</c:v>
                </c:pt>
                <c:pt idx="2392">
                  <c:v>4.4839892987531185</c:v>
                </c:pt>
                <c:pt idx="2393">
                  <c:v>4.523236378481335</c:v>
                </c:pt>
                <c:pt idx="2394">
                  <c:v>4.5061249185558783</c:v>
                </c:pt>
                <c:pt idx="2395">
                  <c:v>4.4795290866459307</c:v>
                </c:pt>
                <c:pt idx="2396">
                  <c:v>4.4925385138045062</c:v>
                </c:pt>
                <c:pt idx="2397">
                  <c:v>4.5036238295949271</c:v>
                </c:pt>
                <c:pt idx="2398">
                  <c:v>4.4839365338426331</c:v>
                </c:pt>
                <c:pt idx="2399">
                  <c:v>4.476690958458196</c:v>
                </c:pt>
                <c:pt idx="2400">
                  <c:v>4.5369496659107371</c:v>
                </c:pt>
                <c:pt idx="2401">
                  <c:v>4.5122320780869307</c:v>
                </c:pt>
                <c:pt idx="2402">
                  <c:v>4.4526229624891904</c:v>
                </c:pt>
                <c:pt idx="2403">
                  <c:v>4.4461716877119182</c:v>
                </c:pt>
                <c:pt idx="2404">
                  <c:v>4.4616746771106053</c:v>
                </c:pt>
                <c:pt idx="2405">
                  <c:v>4.4768648700538707</c:v>
                </c:pt>
                <c:pt idx="2406">
                  <c:v>4.4868431439667198</c:v>
                </c:pt>
                <c:pt idx="2407">
                  <c:v>4.4721984426096304</c:v>
                </c:pt>
                <c:pt idx="2408">
                  <c:v>4.4248421054242542</c:v>
                </c:pt>
                <c:pt idx="2409">
                  <c:v>4.445565955424791</c:v>
                </c:pt>
                <c:pt idx="2410">
                  <c:v>4.463990428530523</c:v>
                </c:pt>
                <c:pt idx="2411">
                  <c:v>4.454228102980788</c:v>
                </c:pt>
                <c:pt idx="2412">
                  <c:v>4.4522606627990093</c:v>
                </c:pt>
                <c:pt idx="2413">
                  <c:v>4.4285533905206842</c:v>
                </c:pt>
                <c:pt idx="2414">
                  <c:v>4.4639263017062039</c:v>
                </c:pt>
                <c:pt idx="2415">
                  <c:v>4.4612018509547475</c:v>
                </c:pt>
                <c:pt idx="2416">
                  <c:v>4.4612018509547475</c:v>
                </c:pt>
                <c:pt idx="2417">
                  <c:v>4.4721764885759221</c:v>
                </c:pt>
                <c:pt idx="2418">
                  <c:v>4.4844556524103023</c:v>
                </c:pt>
                <c:pt idx="2419">
                  <c:v>4.4731093786308094</c:v>
                </c:pt>
                <c:pt idx="2420">
                  <c:v>4.4806011116614668</c:v>
                </c:pt>
                <c:pt idx="2421">
                  <c:v>4.5376333442355721</c:v>
                </c:pt>
                <c:pt idx="2422">
                  <c:v>4.5131402586109299</c:v>
                </c:pt>
                <c:pt idx="2423">
                  <c:v>4.5356855698296172</c:v>
                </c:pt>
                <c:pt idx="2424">
                  <c:v>4.5353415837275399</c:v>
                </c:pt>
                <c:pt idx="2425">
                  <c:v>4.5598905989592424</c:v>
                </c:pt>
                <c:pt idx="2426">
                  <c:v>4.5529771928199292</c:v>
                </c:pt>
                <c:pt idx="2427">
                  <c:v>4.5169500983459283</c:v>
                </c:pt>
                <c:pt idx="2428">
                  <c:v>4.5003340963939156</c:v>
                </c:pt>
                <c:pt idx="2429">
                  <c:v>4.4930847395998574</c:v>
                </c:pt>
                <c:pt idx="2430">
                  <c:v>4.4943191839743255</c:v>
                </c:pt>
                <c:pt idx="2431">
                  <c:v>4.4836915875891856</c:v>
                </c:pt>
                <c:pt idx="2432">
                  <c:v>4.4701906446769879</c:v>
                </c:pt>
                <c:pt idx="2433">
                  <c:v>4.4889542883061351</c:v>
                </c:pt>
                <c:pt idx="2434">
                  <c:v>4.5073952514762237</c:v>
                </c:pt>
                <c:pt idx="2435">
                  <c:v>4.4964250288156498</c:v>
                </c:pt>
                <c:pt idx="2436">
                  <c:v>4.4718255167244703</c:v>
                </c:pt>
                <c:pt idx="2437">
                  <c:v>4.4852826038709708</c:v>
                </c:pt>
                <c:pt idx="2438">
                  <c:v>4.4947500207484348</c:v>
                </c:pt>
                <c:pt idx="2439">
                  <c:v>4.5295212474259925</c:v>
                </c:pt>
                <c:pt idx="2440">
                  <c:v>4.5110921424497334</c:v>
                </c:pt>
                <c:pt idx="2441">
                  <c:v>4.5214947600502713</c:v>
                </c:pt>
                <c:pt idx="2442">
                  <c:v>4.5064720786823589</c:v>
                </c:pt>
                <c:pt idx="2443">
                  <c:v>4.540909086977539</c:v>
                </c:pt>
                <c:pt idx="2444">
                  <c:v>4.5103759742011178</c:v>
                </c:pt>
                <c:pt idx="2445">
                  <c:v>4.5239960130255854</c:v>
                </c:pt>
                <c:pt idx="2446">
                  <c:v>4.5403575337278568</c:v>
                </c:pt>
                <c:pt idx="2447">
                  <c:v>4.5476970809717132</c:v>
                </c:pt>
                <c:pt idx="2448">
                  <c:v>4.541083434083224</c:v>
                </c:pt>
                <c:pt idx="2449">
                  <c:v>4.5772971482809695</c:v>
                </c:pt>
                <c:pt idx="2450">
                  <c:v>4.5977736988237261</c:v>
                </c:pt>
                <c:pt idx="2451">
                  <c:v>4.5877948405068825</c:v>
                </c:pt>
                <c:pt idx="2452">
                  <c:v>4.5934100190342457</c:v>
                </c:pt>
                <c:pt idx="2453">
                  <c:v>4.5908809119691156</c:v>
                </c:pt>
                <c:pt idx="2454">
                  <c:v>4.5959680934839726</c:v>
                </c:pt>
                <c:pt idx="2455">
                  <c:v>4.6056797356523012</c:v>
                </c:pt>
                <c:pt idx="2456">
                  <c:v>4.6227046010229644</c:v>
                </c:pt>
                <c:pt idx="2457">
                  <c:v>4.6219807401729627</c:v>
                </c:pt>
                <c:pt idx="2458">
                  <c:v>4.6527215116643736</c:v>
                </c:pt>
                <c:pt idx="2459">
                  <c:v>4.6813039345622096</c:v>
                </c:pt>
                <c:pt idx="2460">
                  <c:v>4.6916184971605057</c:v>
                </c:pt>
                <c:pt idx="2461">
                  <c:v>4.7098228101395208</c:v>
                </c:pt>
                <c:pt idx="2462">
                  <c:v>4.6785049898566413</c:v>
                </c:pt>
                <c:pt idx="2463">
                  <c:v>4.7022662195577594</c:v>
                </c:pt>
                <c:pt idx="2464">
                  <c:v>4.6932787703209309</c:v>
                </c:pt>
                <c:pt idx="2465">
                  <c:v>4.6783253670992604</c:v>
                </c:pt>
                <c:pt idx="2466">
                  <c:v>4.7174370256916554</c:v>
                </c:pt>
                <c:pt idx="2467">
                  <c:v>4.7294747999817952</c:v>
                </c:pt>
                <c:pt idx="2468">
                  <c:v>4.7300190271832436</c:v>
                </c:pt>
                <c:pt idx="2469">
                  <c:v>4.6879106388781135</c:v>
                </c:pt>
                <c:pt idx="2470">
                  <c:v>4.6753367448457945</c:v>
                </c:pt>
                <c:pt idx="2471">
                  <c:v>4.6342132356509858</c:v>
                </c:pt>
                <c:pt idx="2472">
                  <c:v>4.6609162147624046</c:v>
                </c:pt>
                <c:pt idx="2473">
                  <c:v>4.6444050248765194</c:v>
                </c:pt>
                <c:pt idx="2474">
                  <c:v>4.6207012143519952</c:v>
                </c:pt>
                <c:pt idx="2475">
                  <c:v>4.5905990268151928</c:v>
                </c:pt>
                <c:pt idx="2476">
                  <c:v>4.6048655422299714</c:v>
                </c:pt>
                <c:pt idx="2477">
                  <c:v>4.608251409222313</c:v>
                </c:pt>
                <c:pt idx="2478">
                  <c:v>4.6504375507904436</c:v>
                </c:pt>
                <c:pt idx="2479">
                  <c:v>4.6066147144490905</c:v>
                </c:pt>
                <c:pt idx="2480">
                  <c:v>4.6066147144490905</c:v>
                </c:pt>
                <c:pt idx="2481">
                  <c:v>4.583685467492665</c:v>
                </c:pt>
                <c:pt idx="2482">
                  <c:v>4.6062259080775831</c:v>
                </c:pt>
                <c:pt idx="2483">
                  <c:v>4.6062259080775831</c:v>
                </c:pt>
                <c:pt idx="2484">
                  <c:v>4.6721166842712902</c:v>
                </c:pt>
                <c:pt idx="2485">
                  <c:v>4.6719959928839065</c:v>
                </c:pt>
                <c:pt idx="2486">
                  <c:v>4.6596308068683987</c:v>
                </c:pt>
                <c:pt idx="2487">
                  <c:v>4.5889789988627321</c:v>
                </c:pt>
                <c:pt idx="2488">
                  <c:v>4.5998323810982109</c:v>
                </c:pt>
                <c:pt idx="2489">
                  <c:v>4.6401590591062867</c:v>
                </c:pt>
                <c:pt idx="2490">
                  <c:v>4.6382552914185382</c:v>
                </c:pt>
                <c:pt idx="2491">
                  <c:v>4.6132400488555927</c:v>
                </c:pt>
                <c:pt idx="2492">
                  <c:v>4.6415468908521902</c:v>
                </c:pt>
                <c:pt idx="2493">
                  <c:v>4.5943304997691907</c:v>
                </c:pt>
                <c:pt idx="2494">
                  <c:v>4.62168625930284</c:v>
                </c:pt>
                <c:pt idx="2495">
                  <c:v>4.5844448324786864</c:v>
                </c:pt>
                <c:pt idx="2496">
                  <c:v>4.582035198447536</c:v>
                </c:pt>
                <c:pt idx="2497">
                  <c:v>4.5440042805592542</c:v>
                </c:pt>
                <c:pt idx="2498">
                  <c:v>4.5199589099596524</c:v>
                </c:pt>
                <c:pt idx="2499">
                  <c:v>4.4079625188499687</c:v>
                </c:pt>
                <c:pt idx="2500">
                  <c:v>4.3995764536064277</c:v>
                </c:pt>
                <c:pt idx="2501">
                  <c:v>4.4180219258091995</c:v>
                </c:pt>
                <c:pt idx="2502">
                  <c:v>4.4106707746621732</c:v>
                </c:pt>
                <c:pt idx="2503">
                  <c:v>4.3995023697482649</c:v>
                </c:pt>
                <c:pt idx="2504">
                  <c:v>4.413258835315454</c:v>
                </c:pt>
                <c:pt idx="2505">
                  <c:v>4.3527821554106465</c:v>
                </c:pt>
                <c:pt idx="2506">
                  <c:v>4.3259421218804022</c:v>
                </c:pt>
                <c:pt idx="2507">
                  <c:v>4.4132306931456045</c:v>
                </c:pt>
                <c:pt idx="2508">
                  <c:v>4.4481059595230636</c:v>
                </c:pt>
                <c:pt idx="2509">
                  <c:v>4.3495921226438199</c:v>
                </c:pt>
                <c:pt idx="2510">
                  <c:v>4.3442588907841602</c:v>
                </c:pt>
                <c:pt idx="2511">
                  <c:v>4.3440325845858441</c:v>
                </c:pt>
                <c:pt idx="2512">
                  <c:v>4.2911224584003804</c:v>
                </c:pt>
                <c:pt idx="2513">
                  <c:v>4.1268218965523875</c:v>
                </c:pt>
                <c:pt idx="2514">
                  <c:v>3.9351224427364593</c:v>
                </c:pt>
                <c:pt idx="2515">
                  <c:v>3.9960702441400247</c:v>
                </c:pt>
                <c:pt idx="2516">
                  <c:v>3.9556877985002488</c:v>
                </c:pt>
                <c:pt idx="2517">
                  <c:v>3.9039199911339018</c:v>
                </c:pt>
                <c:pt idx="2518">
                  <c:v>3.9834695575503356</c:v>
                </c:pt>
                <c:pt idx="2519">
                  <c:v>4.0339360222452951</c:v>
                </c:pt>
                <c:pt idx="2520">
                  <c:v>4.1334315420068624</c:v>
                </c:pt>
                <c:pt idx="2521">
                  <c:v>4.1119275538162112</c:v>
                </c:pt>
                <c:pt idx="2522">
                  <c:v>3.9716359982502776</c:v>
                </c:pt>
                <c:pt idx="2523">
                  <c:v>4.0059332463871229</c:v>
                </c:pt>
                <c:pt idx="2524">
                  <c:v>3.964360619699562</c:v>
                </c:pt>
                <c:pt idx="2525">
                  <c:v>4.0075436249936587</c:v>
                </c:pt>
                <c:pt idx="2526">
                  <c:v>4.0075436249936587</c:v>
                </c:pt>
                <c:pt idx="2527">
                  <c:v>4.01135348831078</c:v>
                </c:pt>
                <c:pt idx="2528">
                  <c:v>3.9167854482673605</c:v>
                </c:pt>
                <c:pt idx="2529">
                  <c:v>3.9548739311774721</c:v>
                </c:pt>
                <c:pt idx="2530">
                  <c:v>3.8085590381479353</c:v>
                </c:pt>
                <c:pt idx="2531">
                  <c:v>3.7933148042766911</c:v>
                </c:pt>
                <c:pt idx="2532">
                  <c:v>3.8779288887593508</c:v>
                </c:pt>
                <c:pt idx="2533">
                  <c:v>3.8855999236792598</c:v>
                </c:pt>
                <c:pt idx="2534">
                  <c:v>3.9693843392638395</c:v>
                </c:pt>
                <c:pt idx="2535">
                  <c:v>3.9450940236610177</c:v>
                </c:pt>
                <c:pt idx="2536">
                  <c:v>3.9771420623506759</c:v>
                </c:pt>
                <c:pt idx="2537">
                  <c:v>3.8933589611385684</c:v>
                </c:pt>
                <c:pt idx="2538">
                  <c:v>3.8634940238559374</c:v>
                </c:pt>
                <c:pt idx="2539">
                  <c:v>3.9273559758624823</c:v>
                </c:pt>
                <c:pt idx="2540">
                  <c:v>3.9035451070096965</c:v>
                </c:pt>
                <c:pt idx="2541">
                  <c:v>3.9009694658021443</c:v>
                </c:pt>
                <c:pt idx="2542">
                  <c:v>3.8384889781846998</c:v>
                </c:pt>
                <c:pt idx="2543">
                  <c:v>3.8281750505565455</c:v>
                </c:pt>
                <c:pt idx="2544">
                  <c:v>3.8134856262463748</c:v>
                </c:pt>
                <c:pt idx="2545">
                  <c:v>3.8311454658458142</c:v>
                </c:pt>
                <c:pt idx="2546">
                  <c:v>3.8311454658458142</c:v>
                </c:pt>
                <c:pt idx="2547">
                  <c:v>3.8749276137781243</c:v>
                </c:pt>
                <c:pt idx="2548">
                  <c:v>3.8506321602991314</c:v>
                </c:pt>
                <c:pt idx="2549">
                  <c:v>3.8793600225786542</c:v>
                </c:pt>
                <c:pt idx="2550">
                  <c:v>3.8693196810206962</c:v>
                </c:pt>
                <c:pt idx="2551">
                  <c:v>3.9372285324740175</c:v>
                </c:pt>
                <c:pt idx="2552">
                  <c:v>3.9372285324740175</c:v>
                </c:pt>
                <c:pt idx="2553">
                  <c:v>3.9905063586731693</c:v>
                </c:pt>
                <c:pt idx="2554">
                  <c:v>3.9962465271085281</c:v>
                </c:pt>
                <c:pt idx="2555">
                  <c:v>3.9774028664516208</c:v>
                </c:pt>
                <c:pt idx="2556">
                  <c:v>4.0408733191827242</c:v>
                </c:pt>
                <c:pt idx="2557">
                  <c:v>4.0230698539628742</c:v>
                </c:pt>
                <c:pt idx="2558">
                  <c:v>3.9602648372339235</c:v>
                </c:pt>
                <c:pt idx="2559">
                  <c:v>3.8672769162288692</c:v>
                </c:pt>
                <c:pt idx="2560">
                  <c:v>3.812797764989551</c:v>
                </c:pt>
                <c:pt idx="2561">
                  <c:v>3.735667743367038</c:v>
                </c:pt>
                <c:pt idx="2562">
                  <c:v>3.7875557960575206</c:v>
                </c:pt>
                <c:pt idx="2563">
                  <c:v>3.7618272386674905</c:v>
                </c:pt>
                <c:pt idx="2564">
                  <c:v>3.7076781006953183</c:v>
                </c:pt>
                <c:pt idx="2565">
                  <c:v>3.7149555802192826</c:v>
                </c:pt>
                <c:pt idx="2566">
                  <c:v>3.7344704520388197</c:v>
                </c:pt>
                <c:pt idx="2567">
                  <c:v>3.7491418783615935</c:v>
                </c:pt>
                <c:pt idx="2568">
                  <c:v>3.7528113211976746</c:v>
                </c:pt>
                <c:pt idx="2569">
                  <c:v>3.8302537151371405</c:v>
                </c:pt>
                <c:pt idx="2570">
                  <c:v>3.716483174554666</c:v>
                </c:pt>
                <c:pt idx="2571">
                  <c:v>3.6208258967883302</c:v>
                </c:pt>
                <c:pt idx="2572">
                  <c:v>3.6409248105376748</c:v>
                </c:pt>
                <c:pt idx="2573">
                  <c:v>3.6410746627213353</c:v>
                </c:pt>
                <c:pt idx="2574">
                  <c:v>3.5408098845139979</c:v>
                </c:pt>
                <c:pt idx="2575">
                  <c:v>3.4323753077940511</c:v>
                </c:pt>
                <c:pt idx="2576">
                  <c:v>3.4139293630247685</c:v>
                </c:pt>
                <c:pt idx="2577">
                  <c:v>3.4139293630247685</c:v>
                </c:pt>
                <c:pt idx="2578">
                  <c:v>3.4921080668161926</c:v>
                </c:pt>
                <c:pt idx="2579">
                  <c:v>3.5154177025353017</c:v>
                </c:pt>
                <c:pt idx="2580">
                  <c:v>3.3769195672536783</c:v>
                </c:pt>
                <c:pt idx="2581">
                  <c:v>3.3452873260970732</c:v>
                </c:pt>
                <c:pt idx="2582">
                  <c:v>3.2388942265048719</c:v>
                </c:pt>
                <c:pt idx="2583">
                  <c:v>3.1933814120524753</c:v>
                </c:pt>
                <c:pt idx="2584">
                  <c:v>3.0722725264457309</c:v>
                </c:pt>
                <c:pt idx="2585">
                  <c:v>3.0722725264457309</c:v>
                </c:pt>
                <c:pt idx="2586">
                  <c:v>3.1586606462036002</c:v>
                </c:pt>
                <c:pt idx="2587">
                  <c:v>3.0591399738435539</c:v>
                </c:pt>
                <c:pt idx="2588">
                  <c:v>3.1242941400439381</c:v>
                </c:pt>
                <c:pt idx="2589">
                  <c:v>3.2323338224458422</c:v>
                </c:pt>
                <c:pt idx="2590">
                  <c:v>3.1627637819248906</c:v>
                </c:pt>
                <c:pt idx="2591">
                  <c:v>3.1361589276181099</c:v>
                </c:pt>
                <c:pt idx="2592">
                  <c:v>3.0209162741043394</c:v>
                </c:pt>
                <c:pt idx="2593">
                  <c:v>3.0141967769934834</c:v>
                </c:pt>
                <c:pt idx="2594">
                  <c:v>2.982666023173822</c:v>
                </c:pt>
                <c:pt idx="2595">
                  <c:v>3.0468177030994483</c:v>
                </c:pt>
                <c:pt idx="2596">
                  <c:v>3.1004357474261388</c:v>
                </c:pt>
                <c:pt idx="2597">
                  <c:v>3.107524077368613</c:v>
                </c:pt>
                <c:pt idx="2598">
                  <c:v>2.9306276180350084</c:v>
                </c:pt>
                <c:pt idx="2599">
                  <c:v>3.0282528625072347</c:v>
                </c:pt>
                <c:pt idx="2600">
                  <c:v>3.1011856404558737</c:v>
                </c:pt>
                <c:pt idx="2601">
                  <c:v>3.1754497179965764</c:v>
                </c:pt>
                <c:pt idx="2602">
                  <c:v>3.1275551935364421</c:v>
                </c:pt>
                <c:pt idx="2603">
                  <c:v>3.1136280553977893</c:v>
                </c:pt>
                <c:pt idx="2604">
                  <c:v>3.0828346062594947</c:v>
                </c:pt>
                <c:pt idx="2605">
                  <c:v>3.06170452688588</c:v>
                </c:pt>
                <c:pt idx="2606">
                  <c:v>3.1469835613134367</c:v>
                </c:pt>
                <c:pt idx="2607">
                  <c:v>3.1933916226239702</c:v>
                </c:pt>
                <c:pt idx="2608">
                  <c:v>3.2235795242901291</c:v>
                </c:pt>
                <c:pt idx="2609">
                  <c:v>3.1679189293713681</c:v>
                </c:pt>
                <c:pt idx="2610">
                  <c:v>3.1053520036163698</c:v>
                </c:pt>
                <c:pt idx="2611">
                  <c:v>3.0806182661398456</c:v>
                </c:pt>
                <c:pt idx="2612">
                  <c:v>2.9609778064459471</c:v>
                </c:pt>
                <c:pt idx="2613">
                  <c:v>3.0481400209639067</c:v>
                </c:pt>
                <c:pt idx="2614">
                  <c:v>2.949931915696193</c:v>
                </c:pt>
                <c:pt idx="2615">
                  <c:v>2.9288319567636374</c:v>
                </c:pt>
                <c:pt idx="2616">
                  <c:v>2.9348102317371398</c:v>
                </c:pt>
                <c:pt idx="2617">
                  <c:v>2.9057859616677173</c:v>
                </c:pt>
                <c:pt idx="2618">
                  <c:v>2.889145836645961</c:v>
                </c:pt>
                <c:pt idx="2619">
                  <c:v>2.7735616290607736</c:v>
                </c:pt>
                <c:pt idx="2620">
                  <c:v>2.7846859848741454</c:v>
                </c:pt>
                <c:pt idx="2621">
                  <c:v>2.7755937330401355</c:v>
                </c:pt>
                <c:pt idx="2622">
                  <c:v>2.7531688506256975</c:v>
                </c:pt>
                <c:pt idx="2623">
                  <c:v>2.7028525494581808</c:v>
                </c:pt>
                <c:pt idx="2624">
                  <c:v>2.6295045440608131</c:v>
                </c:pt>
                <c:pt idx="2625">
                  <c:v>2.6295045440608131</c:v>
                </c:pt>
                <c:pt idx="2626">
                  <c:v>2.3381394596512686</c:v>
                </c:pt>
                <c:pt idx="2627">
                  <c:v>2.2649515001195644</c:v>
                </c:pt>
                <c:pt idx="2628">
                  <c:v>2.409773826903221</c:v>
                </c:pt>
                <c:pt idx="2629">
                  <c:v>2.4025942972355372</c:v>
                </c:pt>
                <c:pt idx="2630">
                  <c:v>2.3626035990812806</c:v>
                </c:pt>
                <c:pt idx="2631">
                  <c:v>2.3917700399682116</c:v>
                </c:pt>
                <c:pt idx="2632">
                  <c:v>2.4175185133716344</c:v>
                </c:pt>
                <c:pt idx="2633">
                  <c:v>2.2976266638481544</c:v>
                </c:pt>
                <c:pt idx="2634">
                  <c:v>2.2609748232272655</c:v>
                </c:pt>
                <c:pt idx="2635">
                  <c:v>2.2961307165076987</c:v>
                </c:pt>
                <c:pt idx="2636">
                  <c:v>2.1720933062459515</c:v>
                </c:pt>
                <c:pt idx="2637">
                  <c:v>2.1644764819099196</c:v>
                </c:pt>
                <c:pt idx="2638">
                  <c:v>2.1989086743184605</c:v>
                </c:pt>
                <c:pt idx="2639">
                  <c:v>2.1653302787524975</c:v>
                </c:pt>
                <c:pt idx="2640">
                  <c:v>2.1635530156490987</c:v>
                </c:pt>
                <c:pt idx="2641">
                  <c:v>2.1591740333397955</c:v>
                </c:pt>
                <c:pt idx="2642">
                  <c:v>2.1274667328147419</c:v>
                </c:pt>
                <c:pt idx="2643">
                  <c:v>2.1534794529253989</c:v>
                </c:pt>
                <c:pt idx="2644">
                  <c:v>2.1497431955705042</c:v>
                </c:pt>
                <c:pt idx="2645">
                  <c:v>2.1497431955705042</c:v>
                </c:pt>
                <c:pt idx="2646">
                  <c:v>2.2513409841151097</c:v>
                </c:pt>
                <c:pt idx="2647">
                  <c:v>2.3314837362764527</c:v>
                </c:pt>
                <c:pt idx="2648">
                  <c:v>2.1640156346673995</c:v>
                </c:pt>
                <c:pt idx="2649">
                  <c:v>2.1636842783215213</c:v>
                </c:pt>
                <c:pt idx="2650">
                  <c:v>2.2583940667240787</c:v>
                </c:pt>
                <c:pt idx="2651">
                  <c:v>2.1976032118776301</c:v>
                </c:pt>
                <c:pt idx="2652">
                  <c:v>2.1769559078043841</c:v>
                </c:pt>
                <c:pt idx="2653">
                  <c:v>2.0667054674255714</c:v>
                </c:pt>
                <c:pt idx="2654">
                  <c:v>1.9217190755304367</c:v>
                </c:pt>
                <c:pt idx="2655">
                  <c:v>1.8939974323828583</c:v>
                </c:pt>
                <c:pt idx="2656">
                  <c:v>1.8556682082295992</c:v>
                </c:pt>
                <c:pt idx="2657">
                  <c:v>1.8553191375546298</c:v>
                </c:pt>
                <c:pt idx="2658">
                  <c:v>1.759906969600167</c:v>
                </c:pt>
                <c:pt idx="2659">
                  <c:v>1.7176291106049095</c:v>
                </c:pt>
                <c:pt idx="2660">
                  <c:v>1.6494522303094068</c:v>
                </c:pt>
                <c:pt idx="2661">
                  <c:v>1.8573376202491658</c:v>
                </c:pt>
                <c:pt idx="2662">
                  <c:v>1.8074257664500135</c:v>
                </c:pt>
                <c:pt idx="2663">
                  <c:v>1.7684705723155347</c:v>
                </c:pt>
                <c:pt idx="2664">
                  <c:v>1.5900170927217083</c:v>
                </c:pt>
                <c:pt idx="2665">
                  <c:v>1.4518475817823744</c:v>
                </c:pt>
                <c:pt idx="2666">
                  <c:v>1.6587655720983638</c:v>
                </c:pt>
                <c:pt idx="2667">
                  <c:v>1.6236311482811931</c:v>
                </c:pt>
                <c:pt idx="2668">
                  <c:v>1.6763608748685717</c:v>
                </c:pt>
                <c:pt idx="2669">
                  <c:v>1.8815543152959451</c:v>
                </c:pt>
                <c:pt idx="2670">
                  <c:v>1.868999116953038</c:v>
                </c:pt>
                <c:pt idx="2671">
                  <c:v>1.7684317503022091</c:v>
                </c:pt>
                <c:pt idx="2672">
                  <c:v>1.7748193308165028</c:v>
                </c:pt>
                <c:pt idx="2673">
                  <c:v>1.7082660104022835</c:v>
                </c:pt>
                <c:pt idx="2674">
                  <c:v>1.6864951109808435</c:v>
                </c:pt>
                <c:pt idx="2675">
                  <c:v>1.8227726513383762</c:v>
                </c:pt>
                <c:pt idx="2676">
                  <c:v>1.9388102759250547</c:v>
                </c:pt>
                <c:pt idx="2677">
                  <c:v>1.9879750342766283</c:v>
                </c:pt>
                <c:pt idx="2678">
                  <c:v>1.9251086889291806</c:v>
                </c:pt>
                <c:pt idx="2679">
                  <c:v>2.0430729742111722</c:v>
                </c:pt>
                <c:pt idx="2680">
                  <c:v>1.984168589725134</c:v>
                </c:pt>
                <c:pt idx="2681">
                  <c:v>1.8897752215308834</c:v>
                </c:pt>
                <c:pt idx="2682">
                  <c:v>1.9457093980929119</c:v>
                </c:pt>
                <c:pt idx="2683">
                  <c:v>1.8889197755182414</c:v>
                </c:pt>
                <c:pt idx="2684">
                  <c:v>1.883638462125957</c:v>
                </c:pt>
                <c:pt idx="2685">
                  <c:v>1.943177030149519</c:v>
                </c:pt>
                <c:pt idx="2686">
                  <c:v>2.0373334158999263</c:v>
                </c:pt>
                <c:pt idx="2687">
                  <c:v>2.1589248143984401</c:v>
                </c:pt>
                <c:pt idx="2688">
                  <c:v>2.2066532835957879</c:v>
                </c:pt>
                <c:pt idx="2689">
                  <c:v>2.2494632706768853</c:v>
                </c:pt>
                <c:pt idx="2690">
                  <c:v>2.2845973982249732</c:v>
                </c:pt>
                <c:pt idx="2691">
                  <c:v>2.2877579347938859</c:v>
                </c:pt>
                <c:pt idx="2692">
                  <c:v>2.414694577180672</c:v>
                </c:pt>
                <c:pt idx="2693">
                  <c:v>2.4501284414300115</c:v>
                </c:pt>
                <c:pt idx="2694">
                  <c:v>2.4013772800409994</c:v>
                </c:pt>
                <c:pt idx="2695">
                  <c:v>2.3795681625100928</c:v>
                </c:pt>
                <c:pt idx="2696">
                  <c:v>2.3414148394553056</c:v>
                </c:pt>
                <c:pt idx="2697">
                  <c:v>2.4143712215267521</c:v>
                </c:pt>
                <c:pt idx="2698">
                  <c:v>2.4794837420293141</c:v>
                </c:pt>
                <c:pt idx="2699">
                  <c:v>2.4327371012922394</c:v>
                </c:pt>
                <c:pt idx="2700">
                  <c:v>2.3858376848893248</c:v>
                </c:pt>
                <c:pt idx="2701">
                  <c:v>2.3466721772586849</c:v>
                </c:pt>
                <c:pt idx="2702">
                  <c:v>2.2729019251545921</c:v>
                </c:pt>
                <c:pt idx="2703">
                  <c:v>2.2993034503999774</c:v>
                </c:pt>
                <c:pt idx="2704">
                  <c:v>2.3440108710753811</c:v>
                </c:pt>
                <c:pt idx="2705">
                  <c:v>2.4862489654273792</c:v>
                </c:pt>
                <c:pt idx="2706">
                  <c:v>2.5556756546324126</c:v>
                </c:pt>
                <c:pt idx="2707">
                  <c:v>2.4946583362731856</c:v>
                </c:pt>
                <c:pt idx="2708">
                  <c:v>2.5064553310013222</c:v>
                </c:pt>
                <c:pt idx="2709">
                  <c:v>2.4702385122538875</c:v>
                </c:pt>
                <c:pt idx="2710">
                  <c:v>2.4084281929373268</c:v>
                </c:pt>
                <c:pt idx="2711">
                  <c:v>2.4893540879238927</c:v>
                </c:pt>
                <c:pt idx="2712">
                  <c:v>2.5991948070444839</c:v>
                </c:pt>
                <c:pt idx="2713">
                  <c:v>2.527515914155098</c:v>
                </c:pt>
                <c:pt idx="2714">
                  <c:v>2.527515914155098</c:v>
                </c:pt>
                <c:pt idx="2715">
                  <c:v>2.5833209961770192</c:v>
                </c:pt>
                <c:pt idx="2716">
                  <c:v>2.6656516560819128</c:v>
                </c:pt>
                <c:pt idx="2717">
                  <c:v>2.6673123474362281</c:v>
                </c:pt>
                <c:pt idx="2718">
                  <c:v>2.667933374244114</c:v>
                </c:pt>
                <c:pt idx="2719">
                  <c:v>2.667933374244114</c:v>
                </c:pt>
                <c:pt idx="2720">
                  <c:v>2.5614445748163188</c:v>
                </c:pt>
                <c:pt idx="2721">
                  <c:v>2.4983548132206397</c:v>
                </c:pt>
                <c:pt idx="2722">
                  <c:v>2.5036570522212189</c:v>
                </c:pt>
                <c:pt idx="2723">
                  <c:v>2.526994999148128</c:v>
                </c:pt>
                <c:pt idx="2724">
                  <c:v>2.447571879230392</c:v>
                </c:pt>
                <c:pt idx="2725">
                  <c:v>2.7359627916956981</c:v>
                </c:pt>
                <c:pt idx="2726">
                  <c:v>2.8804885261047102</c:v>
                </c:pt>
                <c:pt idx="2727">
                  <c:v>2.8161474077540496</c:v>
                </c:pt>
                <c:pt idx="2728">
                  <c:v>2.9821803566094109</c:v>
                </c:pt>
                <c:pt idx="2729">
                  <c:v>2.9991341297774148</c:v>
                </c:pt>
                <c:pt idx="2730">
                  <c:v>2.9850893671563936</c:v>
                </c:pt>
                <c:pt idx="2731">
                  <c:v>2.9043410052639471</c:v>
                </c:pt>
                <c:pt idx="2732">
                  <c:v>2.8807338645612806</c:v>
                </c:pt>
                <c:pt idx="2733">
                  <c:v>2.9536365192264107</c:v>
                </c:pt>
                <c:pt idx="2734">
                  <c:v>2.8745536578646451</c:v>
                </c:pt>
                <c:pt idx="2735">
                  <c:v>2.9623528598651503</c:v>
                </c:pt>
                <c:pt idx="2736">
                  <c:v>2.8690651158397786</c:v>
                </c:pt>
                <c:pt idx="2737">
                  <c:v>2.8352127512165288</c:v>
                </c:pt>
                <c:pt idx="2738">
                  <c:v>2.7260826777669349</c:v>
                </c:pt>
                <c:pt idx="2739">
                  <c:v>2.7206767430926004</c:v>
                </c:pt>
                <c:pt idx="2740">
                  <c:v>2.6948032337137025</c:v>
                </c:pt>
                <c:pt idx="2741">
                  <c:v>2.6603023837599511</c:v>
                </c:pt>
                <c:pt idx="2742">
                  <c:v>2.6474536257707197</c:v>
                </c:pt>
                <c:pt idx="2743">
                  <c:v>2.5904205099330539</c:v>
                </c:pt>
                <c:pt idx="2744">
                  <c:v>2.5904205099330539</c:v>
                </c:pt>
                <c:pt idx="2745">
                  <c:v>2.5351660705386938</c:v>
                </c:pt>
                <c:pt idx="2746">
                  <c:v>2.551545604638354</c:v>
                </c:pt>
                <c:pt idx="2747">
                  <c:v>2.503927197051921</c:v>
                </c:pt>
                <c:pt idx="2748">
                  <c:v>2.509068525028713</c:v>
                </c:pt>
                <c:pt idx="2749">
                  <c:v>2.6378649216429544</c:v>
                </c:pt>
                <c:pt idx="2750">
                  <c:v>2.5611953502782909</c:v>
                </c:pt>
                <c:pt idx="2751">
                  <c:v>2.4740198194442815</c:v>
                </c:pt>
                <c:pt idx="2752">
                  <c:v>2.472577957598908</c:v>
                </c:pt>
                <c:pt idx="2753">
                  <c:v>2.5956683254695574</c:v>
                </c:pt>
                <c:pt idx="2754">
                  <c:v>2.6729324605826483</c:v>
                </c:pt>
                <c:pt idx="2755">
                  <c:v>2.682714347690784</c:v>
                </c:pt>
                <c:pt idx="2756">
                  <c:v>2.7381091690976329</c:v>
                </c:pt>
                <c:pt idx="2757">
                  <c:v>2.7699328441401927</c:v>
                </c:pt>
                <c:pt idx="2758">
                  <c:v>2.6433500848986653</c:v>
                </c:pt>
                <c:pt idx="2759">
                  <c:v>2.6741510333503835</c:v>
                </c:pt>
                <c:pt idx="2760">
                  <c:v>2.5887988227057841</c:v>
                </c:pt>
                <c:pt idx="2761">
                  <c:v>2.6395480560927163</c:v>
                </c:pt>
                <c:pt idx="2762">
                  <c:v>2.6274256565500727</c:v>
                </c:pt>
                <c:pt idx="2763">
                  <c:v>2.5331789121610848</c:v>
                </c:pt>
                <c:pt idx="2764">
                  <c:v>2.5190068396984402</c:v>
                </c:pt>
                <c:pt idx="2765">
                  <c:v>2.5311818110753519</c:v>
                </c:pt>
                <c:pt idx="2766">
                  <c:v>2.5405043692590299</c:v>
                </c:pt>
                <c:pt idx="2767">
                  <c:v>2.543035347975128</c:v>
                </c:pt>
                <c:pt idx="2768">
                  <c:v>2.4533329338580994</c:v>
                </c:pt>
                <c:pt idx="2769">
                  <c:v>2.5324375281398326</c:v>
                </c:pt>
                <c:pt idx="2770">
                  <c:v>2.5557832416325272</c:v>
                </c:pt>
                <c:pt idx="2771">
                  <c:v>2.4664671744205831</c:v>
                </c:pt>
                <c:pt idx="2772">
                  <c:v>2.5016887858981742</c:v>
                </c:pt>
                <c:pt idx="2773">
                  <c:v>2.4760450514164902</c:v>
                </c:pt>
                <c:pt idx="2774">
                  <c:v>2.4557300901453334</c:v>
                </c:pt>
                <c:pt idx="2775">
                  <c:v>2.419952344905699</c:v>
                </c:pt>
                <c:pt idx="2776">
                  <c:v>2.3884552930963783</c:v>
                </c:pt>
                <c:pt idx="2777">
                  <c:v>2.3349771591972215</c:v>
                </c:pt>
                <c:pt idx="2778">
                  <c:v>2.4030544913279113</c:v>
                </c:pt>
                <c:pt idx="2779">
                  <c:v>2.491580265442102</c:v>
                </c:pt>
                <c:pt idx="2780">
                  <c:v>2.4256565237078074</c:v>
                </c:pt>
                <c:pt idx="2781">
                  <c:v>2.4487360889412213</c:v>
                </c:pt>
                <c:pt idx="2782">
                  <c:v>2.404078941648768</c:v>
                </c:pt>
                <c:pt idx="2783">
                  <c:v>2.448739009000549</c:v>
                </c:pt>
                <c:pt idx="2784">
                  <c:v>2.4226721010243444</c:v>
                </c:pt>
                <c:pt idx="2785">
                  <c:v>2.4226721010243444</c:v>
                </c:pt>
                <c:pt idx="2786">
                  <c:v>2.4226721010243444</c:v>
                </c:pt>
                <c:pt idx="2787">
                  <c:v>2.3549584693295631</c:v>
                </c:pt>
                <c:pt idx="2788">
                  <c:v>2.3399779511185952</c:v>
                </c:pt>
                <c:pt idx="2789">
                  <c:v>2.2931441213598394</c:v>
                </c:pt>
                <c:pt idx="2790">
                  <c:v>2.3375747694445344</c:v>
                </c:pt>
                <c:pt idx="2791">
                  <c:v>2.4048410654661825</c:v>
                </c:pt>
                <c:pt idx="2792">
                  <c:v>2.3684678448574594</c:v>
                </c:pt>
                <c:pt idx="2793">
                  <c:v>2.348139004537297</c:v>
                </c:pt>
                <c:pt idx="2794">
                  <c:v>2.32099102898915</c:v>
                </c:pt>
                <c:pt idx="2795">
                  <c:v>2.3518241653662422</c:v>
                </c:pt>
                <c:pt idx="2796">
                  <c:v>1.9865801839198411</c:v>
                </c:pt>
                <c:pt idx="2797">
                  <c:v>2.0995530523904278</c:v>
                </c:pt>
                <c:pt idx="2798">
                  <c:v>1.8836383685296969</c:v>
                </c:pt>
                <c:pt idx="2799">
                  <c:v>1.9959945158691752</c:v>
                </c:pt>
                <c:pt idx="2800">
                  <c:v>2.2845103612427713</c:v>
                </c:pt>
                <c:pt idx="2801">
                  <c:v>2.2495856739455853</c:v>
                </c:pt>
                <c:pt idx="2802">
                  <c:v>2.2071110014151656</c:v>
                </c:pt>
                <c:pt idx="2803">
                  <c:v>2.0534842466815761</c:v>
                </c:pt>
                <c:pt idx="2804">
                  <c:v>2.2193020071844169</c:v>
                </c:pt>
                <c:pt idx="2805">
                  <c:v>2.187780734327577</c:v>
                </c:pt>
                <c:pt idx="2806">
                  <c:v>1.8757223893457518</c:v>
                </c:pt>
                <c:pt idx="2807">
                  <c:v>2.0627158820466951</c:v>
                </c:pt>
                <c:pt idx="2808">
                  <c:v>1.9693321138779234</c:v>
                </c:pt>
                <c:pt idx="2809">
                  <c:v>1.7730420059229997</c:v>
                </c:pt>
                <c:pt idx="2810">
                  <c:v>1.7112126313361056</c:v>
                </c:pt>
                <c:pt idx="2811">
                  <c:v>1.576535047644579</c:v>
                </c:pt>
                <c:pt idx="2812">
                  <c:v>1.5578672770522271</c:v>
                </c:pt>
                <c:pt idx="2813">
                  <c:v>1.6865189682053847</c:v>
                </c:pt>
                <c:pt idx="2814">
                  <c:v>1.6537147760218254</c:v>
                </c:pt>
                <c:pt idx="2815">
                  <c:v>1.5786015579225465</c:v>
                </c:pt>
                <c:pt idx="2816">
                  <c:v>1.5786015579225465</c:v>
                </c:pt>
                <c:pt idx="2817">
                  <c:v>1.7040507350216221</c:v>
                </c:pt>
                <c:pt idx="2818">
                  <c:v>1.5162577512649384</c:v>
                </c:pt>
                <c:pt idx="2819">
                  <c:v>1.460726156034694</c:v>
                </c:pt>
                <c:pt idx="2820">
                  <c:v>1.4045106971903487</c:v>
                </c:pt>
                <c:pt idx="2821">
                  <c:v>1.4758023527770665</c:v>
                </c:pt>
                <c:pt idx="2822">
                  <c:v>1.3775650962113766</c:v>
                </c:pt>
                <c:pt idx="2823">
                  <c:v>1.371827757055234</c:v>
                </c:pt>
                <c:pt idx="2824">
                  <c:v>1.4393476874859137</c:v>
                </c:pt>
                <c:pt idx="2825">
                  <c:v>1.4341657623143855</c:v>
                </c:pt>
                <c:pt idx="2826">
                  <c:v>1.4491094854907836</c:v>
                </c:pt>
                <c:pt idx="2827">
                  <c:v>1.4369686838704498</c:v>
                </c:pt>
                <c:pt idx="2828">
                  <c:v>1.3472788043334039</c:v>
                </c:pt>
                <c:pt idx="2829">
                  <c:v>1.3156784394771652</c:v>
                </c:pt>
                <c:pt idx="2830">
                  <c:v>1.2201004178603032</c:v>
                </c:pt>
                <c:pt idx="2831">
                  <c:v>1.0775992045510971</c:v>
                </c:pt>
                <c:pt idx="2832">
                  <c:v>1.040285512873677</c:v>
                </c:pt>
                <c:pt idx="2833">
                  <c:v>1.0855819842927668</c:v>
                </c:pt>
                <c:pt idx="2834">
                  <c:v>1.0391799100309667</c:v>
                </c:pt>
                <c:pt idx="2835">
                  <c:v>1.1055982750437232</c:v>
                </c:pt>
                <c:pt idx="2836">
                  <c:v>1.1194697268928664</c:v>
                </c:pt>
                <c:pt idx="2837">
                  <c:v>1.1194697268928664</c:v>
                </c:pt>
                <c:pt idx="2838">
                  <c:v>1.0101889010995266</c:v>
                </c:pt>
                <c:pt idx="2839">
                  <c:v>0.99953345379987069</c:v>
                </c:pt>
                <c:pt idx="2840">
                  <c:v>1.0231542832884861</c:v>
                </c:pt>
                <c:pt idx="2841">
                  <c:v>1.0353334669780159</c:v>
                </c:pt>
                <c:pt idx="2842">
                  <c:v>1.0166791715967658</c:v>
                </c:pt>
                <c:pt idx="2843">
                  <c:v>0.99034504352330588</c:v>
                </c:pt>
                <c:pt idx="2844">
                  <c:v>1.021900523800281</c:v>
                </c:pt>
                <c:pt idx="2845">
                  <c:v>1.0861707704076589</c:v>
                </c:pt>
                <c:pt idx="2846">
                  <c:v>1.228245085590068</c:v>
                </c:pt>
                <c:pt idx="2847">
                  <c:v>1.1293458038219968</c:v>
                </c:pt>
                <c:pt idx="2848">
                  <c:v>1.1294033208130319</c:v>
                </c:pt>
                <c:pt idx="2849">
                  <c:v>1.1294033208130319</c:v>
                </c:pt>
                <c:pt idx="2850">
                  <c:v>1.0335767404072136</c:v>
                </c:pt>
                <c:pt idx="2851">
                  <c:v>1.0335767404072136</c:v>
                </c:pt>
                <c:pt idx="2852">
                  <c:v>0.95540753994434968</c:v>
                </c:pt>
                <c:pt idx="2853">
                  <c:v>0.95087846254595243</c:v>
                </c:pt>
                <c:pt idx="2854">
                  <c:v>0.91366413589134621</c:v>
                </c:pt>
                <c:pt idx="2855">
                  <c:v>0.9283992782768582</c:v>
                </c:pt>
                <c:pt idx="2856">
                  <c:v>1.0336929598449276</c:v>
                </c:pt>
                <c:pt idx="2857">
                  <c:v>1.0823802785218843</c:v>
                </c:pt>
                <c:pt idx="2858">
                  <c:v>0.98141602568320629</c:v>
                </c:pt>
                <c:pt idx="2859">
                  <c:v>0.96380913092668563</c:v>
                </c:pt>
                <c:pt idx="2860">
                  <c:v>0.91247060493573096</c:v>
                </c:pt>
                <c:pt idx="2861">
                  <c:v>0.89632265421482049</c:v>
                </c:pt>
                <c:pt idx="2862">
                  <c:v>0.88650488228436519</c:v>
                </c:pt>
                <c:pt idx="2863">
                  <c:v>0.8285256597951357</c:v>
                </c:pt>
                <c:pt idx="2864">
                  <c:v>1.0353525299584172</c:v>
                </c:pt>
                <c:pt idx="2865">
                  <c:v>1.0784809115581884</c:v>
                </c:pt>
                <c:pt idx="2866">
                  <c:v>1.1629101238311685</c:v>
                </c:pt>
                <c:pt idx="2867">
                  <c:v>1.251092672962536</c:v>
                </c:pt>
                <c:pt idx="2868">
                  <c:v>1.2812893332312201</c:v>
                </c:pt>
                <c:pt idx="2869">
                  <c:v>1.2925045240160731</c:v>
                </c:pt>
                <c:pt idx="2870">
                  <c:v>1.2767095005882307</c:v>
                </c:pt>
                <c:pt idx="2871">
                  <c:v>1.1718179742840815</c:v>
                </c:pt>
                <c:pt idx="2872">
                  <c:v>1.1818218477523745</c:v>
                </c:pt>
                <c:pt idx="2873">
                  <c:v>1.1535640490801904</c:v>
                </c:pt>
                <c:pt idx="2874">
                  <c:v>1.2058163761563794</c:v>
                </c:pt>
                <c:pt idx="2875">
                  <c:v>1.0689151513105788</c:v>
                </c:pt>
                <c:pt idx="2876">
                  <c:v>1.070726050904979</c:v>
                </c:pt>
                <c:pt idx="2877">
                  <c:v>1.072970312821943</c:v>
                </c:pt>
                <c:pt idx="2878">
                  <c:v>1.0692330683938138</c:v>
                </c:pt>
                <c:pt idx="2879">
                  <c:v>0.99657364842728613</c:v>
                </c:pt>
                <c:pt idx="2880">
                  <c:v>1.0187958118205545</c:v>
                </c:pt>
                <c:pt idx="2881">
                  <c:v>1.0270301593045355</c:v>
                </c:pt>
                <c:pt idx="2882">
                  <c:v>1.0479606523323033</c:v>
                </c:pt>
                <c:pt idx="2883">
                  <c:v>1.0764793176485106</c:v>
                </c:pt>
                <c:pt idx="2884">
                  <c:v>1.080194261757442</c:v>
                </c:pt>
                <c:pt idx="2885">
                  <c:v>1.080194261757442</c:v>
                </c:pt>
                <c:pt idx="2886">
                  <c:v>1.0339727008592947</c:v>
                </c:pt>
                <c:pt idx="2887">
                  <c:v>1.0093259068074336</c:v>
                </c:pt>
                <c:pt idx="2888">
                  <c:v>0.94501214975691539</c:v>
                </c:pt>
                <c:pt idx="2889">
                  <c:v>0.99626128096884237</c:v>
                </c:pt>
                <c:pt idx="2890">
                  <c:v>0.99694406597307172</c:v>
                </c:pt>
                <c:pt idx="2891">
                  <c:v>1.0280210674547097</c:v>
                </c:pt>
                <c:pt idx="2892">
                  <c:v>1.030495767967458</c:v>
                </c:pt>
                <c:pt idx="2893">
                  <c:v>1.0835668126366287</c:v>
                </c:pt>
                <c:pt idx="2894">
                  <c:v>1.0662113536606603</c:v>
                </c:pt>
                <c:pt idx="2895">
                  <c:v>1.0662113536606603</c:v>
                </c:pt>
                <c:pt idx="2896">
                  <c:v>1.0641034619790806</c:v>
                </c:pt>
                <c:pt idx="2897">
                  <c:v>1.1105239751134999</c:v>
                </c:pt>
                <c:pt idx="2898">
                  <c:v>1.146642012065876</c:v>
                </c:pt>
                <c:pt idx="2899">
                  <c:v>1.1428116571431881</c:v>
                </c:pt>
                <c:pt idx="2900">
                  <c:v>1.1461117060067998</c:v>
                </c:pt>
                <c:pt idx="2901">
                  <c:v>1.1984707082197033</c:v>
                </c:pt>
                <c:pt idx="2902">
                  <c:v>1.0879747525629946</c:v>
                </c:pt>
                <c:pt idx="2903">
                  <c:v>1.1296386110579251</c:v>
                </c:pt>
                <c:pt idx="2904">
                  <c:v>1.104334838380157</c:v>
                </c:pt>
                <c:pt idx="2905">
                  <c:v>1.1418231704155746</c:v>
                </c:pt>
                <c:pt idx="2906">
                  <c:v>1.1418231704155746</c:v>
                </c:pt>
                <c:pt idx="2907">
                  <c:v>1.1018621388271499</c:v>
                </c:pt>
                <c:pt idx="2908">
                  <c:v>1.208399681528141</c:v>
                </c:pt>
                <c:pt idx="2909">
                  <c:v>1.1921665471003666</c:v>
                </c:pt>
                <c:pt idx="2910">
                  <c:v>1.1613283927842355</c:v>
                </c:pt>
                <c:pt idx="2911">
                  <c:v>1.2043439391606046</c:v>
                </c:pt>
                <c:pt idx="2912">
                  <c:v>1.2571096268286117</c:v>
                </c:pt>
                <c:pt idx="2913">
                  <c:v>1.3181866895222905</c:v>
                </c:pt>
                <c:pt idx="2914">
                  <c:v>1.3086919449283749</c:v>
                </c:pt>
                <c:pt idx="2915">
                  <c:v>1.1795438006553685</c:v>
                </c:pt>
                <c:pt idx="2916">
                  <c:v>1.1795438006553685</c:v>
                </c:pt>
                <c:pt idx="2917">
                  <c:v>1.0953909058167937</c:v>
                </c:pt>
                <c:pt idx="2918">
                  <c:v>1.1166754201385884</c:v>
                </c:pt>
                <c:pt idx="2919">
                  <c:v>1.1777935601187306</c:v>
                </c:pt>
                <c:pt idx="2920">
                  <c:v>1.179843542463991</c:v>
                </c:pt>
                <c:pt idx="2921">
                  <c:v>1.2244753246087734</c:v>
                </c:pt>
                <c:pt idx="2922">
                  <c:v>1.250091251876261</c:v>
                </c:pt>
                <c:pt idx="2923">
                  <c:v>1.2829579271627707</c:v>
                </c:pt>
                <c:pt idx="2924">
                  <c:v>1.3085710046340906</c:v>
                </c:pt>
                <c:pt idx="2925">
                  <c:v>1.3246633201064719</c:v>
                </c:pt>
                <c:pt idx="2926">
                  <c:v>1.2605396383615712</c:v>
                </c:pt>
                <c:pt idx="2927">
                  <c:v>1.2576152989002287</c:v>
                </c:pt>
                <c:pt idx="2928">
                  <c:v>1.3036421064555472</c:v>
                </c:pt>
                <c:pt idx="2929">
                  <c:v>1.1687698061611203</c:v>
                </c:pt>
                <c:pt idx="2930">
                  <c:v>1.2627068193201345</c:v>
                </c:pt>
                <c:pt idx="2931">
                  <c:v>1.2555018091314896</c:v>
                </c:pt>
                <c:pt idx="2932">
                  <c:v>1.275234453519368</c:v>
                </c:pt>
                <c:pt idx="2933">
                  <c:v>1.2764966114056862</c:v>
                </c:pt>
                <c:pt idx="2934">
                  <c:v>1.3302294362183349</c:v>
                </c:pt>
                <c:pt idx="2935">
                  <c:v>1.2869982185446454</c:v>
                </c:pt>
                <c:pt idx="2936">
                  <c:v>1.2836993671484125</c:v>
                </c:pt>
                <c:pt idx="2937">
                  <c:v>1.2310293705174307</c:v>
                </c:pt>
                <c:pt idx="2938">
                  <c:v>1.17949659895127</c:v>
                </c:pt>
                <c:pt idx="2939">
                  <c:v>1.2129138323398496</c:v>
                </c:pt>
                <c:pt idx="2940">
                  <c:v>1.2554419168122732</c:v>
                </c:pt>
                <c:pt idx="2941">
                  <c:v>1.3075642748645475</c:v>
                </c:pt>
                <c:pt idx="2942">
                  <c:v>1.2822608344254367</c:v>
                </c:pt>
                <c:pt idx="2943">
                  <c:v>1.2559782707752993</c:v>
                </c:pt>
                <c:pt idx="2944">
                  <c:v>1.268500005624315</c:v>
                </c:pt>
                <c:pt idx="2945">
                  <c:v>1.2547818392355814</c:v>
                </c:pt>
                <c:pt idx="2946">
                  <c:v>1.1890121753646616</c:v>
                </c:pt>
                <c:pt idx="2947">
                  <c:v>1.1573751578183296</c:v>
                </c:pt>
                <c:pt idx="2948">
                  <c:v>1.1573616420306421</c:v>
                </c:pt>
                <c:pt idx="2949">
                  <c:v>1.1910427336991549</c:v>
                </c:pt>
                <c:pt idx="2950">
                  <c:v>1.2390597727391768</c:v>
                </c:pt>
                <c:pt idx="2951">
                  <c:v>1.2038511581027662</c:v>
                </c:pt>
                <c:pt idx="2952">
                  <c:v>1.2210033471392703</c:v>
                </c:pt>
                <c:pt idx="2953">
                  <c:v>1.2369388889600992</c:v>
                </c:pt>
                <c:pt idx="2954">
                  <c:v>1.2229490915867902</c:v>
                </c:pt>
                <c:pt idx="2955">
                  <c:v>1.2356693064186339</c:v>
                </c:pt>
                <c:pt idx="2956">
                  <c:v>1.1847705820223862</c:v>
                </c:pt>
                <c:pt idx="2957">
                  <c:v>1.2053625320398615</c:v>
                </c:pt>
                <c:pt idx="2958">
                  <c:v>1.1974957061024079</c:v>
                </c:pt>
                <c:pt idx="2959">
                  <c:v>1.1630072135144394</c:v>
                </c:pt>
                <c:pt idx="2960">
                  <c:v>1.1414478544176685</c:v>
                </c:pt>
                <c:pt idx="2961">
                  <c:v>1.1757361862474982</c:v>
                </c:pt>
                <c:pt idx="2962">
                  <c:v>1.197104583499913</c:v>
                </c:pt>
                <c:pt idx="2963">
                  <c:v>1.187478843241236</c:v>
                </c:pt>
                <c:pt idx="2964">
                  <c:v>1.1774826957392956</c:v>
                </c:pt>
                <c:pt idx="2965">
                  <c:v>1.1703522949276075</c:v>
                </c:pt>
                <c:pt idx="2966">
                  <c:v>1.1136827440818009</c:v>
                </c:pt>
                <c:pt idx="2967">
                  <c:v>1.1037385614853916</c:v>
                </c:pt>
                <c:pt idx="2968">
                  <c:v>1.0976772698977375</c:v>
                </c:pt>
                <c:pt idx="2969">
                  <c:v>1.0866542026787043</c:v>
                </c:pt>
                <c:pt idx="2970">
                  <c:v>1.0922212521716028</c:v>
                </c:pt>
                <c:pt idx="2971">
                  <c:v>1.1271572257115883</c:v>
                </c:pt>
                <c:pt idx="2972">
                  <c:v>1.1262636447351377</c:v>
                </c:pt>
                <c:pt idx="2973">
                  <c:v>1.0958845204304235</c:v>
                </c:pt>
                <c:pt idx="2974">
                  <c:v>1.0712562123161937</c:v>
                </c:pt>
                <c:pt idx="2975">
                  <c:v>1.0724148202915538</c:v>
                </c:pt>
                <c:pt idx="2976">
                  <c:v>1.0724148202915538</c:v>
                </c:pt>
                <c:pt idx="2977">
                  <c:v>1.0927321482564398</c:v>
                </c:pt>
                <c:pt idx="2978">
                  <c:v>1.0623374305984017</c:v>
                </c:pt>
                <c:pt idx="2979">
                  <c:v>1.0945686609272292</c:v>
                </c:pt>
                <c:pt idx="2980">
                  <c:v>1.0876523102836606</c:v>
                </c:pt>
                <c:pt idx="2981">
                  <c:v>1.0876523102836606</c:v>
                </c:pt>
                <c:pt idx="2982">
                  <c:v>1.0851672740177565</c:v>
                </c:pt>
                <c:pt idx="2983">
                  <c:v>1.0942589262895841</c:v>
                </c:pt>
                <c:pt idx="2984">
                  <c:v>1.0704487246651413</c:v>
                </c:pt>
                <c:pt idx="2985">
                  <c:v>1.0714557165704091</c:v>
                </c:pt>
                <c:pt idx="2986">
                  <c:v>1.3949688278606287</c:v>
                </c:pt>
                <c:pt idx="2987">
                  <c:v>1.4910164714227956</c:v>
                </c:pt>
                <c:pt idx="2988">
                  <c:v>1.4066618720727706</c:v>
                </c:pt>
                <c:pt idx="2989">
                  <c:v>1.4257296314924437</c:v>
                </c:pt>
                <c:pt idx="2990">
                  <c:v>1.4253380004538834</c:v>
                </c:pt>
                <c:pt idx="2991">
                  <c:v>1.4208365349447765</c:v>
                </c:pt>
                <c:pt idx="2992">
                  <c:v>1.3833332062664527</c:v>
                </c:pt>
                <c:pt idx="2993">
                  <c:v>1.3950743612888377</c:v>
                </c:pt>
                <c:pt idx="2994">
                  <c:v>1.3670714952365377</c:v>
                </c:pt>
                <c:pt idx="2995">
                  <c:v>1.4179149229303927</c:v>
                </c:pt>
                <c:pt idx="2996">
                  <c:v>1.4146668124022741</c:v>
                </c:pt>
                <c:pt idx="2997">
                  <c:v>1.3878127715318551</c:v>
                </c:pt>
                <c:pt idx="2998">
                  <c:v>1.4161946305389728</c:v>
                </c:pt>
                <c:pt idx="2999">
                  <c:v>1.4335230544491611</c:v>
                </c:pt>
                <c:pt idx="3000">
                  <c:v>1.3540018966058409</c:v>
                </c:pt>
                <c:pt idx="3001">
                  <c:v>1.3456524279491926</c:v>
                </c:pt>
                <c:pt idx="3002">
                  <c:v>1.3560702005993137</c:v>
                </c:pt>
                <c:pt idx="3003">
                  <c:v>1.3617836153288034</c:v>
                </c:pt>
                <c:pt idx="3004">
                  <c:v>1.3098850712677443</c:v>
                </c:pt>
                <c:pt idx="3005">
                  <c:v>1.2636553514645095</c:v>
                </c:pt>
                <c:pt idx="3006">
                  <c:v>1.2636553514645095</c:v>
                </c:pt>
                <c:pt idx="3007">
                  <c:v>1.2217711716423321</c:v>
                </c:pt>
                <c:pt idx="3008">
                  <c:v>1.2308833488896913</c:v>
                </c:pt>
                <c:pt idx="3009">
                  <c:v>1.1944959868824956</c:v>
                </c:pt>
                <c:pt idx="3010">
                  <c:v>1.1964716048030977</c:v>
                </c:pt>
                <c:pt idx="3011">
                  <c:v>1.1741345040113353</c:v>
                </c:pt>
                <c:pt idx="3012">
                  <c:v>1.1720598315071244</c:v>
                </c:pt>
                <c:pt idx="3013">
                  <c:v>1.1793110051764746</c:v>
                </c:pt>
                <c:pt idx="3014">
                  <c:v>1.2400725774471504</c:v>
                </c:pt>
                <c:pt idx="3015">
                  <c:v>1.1990294093493625</c:v>
                </c:pt>
                <c:pt idx="3016">
                  <c:v>1.199875063307672</c:v>
                </c:pt>
                <c:pt idx="3017">
                  <c:v>1.1872288340978958</c:v>
                </c:pt>
                <c:pt idx="3018">
                  <c:v>1.1638871471432288</c:v>
                </c:pt>
                <c:pt idx="3019">
                  <c:v>1.1718233945993828</c:v>
                </c:pt>
                <c:pt idx="3020">
                  <c:v>1.2510252012345429</c:v>
                </c:pt>
                <c:pt idx="3021">
                  <c:v>1.2362193550802183</c:v>
                </c:pt>
                <c:pt idx="3022">
                  <c:v>1.2479292406311577</c:v>
                </c:pt>
                <c:pt idx="3023">
                  <c:v>1.296741378211526</c:v>
                </c:pt>
                <c:pt idx="3024">
                  <c:v>1.3750191995842831</c:v>
                </c:pt>
                <c:pt idx="3025">
                  <c:v>1.4018576516545793</c:v>
                </c:pt>
                <c:pt idx="3026">
                  <c:v>1.3806571476804754</c:v>
                </c:pt>
                <c:pt idx="3027">
                  <c:v>1.4201902007697425</c:v>
                </c:pt>
                <c:pt idx="3028">
                  <c:v>1.4175947001965508</c:v>
                </c:pt>
                <c:pt idx="3029">
                  <c:v>1.4103768041193638</c:v>
                </c:pt>
                <c:pt idx="3030">
                  <c:v>1.4108860219361512</c:v>
                </c:pt>
                <c:pt idx="3031">
                  <c:v>1.4734904359911183</c:v>
                </c:pt>
                <c:pt idx="3032">
                  <c:v>1.4336395271977675</c:v>
                </c:pt>
                <c:pt idx="3033">
                  <c:v>1.4442625505434601</c:v>
                </c:pt>
                <c:pt idx="3034">
                  <c:v>1.3944465808532376</c:v>
                </c:pt>
                <c:pt idx="3035">
                  <c:v>1.3553272159611998</c:v>
                </c:pt>
                <c:pt idx="3036">
                  <c:v>1.3209974577952095</c:v>
                </c:pt>
                <c:pt idx="3037">
                  <c:v>1.3061182712777915</c:v>
                </c:pt>
                <c:pt idx="3038">
                  <c:v>1.3225269035516449</c:v>
                </c:pt>
                <c:pt idx="3039">
                  <c:v>1.3030269500746696</c:v>
                </c:pt>
                <c:pt idx="3040">
                  <c:v>1.3249532250285732</c:v>
                </c:pt>
                <c:pt idx="3041">
                  <c:v>1.3952626631042517</c:v>
                </c:pt>
                <c:pt idx="3042">
                  <c:v>1.3622990815498854</c:v>
                </c:pt>
                <c:pt idx="3043">
                  <c:v>1.3729717743255414</c:v>
                </c:pt>
                <c:pt idx="3044">
                  <c:v>1.3893603985355776</c:v>
                </c:pt>
                <c:pt idx="3045">
                  <c:v>1.3668907060214006</c:v>
                </c:pt>
                <c:pt idx="3046">
                  <c:v>1.3386668049246382</c:v>
                </c:pt>
                <c:pt idx="3047">
                  <c:v>1.297203661956428</c:v>
                </c:pt>
                <c:pt idx="3048">
                  <c:v>1.247332134788915</c:v>
                </c:pt>
                <c:pt idx="3049">
                  <c:v>1.253050085590603</c:v>
                </c:pt>
                <c:pt idx="3050">
                  <c:v>1.2631188996654346</c:v>
                </c:pt>
                <c:pt idx="3051">
                  <c:v>1.2522752091623155</c:v>
                </c:pt>
                <c:pt idx="3052">
                  <c:v>1.2522752091623155</c:v>
                </c:pt>
                <c:pt idx="3053">
                  <c:v>1.2402980921341193</c:v>
                </c:pt>
                <c:pt idx="3054">
                  <c:v>1.2331104565877768</c:v>
                </c:pt>
                <c:pt idx="3055">
                  <c:v>1.2529765111618092</c:v>
                </c:pt>
                <c:pt idx="3056">
                  <c:v>1.2674889849144042</c:v>
                </c:pt>
                <c:pt idx="3057">
                  <c:v>1.2865738820385257</c:v>
                </c:pt>
                <c:pt idx="3058">
                  <c:v>1.2921920229848385</c:v>
                </c:pt>
                <c:pt idx="3059">
                  <c:v>1.3376962871007365</c:v>
                </c:pt>
                <c:pt idx="3060">
                  <c:v>1.3378822333464411</c:v>
                </c:pt>
                <c:pt idx="3061">
                  <c:v>1.375864651573268</c:v>
                </c:pt>
                <c:pt idx="3062">
                  <c:v>1.3555298669041993</c:v>
                </c:pt>
                <c:pt idx="3063">
                  <c:v>1.328139767217964</c:v>
                </c:pt>
                <c:pt idx="3064">
                  <c:v>1.2938990067863119</c:v>
                </c:pt>
                <c:pt idx="3065">
                  <c:v>1.2739844580246866</c:v>
                </c:pt>
                <c:pt idx="3066">
                  <c:v>1.3337819626545486</c:v>
                </c:pt>
                <c:pt idx="3067">
                  <c:v>1.3399497042434958</c:v>
                </c:pt>
                <c:pt idx="3068">
                  <c:v>1.3518445744421437</c:v>
                </c:pt>
                <c:pt idx="3069">
                  <c:v>1.3144978642524141</c:v>
                </c:pt>
                <c:pt idx="3070">
                  <c:v>1.2670942613759184</c:v>
                </c:pt>
                <c:pt idx="3071">
                  <c:v>1.2692658906368308</c:v>
                </c:pt>
                <c:pt idx="3072">
                  <c:v>1.2729834137655556</c:v>
                </c:pt>
                <c:pt idx="3073">
                  <c:v>1.2856781737332579</c:v>
                </c:pt>
                <c:pt idx="3074">
                  <c:v>1.2501831131927357</c:v>
                </c:pt>
                <c:pt idx="3075">
                  <c:v>1.2554584660147832</c:v>
                </c:pt>
                <c:pt idx="3076">
                  <c:v>1.300192484774729</c:v>
                </c:pt>
                <c:pt idx="3077">
                  <c:v>1.300192484774729</c:v>
                </c:pt>
                <c:pt idx="3078">
                  <c:v>1.2426566565914687</c:v>
                </c:pt>
                <c:pt idx="3079">
                  <c:v>1.2436215837900184</c:v>
                </c:pt>
                <c:pt idx="3080">
                  <c:v>1.261457677455373</c:v>
                </c:pt>
                <c:pt idx="3081">
                  <c:v>1.2820446808704706</c:v>
                </c:pt>
                <c:pt idx="3082">
                  <c:v>1.2969437872114888</c:v>
                </c:pt>
                <c:pt idx="3083">
                  <c:v>1.2735859900752626</c:v>
                </c:pt>
                <c:pt idx="3084">
                  <c:v>1.3154149677968965</c:v>
                </c:pt>
                <c:pt idx="3085">
                  <c:v>1.3011741640605461</c:v>
                </c:pt>
                <c:pt idx="3086">
                  <c:v>1.3482855779311149</c:v>
                </c:pt>
                <c:pt idx="3087">
                  <c:v>1.3519960907802382</c:v>
                </c:pt>
                <c:pt idx="3088">
                  <c:v>1.2853944804970001</c:v>
                </c:pt>
                <c:pt idx="3089">
                  <c:v>1.2681656730526809</c:v>
                </c:pt>
                <c:pt idx="3090">
                  <c:v>1.2823388163708898</c:v>
                </c:pt>
                <c:pt idx="3091">
                  <c:v>1.2370506696407568</c:v>
                </c:pt>
                <c:pt idx="3092">
                  <c:v>1.2370506696407568</c:v>
                </c:pt>
                <c:pt idx="3093">
                  <c:v>1.236305448695195</c:v>
                </c:pt>
                <c:pt idx="3094">
                  <c:v>1.2188313399408004</c:v>
                </c:pt>
                <c:pt idx="3095">
                  <c:v>1.1856080043006869</c:v>
                </c:pt>
                <c:pt idx="3096">
                  <c:v>1.1419129308254283</c:v>
                </c:pt>
                <c:pt idx="3097">
                  <c:v>1.1034972395475786</c:v>
                </c:pt>
                <c:pt idx="3098">
                  <c:v>1.1139711935359888</c:v>
                </c:pt>
                <c:pt idx="3099">
                  <c:v>1.1058570963637611</c:v>
                </c:pt>
                <c:pt idx="3100">
                  <c:v>1.1058570963637611</c:v>
                </c:pt>
                <c:pt idx="3101">
                  <c:v>1.0876332069660581</c:v>
                </c:pt>
                <c:pt idx="3102">
                  <c:v>1.1110835688184288</c:v>
                </c:pt>
                <c:pt idx="3103">
                  <c:v>1.1052969685799265</c:v>
                </c:pt>
                <c:pt idx="3104">
                  <c:v>1.1108737090367931</c:v>
                </c:pt>
                <c:pt idx="3105">
                  <c:v>1.0928844376628315</c:v>
                </c:pt>
                <c:pt idx="3106">
                  <c:v>1.0748443608532776</c:v>
                </c:pt>
                <c:pt idx="3107">
                  <c:v>1.0908477119003714</c:v>
                </c:pt>
                <c:pt idx="3108">
                  <c:v>1.0957675756567744</c:v>
                </c:pt>
                <c:pt idx="3109">
                  <c:v>1.059711393534384</c:v>
                </c:pt>
                <c:pt idx="3110">
                  <c:v>1.0766578593065217</c:v>
                </c:pt>
                <c:pt idx="3111">
                  <c:v>1.0766578593065217</c:v>
                </c:pt>
                <c:pt idx="3112">
                  <c:v>1.0528257862179717</c:v>
                </c:pt>
                <c:pt idx="3113">
                  <c:v>1.0347025536627379</c:v>
                </c:pt>
                <c:pt idx="3114">
                  <c:v>1.0125122283871475</c:v>
                </c:pt>
                <c:pt idx="3115">
                  <c:v>1.0547912241451707</c:v>
                </c:pt>
                <c:pt idx="3116">
                  <c:v>1.0372014824421452</c:v>
                </c:pt>
                <c:pt idx="3117">
                  <c:v>1.1052391268791864</c:v>
                </c:pt>
                <c:pt idx="3118">
                  <c:v>1.0474866572398116</c:v>
                </c:pt>
                <c:pt idx="3119">
                  <c:v>0.99381296115122231</c:v>
                </c:pt>
                <c:pt idx="3120">
                  <c:v>1.0015425408190353</c:v>
                </c:pt>
                <c:pt idx="3121">
                  <c:v>1.0016999345296127</c:v>
                </c:pt>
                <c:pt idx="3122">
                  <c:v>1.0360225053028416</c:v>
                </c:pt>
                <c:pt idx="3123">
                  <c:v>1.092115359732158</c:v>
                </c:pt>
                <c:pt idx="3124">
                  <c:v>1.1247088817004962</c:v>
                </c:pt>
                <c:pt idx="3125">
                  <c:v>1.1122985882250833</c:v>
                </c:pt>
                <c:pt idx="3126">
                  <c:v>1.0669393556824835</c:v>
                </c:pt>
                <c:pt idx="3127">
                  <c:v>1.0881904190610532</c:v>
                </c:pt>
                <c:pt idx="3128">
                  <c:v>1.1309268712686258</c:v>
                </c:pt>
                <c:pt idx="3129">
                  <c:v>1.1426109961027211</c:v>
                </c:pt>
                <c:pt idx="3130">
                  <c:v>1.1619924295431479</c:v>
                </c:pt>
                <c:pt idx="3131">
                  <c:v>1.1918965058910882</c:v>
                </c:pt>
                <c:pt idx="3132">
                  <c:v>1.2475310775830126</c:v>
                </c:pt>
                <c:pt idx="3133">
                  <c:v>1.2604030966858912</c:v>
                </c:pt>
                <c:pt idx="3134">
                  <c:v>1.2700946690787893</c:v>
                </c:pt>
                <c:pt idx="3135">
                  <c:v>1.3209962949719507</c:v>
                </c:pt>
                <c:pt idx="3136">
                  <c:v>1.2597817096248682</c:v>
                </c:pt>
                <c:pt idx="3137">
                  <c:v>1.2053983311335741</c:v>
                </c:pt>
                <c:pt idx="3138">
                  <c:v>1.1886287916673683</c:v>
                </c:pt>
                <c:pt idx="3139">
                  <c:v>1.217779588629444</c:v>
                </c:pt>
                <c:pt idx="3140">
                  <c:v>1.1726746542939321</c:v>
                </c:pt>
                <c:pt idx="3141">
                  <c:v>1.1521289493745404</c:v>
                </c:pt>
                <c:pt idx="3142">
                  <c:v>1.1630548549338777</c:v>
                </c:pt>
                <c:pt idx="3143">
                  <c:v>1.1779204059389907</c:v>
                </c:pt>
                <c:pt idx="3144">
                  <c:v>1.1708092136332919</c:v>
                </c:pt>
                <c:pt idx="3145">
                  <c:v>1.1445144214489769</c:v>
                </c:pt>
                <c:pt idx="3146">
                  <c:v>1.1445144214489769</c:v>
                </c:pt>
                <c:pt idx="3147">
                  <c:v>1.1693357577053669</c:v>
                </c:pt>
                <c:pt idx="3148">
                  <c:v>1.1783030100282919</c:v>
                </c:pt>
                <c:pt idx="3149">
                  <c:v>1.1506278481772074</c:v>
                </c:pt>
                <c:pt idx="3150">
                  <c:v>1.1538774697604717</c:v>
                </c:pt>
                <c:pt idx="3151">
                  <c:v>1.1457166810017849</c:v>
                </c:pt>
                <c:pt idx="3152">
                  <c:v>1.1424351637450427</c:v>
                </c:pt>
                <c:pt idx="3153">
                  <c:v>1.1800696875295256</c:v>
                </c:pt>
                <c:pt idx="3154">
                  <c:v>1.1373028295115399</c:v>
                </c:pt>
                <c:pt idx="3155">
                  <c:v>1.1171570783513367</c:v>
                </c:pt>
                <c:pt idx="3156">
                  <c:v>1.1171570783513367</c:v>
                </c:pt>
                <c:pt idx="3157">
                  <c:v>1.1156598867991767</c:v>
                </c:pt>
                <c:pt idx="3158">
                  <c:v>1.1111175054888438</c:v>
                </c:pt>
                <c:pt idx="3159">
                  <c:v>1.1013630041812763</c:v>
                </c:pt>
                <c:pt idx="3160">
                  <c:v>1.0714680076645111</c:v>
                </c:pt>
                <c:pt idx="3161">
                  <c:v>1.0388015424718042</c:v>
                </c:pt>
                <c:pt idx="3162">
                  <c:v>1.0527927972230511</c:v>
                </c:pt>
                <c:pt idx="3163">
                  <c:v>1.0720577042866124</c:v>
                </c:pt>
                <c:pt idx="3164">
                  <c:v>1.1054893633086282</c:v>
                </c:pt>
                <c:pt idx="3165">
                  <c:v>1.0882614046435153</c:v>
                </c:pt>
                <c:pt idx="3166">
                  <c:v>1.0569459055029173</c:v>
                </c:pt>
                <c:pt idx="3167">
                  <c:v>1.0569459055029173</c:v>
                </c:pt>
                <c:pt idx="3168">
                  <c:v>1.0421647188546315</c:v>
                </c:pt>
                <c:pt idx="3169">
                  <c:v>1.0689990550837969</c:v>
                </c:pt>
                <c:pt idx="3170">
                  <c:v>1.0888437630824412</c:v>
                </c:pt>
                <c:pt idx="3171">
                  <c:v>1.1507329201970229</c:v>
                </c:pt>
                <c:pt idx="3172">
                  <c:v>1.1065142328920934</c:v>
                </c:pt>
                <c:pt idx="3173">
                  <c:v>1.1003988048720761</c:v>
                </c:pt>
                <c:pt idx="3174">
                  <c:v>1.0962094884064553</c:v>
                </c:pt>
                <c:pt idx="3175">
                  <c:v>1.066518347492003</c:v>
                </c:pt>
                <c:pt idx="3176">
                  <c:v>1.0729392068692294</c:v>
                </c:pt>
                <c:pt idx="3177">
                  <c:v>1.0729392068692294</c:v>
                </c:pt>
                <c:pt idx="3178">
                  <c:v>1.0513404067548033</c:v>
                </c:pt>
                <c:pt idx="3179">
                  <c:v>1.034262543028112</c:v>
                </c:pt>
                <c:pt idx="3180">
                  <c:v>1.0383372651976031</c:v>
                </c:pt>
                <c:pt idx="3181">
                  <c:v>1.0861140372007558</c:v>
                </c:pt>
                <c:pt idx="3182">
                  <c:v>1.0971502404936859</c:v>
                </c:pt>
                <c:pt idx="3183">
                  <c:v>1.0800369570438744</c:v>
                </c:pt>
                <c:pt idx="3184">
                  <c:v>1.0750128836958519</c:v>
                </c:pt>
                <c:pt idx="3185">
                  <c:v>1.1109226758004764</c:v>
                </c:pt>
                <c:pt idx="3186">
                  <c:v>1.1675956966523275</c:v>
                </c:pt>
                <c:pt idx="3187">
                  <c:v>1.1862720120507326</c:v>
                </c:pt>
                <c:pt idx="3188">
                  <c:v>1.1888788764751819</c:v>
                </c:pt>
                <c:pt idx="3189">
                  <c:v>1.1803499177461687</c:v>
                </c:pt>
                <c:pt idx="3190">
                  <c:v>1.1997920934033437</c:v>
                </c:pt>
                <c:pt idx="3191">
                  <c:v>1.244013320463986</c:v>
                </c:pt>
                <c:pt idx="3192">
                  <c:v>1.289018283324969</c:v>
                </c:pt>
                <c:pt idx="3193">
                  <c:v>1.2752858799142393</c:v>
                </c:pt>
                <c:pt idx="3194">
                  <c:v>1.2532071661221698</c:v>
                </c:pt>
                <c:pt idx="3195">
                  <c:v>1.3538371870290622</c:v>
                </c:pt>
                <c:pt idx="3196">
                  <c:v>1.3219995863367171</c:v>
                </c:pt>
                <c:pt idx="3197">
                  <c:v>1.2873912393763338</c:v>
                </c:pt>
                <c:pt idx="3198">
                  <c:v>1.3074169099610973</c:v>
                </c:pt>
                <c:pt idx="3199">
                  <c:v>1.3011285285737337</c:v>
                </c:pt>
                <c:pt idx="3200">
                  <c:v>1.2727601870692284</c:v>
                </c:pt>
                <c:pt idx="3201">
                  <c:v>1.297222710452252</c:v>
                </c:pt>
                <c:pt idx="3202">
                  <c:v>1.3528794560345965</c:v>
                </c:pt>
                <c:pt idx="3203">
                  <c:v>1.3482812120200105</c:v>
                </c:pt>
                <c:pt idx="3204">
                  <c:v>1.3355663221995109</c:v>
                </c:pt>
                <c:pt idx="3205">
                  <c:v>1.3380051110939783</c:v>
                </c:pt>
                <c:pt idx="3206">
                  <c:v>1.3423105732195146</c:v>
                </c:pt>
                <c:pt idx="3207">
                  <c:v>1.3350857991651015</c:v>
                </c:pt>
                <c:pt idx="3208">
                  <c:v>1.3251744143050659</c:v>
                </c:pt>
                <c:pt idx="3209">
                  <c:v>1.3215303611509619</c:v>
                </c:pt>
                <c:pt idx="3210">
                  <c:v>1.2915286587824366</c:v>
                </c:pt>
                <c:pt idx="3211">
                  <c:v>1.2722278167257755</c:v>
                </c:pt>
                <c:pt idx="3212">
                  <c:v>1.2953407872369707</c:v>
                </c:pt>
                <c:pt idx="3213">
                  <c:v>1.3297302234169566</c:v>
                </c:pt>
                <c:pt idx="3214">
                  <c:v>1.3345489885293758</c:v>
                </c:pt>
                <c:pt idx="3215">
                  <c:v>1.3702996533658254</c:v>
                </c:pt>
                <c:pt idx="3216">
                  <c:v>1.3945086931115647</c:v>
                </c:pt>
                <c:pt idx="3217">
                  <c:v>1.376771980119097</c:v>
                </c:pt>
                <c:pt idx="3218">
                  <c:v>1.2977870261147992</c:v>
                </c:pt>
                <c:pt idx="3219">
                  <c:v>1.3451564536074128</c:v>
                </c:pt>
                <c:pt idx="3220">
                  <c:v>1.3145867792207118</c:v>
                </c:pt>
                <c:pt idx="3221">
                  <c:v>1.3101126311766613</c:v>
                </c:pt>
                <c:pt idx="3222">
                  <c:v>1.3276023121399831</c:v>
                </c:pt>
                <c:pt idx="3223">
                  <c:v>1.3111381196581815</c:v>
                </c:pt>
                <c:pt idx="3224">
                  <c:v>1.2336134073135423</c:v>
                </c:pt>
                <c:pt idx="3225">
                  <c:v>1.1778924928016674</c:v>
                </c:pt>
                <c:pt idx="3226">
                  <c:v>1.2058074536985175</c:v>
                </c:pt>
                <c:pt idx="3227">
                  <c:v>1.2414704105385896</c:v>
                </c:pt>
                <c:pt idx="3228">
                  <c:v>1.2203757656945586</c:v>
                </c:pt>
                <c:pt idx="3229">
                  <c:v>1.233368800942519</c:v>
                </c:pt>
                <c:pt idx="3230">
                  <c:v>1.2393282760167299</c:v>
                </c:pt>
                <c:pt idx="3231">
                  <c:v>1.1778884072409828</c:v>
                </c:pt>
                <c:pt idx="3232">
                  <c:v>1.1863227894726316</c:v>
                </c:pt>
                <c:pt idx="3233">
                  <c:v>1.1794253691367476</c:v>
                </c:pt>
                <c:pt idx="3234">
                  <c:v>1.2235258791391699</c:v>
                </c:pt>
                <c:pt idx="3235">
                  <c:v>1.2031012561457839</c:v>
                </c:pt>
                <c:pt idx="3236">
                  <c:v>1.2201234194378314</c:v>
                </c:pt>
                <c:pt idx="3237">
                  <c:v>1.2380090231863665</c:v>
                </c:pt>
                <c:pt idx="3238">
                  <c:v>1.2479783159498277</c:v>
                </c:pt>
                <c:pt idx="3239">
                  <c:v>1.3000074183599055</c:v>
                </c:pt>
                <c:pt idx="3240">
                  <c:v>1.3173651045694363</c:v>
                </c:pt>
                <c:pt idx="3241">
                  <c:v>1.2673110894568176</c:v>
                </c:pt>
                <c:pt idx="3242">
                  <c:v>1.2673110894568176</c:v>
                </c:pt>
                <c:pt idx="3243">
                  <c:v>1.2589696458628803</c:v>
                </c:pt>
                <c:pt idx="3244">
                  <c:v>1.2668608057468351</c:v>
                </c:pt>
                <c:pt idx="3245">
                  <c:v>1.2561415775642013</c:v>
                </c:pt>
                <c:pt idx="3246">
                  <c:v>1.199985235655143</c:v>
                </c:pt>
                <c:pt idx="3247">
                  <c:v>1.1865605671645041</c:v>
                </c:pt>
                <c:pt idx="3248">
                  <c:v>1.2024593027685364</c:v>
                </c:pt>
                <c:pt idx="3249">
                  <c:v>1.2037565771681924</c:v>
                </c:pt>
                <c:pt idx="3250">
                  <c:v>1.2421075702950541</c:v>
                </c:pt>
                <c:pt idx="3251">
                  <c:v>1.2274624554136129</c:v>
                </c:pt>
                <c:pt idx="3252">
                  <c:v>1.2253494855773834</c:v>
                </c:pt>
                <c:pt idx="3253">
                  <c:v>1.2269905974641888</c:v>
                </c:pt>
                <c:pt idx="3254">
                  <c:v>1.2291899372287158</c:v>
                </c:pt>
                <c:pt idx="3255">
                  <c:v>1.2179917179588053</c:v>
                </c:pt>
                <c:pt idx="3256">
                  <c:v>1.224635116878104</c:v>
                </c:pt>
                <c:pt idx="3257">
                  <c:v>1.2187105530242428</c:v>
                </c:pt>
                <c:pt idx="3258">
                  <c:v>1.2180676384911409</c:v>
                </c:pt>
                <c:pt idx="3259">
                  <c:v>1.2105897693231471</c:v>
                </c:pt>
                <c:pt idx="3260">
                  <c:v>1.1828613138671902</c:v>
                </c:pt>
                <c:pt idx="3261">
                  <c:v>1.1585923991284781</c:v>
                </c:pt>
                <c:pt idx="3262">
                  <c:v>1.1388098519330012</c:v>
                </c:pt>
                <c:pt idx="3263">
                  <c:v>1.1529326183450279</c:v>
                </c:pt>
                <c:pt idx="3264">
                  <c:v>1.1704879841109654</c:v>
                </c:pt>
                <c:pt idx="3265">
                  <c:v>1.1993026134552995</c:v>
                </c:pt>
                <c:pt idx="3266">
                  <c:v>1.1867712684747396</c:v>
                </c:pt>
                <c:pt idx="3267">
                  <c:v>1.1867712684747396</c:v>
                </c:pt>
                <c:pt idx="3268">
                  <c:v>1.1536197066210776</c:v>
                </c:pt>
                <c:pt idx="3269">
                  <c:v>1.1244477596922406</c:v>
                </c:pt>
                <c:pt idx="3270">
                  <c:v>1.1090626855613048</c:v>
                </c:pt>
                <c:pt idx="3271">
                  <c:v>1.136829533276859</c:v>
                </c:pt>
                <c:pt idx="3272">
                  <c:v>1.1302771754571568</c:v>
                </c:pt>
                <c:pt idx="3273">
                  <c:v>1.1504797858504456</c:v>
                </c:pt>
                <c:pt idx="3274">
                  <c:v>1.1158951648480819</c:v>
                </c:pt>
                <c:pt idx="3275">
                  <c:v>1.088857685339498</c:v>
                </c:pt>
                <c:pt idx="3276">
                  <c:v>1.0573989539067288</c:v>
                </c:pt>
                <c:pt idx="3277">
                  <c:v>1.0544661265691406</c:v>
                </c:pt>
                <c:pt idx="3278">
                  <c:v>1.0418672332654524</c:v>
                </c:pt>
                <c:pt idx="3279">
                  <c:v>1.0613551273223671</c:v>
                </c:pt>
                <c:pt idx="3280">
                  <c:v>1.0396392452186169</c:v>
                </c:pt>
                <c:pt idx="3281">
                  <c:v>1.0510932880923061</c:v>
                </c:pt>
                <c:pt idx="3282">
                  <c:v>1.0713889515214625</c:v>
                </c:pt>
                <c:pt idx="3283">
                  <c:v>1.091629154865025</c:v>
                </c:pt>
                <c:pt idx="3284">
                  <c:v>1.0376380012771635</c:v>
                </c:pt>
                <c:pt idx="3285">
                  <c:v>0.98375527655296258</c:v>
                </c:pt>
                <c:pt idx="3286">
                  <c:v>0.97670361619460022</c:v>
                </c:pt>
                <c:pt idx="3287">
                  <c:v>0.97670361619460022</c:v>
                </c:pt>
                <c:pt idx="3288">
                  <c:v>0.96681662023271797</c:v>
                </c:pt>
                <c:pt idx="3289">
                  <c:v>0.92698817244279408</c:v>
                </c:pt>
                <c:pt idx="3290">
                  <c:v>0.96891494970494008</c:v>
                </c:pt>
                <c:pt idx="3291">
                  <c:v>0.95213458855482191</c:v>
                </c:pt>
                <c:pt idx="3292">
                  <c:v>0.95302891145314794</c:v>
                </c:pt>
                <c:pt idx="3293">
                  <c:v>0.97099632650930612</c:v>
                </c:pt>
                <c:pt idx="3294">
                  <c:v>0.9471389750001914</c:v>
                </c:pt>
                <c:pt idx="3295">
                  <c:v>0.97975814287947127</c:v>
                </c:pt>
                <c:pt idx="3296">
                  <c:v>1.01884026455425</c:v>
                </c:pt>
                <c:pt idx="3297">
                  <c:v>1.046497477768118</c:v>
                </c:pt>
                <c:pt idx="3298">
                  <c:v>1.0656093241817621</c:v>
                </c:pt>
                <c:pt idx="3299">
                  <c:v>1.0609951210550479</c:v>
                </c:pt>
                <c:pt idx="3300">
                  <c:v>1.0855181588039353</c:v>
                </c:pt>
                <c:pt idx="3301">
                  <c:v>1.0891795921031067</c:v>
                </c:pt>
                <c:pt idx="3302">
                  <c:v>1.114313913776054</c:v>
                </c:pt>
                <c:pt idx="3303">
                  <c:v>1.0959207766680967</c:v>
                </c:pt>
                <c:pt idx="3304">
                  <c:v>1.1009764469225611</c:v>
                </c:pt>
                <c:pt idx="3305">
                  <c:v>1.1281638132304268</c:v>
                </c:pt>
                <c:pt idx="3306">
                  <c:v>1.1461431333412402</c:v>
                </c:pt>
                <c:pt idx="3307">
                  <c:v>1.1455700078564488</c:v>
                </c:pt>
                <c:pt idx="3308">
                  <c:v>1.1303100605354308</c:v>
                </c:pt>
                <c:pt idx="3309">
                  <c:v>1.1259112878296109</c:v>
                </c:pt>
                <c:pt idx="3310">
                  <c:v>1.0910015994927</c:v>
                </c:pt>
                <c:pt idx="3311">
                  <c:v>1.0705258778445748</c:v>
                </c:pt>
                <c:pt idx="3312">
                  <c:v>1.0748119294984997</c:v>
                </c:pt>
                <c:pt idx="3313">
                  <c:v>1.0748119294984997</c:v>
                </c:pt>
                <c:pt idx="3314">
                  <c:v>1.0911344356156711</c:v>
                </c:pt>
                <c:pt idx="3315">
                  <c:v>1.1077739208640025</c:v>
                </c:pt>
                <c:pt idx="3316">
                  <c:v>1.1285824898802603</c:v>
                </c:pt>
                <c:pt idx="3317">
                  <c:v>1.1295989814994782</c:v>
                </c:pt>
                <c:pt idx="3318">
                  <c:v>1.0825173626773392</c:v>
                </c:pt>
                <c:pt idx="3319">
                  <c:v>1.0535242900886452</c:v>
                </c:pt>
                <c:pt idx="3320">
                  <c:v>1.02648249597644</c:v>
                </c:pt>
                <c:pt idx="3321">
                  <c:v>1.0077825230248574</c:v>
                </c:pt>
                <c:pt idx="3322">
                  <c:v>0.99428200413296797</c:v>
                </c:pt>
                <c:pt idx="3323">
                  <c:v>0.98396903455338747</c:v>
                </c:pt>
                <c:pt idx="3324">
                  <c:v>0.96692705562888071</c:v>
                </c:pt>
                <c:pt idx="3325">
                  <c:v>0.997878207472645</c:v>
                </c:pt>
                <c:pt idx="3326">
                  <c:v>1.0018044397488268</c:v>
                </c:pt>
                <c:pt idx="3327">
                  <c:v>0.98953555104658064</c:v>
                </c:pt>
                <c:pt idx="3328">
                  <c:v>0.99750765738424207</c:v>
                </c:pt>
                <c:pt idx="3329">
                  <c:v>0.99116693934690381</c:v>
                </c:pt>
                <c:pt idx="3330">
                  <c:v>1.0004022834332515</c:v>
                </c:pt>
                <c:pt idx="3331">
                  <c:v>0.98669413312594889</c:v>
                </c:pt>
                <c:pt idx="3332">
                  <c:v>0.96970026541885301</c:v>
                </c:pt>
                <c:pt idx="3333">
                  <c:v>0.96144060884797578</c:v>
                </c:pt>
                <c:pt idx="3334">
                  <c:v>0.93228293778925975</c:v>
                </c:pt>
                <c:pt idx="3335">
                  <c:v>0.94481677457860502</c:v>
                </c:pt>
                <c:pt idx="3336">
                  <c:v>0.91084441311911224</c:v>
                </c:pt>
                <c:pt idx="3337">
                  <c:v>0.89309776354466852</c:v>
                </c:pt>
                <c:pt idx="3338">
                  <c:v>0.89309776354466852</c:v>
                </c:pt>
                <c:pt idx="3339">
                  <c:v>0.89853484583690524</c:v>
                </c:pt>
                <c:pt idx="3340">
                  <c:v>0.86681417898922408</c:v>
                </c:pt>
                <c:pt idx="3341">
                  <c:v>0.87688676939473964</c:v>
                </c:pt>
                <c:pt idx="3342">
                  <c:v>0.82399645715991365</c:v>
                </c:pt>
                <c:pt idx="3343">
                  <c:v>0.82007241303819745</c:v>
                </c:pt>
                <c:pt idx="3344">
                  <c:v>0.82152147446927848</c:v>
                </c:pt>
                <c:pt idx="3345">
                  <c:v>0.81357742853298465</c:v>
                </c:pt>
                <c:pt idx="3346">
                  <c:v>0.7945769943925246</c:v>
                </c:pt>
                <c:pt idx="3347">
                  <c:v>0.80147967307204659</c:v>
                </c:pt>
                <c:pt idx="3348">
                  <c:v>0.84140037599919604</c:v>
                </c:pt>
                <c:pt idx="3349">
                  <c:v>0.84458154119725504</c:v>
                </c:pt>
                <c:pt idx="3350">
                  <c:v>0.85243530374231113</c:v>
                </c:pt>
                <c:pt idx="3351">
                  <c:v>0.78033957967827483</c:v>
                </c:pt>
                <c:pt idx="3352">
                  <c:v>0.75774633888523213</c:v>
                </c:pt>
                <c:pt idx="3353">
                  <c:v>0.75774633888523213</c:v>
                </c:pt>
                <c:pt idx="3354">
                  <c:v>0.73215926400385811</c:v>
                </c:pt>
                <c:pt idx="3355">
                  <c:v>0.77040252048942393</c:v>
                </c:pt>
                <c:pt idx="3356">
                  <c:v>0.67738454750731947</c:v>
                </c:pt>
                <c:pt idx="3357">
                  <c:v>0.71319389506442499</c:v>
                </c:pt>
                <c:pt idx="3358">
                  <c:v>0.73976786610030476</c:v>
                </c:pt>
                <c:pt idx="3359">
                  <c:v>0.77827550110371368</c:v>
                </c:pt>
                <c:pt idx="3360">
                  <c:v>0.82132564850227618</c:v>
                </c:pt>
                <c:pt idx="3361">
                  <c:v>0.79315940387277128</c:v>
                </c:pt>
                <c:pt idx="3362">
                  <c:v>0.79315940387277128</c:v>
                </c:pt>
                <c:pt idx="3363">
                  <c:v>0.86482317197017877</c:v>
                </c:pt>
                <c:pt idx="3364">
                  <c:v>0.86915734265860756</c:v>
                </c:pt>
                <c:pt idx="3365">
                  <c:v>0.90836577768287108</c:v>
                </c:pt>
                <c:pt idx="3366">
                  <c:v>0.85869439236142697</c:v>
                </c:pt>
                <c:pt idx="3367">
                  <c:v>0.85724149562147933</c:v>
                </c:pt>
                <c:pt idx="3368">
                  <c:v>0.91715389021615612</c:v>
                </c:pt>
                <c:pt idx="3369">
                  <c:v>0.86550894692563518</c:v>
                </c:pt>
                <c:pt idx="3370">
                  <c:v>0.85708084719974575</c:v>
                </c:pt>
                <c:pt idx="3371">
                  <c:v>0.90295989616854411</c:v>
                </c:pt>
                <c:pt idx="3372">
                  <c:v>0.90295989616854411</c:v>
                </c:pt>
                <c:pt idx="3373">
                  <c:v>0.91026023785542653</c:v>
                </c:pt>
                <c:pt idx="3374">
                  <c:v>0.92808944037978114</c:v>
                </c:pt>
                <c:pt idx="3375">
                  <c:v>0.90129803759380456</c:v>
                </c:pt>
                <c:pt idx="3376">
                  <c:v>0.95183472540673841</c:v>
                </c:pt>
                <c:pt idx="3377">
                  <c:v>0.98245416739641256</c:v>
                </c:pt>
                <c:pt idx="3378">
                  <c:v>0.9106603729904944</c:v>
                </c:pt>
                <c:pt idx="3379">
                  <c:v>0.84828967329184013</c:v>
                </c:pt>
                <c:pt idx="3380">
                  <c:v>0.90759474719313549</c:v>
                </c:pt>
                <c:pt idx="3381">
                  <c:v>0.95368851784650222</c:v>
                </c:pt>
                <c:pt idx="3382">
                  <c:v>1.0279224129198397</c:v>
                </c:pt>
                <c:pt idx="3383">
                  <c:v>1.0460124610741266</c:v>
                </c:pt>
                <c:pt idx="3384">
                  <c:v>0.98282923180155812</c:v>
                </c:pt>
                <c:pt idx="3385">
                  <c:v>1.0053645752488991</c:v>
                </c:pt>
                <c:pt idx="3386">
                  <c:v>0.98770410493070326</c:v>
                </c:pt>
                <c:pt idx="3387">
                  <c:v>0.99243148824880556</c:v>
                </c:pt>
                <c:pt idx="3388">
                  <c:v>0.99740299232094631</c:v>
                </c:pt>
                <c:pt idx="3389">
                  <c:v>1.0038209307722756</c:v>
                </c:pt>
                <c:pt idx="3390">
                  <c:v>1.0320126318679963</c:v>
                </c:pt>
                <c:pt idx="3391">
                  <c:v>1.0479005637888694</c:v>
                </c:pt>
                <c:pt idx="3392">
                  <c:v>1.0806255629538217</c:v>
                </c:pt>
                <c:pt idx="3393">
                  <c:v>1.0806255629538217</c:v>
                </c:pt>
                <c:pt idx="3394">
                  <c:v>1.1178148416590863</c:v>
                </c:pt>
                <c:pt idx="3395">
                  <c:v>1.1187325192010202</c:v>
                </c:pt>
                <c:pt idx="3396">
                  <c:v>1.0827165942975121</c:v>
                </c:pt>
                <c:pt idx="3397">
                  <c:v>1.0908394424368368</c:v>
                </c:pt>
                <c:pt idx="3398">
                  <c:v>1.1029269449842471</c:v>
                </c:pt>
                <c:pt idx="3399">
                  <c:v>1.0727067751096258</c:v>
                </c:pt>
                <c:pt idx="3400">
                  <c:v>1.0474954265298786</c:v>
                </c:pt>
                <c:pt idx="3401">
                  <c:v>1.0745226912315125</c:v>
                </c:pt>
                <c:pt idx="3402">
                  <c:v>1.0732478375225523</c:v>
                </c:pt>
                <c:pt idx="3403">
                  <c:v>1.0022852995786002</c:v>
                </c:pt>
                <c:pt idx="3404">
                  <c:v>0.98554378556503974</c:v>
                </c:pt>
                <c:pt idx="3405">
                  <c:v>0.99031809721234076</c:v>
                </c:pt>
                <c:pt idx="3406">
                  <c:v>0.98489450103742782</c:v>
                </c:pt>
                <c:pt idx="3407">
                  <c:v>0.94387677046489715</c:v>
                </c:pt>
                <c:pt idx="3408">
                  <c:v>0.95342850413929514</c:v>
                </c:pt>
                <c:pt idx="3409">
                  <c:v>0.95342850413929514</c:v>
                </c:pt>
                <c:pt idx="3410">
                  <c:v>0.9526818754464903</c:v>
                </c:pt>
                <c:pt idx="3411">
                  <c:v>0.94498301481729807</c:v>
                </c:pt>
                <c:pt idx="3412">
                  <c:v>0.97670898558968666</c:v>
                </c:pt>
                <c:pt idx="3413">
                  <c:v>0.98267632930493065</c:v>
                </c:pt>
                <c:pt idx="3414">
                  <c:v>0.98119704812010655</c:v>
                </c:pt>
                <c:pt idx="3415">
                  <c:v>0.99167521638628875</c:v>
                </c:pt>
                <c:pt idx="3416">
                  <c:v>0.95776664245112675</c:v>
                </c:pt>
                <c:pt idx="3417">
                  <c:v>0.93163066336629274</c:v>
                </c:pt>
                <c:pt idx="3418">
                  <c:v>0.93354576753008933</c:v>
                </c:pt>
                <c:pt idx="3419">
                  <c:v>0.9138790218815489</c:v>
                </c:pt>
                <c:pt idx="3420">
                  <c:v>0.94008871688364759</c:v>
                </c:pt>
                <c:pt idx="3421">
                  <c:v>1.0176518034873365</c:v>
                </c:pt>
                <c:pt idx="3422">
                  <c:v>1.0538129845296711</c:v>
                </c:pt>
                <c:pt idx="3423">
                  <c:v>1.0886592102718862</c:v>
                </c:pt>
                <c:pt idx="3424">
                  <c:v>1.1120621045584793</c:v>
                </c:pt>
                <c:pt idx="3425">
                  <c:v>1.1797653478726433</c:v>
                </c:pt>
                <c:pt idx="3426">
                  <c:v>1.1854003485405871</c:v>
                </c:pt>
                <c:pt idx="3427">
                  <c:v>1.2207655157709438</c:v>
                </c:pt>
                <c:pt idx="3428">
                  <c:v>1.2494646827384832</c:v>
                </c:pt>
                <c:pt idx="3429">
                  <c:v>1.2615689704022344</c:v>
                </c:pt>
                <c:pt idx="3430">
                  <c:v>1.26257900283878</c:v>
                </c:pt>
                <c:pt idx="3431">
                  <c:v>1.2646121437648383</c:v>
                </c:pt>
                <c:pt idx="3432">
                  <c:v>1.2211827342123067</c:v>
                </c:pt>
                <c:pt idx="3433">
                  <c:v>1.2028946163707841</c:v>
                </c:pt>
                <c:pt idx="3434">
                  <c:v>1.2028946163707841</c:v>
                </c:pt>
                <c:pt idx="3435">
                  <c:v>1.1540870589011543</c:v>
                </c:pt>
                <c:pt idx="3436">
                  <c:v>1.1789699899014932</c:v>
                </c:pt>
                <c:pt idx="3437">
                  <c:v>1.2016084481988716</c:v>
                </c:pt>
                <c:pt idx="3438">
                  <c:v>1.1951675242020996</c:v>
                </c:pt>
                <c:pt idx="3439">
                  <c:v>1.1656504696239762</c:v>
                </c:pt>
                <c:pt idx="3440">
                  <c:v>1.1467622571520177</c:v>
                </c:pt>
                <c:pt idx="3441">
                  <c:v>1.1553569659514884</c:v>
                </c:pt>
                <c:pt idx="3442">
                  <c:v>1.2214056979776957</c:v>
                </c:pt>
                <c:pt idx="3443">
                  <c:v>1.154610807148549</c:v>
                </c:pt>
                <c:pt idx="3444">
                  <c:v>1.1576793095986275</c:v>
                </c:pt>
                <c:pt idx="3445">
                  <c:v>1.1397021094859603</c:v>
                </c:pt>
                <c:pt idx="3446">
                  <c:v>1.1205416397969807</c:v>
                </c:pt>
                <c:pt idx="3447">
                  <c:v>1.0671546479025478</c:v>
                </c:pt>
                <c:pt idx="3448">
                  <c:v>1.0532542170598536</c:v>
                </c:pt>
                <c:pt idx="3449">
                  <c:v>1.0183517133470288</c:v>
                </c:pt>
                <c:pt idx="3450">
                  <c:v>1.0396686633112058</c:v>
                </c:pt>
                <c:pt idx="3451">
                  <c:v>0.9909773495202413</c:v>
                </c:pt>
                <c:pt idx="3452">
                  <c:v>1.0002853816541113</c:v>
                </c:pt>
                <c:pt idx="3453">
                  <c:v>1.0527062063202188</c:v>
                </c:pt>
                <c:pt idx="3454">
                  <c:v>1.1185016608359537</c:v>
                </c:pt>
                <c:pt idx="3455">
                  <c:v>1.1244332201436928</c:v>
                </c:pt>
                <c:pt idx="3456">
                  <c:v>1.1200803375927086</c:v>
                </c:pt>
                <c:pt idx="3457">
                  <c:v>1.1524153904891135</c:v>
                </c:pt>
                <c:pt idx="3458">
                  <c:v>1.199941662047155</c:v>
                </c:pt>
                <c:pt idx="3459">
                  <c:v>1.2368925684133165</c:v>
                </c:pt>
                <c:pt idx="3460">
                  <c:v>1.2363836507768922</c:v>
                </c:pt>
                <c:pt idx="3461">
                  <c:v>1.2082076646019551</c:v>
                </c:pt>
                <c:pt idx="3462">
                  <c:v>1.247005025914822</c:v>
                </c:pt>
                <c:pt idx="3463">
                  <c:v>1.2699861198098483</c:v>
                </c:pt>
                <c:pt idx="3464">
                  <c:v>1.216902334896538</c:v>
                </c:pt>
                <c:pt idx="3465">
                  <c:v>1.2745324400875735</c:v>
                </c:pt>
                <c:pt idx="3466">
                  <c:v>1.2730303892153809</c:v>
                </c:pt>
                <c:pt idx="3467">
                  <c:v>1.2110100795265544</c:v>
                </c:pt>
                <c:pt idx="3468">
                  <c:v>1.2245747042468367</c:v>
                </c:pt>
                <c:pt idx="3469">
                  <c:v>1.2124891303170235</c:v>
                </c:pt>
                <c:pt idx="3470">
                  <c:v>1.155757247524632</c:v>
                </c:pt>
                <c:pt idx="3471">
                  <c:v>1.1528839845184951</c:v>
                </c:pt>
                <c:pt idx="3472">
                  <c:v>1.1731155159979221</c:v>
                </c:pt>
                <c:pt idx="3473">
                  <c:v>1.1552822109000187</c:v>
                </c:pt>
                <c:pt idx="3474">
                  <c:v>1.1031595806282219</c:v>
                </c:pt>
                <c:pt idx="3475">
                  <c:v>1.1093371902233766</c:v>
                </c:pt>
                <c:pt idx="3476">
                  <c:v>1.138524570699796</c:v>
                </c:pt>
                <c:pt idx="3477">
                  <c:v>1.1408530279514233</c:v>
                </c:pt>
                <c:pt idx="3478">
                  <c:v>1.1350118817391328</c:v>
                </c:pt>
                <c:pt idx="3479">
                  <c:v>1.0968443869195605</c:v>
                </c:pt>
                <c:pt idx="3480">
                  <c:v>1.0666863097181765</c:v>
                </c:pt>
                <c:pt idx="3481">
                  <c:v>1.0242346450537794</c:v>
                </c:pt>
                <c:pt idx="3482">
                  <c:v>1.0038060195412137</c:v>
                </c:pt>
                <c:pt idx="3483">
                  <c:v>1.0038060195412137</c:v>
                </c:pt>
                <c:pt idx="3484">
                  <c:v>0.99863179892465159</c:v>
                </c:pt>
                <c:pt idx="3485">
                  <c:v>1.0040516288024381</c:v>
                </c:pt>
                <c:pt idx="3486">
                  <c:v>1.0286199923218418</c:v>
                </c:pt>
                <c:pt idx="3487">
                  <c:v>1.0072489475161595</c:v>
                </c:pt>
                <c:pt idx="3488">
                  <c:v>0.99125698636658899</c:v>
                </c:pt>
                <c:pt idx="3489">
                  <c:v>0.97644482855263759</c:v>
                </c:pt>
                <c:pt idx="3490">
                  <c:v>0.99873127843419574</c:v>
                </c:pt>
                <c:pt idx="3491">
                  <c:v>0.98015061228741851</c:v>
                </c:pt>
                <c:pt idx="3492">
                  <c:v>0.98423400997020205</c:v>
                </c:pt>
                <c:pt idx="3493">
                  <c:v>0.99048017798948174</c:v>
                </c:pt>
                <c:pt idx="3494">
                  <c:v>0.97754786407449523</c:v>
                </c:pt>
                <c:pt idx="3495">
                  <c:v>0.96840449463369072</c:v>
                </c:pt>
                <c:pt idx="3496">
                  <c:v>1.0104892424757277</c:v>
                </c:pt>
                <c:pt idx="3497">
                  <c:v>0.98780339602491252</c:v>
                </c:pt>
                <c:pt idx="3498">
                  <c:v>0.96966283784335938</c:v>
                </c:pt>
                <c:pt idx="3499">
                  <c:v>0.97232539100538362</c:v>
                </c:pt>
                <c:pt idx="3500">
                  <c:v>0.97956429239477361</c:v>
                </c:pt>
                <c:pt idx="3501">
                  <c:v>0.95664132181315475</c:v>
                </c:pt>
                <c:pt idx="3502">
                  <c:v>0.91814898581485704</c:v>
                </c:pt>
                <c:pt idx="3503">
                  <c:v>0.8939534676220986</c:v>
                </c:pt>
                <c:pt idx="3504">
                  <c:v>0.8939534676220986</c:v>
                </c:pt>
                <c:pt idx="3505">
                  <c:v>0.87441510250665211</c:v>
                </c:pt>
                <c:pt idx="3506">
                  <c:v>0.86830239429857081</c:v>
                </c:pt>
                <c:pt idx="3507">
                  <c:v>0.86286526805153718</c:v>
                </c:pt>
                <c:pt idx="3508">
                  <c:v>0.83933397209899963</c:v>
                </c:pt>
                <c:pt idx="3509">
                  <c:v>0.82389117144849933</c:v>
                </c:pt>
                <c:pt idx="3510">
                  <c:v>0.80541782692646802</c:v>
                </c:pt>
                <c:pt idx="3511">
                  <c:v>0.77825841042014055</c:v>
                </c:pt>
                <c:pt idx="3512">
                  <c:v>0.81988008620998098</c:v>
                </c:pt>
                <c:pt idx="3513">
                  <c:v>0.82300970574796073</c:v>
                </c:pt>
                <c:pt idx="3514">
                  <c:v>0.81787824606623605</c:v>
                </c:pt>
                <c:pt idx="3515">
                  <c:v>0.83940421613896454</c:v>
                </c:pt>
                <c:pt idx="3516">
                  <c:v>0.7881893676373366</c:v>
                </c:pt>
                <c:pt idx="3517">
                  <c:v>0.80830193794628102</c:v>
                </c:pt>
                <c:pt idx="3518">
                  <c:v>0.80422408914580679</c:v>
                </c:pt>
                <c:pt idx="3519">
                  <c:v>0.8027625035870416</c:v>
                </c:pt>
                <c:pt idx="3520">
                  <c:v>0.7923012880142426</c:v>
                </c:pt>
                <c:pt idx="3521">
                  <c:v>0.78823866944524024</c:v>
                </c:pt>
                <c:pt idx="3522">
                  <c:v>0.75569439067623767</c:v>
                </c:pt>
                <c:pt idx="3523">
                  <c:v>0.71460742985446435</c:v>
                </c:pt>
                <c:pt idx="3524">
                  <c:v>0.73606076631228767</c:v>
                </c:pt>
                <c:pt idx="3525">
                  <c:v>0.80031307671702168</c:v>
                </c:pt>
                <c:pt idx="3526">
                  <c:v>0.79726024382659255</c:v>
                </c:pt>
                <c:pt idx="3527">
                  <c:v>0.81872730157233298</c:v>
                </c:pt>
                <c:pt idx="3528">
                  <c:v>0.85321930265688395</c:v>
                </c:pt>
                <c:pt idx="3529">
                  <c:v>0.85321930265688395</c:v>
                </c:pt>
                <c:pt idx="3530">
                  <c:v>0.78269336248190335</c:v>
                </c:pt>
                <c:pt idx="3531">
                  <c:v>0.76031519499891642</c:v>
                </c:pt>
                <c:pt idx="3532">
                  <c:v>0.81967971804173489</c:v>
                </c:pt>
                <c:pt idx="3533">
                  <c:v>0.75270148679757609</c:v>
                </c:pt>
                <c:pt idx="3534">
                  <c:v>0.73295527079853529</c:v>
                </c:pt>
                <c:pt idx="3535">
                  <c:v>0.7384021756938054</c:v>
                </c:pt>
                <c:pt idx="3536">
                  <c:v>0.74109787686193151</c:v>
                </c:pt>
                <c:pt idx="3537">
                  <c:v>0.73886846283993901</c:v>
                </c:pt>
                <c:pt idx="3538">
                  <c:v>0.71836569155242735</c:v>
                </c:pt>
                <c:pt idx="3539">
                  <c:v>0.68992321614392516</c:v>
                </c:pt>
                <c:pt idx="3540">
                  <c:v>0.7462070751679547</c:v>
                </c:pt>
                <c:pt idx="3541">
                  <c:v>0.7457677356706065</c:v>
                </c:pt>
                <c:pt idx="3542">
                  <c:v>0.75428870753688515</c:v>
                </c:pt>
                <c:pt idx="3543">
                  <c:v>0.75929724372630658</c:v>
                </c:pt>
                <c:pt idx="3544">
                  <c:v>0.75382784321274854</c:v>
                </c:pt>
                <c:pt idx="3545">
                  <c:v>0.74772816728994684</c:v>
                </c:pt>
                <c:pt idx="3546">
                  <c:v>0.77150075727207867</c:v>
                </c:pt>
                <c:pt idx="3547">
                  <c:v>0.76872372390378019</c:v>
                </c:pt>
                <c:pt idx="3548">
                  <c:v>0.72353113519485945</c:v>
                </c:pt>
                <c:pt idx="3549">
                  <c:v>0.72353113519485945</c:v>
                </c:pt>
                <c:pt idx="3550">
                  <c:v>0.74495711781172469</c:v>
                </c:pt>
                <c:pt idx="3551">
                  <c:v>0.75135836261441813</c:v>
                </c:pt>
                <c:pt idx="3552">
                  <c:v>0.79629978066817553</c:v>
                </c:pt>
                <c:pt idx="3553">
                  <c:v>0.78336720589273123</c:v>
                </c:pt>
                <c:pt idx="3554">
                  <c:v>0.79618589888972613</c:v>
                </c:pt>
                <c:pt idx="3555">
                  <c:v>0.85331805299000407</c:v>
                </c:pt>
                <c:pt idx="3556">
                  <c:v>0.80259649022572566</c:v>
                </c:pt>
                <c:pt idx="3557">
                  <c:v>0.85652596659459401</c:v>
                </c:pt>
                <c:pt idx="3558">
                  <c:v>0.78976859865273463</c:v>
                </c:pt>
                <c:pt idx="3559">
                  <c:v>0.82098894333812922</c:v>
                </c:pt>
                <c:pt idx="3560">
                  <c:v>0.81483759520405497</c:v>
                </c:pt>
                <c:pt idx="3561">
                  <c:v>0.80678010134849831</c:v>
                </c:pt>
                <c:pt idx="3562">
                  <c:v>0.84101281522128457</c:v>
                </c:pt>
                <c:pt idx="3563">
                  <c:v>0.89714659641520866</c:v>
                </c:pt>
                <c:pt idx="3564">
                  <c:v>0.93297686825406823</c:v>
                </c:pt>
                <c:pt idx="3565">
                  <c:v>0.93899533372149202</c:v>
                </c:pt>
                <c:pt idx="3566">
                  <c:v>0.91826698356075986</c:v>
                </c:pt>
                <c:pt idx="3567">
                  <c:v>0.87281726773031199</c:v>
                </c:pt>
                <c:pt idx="3568">
                  <c:v>0.85271669693977747</c:v>
                </c:pt>
                <c:pt idx="3569">
                  <c:v>0.84049649780960622</c:v>
                </c:pt>
                <c:pt idx="3570">
                  <c:v>0.819393835975193</c:v>
                </c:pt>
                <c:pt idx="3571">
                  <c:v>0.84993173163424185</c:v>
                </c:pt>
                <c:pt idx="3572">
                  <c:v>0.82338666623768531</c:v>
                </c:pt>
                <c:pt idx="3573">
                  <c:v>0.8431996251835866</c:v>
                </c:pt>
                <c:pt idx="3574">
                  <c:v>0.95302568743473937</c:v>
                </c:pt>
                <c:pt idx="3575">
                  <c:v>0.95302568743473937</c:v>
                </c:pt>
                <c:pt idx="3576">
                  <c:v>0.98214323041092322</c:v>
                </c:pt>
                <c:pt idx="3577">
                  <c:v>0.94929325859156177</c:v>
                </c:pt>
                <c:pt idx="3578">
                  <c:v>0.94879363993343324</c:v>
                </c:pt>
                <c:pt idx="3579">
                  <c:v>0.95202509230008336</c:v>
                </c:pt>
                <c:pt idx="3580">
                  <c:v>1.0052194980935125</c:v>
                </c:pt>
                <c:pt idx="3581">
                  <c:v>0.97683613742871034</c:v>
                </c:pt>
                <c:pt idx="3582">
                  <c:v>0.98160867546526265</c:v>
                </c:pt>
                <c:pt idx="3583">
                  <c:v>0.95694116227340897</c:v>
                </c:pt>
                <c:pt idx="3584">
                  <c:v>0.95707931764561482</c:v>
                </c:pt>
                <c:pt idx="3585">
                  <c:v>0.95891897332312026</c:v>
                </c:pt>
                <c:pt idx="3586">
                  <c:v>0.9730668115308474</c:v>
                </c:pt>
                <c:pt idx="3587">
                  <c:v>1.081897127867564</c:v>
                </c:pt>
                <c:pt idx="3588">
                  <c:v>1.1413153542591987</c:v>
                </c:pt>
                <c:pt idx="3589">
                  <c:v>1.1361074747094373</c:v>
                </c:pt>
                <c:pt idx="3590">
                  <c:v>1.1186137554847739</c:v>
                </c:pt>
                <c:pt idx="3591">
                  <c:v>1.0849155934182531</c:v>
                </c:pt>
                <c:pt idx="3592">
                  <c:v>1.0744974596537027</c:v>
                </c:pt>
                <c:pt idx="3593">
                  <c:v>1.1037841007659135</c:v>
                </c:pt>
                <c:pt idx="3594">
                  <c:v>1.1311780374083122</c:v>
                </c:pt>
                <c:pt idx="3595">
                  <c:v>1.1670987916653548</c:v>
                </c:pt>
                <c:pt idx="3596">
                  <c:v>1.1822329128231301</c:v>
                </c:pt>
                <c:pt idx="3597">
                  <c:v>1.1644792467560598</c:v>
                </c:pt>
                <c:pt idx="3598">
                  <c:v>1.1423187376812554</c:v>
                </c:pt>
                <c:pt idx="3599">
                  <c:v>1.1518711907182886</c:v>
                </c:pt>
                <c:pt idx="3600">
                  <c:v>1.1518711907182886</c:v>
                </c:pt>
                <c:pt idx="3601">
                  <c:v>1.1424593132595793</c:v>
                </c:pt>
                <c:pt idx="3602">
                  <c:v>1.0943062642910688</c:v>
                </c:pt>
                <c:pt idx="3603">
                  <c:v>1.0818272469700692</c:v>
                </c:pt>
                <c:pt idx="3604">
                  <c:v>1.0348277719017798</c:v>
                </c:pt>
                <c:pt idx="3605">
                  <c:v>1.0642528847717792</c:v>
                </c:pt>
                <c:pt idx="3606">
                  <c:v>1.0419049389806374</c:v>
                </c:pt>
                <c:pt idx="3607">
                  <c:v>1.0400225151726077</c:v>
                </c:pt>
                <c:pt idx="3608">
                  <c:v>1.0306584206005711</c:v>
                </c:pt>
                <c:pt idx="3609">
                  <c:v>1.0030262797721963</c:v>
                </c:pt>
                <c:pt idx="3610">
                  <c:v>1.0197641511115565</c:v>
                </c:pt>
                <c:pt idx="3611">
                  <c:v>1.0247260536607008</c:v>
                </c:pt>
                <c:pt idx="3612">
                  <c:v>1.0308508771251079</c:v>
                </c:pt>
                <c:pt idx="3613">
                  <c:v>0.97548962336689538</c:v>
                </c:pt>
                <c:pt idx="3614">
                  <c:v>0.96510151049863058</c:v>
                </c:pt>
                <c:pt idx="3615">
                  <c:v>0.97751106468953297</c:v>
                </c:pt>
                <c:pt idx="3616">
                  <c:v>1.0286708255844823</c:v>
                </c:pt>
                <c:pt idx="3617">
                  <c:v>1.0044799311094135</c:v>
                </c:pt>
                <c:pt idx="3618">
                  <c:v>0.9809255554285935</c:v>
                </c:pt>
                <c:pt idx="3619">
                  <c:v>0.97158800006222656</c:v>
                </c:pt>
                <c:pt idx="3620">
                  <c:v>1.0071178197546444</c:v>
                </c:pt>
                <c:pt idx="3621">
                  <c:v>0.98360803777816552</c:v>
                </c:pt>
                <c:pt idx="3622">
                  <c:v>1.0256143684997681</c:v>
                </c:pt>
                <c:pt idx="3623">
                  <c:v>1.0099315919955243</c:v>
                </c:pt>
                <c:pt idx="3624">
                  <c:v>1.0099315919955243</c:v>
                </c:pt>
                <c:pt idx="3625">
                  <c:v>1.0123425486250091</c:v>
                </c:pt>
                <c:pt idx="3626">
                  <c:v>1.019606442210097</c:v>
                </c:pt>
                <c:pt idx="3627">
                  <c:v>1.0452783576784568</c:v>
                </c:pt>
                <c:pt idx="3628">
                  <c:v>1.0774394609585323</c:v>
                </c:pt>
                <c:pt idx="3629">
                  <c:v>1.0944714653668235</c:v>
                </c:pt>
                <c:pt idx="3630">
                  <c:v>1.1094869195792532</c:v>
                </c:pt>
                <c:pt idx="3631">
                  <c:v>1.1084600645784204</c:v>
                </c:pt>
                <c:pt idx="3632">
                  <c:v>1.1433963098228861</c:v>
                </c:pt>
                <c:pt idx="3633">
                  <c:v>1.1433963098228861</c:v>
                </c:pt>
                <c:pt idx="3634">
                  <c:v>1.1201967759398872</c:v>
                </c:pt>
                <c:pt idx="3635">
                  <c:v>1.0936204750040368</c:v>
                </c:pt>
                <c:pt idx="3636">
                  <c:v>1.0864491094320361</c:v>
                </c:pt>
                <c:pt idx="3637">
                  <c:v>1.029135633024401</c:v>
                </c:pt>
                <c:pt idx="3638">
                  <c:v>1.0152731523651259</c:v>
                </c:pt>
                <c:pt idx="3639">
                  <c:v>1.0300169942759563</c:v>
                </c:pt>
                <c:pt idx="3640">
                  <c:v>1.0377004885027716</c:v>
                </c:pt>
                <c:pt idx="3641">
                  <c:v>1.0132555544443238</c:v>
                </c:pt>
                <c:pt idx="3642">
                  <c:v>1.0028477981274619</c:v>
                </c:pt>
                <c:pt idx="3643">
                  <c:v>1.0057668872245096</c:v>
                </c:pt>
                <c:pt idx="3644">
                  <c:v>0.97155279554498786</c:v>
                </c:pt>
                <c:pt idx="3645">
                  <c:v>0.98889477171955209</c:v>
                </c:pt>
                <c:pt idx="3646">
                  <c:v>1.0327127049653502</c:v>
                </c:pt>
                <c:pt idx="3647">
                  <c:v>1.0908012908097737</c:v>
                </c:pt>
                <c:pt idx="3648">
                  <c:v>1.0841306997131244</c:v>
                </c:pt>
                <c:pt idx="3649">
                  <c:v>1.0881653122444845</c:v>
                </c:pt>
                <c:pt idx="3650">
                  <c:v>1.1279891572702292</c:v>
                </c:pt>
                <c:pt idx="3651">
                  <c:v>1.084973809034794</c:v>
                </c:pt>
                <c:pt idx="3652">
                  <c:v>1.0944962002774259</c:v>
                </c:pt>
                <c:pt idx="3653">
                  <c:v>1.1008752011507161</c:v>
                </c:pt>
                <c:pt idx="3654">
                  <c:v>1.1050581009583234</c:v>
                </c:pt>
                <c:pt idx="3655">
                  <c:v>1.1078695219823012</c:v>
                </c:pt>
                <c:pt idx="3656">
                  <c:v>1.1428819192988988</c:v>
                </c:pt>
                <c:pt idx="3657">
                  <c:v>1.1406831982726442</c:v>
                </c:pt>
                <c:pt idx="3658">
                  <c:v>1.1057246028786929</c:v>
                </c:pt>
                <c:pt idx="3659">
                  <c:v>1.1057246028786929</c:v>
                </c:pt>
                <c:pt idx="3660">
                  <c:v>1.0925596022626065</c:v>
                </c:pt>
                <c:pt idx="3661">
                  <c:v>1.0602002733681026</c:v>
                </c:pt>
                <c:pt idx="3662">
                  <c:v>1.0454441803506613</c:v>
                </c:pt>
                <c:pt idx="3663">
                  <c:v>1.055703674746411</c:v>
                </c:pt>
                <c:pt idx="3664">
                  <c:v>1.0441619141701242</c:v>
                </c:pt>
                <c:pt idx="3665">
                  <c:v>1.0392711943694153</c:v>
                </c:pt>
                <c:pt idx="3666">
                  <c:v>1.0503437093561963</c:v>
                </c:pt>
                <c:pt idx="3667">
                  <c:v>1.0486788359560206</c:v>
                </c:pt>
                <c:pt idx="3668">
                  <c:v>1.0657350429833947</c:v>
                </c:pt>
                <c:pt idx="3669">
                  <c:v>1.0657350429833947</c:v>
                </c:pt>
                <c:pt idx="3670">
                  <c:v>1.0663559064353201</c:v>
                </c:pt>
                <c:pt idx="3671">
                  <c:v>1.0526484461791312</c:v>
                </c:pt>
                <c:pt idx="3672">
                  <c:v>1.0222399792038854</c:v>
                </c:pt>
                <c:pt idx="3673">
                  <c:v>1.0146915884410879</c:v>
                </c:pt>
                <c:pt idx="3674">
                  <c:v>0.99595748696225428</c:v>
                </c:pt>
                <c:pt idx="3675">
                  <c:v>0.99344645764335426</c:v>
                </c:pt>
                <c:pt idx="3676">
                  <c:v>0.955018996506384</c:v>
                </c:pt>
                <c:pt idx="3677">
                  <c:v>0.95394459546080379</c:v>
                </c:pt>
                <c:pt idx="3678">
                  <c:v>0.96648502394870583</c:v>
                </c:pt>
                <c:pt idx="3679">
                  <c:v>1.0007365778532544</c:v>
                </c:pt>
                <c:pt idx="3680">
                  <c:v>1.0229776763376004</c:v>
                </c:pt>
                <c:pt idx="3681">
                  <c:v>1.0025484898494734</c:v>
                </c:pt>
                <c:pt idx="3682">
                  <c:v>1.0092257537872786</c:v>
                </c:pt>
                <c:pt idx="3683">
                  <c:v>0.97821993456004674</c:v>
                </c:pt>
                <c:pt idx="3684">
                  <c:v>0.98843197478375755</c:v>
                </c:pt>
                <c:pt idx="3685">
                  <c:v>0.98482839390223875</c:v>
                </c:pt>
                <c:pt idx="3686">
                  <c:v>0.99204752805134366</c:v>
                </c:pt>
                <c:pt idx="3687">
                  <c:v>1.0030215030310319</c:v>
                </c:pt>
                <c:pt idx="3688">
                  <c:v>1.0228505805394938</c:v>
                </c:pt>
                <c:pt idx="3689">
                  <c:v>1.0441815330589361</c:v>
                </c:pt>
                <c:pt idx="3690">
                  <c:v>1.0749777465931316</c:v>
                </c:pt>
                <c:pt idx="3691">
                  <c:v>1.0436727380714279</c:v>
                </c:pt>
                <c:pt idx="3692">
                  <c:v>1.060568938053617</c:v>
                </c:pt>
                <c:pt idx="3693">
                  <c:v>1.0479248743392708</c:v>
                </c:pt>
                <c:pt idx="3694">
                  <c:v>1.0479248743392708</c:v>
                </c:pt>
                <c:pt idx="3695">
                  <c:v>1.0561434016998636</c:v>
                </c:pt>
                <c:pt idx="3696">
                  <c:v>1.053112109767153</c:v>
                </c:pt>
                <c:pt idx="3697">
                  <c:v>1.086035260394189</c:v>
                </c:pt>
                <c:pt idx="3698">
                  <c:v>1.1033714888275052</c:v>
                </c:pt>
                <c:pt idx="3699">
                  <c:v>1.1015020578565482</c:v>
                </c:pt>
                <c:pt idx="3700">
                  <c:v>1.0938821397580376</c:v>
                </c:pt>
                <c:pt idx="3701">
                  <c:v>1.0888124939572021</c:v>
                </c:pt>
                <c:pt idx="3702">
                  <c:v>1.0520985606924349</c:v>
                </c:pt>
                <c:pt idx="3703">
                  <c:v>1.0444279196150634</c:v>
                </c:pt>
                <c:pt idx="3704">
                  <c:v>1.0661732578100744</c:v>
                </c:pt>
                <c:pt idx="3705">
                  <c:v>1.0646041243392848</c:v>
                </c:pt>
                <c:pt idx="3706">
                  <c:v>1.0776830406940068</c:v>
                </c:pt>
                <c:pt idx="3707">
                  <c:v>1.0702551626028693</c:v>
                </c:pt>
                <c:pt idx="3708">
                  <c:v>1.0741853488343356</c:v>
                </c:pt>
                <c:pt idx="3709">
                  <c:v>1.0934855781858186</c:v>
                </c:pt>
                <c:pt idx="3710">
                  <c:v>1.0874760056353538</c:v>
                </c:pt>
                <c:pt idx="3711">
                  <c:v>1.0943661091050136</c:v>
                </c:pt>
                <c:pt idx="3712">
                  <c:v>1.0595226892174481</c:v>
                </c:pt>
                <c:pt idx="3713">
                  <c:v>1.0610178677700872</c:v>
                </c:pt>
                <c:pt idx="3714">
                  <c:v>1.0693040917611289</c:v>
                </c:pt>
                <c:pt idx="3715">
                  <c:v>1.0919011385696</c:v>
                </c:pt>
                <c:pt idx="3716">
                  <c:v>1.083367580787951</c:v>
                </c:pt>
                <c:pt idx="3717">
                  <c:v>1.0777886170719087</c:v>
                </c:pt>
                <c:pt idx="3718">
                  <c:v>1.0845672078760851</c:v>
                </c:pt>
                <c:pt idx="3719">
                  <c:v>1.065964186771676</c:v>
                </c:pt>
                <c:pt idx="3720">
                  <c:v>1.053211862903048</c:v>
                </c:pt>
                <c:pt idx="3721">
                  <c:v>1.0602652248248261</c:v>
                </c:pt>
                <c:pt idx="3722">
                  <c:v>1.0644960632190257</c:v>
                </c:pt>
                <c:pt idx="3723">
                  <c:v>1.0394236899923073</c:v>
                </c:pt>
                <c:pt idx="3724">
                  <c:v>1.0394236899923073</c:v>
                </c:pt>
                <c:pt idx="3725">
                  <c:v>1.0337803427012182</c:v>
                </c:pt>
                <c:pt idx="3726">
                  <c:v>1.0572753738407752</c:v>
                </c:pt>
                <c:pt idx="3727">
                  <c:v>1.0390650025338668</c:v>
                </c:pt>
                <c:pt idx="3728">
                  <c:v>1.0507400821693871</c:v>
                </c:pt>
                <c:pt idx="3729">
                  <c:v>1.0771624244473665</c:v>
                </c:pt>
                <c:pt idx="3730">
                  <c:v>1.0600838497510898</c:v>
                </c:pt>
                <c:pt idx="3731">
                  <c:v>1.0536041088541097</c:v>
                </c:pt>
                <c:pt idx="3732">
                  <c:v>1.0355821030799452</c:v>
                </c:pt>
                <c:pt idx="3733">
                  <c:v>1.0511856663886574</c:v>
                </c:pt>
                <c:pt idx="3734">
                  <c:v>1.0685397424044285</c:v>
                </c:pt>
                <c:pt idx="3735">
                  <c:v>1.0459056615683819</c:v>
                </c:pt>
                <c:pt idx="3736">
                  <c:v>1.0614606851798039</c:v>
                </c:pt>
                <c:pt idx="3737">
                  <c:v>1.0653325769459099</c:v>
                </c:pt>
                <c:pt idx="3738">
                  <c:v>1.0636211890633018</c:v>
                </c:pt>
                <c:pt idx="3739">
                  <c:v>1.0644922389265088</c:v>
                </c:pt>
                <c:pt idx="3740">
                  <c:v>1.0662293352777701</c:v>
                </c:pt>
                <c:pt idx="3741">
                  <c:v>1.0455919797480751</c:v>
                </c:pt>
                <c:pt idx="3742">
                  <c:v>1.0542013116646247</c:v>
                </c:pt>
                <c:pt idx="3743">
                  <c:v>1.0528441403751332</c:v>
                </c:pt>
                <c:pt idx="3744">
                  <c:v>1.0566287075013929</c:v>
                </c:pt>
                <c:pt idx="3745">
                  <c:v>1.0561062420693861</c:v>
                </c:pt>
                <c:pt idx="3746">
                  <c:v>1.0687113852368471</c:v>
                </c:pt>
                <c:pt idx="3747">
                  <c:v>1.0649340735363657</c:v>
                </c:pt>
                <c:pt idx="3748">
                  <c:v>1.0744045346221125</c:v>
                </c:pt>
                <c:pt idx="3749">
                  <c:v>1.0710075627884434</c:v>
                </c:pt>
                <c:pt idx="3750">
                  <c:v>1.0896866169521464</c:v>
                </c:pt>
                <c:pt idx="3751">
                  <c:v>1.1022755343344259</c:v>
                </c:pt>
                <c:pt idx="3752">
                  <c:v>1.0943850239832495</c:v>
                </c:pt>
                <c:pt idx="3753">
                  <c:v>1.1179559099058789</c:v>
                </c:pt>
                <c:pt idx="3754">
                  <c:v>1.1453716012398036</c:v>
                </c:pt>
                <c:pt idx="3755">
                  <c:v>1.1728263589218944</c:v>
                </c:pt>
                <c:pt idx="3756">
                  <c:v>1.1890201862448138</c:v>
                </c:pt>
                <c:pt idx="3757">
                  <c:v>1.2490962276334829</c:v>
                </c:pt>
                <c:pt idx="3758">
                  <c:v>1.2568854953564121</c:v>
                </c:pt>
                <c:pt idx="3759">
                  <c:v>1.2295968572323115</c:v>
                </c:pt>
                <c:pt idx="3760">
                  <c:v>1.2183238741306941</c:v>
                </c:pt>
                <c:pt idx="3761">
                  <c:v>1.233906610725672</c:v>
                </c:pt>
                <c:pt idx="3762">
                  <c:v>1.2387467025209185</c:v>
                </c:pt>
                <c:pt idx="3763">
                  <c:v>1.2391167234067244</c:v>
                </c:pt>
                <c:pt idx="3764">
                  <c:v>1.2391167234067244</c:v>
                </c:pt>
                <c:pt idx="3765">
                  <c:v>1.2497710189586591</c:v>
                </c:pt>
                <c:pt idx="3766">
                  <c:v>1.2581083793812828</c:v>
                </c:pt>
                <c:pt idx="3767">
                  <c:v>1.2767224026281625</c:v>
                </c:pt>
                <c:pt idx="3768">
                  <c:v>1.3359852906595133</c:v>
                </c:pt>
                <c:pt idx="3769">
                  <c:v>1.3292212061586055</c:v>
                </c:pt>
                <c:pt idx="3770">
                  <c:v>1.2923477346371661</c:v>
                </c:pt>
                <c:pt idx="3771">
                  <c:v>1.2711774978261916</c:v>
                </c:pt>
                <c:pt idx="3772">
                  <c:v>1.2577219079869844</c:v>
                </c:pt>
                <c:pt idx="3773">
                  <c:v>1.2689166491723223</c:v>
                </c:pt>
                <c:pt idx="3774">
                  <c:v>1.2882739228275533</c:v>
                </c:pt>
                <c:pt idx="3775">
                  <c:v>1.294248026466192</c:v>
                </c:pt>
                <c:pt idx="3776">
                  <c:v>1.3127234378342121</c:v>
                </c:pt>
                <c:pt idx="3777">
                  <c:v>1.3083658472956528</c:v>
                </c:pt>
                <c:pt idx="3778">
                  <c:v>1.2924412881171294</c:v>
                </c:pt>
                <c:pt idx="3779">
                  <c:v>1.305774296581238</c:v>
                </c:pt>
                <c:pt idx="3780">
                  <c:v>1.2874437198009259</c:v>
                </c:pt>
                <c:pt idx="3781">
                  <c:v>1.3116500961547903</c:v>
                </c:pt>
                <c:pt idx="3782">
                  <c:v>1.3204007654610466</c:v>
                </c:pt>
                <c:pt idx="3783">
                  <c:v>1.2907668759278967</c:v>
                </c:pt>
                <c:pt idx="3784">
                  <c:v>1.3045116102017877</c:v>
                </c:pt>
                <c:pt idx="3785">
                  <c:v>1.3100411234022398</c:v>
                </c:pt>
                <c:pt idx="3786">
                  <c:v>1.3076065971128044</c:v>
                </c:pt>
                <c:pt idx="3787">
                  <c:v>1.3185001122644688</c:v>
                </c:pt>
                <c:pt idx="3788">
                  <c:v>1.2765067737117366</c:v>
                </c:pt>
                <c:pt idx="3789">
                  <c:v>1.2765067737117366</c:v>
                </c:pt>
                <c:pt idx="3790">
                  <c:v>1.2942983853170242</c:v>
                </c:pt>
                <c:pt idx="3791">
                  <c:v>1.2774898144267892</c:v>
                </c:pt>
                <c:pt idx="3792">
                  <c:v>1.2774898144267892</c:v>
                </c:pt>
                <c:pt idx="3793">
                  <c:v>1.2745587470426232</c:v>
                </c:pt>
                <c:pt idx="3794">
                  <c:v>1.2811094496654909</c:v>
                </c:pt>
                <c:pt idx="3795">
                  <c:v>1.2950115669578339</c:v>
                </c:pt>
                <c:pt idx="3796">
                  <c:v>1.2989593884997008</c:v>
                </c:pt>
                <c:pt idx="3797">
                  <c:v>1.3101798545794703</c:v>
                </c:pt>
                <c:pt idx="3798">
                  <c:v>1.3189830157915969</c:v>
                </c:pt>
                <c:pt idx="3799">
                  <c:v>1.2993916413057038</c:v>
                </c:pt>
                <c:pt idx="3800">
                  <c:v>1.2790798066504256</c:v>
                </c:pt>
                <c:pt idx="3801">
                  <c:v>1.2714324931326435</c:v>
                </c:pt>
                <c:pt idx="3802">
                  <c:v>1.2562435739463116</c:v>
                </c:pt>
                <c:pt idx="3803">
                  <c:v>1.2366369459690654</c:v>
                </c:pt>
                <c:pt idx="3804">
                  <c:v>1.2482424627176283</c:v>
                </c:pt>
                <c:pt idx="3805">
                  <c:v>1.2512461694828299</c:v>
                </c:pt>
                <c:pt idx="3806">
                  <c:v>1.2782240421581978</c:v>
                </c:pt>
                <c:pt idx="3807">
                  <c:v>1.2735548322364092</c:v>
                </c:pt>
                <c:pt idx="3808">
                  <c:v>1.271242436667454</c:v>
                </c:pt>
                <c:pt idx="3809">
                  <c:v>1.2451514657282556</c:v>
                </c:pt>
                <c:pt idx="3810">
                  <c:v>1.2346290154726423</c:v>
                </c:pt>
                <c:pt idx="3811">
                  <c:v>1.2264426314378853</c:v>
                </c:pt>
                <c:pt idx="3812">
                  <c:v>1.223326858326206</c:v>
                </c:pt>
                <c:pt idx="3813">
                  <c:v>1.2450530945071367</c:v>
                </c:pt>
                <c:pt idx="3814">
                  <c:v>1.2192602932063192</c:v>
                </c:pt>
                <c:pt idx="3815">
                  <c:v>1.2159545875180697</c:v>
                </c:pt>
                <c:pt idx="3816">
                  <c:v>1.2181342251393024</c:v>
                </c:pt>
                <c:pt idx="3817">
                  <c:v>1.2245770916522358</c:v>
                </c:pt>
                <c:pt idx="3818">
                  <c:v>1.218952568388173</c:v>
                </c:pt>
                <c:pt idx="3819">
                  <c:v>1.2182156497459569</c:v>
                </c:pt>
                <c:pt idx="3820">
                  <c:v>1.2193893402983029</c:v>
                </c:pt>
                <c:pt idx="3821">
                  <c:v>1.1998792723694083</c:v>
                </c:pt>
                <c:pt idx="3822">
                  <c:v>1.1840260950463928</c:v>
                </c:pt>
                <c:pt idx="3823">
                  <c:v>1.1700582395476102</c:v>
                </c:pt>
                <c:pt idx="3824">
                  <c:v>1.1768831524184127</c:v>
                </c:pt>
                <c:pt idx="3825">
                  <c:v>1.1734019557370463</c:v>
                </c:pt>
                <c:pt idx="3826">
                  <c:v>1.1838111963584173</c:v>
                </c:pt>
                <c:pt idx="3827">
                  <c:v>1.176778177054661</c:v>
                </c:pt>
                <c:pt idx="3828">
                  <c:v>1.1912768832799678</c:v>
                </c:pt>
                <c:pt idx="3829">
                  <c:v>1.2022799078845152</c:v>
                </c:pt>
                <c:pt idx="3830">
                  <c:v>1.206840850384344</c:v>
                </c:pt>
                <c:pt idx="3831">
                  <c:v>1.2168877242299239</c:v>
                </c:pt>
                <c:pt idx="3832">
                  <c:v>1.2088061279725077</c:v>
                </c:pt>
                <c:pt idx="3833">
                  <c:v>1.2019160339542767</c:v>
                </c:pt>
                <c:pt idx="3834">
                  <c:v>1.1838204170291413</c:v>
                </c:pt>
                <c:pt idx="3835">
                  <c:v>1.1838204170291413</c:v>
                </c:pt>
                <c:pt idx="3836">
                  <c:v>1.1930022708767449</c:v>
                </c:pt>
                <c:pt idx="3837">
                  <c:v>1.1834834222436819</c:v>
                </c:pt>
                <c:pt idx="3838">
                  <c:v>1.1726641305510874</c:v>
                </c:pt>
                <c:pt idx="3839">
                  <c:v>1.1545837281870914</c:v>
                </c:pt>
                <c:pt idx="3840">
                  <c:v>1.1532358870825967</c:v>
                </c:pt>
                <c:pt idx="3841">
                  <c:v>1.1483007236942371</c:v>
                </c:pt>
                <c:pt idx="3842">
                  <c:v>1.1073851156143659</c:v>
                </c:pt>
                <c:pt idx="3843">
                  <c:v>1.0888184694821079</c:v>
                </c:pt>
                <c:pt idx="3844">
                  <c:v>1.0441080500869764</c:v>
                </c:pt>
                <c:pt idx="3845">
                  <c:v>1.0681825878132323</c:v>
                </c:pt>
                <c:pt idx="3846">
                  <c:v>1.0806557011506084</c:v>
                </c:pt>
                <c:pt idx="3847">
                  <c:v>1.095549704488483</c:v>
                </c:pt>
                <c:pt idx="3848">
                  <c:v>1.1047828136467097</c:v>
                </c:pt>
                <c:pt idx="3849">
                  <c:v>1.1018476161411002</c:v>
                </c:pt>
                <c:pt idx="3850">
                  <c:v>1.1274811703541388</c:v>
                </c:pt>
                <c:pt idx="3851">
                  <c:v>1.1530365591572134</c:v>
                </c:pt>
                <c:pt idx="3852">
                  <c:v>1.1776191757647585</c:v>
                </c:pt>
                <c:pt idx="3853">
                  <c:v>1.1651518181592961</c:v>
                </c:pt>
                <c:pt idx="3854">
                  <c:v>1.1430626040250567</c:v>
                </c:pt>
                <c:pt idx="3855">
                  <c:v>1.1430626040250567</c:v>
                </c:pt>
                <c:pt idx="3856">
                  <c:v>1.1520668076537133</c:v>
                </c:pt>
                <c:pt idx="3857">
                  <c:v>1.1520346685883383</c:v>
                </c:pt>
                <c:pt idx="3858">
                  <c:v>1.1402739363710654</c:v>
                </c:pt>
                <c:pt idx="3859">
                  <c:v>1.1233075080720101</c:v>
                </c:pt>
                <c:pt idx="3860">
                  <c:v>1.1152076630073178</c:v>
                </c:pt>
                <c:pt idx="3861">
                  <c:v>1.1152076630073178</c:v>
                </c:pt>
                <c:pt idx="3862">
                  <c:v>1.1311730876448767</c:v>
                </c:pt>
                <c:pt idx="3863">
                  <c:v>1.1557681434651983</c:v>
                </c:pt>
                <c:pt idx="3864">
                  <c:v>1.1681197854107728</c:v>
                </c:pt>
                <c:pt idx="3865">
                  <c:v>1.175007360637627</c:v>
                </c:pt>
                <c:pt idx="3866">
                  <c:v>1.1678725349397558</c:v>
                </c:pt>
                <c:pt idx="3867">
                  <c:v>1.1494542986911218</c:v>
                </c:pt>
                <c:pt idx="3868">
                  <c:v>1.1514447784420447</c:v>
                </c:pt>
                <c:pt idx="3869">
                  <c:v>1.1426338600164732</c:v>
                </c:pt>
                <c:pt idx="3870">
                  <c:v>1.1772696638441515</c:v>
                </c:pt>
                <c:pt idx="3871">
                  <c:v>1.1807349625444907</c:v>
                </c:pt>
                <c:pt idx="3872">
                  <c:v>1.1842486461352493</c:v>
                </c:pt>
                <c:pt idx="3873">
                  <c:v>1.1616281963510935</c:v>
                </c:pt>
                <c:pt idx="3874">
                  <c:v>1.1759338379012012</c:v>
                </c:pt>
                <c:pt idx="3875">
                  <c:v>1.1917848186561579</c:v>
                </c:pt>
                <c:pt idx="3876">
                  <c:v>1.2069465254348979</c:v>
                </c:pt>
                <c:pt idx="3877">
                  <c:v>1.2016920435833636</c:v>
                </c:pt>
                <c:pt idx="3878">
                  <c:v>1.185057263392298</c:v>
                </c:pt>
                <c:pt idx="3879">
                  <c:v>1.179823434843791</c:v>
                </c:pt>
                <c:pt idx="3880">
                  <c:v>1.1829679040517653</c:v>
                </c:pt>
                <c:pt idx="3881">
                  <c:v>1.1890512112087264</c:v>
                </c:pt>
                <c:pt idx="3882">
                  <c:v>1.1978466606770526</c:v>
                </c:pt>
                <c:pt idx="3883">
                  <c:v>1.2157096131070251</c:v>
                </c:pt>
                <c:pt idx="3884">
                  <c:v>1.226062100240854</c:v>
                </c:pt>
                <c:pt idx="3885">
                  <c:v>1.226062100240854</c:v>
                </c:pt>
                <c:pt idx="3886">
                  <c:v>1.2268462311566053</c:v>
                </c:pt>
                <c:pt idx="3887">
                  <c:v>1.2241026376700817</c:v>
                </c:pt>
                <c:pt idx="3888">
                  <c:v>1.2231456357816808</c:v>
                </c:pt>
                <c:pt idx="3889">
                  <c:v>1.2162500312042686</c:v>
                </c:pt>
                <c:pt idx="3890">
                  <c:v>1.2061856217301614</c:v>
                </c:pt>
                <c:pt idx="3891">
                  <c:v>1.1968333443421633</c:v>
                </c:pt>
                <c:pt idx="3892">
                  <c:v>1.1995938130261641</c:v>
                </c:pt>
                <c:pt idx="3893">
                  <c:v>1.1995938130261641</c:v>
                </c:pt>
                <c:pt idx="3894">
                  <c:v>1.2060710172001969</c:v>
                </c:pt>
                <c:pt idx="3895">
                  <c:v>1.2128946487393284</c:v>
                </c:pt>
                <c:pt idx="3896">
                  <c:v>1.2119371865907504</c:v>
                </c:pt>
                <c:pt idx="3897">
                  <c:v>1.206916288660403</c:v>
                </c:pt>
                <c:pt idx="3898">
                  <c:v>1.2023350269314188</c:v>
                </c:pt>
                <c:pt idx="3899">
                  <c:v>1.186742385720412</c:v>
                </c:pt>
                <c:pt idx="3900">
                  <c:v>1.1909633151547352</c:v>
                </c:pt>
                <c:pt idx="3901">
                  <c:v>1.1948057993685173</c:v>
                </c:pt>
                <c:pt idx="3902">
                  <c:v>1.1940918856846614</c:v>
                </c:pt>
                <c:pt idx="3903">
                  <c:v>1.1991407776340357</c:v>
                </c:pt>
                <c:pt idx="3904">
                  <c:v>1.1798738230383206</c:v>
                </c:pt>
                <c:pt idx="3905">
                  <c:v>1.1794346270807197</c:v>
                </c:pt>
                <c:pt idx="3906">
                  <c:v>1.1661573593604451</c:v>
                </c:pt>
                <c:pt idx="3907">
                  <c:v>1.1377659269431111</c:v>
                </c:pt>
                <c:pt idx="3908">
                  <c:v>1.1497752568981667</c:v>
                </c:pt>
                <c:pt idx="3909">
                  <c:v>1.1568683654620071</c:v>
                </c:pt>
                <c:pt idx="3910">
                  <c:v>1.1408239888121066</c:v>
                </c:pt>
                <c:pt idx="3911">
                  <c:v>1.1408671447324166</c:v>
                </c:pt>
                <c:pt idx="3912">
                  <c:v>1.1446705479722366</c:v>
                </c:pt>
                <c:pt idx="3913">
                  <c:v>1.1450772960720483</c:v>
                </c:pt>
                <c:pt idx="3914">
                  <c:v>1.1642584241009559</c:v>
                </c:pt>
                <c:pt idx="3915">
                  <c:v>1.1649858441739336</c:v>
                </c:pt>
                <c:pt idx="3916">
                  <c:v>1.1709827466359788</c:v>
                </c:pt>
                <c:pt idx="3917">
                  <c:v>1.1705704948251048</c:v>
                </c:pt>
                <c:pt idx="3918">
                  <c:v>1.1677216169780813</c:v>
                </c:pt>
                <c:pt idx="3919">
                  <c:v>1.1321563474629186</c:v>
                </c:pt>
                <c:pt idx="3920">
                  <c:v>1.0998278971449338</c:v>
                </c:pt>
                <c:pt idx="3921">
                  <c:v>1.083073472313383</c:v>
                </c:pt>
                <c:pt idx="3922">
                  <c:v>1.08594069202592</c:v>
                </c:pt>
                <c:pt idx="3923">
                  <c:v>1.0863411141491839</c:v>
                </c:pt>
                <c:pt idx="3924">
                  <c:v>1.084076611827075</c:v>
                </c:pt>
                <c:pt idx="3925">
                  <c:v>1.0736932680996847</c:v>
                </c:pt>
                <c:pt idx="3926">
                  <c:v>1.0622245816858182</c:v>
                </c:pt>
                <c:pt idx="3927">
                  <c:v>1.0721283806365673</c:v>
                </c:pt>
                <c:pt idx="3928">
                  <c:v>1.0727807264183413</c:v>
                </c:pt>
                <c:pt idx="3929">
                  <c:v>1.0831835229450486</c:v>
                </c:pt>
                <c:pt idx="3930">
                  <c:v>1.0856116604209003</c:v>
                </c:pt>
                <c:pt idx="3931">
                  <c:v>1.0852032334951069</c:v>
                </c:pt>
                <c:pt idx="3932">
                  <c:v>1.0912398070873035</c:v>
                </c:pt>
                <c:pt idx="3933">
                  <c:v>1.0912398070873035</c:v>
                </c:pt>
                <c:pt idx="3934">
                  <c:v>1.0858855723491203</c:v>
                </c:pt>
                <c:pt idx="3935">
                  <c:v>1.0847981792334489</c:v>
                </c:pt>
                <c:pt idx="3936">
                  <c:v>1.0805828595531435</c:v>
                </c:pt>
                <c:pt idx="3937">
                  <c:v>1.0859007520487145</c:v>
                </c:pt>
                <c:pt idx="3938">
                  <c:v>1.0877685784156155</c:v>
                </c:pt>
                <c:pt idx="3939">
                  <c:v>1.0697427785799469</c:v>
                </c:pt>
                <c:pt idx="3940">
                  <c:v>1.0470065033357272</c:v>
                </c:pt>
                <c:pt idx="3941">
                  <c:v>1.0484947459316487</c:v>
                </c:pt>
                <c:pt idx="3942">
                  <c:v>1.0288148300350368</c:v>
                </c:pt>
                <c:pt idx="3943">
                  <c:v>1.0274965449980282</c:v>
                </c:pt>
                <c:pt idx="3944">
                  <c:v>1.0258403139548882</c:v>
                </c:pt>
                <c:pt idx="3945">
                  <c:v>1.0270684279082571</c:v>
                </c:pt>
                <c:pt idx="3946">
                  <c:v>1.0303443465837929</c:v>
                </c:pt>
                <c:pt idx="3947">
                  <c:v>1.0275358894623878</c:v>
                </c:pt>
                <c:pt idx="3948">
                  <c:v>1.0445856781781773</c:v>
                </c:pt>
                <c:pt idx="3949">
                  <c:v>1.0440798483216114</c:v>
                </c:pt>
                <c:pt idx="3950">
                  <c:v>1.0457360928839476</c:v>
                </c:pt>
                <c:pt idx="3951">
                  <c:v>1.0480055468491511</c:v>
                </c:pt>
                <c:pt idx="3952">
                  <c:v>1.0506889375081729</c:v>
                </c:pt>
                <c:pt idx="3953">
                  <c:v>1.0506889375081729</c:v>
                </c:pt>
                <c:pt idx="3954">
                  <c:v>1.0493181803931209</c:v>
                </c:pt>
                <c:pt idx="3955">
                  <c:v>1.0430829282983189</c:v>
                </c:pt>
                <c:pt idx="3956">
                  <c:v>1.0446632024910703</c:v>
                </c:pt>
                <c:pt idx="3957">
                  <c:v>1.0461595867788989</c:v>
                </c:pt>
                <c:pt idx="3958">
                  <c:v>1.0612481812783792</c:v>
                </c:pt>
                <c:pt idx="3959">
                  <c:v>1.0613685738999947</c:v>
                </c:pt>
                <c:pt idx="3960">
                  <c:v>1.0434796651369742</c:v>
                </c:pt>
                <c:pt idx="3961">
                  <c:v>1.0385812925177285</c:v>
                </c:pt>
                <c:pt idx="3962">
                  <c:v>1.0494672046358922</c:v>
                </c:pt>
                <c:pt idx="3963">
                  <c:v>1.0444847022969581</c:v>
                </c:pt>
                <c:pt idx="3964">
                  <c:v>1.0405009376811412</c:v>
                </c:pt>
                <c:pt idx="3965">
                  <c:v>1.0323914865605537</c:v>
                </c:pt>
                <c:pt idx="3966">
                  <c:v>1.0273018094653021</c:v>
                </c:pt>
                <c:pt idx="3967">
                  <c:v>1.0089604493190429</c:v>
                </c:pt>
                <c:pt idx="3968">
                  <c:v>1.007704754345776</c:v>
                </c:pt>
                <c:pt idx="3969">
                  <c:v>1.0219021231235128</c:v>
                </c:pt>
                <c:pt idx="3970">
                  <c:v>1.0230027838760702</c:v>
                </c:pt>
                <c:pt idx="3971">
                  <c:v>1.0135963937876047</c:v>
                </c:pt>
                <c:pt idx="3972">
                  <c:v>1.0124621728792937</c:v>
                </c:pt>
                <c:pt idx="3973">
                  <c:v>1.0256552213171304</c:v>
                </c:pt>
                <c:pt idx="3974">
                  <c:v>1.0398936401095609</c:v>
                </c:pt>
                <c:pt idx="3975">
                  <c:v>1.0244826188794234</c:v>
                </c:pt>
                <c:pt idx="3976">
                  <c:v>1.0424717011710374</c:v>
                </c:pt>
                <c:pt idx="3977">
                  <c:v>1.050387599458096</c:v>
                </c:pt>
                <c:pt idx="3978">
                  <c:v>1.0446531712721798</c:v>
                </c:pt>
                <c:pt idx="3979">
                  <c:v>1.0474947321353623</c:v>
                </c:pt>
                <c:pt idx="3980">
                  <c:v>1.0576504750023854</c:v>
                </c:pt>
                <c:pt idx="3981">
                  <c:v>1.0626481913917001</c:v>
                </c:pt>
                <c:pt idx="3982">
                  <c:v>1.0626481913917001</c:v>
                </c:pt>
                <c:pt idx="3983">
                  <c:v>1.0585250415139602</c:v>
                </c:pt>
                <c:pt idx="3984">
                  <c:v>1.055381490886883</c:v>
                </c:pt>
                <c:pt idx="3985">
                  <c:v>1.0590433596261224</c:v>
                </c:pt>
                <c:pt idx="3986">
                  <c:v>1.0728041821648222</c:v>
                </c:pt>
                <c:pt idx="3987">
                  <c:v>1.1260429589311884</c:v>
                </c:pt>
                <c:pt idx="3988">
                  <c:v>1.1122835118701306</c:v>
                </c:pt>
                <c:pt idx="3989">
                  <c:v>1.1037206628754552</c:v>
                </c:pt>
                <c:pt idx="3990">
                  <c:v>1.0880761456195247</c:v>
                </c:pt>
                <c:pt idx="3991">
                  <c:v>1.0879506355028394</c:v>
                </c:pt>
                <c:pt idx="3992">
                  <c:v>1.1123101288840846</c:v>
                </c:pt>
                <c:pt idx="3993">
                  <c:v>1.1264237829252319</c:v>
                </c:pt>
                <c:pt idx="3994">
                  <c:v>1.1174840728115221</c:v>
                </c:pt>
                <c:pt idx="3995">
                  <c:v>1.1335762521143495</c:v>
                </c:pt>
                <c:pt idx="3996">
                  <c:v>1.1476713220007919</c:v>
                </c:pt>
                <c:pt idx="3997">
                  <c:v>1.145517121089477</c:v>
                </c:pt>
                <c:pt idx="3998">
                  <c:v>1.1388566906924618</c:v>
                </c:pt>
                <c:pt idx="3999">
                  <c:v>1.1321738168873068</c:v>
                </c:pt>
                <c:pt idx="4000">
                  <c:v>1.1354043042513731</c:v>
                </c:pt>
                <c:pt idx="4001">
                  <c:v>1.1252251644494178</c:v>
                </c:pt>
                <c:pt idx="4002">
                  <c:v>1.1335652986979157</c:v>
                </c:pt>
                <c:pt idx="4003">
                  <c:v>1.1216587929517525</c:v>
                </c:pt>
                <c:pt idx="4004">
                  <c:v>1.1123039395384005</c:v>
                </c:pt>
                <c:pt idx="4005">
                  <c:v>1.1284232051569689</c:v>
                </c:pt>
                <c:pt idx="4006">
                  <c:v>1.1218772781046444</c:v>
                </c:pt>
                <c:pt idx="4007">
                  <c:v>1.0960855326066252</c:v>
                </c:pt>
                <c:pt idx="4008">
                  <c:v>1.0830889184927344</c:v>
                </c:pt>
                <c:pt idx="4009">
                  <c:v>1.0837889785753403</c:v>
                </c:pt>
                <c:pt idx="4010">
                  <c:v>1.0905106056573799</c:v>
                </c:pt>
                <c:pt idx="4011">
                  <c:v>1.0924223199094307</c:v>
                </c:pt>
                <c:pt idx="4012">
                  <c:v>1.075093192090874</c:v>
                </c:pt>
                <c:pt idx="4013">
                  <c:v>1.0722114167395251</c:v>
                </c:pt>
                <c:pt idx="4014">
                  <c:v>1.0544106952057548</c:v>
                </c:pt>
                <c:pt idx="4015">
                  <c:v>1.0576318217817537</c:v>
                </c:pt>
                <c:pt idx="4016">
                  <c:v>1.0690193259626073</c:v>
                </c:pt>
                <c:pt idx="4017">
                  <c:v>1.0500818685659123</c:v>
                </c:pt>
                <c:pt idx="4018">
                  <c:v>1.0423035993131926</c:v>
                </c:pt>
                <c:pt idx="4019">
                  <c:v>1.0509412615138538</c:v>
                </c:pt>
                <c:pt idx="4020">
                  <c:v>1.0388254146806408</c:v>
                </c:pt>
                <c:pt idx="4021">
                  <c:v>1.0458009197156677</c:v>
                </c:pt>
                <c:pt idx="4022">
                  <c:v>1.0547833968200446</c:v>
                </c:pt>
                <c:pt idx="4023">
                  <c:v>1.0547833968200446</c:v>
                </c:pt>
                <c:pt idx="4024">
                  <c:v>1.0492095506171566</c:v>
                </c:pt>
                <c:pt idx="4025">
                  <c:v>1.0677346900039177</c:v>
                </c:pt>
                <c:pt idx="4026">
                  <c:v>1.063592991730675</c:v>
                </c:pt>
                <c:pt idx="4027">
                  <c:v>1.0713857676487597</c:v>
                </c:pt>
                <c:pt idx="4028">
                  <c:v>1.0670731387384604</c:v>
                </c:pt>
                <c:pt idx="4029">
                  <c:v>1.0654354637825649</c:v>
                </c:pt>
                <c:pt idx="4030">
                  <c:v>1.0790382388903634</c:v>
                </c:pt>
                <c:pt idx="4031">
                  <c:v>1.0885297384095081</c:v>
                </c:pt>
                <c:pt idx="4032">
                  <c:v>1.0944911224028147</c:v>
                </c:pt>
                <c:pt idx="4033">
                  <c:v>1.088852376609003</c:v>
                </c:pt>
                <c:pt idx="4034">
                  <c:v>1.101044037758977</c:v>
                </c:pt>
                <c:pt idx="4035">
                  <c:v>1.102308401713703</c:v>
                </c:pt>
                <c:pt idx="4036">
                  <c:v>1.0988780308888151</c:v>
                </c:pt>
                <c:pt idx="4037">
                  <c:v>1.0594740047576774</c:v>
                </c:pt>
                <c:pt idx="4038">
                  <c:v>1.0434482375641079</c:v>
                </c:pt>
                <c:pt idx="4039">
                  <c:v>1.0417007665931866</c:v>
                </c:pt>
                <c:pt idx="4040">
                  <c:v>1.1421107811016156</c:v>
                </c:pt>
                <c:pt idx="4041">
                  <c:v>1.1382422764298372</c:v>
                </c:pt>
                <c:pt idx="4042">
                  <c:v>1.1949854141341563</c:v>
                </c:pt>
                <c:pt idx="4043">
                  <c:v>1.2175650314496906</c:v>
                </c:pt>
                <c:pt idx="4044">
                  <c:v>1.1953313203652889</c:v>
                </c:pt>
                <c:pt idx="4045">
                  <c:v>1.1899872981329906</c:v>
                </c:pt>
                <c:pt idx="4046">
                  <c:v>1.171288775591198</c:v>
                </c:pt>
                <c:pt idx="4047">
                  <c:v>1.1861626809474128</c:v>
                </c:pt>
                <c:pt idx="4048">
                  <c:v>1.1861626809474128</c:v>
                </c:pt>
                <c:pt idx="4049">
                  <c:v>1.1567542471810837</c:v>
                </c:pt>
                <c:pt idx="4050">
                  <c:v>1.1680446436981196</c:v>
                </c:pt>
                <c:pt idx="4051">
                  <c:v>1.1815710968690372</c:v>
                </c:pt>
                <c:pt idx="4052">
                  <c:v>1.1815710968690372</c:v>
                </c:pt>
                <c:pt idx="4053">
                  <c:v>1.1978910583762843</c:v>
                </c:pt>
                <c:pt idx="4054">
                  <c:v>1.150701818697585</c:v>
                </c:pt>
                <c:pt idx="4055">
                  <c:v>1.1411876846948403</c:v>
                </c:pt>
                <c:pt idx="4056">
                  <c:v>1.1439844896207068</c:v>
                </c:pt>
                <c:pt idx="4057">
                  <c:v>1.0764407725996341</c:v>
                </c:pt>
                <c:pt idx="4058">
                  <c:v>1.1008375393805929</c:v>
                </c:pt>
                <c:pt idx="4059">
                  <c:v>1.0975830150486412</c:v>
                </c:pt>
                <c:pt idx="4060">
                  <c:v>1.0849228181069044</c:v>
                </c:pt>
                <c:pt idx="4061">
                  <c:v>1.0611077754773457</c:v>
                </c:pt>
                <c:pt idx="4062">
                  <c:v>1.0476448738531008</c:v>
                </c:pt>
                <c:pt idx="4063">
                  <c:v>1.0555588851160511</c:v>
                </c:pt>
                <c:pt idx="4064">
                  <c:v>1.0533812725479246</c:v>
                </c:pt>
                <c:pt idx="4065">
                  <c:v>1.0348689201650527</c:v>
                </c:pt>
                <c:pt idx="4066">
                  <c:v>1.0313192579306105</c:v>
                </c:pt>
                <c:pt idx="4067">
                  <c:v>1.0191333842190786</c:v>
                </c:pt>
                <c:pt idx="4068">
                  <c:v>1.0277942680083656</c:v>
                </c:pt>
                <c:pt idx="4069">
                  <c:v>1.0126569725294012</c:v>
                </c:pt>
                <c:pt idx="4070">
                  <c:v>1.0101612737926304</c:v>
                </c:pt>
                <c:pt idx="4071">
                  <c:v>1.0239324735980675</c:v>
                </c:pt>
                <c:pt idx="4072">
                  <c:v>1.0258972531025858</c:v>
                </c:pt>
                <c:pt idx="4073">
                  <c:v>0.97469253230119357</c:v>
                </c:pt>
                <c:pt idx="4074">
                  <c:v>0.96936957886204078</c:v>
                </c:pt>
                <c:pt idx="4075">
                  <c:v>0.97158265521234166</c:v>
                </c:pt>
                <c:pt idx="4076">
                  <c:v>0.98304914064088467</c:v>
                </c:pt>
                <c:pt idx="4077">
                  <c:v>0.9923003750937146</c:v>
                </c:pt>
                <c:pt idx="4078">
                  <c:v>1.0001127576584556</c:v>
                </c:pt>
                <c:pt idx="4079">
                  <c:v>1.0101068973174649</c:v>
                </c:pt>
                <c:pt idx="4080">
                  <c:v>1.0335462673337847</c:v>
                </c:pt>
                <c:pt idx="4081">
                  <c:v>1.0363783563048781</c:v>
                </c:pt>
                <c:pt idx="4082">
                  <c:v>1.0504589045648716</c:v>
                </c:pt>
                <c:pt idx="4083">
                  <c:v>1.0486914116599355</c:v>
                </c:pt>
                <c:pt idx="4084">
                  <c:v>1.0459490571995806</c:v>
                </c:pt>
                <c:pt idx="4085">
                  <c:v>1.0348160468080663</c:v>
                </c:pt>
                <c:pt idx="4086">
                  <c:v>1.0739274912424133</c:v>
                </c:pt>
                <c:pt idx="4087">
                  <c:v>1.1413107118749177</c:v>
                </c:pt>
                <c:pt idx="4088">
                  <c:v>1.1570526700961392</c:v>
                </c:pt>
                <c:pt idx="4089">
                  <c:v>1.1416954164066477</c:v>
                </c:pt>
                <c:pt idx="4090">
                  <c:v>1.1430572369288012</c:v>
                </c:pt>
                <c:pt idx="4091">
                  <c:v>1.1491580783861841</c:v>
                </c:pt>
                <c:pt idx="4092">
                  <c:v>1.1588879225315389</c:v>
                </c:pt>
                <c:pt idx="4093">
                  <c:v>1.1707454425507278</c:v>
                </c:pt>
                <c:pt idx="4094">
                  <c:v>1.1707454425507278</c:v>
                </c:pt>
                <c:pt idx="4095">
                  <c:v>1.1707454425507278</c:v>
                </c:pt>
                <c:pt idx="4096">
                  <c:v>1.1576191202904016</c:v>
                </c:pt>
                <c:pt idx="4097">
                  <c:v>1.2049131767280736</c:v>
                </c:pt>
                <c:pt idx="4098">
                  <c:v>1.2654693983006939</c:v>
                </c:pt>
                <c:pt idx="4099">
                  <c:v>1.2159707137641247</c:v>
                </c:pt>
                <c:pt idx="4100">
                  <c:v>1.1723310112795393</c:v>
                </c:pt>
                <c:pt idx="4101">
                  <c:v>1.2058932229907107</c:v>
                </c:pt>
                <c:pt idx="4102">
                  <c:v>1.1718328021644633</c:v>
                </c:pt>
                <c:pt idx="4103">
                  <c:v>1.1724263731146527</c:v>
                </c:pt>
                <c:pt idx="4104">
                  <c:v>1.1915651467799666</c:v>
                </c:pt>
                <c:pt idx="4105">
                  <c:v>1.1150225142804329</c:v>
                </c:pt>
                <c:pt idx="4106">
                  <c:v>1.1021014035647663</c:v>
                </c:pt>
                <c:pt idx="4107">
                  <c:v>0.99570358529134084</c:v>
                </c:pt>
                <c:pt idx="4108">
                  <c:v>1.0171890888758781</c:v>
                </c:pt>
                <c:pt idx="4109">
                  <c:v>1.0380732811411155</c:v>
                </c:pt>
                <c:pt idx="4110">
                  <c:v>1.0276025827492357</c:v>
                </c:pt>
                <c:pt idx="4111">
                  <c:v>1.0469862310600231</c:v>
                </c:pt>
                <c:pt idx="4112">
                  <c:v>1.0455917324824473</c:v>
                </c:pt>
                <c:pt idx="4113">
                  <c:v>1.0353029664676041</c:v>
                </c:pt>
                <c:pt idx="4114">
                  <c:v>1.0164151438294917</c:v>
                </c:pt>
                <c:pt idx="4115">
                  <c:v>1.0144828179871699</c:v>
                </c:pt>
                <c:pt idx="4116">
                  <c:v>1.0325894234065633</c:v>
                </c:pt>
                <c:pt idx="4117">
                  <c:v>1.0026967791685897</c:v>
                </c:pt>
                <c:pt idx="4118">
                  <c:v>0.99683035803933073</c:v>
                </c:pt>
                <c:pt idx="4119">
                  <c:v>1.0225345364360006</c:v>
                </c:pt>
                <c:pt idx="4120">
                  <c:v>1.0441233268860854</c:v>
                </c:pt>
                <c:pt idx="4121">
                  <c:v>1.0744224860797131</c:v>
                </c:pt>
                <c:pt idx="4122">
                  <c:v>1.0535843280751356</c:v>
                </c:pt>
                <c:pt idx="4123">
                  <c:v>1.0475339404889299</c:v>
                </c:pt>
                <c:pt idx="4124">
                  <c:v>1.0270133167825204</c:v>
                </c:pt>
                <c:pt idx="4125">
                  <c:v>1.0270133167825204</c:v>
                </c:pt>
                <c:pt idx="4126">
                  <c:v>1.0016544561995124</c:v>
                </c:pt>
                <c:pt idx="4127">
                  <c:v>1.0001910649838353</c:v>
                </c:pt>
                <c:pt idx="4128">
                  <c:v>0.99887702001657441</c:v>
                </c:pt>
                <c:pt idx="4129">
                  <c:v>0.99048550656104661</c:v>
                </c:pt>
                <c:pt idx="4130">
                  <c:v>0.99525181681873498</c:v>
                </c:pt>
                <c:pt idx="4131">
                  <c:v>0.99352756209014381</c:v>
                </c:pt>
                <c:pt idx="4132">
                  <c:v>1.0047613812841423</c:v>
                </c:pt>
                <c:pt idx="4133">
                  <c:v>1.0204279511911305</c:v>
                </c:pt>
                <c:pt idx="4134">
                  <c:v>1.0188519444567912</c:v>
                </c:pt>
                <c:pt idx="4135">
                  <c:v>0.99871522196243567</c:v>
                </c:pt>
                <c:pt idx="4136">
                  <c:v>0.99395844242894138</c:v>
                </c:pt>
                <c:pt idx="4137">
                  <c:v>0.99432075056239477</c:v>
                </c:pt>
                <c:pt idx="4138">
                  <c:v>0.98289970539929583</c:v>
                </c:pt>
                <c:pt idx="4139">
                  <c:v>0.98665447328421763</c:v>
                </c:pt>
                <c:pt idx="4140">
                  <c:v>0.97421042932031332</c:v>
                </c:pt>
                <c:pt idx="4141">
                  <c:v>0.95278942681316081</c:v>
                </c:pt>
                <c:pt idx="4142">
                  <c:v>0.92220998062864568</c:v>
                </c:pt>
                <c:pt idx="4143">
                  <c:v>0.9229251580569704</c:v>
                </c:pt>
                <c:pt idx="4144">
                  <c:v>0.92009450191066522</c:v>
                </c:pt>
                <c:pt idx="4145">
                  <c:v>0.92009450191066522</c:v>
                </c:pt>
                <c:pt idx="4146">
                  <c:v>0.94424933724292182</c:v>
                </c:pt>
                <c:pt idx="4147">
                  <c:v>0.9147488819934696</c:v>
                </c:pt>
                <c:pt idx="4148">
                  <c:v>0.88783587753653648</c:v>
                </c:pt>
                <c:pt idx="4149">
                  <c:v>0.90290619498220903</c:v>
                </c:pt>
                <c:pt idx="4150">
                  <c:v>0.89912131800349204</c:v>
                </c:pt>
                <c:pt idx="4151">
                  <c:v>0.90805629624144313</c:v>
                </c:pt>
                <c:pt idx="4152">
                  <c:v>0.84511777797733012</c:v>
                </c:pt>
                <c:pt idx="4153">
                  <c:v>0.84264167651577859</c:v>
                </c:pt>
                <c:pt idx="4154">
                  <c:v>0.86556839596396462</c:v>
                </c:pt>
                <c:pt idx="4155">
                  <c:v>0.8683829786502022</c:v>
                </c:pt>
                <c:pt idx="4156">
                  <c:v>0.87052954209428612</c:v>
                </c:pt>
                <c:pt idx="4157">
                  <c:v>0.86215375906714442</c:v>
                </c:pt>
                <c:pt idx="4158">
                  <c:v>0.86215375906714442</c:v>
                </c:pt>
                <c:pt idx="4159">
                  <c:v>0.85980421287056763</c:v>
                </c:pt>
                <c:pt idx="4160">
                  <c:v>0.85980421287056763</c:v>
                </c:pt>
                <c:pt idx="4161">
                  <c:v>0.87206733285729343</c:v>
                </c:pt>
                <c:pt idx="4162">
                  <c:v>0.85686321571728186</c:v>
                </c:pt>
                <c:pt idx="4163">
                  <c:v>0.86316667408642478</c:v>
                </c:pt>
                <c:pt idx="4164">
                  <c:v>0.87897174459534466</c:v>
                </c:pt>
                <c:pt idx="4165">
                  <c:v>0.90046556323951077</c:v>
                </c:pt>
                <c:pt idx="4166">
                  <c:v>0.91488609896601669</c:v>
                </c:pt>
                <c:pt idx="4167">
                  <c:v>0.9134737422858521</c:v>
                </c:pt>
                <c:pt idx="4168">
                  <c:v>0.9145324074448663</c:v>
                </c:pt>
                <c:pt idx="4169">
                  <c:v>0.94060014044228646</c:v>
                </c:pt>
                <c:pt idx="4170">
                  <c:v>0.9663894176592468</c:v>
                </c:pt>
                <c:pt idx="4171">
                  <c:v>0.95074188748752408</c:v>
                </c:pt>
                <c:pt idx="4172">
                  <c:v>0.94801887534149565</c:v>
                </c:pt>
                <c:pt idx="4173">
                  <c:v>0.94211327552438806</c:v>
                </c:pt>
                <c:pt idx="4174">
                  <c:v>0.9994708628453236</c:v>
                </c:pt>
                <c:pt idx="4175">
                  <c:v>1.0877845061904738</c:v>
                </c:pt>
                <c:pt idx="4176">
                  <c:v>1.084975257662002</c:v>
                </c:pt>
                <c:pt idx="4177">
                  <c:v>1.0841632242051789</c:v>
                </c:pt>
                <c:pt idx="4178">
                  <c:v>1.085658437334668</c:v>
                </c:pt>
                <c:pt idx="4179">
                  <c:v>1.0788010496883897</c:v>
                </c:pt>
                <c:pt idx="4180">
                  <c:v>1.069202196499454</c:v>
                </c:pt>
                <c:pt idx="4181">
                  <c:v>1.0641360105494664</c:v>
                </c:pt>
                <c:pt idx="4182">
                  <c:v>1.0494899144243626</c:v>
                </c:pt>
                <c:pt idx="4183">
                  <c:v>1.0980660686414401</c:v>
                </c:pt>
                <c:pt idx="4184">
                  <c:v>1.0645099818461463</c:v>
                </c:pt>
                <c:pt idx="4185">
                  <c:v>1.0715315284383098</c:v>
                </c:pt>
                <c:pt idx="4186">
                  <c:v>1.1500491239604393</c:v>
                </c:pt>
                <c:pt idx="4187">
                  <c:v>1.1597625522326138</c:v>
                </c:pt>
                <c:pt idx="4188">
                  <c:v>1.0927955402273648</c:v>
                </c:pt>
                <c:pt idx="4189">
                  <c:v>1.074278450181392</c:v>
                </c:pt>
                <c:pt idx="4190">
                  <c:v>1.1254246995143324</c:v>
                </c:pt>
                <c:pt idx="4191">
                  <c:v>1.1479544520900036</c:v>
                </c:pt>
                <c:pt idx="4192">
                  <c:v>1.1508164993098557</c:v>
                </c:pt>
                <c:pt idx="4193">
                  <c:v>1.1449111701797154</c:v>
                </c:pt>
                <c:pt idx="4194">
                  <c:v>1.1449111701797154</c:v>
                </c:pt>
                <c:pt idx="4195">
                  <c:v>1.18652551400325</c:v>
                </c:pt>
                <c:pt idx="4196">
                  <c:v>1.2156239723386248</c:v>
                </c:pt>
                <c:pt idx="4197">
                  <c:v>1.160190258353984</c:v>
                </c:pt>
                <c:pt idx="4198">
                  <c:v>1.1678672702073769</c:v>
                </c:pt>
                <c:pt idx="4199">
                  <c:v>1.1631400685385693</c:v>
                </c:pt>
                <c:pt idx="4200">
                  <c:v>1.1370589395996147</c:v>
                </c:pt>
                <c:pt idx="4201">
                  <c:v>1.1349710871816376</c:v>
                </c:pt>
                <c:pt idx="4202">
                  <c:v>1.1558859196366569</c:v>
                </c:pt>
                <c:pt idx="4203">
                  <c:v>1.139966356478201</c:v>
                </c:pt>
                <c:pt idx="4204">
                  <c:v>1.1285462198486742</c:v>
                </c:pt>
                <c:pt idx="4205">
                  <c:v>1.1118467766915781</c:v>
                </c:pt>
                <c:pt idx="4206">
                  <c:v>1.102193007331137</c:v>
                </c:pt>
                <c:pt idx="4207">
                  <c:v>1.1157489553360822</c:v>
                </c:pt>
                <c:pt idx="4208">
                  <c:v>1.0934110228923399</c:v>
                </c:pt>
                <c:pt idx="4209">
                  <c:v>1.090223245684202</c:v>
                </c:pt>
                <c:pt idx="4210">
                  <c:v>1.1320435183001814</c:v>
                </c:pt>
                <c:pt idx="4211">
                  <c:v>1.1379329339494426</c:v>
                </c:pt>
                <c:pt idx="4212">
                  <c:v>1.1116115585171653</c:v>
                </c:pt>
                <c:pt idx="4213">
                  <c:v>1.1168708880287948</c:v>
                </c:pt>
                <c:pt idx="4214">
                  <c:v>1.1168708880287948</c:v>
                </c:pt>
                <c:pt idx="4215">
                  <c:v>1.0907177687288223</c:v>
                </c:pt>
                <c:pt idx="4216">
                  <c:v>1.1248846562826191</c:v>
                </c:pt>
                <c:pt idx="4217">
                  <c:v>1.1392522561650285</c:v>
                </c:pt>
                <c:pt idx="4218">
                  <c:v>1.1397100097633561</c:v>
                </c:pt>
                <c:pt idx="4219">
                  <c:v>1.1598246682084914</c:v>
                </c:pt>
                <c:pt idx="4220">
                  <c:v>1.1605347775219721</c:v>
                </c:pt>
                <c:pt idx="4221">
                  <c:v>1.1411538758414972</c:v>
                </c:pt>
                <c:pt idx="4222">
                  <c:v>1.1575079963629569</c:v>
                </c:pt>
                <c:pt idx="4223">
                  <c:v>1.183768561378874</c:v>
                </c:pt>
                <c:pt idx="4224">
                  <c:v>1.1775916104520074</c:v>
                </c:pt>
                <c:pt idx="4225">
                  <c:v>1.1729002455848163</c:v>
                </c:pt>
                <c:pt idx="4226">
                  <c:v>1.1784011836291</c:v>
                </c:pt>
                <c:pt idx="4227">
                  <c:v>1.1880884573787283</c:v>
                </c:pt>
                <c:pt idx="4228">
                  <c:v>1.2221912241301942</c:v>
                </c:pt>
                <c:pt idx="4229">
                  <c:v>1.2141345528076088</c:v>
                </c:pt>
                <c:pt idx="4230">
                  <c:v>1.2264284054271513</c:v>
                </c:pt>
                <c:pt idx="4231">
                  <c:v>1.220915825503101</c:v>
                </c:pt>
                <c:pt idx="4232">
                  <c:v>1.2092822171869655</c:v>
                </c:pt>
                <c:pt idx="4233">
                  <c:v>1.240582205135889</c:v>
                </c:pt>
                <c:pt idx="4234">
                  <c:v>1.246624746309845</c:v>
                </c:pt>
                <c:pt idx="4235">
                  <c:v>1.2263052806355461</c:v>
                </c:pt>
                <c:pt idx="4236">
                  <c:v>1.3822323572722317</c:v>
                </c:pt>
                <c:pt idx="4237">
                  <c:v>1.3537946398825289</c:v>
                </c:pt>
                <c:pt idx="4238">
                  <c:v>1.3975877115797455</c:v>
                </c:pt>
                <c:pt idx="4239">
                  <c:v>1.4513688421674786</c:v>
                </c:pt>
                <c:pt idx="4240">
                  <c:v>1.4436561230588039</c:v>
                </c:pt>
                <c:pt idx="4241">
                  <c:v>1.4104909252960594</c:v>
                </c:pt>
                <c:pt idx="4242">
                  <c:v>1.4472655579902123</c:v>
                </c:pt>
                <c:pt idx="4243">
                  <c:v>1.4633082049129293</c:v>
                </c:pt>
                <c:pt idx="4244">
                  <c:v>1.4319484849927311</c:v>
                </c:pt>
                <c:pt idx="4245">
                  <c:v>1.3987842839845486</c:v>
                </c:pt>
                <c:pt idx="4246">
                  <c:v>1.4350006235716506</c:v>
                </c:pt>
                <c:pt idx="4247">
                  <c:v>1.4298350906056541</c:v>
                </c:pt>
                <c:pt idx="4248">
                  <c:v>1.3930490238110305</c:v>
                </c:pt>
                <c:pt idx="4249">
                  <c:v>1.3951072402549651</c:v>
                </c:pt>
                <c:pt idx="4250">
                  <c:v>1.4000600368795677</c:v>
                </c:pt>
                <c:pt idx="4251">
                  <c:v>1.3392678592272296</c:v>
                </c:pt>
                <c:pt idx="4252">
                  <c:v>1.3286275192711787</c:v>
                </c:pt>
                <c:pt idx="4253">
                  <c:v>1.3276968409933103</c:v>
                </c:pt>
                <c:pt idx="4254">
                  <c:v>1.3574603175903659</c:v>
                </c:pt>
                <c:pt idx="4255">
                  <c:v>1.3939323971508393</c:v>
                </c:pt>
                <c:pt idx="4256">
                  <c:v>1.4443691898674187</c:v>
                </c:pt>
                <c:pt idx="4257">
                  <c:v>1.4547119181570767</c:v>
                </c:pt>
                <c:pt idx="4258">
                  <c:v>1.4416244051445555</c:v>
                </c:pt>
                <c:pt idx="4259">
                  <c:v>1.4689081833044886</c:v>
                </c:pt>
                <c:pt idx="4260">
                  <c:v>1.4581966947221274</c:v>
                </c:pt>
                <c:pt idx="4261">
                  <c:v>1.4705731773520729</c:v>
                </c:pt>
                <c:pt idx="4262">
                  <c:v>1.481003087444686</c:v>
                </c:pt>
                <c:pt idx="4263">
                  <c:v>1.4696258587184881</c:v>
                </c:pt>
                <c:pt idx="4264">
                  <c:v>1.4642356672152685</c:v>
                </c:pt>
                <c:pt idx="4265">
                  <c:v>1.4299702969804924</c:v>
                </c:pt>
                <c:pt idx="4266">
                  <c:v>1.4398310754617047</c:v>
                </c:pt>
                <c:pt idx="4267">
                  <c:v>1.4878014162738642</c:v>
                </c:pt>
                <c:pt idx="4268">
                  <c:v>1.483257976926128</c:v>
                </c:pt>
                <c:pt idx="4269">
                  <c:v>1.4996304676066123</c:v>
                </c:pt>
                <c:pt idx="4270">
                  <c:v>1.4688884245876086</c:v>
                </c:pt>
                <c:pt idx="4271">
                  <c:v>1.4332832775020841</c:v>
                </c:pt>
                <c:pt idx="4272">
                  <c:v>1.4348308033015502</c:v>
                </c:pt>
                <c:pt idx="4273">
                  <c:v>1.4371697843778368</c:v>
                </c:pt>
                <c:pt idx="4274">
                  <c:v>1.4219497451260212</c:v>
                </c:pt>
                <c:pt idx="4275">
                  <c:v>1.4217185147446694</c:v>
                </c:pt>
                <c:pt idx="4276">
                  <c:v>1.4365072741326355</c:v>
                </c:pt>
                <c:pt idx="4277">
                  <c:v>1.433894324323735</c:v>
                </c:pt>
                <c:pt idx="4278">
                  <c:v>1.3940110277443176</c:v>
                </c:pt>
                <c:pt idx="4279">
                  <c:v>1.3849176406351533</c:v>
                </c:pt>
                <c:pt idx="4280">
                  <c:v>1.372727938785635</c:v>
                </c:pt>
                <c:pt idx="4281">
                  <c:v>1.3894949682384115</c:v>
                </c:pt>
                <c:pt idx="4282">
                  <c:v>1.3833114581086674</c:v>
                </c:pt>
                <c:pt idx="4283">
                  <c:v>1.3833114581086674</c:v>
                </c:pt>
                <c:pt idx="4284">
                  <c:v>1.401982058411037</c:v>
                </c:pt>
                <c:pt idx="4285">
                  <c:v>1.4119571555019432</c:v>
                </c:pt>
                <c:pt idx="4286">
                  <c:v>1.4243124974284822</c:v>
                </c:pt>
                <c:pt idx="4287">
                  <c:v>1.4336629687855591</c:v>
                </c:pt>
                <c:pt idx="4288">
                  <c:v>1.4336629687855591</c:v>
                </c:pt>
                <c:pt idx="4289">
                  <c:v>1.4559869994556558</c:v>
                </c:pt>
                <c:pt idx="4290">
                  <c:v>1.4534210892927997</c:v>
                </c:pt>
                <c:pt idx="4291">
                  <c:v>1.4398373193970577</c:v>
                </c:pt>
                <c:pt idx="4292">
                  <c:v>1.437593528429054</c:v>
                </c:pt>
                <c:pt idx="4293">
                  <c:v>1.4622981678312852</c:v>
                </c:pt>
                <c:pt idx="4294">
                  <c:v>1.4855139247808418</c:v>
                </c:pt>
                <c:pt idx="4295">
                  <c:v>1.4927133774724075</c:v>
                </c:pt>
                <c:pt idx="4296">
                  <c:v>1.4773312216576286</c:v>
                </c:pt>
                <c:pt idx="4297">
                  <c:v>1.4823871618010613</c:v>
                </c:pt>
                <c:pt idx="4298">
                  <c:v>1.5081258116997522</c:v>
                </c:pt>
                <c:pt idx="4299">
                  <c:v>1.5323559561166633</c:v>
                </c:pt>
                <c:pt idx="4300">
                  <c:v>1.5458140854449145</c:v>
                </c:pt>
                <c:pt idx="4301">
                  <c:v>1.5285158383786133</c:v>
                </c:pt>
                <c:pt idx="4302">
                  <c:v>1.4864524443926437</c:v>
                </c:pt>
                <c:pt idx="4303">
                  <c:v>1.5024101641309104</c:v>
                </c:pt>
                <c:pt idx="4304">
                  <c:v>1.5178091508806393</c:v>
                </c:pt>
                <c:pt idx="4305">
                  <c:v>1.5244193650989242</c:v>
                </c:pt>
                <c:pt idx="4306">
                  <c:v>1.5187547436826236</c:v>
                </c:pt>
                <c:pt idx="4307">
                  <c:v>1.5109595007867704</c:v>
                </c:pt>
                <c:pt idx="4308">
                  <c:v>1.4905140035490791</c:v>
                </c:pt>
                <c:pt idx="4309">
                  <c:v>1.4933850671676303</c:v>
                </c:pt>
                <c:pt idx="4310">
                  <c:v>1.4868652064671464</c:v>
                </c:pt>
                <c:pt idx="4311">
                  <c:v>1.4886536426124548</c:v>
                </c:pt>
                <c:pt idx="4312">
                  <c:v>1.5238667742066743</c:v>
                </c:pt>
                <c:pt idx="4313">
                  <c:v>1.5238667742066743</c:v>
                </c:pt>
                <c:pt idx="4314">
                  <c:v>1.5546630012496079</c:v>
                </c:pt>
                <c:pt idx="4315">
                  <c:v>1.5594770213786355</c:v>
                </c:pt>
                <c:pt idx="4316">
                  <c:v>1.5597940065708413</c:v>
                </c:pt>
                <c:pt idx="4317">
                  <c:v>1.5474822257105445</c:v>
                </c:pt>
                <c:pt idx="4318">
                  <c:v>1.5540275302123658</c:v>
                </c:pt>
                <c:pt idx="4319">
                  <c:v>1.5694594508275834</c:v>
                </c:pt>
                <c:pt idx="4320">
                  <c:v>1.5917837263500285</c:v>
                </c:pt>
                <c:pt idx="4321">
                  <c:v>1.6168272331198579</c:v>
                </c:pt>
                <c:pt idx="4322">
                  <c:v>1.6011105181747605</c:v>
                </c:pt>
                <c:pt idx="4323">
                  <c:v>1.6362178119922999</c:v>
                </c:pt>
                <c:pt idx="4324">
                  <c:v>1.6666837121362685</c:v>
                </c:pt>
                <c:pt idx="4325">
                  <c:v>1.6472288931329213</c:v>
                </c:pt>
                <c:pt idx="4326">
                  <c:v>1.6401357225532247</c:v>
                </c:pt>
                <c:pt idx="4327">
                  <c:v>1.6627183398863097</c:v>
                </c:pt>
                <c:pt idx="4328">
                  <c:v>1.6738628405780183</c:v>
                </c:pt>
                <c:pt idx="4329">
                  <c:v>1.6849444731573597</c:v>
                </c:pt>
                <c:pt idx="4330">
                  <c:v>1.69189227804127</c:v>
                </c:pt>
                <c:pt idx="4331">
                  <c:v>1.7044281765187363</c:v>
                </c:pt>
                <c:pt idx="4332">
                  <c:v>1.6768216076517437</c:v>
                </c:pt>
                <c:pt idx="4333">
                  <c:v>1.6300906583835753</c:v>
                </c:pt>
                <c:pt idx="4334">
                  <c:v>1.6148743078366847</c:v>
                </c:pt>
                <c:pt idx="4335">
                  <c:v>1.6218469904032102</c:v>
                </c:pt>
                <c:pt idx="4336">
                  <c:v>1.622338801842385</c:v>
                </c:pt>
                <c:pt idx="4337">
                  <c:v>1.6128538026450572</c:v>
                </c:pt>
                <c:pt idx="4338">
                  <c:v>1.6411003250045164</c:v>
                </c:pt>
                <c:pt idx="4339">
                  <c:v>1.6312339575321424</c:v>
                </c:pt>
                <c:pt idx="4340">
                  <c:v>1.6242163428854552</c:v>
                </c:pt>
                <c:pt idx="4341">
                  <c:v>1.5862271502664218</c:v>
                </c:pt>
                <c:pt idx="4342">
                  <c:v>1.6089159323856679</c:v>
                </c:pt>
                <c:pt idx="4343">
                  <c:v>1.6312862206703913</c:v>
                </c:pt>
                <c:pt idx="4344">
                  <c:v>1.6238463395978542</c:v>
                </c:pt>
                <c:pt idx="4345">
                  <c:v>1.6210585575486958</c:v>
                </c:pt>
                <c:pt idx="4346">
                  <c:v>1.6690470020946542</c:v>
                </c:pt>
                <c:pt idx="4347">
                  <c:v>1.6774077622931005</c:v>
                </c:pt>
                <c:pt idx="4348">
                  <c:v>1.7246304983203202</c:v>
                </c:pt>
                <c:pt idx="4349">
                  <c:v>1.7506779214589281</c:v>
                </c:pt>
                <c:pt idx="4350">
                  <c:v>1.72742649035872</c:v>
                </c:pt>
                <c:pt idx="4351">
                  <c:v>1.7369446527611836</c:v>
                </c:pt>
                <c:pt idx="4352">
                  <c:v>1.7268203424450634</c:v>
                </c:pt>
                <c:pt idx="4353">
                  <c:v>1.7214048236444395</c:v>
                </c:pt>
                <c:pt idx="4354">
                  <c:v>1.7214048236444395</c:v>
                </c:pt>
                <c:pt idx="4355">
                  <c:v>1.7214048236444395</c:v>
                </c:pt>
                <c:pt idx="4356">
                  <c:v>1.7221974614237652</c:v>
                </c:pt>
                <c:pt idx="4357">
                  <c:v>1.7280516835848729</c:v>
                </c:pt>
                <c:pt idx="4358">
                  <c:v>1.7184124029419336</c:v>
                </c:pt>
                <c:pt idx="4359">
                  <c:v>1.6949287598805194</c:v>
                </c:pt>
                <c:pt idx="4360">
                  <c:v>1.7209041879956373</c:v>
                </c:pt>
                <c:pt idx="4361">
                  <c:v>1.7535605844387194</c:v>
                </c:pt>
                <c:pt idx="4362">
                  <c:v>1.7423010862102095</c:v>
                </c:pt>
                <c:pt idx="4363">
                  <c:v>1.7452993477452465</c:v>
                </c:pt>
                <c:pt idx="4364">
                  <c:v>1.7161803090928365</c:v>
                </c:pt>
                <c:pt idx="4365">
                  <c:v>1.6992557062753091</c:v>
                </c:pt>
                <c:pt idx="4366">
                  <c:v>1.6684958468884583</c:v>
                </c:pt>
                <c:pt idx="4367">
                  <c:v>1.7018723921110845</c:v>
                </c:pt>
                <c:pt idx="4368">
                  <c:v>1.7323792235331916</c:v>
                </c:pt>
                <c:pt idx="4369">
                  <c:v>1.7570623757683683</c:v>
                </c:pt>
                <c:pt idx="4370">
                  <c:v>1.7366700792432892</c:v>
                </c:pt>
                <c:pt idx="4371">
                  <c:v>1.7399723800646736</c:v>
                </c:pt>
                <c:pt idx="4372">
                  <c:v>1.7471569340589992</c:v>
                </c:pt>
                <c:pt idx="4373">
                  <c:v>1.729317719492051</c:v>
                </c:pt>
                <c:pt idx="4374">
                  <c:v>1.7750770842027648</c:v>
                </c:pt>
                <c:pt idx="4375">
                  <c:v>1.7675218980691578</c:v>
                </c:pt>
                <c:pt idx="4376">
                  <c:v>1.7595386119700029</c:v>
                </c:pt>
                <c:pt idx="4377">
                  <c:v>1.7471760380875911</c:v>
                </c:pt>
                <c:pt idx="4378">
                  <c:v>1.7270145005461208</c:v>
                </c:pt>
                <c:pt idx="4379">
                  <c:v>1.7850693102718576</c:v>
                </c:pt>
                <c:pt idx="4380">
                  <c:v>1.7503506527117827</c:v>
                </c:pt>
                <c:pt idx="4381">
                  <c:v>1.7486234183648937</c:v>
                </c:pt>
                <c:pt idx="4382">
                  <c:v>1.6613649239598169</c:v>
                </c:pt>
                <c:pt idx="4383">
                  <c:v>1.6799546434943229</c:v>
                </c:pt>
                <c:pt idx="4384">
                  <c:v>1.6786146056822111</c:v>
                </c:pt>
                <c:pt idx="4385">
                  <c:v>1.6786146056822111</c:v>
                </c:pt>
                <c:pt idx="4386">
                  <c:v>1.6509330333216874</c:v>
                </c:pt>
                <c:pt idx="4387">
                  <c:v>1.6063792803431263</c:v>
                </c:pt>
                <c:pt idx="4388">
                  <c:v>1.6097092700682725</c:v>
                </c:pt>
                <c:pt idx="4389">
                  <c:v>1.6124518640318715</c:v>
                </c:pt>
                <c:pt idx="4390">
                  <c:v>1.6073737708360203</c:v>
                </c:pt>
                <c:pt idx="4391">
                  <c:v>1.5950426793098267</c:v>
                </c:pt>
                <c:pt idx="4392">
                  <c:v>1.6115753734242457</c:v>
                </c:pt>
                <c:pt idx="4393">
                  <c:v>1.6314968359144171</c:v>
                </c:pt>
                <c:pt idx="4394">
                  <c:v>1.6277174716082028</c:v>
                </c:pt>
                <c:pt idx="4395">
                  <c:v>1.6244785036442957</c:v>
                </c:pt>
                <c:pt idx="4396">
                  <c:v>1.6217404903727837</c:v>
                </c:pt>
                <c:pt idx="4397">
                  <c:v>1.7117899063190503</c:v>
                </c:pt>
                <c:pt idx="4398">
                  <c:v>1.6964882488192068</c:v>
                </c:pt>
                <c:pt idx="4399">
                  <c:v>1.7047109011132728</c:v>
                </c:pt>
                <c:pt idx="4400">
                  <c:v>1.7308760164575414</c:v>
                </c:pt>
                <c:pt idx="4401">
                  <c:v>1.7259287235293506</c:v>
                </c:pt>
                <c:pt idx="4402">
                  <c:v>1.7245500767202853</c:v>
                </c:pt>
                <c:pt idx="4403">
                  <c:v>1.7381704674265468</c:v>
                </c:pt>
                <c:pt idx="4404">
                  <c:v>1.7222579612479803</c:v>
                </c:pt>
                <c:pt idx="4405">
                  <c:v>1.7325578106827582</c:v>
                </c:pt>
                <c:pt idx="4406">
                  <c:v>1.7325578106827582</c:v>
                </c:pt>
                <c:pt idx="4407">
                  <c:v>1.7371007660586466</c:v>
                </c:pt>
                <c:pt idx="4408">
                  <c:v>1.7157329524682738</c:v>
                </c:pt>
                <c:pt idx="4409">
                  <c:v>1.7141863769218124</c:v>
                </c:pt>
                <c:pt idx="4410">
                  <c:v>1.7332139406640465</c:v>
                </c:pt>
                <c:pt idx="4411">
                  <c:v>1.7248276816318235</c:v>
                </c:pt>
                <c:pt idx="4412">
                  <c:v>1.7360454488817449</c:v>
                </c:pt>
                <c:pt idx="4413">
                  <c:v>1.7419968036640872</c:v>
                </c:pt>
                <c:pt idx="4414">
                  <c:v>1.7386829477777035</c:v>
                </c:pt>
                <c:pt idx="4415">
                  <c:v>1.7334448186488955</c:v>
                </c:pt>
                <c:pt idx="4416">
                  <c:v>1.7462949072703977</c:v>
                </c:pt>
                <c:pt idx="4417">
                  <c:v>1.7440807221330783</c:v>
                </c:pt>
                <c:pt idx="4418">
                  <c:v>1.7440807221330783</c:v>
                </c:pt>
                <c:pt idx="4419">
                  <c:v>1.7361636569738494</c:v>
                </c:pt>
                <c:pt idx="4420">
                  <c:v>1.7361636569738494</c:v>
                </c:pt>
                <c:pt idx="4421">
                  <c:v>1.7205069527799577</c:v>
                </c:pt>
                <c:pt idx="4422">
                  <c:v>1.7533133669093031</c:v>
                </c:pt>
                <c:pt idx="4423">
                  <c:v>1.7683469502403917</c:v>
                </c:pt>
                <c:pt idx="4424">
                  <c:v>1.7881473552239424</c:v>
                </c:pt>
                <c:pt idx="4425">
                  <c:v>1.8585080492998958</c:v>
                </c:pt>
                <c:pt idx="4426">
                  <c:v>1.9108442556881966</c:v>
                </c:pt>
                <c:pt idx="4427">
                  <c:v>1.9017624673041549</c:v>
                </c:pt>
                <c:pt idx="4428">
                  <c:v>1.8726713309560299</c:v>
                </c:pt>
                <c:pt idx="4429">
                  <c:v>1.9121324471182772</c:v>
                </c:pt>
                <c:pt idx="4430">
                  <c:v>1.879425764817868</c:v>
                </c:pt>
                <c:pt idx="4431">
                  <c:v>1.9224685319252601</c:v>
                </c:pt>
                <c:pt idx="4432">
                  <c:v>1.9366920967618235</c:v>
                </c:pt>
                <c:pt idx="4433">
                  <c:v>1.9592450483769339</c:v>
                </c:pt>
                <c:pt idx="4434">
                  <c:v>1.9572700707035628</c:v>
                </c:pt>
                <c:pt idx="4435">
                  <c:v>1.9904442457012164</c:v>
                </c:pt>
                <c:pt idx="4436">
                  <c:v>2.001993563307761</c:v>
                </c:pt>
                <c:pt idx="4437">
                  <c:v>2.0119361929139599</c:v>
                </c:pt>
                <c:pt idx="4438">
                  <c:v>2.0370301605293166</c:v>
                </c:pt>
                <c:pt idx="4439">
                  <c:v>2.0457594625899991</c:v>
                </c:pt>
                <c:pt idx="4440">
                  <c:v>2.0152493604092583</c:v>
                </c:pt>
                <c:pt idx="4441">
                  <c:v>1.9942253558652612</c:v>
                </c:pt>
                <c:pt idx="4442">
                  <c:v>1.960786777290437</c:v>
                </c:pt>
                <c:pt idx="4443">
                  <c:v>1.9510232286737894</c:v>
                </c:pt>
                <c:pt idx="4444">
                  <c:v>1.9898397178685439</c:v>
                </c:pt>
                <c:pt idx="4445">
                  <c:v>1.9507785420172203</c:v>
                </c:pt>
                <c:pt idx="4446">
                  <c:v>1.9368105445420771</c:v>
                </c:pt>
                <c:pt idx="4447">
                  <c:v>1.9048308308275195</c:v>
                </c:pt>
                <c:pt idx="4448">
                  <c:v>1.8641983588589894</c:v>
                </c:pt>
                <c:pt idx="4449">
                  <c:v>1.8502866317934421</c:v>
                </c:pt>
                <c:pt idx="4450">
                  <c:v>1.8442915405800724</c:v>
                </c:pt>
                <c:pt idx="4451">
                  <c:v>1.8265236070477153</c:v>
                </c:pt>
                <c:pt idx="4452">
                  <c:v>1.755005158053204</c:v>
                </c:pt>
                <c:pt idx="4453">
                  <c:v>1.8260090116765151</c:v>
                </c:pt>
                <c:pt idx="4454">
                  <c:v>1.8260090116765151</c:v>
                </c:pt>
                <c:pt idx="4455">
                  <c:v>1.8614707800282704</c:v>
                </c:pt>
                <c:pt idx="4456">
                  <c:v>1.8462959470400357</c:v>
                </c:pt>
                <c:pt idx="4457">
                  <c:v>1.8734758541557521</c:v>
                </c:pt>
                <c:pt idx="4458">
                  <c:v>1.8838319720611454</c:v>
                </c:pt>
                <c:pt idx="4459">
                  <c:v>1.8800115721016708</c:v>
                </c:pt>
                <c:pt idx="4460">
                  <c:v>1.8773027492596717</c:v>
                </c:pt>
                <c:pt idx="4461">
                  <c:v>1.8453104717582152</c:v>
                </c:pt>
                <c:pt idx="4462">
                  <c:v>1.8283460125477149</c:v>
                </c:pt>
                <c:pt idx="4463">
                  <c:v>1.7968335048928805</c:v>
                </c:pt>
                <c:pt idx="4464">
                  <c:v>1.7968335048928805</c:v>
                </c:pt>
                <c:pt idx="4465">
                  <c:v>1.7882548406750123</c:v>
                </c:pt>
                <c:pt idx="4466">
                  <c:v>1.8199337088810701</c:v>
                </c:pt>
                <c:pt idx="4467">
                  <c:v>1.8230723901892631</c:v>
                </c:pt>
                <c:pt idx="4468">
                  <c:v>1.8142516113625169</c:v>
                </c:pt>
                <c:pt idx="4469">
                  <c:v>1.9474312636682274</c:v>
                </c:pt>
                <c:pt idx="4470">
                  <c:v>1.9520142117203387</c:v>
                </c:pt>
                <c:pt idx="4471">
                  <c:v>1.9465378502158199</c:v>
                </c:pt>
                <c:pt idx="4472">
                  <c:v>1.9404389602682079</c:v>
                </c:pt>
                <c:pt idx="4473">
                  <c:v>1.9126415492045441</c:v>
                </c:pt>
                <c:pt idx="4474">
                  <c:v>1.8992851462455196</c:v>
                </c:pt>
                <c:pt idx="4475">
                  <c:v>1.8992851462455196</c:v>
                </c:pt>
                <c:pt idx="4476">
                  <c:v>1.9138748384140079</c:v>
                </c:pt>
                <c:pt idx="4477">
                  <c:v>1.8510068408445983</c:v>
                </c:pt>
                <c:pt idx="4478">
                  <c:v>1.878799193563226</c:v>
                </c:pt>
                <c:pt idx="4479">
                  <c:v>1.9090685281116138</c:v>
                </c:pt>
                <c:pt idx="4480">
                  <c:v>1.8754531448343414</c:v>
                </c:pt>
                <c:pt idx="4481">
                  <c:v>1.8488628917422951</c:v>
                </c:pt>
                <c:pt idx="4482">
                  <c:v>1.8714415705067764</c:v>
                </c:pt>
                <c:pt idx="4483">
                  <c:v>1.9198553446715709</c:v>
                </c:pt>
                <c:pt idx="4484">
                  <c:v>1.9046120709759733</c:v>
                </c:pt>
                <c:pt idx="4485">
                  <c:v>1.9046120709759733</c:v>
                </c:pt>
                <c:pt idx="4486">
                  <c:v>1.9024286328702866</c:v>
                </c:pt>
                <c:pt idx="4487">
                  <c:v>1.9213177615684245</c:v>
                </c:pt>
                <c:pt idx="4488">
                  <c:v>1.9056994305796133</c:v>
                </c:pt>
                <c:pt idx="4489">
                  <c:v>1.8857166507833092</c:v>
                </c:pt>
                <c:pt idx="4490">
                  <c:v>1.9207152934136691</c:v>
                </c:pt>
                <c:pt idx="4491">
                  <c:v>1.9149859082611471</c:v>
                </c:pt>
                <c:pt idx="4492">
                  <c:v>1.9126678554778354</c:v>
                </c:pt>
                <c:pt idx="4493">
                  <c:v>1.9294117845684731</c:v>
                </c:pt>
                <c:pt idx="4494">
                  <c:v>1.9038969049440058</c:v>
                </c:pt>
                <c:pt idx="4495">
                  <c:v>1.9205925686627583</c:v>
                </c:pt>
                <c:pt idx="4496">
                  <c:v>1.9118305486664888</c:v>
                </c:pt>
                <c:pt idx="4497">
                  <c:v>1.9477194499087851</c:v>
                </c:pt>
                <c:pt idx="4498">
                  <c:v>1.8616413897122548</c:v>
                </c:pt>
                <c:pt idx="4499">
                  <c:v>1.9150412331678708</c:v>
                </c:pt>
                <c:pt idx="4500">
                  <c:v>1.8775666616700157</c:v>
                </c:pt>
                <c:pt idx="4501">
                  <c:v>1.8524838234300207</c:v>
                </c:pt>
                <c:pt idx="4502">
                  <c:v>1.8535968666059082</c:v>
                </c:pt>
                <c:pt idx="4503">
                  <c:v>1.8722394289296869</c:v>
                </c:pt>
                <c:pt idx="4504">
                  <c:v>1.8695267078033593</c:v>
                </c:pt>
                <c:pt idx="4505">
                  <c:v>1.8592528874573515</c:v>
                </c:pt>
                <c:pt idx="4506">
                  <c:v>1.8284939615968143</c:v>
                </c:pt>
                <c:pt idx="4507">
                  <c:v>1.8219478857415288</c:v>
                </c:pt>
                <c:pt idx="4508">
                  <c:v>1.818559034474915</c:v>
                </c:pt>
                <c:pt idx="4509">
                  <c:v>1.8036006198502166</c:v>
                </c:pt>
                <c:pt idx="4510">
                  <c:v>1.7552978407765467</c:v>
                </c:pt>
                <c:pt idx="4511">
                  <c:v>1.7833273906060076</c:v>
                </c:pt>
                <c:pt idx="4512">
                  <c:v>1.7785214856453282</c:v>
                </c:pt>
                <c:pt idx="4513">
                  <c:v>1.7995102299297125</c:v>
                </c:pt>
                <c:pt idx="4514">
                  <c:v>1.8248971801461018</c:v>
                </c:pt>
                <c:pt idx="4515">
                  <c:v>1.7930845621882747</c:v>
                </c:pt>
                <c:pt idx="4516">
                  <c:v>1.7795756216453329</c:v>
                </c:pt>
                <c:pt idx="4517">
                  <c:v>1.755102956292973</c:v>
                </c:pt>
                <c:pt idx="4518">
                  <c:v>1.7340557556631584</c:v>
                </c:pt>
                <c:pt idx="4519">
                  <c:v>1.7651060263716931</c:v>
                </c:pt>
                <c:pt idx="4520">
                  <c:v>1.7688664154781462</c:v>
                </c:pt>
                <c:pt idx="4521">
                  <c:v>1.7531615160994796</c:v>
                </c:pt>
                <c:pt idx="4522">
                  <c:v>1.7668179028637481</c:v>
                </c:pt>
                <c:pt idx="4523">
                  <c:v>1.7497600919065848</c:v>
                </c:pt>
                <c:pt idx="4524">
                  <c:v>1.7414017146740297</c:v>
                </c:pt>
                <c:pt idx="4525">
                  <c:v>1.7719840997847547</c:v>
                </c:pt>
                <c:pt idx="4526">
                  <c:v>1.7682398546354796</c:v>
                </c:pt>
                <c:pt idx="4527">
                  <c:v>1.7448383303435104</c:v>
                </c:pt>
                <c:pt idx="4528">
                  <c:v>1.749024173232032</c:v>
                </c:pt>
                <c:pt idx="4529">
                  <c:v>1.769463290484323</c:v>
                </c:pt>
                <c:pt idx="4530">
                  <c:v>1.7369230426815467</c:v>
                </c:pt>
                <c:pt idx="4531">
                  <c:v>1.7558689600195749</c:v>
                </c:pt>
                <c:pt idx="4532">
                  <c:v>1.7542534133544581</c:v>
                </c:pt>
                <c:pt idx="4533">
                  <c:v>1.7756718087629142</c:v>
                </c:pt>
                <c:pt idx="4534">
                  <c:v>1.7307734832633388</c:v>
                </c:pt>
                <c:pt idx="4535">
                  <c:v>1.7501619523137393</c:v>
                </c:pt>
                <c:pt idx="4536">
                  <c:v>1.7198799386465293</c:v>
                </c:pt>
                <c:pt idx="4537">
                  <c:v>1.6801992155851675</c:v>
                </c:pt>
                <c:pt idx="4538">
                  <c:v>1.6591973838505381</c:v>
                </c:pt>
                <c:pt idx="4539">
                  <c:v>1.6752533566903369</c:v>
                </c:pt>
                <c:pt idx="4540">
                  <c:v>1.6826512879374056</c:v>
                </c:pt>
                <c:pt idx="4541">
                  <c:v>1.7301195408147501</c:v>
                </c:pt>
                <c:pt idx="4542">
                  <c:v>1.6952357188476856</c:v>
                </c:pt>
                <c:pt idx="4543">
                  <c:v>1.7090098748132485</c:v>
                </c:pt>
                <c:pt idx="4544">
                  <c:v>1.7465397601988131</c:v>
                </c:pt>
                <c:pt idx="4545">
                  <c:v>1.7651670708128309</c:v>
                </c:pt>
                <c:pt idx="4546">
                  <c:v>1.7772470098474307</c:v>
                </c:pt>
                <c:pt idx="4547">
                  <c:v>1.7504824449402401</c:v>
                </c:pt>
                <c:pt idx="4548">
                  <c:v>1.7353917293158563</c:v>
                </c:pt>
                <c:pt idx="4549">
                  <c:v>1.7353917293158563</c:v>
                </c:pt>
                <c:pt idx="4550">
                  <c:v>1.7461450376304253</c:v>
                </c:pt>
                <c:pt idx="4551">
                  <c:v>1.7458819089856907</c:v>
                </c:pt>
                <c:pt idx="4552">
                  <c:v>1.7559454490922652</c:v>
                </c:pt>
                <c:pt idx="4553">
                  <c:v>1.7590018426209812</c:v>
                </c:pt>
                <c:pt idx="4554">
                  <c:v>1.8094361676528092</c:v>
                </c:pt>
                <c:pt idx="4555">
                  <c:v>1.7868356561502245</c:v>
                </c:pt>
                <c:pt idx="4556">
                  <c:v>1.7813532132089025</c:v>
                </c:pt>
                <c:pt idx="4557">
                  <c:v>1.787468489434622</c:v>
                </c:pt>
                <c:pt idx="4558">
                  <c:v>1.8098216302114316</c:v>
                </c:pt>
                <c:pt idx="4559">
                  <c:v>1.8369430666840283</c:v>
                </c:pt>
                <c:pt idx="4560">
                  <c:v>1.8091948651265219</c:v>
                </c:pt>
                <c:pt idx="4561">
                  <c:v>1.7977964024795505</c:v>
                </c:pt>
                <c:pt idx="4562">
                  <c:v>1.7528263029971005</c:v>
                </c:pt>
                <c:pt idx="4563">
                  <c:v>1.7371997844207678</c:v>
                </c:pt>
                <c:pt idx="4564">
                  <c:v>1.7380495411616124</c:v>
                </c:pt>
                <c:pt idx="4565">
                  <c:v>1.7430310487137235</c:v>
                </c:pt>
                <c:pt idx="4566">
                  <c:v>1.7448985802674521</c:v>
                </c:pt>
                <c:pt idx="4567">
                  <c:v>1.745917252583006</c:v>
                </c:pt>
                <c:pt idx="4568">
                  <c:v>1.754996707053776</c:v>
                </c:pt>
                <c:pt idx="4569">
                  <c:v>1.7387157017223687</c:v>
                </c:pt>
                <c:pt idx="4570">
                  <c:v>1.7265798635455012</c:v>
                </c:pt>
                <c:pt idx="4571">
                  <c:v>1.7076862694312953</c:v>
                </c:pt>
                <c:pt idx="4572">
                  <c:v>1.7200654033701632</c:v>
                </c:pt>
                <c:pt idx="4573">
                  <c:v>1.6801103823440535</c:v>
                </c:pt>
                <c:pt idx="4574">
                  <c:v>1.6801103823440535</c:v>
                </c:pt>
                <c:pt idx="4575">
                  <c:v>1.687404404070072</c:v>
                </c:pt>
                <c:pt idx="4576">
                  <c:v>1.7111374392389882</c:v>
                </c:pt>
                <c:pt idx="4577">
                  <c:v>1.6964437454168415</c:v>
                </c:pt>
                <c:pt idx="4578">
                  <c:v>1.6856709205457496</c:v>
                </c:pt>
                <c:pt idx="4579">
                  <c:v>1.7194869007783051</c:v>
                </c:pt>
                <c:pt idx="4580">
                  <c:v>1.7109176373233823</c:v>
                </c:pt>
                <c:pt idx="4581">
                  <c:v>1.6958482813849447</c:v>
                </c:pt>
                <c:pt idx="4582">
                  <c:v>1.7030742631787315</c:v>
                </c:pt>
                <c:pt idx="4583">
                  <c:v>1.7481055585963277</c:v>
                </c:pt>
                <c:pt idx="4584">
                  <c:v>1.7738945477231247</c:v>
                </c:pt>
                <c:pt idx="4585">
                  <c:v>1.8032415471145042</c:v>
                </c:pt>
                <c:pt idx="4586">
                  <c:v>1.7957537867277156</c:v>
                </c:pt>
                <c:pt idx="4587">
                  <c:v>1.8212604716260399</c:v>
                </c:pt>
                <c:pt idx="4588">
                  <c:v>1.8293079215941015</c:v>
                </c:pt>
                <c:pt idx="4589">
                  <c:v>1.8136983751872193</c:v>
                </c:pt>
                <c:pt idx="4590">
                  <c:v>1.7830332928480612</c:v>
                </c:pt>
                <c:pt idx="4591">
                  <c:v>1.7814174530550768</c:v>
                </c:pt>
                <c:pt idx="4592">
                  <c:v>1.7836946004730456</c:v>
                </c:pt>
                <c:pt idx="4593">
                  <c:v>1.8243587426296015</c:v>
                </c:pt>
                <c:pt idx="4594">
                  <c:v>1.7895271820679692</c:v>
                </c:pt>
                <c:pt idx="4595">
                  <c:v>1.8068252453218492</c:v>
                </c:pt>
                <c:pt idx="4596">
                  <c:v>1.8690774174840359</c:v>
                </c:pt>
                <c:pt idx="4597">
                  <c:v>1.893190829227734</c:v>
                </c:pt>
                <c:pt idx="4598">
                  <c:v>1.8714615597090707</c:v>
                </c:pt>
                <c:pt idx="4599">
                  <c:v>1.9147353234647293</c:v>
                </c:pt>
                <c:pt idx="4600">
                  <c:v>1.8945671414485172</c:v>
                </c:pt>
                <c:pt idx="4601">
                  <c:v>1.8610634633684637</c:v>
                </c:pt>
                <c:pt idx="4602">
                  <c:v>1.8398071949626289</c:v>
                </c:pt>
                <c:pt idx="4603">
                  <c:v>1.8648038943829641</c:v>
                </c:pt>
                <c:pt idx="4604">
                  <c:v>1.8857120852815834</c:v>
                </c:pt>
                <c:pt idx="4605">
                  <c:v>1.8816143244475168</c:v>
                </c:pt>
                <c:pt idx="4606">
                  <c:v>1.8643260724331552</c:v>
                </c:pt>
                <c:pt idx="4607">
                  <c:v>1.822343850662639</c:v>
                </c:pt>
                <c:pt idx="4608">
                  <c:v>1.8546998128795522</c:v>
                </c:pt>
                <c:pt idx="4609">
                  <c:v>1.7947671770738181</c:v>
                </c:pt>
                <c:pt idx="4610">
                  <c:v>1.7563467220576039</c:v>
                </c:pt>
                <c:pt idx="4611">
                  <c:v>1.7701696266210576</c:v>
                </c:pt>
                <c:pt idx="4612">
                  <c:v>1.7177550714317624</c:v>
                </c:pt>
                <c:pt idx="4613">
                  <c:v>1.7403954871756921</c:v>
                </c:pt>
                <c:pt idx="4614">
                  <c:v>1.7843533087916608</c:v>
                </c:pt>
                <c:pt idx="4615">
                  <c:v>1.8083077223892066</c:v>
                </c:pt>
                <c:pt idx="4616">
                  <c:v>1.7879503287097951</c:v>
                </c:pt>
                <c:pt idx="4617">
                  <c:v>1.7909998449294768</c:v>
                </c:pt>
                <c:pt idx="4618">
                  <c:v>1.7942272759860742</c:v>
                </c:pt>
                <c:pt idx="4619">
                  <c:v>1.8080277027879299</c:v>
                </c:pt>
                <c:pt idx="4620">
                  <c:v>1.8080277027879299</c:v>
                </c:pt>
                <c:pt idx="4621">
                  <c:v>1.8167922494875841</c:v>
                </c:pt>
                <c:pt idx="4622">
                  <c:v>1.8212381521494652</c:v>
                </c:pt>
                <c:pt idx="4623">
                  <c:v>1.8049711590742541</c:v>
                </c:pt>
                <c:pt idx="4624">
                  <c:v>1.800226059943161</c:v>
                </c:pt>
                <c:pt idx="4625">
                  <c:v>1.7967438182179272</c:v>
                </c:pt>
                <c:pt idx="4626">
                  <c:v>1.8170157440088175</c:v>
                </c:pt>
                <c:pt idx="4627">
                  <c:v>1.8104347156676059</c:v>
                </c:pt>
                <c:pt idx="4628">
                  <c:v>1.7427192651772372</c:v>
                </c:pt>
                <c:pt idx="4629">
                  <c:v>1.7240210622293277</c:v>
                </c:pt>
                <c:pt idx="4630">
                  <c:v>1.7168804830772919</c:v>
                </c:pt>
                <c:pt idx="4631">
                  <c:v>1.7048956463157288</c:v>
                </c:pt>
                <c:pt idx="4632">
                  <c:v>1.7094936779828669</c:v>
                </c:pt>
                <c:pt idx="4633">
                  <c:v>1.7131383177095421</c:v>
                </c:pt>
                <c:pt idx="4634">
                  <c:v>1.7183579574044172</c:v>
                </c:pt>
                <c:pt idx="4635">
                  <c:v>1.7376788827239398</c:v>
                </c:pt>
                <c:pt idx="4636">
                  <c:v>1.7135876108911388</c:v>
                </c:pt>
                <c:pt idx="4637">
                  <c:v>1.6934368558593726</c:v>
                </c:pt>
                <c:pt idx="4638">
                  <c:v>1.7096357060760072</c:v>
                </c:pt>
                <c:pt idx="4639">
                  <c:v>1.6541616504832632</c:v>
                </c:pt>
                <c:pt idx="4640">
                  <c:v>1.6665663461737779</c:v>
                </c:pt>
                <c:pt idx="4641">
                  <c:v>1.6735527317862302</c:v>
                </c:pt>
                <c:pt idx="4642">
                  <c:v>1.6762691699876473</c:v>
                </c:pt>
                <c:pt idx="4643">
                  <c:v>1.6779382014018318</c:v>
                </c:pt>
                <c:pt idx="4644">
                  <c:v>1.712362058477769</c:v>
                </c:pt>
                <c:pt idx="4645">
                  <c:v>1.712362058477769</c:v>
                </c:pt>
                <c:pt idx="4646">
                  <c:v>1.6826022089931092</c:v>
                </c:pt>
                <c:pt idx="4647">
                  <c:v>1.6556015044364589</c:v>
                </c:pt>
                <c:pt idx="4648">
                  <c:v>1.6815166991416641</c:v>
                </c:pt>
                <c:pt idx="4649">
                  <c:v>1.7024722885968919</c:v>
                </c:pt>
                <c:pt idx="4650">
                  <c:v>1.6897403515741001</c:v>
                </c:pt>
                <c:pt idx="4651">
                  <c:v>1.7046661750833891</c:v>
                </c:pt>
                <c:pt idx="4652">
                  <c:v>1.7088323561945882</c:v>
                </c:pt>
                <c:pt idx="4653">
                  <c:v>1.7253047987798462</c:v>
                </c:pt>
                <c:pt idx="4654">
                  <c:v>1.7347580359833408</c:v>
                </c:pt>
                <c:pt idx="4655">
                  <c:v>1.7457614819699412</c:v>
                </c:pt>
                <c:pt idx="4656">
                  <c:v>1.7280726581839592</c:v>
                </c:pt>
                <c:pt idx="4657">
                  <c:v>1.7986813207780947</c:v>
                </c:pt>
                <c:pt idx="4658">
                  <c:v>1.8037913295240049</c:v>
                </c:pt>
                <c:pt idx="4659">
                  <c:v>1.8351562217767341</c:v>
                </c:pt>
                <c:pt idx="4660">
                  <c:v>1.8351562217767341</c:v>
                </c:pt>
                <c:pt idx="4661">
                  <c:v>1.8619213451256178</c:v>
                </c:pt>
                <c:pt idx="4662">
                  <c:v>1.8669203113547768</c:v>
                </c:pt>
                <c:pt idx="4663">
                  <c:v>1.9223533223948024</c:v>
                </c:pt>
                <c:pt idx="4664">
                  <c:v>1.9080333913758845</c:v>
                </c:pt>
                <c:pt idx="4665">
                  <c:v>1.9633689321277321</c:v>
                </c:pt>
                <c:pt idx="4666">
                  <c:v>1.9682866046129917</c:v>
                </c:pt>
                <c:pt idx="4667">
                  <c:v>1.9517054998077632</c:v>
                </c:pt>
                <c:pt idx="4668">
                  <c:v>1.9517054998077632</c:v>
                </c:pt>
                <c:pt idx="4669">
                  <c:v>1.951954011594778</c:v>
                </c:pt>
                <c:pt idx="4670">
                  <c:v>1.9176767926918832</c:v>
                </c:pt>
                <c:pt idx="4671">
                  <c:v>1.8998700038685914</c:v>
                </c:pt>
                <c:pt idx="4672">
                  <c:v>1.9229579910471313</c:v>
                </c:pt>
                <c:pt idx="4673">
                  <c:v>1.9372619465797736</c:v>
                </c:pt>
                <c:pt idx="4674">
                  <c:v>1.9377044906923664</c:v>
                </c:pt>
                <c:pt idx="4675">
                  <c:v>1.9470562502500204</c:v>
                </c:pt>
                <c:pt idx="4676">
                  <c:v>1.950013892819201</c:v>
                </c:pt>
                <c:pt idx="4677">
                  <c:v>1.9483587732320025</c:v>
                </c:pt>
                <c:pt idx="4678">
                  <c:v>1.9683885252734534</c:v>
                </c:pt>
                <c:pt idx="4679">
                  <c:v>1.9683885252734534</c:v>
                </c:pt>
                <c:pt idx="4680">
                  <c:v>1.9547843993253666</c:v>
                </c:pt>
                <c:pt idx="4681">
                  <c:v>1.9825949640060481</c:v>
                </c:pt>
                <c:pt idx="4682">
                  <c:v>1.9714016166916697</c:v>
                </c:pt>
                <c:pt idx="4683">
                  <c:v>1.9981267586022571</c:v>
                </c:pt>
                <c:pt idx="4684">
                  <c:v>2.0024256334546</c:v>
                </c:pt>
                <c:pt idx="4685">
                  <c:v>2.0221854213485893</c:v>
                </c:pt>
                <c:pt idx="4686">
                  <c:v>2.0454123814481604</c:v>
                </c:pt>
                <c:pt idx="4687">
                  <c:v>2.0375849685721183</c:v>
                </c:pt>
                <c:pt idx="4688">
                  <c:v>2.0116213979044621</c:v>
                </c:pt>
                <c:pt idx="4689">
                  <c:v>2.0270200997436327</c:v>
                </c:pt>
                <c:pt idx="4690">
                  <c:v>1.9828572441764192</c:v>
                </c:pt>
                <c:pt idx="4691">
                  <c:v>2.0200722715906418</c:v>
                </c:pt>
                <c:pt idx="4692">
                  <c:v>2.028899678831102</c:v>
                </c:pt>
                <c:pt idx="4693">
                  <c:v>2.0630991169330057</c:v>
                </c:pt>
                <c:pt idx="4694">
                  <c:v>2.0868767902090521</c:v>
                </c:pt>
                <c:pt idx="4695">
                  <c:v>2.0649537479146214</c:v>
                </c:pt>
                <c:pt idx="4696">
                  <c:v>2.053241653420935</c:v>
                </c:pt>
                <c:pt idx="4697">
                  <c:v>2.0533886700402326</c:v>
                </c:pt>
                <c:pt idx="4698">
                  <c:v>2.0505932846021215</c:v>
                </c:pt>
                <c:pt idx="4699">
                  <c:v>2.0716570298829602</c:v>
                </c:pt>
                <c:pt idx="4700">
                  <c:v>2.0833357313389902</c:v>
                </c:pt>
                <c:pt idx="4701">
                  <c:v>2.0978453497325162</c:v>
                </c:pt>
                <c:pt idx="4702">
                  <c:v>2.0779366725178998</c:v>
                </c:pt>
                <c:pt idx="4703">
                  <c:v>2.0775220116571895</c:v>
                </c:pt>
                <c:pt idx="4704">
                  <c:v>2.0748922910408178</c:v>
                </c:pt>
                <c:pt idx="4705">
                  <c:v>2.0579878727020655</c:v>
                </c:pt>
                <c:pt idx="4706">
                  <c:v>2.029633480344152</c:v>
                </c:pt>
                <c:pt idx="4707">
                  <c:v>1.9986946835986814</c:v>
                </c:pt>
                <c:pt idx="4708">
                  <c:v>1.9867321322444931</c:v>
                </c:pt>
                <c:pt idx="4709">
                  <c:v>1.959456386504365</c:v>
                </c:pt>
                <c:pt idx="4710">
                  <c:v>1.9719604013889944</c:v>
                </c:pt>
                <c:pt idx="4711">
                  <c:v>1.9604949991831733</c:v>
                </c:pt>
                <c:pt idx="4712">
                  <c:v>1.9324679721977405</c:v>
                </c:pt>
                <c:pt idx="4713">
                  <c:v>1.9103155483967604</c:v>
                </c:pt>
                <c:pt idx="4714">
                  <c:v>1.9103155483967604</c:v>
                </c:pt>
                <c:pt idx="4715">
                  <c:v>1.9245785157869437</c:v>
                </c:pt>
                <c:pt idx="4716">
                  <c:v>1.8980245485439642</c:v>
                </c:pt>
                <c:pt idx="4717">
                  <c:v>1.8919608824020862</c:v>
                </c:pt>
                <c:pt idx="4718">
                  <c:v>1.9143582562931978</c:v>
                </c:pt>
                <c:pt idx="4719">
                  <c:v>1.9216418343455133</c:v>
                </c:pt>
                <c:pt idx="4720">
                  <c:v>1.908890461407085</c:v>
                </c:pt>
                <c:pt idx="4721">
                  <c:v>1.8976240347104694</c:v>
                </c:pt>
                <c:pt idx="4722">
                  <c:v>1.8798302284338084</c:v>
                </c:pt>
                <c:pt idx="4723">
                  <c:v>1.8459575785605624</c:v>
                </c:pt>
                <c:pt idx="4724">
                  <c:v>1.8459575785605624</c:v>
                </c:pt>
                <c:pt idx="4725">
                  <c:v>1.8844407732316137</c:v>
                </c:pt>
                <c:pt idx="4726">
                  <c:v>1.8512926997093158</c:v>
                </c:pt>
                <c:pt idx="4727">
                  <c:v>1.8162572027359287</c:v>
                </c:pt>
                <c:pt idx="4728">
                  <c:v>1.8084609577412567</c:v>
                </c:pt>
                <c:pt idx="4729">
                  <c:v>1.8270928291640824</c:v>
                </c:pt>
                <c:pt idx="4730">
                  <c:v>1.8136766410217529</c:v>
                </c:pt>
                <c:pt idx="4731">
                  <c:v>1.8152440213820873</c:v>
                </c:pt>
                <c:pt idx="4732">
                  <c:v>1.8407353922682226</c:v>
                </c:pt>
                <c:pt idx="4733">
                  <c:v>1.8297265191962055</c:v>
                </c:pt>
                <c:pt idx="4734">
                  <c:v>1.8497759766385531</c:v>
                </c:pt>
                <c:pt idx="4735">
                  <c:v>1.8497759766385531</c:v>
                </c:pt>
                <c:pt idx="4736">
                  <c:v>1.8525179383145616</c:v>
                </c:pt>
                <c:pt idx="4737">
                  <c:v>1.8570329368577267</c:v>
                </c:pt>
                <c:pt idx="4738">
                  <c:v>1.8489331622050276</c:v>
                </c:pt>
                <c:pt idx="4739">
                  <c:v>1.8839531274496384</c:v>
                </c:pt>
                <c:pt idx="4740">
                  <c:v>1.8903429803906593</c:v>
                </c:pt>
                <c:pt idx="4741">
                  <c:v>1.8803750026349004</c:v>
                </c:pt>
                <c:pt idx="4742">
                  <c:v>1.8754989721385811</c:v>
                </c:pt>
                <c:pt idx="4743">
                  <c:v>1.8444807876062903</c:v>
                </c:pt>
                <c:pt idx="4744">
                  <c:v>1.8994186724756474</c:v>
                </c:pt>
                <c:pt idx="4745">
                  <c:v>1.9018764849843255</c:v>
                </c:pt>
                <c:pt idx="4746">
                  <c:v>1.9349120637058148</c:v>
                </c:pt>
                <c:pt idx="4747">
                  <c:v>1.9587766346745838</c:v>
                </c:pt>
                <c:pt idx="4748">
                  <c:v>1.9536527955142449</c:v>
                </c:pt>
                <c:pt idx="4749">
                  <c:v>1.9758408562361633</c:v>
                </c:pt>
                <c:pt idx="4750">
                  <c:v>1.9962647031832217</c:v>
                </c:pt>
                <c:pt idx="4751">
                  <c:v>1.9808723494591656</c:v>
                </c:pt>
                <c:pt idx="4752">
                  <c:v>1.9845438593369393</c:v>
                </c:pt>
                <c:pt idx="4753">
                  <c:v>2.0194225183328167</c:v>
                </c:pt>
                <c:pt idx="4754">
                  <c:v>2.0367212551844891</c:v>
                </c:pt>
                <c:pt idx="4755">
                  <c:v>2.0364328229983251</c:v>
                </c:pt>
                <c:pt idx="4756">
                  <c:v>2.0533242625111137</c:v>
                </c:pt>
                <c:pt idx="4757">
                  <c:v>1.9692324784382707</c:v>
                </c:pt>
                <c:pt idx="4758">
                  <c:v>1.9603731125989037</c:v>
                </c:pt>
                <c:pt idx="4759">
                  <c:v>1.9316321528954332</c:v>
                </c:pt>
                <c:pt idx="4760">
                  <c:v>1.9353092243298411</c:v>
                </c:pt>
                <c:pt idx="4761">
                  <c:v>1.9632676275653558</c:v>
                </c:pt>
                <c:pt idx="4762">
                  <c:v>1.9515654224362857</c:v>
                </c:pt>
                <c:pt idx="4763">
                  <c:v>1.9622086024913137</c:v>
                </c:pt>
                <c:pt idx="4764">
                  <c:v>1.9604282941469822</c:v>
                </c:pt>
                <c:pt idx="4765">
                  <c:v>1.8982052527592963</c:v>
                </c:pt>
                <c:pt idx="4766">
                  <c:v>1.8576240114494149</c:v>
                </c:pt>
                <c:pt idx="4767">
                  <c:v>1.8364391988687749</c:v>
                </c:pt>
                <c:pt idx="4768">
                  <c:v>1.8654955396460688</c:v>
                </c:pt>
                <c:pt idx="4769">
                  <c:v>1.8528490835123219</c:v>
                </c:pt>
                <c:pt idx="4770">
                  <c:v>1.8503315666720379</c:v>
                </c:pt>
                <c:pt idx="4771">
                  <c:v>1.8531188713979698</c:v>
                </c:pt>
                <c:pt idx="4772">
                  <c:v>1.8306070286744476</c:v>
                </c:pt>
                <c:pt idx="4773">
                  <c:v>1.8239881922255818</c:v>
                </c:pt>
                <c:pt idx="4774">
                  <c:v>1.8221130747404095</c:v>
                </c:pt>
                <c:pt idx="4775">
                  <c:v>1.8475420000526499</c:v>
                </c:pt>
                <c:pt idx="4776">
                  <c:v>1.8632444391824914</c:v>
                </c:pt>
                <c:pt idx="4777">
                  <c:v>1.876611490215127</c:v>
                </c:pt>
                <c:pt idx="4778">
                  <c:v>1.8594159450325727</c:v>
                </c:pt>
                <c:pt idx="4779">
                  <c:v>1.8580956100263641</c:v>
                </c:pt>
                <c:pt idx="4780">
                  <c:v>1.8767053317962552</c:v>
                </c:pt>
                <c:pt idx="4781">
                  <c:v>1.8911484689518725</c:v>
                </c:pt>
                <c:pt idx="4782">
                  <c:v>1.8956461226358696</c:v>
                </c:pt>
                <c:pt idx="4783">
                  <c:v>1.9047761023371106</c:v>
                </c:pt>
                <c:pt idx="4784">
                  <c:v>1.9088217965695438</c:v>
                </c:pt>
                <c:pt idx="4785">
                  <c:v>1.9142488901115209</c:v>
                </c:pt>
                <c:pt idx="4786">
                  <c:v>1.918601359746587</c:v>
                </c:pt>
                <c:pt idx="4787">
                  <c:v>1.8819603975948203</c:v>
                </c:pt>
                <c:pt idx="4788">
                  <c:v>1.8832560682566937</c:v>
                </c:pt>
                <c:pt idx="4789">
                  <c:v>1.8832560682566937</c:v>
                </c:pt>
                <c:pt idx="4790">
                  <c:v>1.8905823904080963</c:v>
                </c:pt>
                <c:pt idx="4791">
                  <c:v>1.8676402859657097</c:v>
                </c:pt>
                <c:pt idx="4792">
                  <c:v>1.8595106243808326</c:v>
                </c:pt>
                <c:pt idx="4793">
                  <c:v>1.8452813104051413</c:v>
                </c:pt>
                <c:pt idx="4794">
                  <c:v>1.8602011483578014</c:v>
                </c:pt>
                <c:pt idx="4795">
                  <c:v>1.838779874022384</c:v>
                </c:pt>
                <c:pt idx="4796">
                  <c:v>1.8455652430939906</c:v>
                </c:pt>
                <c:pt idx="4797">
                  <c:v>1.8610744239945034</c:v>
                </c:pt>
                <c:pt idx="4798">
                  <c:v>1.8839129919153825</c:v>
                </c:pt>
                <c:pt idx="4799">
                  <c:v>1.8952888040488212</c:v>
                </c:pt>
                <c:pt idx="4800">
                  <c:v>1.9155627319102169</c:v>
                </c:pt>
                <c:pt idx="4801">
                  <c:v>1.9477771072229662</c:v>
                </c:pt>
                <c:pt idx="4802">
                  <c:v>2.0017325115134161</c:v>
                </c:pt>
                <c:pt idx="4803">
                  <c:v>1.9929916128015623</c:v>
                </c:pt>
                <c:pt idx="4804">
                  <c:v>1.9932089802076005</c:v>
                </c:pt>
                <c:pt idx="4805">
                  <c:v>2.003399537269186</c:v>
                </c:pt>
                <c:pt idx="4806">
                  <c:v>2.0218801121653005</c:v>
                </c:pt>
                <c:pt idx="4807">
                  <c:v>2.0218049146868142</c:v>
                </c:pt>
                <c:pt idx="4808">
                  <c:v>1.9984845371898019</c:v>
                </c:pt>
                <c:pt idx="4809">
                  <c:v>2.0326988060779332</c:v>
                </c:pt>
                <c:pt idx="4810">
                  <c:v>2.0326988060779332</c:v>
                </c:pt>
                <c:pt idx="4811">
                  <c:v>2.024123757640202</c:v>
                </c:pt>
                <c:pt idx="4812">
                  <c:v>2.0404956311289579</c:v>
                </c:pt>
                <c:pt idx="4813">
                  <c:v>2.0464481996211488</c:v>
                </c:pt>
                <c:pt idx="4814">
                  <c:v>1.9706494612046015</c:v>
                </c:pt>
                <c:pt idx="4815">
                  <c:v>1.9707333266974978</c:v>
                </c:pt>
                <c:pt idx="4816">
                  <c:v>1.9599815101300335</c:v>
                </c:pt>
                <c:pt idx="4817">
                  <c:v>1.9619539818771172</c:v>
                </c:pt>
                <c:pt idx="4818">
                  <c:v>1.9640597855085355</c:v>
                </c:pt>
                <c:pt idx="4819">
                  <c:v>1.9537875554610831</c:v>
                </c:pt>
                <c:pt idx="4820">
                  <c:v>1.9252708073263487</c:v>
                </c:pt>
                <c:pt idx="4821">
                  <c:v>1.9288430128164429</c:v>
                </c:pt>
                <c:pt idx="4822">
                  <c:v>1.8858131606616124</c:v>
                </c:pt>
                <c:pt idx="4823">
                  <c:v>1.9079614156580813</c:v>
                </c:pt>
                <c:pt idx="4824">
                  <c:v>1.9017914047898954</c:v>
                </c:pt>
                <c:pt idx="4825">
                  <c:v>1.9169557295011295</c:v>
                </c:pt>
                <c:pt idx="4826">
                  <c:v>1.9221065671264816</c:v>
                </c:pt>
                <c:pt idx="4827">
                  <c:v>1.9154687947609861</c:v>
                </c:pt>
                <c:pt idx="4828">
                  <c:v>1.9377234348529975</c:v>
                </c:pt>
                <c:pt idx="4829">
                  <c:v>1.879187652605337</c:v>
                </c:pt>
                <c:pt idx="4830">
                  <c:v>1.8753870125636776</c:v>
                </c:pt>
                <c:pt idx="4831">
                  <c:v>1.8759483689197025</c:v>
                </c:pt>
                <c:pt idx="4832">
                  <c:v>1.8909455700776379</c:v>
                </c:pt>
                <c:pt idx="4833">
                  <c:v>1.8651073521153827</c:v>
                </c:pt>
                <c:pt idx="4834">
                  <c:v>1.8864910043536367</c:v>
                </c:pt>
                <c:pt idx="4835">
                  <c:v>1.8864910043536367</c:v>
                </c:pt>
                <c:pt idx="4836">
                  <c:v>1.894389320027698</c:v>
                </c:pt>
                <c:pt idx="4837">
                  <c:v>1.904855067173542</c:v>
                </c:pt>
                <c:pt idx="4838">
                  <c:v>1.9116339539835561</c:v>
                </c:pt>
                <c:pt idx="4839">
                  <c:v>1.9331569669676723</c:v>
                </c:pt>
                <c:pt idx="4840">
                  <c:v>1.9609608216029706</c:v>
                </c:pt>
                <c:pt idx="4841">
                  <c:v>1.9620611365213696</c:v>
                </c:pt>
                <c:pt idx="4842">
                  <c:v>1.9726577195603741</c:v>
                </c:pt>
                <c:pt idx="4843">
                  <c:v>1.9619156931915007</c:v>
                </c:pt>
                <c:pt idx="4844">
                  <c:v>1.9745618903221751</c:v>
                </c:pt>
                <c:pt idx="4845">
                  <c:v>1.9604839177008491</c:v>
                </c:pt>
                <c:pt idx="4846">
                  <c:v>1.9615256463722053</c:v>
                </c:pt>
                <c:pt idx="4847">
                  <c:v>1.970897387532708</c:v>
                </c:pt>
                <c:pt idx="4848">
                  <c:v>1.9381019352691131</c:v>
                </c:pt>
                <c:pt idx="4849">
                  <c:v>1.9629752711442197</c:v>
                </c:pt>
                <c:pt idx="4850">
                  <c:v>1.9808538975773717</c:v>
                </c:pt>
                <c:pt idx="4851">
                  <c:v>1.9994137624482526</c:v>
                </c:pt>
                <c:pt idx="4852">
                  <c:v>1.97867389402157</c:v>
                </c:pt>
                <c:pt idx="4853">
                  <c:v>1.9713687365868737</c:v>
                </c:pt>
                <c:pt idx="4854">
                  <c:v>1.9410447206795802</c:v>
                </c:pt>
                <c:pt idx="4855">
                  <c:v>1.9410447206795802</c:v>
                </c:pt>
                <c:pt idx="4856">
                  <c:v>1.9329028203005771</c:v>
                </c:pt>
                <c:pt idx="4857">
                  <c:v>1.9190439877740952</c:v>
                </c:pt>
                <c:pt idx="4858">
                  <c:v>1.9090744490166442</c:v>
                </c:pt>
                <c:pt idx="4859">
                  <c:v>1.900127920667658</c:v>
                </c:pt>
                <c:pt idx="4860">
                  <c:v>1.9591692155408265</c:v>
                </c:pt>
                <c:pt idx="4861">
                  <c:v>1.9724736089551398</c:v>
                </c:pt>
                <c:pt idx="4862">
                  <c:v>1.9719651021292237</c:v>
                </c:pt>
                <c:pt idx="4863">
                  <c:v>1.9526920134272088</c:v>
                </c:pt>
                <c:pt idx="4864">
                  <c:v>1.9959894133678113</c:v>
                </c:pt>
                <c:pt idx="4865">
                  <c:v>1.9794331498712492</c:v>
                </c:pt>
                <c:pt idx="4866">
                  <c:v>1.9748877667356928</c:v>
                </c:pt>
                <c:pt idx="4867">
                  <c:v>1.9945304843832297</c:v>
                </c:pt>
                <c:pt idx="4868">
                  <c:v>1.9881959315132423</c:v>
                </c:pt>
                <c:pt idx="4869">
                  <c:v>1.9686097184168907</c:v>
                </c:pt>
                <c:pt idx="4870">
                  <c:v>2.0010301781305468</c:v>
                </c:pt>
                <c:pt idx="4871">
                  <c:v>2.0099898921668102</c:v>
                </c:pt>
                <c:pt idx="4872">
                  <c:v>2.0031684994243064</c:v>
                </c:pt>
                <c:pt idx="4873">
                  <c:v>2.0023088564277924</c:v>
                </c:pt>
                <c:pt idx="4874">
                  <c:v>2.0168075799417529</c:v>
                </c:pt>
                <c:pt idx="4875">
                  <c:v>2.0619774381228306</c:v>
                </c:pt>
                <c:pt idx="4876">
                  <c:v>2.053423888134275</c:v>
                </c:pt>
                <c:pt idx="4877">
                  <c:v>2.0576784071875762</c:v>
                </c:pt>
                <c:pt idx="4878">
                  <c:v>2.0715130780839424</c:v>
                </c:pt>
                <c:pt idx="4879">
                  <c:v>2.0693242395378166</c:v>
                </c:pt>
                <c:pt idx="4880">
                  <c:v>2.0471527810437604</c:v>
                </c:pt>
                <c:pt idx="4881">
                  <c:v>2.0471527810437604</c:v>
                </c:pt>
                <c:pt idx="4882">
                  <c:v>2.0165635852263546</c:v>
                </c:pt>
                <c:pt idx="4883">
                  <c:v>2.0242320091911536</c:v>
                </c:pt>
                <c:pt idx="4884">
                  <c:v>2.0345281809540272</c:v>
                </c:pt>
                <c:pt idx="4885">
                  <c:v>2.0472388938900212</c:v>
                </c:pt>
                <c:pt idx="4886">
                  <c:v>2.016440564719491</c:v>
                </c:pt>
                <c:pt idx="4887">
                  <c:v>2.0194324438458948</c:v>
                </c:pt>
                <c:pt idx="4888">
                  <c:v>1.9928272207130038</c:v>
                </c:pt>
                <c:pt idx="4889">
                  <c:v>1.9524336181916047</c:v>
                </c:pt>
                <c:pt idx="4890">
                  <c:v>1.9859922729228214</c:v>
                </c:pt>
                <c:pt idx="4891">
                  <c:v>1.982555047798761</c:v>
                </c:pt>
                <c:pt idx="4892">
                  <c:v>1.9894088207071026</c:v>
                </c:pt>
                <c:pt idx="4893">
                  <c:v>1.9950565291982865</c:v>
                </c:pt>
                <c:pt idx="4894">
                  <c:v>1.9957863702472536</c:v>
                </c:pt>
                <c:pt idx="4895">
                  <c:v>1.9796894114568024</c:v>
                </c:pt>
                <c:pt idx="4896">
                  <c:v>1.9712707801518001</c:v>
                </c:pt>
                <c:pt idx="4897">
                  <c:v>1.9794636058406825</c:v>
                </c:pt>
                <c:pt idx="4898">
                  <c:v>1.989083546212677</c:v>
                </c:pt>
                <c:pt idx="4899">
                  <c:v>1.9863669860970556</c:v>
                </c:pt>
                <c:pt idx="4900">
                  <c:v>1.9950593615251004</c:v>
                </c:pt>
                <c:pt idx="4901">
                  <c:v>2.0234285723933634</c:v>
                </c:pt>
                <c:pt idx="4902">
                  <c:v>2.0177257955106462</c:v>
                </c:pt>
                <c:pt idx="4903">
                  <c:v>2.0239756479118438</c:v>
                </c:pt>
                <c:pt idx="4904">
                  <c:v>2.0404708538893672</c:v>
                </c:pt>
                <c:pt idx="4905">
                  <c:v>2.0228471416959493</c:v>
                </c:pt>
                <c:pt idx="4906">
                  <c:v>2.0228471416959493</c:v>
                </c:pt>
                <c:pt idx="4907">
                  <c:v>2.0415875644751837</c:v>
                </c:pt>
                <c:pt idx="4908">
                  <c:v>2.0322281222360314</c:v>
                </c:pt>
                <c:pt idx="4909">
                  <c:v>2.0239383475445827</c:v>
                </c:pt>
                <c:pt idx="4910">
                  <c:v>1.9886334907424987</c:v>
                </c:pt>
                <c:pt idx="4911">
                  <c:v>1.9789438574776035</c:v>
                </c:pt>
                <c:pt idx="4912">
                  <c:v>1.9702435561351608</c:v>
                </c:pt>
                <c:pt idx="4913">
                  <c:v>1.9795953606105765</c:v>
                </c:pt>
                <c:pt idx="4914">
                  <c:v>1.9855443081882187</c:v>
                </c:pt>
                <c:pt idx="4915">
                  <c:v>1.9998280674810129</c:v>
                </c:pt>
                <c:pt idx="4916">
                  <c:v>1.9949436127089273</c:v>
                </c:pt>
                <c:pt idx="4917">
                  <c:v>2.0067339071132531</c:v>
                </c:pt>
                <c:pt idx="4918">
                  <c:v>2.0071202971946569</c:v>
                </c:pt>
                <c:pt idx="4919">
                  <c:v>2.0015901603055983</c:v>
                </c:pt>
                <c:pt idx="4920">
                  <c:v>1.9774027618801369</c:v>
                </c:pt>
                <c:pt idx="4921">
                  <c:v>1.9857700528843736</c:v>
                </c:pt>
                <c:pt idx="4922">
                  <c:v>1.9665141609747712</c:v>
                </c:pt>
                <c:pt idx="4923">
                  <c:v>1.9491238474413655</c:v>
                </c:pt>
                <c:pt idx="4924">
                  <c:v>1.935915157220252</c:v>
                </c:pt>
                <c:pt idx="4925">
                  <c:v>1.9340926173646125</c:v>
                </c:pt>
                <c:pt idx="4926">
                  <c:v>1.9511503139677784</c:v>
                </c:pt>
                <c:pt idx="4927">
                  <c:v>1.9940967318138503</c:v>
                </c:pt>
                <c:pt idx="4928">
                  <c:v>1.9878747970993567</c:v>
                </c:pt>
                <c:pt idx="4929">
                  <c:v>2.012603395175923</c:v>
                </c:pt>
                <c:pt idx="4930">
                  <c:v>2.012603395175923</c:v>
                </c:pt>
                <c:pt idx="4931">
                  <c:v>2.0725383897407386</c:v>
                </c:pt>
                <c:pt idx="4932">
                  <c:v>2.0997687899352599</c:v>
                </c:pt>
                <c:pt idx="4933">
                  <c:v>2.1037825979554019</c:v>
                </c:pt>
                <c:pt idx="4934">
                  <c:v>2.0963802431755636</c:v>
                </c:pt>
                <c:pt idx="4935">
                  <c:v>2.1228964207900844</c:v>
                </c:pt>
                <c:pt idx="4936">
                  <c:v>2.126796336105504</c:v>
                </c:pt>
                <c:pt idx="4937">
                  <c:v>2.1129446458895065</c:v>
                </c:pt>
                <c:pt idx="4938">
                  <c:v>2.1619745240888983</c:v>
                </c:pt>
                <c:pt idx="4939">
                  <c:v>2.1619745240888983</c:v>
                </c:pt>
                <c:pt idx="4940">
                  <c:v>2.1640800125022412</c:v>
                </c:pt>
                <c:pt idx="4941">
                  <c:v>2.1607467387174633</c:v>
                </c:pt>
                <c:pt idx="4942">
                  <c:v>2.1592270865391034</c:v>
                </c:pt>
                <c:pt idx="4943">
                  <c:v>2.1545279894229803</c:v>
                </c:pt>
                <c:pt idx="4944">
                  <c:v>2.1508265090281564</c:v>
                </c:pt>
                <c:pt idx="4945">
                  <c:v>2.1264240219806818</c:v>
                </c:pt>
                <c:pt idx="4946">
                  <c:v>2.145935445878044</c:v>
                </c:pt>
                <c:pt idx="4947">
                  <c:v>2.1318796428916627</c:v>
                </c:pt>
                <c:pt idx="4948">
                  <c:v>2.1184533301937698</c:v>
                </c:pt>
                <c:pt idx="4949">
                  <c:v>2.1014798338796874</c:v>
                </c:pt>
                <c:pt idx="4950">
                  <c:v>2.112316896573359</c:v>
                </c:pt>
                <c:pt idx="4951">
                  <c:v>2.1132056323750645</c:v>
                </c:pt>
                <c:pt idx="4952">
                  <c:v>2.1311213331396881</c:v>
                </c:pt>
                <c:pt idx="4953">
                  <c:v>2.2154788851939484</c:v>
                </c:pt>
                <c:pt idx="4954">
                  <c:v>2.2474305280630782</c:v>
                </c:pt>
                <c:pt idx="4955">
                  <c:v>2.2203425073528185</c:v>
                </c:pt>
                <c:pt idx="4956">
                  <c:v>2.2111475561941409</c:v>
                </c:pt>
                <c:pt idx="4957">
                  <c:v>2.2002925765575507</c:v>
                </c:pt>
                <c:pt idx="4958">
                  <c:v>2.2054951903391276</c:v>
                </c:pt>
                <c:pt idx="4959">
                  <c:v>2.2080357360602569</c:v>
                </c:pt>
                <c:pt idx="4960">
                  <c:v>2.2125625847087287</c:v>
                </c:pt>
                <c:pt idx="4961">
                  <c:v>2.2310386482202236</c:v>
                </c:pt>
                <c:pt idx="4962">
                  <c:v>2.2139672202077181</c:v>
                </c:pt>
                <c:pt idx="4963">
                  <c:v>2.1737336189299641</c:v>
                </c:pt>
                <c:pt idx="4964">
                  <c:v>2.1825150763396466</c:v>
                </c:pt>
                <c:pt idx="4965">
                  <c:v>2.1825150763396466</c:v>
                </c:pt>
                <c:pt idx="4966">
                  <c:v>2.1991277787846766</c:v>
                </c:pt>
                <c:pt idx="4967">
                  <c:v>2.1853698740448855</c:v>
                </c:pt>
                <c:pt idx="4968">
                  <c:v>2.1652118471604989</c:v>
                </c:pt>
                <c:pt idx="4969">
                  <c:v>2.2027071944243533</c:v>
                </c:pt>
                <c:pt idx="4970">
                  <c:v>2.1936562236372925</c:v>
                </c:pt>
                <c:pt idx="4971">
                  <c:v>2.1796116810530135</c:v>
                </c:pt>
                <c:pt idx="4972">
                  <c:v>2.1984958899742542</c:v>
                </c:pt>
                <c:pt idx="4973">
                  <c:v>2.180700461665952</c:v>
                </c:pt>
                <c:pt idx="4974">
                  <c:v>2.2040754324158294</c:v>
                </c:pt>
                <c:pt idx="4975">
                  <c:v>2.2040754324158294</c:v>
                </c:pt>
                <c:pt idx="4976">
                  <c:v>2.1701230995895027</c:v>
                </c:pt>
                <c:pt idx="4977">
                  <c:v>2.213937198416069</c:v>
                </c:pt>
                <c:pt idx="4978">
                  <c:v>2.2105511042719286</c:v>
                </c:pt>
                <c:pt idx="4979">
                  <c:v>2.1903116819044386</c:v>
                </c:pt>
                <c:pt idx="4980">
                  <c:v>2.1440511117411876</c:v>
                </c:pt>
                <c:pt idx="4981">
                  <c:v>2.1731732241996276</c:v>
                </c:pt>
                <c:pt idx="4982">
                  <c:v>2.1782057747804271</c:v>
                </c:pt>
                <c:pt idx="4983">
                  <c:v>2.1569708939249814</c:v>
                </c:pt>
                <c:pt idx="4984">
                  <c:v>2.1725229947797953</c:v>
                </c:pt>
                <c:pt idx="4985">
                  <c:v>2.1651993599239603</c:v>
                </c:pt>
                <c:pt idx="4986">
                  <c:v>2.1612981439273495</c:v>
                </c:pt>
                <c:pt idx="4987">
                  <c:v>2.1738120461774644</c:v>
                </c:pt>
                <c:pt idx="4988">
                  <c:v>2.1560468153011807</c:v>
                </c:pt>
                <c:pt idx="4989">
                  <c:v>2.1516974514545977</c:v>
                </c:pt>
                <c:pt idx="4990">
                  <c:v>2.1196307133519379</c:v>
                </c:pt>
                <c:pt idx="4991">
                  <c:v>2.1370018758590956</c:v>
                </c:pt>
                <c:pt idx="4992">
                  <c:v>2.1510243679272429</c:v>
                </c:pt>
                <c:pt idx="4993">
                  <c:v>2.1605712567048831</c:v>
                </c:pt>
                <c:pt idx="4994">
                  <c:v>2.1722995790868129</c:v>
                </c:pt>
                <c:pt idx="4995">
                  <c:v>2.1775718554142784</c:v>
                </c:pt>
                <c:pt idx="4996">
                  <c:v>2.2183878433193729</c:v>
                </c:pt>
                <c:pt idx="4997">
                  <c:v>2.2338375489208784</c:v>
                </c:pt>
                <c:pt idx="4998">
                  <c:v>2.1958200012182156</c:v>
                </c:pt>
                <c:pt idx="4999">
                  <c:v>2.1918817975465346</c:v>
                </c:pt>
                <c:pt idx="5000">
                  <c:v>2.1918817975465346</c:v>
                </c:pt>
                <c:pt idx="5001">
                  <c:v>2.1992052771201509</c:v>
                </c:pt>
                <c:pt idx="5002">
                  <c:v>2.1958165887526921</c:v>
                </c:pt>
                <c:pt idx="5003">
                  <c:v>2.1858327063102982</c:v>
                </c:pt>
                <c:pt idx="5004">
                  <c:v>2.1597198028881226</c:v>
                </c:pt>
                <c:pt idx="5005">
                  <c:v>2.1969292999525831</c:v>
                </c:pt>
                <c:pt idx="5006">
                  <c:v>2.240266462321157</c:v>
                </c:pt>
                <c:pt idx="5007">
                  <c:v>2.2941113187879378</c:v>
                </c:pt>
                <c:pt idx="5008">
                  <c:v>2.3336591177301433</c:v>
                </c:pt>
                <c:pt idx="5009">
                  <c:v>2.319236379024618</c:v>
                </c:pt>
                <c:pt idx="5010">
                  <c:v>2.3194929511199329</c:v>
                </c:pt>
                <c:pt idx="5011">
                  <c:v>2.3362256381070177</c:v>
                </c:pt>
                <c:pt idx="5012">
                  <c:v>2.3713677496106009</c:v>
                </c:pt>
                <c:pt idx="5013">
                  <c:v>2.3753054993037912</c:v>
                </c:pt>
                <c:pt idx="5014">
                  <c:v>2.3657197907300827</c:v>
                </c:pt>
                <c:pt idx="5015">
                  <c:v>2.3917940105814566</c:v>
                </c:pt>
                <c:pt idx="5016">
                  <c:v>2.4001663140926772</c:v>
                </c:pt>
                <c:pt idx="5017">
                  <c:v>2.3472527737726341</c:v>
                </c:pt>
                <c:pt idx="5018">
                  <c:v>2.3412390479385663</c:v>
                </c:pt>
                <c:pt idx="5019">
                  <c:v>2.3306833938799243</c:v>
                </c:pt>
                <c:pt idx="5020">
                  <c:v>2.3259279128351142</c:v>
                </c:pt>
                <c:pt idx="5021">
                  <c:v>2.3154152388451519</c:v>
                </c:pt>
                <c:pt idx="5022">
                  <c:v>2.3052782082131258</c:v>
                </c:pt>
                <c:pt idx="5023">
                  <c:v>2.303640601452976</c:v>
                </c:pt>
                <c:pt idx="5024">
                  <c:v>2.3170011680118634</c:v>
                </c:pt>
                <c:pt idx="5025">
                  <c:v>2.3205206838243266</c:v>
                </c:pt>
                <c:pt idx="5026">
                  <c:v>2.3516693895527498</c:v>
                </c:pt>
                <c:pt idx="5027">
                  <c:v>2.3384885824337163</c:v>
                </c:pt>
                <c:pt idx="5028">
                  <c:v>2.3285215419684167</c:v>
                </c:pt>
                <c:pt idx="5029">
                  <c:v>2.3157694701827989</c:v>
                </c:pt>
                <c:pt idx="5030">
                  <c:v>2.2912257356638865</c:v>
                </c:pt>
                <c:pt idx="5031">
                  <c:v>2.278950878830341</c:v>
                </c:pt>
                <c:pt idx="5032">
                  <c:v>2.2635565402529072</c:v>
                </c:pt>
                <c:pt idx="5033">
                  <c:v>2.2712080183292285</c:v>
                </c:pt>
                <c:pt idx="5034">
                  <c:v>2.3217446272749029</c:v>
                </c:pt>
                <c:pt idx="5035">
                  <c:v>2.3195591828511666</c:v>
                </c:pt>
                <c:pt idx="5036">
                  <c:v>2.2836780212181997</c:v>
                </c:pt>
                <c:pt idx="5037">
                  <c:v>2.2831613126721542</c:v>
                </c:pt>
                <c:pt idx="5038">
                  <c:v>2.2656058885316082</c:v>
                </c:pt>
                <c:pt idx="5039">
                  <c:v>2.2686734282809642</c:v>
                </c:pt>
                <c:pt idx="5040">
                  <c:v>2.2445818337073264</c:v>
                </c:pt>
                <c:pt idx="5041">
                  <c:v>2.2516232614457721</c:v>
                </c:pt>
                <c:pt idx="5042">
                  <c:v>2.2643977153895727</c:v>
                </c:pt>
                <c:pt idx="5043">
                  <c:v>2.2575005784115336</c:v>
                </c:pt>
                <c:pt idx="5044">
                  <c:v>2.2734098817013355</c:v>
                </c:pt>
                <c:pt idx="5045">
                  <c:v>2.2899488164146264</c:v>
                </c:pt>
                <c:pt idx="5046">
                  <c:v>2.2814731918994449</c:v>
                </c:pt>
                <c:pt idx="5047">
                  <c:v>2.2674198225084501</c:v>
                </c:pt>
                <c:pt idx="5048">
                  <c:v>2.29301715538613</c:v>
                </c:pt>
                <c:pt idx="5049">
                  <c:v>2.29301715538613</c:v>
                </c:pt>
                <c:pt idx="5050">
                  <c:v>2.2800489042400689</c:v>
                </c:pt>
                <c:pt idx="5051">
                  <c:v>2.2693281613178322</c:v>
                </c:pt>
                <c:pt idx="5052">
                  <c:v>2.3046967860040883</c:v>
                </c:pt>
                <c:pt idx="5053">
                  <c:v>2.3138483491259749</c:v>
                </c:pt>
                <c:pt idx="5054">
                  <c:v>2.3178422574717512</c:v>
                </c:pt>
                <c:pt idx="5055">
                  <c:v>2.3073658227126974</c:v>
                </c:pt>
                <c:pt idx="5056">
                  <c:v>2.336801194644027</c:v>
                </c:pt>
                <c:pt idx="5057">
                  <c:v>2.3290856038326053</c:v>
                </c:pt>
                <c:pt idx="5058">
                  <c:v>2.3318483931493255</c:v>
                </c:pt>
                <c:pt idx="5059">
                  <c:v>2.2898695711703247</c:v>
                </c:pt>
                <c:pt idx="5060">
                  <c:v>2.2905505005303839</c:v>
                </c:pt>
                <c:pt idx="5061">
                  <c:v>2.2896322504498743</c:v>
                </c:pt>
                <c:pt idx="5062">
                  <c:v>2.2633343528815</c:v>
                </c:pt>
                <c:pt idx="5063">
                  <c:v>2.2805309021738895</c:v>
                </c:pt>
                <c:pt idx="5064">
                  <c:v>2.2904301661412512</c:v>
                </c:pt>
                <c:pt idx="5065">
                  <c:v>2.3078854624486302</c:v>
                </c:pt>
                <c:pt idx="5066">
                  <c:v>2.3300230987411932</c:v>
                </c:pt>
                <c:pt idx="5067">
                  <c:v>2.3017499101556185</c:v>
                </c:pt>
                <c:pt idx="5068">
                  <c:v>2.3154680526904281</c:v>
                </c:pt>
                <c:pt idx="5069">
                  <c:v>2.3261415686657672</c:v>
                </c:pt>
                <c:pt idx="5070">
                  <c:v>2.3261415686657672</c:v>
                </c:pt>
                <c:pt idx="5071">
                  <c:v>2.3169315132565989</c:v>
                </c:pt>
                <c:pt idx="5072">
                  <c:v>2.3383786704849747</c:v>
                </c:pt>
                <c:pt idx="5073">
                  <c:v>2.3386354022804174</c:v>
                </c:pt>
                <c:pt idx="5074">
                  <c:v>2.3253305025709303</c:v>
                </c:pt>
                <c:pt idx="5075">
                  <c:v>2.3219924023849194</c:v>
                </c:pt>
                <c:pt idx="5076">
                  <c:v>2.3209497758919344</c:v>
                </c:pt>
                <c:pt idx="5077">
                  <c:v>2.3452111084234977</c:v>
                </c:pt>
                <c:pt idx="5078">
                  <c:v>2.3559638972700561</c:v>
                </c:pt>
                <c:pt idx="5079">
                  <c:v>2.3638135053603335</c:v>
                </c:pt>
                <c:pt idx="5080">
                  <c:v>2.3511065317250033</c:v>
                </c:pt>
                <c:pt idx="5081">
                  <c:v>2.37269223453788</c:v>
                </c:pt>
                <c:pt idx="5082">
                  <c:v>2.3775954357047695</c:v>
                </c:pt>
                <c:pt idx="5083">
                  <c:v>2.3873783044791672</c:v>
                </c:pt>
                <c:pt idx="5084">
                  <c:v>2.3833340749026588</c:v>
                </c:pt>
                <c:pt idx="5085">
                  <c:v>2.4147883209091163</c:v>
                </c:pt>
                <c:pt idx="5086">
                  <c:v>2.413490049229194</c:v>
                </c:pt>
                <c:pt idx="5087">
                  <c:v>2.4150504348376667</c:v>
                </c:pt>
                <c:pt idx="5088">
                  <c:v>2.4062952509335198</c:v>
                </c:pt>
                <c:pt idx="5089">
                  <c:v>2.3976687558588932</c:v>
                </c:pt>
                <c:pt idx="5090">
                  <c:v>2.4006769374278387</c:v>
                </c:pt>
                <c:pt idx="5091">
                  <c:v>2.410657897188289</c:v>
                </c:pt>
                <c:pt idx="5092">
                  <c:v>2.3802525603077069</c:v>
                </c:pt>
                <c:pt idx="5093">
                  <c:v>2.3802740512136586</c:v>
                </c:pt>
                <c:pt idx="5094">
                  <c:v>2.3983372796478957</c:v>
                </c:pt>
                <c:pt idx="5095">
                  <c:v>2.4149811689680689</c:v>
                </c:pt>
                <c:pt idx="5096">
                  <c:v>2.4149811689680689</c:v>
                </c:pt>
                <c:pt idx="5097">
                  <c:v>2.4215187496478912</c:v>
                </c:pt>
                <c:pt idx="5098">
                  <c:v>2.4027451920752689</c:v>
                </c:pt>
                <c:pt idx="5099">
                  <c:v>2.4008647470500888</c:v>
                </c:pt>
                <c:pt idx="5100">
                  <c:v>2.3858448233246055</c:v>
                </c:pt>
                <c:pt idx="5101">
                  <c:v>2.3832843040366241</c:v>
                </c:pt>
                <c:pt idx="5102">
                  <c:v>2.3589369606430983</c:v>
                </c:pt>
                <c:pt idx="5103">
                  <c:v>2.3634256996409424</c:v>
                </c:pt>
                <c:pt idx="5104">
                  <c:v>2.343998059336355</c:v>
                </c:pt>
                <c:pt idx="5105">
                  <c:v>2.3408475857830502</c:v>
                </c:pt>
                <c:pt idx="5106">
                  <c:v>2.3433387440325264</c:v>
                </c:pt>
                <c:pt idx="5107">
                  <c:v>2.3417636452238524</c:v>
                </c:pt>
                <c:pt idx="5108">
                  <c:v>2.3397553336701957</c:v>
                </c:pt>
                <c:pt idx="5109">
                  <c:v>2.3430341031179918</c:v>
                </c:pt>
                <c:pt idx="5110">
                  <c:v>2.3550941351126449</c:v>
                </c:pt>
                <c:pt idx="5111">
                  <c:v>2.3724644083221844</c:v>
                </c:pt>
                <c:pt idx="5112">
                  <c:v>2.3288674863719101</c:v>
                </c:pt>
                <c:pt idx="5113">
                  <c:v>2.3257719524817984</c:v>
                </c:pt>
                <c:pt idx="5114">
                  <c:v>2.3287538945132638</c:v>
                </c:pt>
                <c:pt idx="5115">
                  <c:v>2.3411881953540514</c:v>
                </c:pt>
                <c:pt idx="5116">
                  <c:v>2.3386015499191748</c:v>
                </c:pt>
                <c:pt idx="5117">
                  <c:v>2.3520355696163242</c:v>
                </c:pt>
                <c:pt idx="5118">
                  <c:v>2.3442154126833823</c:v>
                </c:pt>
                <c:pt idx="5119">
                  <c:v>2.3464926191664373</c:v>
                </c:pt>
                <c:pt idx="5120">
                  <c:v>2.3538969083052286</c:v>
                </c:pt>
                <c:pt idx="5121">
                  <c:v>2.3519836316324851</c:v>
                </c:pt>
                <c:pt idx="5122">
                  <c:v>2.3496629721935873</c:v>
                </c:pt>
                <c:pt idx="5123">
                  <c:v>2.3488577180283849</c:v>
                </c:pt>
                <c:pt idx="5124">
                  <c:v>2.3243661999236744</c:v>
                </c:pt>
                <c:pt idx="5125">
                  <c:v>2.3331938389467894</c:v>
                </c:pt>
                <c:pt idx="5126">
                  <c:v>2.3483600913746763</c:v>
                </c:pt>
                <c:pt idx="5127">
                  <c:v>2.3347028174397826</c:v>
                </c:pt>
                <c:pt idx="5128">
                  <c:v>2.3395449147921337</c:v>
                </c:pt>
                <c:pt idx="5129">
                  <c:v>2.3376685610191204</c:v>
                </c:pt>
                <c:pt idx="5130">
                  <c:v>2.3475921631475059</c:v>
                </c:pt>
                <c:pt idx="5131">
                  <c:v>2.3504983822924115</c:v>
                </c:pt>
                <c:pt idx="5132">
                  <c:v>2.3442257932422197</c:v>
                </c:pt>
                <c:pt idx="5133">
                  <c:v>2.3544054392506855</c:v>
                </c:pt>
                <c:pt idx="5134">
                  <c:v>2.36196685528015</c:v>
                </c:pt>
                <c:pt idx="5135">
                  <c:v>2.3469316110253229</c:v>
                </c:pt>
                <c:pt idx="5136">
                  <c:v>2.3449488247527444</c:v>
                </c:pt>
                <c:pt idx="5137">
                  <c:v>2.3551583800357374</c:v>
                </c:pt>
                <c:pt idx="5138">
                  <c:v>2.3585358727876993</c:v>
                </c:pt>
                <c:pt idx="5139">
                  <c:v>2.3556116562156033</c:v>
                </c:pt>
                <c:pt idx="5140">
                  <c:v>2.3556116562156033</c:v>
                </c:pt>
                <c:pt idx="5141">
                  <c:v>2.3402034036329233</c:v>
                </c:pt>
                <c:pt idx="5142">
                  <c:v>2.3500217453407961</c:v>
                </c:pt>
                <c:pt idx="5143">
                  <c:v>2.3405543893547618</c:v>
                </c:pt>
                <c:pt idx="5144">
                  <c:v>2.3384964127192664</c:v>
                </c:pt>
                <c:pt idx="5145">
                  <c:v>2.3595296681721329</c:v>
                </c:pt>
                <c:pt idx="5146">
                  <c:v>2.3698220471228657</c:v>
                </c:pt>
                <c:pt idx="5147">
                  <c:v>2.3701253087167613</c:v>
                </c:pt>
                <c:pt idx="5148">
                  <c:v>2.3983729311228053</c:v>
                </c:pt>
                <c:pt idx="5149">
                  <c:v>2.4152691575648326</c:v>
                </c:pt>
                <c:pt idx="5150">
                  <c:v>2.4203771141892299</c:v>
                </c:pt>
                <c:pt idx="5151">
                  <c:v>2.4220619023123864</c:v>
                </c:pt>
                <c:pt idx="5152">
                  <c:v>2.4488534686037919</c:v>
                </c:pt>
                <c:pt idx="5153">
                  <c:v>2.4555689129200862</c:v>
                </c:pt>
                <c:pt idx="5154">
                  <c:v>2.4494481071782399</c:v>
                </c:pt>
                <c:pt idx="5155">
                  <c:v>2.4452879866086703</c:v>
                </c:pt>
                <c:pt idx="5156">
                  <c:v>2.4531820767286514</c:v>
                </c:pt>
                <c:pt idx="5157">
                  <c:v>2.4463601743541838</c:v>
                </c:pt>
                <c:pt idx="5158">
                  <c:v>2.4249789119719933</c:v>
                </c:pt>
                <c:pt idx="5159">
                  <c:v>2.4518634419090914</c:v>
                </c:pt>
                <c:pt idx="5160">
                  <c:v>2.4518634419090914</c:v>
                </c:pt>
                <c:pt idx="5161">
                  <c:v>2.4616139545432132</c:v>
                </c:pt>
                <c:pt idx="5162">
                  <c:v>2.4548774936454274</c:v>
                </c:pt>
                <c:pt idx="5163">
                  <c:v>2.4567433736188216</c:v>
                </c:pt>
                <c:pt idx="5164">
                  <c:v>2.4642758082698539</c:v>
                </c:pt>
                <c:pt idx="5165">
                  <c:v>2.4852636345917998</c:v>
                </c:pt>
                <c:pt idx="5166">
                  <c:v>2.4852636345917998</c:v>
                </c:pt>
                <c:pt idx="5167">
                  <c:v>2.4791350636282412</c:v>
                </c:pt>
                <c:pt idx="5168">
                  <c:v>2.4852857907806052</c:v>
                </c:pt>
                <c:pt idx="5169">
                  <c:v>2.4943573874924705</c:v>
                </c:pt>
                <c:pt idx="5170">
                  <c:v>2.4965988140170441</c:v>
                </c:pt>
                <c:pt idx="5171">
                  <c:v>2.5291864748273083</c:v>
                </c:pt>
                <c:pt idx="5172">
                  <c:v>2.5400604756199026</c:v>
                </c:pt>
                <c:pt idx="5173">
                  <c:v>2.5372320300594011</c:v>
                </c:pt>
                <c:pt idx="5174">
                  <c:v>2.5382255298724878</c:v>
                </c:pt>
                <c:pt idx="5175">
                  <c:v>2.5424621044674147</c:v>
                </c:pt>
                <c:pt idx="5176">
                  <c:v>2.5263521895546019</c:v>
                </c:pt>
                <c:pt idx="5177">
                  <c:v>2.5346435119742474</c:v>
                </c:pt>
                <c:pt idx="5178">
                  <c:v>2.5247959292143598</c:v>
                </c:pt>
                <c:pt idx="5179">
                  <c:v>2.5380107506257423</c:v>
                </c:pt>
                <c:pt idx="5180">
                  <c:v>2.534407981664033</c:v>
                </c:pt>
                <c:pt idx="5181">
                  <c:v>2.5286044792641991</c:v>
                </c:pt>
                <c:pt idx="5182">
                  <c:v>2.5487553223364023</c:v>
                </c:pt>
                <c:pt idx="5183">
                  <c:v>2.5646856529560895</c:v>
                </c:pt>
                <c:pt idx="5184">
                  <c:v>2.5657653400105715</c:v>
                </c:pt>
                <c:pt idx="5185">
                  <c:v>2.5793425700744632</c:v>
                </c:pt>
                <c:pt idx="5186">
                  <c:v>2.5850018684987583</c:v>
                </c:pt>
                <c:pt idx="5187">
                  <c:v>2.6003005268024864</c:v>
                </c:pt>
                <c:pt idx="5188">
                  <c:v>2.6073962402019859</c:v>
                </c:pt>
                <c:pt idx="5189">
                  <c:v>2.5878393922562064</c:v>
                </c:pt>
                <c:pt idx="5190">
                  <c:v>2.5924753451224452</c:v>
                </c:pt>
                <c:pt idx="5191">
                  <c:v>2.6214729251027742</c:v>
                </c:pt>
                <c:pt idx="5192">
                  <c:v>2.6273458179869547</c:v>
                </c:pt>
                <c:pt idx="5193">
                  <c:v>2.6416104757330015</c:v>
                </c:pt>
                <c:pt idx="5194">
                  <c:v>2.6538989241478381</c:v>
                </c:pt>
                <c:pt idx="5195">
                  <c:v>2.6645203542397153</c:v>
                </c:pt>
                <c:pt idx="5196">
                  <c:v>2.6899954228757781</c:v>
                </c:pt>
                <c:pt idx="5197">
                  <c:v>2.7141359371517479</c:v>
                </c:pt>
                <c:pt idx="5198">
                  <c:v>2.6800934256008677</c:v>
                </c:pt>
                <c:pt idx="5199">
                  <c:v>2.6800934256008677</c:v>
                </c:pt>
                <c:pt idx="5200">
                  <c:v>2.688529256245145</c:v>
                </c:pt>
                <c:pt idx="5201">
                  <c:v>2.6839182033750113</c:v>
                </c:pt>
                <c:pt idx="5202">
                  <c:v>2.6912488955038025</c:v>
                </c:pt>
                <c:pt idx="5203">
                  <c:v>2.687418751773627</c:v>
                </c:pt>
                <c:pt idx="5204">
                  <c:v>2.7098103075133659</c:v>
                </c:pt>
                <c:pt idx="5205">
                  <c:v>2.7390500499141757</c:v>
                </c:pt>
                <c:pt idx="5206">
                  <c:v>2.7629632614275508</c:v>
                </c:pt>
                <c:pt idx="5207">
                  <c:v>2.7915877865757124</c:v>
                </c:pt>
                <c:pt idx="5208">
                  <c:v>2.7738436308335483</c:v>
                </c:pt>
                <c:pt idx="5209">
                  <c:v>2.7597407754171961</c:v>
                </c:pt>
                <c:pt idx="5210">
                  <c:v>2.7557212626537808</c:v>
                </c:pt>
                <c:pt idx="5211">
                  <c:v>2.7770599592218739</c:v>
                </c:pt>
                <c:pt idx="5212">
                  <c:v>2.7804744030324668</c:v>
                </c:pt>
                <c:pt idx="5213">
                  <c:v>2.7469250690378164</c:v>
                </c:pt>
                <c:pt idx="5214">
                  <c:v>2.7832469027129503</c:v>
                </c:pt>
                <c:pt idx="5215">
                  <c:v>2.7832469027129503</c:v>
                </c:pt>
                <c:pt idx="5216">
                  <c:v>2.7865958529381527</c:v>
                </c:pt>
                <c:pt idx="5217">
                  <c:v>2.782809162331378</c:v>
                </c:pt>
                <c:pt idx="5218">
                  <c:v>2.7767995169562485</c:v>
                </c:pt>
                <c:pt idx="5219">
                  <c:v>2.7990947129659083</c:v>
                </c:pt>
                <c:pt idx="5220">
                  <c:v>2.8140830001066055</c:v>
                </c:pt>
                <c:pt idx="5221">
                  <c:v>2.8273392822851715</c:v>
                </c:pt>
                <c:pt idx="5222">
                  <c:v>2.8291275213230556</c:v>
                </c:pt>
                <c:pt idx="5223">
                  <c:v>2.8339146768017249</c:v>
                </c:pt>
                <c:pt idx="5224">
                  <c:v>2.8294988125161642</c:v>
                </c:pt>
                <c:pt idx="5225">
                  <c:v>2.8294988125161642</c:v>
                </c:pt>
                <c:pt idx="5226">
                  <c:v>2.836371358634485</c:v>
                </c:pt>
                <c:pt idx="5227">
                  <c:v>2.8480634947087071</c:v>
                </c:pt>
                <c:pt idx="5228">
                  <c:v>2.8750519559190986</c:v>
                </c:pt>
                <c:pt idx="5229">
                  <c:v>2.8769450623398867</c:v>
                </c:pt>
                <c:pt idx="5230">
                  <c:v>2.8768584357836375</c:v>
                </c:pt>
                <c:pt idx="5231">
                  <c:v>2.8590830923599757</c:v>
                </c:pt>
                <c:pt idx="5232">
                  <c:v>2.8516100542090035</c:v>
                </c:pt>
                <c:pt idx="5233">
                  <c:v>2.8609731608008384</c:v>
                </c:pt>
                <c:pt idx="5234">
                  <c:v>2.888585126089207</c:v>
                </c:pt>
                <c:pt idx="5235">
                  <c:v>2.888585126089207</c:v>
                </c:pt>
                <c:pt idx="5236">
                  <c:v>2.910642832128437</c:v>
                </c:pt>
                <c:pt idx="5237">
                  <c:v>2.930478637106273</c:v>
                </c:pt>
                <c:pt idx="5238">
                  <c:v>2.9189612070320554</c:v>
                </c:pt>
                <c:pt idx="5239">
                  <c:v>2.9344998919328953</c:v>
                </c:pt>
                <c:pt idx="5240">
                  <c:v>2.9376067342777801</c:v>
                </c:pt>
                <c:pt idx="5241">
                  <c:v>2.9250229970338109</c:v>
                </c:pt>
                <c:pt idx="5242">
                  <c:v>2.9293772589436839</c:v>
                </c:pt>
                <c:pt idx="5243">
                  <c:v>2.9293772589436839</c:v>
                </c:pt>
              </c:numCache>
            </c:numRef>
          </c:val>
        </c:ser>
        <c:ser>
          <c:idx val="1"/>
          <c:order val="1"/>
          <c:tx>
            <c:strRef>
              <c:f>'US Chart'!$D$1</c:f>
              <c:strCache>
                <c:ptCount val="1"/>
                <c:pt idx="0">
                  <c:v>Term premia + credit spread</c:v>
                </c:pt>
              </c:strCache>
            </c:strRef>
          </c:tx>
          <c:spPr>
            <a:solidFill>
              <a:srgbClr val="A31A7E"/>
            </a:solidFill>
            <a:ln w="25400">
              <a:noFill/>
            </a:ln>
          </c:spPr>
          <c:cat>
            <c:numRef>
              <c:f>'US Chart'!$B$2:$B$5245</c:f>
              <c:numCache>
                <c:formatCode>m/d/yyyy</c:formatCode>
                <c:ptCount val="5244"/>
                <c:pt idx="0">
                  <c:v>35797</c:v>
                </c:pt>
                <c:pt idx="1">
                  <c:v>35800</c:v>
                </c:pt>
                <c:pt idx="2">
                  <c:v>35801</c:v>
                </c:pt>
                <c:pt idx="3">
                  <c:v>35802</c:v>
                </c:pt>
                <c:pt idx="4">
                  <c:v>35803</c:v>
                </c:pt>
                <c:pt idx="5">
                  <c:v>35804</c:v>
                </c:pt>
                <c:pt idx="6">
                  <c:v>35807</c:v>
                </c:pt>
                <c:pt idx="7">
                  <c:v>35808</c:v>
                </c:pt>
                <c:pt idx="8">
                  <c:v>35809</c:v>
                </c:pt>
                <c:pt idx="9">
                  <c:v>35810</c:v>
                </c:pt>
                <c:pt idx="10">
                  <c:v>35811</c:v>
                </c:pt>
                <c:pt idx="11">
                  <c:v>35814</c:v>
                </c:pt>
                <c:pt idx="12">
                  <c:v>35815</c:v>
                </c:pt>
                <c:pt idx="13">
                  <c:v>35816</c:v>
                </c:pt>
                <c:pt idx="14">
                  <c:v>35817</c:v>
                </c:pt>
                <c:pt idx="15">
                  <c:v>35818</c:v>
                </c:pt>
                <c:pt idx="16">
                  <c:v>35821</c:v>
                </c:pt>
                <c:pt idx="17">
                  <c:v>35822</c:v>
                </c:pt>
                <c:pt idx="18">
                  <c:v>35823</c:v>
                </c:pt>
                <c:pt idx="19">
                  <c:v>35824</c:v>
                </c:pt>
                <c:pt idx="20">
                  <c:v>35825</c:v>
                </c:pt>
                <c:pt idx="21">
                  <c:v>35826</c:v>
                </c:pt>
                <c:pt idx="22">
                  <c:v>35828</c:v>
                </c:pt>
                <c:pt idx="23">
                  <c:v>35829</c:v>
                </c:pt>
                <c:pt idx="24">
                  <c:v>35830</c:v>
                </c:pt>
                <c:pt idx="25">
                  <c:v>35831</c:v>
                </c:pt>
                <c:pt idx="26">
                  <c:v>35832</c:v>
                </c:pt>
                <c:pt idx="27">
                  <c:v>35835</c:v>
                </c:pt>
                <c:pt idx="28">
                  <c:v>35836</c:v>
                </c:pt>
                <c:pt idx="29">
                  <c:v>35837</c:v>
                </c:pt>
                <c:pt idx="30">
                  <c:v>35838</c:v>
                </c:pt>
                <c:pt idx="31">
                  <c:v>35839</c:v>
                </c:pt>
                <c:pt idx="32">
                  <c:v>35842</c:v>
                </c:pt>
                <c:pt idx="33">
                  <c:v>35843</c:v>
                </c:pt>
                <c:pt idx="34">
                  <c:v>35844</c:v>
                </c:pt>
                <c:pt idx="35">
                  <c:v>35845</c:v>
                </c:pt>
                <c:pt idx="36">
                  <c:v>35846</c:v>
                </c:pt>
                <c:pt idx="37">
                  <c:v>35849</c:v>
                </c:pt>
                <c:pt idx="38">
                  <c:v>35850</c:v>
                </c:pt>
                <c:pt idx="39">
                  <c:v>35851</c:v>
                </c:pt>
                <c:pt idx="40">
                  <c:v>35852</c:v>
                </c:pt>
                <c:pt idx="41">
                  <c:v>35853</c:v>
                </c:pt>
                <c:pt idx="42">
                  <c:v>35854</c:v>
                </c:pt>
                <c:pt idx="43">
                  <c:v>35856</c:v>
                </c:pt>
                <c:pt idx="44">
                  <c:v>35857</c:v>
                </c:pt>
                <c:pt idx="45">
                  <c:v>35858</c:v>
                </c:pt>
                <c:pt idx="46">
                  <c:v>35859</c:v>
                </c:pt>
                <c:pt idx="47">
                  <c:v>35860</c:v>
                </c:pt>
                <c:pt idx="48">
                  <c:v>35863</c:v>
                </c:pt>
                <c:pt idx="49">
                  <c:v>35864</c:v>
                </c:pt>
                <c:pt idx="50">
                  <c:v>35865</c:v>
                </c:pt>
                <c:pt idx="51">
                  <c:v>35866</c:v>
                </c:pt>
                <c:pt idx="52">
                  <c:v>35867</c:v>
                </c:pt>
                <c:pt idx="53">
                  <c:v>35870</c:v>
                </c:pt>
                <c:pt idx="54">
                  <c:v>35871</c:v>
                </c:pt>
                <c:pt idx="55">
                  <c:v>35872</c:v>
                </c:pt>
                <c:pt idx="56">
                  <c:v>35873</c:v>
                </c:pt>
                <c:pt idx="57">
                  <c:v>35874</c:v>
                </c:pt>
                <c:pt idx="58">
                  <c:v>35877</c:v>
                </c:pt>
                <c:pt idx="59">
                  <c:v>35878</c:v>
                </c:pt>
                <c:pt idx="60">
                  <c:v>35879</c:v>
                </c:pt>
                <c:pt idx="61">
                  <c:v>35880</c:v>
                </c:pt>
                <c:pt idx="62">
                  <c:v>35881</c:v>
                </c:pt>
                <c:pt idx="63">
                  <c:v>35884</c:v>
                </c:pt>
                <c:pt idx="64">
                  <c:v>35885</c:v>
                </c:pt>
                <c:pt idx="65">
                  <c:v>35886</c:v>
                </c:pt>
                <c:pt idx="66">
                  <c:v>35887</c:v>
                </c:pt>
                <c:pt idx="67">
                  <c:v>35888</c:v>
                </c:pt>
                <c:pt idx="68">
                  <c:v>35891</c:v>
                </c:pt>
                <c:pt idx="69">
                  <c:v>35892</c:v>
                </c:pt>
                <c:pt idx="70">
                  <c:v>35893</c:v>
                </c:pt>
                <c:pt idx="71">
                  <c:v>35894</c:v>
                </c:pt>
                <c:pt idx="72">
                  <c:v>35898</c:v>
                </c:pt>
                <c:pt idx="73">
                  <c:v>35899</c:v>
                </c:pt>
                <c:pt idx="74">
                  <c:v>35900</c:v>
                </c:pt>
                <c:pt idx="75">
                  <c:v>35901</c:v>
                </c:pt>
                <c:pt idx="76">
                  <c:v>35902</c:v>
                </c:pt>
                <c:pt idx="77">
                  <c:v>35905</c:v>
                </c:pt>
                <c:pt idx="78">
                  <c:v>35906</c:v>
                </c:pt>
                <c:pt idx="79">
                  <c:v>35907</c:v>
                </c:pt>
                <c:pt idx="80">
                  <c:v>35908</c:v>
                </c:pt>
                <c:pt idx="81">
                  <c:v>35909</c:v>
                </c:pt>
                <c:pt idx="82">
                  <c:v>35912</c:v>
                </c:pt>
                <c:pt idx="83">
                  <c:v>35913</c:v>
                </c:pt>
                <c:pt idx="84">
                  <c:v>35914</c:v>
                </c:pt>
                <c:pt idx="85">
                  <c:v>35915</c:v>
                </c:pt>
                <c:pt idx="86">
                  <c:v>35916</c:v>
                </c:pt>
                <c:pt idx="87">
                  <c:v>35919</c:v>
                </c:pt>
                <c:pt idx="88">
                  <c:v>35920</c:v>
                </c:pt>
                <c:pt idx="89">
                  <c:v>35921</c:v>
                </c:pt>
                <c:pt idx="90">
                  <c:v>35922</c:v>
                </c:pt>
                <c:pt idx="91">
                  <c:v>35923</c:v>
                </c:pt>
                <c:pt idx="92">
                  <c:v>35926</c:v>
                </c:pt>
                <c:pt idx="93">
                  <c:v>35927</c:v>
                </c:pt>
                <c:pt idx="94">
                  <c:v>35928</c:v>
                </c:pt>
                <c:pt idx="95">
                  <c:v>35929</c:v>
                </c:pt>
                <c:pt idx="96">
                  <c:v>35930</c:v>
                </c:pt>
                <c:pt idx="97">
                  <c:v>35933</c:v>
                </c:pt>
                <c:pt idx="98">
                  <c:v>35934</c:v>
                </c:pt>
                <c:pt idx="99">
                  <c:v>35935</c:v>
                </c:pt>
                <c:pt idx="100">
                  <c:v>35936</c:v>
                </c:pt>
                <c:pt idx="101">
                  <c:v>35937</c:v>
                </c:pt>
                <c:pt idx="102">
                  <c:v>35940</c:v>
                </c:pt>
                <c:pt idx="103">
                  <c:v>35941</c:v>
                </c:pt>
                <c:pt idx="104">
                  <c:v>35942</c:v>
                </c:pt>
                <c:pt idx="105">
                  <c:v>35943</c:v>
                </c:pt>
                <c:pt idx="106">
                  <c:v>35944</c:v>
                </c:pt>
                <c:pt idx="107">
                  <c:v>35946</c:v>
                </c:pt>
                <c:pt idx="108">
                  <c:v>35947</c:v>
                </c:pt>
                <c:pt idx="109">
                  <c:v>35948</c:v>
                </c:pt>
                <c:pt idx="110">
                  <c:v>35949</c:v>
                </c:pt>
                <c:pt idx="111">
                  <c:v>35950</c:v>
                </c:pt>
                <c:pt idx="112">
                  <c:v>35951</c:v>
                </c:pt>
                <c:pt idx="113">
                  <c:v>35954</c:v>
                </c:pt>
                <c:pt idx="114">
                  <c:v>35955</c:v>
                </c:pt>
                <c:pt idx="115">
                  <c:v>35956</c:v>
                </c:pt>
                <c:pt idx="116">
                  <c:v>35957</c:v>
                </c:pt>
                <c:pt idx="117">
                  <c:v>35958</c:v>
                </c:pt>
                <c:pt idx="118">
                  <c:v>35961</c:v>
                </c:pt>
                <c:pt idx="119">
                  <c:v>35962</c:v>
                </c:pt>
                <c:pt idx="120">
                  <c:v>35963</c:v>
                </c:pt>
                <c:pt idx="121">
                  <c:v>35964</c:v>
                </c:pt>
                <c:pt idx="122">
                  <c:v>35965</c:v>
                </c:pt>
                <c:pt idx="123">
                  <c:v>35968</c:v>
                </c:pt>
                <c:pt idx="124">
                  <c:v>35969</c:v>
                </c:pt>
                <c:pt idx="125">
                  <c:v>35970</c:v>
                </c:pt>
                <c:pt idx="126">
                  <c:v>35971</c:v>
                </c:pt>
                <c:pt idx="127">
                  <c:v>35972</c:v>
                </c:pt>
                <c:pt idx="128">
                  <c:v>35975</c:v>
                </c:pt>
                <c:pt idx="129">
                  <c:v>35976</c:v>
                </c:pt>
                <c:pt idx="130">
                  <c:v>35977</c:v>
                </c:pt>
                <c:pt idx="131">
                  <c:v>35978</c:v>
                </c:pt>
                <c:pt idx="132">
                  <c:v>35979</c:v>
                </c:pt>
                <c:pt idx="133">
                  <c:v>35982</c:v>
                </c:pt>
                <c:pt idx="134">
                  <c:v>35983</c:v>
                </c:pt>
                <c:pt idx="135">
                  <c:v>35984</c:v>
                </c:pt>
                <c:pt idx="136">
                  <c:v>35985</c:v>
                </c:pt>
                <c:pt idx="137">
                  <c:v>35986</c:v>
                </c:pt>
                <c:pt idx="138">
                  <c:v>35989</c:v>
                </c:pt>
                <c:pt idx="139">
                  <c:v>35990</c:v>
                </c:pt>
                <c:pt idx="140">
                  <c:v>35991</c:v>
                </c:pt>
                <c:pt idx="141">
                  <c:v>35992</c:v>
                </c:pt>
                <c:pt idx="142">
                  <c:v>35993</c:v>
                </c:pt>
                <c:pt idx="143">
                  <c:v>35996</c:v>
                </c:pt>
                <c:pt idx="144">
                  <c:v>35997</c:v>
                </c:pt>
                <c:pt idx="145">
                  <c:v>35998</c:v>
                </c:pt>
                <c:pt idx="146">
                  <c:v>35999</c:v>
                </c:pt>
                <c:pt idx="147">
                  <c:v>36000</c:v>
                </c:pt>
                <c:pt idx="148">
                  <c:v>36003</c:v>
                </c:pt>
                <c:pt idx="149">
                  <c:v>36004</c:v>
                </c:pt>
                <c:pt idx="150">
                  <c:v>36005</c:v>
                </c:pt>
                <c:pt idx="151">
                  <c:v>36006</c:v>
                </c:pt>
                <c:pt idx="152">
                  <c:v>36007</c:v>
                </c:pt>
                <c:pt idx="153">
                  <c:v>36010</c:v>
                </c:pt>
                <c:pt idx="154">
                  <c:v>36011</c:v>
                </c:pt>
                <c:pt idx="155">
                  <c:v>36012</c:v>
                </c:pt>
                <c:pt idx="156">
                  <c:v>36013</c:v>
                </c:pt>
                <c:pt idx="157">
                  <c:v>36014</c:v>
                </c:pt>
                <c:pt idx="158">
                  <c:v>36017</c:v>
                </c:pt>
                <c:pt idx="159">
                  <c:v>36018</c:v>
                </c:pt>
                <c:pt idx="160">
                  <c:v>36019</c:v>
                </c:pt>
                <c:pt idx="161">
                  <c:v>36020</c:v>
                </c:pt>
                <c:pt idx="162">
                  <c:v>36021</c:v>
                </c:pt>
                <c:pt idx="163">
                  <c:v>36024</c:v>
                </c:pt>
                <c:pt idx="164">
                  <c:v>36025</c:v>
                </c:pt>
                <c:pt idx="165">
                  <c:v>36026</c:v>
                </c:pt>
                <c:pt idx="166">
                  <c:v>36027</c:v>
                </c:pt>
                <c:pt idx="167">
                  <c:v>36028</c:v>
                </c:pt>
                <c:pt idx="168">
                  <c:v>36031</c:v>
                </c:pt>
                <c:pt idx="169">
                  <c:v>36032</c:v>
                </c:pt>
                <c:pt idx="170">
                  <c:v>36033</c:v>
                </c:pt>
                <c:pt idx="171">
                  <c:v>36034</c:v>
                </c:pt>
                <c:pt idx="172">
                  <c:v>36035</c:v>
                </c:pt>
                <c:pt idx="173">
                  <c:v>36038</c:v>
                </c:pt>
                <c:pt idx="174">
                  <c:v>36039</c:v>
                </c:pt>
                <c:pt idx="175">
                  <c:v>36040</c:v>
                </c:pt>
                <c:pt idx="176">
                  <c:v>36041</c:v>
                </c:pt>
                <c:pt idx="177">
                  <c:v>36042</c:v>
                </c:pt>
                <c:pt idx="178">
                  <c:v>36045</c:v>
                </c:pt>
                <c:pt idx="179">
                  <c:v>36046</c:v>
                </c:pt>
                <c:pt idx="180">
                  <c:v>36047</c:v>
                </c:pt>
                <c:pt idx="181">
                  <c:v>36048</c:v>
                </c:pt>
                <c:pt idx="182">
                  <c:v>36049</c:v>
                </c:pt>
                <c:pt idx="183">
                  <c:v>36052</c:v>
                </c:pt>
                <c:pt idx="184">
                  <c:v>36053</c:v>
                </c:pt>
                <c:pt idx="185">
                  <c:v>36054</c:v>
                </c:pt>
                <c:pt idx="186">
                  <c:v>36055</c:v>
                </c:pt>
                <c:pt idx="187">
                  <c:v>36056</c:v>
                </c:pt>
                <c:pt idx="188">
                  <c:v>36059</c:v>
                </c:pt>
                <c:pt idx="189">
                  <c:v>36060</c:v>
                </c:pt>
                <c:pt idx="190">
                  <c:v>36061</c:v>
                </c:pt>
                <c:pt idx="191">
                  <c:v>36062</c:v>
                </c:pt>
                <c:pt idx="192">
                  <c:v>36063</c:v>
                </c:pt>
                <c:pt idx="193">
                  <c:v>36066</c:v>
                </c:pt>
                <c:pt idx="194">
                  <c:v>36067</c:v>
                </c:pt>
                <c:pt idx="195">
                  <c:v>36068</c:v>
                </c:pt>
                <c:pt idx="196">
                  <c:v>36069</c:v>
                </c:pt>
                <c:pt idx="197">
                  <c:v>36070</c:v>
                </c:pt>
                <c:pt idx="198">
                  <c:v>36073</c:v>
                </c:pt>
                <c:pt idx="199">
                  <c:v>36074</c:v>
                </c:pt>
                <c:pt idx="200">
                  <c:v>36075</c:v>
                </c:pt>
                <c:pt idx="201">
                  <c:v>36076</c:v>
                </c:pt>
                <c:pt idx="202">
                  <c:v>36077</c:v>
                </c:pt>
                <c:pt idx="203">
                  <c:v>36080</c:v>
                </c:pt>
                <c:pt idx="204">
                  <c:v>36081</c:v>
                </c:pt>
                <c:pt idx="205">
                  <c:v>36082</c:v>
                </c:pt>
                <c:pt idx="206">
                  <c:v>36083</c:v>
                </c:pt>
                <c:pt idx="207">
                  <c:v>36084</c:v>
                </c:pt>
                <c:pt idx="208">
                  <c:v>36087</c:v>
                </c:pt>
                <c:pt idx="209">
                  <c:v>36088</c:v>
                </c:pt>
                <c:pt idx="210">
                  <c:v>36089</c:v>
                </c:pt>
                <c:pt idx="211">
                  <c:v>36090</c:v>
                </c:pt>
                <c:pt idx="212">
                  <c:v>36091</c:v>
                </c:pt>
                <c:pt idx="213">
                  <c:v>36094</c:v>
                </c:pt>
                <c:pt idx="214">
                  <c:v>36095</c:v>
                </c:pt>
                <c:pt idx="215">
                  <c:v>36096</c:v>
                </c:pt>
                <c:pt idx="216">
                  <c:v>36097</c:v>
                </c:pt>
                <c:pt idx="217">
                  <c:v>36098</c:v>
                </c:pt>
                <c:pt idx="218">
                  <c:v>36099</c:v>
                </c:pt>
                <c:pt idx="219">
                  <c:v>36101</c:v>
                </c:pt>
                <c:pt idx="220">
                  <c:v>36102</c:v>
                </c:pt>
                <c:pt idx="221">
                  <c:v>36103</c:v>
                </c:pt>
                <c:pt idx="222">
                  <c:v>36104</c:v>
                </c:pt>
                <c:pt idx="223">
                  <c:v>36105</c:v>
                </c:pt>
                <c:pt idx="224">
                  <c:v>36108</c:v>
                </c:pt>
                <c:pt idx="225">
                  <c:v>36109</c:v>
                </c:pt>
                <c:pt idx="226">
                  <c:v>36110</c:v>
                </c:pt>
                <c:pt idx="227">
                  <c:v>36111</c:v>
                </c:pt>
                <c:pt idx="228">
                  <c:v>36112</c:v>
                </c:pt>
                <c:pt idx="229">
                  <c:v>36115</c:v>
                </c:pt>
                <c:pt idx="230">
                  <c:v>36116</c:v>
                </c:pt>
                <c:pt idx="231">
                  <c:v>36117</c:v>
                </c:pt>
                <c:pt idx="232">
                  <c:v>36118</c:v>
                </c:pt>
                <c:pt idx="233">
                  <c:v>36119</c:v>
                </c:pt>
                <c:pt idx="234">
                  <c:v>36122</c:v>
                </c:pt>
                <c:pt idx="235">
                  <c:v>36123</c:v>
                </c:pt>
                <c:pt idx="236">
                  <c:v>36124</c:v>
                </c:pt>
                <c:pt idx="237">
                  <c:v>36125</c:v>
                </c:pt>
                <c:pt idx="238">
                  <c:v>36126</c:v>
                </c:pt>
                <c:pt idx="239">
                  <c:v>36129</c:v>
                </c:pt>
                <c:pt idx="240">
                  <c:v>36130</c:v>
                </c:pt>
                <c:pt idx="241">
                  <c:v>36131</c:v>
                </c:pt>
                <c:pt idx="242">
                  <c:v>36132</c:v>
                </c:pt>
                <c:pt idx="243">
                  <c:v>36133</c:v>
                </c:pt>
                <c:pt idx="244">
                  <c:v>36136</c:v>
                </c:pt>
                <c:pt idx="245">
                  <c:v>36137</c:v>
                </c:pt>
                <c:pt idx="246">
                  <c:v>36138</c:v>
                </c:pt>
                <c:pt idx="247">
                  <c:v>36139</c:v>
                </c:pt>
                <c:pt idx="248">
                  <c:v>36140</c:v>
                </c:pt>
                <c:pt idx="249">
                  <c:v>36143</c:v>
                </c:pt>
                <c:pt idx="250">
                  <c:v>36144</c:v>
                </c:pt>
                <c:pt idx="251">
                  <c:v>36145</c:v>
                </c:pt>
                <c:pt idx="252">
                  <c:v>36146</c:v>
                </c:pt>
                <c:pt idx="253">
                  <c:v>36147</c:v>
                </c:pt>
                <c:pt idx="254">
                  <c:v>36150</c:v>
                </c:pt>
                <c:pt idx="255">
                  <c:v>36151</c:v>
                </c:pt>
                <c:pt idx="256">
                  <c:v>36152</c:v>
                </c:pt>
                <c:pt idx="257">
                  <c:v>36153</c:v>
                </c:pt>
                <c:pt idx="258">
                  <c:v>36157</c:v>
                </c:pt>
                <c:pt idx="259">
                  <c:v>36158</c:v>
                </c:pt>
                <c:pt idx="260">
                  <c:v>36159</c:v>
                </c:pt>
                <c:pt idx="261">
                  <c:v>36160</c:v>
                </c:pt>
                <c:pt idx="262">
                  <c:v>36164</c:v>
                </c:pt>
                <c:pt idx="263">
                  <c:v>36165</c:v>
                </c:pt>
                <c:pt idx="264">
                  <c:v>36166</c:v>
                </c:pt>
                <c:pt idx="265">
                  <c:v>36167</c:v>
                </c:pt>
                <c:pt idx="266">
                  <c:v>36168</c:v>
                </c:pt>
                <c:pt idx="267">
                  <c:v>36171</c:v>
                </c:pt>
                <c:pt idx="268">
                  <c:v>36172</c:v>
                </c:pt>
                <c:pt idx="269">
                  <c:v>36173</c:v>
                </c:pt>
                <c:pt idx="270">
                  <c:v>36174</c:v>
                </c:pt>
                <c:pt idx="271">
                  <c:v>36175</c:v>
                </c:pt>
                <c:pt idx="272">
                  <c:v>36178</c:v>
                </c:pt>
                <c:pt idx="273">
                  <c:v>36179</c:v>
                </c:pt>
                <c:pt idx="274">
                  <c:v>36180</c:v>
                </c:pt>
                <c:pt idx="275">
                  <c:v>36181</c:v>
                </c:pt>
                <c:pt idx="276">
                  <c:v>36182</c:v>
                </c:pt>
                <c:pt idx="277">
                  <c:v>36185</c:v>
                </c:pt>
                <c:pt idx="278">
                  <c:v>36186</c:v>
                </c:pt>
                <c:pt idx="279">
                  <c:v>36187</c:v>
                </c:pt>
                <c:pt idx="280">
                  <c:v>36188</c:v>
                </c:pt>
                <c:pt idx="281">
                  <c:v>36189</c:v>
                </c:pt>
                <c:pt idx="282">
                  <c:v>36191</c:v>
                </c:pt>
                <c:pt idx="283">
                  <c:v>36192</c:v>
                </c:pt>
                <c:pt idx="284">
                  <c:v>36193</c:v>
                </c:pt>
                <c:pt idx="285">
                  <c:v>36194</c:v>
                </c:pt>
                <c:pt idx="286">
                  <c:v>36195</c:v>
                </c:pt>
                <c:pt idx="287">
                  <c:v>36196</c:v>
                </c:pt>
                <c:pt idx="288">
                  <c:v>36199</c:v>
                </c:pt>
                <c:pt idx="289">
                  <c:v>36200</c:v>
                </c:pt>
                <c:pt idx="290">
                  <c:v>36201</c:v>
                </c:pt>
                <c:pt idx="291">
                  <c:v>36202</c:v>
                </c:pt>
                <c:pt idx="292">
                  <c:v>36203</c:v>
                </c:pt>
                <c:pt idx="293">
                  <c:v>36206</c:v>
                </c:pt>
                <c:pt idx="294">
                  <c:v>36207</c:v>
                </c:pt>
                <c:pt idx="295">
                  <c:v>36208</c:v>
                </c:pt>
                <c:pt idx="296">
                  <c:v>36209</c:v>
                </c:pt>
                <c:pt idx="297">
                  <c:v>36210</c:v>
                </c:pt>
                <c:pt idx="298">
                  <c:v>36213</c:v>
                </c:pt>
                <c:pt idx="299">
                  <c:v>36214</c:v>
                </c:pt>
                <c:pt idx="300">
                  <c:v>36215</c:v>
                </c:pt>
                <c:pt idx="301">
                  <c:v>36216</c:v>
                </c:pt>
                <c:pt idx="302">
                  <c:v>36217</c:v>
                </c:pt>
                <c:pt idx="303">
                  <c:v>36219</c:v>
                </c:pt>
                <c:pt idx="304">
                  <c:v>36220</c:v>
                </c:pt>
                <c:pt idx="305">
                  <c:v>36221</c:v>
                </c:pt>
                <c:pt idx="306">
                  <c:v>36222</c:v>
                </c:pt>
                <c:pt idx="307">
                  <c:v>36223</c:v>
                </c:pt>
                <c:pt idx="308">
                  <c:v>36224</c:v>
                </c:pt>
                <c:pt idx="309">
                  <c:v>36227</c:v>
                </c:pt>
                <c:pt idx="310">
                  <c:v>36228</c:v>
                </c:pt>
                <c:pt idx="311">
                  <c:v>36229</c:v>
                </c:pt>
                <c:pt idx="312">
                  <c:v>36230</c:v>
                </c:pt>
                <c:pt idx="313">
                  <c:v>36231</c:v>
                </c:pt>
                <c:pt idx="314">
                  <c:v>36234</c:v>
                </c:pt>
                <c:pt idx="315">
                  <c:v>36235</c:v>
                </c:pt>
                <c:pt idx="316">
                  <c:v>36236</c:v>
                </c:pt>
                <c:pt idx="317">
                  <c:v>36237</c:v>
                </c:pt>
                <c:pt idx="318">
                  <c:v>36238</c:v>
                </c:pt>
                <c:pt idx="319">
                  <c:v>36241</c:v>
                </c:pt>
                <c:pt idx="320">
                  <c:v>36242</c:v>
                </c:pt>
                <c:pt idx="321">
                  <c:v>36243</c:v>
                </c:pt>
                <c:pt idx="322">
                  <c:v>36244</c:v>
                </c:pt>
                <c:pt idx="323">
                  <c:v>36245</c:v>
                </c:pt>
                <c:pt idx="324">
                  <c:v>36248</c:v>
                </c:pt>
                <c:pt idx="325">
                  <c:v>36249</c:v>
                </c:pt>
                <c:pt idx="326">
                  <c:v>36250</c:v>
                </c:pt>
                <c:pt idx="327">
                  <c:v>36251</c:v>
                </c:pt>
                <c:pt idx="328">
                  <c:v>36252</c:v>
                </c:pt>
                <c:pt idx="329">
                  <c:v>36255</c:v>
                </c:pt>
                <c:pt idx="330">
                  <c:v>36256</c:v>
                </c:pt>
                <c:pt idx="331">
                  <c:v>36257</c:v>
                </c:pt>
                <c:pt idx="332">
                  <c:v>36258</c:v>
                </c:pt>
                <c:pt idx="333">
                  <c:v>36259</c:v>
                </c:pt>
                <c:pt idx="334">
                  <c:v>36262</c:v>
                </c:pt>
                <c:pt idx="335">
                  <c:v>36263</c:v>
                </c:pt>
                <c:pt idx="336">
                  <c:v>36264</c:v>
                </c:pt>
                <c:pt idx="337">
                  <c:v>36265</c:v>
                </c:pt>
                <c:pt idx="338">
                  <c:v>36266</c:v>
                </c:pt>
                <c:pt idx="339">
                  <c:v>36269</c:v>
                </c:pt>
                <c:pt idx="340">
                  <c:v>36270</c:v>
                </c:pt>
                <c:pt idx="341">
                  <c:v>36271</c:v>
                </c:pt>
                <c:pt idx="342">
                  <c:v>36272</c:v>
                </c:pt>
                <c:pt idx="343">
                  <c:v>36273</c:v>
                </c:pt>
                <c:pt idx="344">
                  <c:v>36276</c:v>
                </c:pt>
                <c:pt idx="345">
                  <c:v>36277</c:v>
                </c:pt>
                <c:pt idx="346">
                  <c:v>36278</c:v>
                </c:pt>
                <c:pt idx="347">
                  <c:v>36279</c:v>
                </c:pt>
                <c:pt idx="348">
                  <c:v>36280</c:v>
                </c:pt>
                <c:pt idx="349">
                  <c:v>36283</c:v>
                </c:pt>
                <c:pt idx="350">
                  <c:v>36284</c:v>
                </c:pt>
                <c:pt idx="351">
                  <c:v>36285</c:v>
                </c:pt>
                <c:pt idx="352">
                  <c:v>36286</c:v>
                </c:pt>
                <c:pt idx="353">
                  <c:v>36287</c:v>
                </c:pt>
                <c:pt idx="354">
                  <c:v>36290</c:v>
                </c:pt>
                <c:pt idx="355">
                  <c:v>36291</c:v>
                </c:pt>
                <c:pt idx="356">
                  <c:v>36292</c:v>
                </c:pt>
                <c:pt idx="357">
                  <c:v>36293</c:v>
                </c:pt>
                <c:pt idx="358">
                  <c:v>36294</c:v>
                </c:pt>
                <c:pt idx="359">
                  <c:v>36297</c:v>
                </c:pt>
                <c:pt idx="360">
                  <c:v>36298</c:v>
                </c:pt>
                <c:pt idx="361">
                  <c:v>36299</c:v>
                </c:pt>
                <c:pt idx="362">
                  <c:v>36300</c:v>
                </c:pt>
                <c:pt idx="363">
                  <c:v>36301</c:v>
                </c:pt>
                <c:pt idx="364">
                  <c:v>36304</c:v>
                </c:pt>
                <c:pt idx="365">
                  <c:v>36305</c:v>
                </c:pt>
                <c:pt idx="366">
                  <c:v>36306</c:v>
                </c:pt>
                <c:pt idx="367">
                  <c:v>36307</c:v>
                </c:pt>
                <c:pt idx="368">
                  <c:v>36308</c:v>
                </c:pt>
                <c:pt idx="369">
                  <c:v>36311</c:v>
                </c:pt>
                <c:pt idx="370">
                  <c:v>36312</c:v>
                </c:pt>
                <c:pt idx="371">
                  <c:v>36313</c:v>
                </c:pt>
                <c:pt idx="372">
                  <c:v>36314</c:v>
                </c:pt>
                <c:pt idx="373">
                  <c:v>36315</c:v>
                </c:pt>
                <c:pt idx="374">
                  <c:v>36318</c:v>
                </c:pt>
                <c:pt idx="375">
                  <c:v>36319</c:v>
                </c:pt>
                <c:pt idx="376">
                  <c:v>36320</c:v>
                </c:pt>
                <c:pt idx="377">
                  <c:v>36321</c:v>
                </c:pt>
                <c:pt idx="378">
                  <c:v>36322</c:v>
                </c:pt>
                <c:pt idx="379">
                  <c:v>36325</c:v>
                </c:pt>
                <c:pt idx="380">
                  <c:v>36326</c:v>
                </c:pt>
                <c:pt idx="381">
                  <c:v>36327</c:v>
                </c:pt>
                <c:pt idx="382">
                  <c:v>36328</c:v>
                </c:pt>
                <c:pt idx="383">
                  <c:v>36329</c:v>
                </c:pt>
                <c:pt idx="384">
                  <c:v>36332</c:v>
                </c:pt>
                <c:pt idx="385">
                  <c:v>36333</c:v>
                </c:pt>
                <c:pt idx="386">
                  <c:v>36334</c:v>
                </c:pt>
                <c:pt idx="387">
                  <c:v>36335</c:v>
                </c:pt>
                <c:pt idx="388">
                  <c:v>36336</c:v>
                </c:pt>
                <c:pt idx="389">
                  <c:v>36339</c:v>
                </c:pt>
                <c:pt idx="390">
                  <c:v>36340</c:v>
                </c:pt>
                <c:pt idx="391">
                  <c:v>36341</c:v>
                </c:pt>
                <c:pt idx="392">
                  <c:v>36342</c:v>
                </c:pt>
                <c:pt idx="393">
                  <c:v>36343</c:v>
                </c:pt>
                <c:pt idx="394">
                  <c:v>36346</c:v>
                </c:pt>
                <c:pt idx="395">
                  <c:v>36347</c:v>
                </c:pt>
                <c:pt idx="396">
                  <c:v>36348</c:v>
                </c:pt>
                <c:pt idx="397">
                  <c:v>36349</c:v>
                </c:pt>
                <c:pt idx="398">
                  <c:v>36350</c:v>
                </c:pt>
                <c:pt idx="399">
                  <c:v>36353</c:v>
                </c:pt>
                <c:pt idx="400">
                  <c:v>36354</c:v>
                </c:pt>
                <c:pt idx="401">
                  <c:v>36355</c:v>
                </c:pt>
                <c:pt idx="402">
                  <c:v>36356</c:v>
                </c:pt>
                <c:pt idx="403">
                  <c:v>36357</c:v>
                </c:pt>
                <c:pt idx="404">
                  <c:v>36360</c:v>
                </c:pt>
                <c:pt idx="405">
                  <c:v>36361</c:v>
                </c:pt>
                <c:pt idx="406">
                  <c:v>36362</c:v>
                </c:pt>
                <c:pt idx="407">
                  <c:v>36363</c:v>
                </c:pt>
                <c:pt idx="408">
                  <c:v>36364</c:v>
                </c:pt>
                <c:pt idx="409">
                  <c:v>36367</c:v>
                </c:pt>
                <c:pt idx="410">
                  <c:v>36368</c:v>
                </c:pt>
                <c:pt idx="411">
                  <c:v>36369</c:v>
                </c:pt>
                <c:pt idx="412">
                  <c:v>36370</c:v>
                </c:pt>
                <c:pt idx="413">
                  <c:v>36371</c:v>
                </c:pt>
                <c:pt idx="414">
                  <c:v>36372</c:v>
                </c:pt>
                <c:pt idx="415">
                  <c:v>36374</c:v>
                </c:pt>
                <c:pt idx="416">
                  <c:v>36375</c:v>
                </c:pt>
                <c:pt idx="417">
                  <c:v>36376</c:v>
                </c:pt>
                <c:pt idx="418">
                  <c:v>36377</c:v>
                </c:pt>
                <c:pt idx="419">
                  <c:v>36378</c:v>
                </c:pt>
                <c:pt idx="420">
                  <c:v>36381</c:v>
                </c:pt>
                <c:pt idx="421">
                  <c:v>36382</c:v>
                </c:pt>
                <c:pt idx="422">
                  <c:v>36383</c:v>
                </c:pt>
                <c:pt idx="423">
                  <c:v>36384</c:v>
                </c:pt>
                <c:pt idx="424">
                  <c:v>36385</c:v>
                </c:pt>
                <c:pt idx="425">
                  <c:v>36388</c:v>
                </c:pt>
                <c:pt idx="426">
                  <c:v>36389</c:v>
                </c:pt>
                <c:pt idx="427">
                  <c:v>36390</c:v>
                </c:pt>
                <c:pt idx="428">
                  <c:v>36391</c:v>
                </c:pt>
                <c:pt idx="429">
                  <c:v>36392</c:v>
                </c:pt>
                <c:pt idx="430">
                  <c:v>36395</c:v>
                </c:pt>
                <c:pt idx="431">
                  <c:v>36396</c:v>
                </c:pt>
                <c:pt idx="432">
                  <c:v>36397</c:v>
                </c:pt>
                <c:pt idx="433">
                  <c:v>36398</c:v>
                </c:pt>
                <c:pt idx="434">
                  <c:v>36399</c:v>
                </c:pt>
                <c:pt idx="435">
                  <c:v>36402</c:v>
                </c:pt>
                <c:pt idx="436">
                  <c:v>36403</c:v>
                </c:pt>
                <c:pt idx="437">
                  <c:v>36404</c:v>
                </c:pt>
                <c:pt idx="438">
                  <c:v>36405</c:v>
                </c:pt>
                <c:pt idx="439">
                  <c:v>36406</c:v>
                </c:pt>
                <c:pt idx="440">
                  <c:v>36409</c:v>
                </c:pt>
                <c:pt idx="441">
                  <c:v>36410</c:v>
                </c:pt>
                <c:pt idx="442">
                  <c:v>36411</c:v>
                </c:pt>
                <c:pt idx="443">
                  <c:v>36412</c:v>
                </c:pt>
                <c:pt idx="444">
                  <c:v>36413</c:v>
                </c:pt>
                <c:pt idx="445">
                  <c:v>36416</c:v>
                </c:pt>
                <c:pt idx="446">
                  <c:v>36417</c:v>
                </c:pt>
                <c:pt idx="447">
                  <c:v>36418</c:v>
                </c:pt>
                <c:pt idx="448">
                  <c:v>36419</c:v>
                </c:pt>
                <c:pt idx="449">
                  <c:v>36420</c:v>
                </c:pt>
                <c:pt idx="450">
                  <c:v>36423</c:v>
                </c:pt>
                <c:pt idx="451">
                  <c:v>36424</c:v>
                </c:pt>
                <c:pt idx="452">
                  <c:v>36425</c:v>
                </c:pt>
                <c:pt idx="453">
                  <c:v>36426</c:v>
                </c:pt>
                <c:pt idx="454">
                  <c:v>36427</c:v>
                </c:pt>
                <c:pt idx="455">
                  <c:v>36430</c:v>
                </c:pt>
                <c:pt idx="456">
                  <c:v>36431</c:v>
                </c:pt>
                <c:pt idx="457">
                  <c:v>36432</c:v>
                </c:pt>
                <c:pt idx="458">
                  <c:v>36433</c:v>
                </c:pt>
                <c:pt idx="459">
                  <c:v>36434</c:v>
                </c:pt>
                <c:pt idx="460">
                  <c:v>36437</c:v>
                </c:pt>
                <c:pt idx="461">
                  <c:v>36438</c:v>
                </c:pt>
                <c:pt idx="462">
                  <c:v>36439</c:v>
                </c:pt>
                <c:pt idx="463">
                  <c:v>36440</c:v>
                </c:pt>
                <c:pt idx="464">
                  <c:v>36441</c:v>
                </c:pt>
                <c:pt idx="465">
                  <c:v>36444</c:v>
                </c:pt>
                <c:pt idx="466">
                  <c:v>36445</c:v>
                </c:pt>
                <c:pt idx="467">
                  <c:v>36446</c:v>
                </c:pt>
                <c:pt idx="468">
                  <c:v>36447</c:v>
                </c:pt>
                <c:pt idx="469">
                  <c:v>36448</c:v>
                </c:pt>
                <c:pt idx="470">
                  <c:v>36451</c:v>
                </c:pt>
                <c:pt idx="471">
                  <c:v>36452</c:v>
                </c:pt>
                <c:pt idx="472">
                  <c:v>36453</c:v>
                </c:pt>
                <c:pt idx="473">
                  <c:v>36454</c:v>
                </c:pt>
                <c:pt idx="474">
                  <c:v>36455</c:v>
                </c:pt>
                <c:pt idx="475">
                  <c:v>36458</c:v>
                </c:pt>
                <c:pt idx="476">
                  <c:v>36459</c:v>
                </c:pt>
                <c:pt idx="477">
                  <c:v>36460</c:v>
                </c:pt>
                <c:pt idx="478">
                  <c:v>36461</c:v>
                </c:pt>
                <c:pt idx="479">
                  <c:v>36462</c:v>
                </c:pt>
                <c:pt idx="480">
                  <c:v>36464</c:v>
                </c:pt>
                <c:pt idx="481">
                  <c:v>36465</c:v>
                </c:pt>
                <c:pt idx="482">
                  <c:v>36466</c:v>
                </c:pt>
                <c:pt idx="483">
                  <c:v>36467</c:v>
                </c:pt>
                <c:pt idx="484">
                  <c:v>36468</c:v>
                </c:pt>
                <c:pt idx="485">
                  <c:v>36469</c:v>
                </c:pt>
                <c:pt idx="486">
                  <c:v>36472</c:v>
                </c:pt>
                <c:pt idx="487">
                  <c:v>36473</c:v>
                </c:pt>
                <c:pt idx="488">
                  <c:v>36474</c:v>
                </c:pt>
                <c:pt idx="489">
                  <c:v>36475</c:v>
                </c:pt>
                <c:pt idx="490">
                  <c:v>36476</c:v>
                </c:pt>
                <c:pt idx="491">
                  <c:v>36479</c:v>
                </c:pt>
                <c:pt idx="492">
                  <c:v>36480</c:v>
                </c:pt>
                <c:pt idx="493">
                  <c:v>36481</c:v>
                </c:pt>
                <c:pt idx="494">
                  <c:v>36482</c:v>
                </c:pt>
                <c:pt idx="495">
                  <c:v>36483</c:v>
                </c:pt>
                <c:pt idx="496">
                  <c:v>36486</c:v>
                </c:pt>
                <c:pt idx="497">
                  <c:v>36487</c:v>
                </c:pt>
                <c:pt idx="498">
                  <c:v>36488</c:v>
                </c:pt>
                <c:pt idx="499">
                  <c:v>36489</c:v>
                </c:pt>
                <c:pt idx="500">
                  <c:v>36490</c:v>
                </c:pt>
                <c:pt idx="501">
                  <c:v>36493</c:v>
                </c:pt>
                <c:pt idx="502">
                  <c:v>36494</c:v>
                </c:pt>
                <c:pt idx="503">
                  <c:v>36495</c:v>
                </c:pt>
                <c:pt idx="504">
                  <c:v>36496</c:v>
                </c:pt>
                <c:pt idx="505">
                  <c:v>36497</c:v>
                </c:pt>
                <c:pt idx="506">
                  <c:v>36500</c:v>
                </c:pt>
                <c:pt idx="507">
                  <c:v>36501</c:v>
                </c:pt>
                <c:pt idx="508">
                  <c:v>36502</c:v>
                </c:pt>
                <c:pt idx="509">
                  <c:v>36503</c:v>
                </c:pt>
                <c:pt idx="510">
                  <c:v>36504</c:v>
                </c:pt>
                <c:pt idx="511">
                  <c:v>36507</c:v>
                </c:pt>
                <c:pt idx="512">
                  <c:v>36508</c:v>
                </c:pt>
                <c:pt idx="513">
                  <c:v>36509</c:v>
                </c:pt>
                <c:pt idx="514">
                  <c:v>36510</c:v>
                </c:pt>
                <c:pt idx="515">
                  <c:v>36511</c:v>
                </c:pt>
                <c:pt idx="516">
                  <c:v>36514</c:v>
                </c:pt>
                <c:pt idx="517">
                  <c:v>36515</c:v>
                </c:pt>
                <c:pt idx="518">
                  <c:v>36516</c:v>
                </c:pt>
                <c:pt idx="519">
                  <c:v>36517</c:v>
                </c:pt>
                <c:pt idx="520">
                  <c:v>36518</c:v>
                </c:pt>
                <c:pt idx="521">
                  <c:v>36521</c:v>
                </c:pt>
                <c:pt idx="522">
                  <c:v>36522</c:v>
                </c:pt>
                <c:pt idx="523">
                  <c:v>36523</c:v>
                </c:pt>
                <c:pt idx="524">
                  <c:v>36524</c:v>
                </c:pt>
                <c:pt idx="525">
                  <c:v>36525</c:v>
                </c:pt>
                <c:pt idx="526">
                  <c:v>36528</c:v>
                </c:pt>
                <c:pt idx="527">
                  <c:v>36529</c:v>
                </c:pt>
                <c:pt idx="528">
                  <c:v>36530</c:v>
                </c:pt>
                <c:pt idx="529">
                  <c:v>36531</c:v>
                </c:pt>
                <c:pt idx="530">
                  <c:v>36532</c:v>
                </c:pt>
                <c:pt idx="531">
                  <c:v>36535</c:v>
                </c:pt>
                <c:pt idx="532">
                  <c:v>36536</c:v>
                </c:pt>
                <c:pt idx="533">
                  <c:v>36537</c:v>
                </c:pt>
                <c:pt idx="534">
                  <c:v>36538</c:v>
                </c:pt>
                <c:pt idx="535">
                  <c:v>36539</c:v>
                </c:pt>
                <c:pt idx="536">
                  <c:v>36542</c:v>
                </c:pt>
                <c:pt idx="537">
                  <c:v>36543</c:v>
                </c:pt>
                <c:pt idx="538">
                  <c:v>36544</c:v>
                </c:pt>
                <c:pt idx="539">
                  <c:v>36545</c:v>
                </c:pt>
                <c:pt idx="540">
                  <c:v>36546</c:v>
                </c:pt>
                <c:pt idx="541">
                  <c:v>36549</c:v>
                </c:pt>
                <c:pt idx="542">
                  <c:v>36550</c:v>
                </c:pt>
                <c:pt idx="543">
                  <c:v>36551</c:v>
                </c:pt>
                <c:pt idx="544">
                  <c:v>36552</c:v>
                </c:pt>
                <c:pt idx="545">
                  <c:v>36553</c:v>
                </c:pt>
                <c:pt idx="546">
                  <c:v>36556</c:v>
                </c:pt>
                <c:pt idx="547">
                  <c:v>36557</c:v>
                </c:pt>
                <c:pt idx="548">
                  <c:v>36558</c:v>
                </c:pt>
                <c:pt idx="549">
                  <c:v>36559</c:v>
                </c:pt>
                <c:pt idx="550">
                  <c:v>36560</c:v>
                </c:pt>
                <c:pt idx="551">
                  <c:v>36563</c:v>
                </c:pt>
                <c:pt idx="552">
                  <c:v>36564</c:v>
                </c:pt>
                <c:pt idx="553">
                  <c:v>36565</c:v>
                </c:pt>
                <c:pt idx="554">
                  <c:v>36566</c:v>
                </c:pt>
                <c:pt idx="555">
                  <c:v>36567</c:v>
                </c:pt>
                <c:pt idx="556">
                  <c:v>36570</c:v>
                </c:pt>
                <c:pt idx="557">
                  <c:v>36571</c:v>
                </c:pt>
                <c:pt idx="558">
                  <c:v>36572</c:v>
                </c:pt>
                <c:pt idx="559">
                  <c:v>36573</c:v>
                </c:pt>
                <c:pt idx="560">
                  <c:v>36574</c:v>
                </c:pt>
                <c:pt idx="561">
                  <c:v>36577</c:v>
                </c:pt>
                <c:pt idx="562">
                  <c:v>36578</c:v>
                </c:pt>
                <c:pt idx="563">
                  <c:v>36579</c:v>
                </c:pt>
                <c:pt idx="564">
                  <c:v>36580</c:v>
                </c:pt>
                <c:pt idx="565">
                  <c:v>36581</c:v>
                </c:pt>
                <c:pt idx="566">
                  <c:v>36584</c:v>
                </c:pt>
                <c:pt idx="567">
                  <c:v>36585</c:v>
                </c:pt>
                <c:pt idx="568">
                  <c:v>36586</c:v>
                </c:pt>
                <c:pt idx="569">
                  <c:v>36587</c:v>
                </c:pt>
                <c:pt idx="570">
                  <c:v>36588</c:v>
                </c:pt>
                <c:pt idx="571">
                  <c:v>36591</c:v>
                </c:pt>
                <c:pt idx="572">
                  <c:v>36592</c:v>
                </c:pt>
                <c:pt idx="573">
                  <c:v>36593</c:v>
                </c:pt>
                <c:pt idx="574">
                  <c:v>36594</c:v>
                </c:pt>
                <c:pt idx="575">
                  <c:v>36595</c:v>
                </c:pt>
                <c:pt idx="576">
                  <c:v>36598</c:v>
                </c:pt>
                <c:pt idx="577">
                  <c:v>36599</c:v>
                </c:pt>
                <c:pt idx="578">
                  <c:v>36600</c:v>
                </c:pt>
                <c:pt idx="579">
                  <c:v>36601</c:v>
                </c:pt>
                <c:pt idx="580">
                  <c:v>36602</c:v>
                </c:pt>
                <c:pt idx="581">
                  <c:v>36605</c:v>
                </c:pt>
                <c:pt idx="582">
                  <c:v>36606</c:v>
                </c:pt>
                <c:pt idx="583">
                  <c:v>36607</c:v>
                </c:pt>
                <c:pt idx="584">
                  <c:v>36608</c:v>
                </c:pt>
                <c:pt idx="585">
                  <c:v>36609</c:v>
                </c:pt>
                <c:pt idx="586">
                  <c:v>36612</c:v>
                </c:pt>
                <c:pt idx="587">
                  <c:v>36613</c:v>
                </c:pt>
                <c:pt idx="588">
                  <c:v>36614</c:v>
                </c:pt>
                <c:pt idx="589">
                  <c:v>36615</c:v>
                </c:pt>
                <c:pt idx="590">
                  <c:v>36616</c:v>
                </c:pt>
                <c:pt idx="591">
                  <c:v>36619</c:v>
                </c:pt>
                <c:pt idx="592">
                  <c:v>36620</c:v>
                </c:pt>
                <c:pt idx="593">
                  <c:v>36621</c:v>
                </c:pt>
                <c:pt idx="594">
                  <c:v>36622</c:v>
                </c:pt>
                <c:pt idx="595">
                  <c:v>36623</c:v>
                </c:pt>
                <c:pt idx="596">
                  <c:v>36626</c:v>
                </c:pt>
                <c:pt idx="597">
                  <c:v>36627</c:v>
                </c:pt>
                <c:pt idx="598">
                  <c:v>36628</c:v>
                </c:pt>
                <c:pt idx="599">
                  <c:v>36629</c:v>
                </c:pt>
                <c:pt idx="600">
                  <c:v>36630</c:v>
                </c:pt>
                <c:pt idx="601">
                  <c:v>36633</c:v>
                </c:pt>
                <c:pt idx="602">
                  <c:v>36634</c:v>
                </c:pt>
                <c:pt idx="603">
                  <c:v>36635</c:v>
                </c:pt>
                <c:pt idx="604">
                  <c:v>36636</c:v>
                </c:pt>
                <c:pt idx="605">
                  <c:v>36640</c:v>
                </c:pt>
                <c:pt idx="606">
                  <c:v>36641</c:v>
                </c:pt>
                <c:pt idx="607">
                  <c:v>36642</c:v>
                </c:pt>
                <c:pt idx="608">
                  <c:v>36643</c:v>
                </c:pt>
                <c:pt idx="609">
                  <c:v>36644</c:v>
                </c:pt>
                <c:pt idx="610">
                  <c:v>36646</c:v>
                </c:pt>
                <c:pt idx="611">
                  <c:v>36647</c:v>
                </c:pt>
                <c:pt idx="612">
                  <c:v>36648</c:v>
                </c:pt>
                <c:pt idx="613">
                  <c:v>36649</c:v>
                </c:pt>
                <c:pt idx="614">
                  <c:v>36650</c:v>
                </c:pt>
                <c:pt idx="615">
                  <c:v>36651</c:v>
                </c:pt>
                <c:pt idx="616">
                  <c:v>36654</c:v>
                </c:pt>
                <c:pt idx="617">
                  <c:v>36655</c:v>
                </c:pt>
                <c:pt idx="618">
                  <c:v>36656</c:v>
                </c:pt>
                <c:pt idx="619">
                  <c:v>36657</c:v>
                </c:pt>
                <c:pt idx="620">
                  <c:v>36658</c:v>
                </c:pt>
                <c:pt idx="621">
                  <c:v>36661</c:v>
                </c:pt>
                <c:pt idx="622">
                  <c:v>36662</c:v>
                </c:pt>
                <c:pt idx="623">
                  <c:v>36663</c:v>
                </c:pt>
                <c:pt idx="624">
                  <c:v>36664</c:v>
                </c:pt>
                <c:pt idx="625">
                  <c:v>36665</c:v>
                </c:pt>
                <c:pt idx="626">
                  <c:v>36668</c:v>
                </c:pt>
                <c:pt idx="627">
                  <c:v>36669</c:v>
                </c:pt>
                <c:pt idx="628">
                  <c:v>36670</c:v>
                </c:pt>
                <c:pt idx="629">
                  <c:v>36671</c:v>
                </c:pt>
                <c:pt idx="630">
                  <c:v>36672</c:v>
                </c:pt>
                <c:pt idx="631">
                  <c:v>36675</c:v>
                </c:pt>
                <c:pt idx="632">
                  <c:v>36676</c:v>
                </c:pt>
                <c:pt idx="633">
                  <c:v>36677</c:v>
                </c:pt>
                <c:pt idx="634">
                  <c:v>36678</c:v>
                </c:pt>
                <c:pt idx="635">
                  <c:v>36679</c:v>
                </c:pt>
                <c:pt idx="636">
                  <c:v>36682</c:v>
                </c:pt>
                <c:pt idx="637">
                  <c:v>36683</c:v>
                </c:pt>
                <c:pt idx="638">
                  <c:v>36684</c:v>
                </c:pt>
                <c:pt idx="639">
                  <c:v>36685</c:v>
                </c:pt>
                <c:pt idx="640">
                  <c:v>36686</c:v>
                </c:pt>
                <c:pt idx="641">
                  <c:v>36689</c:v>
                </c:pt>
                <c:pt idx="642">
                  <c:v>36690</c:v>
                </c:pt>
                <c:pt idx="643">
                  <c:v>36691</c:v>
                </c:pt>
                <c:pt idx="644">
                  <c:v>36692</c:v>
                </c:pt>
                <c:pt idx="645">
                  <c:v>36693</c:v>
                </c:pt>
                <c:pt idx="646">
                  <c:v>36696</c:v>
                </c:pt>
                <c:pt idx="647">
                  <c:v>36697</c:v>
                </c:pt>
                <c:pt idx="648">
                  <c:v>36698</c:v>
                </c:pt>
                <c:pt idx="649">
                  <c:v>36699</c:v>
                </c:pt>
                <c:pt idx="650">
                  <c:v>36700</c:v>
                </c:pt>
                <c:pt idx="651">
                  <c:v>36703</c:v>
                </c:pt>
                <c:pt idx="652">
                  <c:v>36704</c:v>
                </c:pt>
                <c:pt idx="653">
                  <c:v>36705</c:v>
                </c:pt>
                <c:pt idx="654">
                  <c:v>36706</c:v>
                </c:pt>
                <c:pt idx="655">
                  <c:v>36707</c:v>
                </c:pt>
                <c:pt idx="656">
                  <c:v>36710</c:v>
                </c:pt>
                <c:pt idx="657">
                  <c:v>36711</c:v>
                </c:pt>
                <c:pt idx="658">
                  <c:v>36712</c:v>
                </c:pt>
                <c:pt idx="659">
                  <c:v>36713</c:v>
                </c:pt>
                <c:pt idx="660">
                  <c:v>36714</c:v>
                </c:pt>
                <c:pt idx="661">
                  <c:v>36717</c:v>
                </c:pt>
                <c:pt idx="662">
                  <c:v>36718</c:v>
                </c:pt>
                <c:pt idx="663">
                  <c:v>36719</c:v>
                </c:pt>
                <c:pt idx="664">
                  <c:v>36720</c:v>
                </c:pt>
                <c:pt idx="665">
                  <c:v>36721</c:v>
                </c:pt>
                <c:pt idx="666">
                  <c:v>36724</c:v>
                </c:pt>
                <c:pt idx="667">
                  <c:v>36725</c:v>
                </c:pt>
                <c:pt idx="668">
                  <c:v>36726</c:v>
                </c:pt>
                <c:pt idx="669">
                  <c:v>36727</c:v>
                </c:pt>
                <c:pt idx="670">
                  <c:v>36728</c:v>
                </c:pt>
                <c:pt idx="671">
                  <c:v>36731</c:v>
                </c:pt>
                <c:pt idx="672">
                  <c:v>36732</c:v>
                </c:pt>
                <c:pt idx="673">
                  <c:v>36733</c:v>
                </c:pt>
                <c:pt idx="674">
                  <c:v>36734</c:v>
                </c:pt>
                <c:pt idx="675">
                  <c:v>36735</c:v>
                </c:pt>
                <c:pt idx="676">
                  <c:v>36738</c:v>
                </c:pt>
                <c:pt idx="677">
                  <c:v>36739</c:v>
                </c:pt>
                <c:pt idx="678">
                  <c:v>36740</c:v>
                </c:pt>
                <c:pt idx="679">
                  <c:v>36741</c:v>
                </c:pt>
                <c:pt idx="680">
                  <c:v>36742</c:v>
                </c:pt>
                <c:pt idx="681">
                  <c:v>36745</c:v>
                </c:pt>
                <c:pt idx="682">
                  <c:v>36746</c:v>
                </c:pt>
                <c:pt idx="683">
                  <c:v>36747</c:v>
                </c:pt>
                <c:pt idx="684">
                  <c:v>36748</c:v>
                </c:pt>
                <c:pt idx="685">
                  <c:v>36749</c:v>
                </c:pt>
                <c:pt idx="686">
                  <c:v>36752</c:v>
                </c:pt>
                <c:pt idx="687">
                  <c:v>36753</c:v>
                </c:pt>
                <c:pt idx="688">
                  <c:v>36754</c:v>
                </c:pt>
                <c:pt idx="689">
                  <c:v>36755</c:v>
                </c:pt>
                <c:pt idx="690">
                  <c:v>36756</c:v>
                </c:pt>
                <c:pt idx="691">
                  <c:v>36759</c:v>
                </c:pt>
                <c:pt idx="692">
                  <c:v>36760</c:v>
                </c:pt>
                <c:pt idx="693">
                  <c:v>36761</c:v>
                </c:pt>
                <c:pt idx="694">
                  <c:v>36762</c:v>
                </c:pt>
                <c:pt idx="695">
                  <c:v>36763</c:v>
                </c:pt>
                <c:pt idx="696">
                  <c:v>36766</c:v>
                </c:pt>
                <c:pt idx="697">
                  <c:v>36767</c:v>
                </c:pt>
                <c:pt idx="698">
                  <c:v>36768</c:v>
                </c:pt>
                <c:pt idx="699">
                  <c:v>36769</c:v>
                </c:pt>
                <c:pt idx="700">
                  <c:v>36770</c:v>
                </c:pt>
                <c:pt idx="701">
                  <c:v>36773</c:v>
                </c:pt>
                <c:pt idx="702">
                  <c:v>36774</c:v>
                </c:pt>
                <c:pt idx="703">
                  <c:v>36775</c:v>
                </c:pt>
                <c:pt idx="704">
                  <c:v>36776</c:v>
                </c:pt>
                <c:pt idx="705">
                  <c:v>36777</c:v>
                </c:pt>
                <c:pt idx="706">
                  <c:v>36780</c:v>
                </c:pt>
                <c:pt idx="707">
                  <c:v>36781</c:v>
                </c:pt>
                <c:pt idx="708">
                  <c:v>36782</c:v>
                </c:pt>
                <c:pt idx="709">
                  <c:v>36783</c:v>
                </c:pt>
                <c:pt idx="710">
                  <c:v>36784</c:v>
                </c:pt>
                <c:pt idx="711">
                  <c:v>36787</c:v>
                </c:pt>
                <c:pt idx="712">
                  <c:v>36788</c:v>
                </c:pt>
                <c:pt idx="713">
                  <c:v>36789</c:v>
                </c:pt>
                <c:pt idx="714">
                  <c:v>36790</c:v>
                </c:pt>
                <c:pt idx="715">
                  <c:v>36791</c:v>
                </c:pt>
                <c:pt idx="716">
                  <c:v>36794</c:v>
                </c:pt>
                <c:pt idx="717">
                  <c:v>36795</c:v>
                </c:pt>
                <c:pt idx="718">
                  <c:v>36796</c:v>
                </c:pt>
                <c:pt idx="719">
                  <c:v>36797</c:v>
                </c:pt>
                <c:pt idx="720">
                  <c:v>36798</c:v>
                </c:pt>
                <c:pt idx="721">
                  <c:v>36799</c:v>
                </c:pt>
                <c:pt idx="722">
                  <c:v>36801</c:v>
                </c:pt>
                <c:pt idx="723">
                  <c:v>36802</c:v>
                </c:pt>
                <c:pt idx="724">
                  <c:v>36803</c:v>
                </c:pt>
                <c:pt idx="725">
                  <c:v>36804</c:v>
                </c:pt>
                <c:pt idx="726">
                  <c:v>36805</c:v>
                </c:pt>
                <c:pt idx="727">
                  <c:v>36808</c:v>
                </c:pt>
                <c:pt idx="728">
                  <c:v>36809</c:v>
                </c:pt>
                <c:pt idx="729">
                  <c:v>36810</c:v>
                </c:pt>
                <c:pt idx="730">
                  <c:v>36811</c:v>
                </c:pt>
                <c:pt idx="731">
                  <c:v>36812</c:v>
                </c:pt>
                <c:pt idx="732">
                  <c:v>36815</c:v>
                </c:pt>
                <c:pt idx="733">
                  <c:v>36816</c:v>
                </c:pt>
                <c:pt idx="734">
                  <c:v>36817</c:v>
                </c:pt>
                <c:pt idx="735">
                  <c:v>36818</c:v>
                </c:pt>
                <c:pt idx="736">
                  <c:v>36819</c:v>
                </c:pt>
                <c:pt idx="737">
                  <c:v>36822</c:v>
                </c:pt>
                <c:pt idx="738">
                  <c:v>36823</c:v>
                </c:pt>
                <c:pt idx="739">
                  <c:v>36824</c:v>
                </c:pt>
                <c:pt idx="740">
                  <c:v>36825</c:v>
                </c:pt>
                <c:pt idx="741">
                  <c:v>36826</c:v>
                </c:pt>
                <c:pt idx="742">
                  <c:v>36829</c:v>
                </c:pt>
                <c:pt idx="743">
                  <c:v>36830</c:v>
                </c:pt>
                <c:pt idx="744">
                  <c:v>36831</c:v>
                </c:pt>
                <c:pt idx="745">
                  <c:v>36832</c:v>
                </c:pt>
                <c:pt idx="746">
                  <c:v>36833</c:v>
                </c:pt>
                <c:pt idx="747">
                  <c:v>36836</c:v>
                </c:pt>
                <c:pt idx="748">
                  <c:v>36837</c:v>
                </c:pt>
                <c:pt idx="749">
                  <c:v>36838</c:v>
                </c:pt>
                <c:pt idx="750">
                  <c:v>36839</c:v>
                </c:pt>
                <c:pt idx="751">
                  <c:v>36840</c:v>
                </c:pt>
                <c:pt idx="752">
                  <c:v>36843</c:v>
                </c:pt>
                <c:pt idx="753">
                  <c:v>36844</c:v>
                </c:pt>
                <c:pt idx="754">
                  <c:v>36845</c:v>
                </c:pt>
                <c:pt idx="755">
                  <c:v>36846</c:v>
                </c:pt>
                <c:pt idx="756">
                  <c:v>36847</c:v>
                </c:pt>
                <c:pt idx="757">
                  <c:v>36850</c:v>
                </c:pt>
                <c:pt idx="758">
                  <c:v>36851</c:v>
                </c:pt>
                <c:pt idx="759">
                  <c:v>36852</c:v>
                </c:pt>
                <c:pt idx="760">
                  <c:v>36853</c:v>
                </c:pt>
                <c:pt idx="761">
                  <c:v>36854</c:v>
                </c:pt>
                <c:pt idx="762">
                  <c:v>36857</c:v>
                </c:pt>
                <c:pt idx="763">
                  <c:v>36858</c:v>
                </c:pt>
                <c:pt idx="764">
                  <c:v>36859</c:v>
                </c:pt>
                <c:pt idx="765">
                  <c:v>36860</c:v>
                </c:pt>
                <c:pt idx="766">
                  <c:v>36861</c:v>
                </c:pt>
                <c:pt idx="767">
                  <c:v>36864</c:v>
                </c:pt>
                <c:pt idx="768">
                  <c:v>36865</c:v>
                </c:pt>
                <c:pt idx="769">
                  <c:v>36866</c:v>
                </c:pt>
                <c:pt idx="770">
                  <c:v>36867</c:v>
                </c:pt>
                <c:pt idx="771">
                  <c:v>36868</c:v>
                </c:pt>
                <c:pt idx="772">
                  <c:v>36871</c:v>
                </c:pt>
                <c:pt idx="773">
                  <c:v>36872</c:v>
                </c:pt>
                <c:pt idx="774">
                  <c:v>36873</c:v>
                </c:pt>
                <c:pt idx="775">
                  <c:v>36874</c:v>
                </c:pt>
                <c:pt idx="776">
                  <c:v>36875</c:v>
                </c:pt>
                <c:pt idx="777">
                  <c:v>36878</c:v>
                </c:pt>
                <c:pt idx="778">
                  <c:v>36879</c:v>
                </c:pt>
                <c:pt idx="779">
                  <c:v>36880</c:v>
                </c:pt>
                <c:pt idx="780">
                  <c:v>36881</c:v>
                </c:pt>
                <c:pt idx="781">
                  <c:v>36882</c:v>
                </c:pt>
                <c:pt idx="782">
                  <c:v>36886</c:v>
                </c:pt>
                <c:pt idx="783">
                  <c:v>36887</c:v>
                </c:pt>
                <c:pt idx="784">
                  <c:v>36888</c:v>
                </c:pt>
                <c:pt idx="785">
                  <c:v>36889</c:v>
                </c:pt>
                <c:pt idx="786">
                  <c:v>36891</c:v>
                </c:pt>
                <c:pt idx="787">
                  <c:v>36893</c:v>
                </c:pt>
                <c:pt idx="788">
                  <c:v>36894</c:v>
                </c:pt>
                <c:pt idx="789">
                  <c:v>36895</c:v>
                </c:pt>
                <c:pt idx="790">
                  <c:v>36896</c:v>
                </c:pt>
                <c:pt idx="791">
                  <c:v>36899</c:v>
                </c:pt>
                <c:pt idx="792">
                  <c:v>36900</c:v>
                </c:pt>
                <c:pt idx="793">
                  <c:v>36901</c:v>
                </c:pt>
                <c:pt idx="794">
                  <c:v>36902</c:v>
                </c:pt>
                <c:pt idx="795">
                  <c:v>36903</c:v>
                </c:pt>
                <c:pt idx="796">
                  <c:v>36906</c:v>
                </c:pt>
                <c:pt idx="797">
                  <c:v>36907</c:v>
                </c:pt>
                <c:pt idx="798">
                  <c:v>36908</c:v>
                </c:pt>
                <c:pt idx="799">
                  <c:v>36909</c:v>
                </c:pt>
                <c:pt idx="800">
                  <c:v>36910</c:v>
                </c:pt>
                <c:pt idx="801">
                  <c:v>36913</c:v>
                </c:pt>
                <c:pt idx="802">
                  <c:v>36914</c:v>
                </c:pt>
                <c:pt idx="803">
                  <c:v>36915</c:v>
                </c:pt>
                <c:pt idx="804">
                  <c:v>36916</c:v>
                </c:pt>
                <c:pt idx="805">
                  <c:v>36917</c:v>
                </c:pt>
                <c:pt idx="806">
                  <c:v>36920</c:v>
                </c:pt>
                <c:pt idx="807">
                  <c:v>36921</c:v>
                </c:pt>
                <c:pt idx="808">
                  <c:v>36922</c:v>
                </c:pt>
                <c:pt idx="809">
                  <c:v>36923</c:v>
                </c:pt>
                <c:pt idx="810">
                  <c:v>36924</c:v>
                </c:pt>
                <c:pt idx="811">
                  <c:v>36927</c:v>
                </c:pt>
                <c:pt idx="812">
                  <c:v>36928</c:v>
                </c:pt>
                <c:pt idx="813">
                  <c:v>36929</c:v>
                </c:pt>
                <c:pt idx="814">
                  <c:v>36930</c:v>
                </c:pt>
                <c:pt idx="815">
                  <c:v>36931</c:v>
                </c:pt>
                <c:pt idx="816">
                  <c:v>36934</c:v>
                </c:pt>
                <c:pt idx="817">
                  <c:v>36935</c:v>
                </c:pt>
                <c:pt idx="818">
                  <c:v>36936</c:v>
                </c:pt>
                <c:pt idx="819">
                  <c:v>36937</c:v>
                </c:pt>
                <c:pt idx="820">
                  <c:v>36938</c:v>
                </c:pt>
                <c:pt idx="821">
                  <c:v>36941</c:v>
                </c:pt>
                <c:pt idx="822">
                  <c:v>36942</c:v>
                </c:pt>
                <c:pt idx="823">
                  <c:v>36943</c:v>
                </c:pt>
                <c:pt idx="824">
                  <c:v>36944</c:v>
                </c:pt>
                <c:pt idx="825">
                  <c:v>36945</c:v>
                </c:pt>
                <c:pt idx="826">
                  <c:v>36948</c:v>
                </c:pt>
                <c:pt idx="827">
                  <c:v>36949</c:v>
                </c:pt>
                <c:pt idx="828">
                  <c:v>36950</c:v>
                </c:pt>
                <c:pt idx="829">
                  <c:v>36951</c:v>
                </c:pt>
                <c:pt idx="830">
                  <c:v>36952</c:v>
                </c:pt>
                <c:pt idx="831">
                  <c:v>36955</c:v>
                </c:pt>
                <c:pt idx="832">
                  <c:v>36956</c:v>
                </c:pt>
                <c:pt idx="833">
                  <c:v>36957</c:v>
                </c:pt>
                <c:pt idx="834">
                  <c:v>36958</c:v>
                </c:pt>
                <c:pt idx="835">
                  <c:v>36959</c:v>
                </c:pt>
                <c:pt idx="836">
                  <c:v>36962</c:v>
                </c:pt>
                <c:pt idx="837">
                  <c:v>36963</c:v>
                </c:pt>
                <c:pt idx="838">
                  <c:v>36964</c:v>
                </c:pt>
                <c:pt idx="839">
                  <c:v>36965</c:v>
                </c:pt>
                <c:pt idx="840">
                  <c:v>36966</c:v>
                </c:pt>
                <c:pt idx="841">
                  <c:v>36969</c:v>
                </c:pt>
                <c:pt idx="842">
                  <c:v>36970</c:v>
                </c:pt>
                <c:pt idx="843">
                  <c:v>36971</c:v>
                </c:pt>
                <c:pt idx="844">
                  <c:v>36972</c:v>
                </c:pt>
                <c:pt idx="845">
                  <c:v>36973</c:v>
                </c:pt>
                <c:pt idx="846">
                  <c:v>36976</c:v>
                </c:pt>
                <c:pt idx="847">
                  <c:v>36977</c:v>
                </c:pt>
                <c:pt idx="848">
                  <c:v>36978</c:v>
                </c:pt>
                <c:pt idx="849">
                  <c:v>36979</c:v>
                </c:pt>
                <c:pt idx="850">
                  <c:v>36980</c:v>
                </c:pt>
                <c:pt idx="851">
                  <c:v>36981</c:v>
                </c:pt>
                <c:pt idx="852">
                  <c:v>36983</c:v>
                </c:pt>
                <c:pt idx="853">
                  <c:v>36984</c:v>
                </c:pt>
                <c:pt idx="854">
                  <c:v>36985</c:v>
                </c:pt>
                <c:pt idx="855">
                  <c:v>36986</c:v>
                </c:pt>
                <c:pt idx="856">
                  <c:v>36987</c:v>
                </c:pt>
                <c:pt idx="857">
                  <c:v>36990</c:v>
                </c:pt>
                <c:pt idx="858">
                  <c:v>36991</c:v>
                </c:pt>
                <c:pt idx="859">
                  <c:v>36992</c:v>
                </c:pt>
                <c:pt idx="860">
                  <c:v>36993</c:v>
                </c:pt>
                <c:pt idx="861">
                  <c:v>36997</c:v>
                </c:pt>
                <c:pt idx="862">
                  <c:v>36998</c:v>
                </c:pt>
                <c:pt idx="863">
                  <c:v>36999</c:v>
                </c:pt>
                <c:pt idx="864">
                  <c:v>37000</c:v>
                </c:pt>
                <c:pt idx="865">
                  <c:v>37001</c:v>
                </c:pt>
                <c:pt idx="866">
                  <c:v>37004</c:v>
                </c:pt>
                <c:pt idx="867">
                  <c:v>37005</c:v>
                </c:pt>
                <c:pt idx="868">
                  <c:v>37006</c:v>
                </c:pt>
                <c:pt idx="869">
                  <c:v>37007</c:v>
                </c:pt>
                <c:pt idx="870">
                  <c:v>37008</c:v>
                </c:pt>
                <c:pt idx="871">
                  <c:v>37011</c:v>
                </c:pt>
                <c:pt idx="872">
                  <c:v>37012</c:v>
                </c:pt>
                <c:pt idx="873">
                  <c:v>37013</c:v>
                </c:pt>
                <c:pt idx="874">
                  <c:v>37014</c:v>
                </c:pt>
                <c:pt idx="875">
                  <c:v>37015</c:v>
                </c:pt>
                <c:pt idx="876">
                  <c:v>37018</c:v>
                </c:pt>
                <c:pt idx="877">
                  <c:v>37019</c:v>
                </c:pt>
                <c:pt idx="878">
                  <c:v>37020</c:v>
                </c:pt>
                <c:pt idx="879">
                  <c:v>37021</c:v>
                </c:pt>
                <c:pt idx="880">
                  <c:v>37022</c:v>
                </c:pt>
                <c:pt idx="881">
                  <c:v>37025</c:v>
                </c:pt>
                <c:pt idx="882">
                  <c:v>37026</c:v>
                </c:pt>
                <c:pt idx="883">
                  <c:v>37027</c:v>
                </c:pt>
                <c:pt idx="884">
                  <c:v>37028</c:v>
                </c:pt>
                <c:pt idx="885">
                  <c:v>37029</c:v>
                </c:pt>
                <c:pt idx="886">
                  <c:v>37032</c:v>
                </c:pt>
                <c:pt idx="887">
                  <c:v>37033</c:v>
                </c:pt>
                <c:pt idx="888">
                  <c:v>37034</c:v>
                </c:pt>
                <c:pt idx="889">
                  <c:v>37035</c:v>
                </c:pt>
                <c:pt idx="890">
                  <c:v>37036</c:v>
                </c:pt>
                <c:pt idx="891">
                  <c:v>37039</c:v>
                </c:pt>
                <c:pt idx="892">
                  <c:v>37040</c:v>
                </c:pt>
                <c:pt idx="893">
                  <c:v>37041</c:v>
                </c:pt>
                <c:pt idx="894">
                  <c:v>37042</c:v>
                </c:pt>
                <c:pt idx="895">
                  <c:v>37043</c:v>
                </c:pt>
                <c:pt idx="896">
                  <c:v>37046</c:v>
                </c:pt>
                <c:pt idx="897">
                  <c:v>37047</c:v>
                </c:pt>
                <c:pt idx="898">
                  <c:v>37048</c:v>
                </c:pt>
                <c:pt idx="899">
                  <c:v>37049</c:v>
                </c:pt>
                <c:pt idx="900">
                  <c:v>37050</c:v>
                </c:pt>
                <c:pt idx="901">
                  <c:v>37053</c:v>
                </c:pt>
                <c:pt idx="902">
                  <c:v>37054</c:v>
                </c:pt>
                <c:pt idx="903">
                  <c:v>37055</c:v>
                </c:pt>
                <c:pt idx="904">
                  <c:v>37056</c:v>
                </c:pt>
                <c:pt idx="905">
                  <c:v>37057</c:v>
                </c:pt>
                <c:pt idx="906">
                  <c:v>37060</c:v>
                </c:pt>
                <c:pt idx="907">
                  <c:v>37061</c:v>
                </c:pt>
                <c:pt idx="908">
                  <c:v>37062</c:v>
                </c:pt>
                <c:pt idx="909">
                  <c:v>37063</c:v>
                </c:pt>
                <c:pt idx="910">
                  <c:v>37064</c:v>
                </c:pt>
                <c:pt idx="911">
                  <c:v>37067</c:v>
                </c:pt>
                <c:pt idx="912">
                  <c:v>37068</c:v>
                </c:pt>
                <c:pt idx="913">
                  <c:v>37069</c:v>
                </c:pt>
                <c:pt idx="914">
                  <c:v>37070</c:v>
                </c:pt>
                <c:pt idx="915">
                  <c:v>37071</c:v>
                </c:pt>
                <c:pt idx="916">
                  <c:v>37072</c:v>
                </c:pt>
                <c:pt idx="917">
                  <c:v>37074</c:v>
                </c:pt>
                <c:pt idx="918">
                  <c:v>37075</c:v>
                </c:pt>
                <c:pt idx="919">
                  <c:v>37076</c:v>
                </c:pt>
                <c:pt idx="920">
                  <c:v>37077</c:v>
                </c:pt>
                <c:pt idx="921">
                  <c:v>37078</c:v>
                </c:pt>
                <c:pt idx="922">
                  <c:v>37081</c:v>
                </c:pt>
                <c:pt idx="923">
                  <c:v>37082</c:v>
                </c:pt>
                <c:pt idx="924">
                  <c:v>37083</c:v>
                </c:pt>
                <c:pt idx="925">
                  <c:v>37084</c:v>
                </c:pt>
                <c:pt idx="926">
                  <c:v>37085</c:v>
                </c:pt>
                <c:pt idx="927">
                  <c:v>37088</c:v>
                </c:pt>
                <c:pt idx="928">
                  <c:v>37089</c:v>
                </c:pt>
                <c:pt idx="929">
                  <c:v>37090</c:v>
                </c:pt>
                <c:pt idx="930">
                  <c:v>37091</c:v>
                </c:pt>
                <c:pt idx="931">
                  <c:v>37092</c:v>
                </c:pt>
                <c:pt idx="932">
                  <c:v>37095</c:v>
                </c:pt>
                <c:pt idx="933">
                  <c:v>37096</c:v>
                </c:pt>
                <c:pt idx="934">
                  <c:v>37097</c:v>
                </c:pt>
                <c:pt idx="935">
                  <c:v>37098</c:v>
                </c:pt>
                <c:pt idx="936">
                  <c:v>37099</c:v>
                </c:pt>
                <c:pt idx="937">
                  <c:v>37102</c:v>
                </c:pt>
                <c:pt idx="938">
                  <c:v>37103</c:v>
                </c:pt>
                <c:pt idx="939">
                  <c:v>37104</c:v>
                </c:pt>
                <c:pt idx="940">
                  <c:v>37105</c:v>
                </c:pt>
                <c:pt idx="941">
                  <c:v>37106</c:v>
                </c:pt>
                <c:pt idx="942">
                  <c:v>37109</c:v>
                </c:pt>
                <c:pt idx="943">
                  <c:v>37110</c:v>
                </c:pt>
                <c:pt idx="944">
                  <c:v>37111</c:v>
                </c:pt>
                <c:pt idx="945">
                  <c:v>37112</c:v>
                </c:pt>
                <c:pt idx="946">
                  <c:v>37113</c:v>
                </c:pt>
                <c:pt idx="947">
                  <c:v>37116</c:v>
                </c:pt>
                <c:pt idx="948">
                  <c:v>37117</c:v>
                </c:pt>
                <c:pt idx="949">
                  <c:v>37118</c:v>
                </c:pt>
                <c:pt idx="950">
                  <c:v>37119</c:v>
                </c:pt>
                <c:pt idx="951">
                  <c:v>37120</c:v>
                </c:pt>
                <c:pt idx="952">
                  <c:v>37123</c:v>
                </c:pt>
                <c:pt idx="953">
                  <c:v>37124</c:v>
                </c:pt>
                <c:pt idx="954">
                  <c:v>37125</c:v>
                </c:pt>
                <c:pt idx="955">
                  <c:v>37126</c:v>
                </c:pt>
                <c:pt idx="956">
                  <c:v>37127</c:v>
                </c:pt>
                <c:pt idx="957">
                  <c:v>37130</c:v>
                </c:pt>
                <c:pt idx="958">
                  <c:v>37131</c:v>
                </c:pt>
                <c:pt idx="959">
                  <c:v>37132</c:v>
                </c:pt>
                <c:pt idx="960">
                  <c:v>37133</c:v>
                </c:pt>
                <c:pt idx="961">
                  <c:v>37134</c:v>
                </c:pt>
                <c:pt idx="962">
                  <c:v>37137</c:v>
                </c:pt>
                <c:pt idx="963">
                  <c:v>37138</c:v>
                </c:pt>
                <c:pt idx="964">
                  <c:v>37139</c:v>
                </c:pt>
                <c:pt idx="965">
                  <c:v>37140</c:v>
                </c:pt>
                <c:pt idx="966">
                  <c:v>37141</c:v>
                </c:pt>
                <c:pt idx="967">
                  <c:v>37144</c:v>
                </c:pt>
                <c:pt idx="968">
                  <c:v>37148</c:v>
                </c:pt>
                <c:pt idx="969">
                  <c:v>37151</c:v>
                </c:pt>
                <c:pt idx="970">
                  <c:v>37152</c:v>
                </c:pt>
                <c:pt idx="971">
                  <c:v>37153</c:v>
                </c:pt>
                <c:pt idx="972">
                  <c:v>37154</c:v>
                </c:pt>
                <c:pt idx="973">
                  <c:v>37155</c:v>
                </c:pt>
                <c:pt idx="974">
                  <c:v>37158</c:v>
                </c:pt>
                <c:pt idx="975">
                  <c:v>37159</c:v>
                </c:pt>
                <c:pt idx="976">
                  <c:v>37160</c:v>
                </c:pt>
                <c:pt idx="977">
                  <c:v>37161</c:v>
                </c:pt>
                <c:pt idx="978">
                  <c:v>37162</c:v>
                </c:pt>
                <c:pt idx="979">
                  <c:v>37164</c:v>
                </c:pt>
                <c:pt idx="980">
                  <c:v>37165</c:v>
                </c:pt>
                <c:pt idx="981">
                  <c:v>37166</c:v>
                </c:pt>
                <c:pt idx="982">
                  <c:v>37167</c:v>
                </c:pt>
                <c:pt idx="983">
                  <c:v>37168</c:v>
                </c:pt>
                <c:pt idx="984">
                  <c:v>37169</c:v>
                </c:pt>
                <c:pt idx="985">
                  <c:v>37172</c:v>
                </c:pt>
                <c:pt idx="986">
                  <c:v>37173</c:v>
                </c:pt>
                <c:pt idx="987">
                  <c:v>37174</c:v>
                </c:pt>
                <c:pt idx="988">
                  <c:v>37175</c:v>
                </c:pt>
                <c:pt idx="989">
                  <c:v>37176</c:v>
                </c:pt>
                <c:pt idx="990">
                  <c:v>37179</c:v>
                </c:pt>
                <c:pt idx="991">
                  <c:v>37180</c:v>
                </c:pt>
                <c:pt idx="992">
                  <c:v>37181</c:v>
                </c:pt>
                <c:pt idx="993">
                  <c:v>37182</c:v>
                </c:pt>
                <c:pt idx="994">
                  <c:v>37183</c:v>
                </c:pt>
                <c:pt idx="995">
                  <c:v>37186</c:v>
                </c:pt>
                <c:pt idx="996">
                  <c:v>37187</c:v>
                </c:pt>
                <c:pt idx="997">
                  <c:v>37188</c:v>
                </c:pt>
                <c:pt idx="998">
                  <c:v>37189</c:v>
                </c:pt>
                <c:pt idx="999">
                  <c:v>37190</c:v>
                </c:pt>
                <c:pt idx="1000">
                  <c:v>37193</c:v>
                </c:pt>
                <c:pt idx="1001">
                  <c:v>37194</c:v>
                </c:pt>
                <c:pt idx="1002">
                  <c:v>37195</c:v>
                </c:pt>
                <c:pt idx="1003">
                  <c:v>37196</c:v>
                </c:pt>
                <c:pt idx="1004">
                  <c:v>37197</c:v>
                </c:pt>
                <c:pt idx="1005">
                  <c:v>37200</c:v>
                </c:pt>
                <c:pt idx="1006">
                  <c:v>37201</c:v>
                </c:pt>
                <c:pt idx="1007">
                  <c:v>37202</c:v>
                </c:pt>
                <c:pt idx="1008">
                  <c:v>37203</c:v>
                </c:pt>
                <c:pt idx="1009">
                  <c:v>37204</c:v>
                </c:pt>
                <c:pt idx="1010">
                  <c:v>37207</c:v>
                </c:pt>
                <c:pt idx="1011">
                  <c:v>37208</c:v>
                </c:pt>
                <c:pt idx="1012">
                  <c:v>37209</c:v>
                </c:pt>
                <c:pt idx="1013">
                  <c:v>37210</c:v>
                </c:pt>
                <c:pt idx="1014">
                  <c:v>37211</c:v>
                </c:pt>
                <c:pt idx="1015">
                  <c:v>37214</c:v>
                </c:pt>
                <c:pt idx="1016">
                  <c:v>37215</c:v>
                </c:pt>
                <c:pt idx="1017">
                  <c:v>37216</c:v>
                </c:pt>
                <c:pt idx="1018">
                  <c:v>37217</c:v>
                </c:pt>
                <c:pt idx="1019">
                  <c:v>37218</c:v>
                </c:pt>
                <c:pt idx="1020">
                  <c:v>37221</c:v>
                </c:pt>
                <c:pt idx="1021">
                  <c:v>37222</c:v>
                </c:pt>
                <c:pt idx="1022">
                  <c:v>37223</c:v>
                </c:pt>
                <c:pt idx="1023">
                  <c:v>37224</c:v>
                </c:pt>
                <c:pt idx="1024">
                  <c:v>37225</c:v>
                </c:pt>
                <c:pt idx="1025">
                  <c:v>37228</c:v>
                </c:pt>
                <c:pt idx="1026">
                  <c:v>37229</c:v>
                </c:pt>
                <c:pt idx="1027">
                  <c:v>37230</c:v>
                </c:pt>
                <c:pt idx="1028">
                  <c:v>37231</c:v>
                </c:pt>
                <c:pt idx="1029">
                  <c:v>37232</c:v>
                </c:pt>
                <c:pt idx="1030">
                  <c:v>37235</c:v>
                </c:pt>
                <c:pt idx="1031">
                  <c:v>37236</c:v>
                </c:pt>
                <c:pt idx="1032">
                  <c:v>37237</c:v>
                </c:pt>
                <c:pt idx="1033">
                  <c:v>37238</c:v>
                </c:pt>
                <c:pt idx="1034">
                  <c:v>37239</c:v>
                </c:pt>
                <c:pt idx="1035">
                  <c:v>37242</c:v>
                </c:pt>
                <c:pt idx="1036">
                  <c:v>37243</c:v>
                </c:pt>
                <c:pt idx="1037">
                  <c:v>37244</c:v>
                </c:pt>
                <c:pt idx="1038">
                  <c:v>37245</c:v>
                </c:pt>
                <c:pt idx="1039">
                  <c:v>37246</c:v>
                </c:pt>
                <c:pt idx="1040">
                  <c:v>37249</c:v>
                </c:pt>
                <c:pt idx="1041">
                  <c:v>37251</c:v>
                </c:pt>
                <c:pt idx="1042">
                  <c:v>37252</c:v>
                </c:pt>
                <c:pt idx="1043">
                  <c:v>37253</c:v>
                </c:pt>
                <c:pt idx="1044">
                  <c:v>37256</c:v>
                </c:pt>
                <c:pt idx="1045">
                  <c:v>37258</c:v>
                </c:pt>
                <c:pt idx="1046">
                  <c:v>37259</c:v>
                </c:pt>
                <c:pt idx="1047">
                  <c:v>37260</c:v>
                </c:pt>
                <c:pt idx="1048">
                  <c:v>37263</c:v>
                </c:pt>
                <c:pt idx="1049">
                  <c:v>37264</c:v>
                </c:pt>
                <c:pt idx="1050">
                  <c:v>37265</c:v>
                </c:pt>
                <c:pt idx="1051">
                  <c:v>37266</c:v>
                </c:pt>
                <c:pt idx="1052">
                  <c:v>37267</c:v>
                </c:pt>
                <c:pt idx="1053">
                  <c:v>37270</c:v>
                </c:pt>
                <c:pt idx="1054">
                  <c:v>37271</c:v>
                </c:pt>
                <c:pt idx="1055">
                  <c:v>37272</c:v>
                </c:pt>
                <c:pt idx="1056">
                  <c:v>37273</c:v>
                </c:pt>
                <c:pt idx="1057">
                  <c:v>37274</c:v>
                </c:pt>
                <c:pt idx="1058">
                  <c:v>37277</c:v>
                </c:pt>
                <c:pt idx="1059">
                  <c:v>37278</c:v>
                </c:pt>
                <c:pt idx="1060">
                  <c:v>37279</c:v>
                </c:pt>
                <c:pt idx="1061">
                  <c:v>37280</c:v>
                </c:pt>
                <c:pt idx="1062">
                  <c:v>37281</c:v>
                </c:pt>
                <c:pt idx="1063">
                  <c:v>37284</c:v>
                </c:pt>
                <c:pt idx="1064">
                  <c:v>37285</c:v>
                </c:pt>
                <c:pt idx="1065">
                  <c:v>37286</c:v>
                </c:pt>
                <c:pt idx="1066">
                  <c:v>37287</c:v>
                </c:pt>
                <c:pt idx="1067">
                  <c:v>37288</c:v>
                </c:pt>
                <c:pt idx="1068">
                  <c:v>37291</c:v>
                </c:pt>
                <c:pt idx="1069">
                  <c:v>37292</c:v>
                </c:pt>
                <c:pt idx="1070">
                  <c:v>37293</c:v>
                </c:pt>
                <c:pt idx="1071">
                  <c:v>37294</c:v>
                </c:pt>
                <c:pt idx="1072">
                  <c:v>37295</c:v>
                </c:pt>
                <c:pt idx="1073">
                  <c:v>37298</c:v>
                </c:pt>
                <c:pt idx="1074">
                  <c:v>37299</c:v>
                </c:pt>
                <c:pt idx="1075">
                  <c:v>37300</c:v>
                </c:pt>
                <c:pt idx="1076">
                  <c:v>37301</c:v>
                </c:pt>
                <c:pt idx="1077">
                  <c:v>37302</c:v>
                </c:pt>
                <c:pt idx="1078">
                  <c:v>37305</c:v>
                </c:pt>
                <c:pt idx="1079">
                  <c:v>37306</c:v>
                </c:pt>
                <c:pt idx="1080">
                  <c:v>37307</c:v>
                </c:pt>
                <c:pt idx="1081">
                  <c:v>37308</c:v>
                </c:pt>
                <c:pt idx="1082">
                  <c:v>37309</c:v>
                </c:pt>
                <c:pt idx="1083">
                  <c:v>37312</c:v>
                </c:pt>
                <c:pt idx="1084">
                  <c:v>37313</c:v>
                </c:pt>
                <c:pt idx="1085">
                  <c:v>37314</c:v>
                </c:pt>
                <c:pt idx="1086">
                  <c:v>37315</c:v>
                </c:pt>
                <c:pt idx="1087">
                  <c:v>37316</c:v>
                </c:pt>
                <c:pt idx="1088">
                  <c:v>37319</c:v>
                </c:pt>
                <c:pt idx="1089">
                  <c:v>37320</c:v>
                </c:pt>
                <c:pt idx="1090">
                  <c:v>37321</c:v>
                </c:pt>
                <c:pt idx="1091">
                  <c:v>37322</c:v>
                </c:pt>
                <c:pt idx="1092">
                  <c:v>37323</c:v>
                </c:pt>
                <c:pt idx="1093">
                  <c:v>37326</c:v>
                </c:pt>
                <c:pt idx="1094">
                  <c:v>37327</c:v>
                </c:pt>
                <c:pt idx="1095">
                  <c:v>37328</c:v>
                </c:pt>
                <c:pt idx="1096">
                  <c:v>37329</c:v>
                </c:pt>
                <c:pt idx="1097">
                  <c:v>37330</c:v>
                </c:pt>
                <c:pt idx="1098">
                  <c:v>37333</c:v>
                </c:pt>
                <c:pt idx="1099">
                  <c:v>37334</c:v>
                </c:pt>
                <c:pt idx="1100">
                  <c:v>37335</c:v>
                </c:pt>
                <c:pt idx="1101">
                  <c:v>37336</c:v>
                </c:pt>
                <c:pt idx="1102">
                  <c:v>37337</c:v>
                </c:pt>
                <c:pt idx="1103">
                  <c:v>37340</c:v>
                </c:pt>
                <c:pt idx="1104">
                  <c:v>37341</c:v>
                </c:pt>
                <c:pt idx="1105">
                  <c:v>37342</c:v>
                </c:pt>
                <c:pt idx="1106">
                  <c:v>37343</c:v>
                </c:pt>
                <c:pt idx="1107">
                  <c:v>37346</c:v>
                </c:pt>
                <c:pt idx="1108">
                  <c:v>37347</c:v>
                </c:pt>
                <c:pt idx="1109">
                  <c:v>37348</c:v>
                </c:pt>
                <c:pt idx="1110">
                  <c:v>37349</c:v>
                </c:pt>
                <c:pt idx="1111">
                  <c:v>37350</c:v>
                </c:pt>
                <c:pt idx="1112">
                  <c:v>37351</c:v>
                </c:pt>
                <c:pt idx="1113">
                  <c:v>37354</c:v>
                </c:pt>
                <c:pt idx="1114">
                  <c:v>37355</c:v>
                </c:pt>
                <c:pt idx="1115">
                  <c:v>37356</c:v>
                </c:pt>
                <c:pt idx="1116">
                  <c:v>37357</c:v>
                </c:pt>
                <c:pt idx="1117">
                  <c:v>37358</c:v>
                </c:pt>
                <c:pt idx="1118">
                  <c:v>37361</c:v>
                </c:pt>
                <c:pt idx="1119">
                  <c:v>37362</c:v>
                </c:pt>
                <c:pt idx="1120">
                  <c:v>37363</c:v>
                </c:pt>
                <c:pt idx="1121">
                  <c:v>37364</c:v>
                </c:pt>
                <c:pt idx="1122">
                  <c:v>37365</c:v>
                </c:pt>
                <c:pt idx="1123">
                  <c:v>37368</c:v>
                </c:pt>
                <c:pt idx="1124">
                  <c:v>37369</c:v>
                </c:pt>
                <c:pt idx="1125">
                  <c:v>37370</c:v>
                </c:pt>
                <c:pt idx="1126">
                  <c:v>37371</c:v>
                </c:pt>
                <c:pt idx="1127">
                  <c:v>37372</c:v>
                </c:pt>
                <c:pt idx="1128">
                  <c:v>37375</c:v>
                </c:pt>
                <c:pt idx="1129">
                  <c:v>37376</c:v>
                </c:pt>
                <c:pt idx="1130">
                  <c:v>37377</c:v>
                </c:pt>
                <c:pt idx="1131">
                  <c:v>37378</c:v>
                </c:pt>
                <c:pt idx="1132">
                  <c:v>37379</c:v>
                </c:pt>
                <c:pt idx="1133">
                  <c:v>37382</c:v>
                </c:pt>
                <c:pt idx="1134">
                  <c:v>37383</c:v>
                </c:pt>
                <c:pt idx="1135">
                  <c:v>37384</c:v>
                </c:pt>
                <c:pt idx="1136">
                  <c:v>37385</c:v>
                </c:pt>
                <c:pt idx="1137">
                  <c:v>37386</c:v>
                </c:pt>
                <c:pt idx="1138">
                  <c:v>37389</c:v>
                </c:pt>
                <c:pt idx="1139">
                  <c:v>37390</c:v>
                </c:pt>
                <c:pt idx="1140">
                  <c:v>37391</c:v>
                </c:pt>
                <c:pt idx="1141">
                  <c:v>37392</c:v>
                </c:pt>
                <c:pt idx="1142">
                  <c:v>37393</c:v>
                </c:pt>
                <c:pt idx="1143">
                  <c:v>37396</c:v>
                </c:pt>
                <c:pt idx="1144">
                  <c:v>37397</c:v>
                </c:pt>
                <c:pt idx="1145">
                  <c:v>37398</c:v>
                </c:pt>
                <c:pt idx="1146">
                  <c:v>37399</c:v>
                </c:pt>
                <c:pt idx="1147">
                  <c:v>37400</c:v>
                </c:pt>
                <c:pt idx="1148">
                  <c:v>37403</c:v>
                </c:pt>
                <c:pt idx="1149">
                  <c:v>37404</c:v>
                </c:pt>
                <c:pt idx="1150">
                  <c:v>37405</c:v>
                </c:pt>
                <c:pt idx="1151">
                  <c:v>37406</c:v>
                </c:pt>
                <c:pt idx="1152">
                  <c:v>37407</c:v>
                </c:pt>
                <c:pt idx="1153">
                  <c:v>37410</c:v>
                </c:pt>
                <c:pt idx="1154">
                  <c:v>37411</c:v>
                </c:pt>
                <c:pt idx="1155">
                  <c:v>37412</c:v>
                </c:pt>
                <c:pt idx="1156">
                  <c:v>37413</c:v>
                </c:pt>
                <c:pt idx="1157">
                  <c:v>37414</c:v>
                </c:pt>
                <c:pt idx="1158">
                  <c:v>37417</c:v>
                </c:pt>
                <c:pt idx="1159">
                  <c:v>37418</c:v>
                </c:pt>
                <c:pt idx="1160">
                  <c:v>37419</c:v>
                </c:pt>
                <c:pt idx="1161">
                  <c:v>37420</c:v>
                </c:pt>
                <c:pt idx="1162">
                  <c:v>37421</c:v>
                </c:pt>
                <c:pt idx="1163">
                  <c:v>37424</c:v>
                </c:pt>
                <c:pt idx="1164">
                  <c:v>37425</c:v>
                </c:pt>
                <c:pt idx="1165">
                  <c:v>37426</c:v>
                </c:pt>
                <c:pt idx="1166">
                  <c:v>37427</c:v>
                </c:pt>
                <c:pt idx="1167">
                  <c:v>37428</c:v>
                </c:pt>
                <c:pt idx="1168">
                  <c:v>37431</c:v>
                </c:pt>
                <c:pt idx="1169">
                  <c:v>37432</c:v>
                </c:pt>
                <c:pt idx="1170">
                  <c:v>37433</c:v>
                </c:pt>
                <c:pt idx="1171">
                  <c:v>37434</c:v>
                </c:pt>
                <c:pt idx="1172">
                  <c:v>37435</c:v>
                </c:pt>
                <c:pt idx="1173">
                  <c:v>37437</c:v>
                </c:pt>
                <c:pt idx="1174">
                  <c:v>37438</c:v>
                </c:pt>
                <c:pt idx="1175">
                  <c:v>37439</c:v>
                </c:pt>
                <c:pt idx="1176">
                  <c:v>37440</c:v>
                </c:pt>
                <c:pt idx="1177">
                  <c:v>37441</c:v>
                </c:pt>
                <c:pt idx="1178">
                  <c:v>37442</c:v>
                </c:pt>
                <c:pt idx="1179">
                  <c:v>37445</c:v>
                </c:pt>
                <c:pt idx="1180">
                  <c:v>37446</c:v>
                </c:pt>
                <c:pt idx="1181">
                  <c:v>37447</c:v>
                </c:pt>
                <c:pt idx="1182">
                  <c:v>37448</c:v>
                </c:pt>
                <c:pt idx="1183">
                  <c:v>37449</c:v>
                </c:pt>
                <c:pt idx="1184">
                  <c:v>37452</c:v>
                </c:pt>
                <c:pt idx="1185">
                  <c:v>37453</c:v>
                </c:pt>
                <c:pt idx="1186">
                  <c:v>37454</c:v>
                </c:pt>
                <c:pt idx="1187">
                  <c:v>37455</c:v>
                </c:pt>
                <c:pt idx="1188">
                  <c:v>37456</c:v>
                </c:pt>
                <c:pt idx="1189">
                  <c:v>37459</c:v>
                </c:pt>
                <c:pt idx="1190">
                  <c:v>37460</c:v>
                </c:pt>
                <c:pt idx="1191">
                  <c:v>37461</c:v>
                </c:pt>
                <c:pt idx="1192">
                  <c:v>37462</c:v>
                </c:pt>
                <c:pt idx="1193">
                  <c:v>37463</c:v>
                </c:pt>
                <c:pt idx="1194">
                  <c:v>37466</c:v>
                </c:pt>
                <c:pt idx="1195">
                  <c:v>37467</c:v>
                </c:pt>
                <c:pt idx="1196">
                  <c:v>37468</c:v>
                </c:pt>
                <c:pt idx="1197">
                  <c:v>37469</c:v>
                </c:pt>
                <c:pt idx="1198">
                  <c:v>37470</c:v>
                </c:pt>
                <c:pt idx="1199">
                  <c:v>37473</c:v>
                </c:pt>
                <c:pt idx="1200">
                  <c:v>37474</c:v>
                </c:pt>
                <c:pt idx="1201">
                  <c:v>37475</c:v>
                </c:pt>
                <c:pt idx="1202">
                  <c:v>37476</c:v>
                </c:pt>
                <c:pt idx="1203">
                  <c:v>37477</c:v>
                </c:pt>
                <c:pt idx="1204">
                  <c:v>37480</c:v>
                </c:pt>
                <c:pt idx="1205">
                  <c:v>37481</c:v>
                </c:pt>
                <c:pt idx="1206">
                  <c:v>37482</c:v>
                </c:pt>
                <c:pt idx="1207">
                  <c:v>37483</c:v>
                </c:pt>
                <c:pt idx="1208">
                  <c:v>37484</c:v>
                </c:pt>
                <c:pt idx="1209">
                  <c:v>37487</c:v>
                </c:pt>
                <c:pt idx="1210">
                  <c:v>37488</c:v>
                </c:pt>
                <c:pt idx="1211">
                  <c:v>37489</c:v>
                </c:pt>
                <c:pt idx="1212">
                  <c:v>37490</c:v>
                </c:pt>
                <c:pt idx="1213">
                  <c:v>37491</c:v>
                </c:pt>
                <c:pt idx="1214">
                  <c:v>37494</c:v>
                </c:pt>
                <c:pt idx="1215">
                  <c:v>37495</c:v>
                </c:pt>
                <c:pt idx="1216">
                  <c:v>37496</c:v>
                </c:pt>
                <c:pt idx="1217">
                  <c:v>37497</c:v>
                </c:pt>
                <c:pt idx="1218">
                  <c:v>37498</c:v>
                </c:pt>
                <c:pt idx="1219">
                  <c:v>37499</c:v>
                </c:pt>
                <c:pt idx="1220">
                  <c:v>37501</c:v>
                </c:pt>
                <c:pt idx="1221">
                  <c:v>37502</c:v>
                </c:pt>
                <c:pt idx="1222">
                  <c:v>37503</c:v>
                </c:pt>
                <c:pt idx="1223">
                  <c:v>37504</c:v>
                </c:pt>
                <c:pt idx="1224">
                  <c:v>37505</c:v>
                </c:pt>
                <c:pt idx="1225">
                  <c:v>37508</c:v>
                </c:pt>
                <c:pt idx="1226">
                  <c:v>37509</c:v>
                </c:pt>
                <c:pt idx="1227">
                  <c:v>37510</c:v>
                </c:pt>
                <c:pt idx="1228">
                  <c:v>37511</c:v>
                </c:pt>
                <c:pt idx="1229">
                  <c:v>37512</c:v>
                </c:pt>
                <c:pt idx="1230">
                  <c:v>37515</c:v>
                </c:pt>
                <c:pt idx="1231">
                  <c:v>37516</c:v>
                </c:pt>
                <c:pt idx="1232">
                  <c:v>37517</c:v>
                </c:pt>
                <c:pt idx="1233">
                  <c:v>37518</c:v>
                </c:pt>
                <c:pt idx="1234">
                  <c:v>37519</c:v>
                </c:pt>
                <c:pt idx="1235">
                  <c:v>37522</c:v>
                </c:pt>
                <c:pt idx="1236">
                  <c:v>37523</c:v>
                </c:pt>
                <c:pt idx="1237">
                  <c:v>37524</c:v>
                </c:pt>
                <c:pt idx="1238">
                  <c:v>37525</c:v>
                </c:pt>
                <c:pt idx="1239">
                  <c:v>37526</c:v>
                </c:pt>
                <c:pt idx="1240">
                  <c:v>37529</c:v>
                </c:pt>
                <c:pt idx="1241">
                  <c:v>37530</c:v>
                </c:pt>
                <c:pt idx="1242">
                  <c:v>37531</c:v>
                </c:pt>
                <c:pt idx="1243">
                  <c:v>37532</c:v>
                </c:pt>
                <c:pt idx="1244">
                  <c:v>37533</c:v>
                </c:pt>
                <c:pt idx="1245">
                  <c:v>37536</c:v>
                </c:pt>
                <c:pt idx="1246">
                  <c:v>37537</c:v>
                </c:pt>
                <c:pt idx="1247">
                  <c:v>37538</c:v>
                </c:pt>
                <c:pt idx="1248">
                  <c:v>37539</c:v>
                </c:pt>
                <c:pt idx="1249">
                  <c:v>37540</c:v>
                </c:pt>
                <c:pt idx="1250">
                  <c:v>37543</c:v>
                </c:pt>
                <c:pt idx="1251">
                  <c:v>37544</c:v>
                </c:pt>
                <c:pt idx="1252">
                  <c:v>37545</c:v>
                </c:pt>
                <c:pt idx="1253">
                  <c:v>37546</c:v>
                </c:pt>
                <c:pt idx="1254">
                  <c:v>37547</c:v>
                </c:pt>
                <c:pt idx="1255">
                  <c:v>37550</c:v>
                </c:pt>
                <c:pt idx="1256">
                  <c:v>37551</c:v>
                </c:pt>
                <c:pt idx="1257">
                  <c:v>37552</c:v>
                </c:pt>
                <c:pt idx="1258">
                  <c:v>37553</c:v>
                </c:pt>
                <c:pt idx="1259">
                  <c:v>37554</c:v>
                </c:pt>
                <c:pt idx="1260">
                  <c:v>37557</c:v>
                </c:pt>
                <c:pt idx="1261">
                  <c:v>37558</c:v>
                </c:pt>
                <c:pt idx="1262">
                  <c:v>37559</c:v>
                </c:pt>
                <c:pt idx="1263">
                  <c:v>37560</c:v>
                </c:pt>
                <c:pt idx="1264">
                  <c:v>37561</c:v>
                </c:pt>
                <c:pt idx="1265">
                  <c:v>37564</c:v>
                </c:pt>
                <c:pt idx="1266">
                  <c:v>37565</c:v>
                </c:pt>
                <c:pt idx="1267">
                  <c:v>37566</c:v>
                </c:pt>
                <c:pt idx="1268">
                  <c:v>37567</c:v>
                </c:pt>
                <c:pt idx="1269">
                  <c:v>37568</c:v>
                </c:pt>
                <c:pt idx="1270">
                  <c:v>37571</c:v>
                </c:pt>
                <c:pt idx="1271">
                  <c:v>37572</c:v>
                </c:pt>
                <c:pt idx="1272">
                  <c:v>37573</c:v>
                </c:pt>
                <c:pt idx="1273">
                  <c:v>37574</c:v>
                </c:pt>
                <c:pt idx="1274">
                  <c:v>37575</c:v>
                </c:pt>
                <c:pt idx="1275">
                  <c:v>37578</c:v>
                </c:pt>
                <c:pt idx="1276">
                  <c:v>37579</c:v>
                </c:pt>
                <c:pt idx="1277">
                  <c:v>37580</c:v>
                </c:pt>
                <c:pt idx="1278">
                  <c:v>37581</c:v>
                </c:pt>
                <c:pt idx="1279">
                  <c:v>37582</c:v>
                </c:pt>
                <c:pt idx="1280">
                  <c:v>37585</c:v>
                </c:pt>
                <c:pt idx="1281">
                  <c:v>37586</c:v>
                </c:pt>
                <c:pt idx="1282">
                  <c:v>37587</c:v>
                </c:pt>
                <c:pt idx="1283">
                  <c:v>37588</c:v>
                </c:pt>
                <c:pt idx="1284">
                  <c:v>37589</c:v>
                </c:pt>
                <c:pt idx="1285">
                  <c:v>37590</c:v>
                </c:pt>
                <c:pt idx="1286">
                  <c:v>37592</c:v>
                </c:pt>
                <c:pt idx="1287">
                  <c:v>37593</c:v>
                </c:pt>
                <c:pt idx="1288">
                  <c:v>37594</c:v>
                </c:pt>
                <c:pt idx="1289">
                  <c:v>37595</c:v>
                </c:pt>
                <c:pt idx="1290">
                  <c:v>37596</c:v>
                </c:pt>
                <c:pt idx="1291">
                  <c:v>37599</c:v>
                </c:pt>
                <c:pt idx="1292">
                  <c:v>37600</c:v>
                </c:pt>
                <c:pt idx="1293">
                  <c:v>37601</c:v>
                </c:pt>
                <c:pt idx="1294">
                  <c:v>37602</c:v>
                </c:pt>
                <c:pt idx="1295">
                  <c:v>37603</c:v>
                </c:pt>
                <c:pt idx="1296">
                  <c:v>37606</c:v>
                </c:pt>
                <c:pt idx="1297">
                  <c:v>37607</c:v>
                </c:pt>
                <c:pt idx="1298">
                  <c:v>37608</c:v>
                </c:pt>
                <c:pt idx="1299">
                  <c:v>37609</c:v>
                </c:pt>
                <c:pt idx="1300">
                  <c:v>37610</c:v>
                </c:pt>
                <c:pt idx="1301">
                  <c:v>37613</c:v>
                </c:pt>
                <c:pt idx="1302">
                  <c:v>37614</c:v>
                </c:pt>
                <c:pt idx="1303">
                  <c:v>37616</c:v>
                </c:pt>
                <c:pt idx="1304">
                  <c:v>37617</c:v>
                </c:pt>
                <c:pt idx="1305">
                  <c:v>37620</c:v>
                </c:pt>
                <c:pt idx="1306">
                  <c:v>37621</c:v>
                </c:pt>
                <c:pt idx="1307">
                  <c:v>37623</c:v>
                </c:pt>
                <c:pt idx="1308">
                  <c:v>37624</c:v>
                </c:pt>
                <c:pt idx="1309">
                  <c:v>37627</c:v>
                </c:pt>
                <c:pt idx="1310">
                  <c:v>37628</c:v>
                </c:pt>
                <c:pt idx="1311">
                  <c:v>37629</c:v>
                </c:pt>
                <c:pt idx="1312">
                  <c:v>37630</c:v>
                </c:pt>
                <c:pt idx="1313">
                  <c:v>37631</c:v>
                </c:pt>
                <c:pt idx="1314">
                  <c:v>37634</c:v>
                </c:pt>
                <c:pt idx="1315">
                  <c:v>37635</c:v>
                </c:pt>
                <c:pt idx="1316">
                  <c:v>37636</c:v>
                </c:pt>
                <c:pt idx="1317">
                  <c:v>37637</c:v>
                </c:pt>
                <c:pt idx="1318">
                  <c:v>37638</c:v>
                </c:pt>
                <c:pt idx="1319">
                  <c:v>37641</c:v>
                </c:pt>
                <c:pt idx="1320">
                  <c:v>37642</c:v>
                </c:pt>
                <c:pt idx="1321">
                  <c:v>37643</c:v>
                </c:pt>
                <c:pt idx="1322">
                  <c:v>37644</c:v>
                </c:pt>
                <c:pt idx="1323">
                  <c:v>37645</c:v>
                </c:pt>
                <c:pt idx="1324">
                  <c:v>37648</c:v>
                </c:pt>
                <c:pt idx="1325">
                  <c:v>37649</c:v>
                </c:pt>
                <c:pt idx="1326">
                  <c:v>37650</c:v>
                </c:pt>
                <c:pt idx="1327">
                  <c:v>37651</c:v>
                </c:pt>
                <c:pt idx="1328">
                  <c:v>37652</c:v>
                </c:pt>
                <c:pt idx="1329">
                  <c:v>37655</c:v>
                </c:pt>
                <c:pt idx="1330">
                  <c:v>37656</c:v>
                </c:pt>
                <c:pt idx="1331">
                  <c:v>37657</c:v>
                </c:pt>
                <c:pt idx="1332">
                  <c:v>37658</c:v>
                </c:pt>
                <c:pt idx="1333">
                  <c:v>37659</c:v>
                </c:pt>
                <c:pt idx="1334">
                  <c:v>37662</c:v>
                </c:pt>
                <c:pt idx="1335">
                  <c:v>37663</c:v>
                </c:pt>
                <c:pt idx="1336">
                  <c:v>37664</c:v>
                </c:pt>
                <c:pt idx="1337">
                  <c:v>37665</c:v>
                </c:pt>
                <c:pt idx="1338">
                  <c:v>37666</c:v>
                </c:pt>
                <c:pt idx="1339">
                  <c:v>37669</c:v>
                </c:pt>
                <c:pt idx="1340">
                  <c:v>37670</c:v>
                </c:pt>
                <c:pt idx="1341">
                  <c:v>37671</c:v>
                </c:pt>
                <c:pt idx="1342">
                  <c:v>37672</c:v>
                </c:pt>
                <c:pt idx="1343">
                  <c:v>37673</c:v>
                </c:pt>
                <c:pt idx="1344">
                  <c:v>37676</c:v>
                </c:pt>
                <c:pt idx="1345">
                  <c:v>37677</c:v>
                </c:pt>
                <c:pt idx="1346">
                  <c:v>37678</c:v>
                </c:pt>
                <c:pt idx="1347">
                  <c:v>37679</c:v>
                </c:pt>
                <c:pt idx="1348">
                  <c:v>37680</c:v>
                </c:pt>
                <c:pt idx="1349">
                  <c:v>37683</c:v>
                </c:pt>
                <c:pt idx="1350">
                  <c:v>37684</c:v>
                </c:pt>
                <c:pt idx="1351">
                  <c:v>37685</c:v>
                </c:pt>
                <c:pt idx="1352">
                  <c:v>37686</c:v>
                </c:pt>
                <c:pt idx="1353">
                  <c:v>37687</c:v>
                </c:pt>
                <c:pt idx="1354">
                  <c:v>37690</c:v>
                </c:pt>
                <c:pt idx="1355">
                  <c:v>37691</c:v>
                </c:pt>
                <c:pt idx="1356">
                  <c:v>37692</c:v>
                </c:pt>
                <c:pt idx="1357">
                  <c:v>37693</c:v>
                </c:pt>
                <c:pt idx="1358">
                  <c:v>37694</c:v>
                </c:pt>
                <c:pt idx="1359">
                  <c:v>37697</c:v>
                </c:pt>
                <c:pt idx="1360">
                  <c:v>37698</c:v>
                </c:pt>
                <c:pt idx="1361">
                  <c:v>37699</c:v>
                </c:pt>
                <c:pt idx="1362">
                  <c:v>37700</c:v>
                </c:pt>
                <c:pt idx="1363">
                  <c:v>37701</c:v>
                </c:pt>
                <c:pt idx="1364">
                  <c:v>37704</c:v>
                </c:pt>
                <c:pt idx="1365">
                  <c:v>37705</c:v>
                </c:pt>
                <c:pt idx="1366">
                  <c:v>37706</c:v>
                </c:pt>
                <c:pt idx="1367">
                  <c:v>37707</c:v>
                </c:pt>
                <c:pt idx="1368">
                  <c:v>37708</c:v>
                </c:pt>
                <c:pt idx="1369">
                  <c:v>37711</c:v>
                </c:pt>
                <c:pt idx="1370">
                  <c:v>37712</c:v>
                </c:pt>
                <c:pt idx="1371">
                  <c:v>37713</c:v>
                </c:pt>
                <c:pt idx="1372">
                  <c:v>37714</c:v>
                </c:pt>
                <c:pt idx="1373">
                  <c:v>37715</c:v>
                </c:pt>
                <c:pt idx="1374">
                  <c:v>37718</c:v>
                </c:pt>
                <c:pt idx="1375">
                  <c:v>37719</c:v>
                </c:pt>
                <c:pt idx="1376">
                  <c:v>37720</c:v>
                </c:pt>
                <c:pt idx="1377">
                  <c:v>37721</c:v>
                </c:pt>
                <c:pt idx="1378">
                  <c:v>37722</c:v>
                </c:pt>
                <c:pt idx="1379">
                  <c:v>37725</c:v>
                </c:pt>
                <c:pt idx="1380">
                  <c:v>37726</c:v>
                </c:pt>
                <c:pt idx="1381">
                  <c:v>37727</c:v>
                </c:pt>
                <c:pt idx="1382">
                  <c:v>37728</c:v>
                </c:pt>
                <c:pt idx="1383">
                  <c:v>37732</c:v>
                </c:pt>
                <c:pt idx="1384">
                  <c:v>37733</c:v>
                </c:pt>
                <c:pt idx="1385">
                  <c:v>37734</c:v>
                </c:pt>
                <c:pt idx="1386">
                  <c:v>37735</c:v>
                </c:pt>
                <c:pt idx="1387">
                  <c:v>37736</c:v>
                </c:pt>
                <c:pt idx="1388">
                  <c:v>37739</c:v>
                </c:pt>
                <c:pt idx="1389">
                  <c:v>37740</c:v>
                </c:pt>
                <c:pt idx="1390">
                  <c:v>37741</c:v>
                </c:pt>
                <c:pt idx="1391">
                  <c:v>37742</c:v>
                </c:pt>
                <c:pt idx="1392">
                  <c:v>37743</c:v>
                </c:pt>
                <c:pt idx="1393">
                  <c:v>37746</c:v>
                </c:pt>
                <c:pt idx="1394">
                  <c:v>37747</c:v>
                </c:pt>
                <c:pt idx="1395">
                  <c:v>37748</c:v>
                </c:pt>
                <c:pt idx="1396">
                  <c:v>37749</c:v>
                </c:pt>
                <c:pt idx="1397">
                  <c:v>37750</c:v>
                </c:pt>
                <c:pt idx="1398">
                  <c:v>37753</c:v>
                </c:pt>
                <c:pt idx="1399">
                  <c:v>37754</c:v>
                </c:pt>
                <c:pt idx="1400">
                  <c:v>37755</c:v>
                </c:pt>
                <c:pt idx="1401">
                  <c:v>37756</c:v>
                </c:pt>
                <c:pt idx="1402">
                  <c:v>37757</c:v>
                </c:pt>
                <c:pt idx="1403">
                  <c:v>37760</c:v>
                </c:pt>
                <c:pt idx="1404">
                  <c:v>37761</c:v>
                </c:pt>
                <c:pt idx="1405">
                  <c:v>37762</c:v>
                </c:pt>
                <c:pt idx="1406">
                  <c:v>37763</c:v>
                </c:pt>
                <c:pt idx="1407">
                  <c:v>37764</c:v>
                </c:pt>
                <c:pt idx="1408">
                  <c:v>37767</c:v>
                </c:pt>
                <c:pt idx="1409">
                  <c:v>37768</c:v>
                </c:pt>
                <c:pt idx="1410">
                  <c:v>37769</c:v>
                </c:pt>
                <c:pt idx="1411">
                  <c:v>37770</c:v>
                </c:pt>
                <c:pt idx="1412">
                  <c:v>37771</c:v>
                </c:pt>
                <c:pt idx="1413">
                  <c:v>37772</c:v>
                </c:pt>
                <c:pt idx="1414">
                  <c:v>37774</c:v>
                </c:pt>
                <c:pt idx="1415">
                  <c:v>37775</c:v>
                </c:pt>
                <c:pt idx="1416">
                  <c:v>37776</c:v>
                </c:pt>
                <c:pt idx="1417">
                  <c:v>37777</c:v>
                </c:pt>
                <c:pt idx="1418">
                  <c:v>37778</c:v>
                </c:pt>
                <c:pt idx="1419">
                  <c:v>37781</c:v>
                </c:pt>
                <c:pt idx="1420">
                  <c:v>37782</c:v>
                </c:pt>
                <c:pt idx="1421">
                  <c:v>37783</c:v>
                </c:pt>
                <c:pt idx="1422">
                  <c:v>37784</c:v>
                </c:pt>
                <c:pt idx="1423">
                  <c:v>37785</c:v>
                </c:pt>
                <c:pt idx="1424">
                  <c:v>37788</c:v>
                </c:pt>
                <c:pt idx="1425">
                  <c:v>37789</c:v>
                </c:pt>
                <c:pt idx="1426">
                  <c:v>37790</c:v>
                </c:pt>
                <c:pt idx="1427">
                  <c:v>37791</c:v>
                </c:pt>
                <c:pt idx="1428">
                  <c:v>37792</c:v>
                </c:pt>
                <c:pt idx="1429">
                  <c:v>37795</c:v>
                </c:pt>
                <c:pt idx="1430">
                  <c:v>37796</c:v>
                </c:pt>
                <c:pt idx="1431">
                  <c:v>37797</c:v>
                </c:pt>
                <c:pt idx="1432">
                  <c:v>37798</c:v>
                </c:pt>
                <c:pt idx="1433">
                  <c:v>37799</c:v>
                </c:pt>
                <c:pt idx="1434">
                  <c:v>37802</c:v>
                </c:pt>
                <c:pt idx="1435">
                  <c:v>37803</c:v>
                </c:pt>
                <c:pt idx="1436">
                  <c:v>37804</c:v>
                </c:pt>
                <c:pt idx="1437">
                  <c:v>37805</c:v>
                </c:pt>
                <c:pt idx="1438">
                  <c:v>37806</c:v>
                </c:pt>
                <c:pt idx="1439">
                  <c:v>37809</c:v>
                </c:pt>
                <c:pt idx="1440">
                  <c:v>37810</c:v>
                </c:pt>
                <c:pt idx="1441">
                  <c:v>37811</c:v>
                </c:pt>
                <c:pt idx="1442">
                  <c:v>37812</c:v>
                </c:pt>
                <c:pt idx="1443">
                  <c:v>37813</c:v>
                </c:pt>
                <c:pt idx="1444">
                  <c:v>37816</c:v>
                </c:pt>
                <c:pt idx="1445">
                  <c:v>37817</c:v>
                </c:pt>
                <c:pt idx="1446">
                  <c:v>37818</c:v>
                </c:pt>
                <c:pt idx="1447">
                  <c:v>37819</c:v>
                </c:pt>
                <c:pt idx="1448">
                  <c:v>37820</c:v>
                </c:pt>
                <c:pt idx="1449">
                  <c:v>37823</c:v>
                </c:pt>
                <c:pt idx="1450">
                  <c:v>37824</c:v>
                </c:pt>
                <c:pt idx="1451">
                  <c:v>37825</c:v>
                </c:pt>
                <c:pt idx="1452">
                  <c:v>37826</c:v>
                </c:pt>
                <c:pt idx="1453">
                  <c:v>37827</c:v>
                </c:pt>
                <c:pt idx="1454">
                  <c:v>37830</c:v>
                </c:pt>
                <c:pt idx="1455">
                  <c:v>37831</c:v>
                </c:pt>
                <c:pt idx="1456">
                  <c:v>37832</c:v>
                </c:pt>
                <c:pt idx="1457">
                  <c:v>37833</c:v>
                </c:pt>
                <c:pt idx="1458">
                  <c:v>37834</c:v>
                </c:pt>
                <c:pt idx="1459">
                  <c:v>37837</c:v>
                </c:pt>
                <c:pt idx="1460">
                  <c:v>37838</c:v>
                </c:pt>
                <c:pt idx="1461">
                  <c:v>37839</c:v>
                </c:pt>
                <c:pt idx="1462">
                  <c:v>37840</c:v>
                </c:pt>
                <c:pt idx="1463">
                  <c:v>37841</c:v>
                </c:pt>
                <c:pt idx="1464">
                  <c:v>37844</c:v>
                </c:pt>
                <c:pt idx="1465">
                  <c:v>37845</c:v>
                </c:pt>
                <c:pt idx="1466">
                  <c:v>37846</c:v>
                </c:pt>
                <c:pt idx="1467">
                  <c:v>37847</c:v>
                </c:pt>
                <c:pt idx="1468">
                  <c:v>37848</c:v>
                </c:pt>
                <c:pt idx="1469">
                  <c:v>37851</c:v>
                </c:pt>
                <c:pt idx="1470">
                  <c:v>37852</c:v>
                </c:pt>
                <c:pt idx="1471">
                  <c:v>37853</c:v>
                </c:pt>
                <c:pt idx="1472">
                  <c:v>37854</c:v>
                </c:pt>
                <c:pt idx="1473">
                  <c:v>37855</c:v>
                </c:pt>
                <c:pt idx="1474">
                  <c:v>37858</c:v>
                </c:pt>
                <c:pt idx="1475">
                  <c:v>37859</c:v>
                </c:pt>
                <c:pt idx="1476">
                  <c:v>37860</c:v>
                </c:pt>
                <c:pt idx="1477">
                  <c:v>37861</c:v>
                </c:pt>
                <c:pt idx="1478">
                  <c:v>37862</c:v>
                </c:pt>
                <c:pt idx="1479">
                  <c:v>37864</c:v>
                </c:pt>
                <c:pt idx="1480">
                  <c:v>37865</c:v>
                </c:pt>
                <c:pt idx="1481">
                  <c:v>37866</c:v>
                </c:pt>
                <c:pt idx="1482">
                  <c:v>37867</c:v>
                </c:pt>
                <c:pt idx="1483">
                  <c:v>37868</c:v>
                </c:pt>
                <c:pt idx="1484">
                  <c:v>37869</c:v>
                </c:pt>
                <c:pt idx="1485">
                  <c:v>37872</c:v>
                </c:pt>
                <c:pt idx="1486">
                  <c:v>37873</c:v>
                </c:pt>
                <c:pt idx="1487">
                  <c:v>37874</c:v>
                </c:pt>
                <c:pt idx="1488">
                  <c:v>37875</c:v>
                </c:pt>
                <c:pt idx="1489">
                  <c:v>37876</c:v>
                </c:pt>
                <c:pt idx="1490">
                  <c:v>37879</c:v>
                </c:pt>
                <c:pt idx="1491">
                  <c:v>37880</c:v>
                </c:pt>
                <c:pt idx="1492">
                  <c:v>37881</c:v>
                </c:pt>
                <c:pt idx="1493">
                  <c:v>37882</c:v>
                </c:pt>
                <c:pt idx="1494">
                  <c:v>37883</c:v>
                </c:pt>
                <c:pt idx="1495">
                  <c:v>37886</c:v>
                </c:pt>
                <c:pt idx="1496">
                  <c:v>37887</c:v>
                </c:pt>
                <c:pt idx="1497">
                  <c:v>37888</c:v>
                </c:pt>
                <c:pt idx="1498">
                  <c:v>37889</c:v>
                </c:pt>
                <c:pt idx="1499">
                  <c:v>37890</c:v>
                </c:pt>
                <c:pt idx="1500">
                  <c:v>37893</c:v>
                </c:pt>
                <c:pt idx="1501">
                  <c:v>37894</c:v>
                </c:pt>
                <c:pt idx="1502">
                  <c:v>37895</c:v>
                </c:pt>
                <c:pt idx="1503">
                  <c:v>37896</c:v>
                </c:pt>
                <c:pt idx="1504">
                  <c:v>37897</c:v>
                </c:pt>
                <c:pt idx="1505">
                  <c:v>37900</c:v>
                </c:pt>
                <c:pt idx="1506">
                  <c:v>37901</c:v>
                </c:pt>
                <c:pt idx="1507">
                  <c:v>37902</c:v>
                </c:pt>
                <c:pt idx="1508">
                  <c:v>37903</c:v>
                </c:pt>
                <c:pt idx="1509">
                  <c:v>37904</c:v>
                </c:pt>
                <c:pt idx="1510">
                  <c:v>37907</c:v>
                </c:pt>
                <c:pt idx="1511">
                  <c:v>37908</c:v>
                </c:pt>
                <c:pt idx="1512">
                  <c:v>37909</c:v>
                </c:pt>
                <c:pt idx="1513">
                  <c:v>37910</c:v>
                </c:pt>
                <c:pt idx="1514">
                  <c:v>37911</c:v>
                </c:pt>
                <c:pt idx="1515">
                  <c:v>37914</c:v>
                </c:pt>
                <c:pt idx="1516">
                  <c:v>37915</c:v>
                </c:pt>
                <c:pt idx="1517">
                  <c:v>37916</c:v>
                </c:pt>
                <c:pt idx="1518">
                  <c:v>37917</c:v>
                </c:pt>
                <c:pt idx="1519">
                  <c:v>37918</c:v>
                </c:pt>
                <c:pt idx="1520">
                  <c:v>37921</c:v>
                </c:pt>
                <c:pt idx="1521">
                  <c:v>37922</c:v>
                </c:pt>
                <c:pt idx="1522">
                  <c:v>37923</c:v>
                </c:pt>
                <c:pt idx="1523">
                  <c:v>37924</c:v>
                </c:pt>
                <c:pt idx="1524">
                  <c:v>37925</c:v>
                </c:pt>
                <c:pt idx="1525">
                  <c:v>37928</c:v>
                </c:pt>
                <c:pt idx="1526">
                  <c:v>37929</c:v>
                </c:pt>
                <c:pt idx="1527">
                  <c:v>37930</c:v>
                </c:pt>
                <c:pt idx="1528">
                  <c:v>37931</c:v>
                </c:pt>
                <c:pt idx="1529">
                  <c:v>37932</c:v>
                </c:pt>
                <c:pt idx="1530">
                  <c:v>37935</c:v>
                </c:pt>
                <c:pt idx="1531">
                  <c:v>37936</c:v>
                </c:pt>
                <c:pt idx="1532">
                  <c:v>37937</c:v>
                </c:pt>
                <c:pt idx="1533">
                  <c:v>37938</c:v>
                </c:pt>
                <c:pt idx="1534">
                  <c:v>37939</c:v>
                </c:pt>
                <c:pt idx="1535">
                  <c:v>37942</c:v>
                </c:pt>
                <c:pt idx="1536">
                  <c:v>37943</c:v>
                </c:pt>
                <c:pt idx="1537">
                  <c:v>37944</c:v>
                </c:pt>
                <c:pt idx="1538">
                  <c:v>37945</c:v>
                </c:pt>
                <c:pt idx="1539">
                  <c:v>37946</c:v>
                </c:pt>
                <c:pt idx="1540">
                  <c:v>37949</c:v>
                </c:pt>
                <c:pt idx="1541">
                  <c:v>37950</c:v>
                </c:pt>
                <c:pt idx="1542">
                  <c:v>37951</c:v>
                </c:pt>
                <c:pt idx="1543">
                  <c:v>37952</c:v>
                </c:pt>
                <c:pt idx="1544">
                  <c:v>37953</c:v>
                </c:pt>
                <c:pt idx="1545">
                  <c:v>37955</c:v>
                </c:pt>
                <c:pt idx="1546">
                  <c:v>37956</c:v>
                </c:pt>
                <c:pt idx="1547">
                  <c:v>37957</c:v>
                </c:pt>
                <c:pt idx="1548">
                  <c:v>37958</c:v>
                </c:pt>
                <c:pt idx="1549">
                  <c:v>37959</c:v>
                </c:pt>
                <c:pt idx="1550">
                  <c:v>37960</c:v>
                </c:pt>
                <c:pt idx="1551">
                  <c:v>37963</c:v>
                </c:pt>
                <c:pt idx="1552">
                  <c:v>37964</c:v>
                </c:pt>
                <c:pt idx="1553">
                  <c:v>37965</c:v>
                </c:pt>
                <c:pt idx="1554">
                  <c:v>37966</c:v>
                </c:pt>
                <c:pt idx="1555">
                  <c:v>37967</c:v>
                </c:pt>
                <c:pt idx="1556">
                  <c:v>37970</c:v>
                </c:pt>
                <c:pt idx="1557">
                  <c:v>37971</c:v>
                </c:pt>
                <c:pt idx="1558">
                  <c:v>37972</c:v>
                </c:pt>
                <c:pt idx="1559">
                  <c:v>37973</c:v>
                </c:pt>
                <c:pt idx="1560">
                  <c:v>37974</c:v>
                </c:pt>
                <c:pt idx="1561">
                  <c:v>37977</c:v>
                </c:pt>
                <c:pt idx="1562">
                  <c:v>37978</c:v>
                </c:pt>
                <c:pt idx="1563">
                  <c:v>37979</c:v>
                </c:pt>
                <c:pt idx="1564">
                  <c:v>37981</c:v>
                </c:pt>
                <c:pt idx="1565">
                  <c:v>37984</c:v>
                </c:pt>
                <c:pt idx="1566">
                  <c:v>37985</c:v>
                </c:pt>
                <c:pt idx="1567">
                  <c:v>37986</c:v>
                </c:pt>
                <c:pt idx="1568">
                  <c:v>37988</c:v>
                </c:pt>
                <c:pt idx="1569">
                  <c:v>37991</c:v>
                </c:pt>
                <c:pt idx="1570">
                  <c:v>37992</c:v>
                </c:pt>
                <c:pt idx="1571">
                  <c:v>37993</c:v>
                </c:pt>
                <c:pt idx="1572">
                  <c:v>37994</c:v>
                </c:pt>
                <c:pt idx="1573">
                  <c:v>37995</c:v>
                </c:pt>
                <c:pt idx="1574">
                  <c:v>37998</c:v>
                </c:pt>
                <c:pt idx="1575">
                  <c:v>37999</c:v>
                </c:pt>
                <c:pt idx="1576">
                  <c:v>38000</c:v>
                </c:pt>
                <c:pt idx="1577">
                  <c:v>38001</c:v>
                </c:pt>
                <c:pt idx="1578">
                  <c:v>38002</c:v>
                </c:pt>
                <c:pt idx="1579">
                  <c:v>38005</c:v>
                </c:pt>
                <c:pt idx="1580">
                  <c:v>38006</c:v>
                </c:pt>
                <c:pt idx="1581">
                  <c:v>38007</c:v>
                </c:pt>
                <c:pt idx="1582">
                  <c:v>38008</c:v>
                </c:pt>
                <c:pt idx="1583">
                  <c:v>38009</c:v>
                </c:pt>
                <c:pt idx="1584">
                  <c:v>38012</c:v>
                </c:pt>
                <c:pt idx="1585">
                  <c:v>38013</c:v>
                </c:pt>
                <c:pt idx="1586">
                  <c:v>38014</c:v>
                </c:pt>
                <c:pt idx="1587">
                  <c:v>38015</c:v>
                </c:pt>
                <c:pt idx="1588">
                  <c:v>38016</c:v>
                </c:pt>
                <c:pt idx="1589">
                  <c:v>38017</c:v>
                </c:pt>
                <c:pt idx="1590">
                  <c:v>38019</c:v>
                </c:pt>
                <c:pt idx="1591">
                  <c:v>38020</c:v>
                </c:pt>
                <c:pt idx="1592">
                  <c:v>38021</c:v>
                </c:pt>
                <c:pt idx="1593">
                  <c:v>38022</c:v>
                </c:pt>
                <c:pt idx="1594">
                  <c:v>38023</c:v>
                </c:pt>
                <c:pt idx="1595">
                  <c:v>38026</c:v>
                </c:pt>
                <c:pt idx="1596">
                  <c:v>38027</c:v>
                </c:pt>
                <c:pt idx="1597">
                  <c:v>38028</c:v>
                </c:pt>
                <c:pt idx="1598">
                  <c:v>38029</c:v>
                </c:pt>
                <c:pt idx="1599">
                  <c:v>38030</c:v>
                </c:pt>
                <c:pt idx="1600">
                  <c:v>38033</c:v>
                </c:pt>
                <c:pt idx="1601">
                  <c:v>38034</c:v>
                </c:pt>
                <c:pt idx="1602">
                  <c:v>38035</c:v>
                </c:pt>
                <c:pt idx="1603">
                  <c:v>38036</c:v>
                </c:pt>
                <c:pt idx="1604">
                  <c:v>38037</c:v>
                </c:pt>
                <c:pt idx="1605">
                  <c:v>38040</c:v>
                </c:pt>
                <c:pt idx="1606">
                  <c:v>38041</c:v>
                </c:pt>
                <c:pt idx="1607">
                  <c:v>38042</c:v>
                </c:pt>
                <c:pt idx="1608">
                  <c:v>38043</c:v>
                </c:pt>
                <c:pt idx="1609">
                  <c:v>38044</c:v>
                </c:pt>
                <c:pt idx="1610">
                  <c:v>38046</c:v>
                </c:pt>
                <c:pt idx="1611">
                  <c:v>38047</c:v>
                </c:pt>
                <c:pt idx="1612">
                  <c:v>38048</c:v>
                </c:pt>
                <c:pt idx="1613">
                  <c:v>38049</c:v>
                </c:pt>
                <c:pt idx="1614">
                  <c:v>38050</c:v>
                </c:pt>
                <c:pt idx="1615">
                  <c:v>38051</c:v>
                </c:pt>
                <c:pt idx="1616">
                  <c:v>38054</c:v>
                </c:pt>
                <c:pt idx="1617">
                  <c:v>38055</c:v>
                </c:pt>
                <c:pt idx="1618">
                  <c:v>38056</c:v>
                </c:pt>
                <c:pt idx="1619">
                  <c:v>38057</c:v>
                </c:pt>
                <c:pt idx="1620">
                  <c:v>38058</c:v>
                </c:pt>
                <c:pt idx="1621">
                  <c:v>38061</c:v>
                </c:pt>
                <c:pt idx="1622">
                  <c:v>38062</c:v>
                </c:pt>
                <c:pt idx="1623">
                  <c:v>38063</c:v>
                </c:pt>
                <c:pt idx="1624">
                  <c:v>38064</c:v>
                </c:pt>
                <c:pt idx="1625">
                  <c:v>38065</c:v>
                </c:pt>
                <c:pt idx="1626">
                  <c:v>38068</c:v>
                </c:pt>
                <c:pt idx="1627">
                  <c:v>38069</c:v>
                </c:pt>
                <c:pt idx="1628">
                  <c:v>38070</c:v>
                </c:pt>
                <c:pt idx="1629">
                  <c:v>38071</c:v>
                </c:pt>
                <c:pt idx="1630">
                  <c:v>38072</c:v>
                </c:pt>
                <c:pt idx="1631">
                  <c:v>38075</c:v>
                </c:pt>
                <c:pt idx="1632">
                  <c:v>38076</c:v>
                </c:pt>
                <c:pt idx="1633">
                  <c:v>38077</c:v>
                </c:pt>
                <c:pt idx="1634">
                  <c:v>38078</c:v>
                </c:pt>
                <c:pt idx="1635">
                  <c:v>38079</c:v>
                </c:pt>
                <c:pt idx="1636">
                  <c:v>38082</c:v>
                </c:pt>
                <c:pt idx="1637">
                  <c:v>38083</c:v>
                </c:pt>
                <c:pt idx="1638">
                  <c:v>38084</c:v>
                </c:pt>
                <c:pt idx="1639">
                  <c:v>38085</c:v>
                </c:pt>
                <c:pt idx="1640">
                  <c:v>38089</c:v>
                </c:pt>
                <c:pt idx="1641">
                  <c:v>38090</c:v>
                </c:pt>
                <c:pt idx="1642">
                  <c:v>38091</c:v>
                </c:pt>
                <c:pt idx="1643">
                  <c:v>38092</c:v>
                </c:pt>
                <c:pt idx="1644">
                  <c:v>38093</c:v>
                </c:pt>
                <c:pt idx="1645">
                  <c:v>38096</c:v>
                </c:pt>
                <c:pt idx="1646">
                  <c:v>38097</c:v>
                </c:pt>
                <c:pt idx="1647">
                  <c:v>38098</c:v>
                </c:pt>
                <c:pt idx="1648">
                  <c:v>38099</c:v>
                </c:pt>
                <c:pt idx="1649">
                  <c:v>38100</c:v>
                </c:pt>
                <c:pt idx="1650">
                  <c:v>38103</c:v>
                </c:pt>
                <c:pt idx="1651">
                  <c:v>38104</c:v>
                </c:pt>
                <c:pt idx="1652">
                  <c:v>38105</c:v>
                </c:pt>
                <c:pt idx="1653">
                  <c:v>38106</c:v>
                </c:pt>
                <c:pt idx="1654">
                  <c:v>38107</c:v>
                </c:pt>
                <c:pt idx="1655">
                  <c:v>38110</c:v>
                </c:pt>
                <c:pt idx="1656">
                  <c:v>38111</c:v>
                </c:pt>
                <c:pt idx="1657">
                  <c:v>38112</c:v>
                </c:pt>
                <c:pt idx="1658">
                  <c:v>38113</c:v>
                </c:pt>
                <c:pt idx="1659">
                  <c:v>38114</c:v>
                </c:pt>
                <c:pt idx="1660">
                  <c:v>38117</c:v>
                </c:pt>
                <c:pt idx="1661">
                  <c:v>38118</c:v>
                </c:pt>
                <c:pt idx="1662">
                  <c:v>38119</c:v>
                </c:pt>
                <c:pt idx="1663">
                  <c:v>38120</c:v>
                </c:pt>
                <c:pt idx="1664">
                  <c:v>38121</c:v>
                </c:pt>
                <c:pt idx="1665">
                  <c:v>38124</c:v>
                </c:pt>
                <c:pt idx="1666">
                  <c:v>38125</c:v>
                </c:pt>
                <c:pt idx="1667">
                  <c:v>38126</c:v>
                </c:pt>
                <c:pt idx="1668">
                  <c:v>38127</c:v>
                </c:pt>
                <c:pt idx="1669">
                  <c:v>38128</c:v>
                </c:pt>
                <c:pt idx="1670">
                  <c:v>38131</c:v>
                </c:pt>
                <c:pt idx="1671">
                  <c:v>38132</c:v>
                </c:pt>
                <c:pt idx="1672">
                  <c:v>38133</c:v>
                </c:pt>
                <c:pt idx="1673">
                  <c:v>38134</c:v>
                </c:pt>
                <c:pt idx="1674">
                  <c:v>38135</c:v>
                </c:pt>
                <c:pt idx="1675">
                  <c:v>38138</c:v>
                </c:pt>
                <c:pt idx="1676">
                  <c:v>38139</c:v>
                </c:pt>
                <c:pt idx="1677">
                  <c:v>38140</c:v>
                </c:pt>
                <c:pt idx="1678">
                  <c:v>38141</c:v>
                </c:pt>
                <c:pt idx="1679">
                  <c:v>38142</c:v>
                </c:pt>
                <c:pt idx="1680">
                  <c:v>38145</c:v>
                </c:pt>
                <c:pt idx="1681">
                  <c:v>38146</c:v>
                </c:pt>
                <c:pt idx="1682">
                  <c:v>38147</c:v>
                </c:pt>
                <c:pt idx="1683">
                  <c:v>38148</c:v>
                </c:pt>
                <c:pt idx="1684">
                  <c:v>38149</c:v>
                </c:pt>
                <c:pt idx="1685">
                  <c:v>38152</c:v>
                </c:pt>
                <c:pt idx="1686">
                  <c:v>38153</c:v>
                </c:pt>
                <c:pt idx="1687">
                  <c:v>38154</c:v>
                </c:pt>
                <c:pt idx="1688">
                  <c:v>38155</c:v>
                </c:pt>
                <c:pt idx="1689">
                  <c:v>38156</c:v>
                </c:pt>
                <c:pt idx="1690">
                  <c:v>38159</c:v>
                </c:pt>
                <c:pt idx="1691">
                  <c:v>38160</c:v>
                </c:pt>
                <c:pt idx="1692">
                  <c:v>38161</c:v>
                </c:pt>
                <c:pt idx="1693">
                  <c:v>38162</c:v>
                </c:pt>
                <c:pt idx="1694">
                  <c:v>38163</c:v>
                </c:pt>
                <c:pt idx="1695">
                  <c:v>38166</c:v>
                </c:pt>
                <c:pt idx="1696">
                  <c:v>38167</c:v>
                </c:pt>
                <c:pt idx="1697">
                  <c:v>38168</c:v>
                </c:pt>
                <c:pt idx="1698">
                  <c:v>38169</c:v>
                </c:pt>
                <c:pt idx="1699">
                  <c:v>38170</c:v>
                </c:pt>
                <c:pt idx="1700">
                  <c:v>38173</c:v>
                </c:pt>
                <c:pt idx="1701">
                  <c:v>38174</c:v>
                </c:pt>
                <c:pt idx="1702">
                  <c:v>38175</c:v>
                </c:pt>
                <c:pt idx="1703">
                  <c:v>38176</c:v>
                </c:pt>
                <c:pt idx="1704">
                  <c:v>38177</c:v>
                </c:pt>
                <c:pt idx="1705">
                  <c:v>38180</c:v>
                </c:pt>
                <c:pt idx="1706">
                  <c:v>38181</c:v>
                </c:pt>
                <c:pt idx="1707">
                  <c:v>38182</c:v>
                </c:pt>
                <c:pt idx="1708">
                  <c:v>38183</c:v>
                </c:pt>
                <c:pt idx="1709">
                  <c:v>38184</c:v>
                </c:pt>
                <c:pt idx="1710">
                  <c:v>38187</c:v>
                </c:pt>
                <c:pt idx="1711">
                  <c:v>38188</c:v>
                </c:pt>
                <c:pt idx="1712">
                  <c:v>38189</c:v>
                </c:pt>
                <c:pt idx="1713">
                  <c:v>38190</c:v>
                </c:pt>
                <c:pt idx="1714">
                  <c:v>38191</c:v>
                </c:pt>
                <c:pt idx="1715">
                  <c:v>38194</c:v>
                </c:pt>
                <c:pt idx="1716">
                  <c:v>38195</c:v>
                </c:pt>
                <c:pt idx="1717">
                  <c:v>38196</c:v>
                </c:pt>
                <c:pt idx="1718">
                  <c:v>38197</c:v>
                </c:pt>
                <c:pt idx="1719">
                  <c:v>38198</c:v>
                </c:pt>
                <c:pt idx="1720">
                  <c:v>38199</c:v>
                </c:pt>
                <c:pt idx="1721">
                  <c:v>38201</c:v>
                </c:pt>
                <c:pt idx="1722">
                  <c:v>38202</c:v>
                </c:pt>
                <c:pt idx="1723">
                  <c:v>38203</c:v>
                </c:pt>
                <c:pt idx="1724">
                  <c:v>38204</c:v>
                </c:pt>
                <c:pt idx="1725">
                  <c:v>38205</c:v>
                </c:pt>
                <c:pt idx="1726">
                  <c:v>38208</c:v>
                </c:pt>
                <c:pt idx="1727">
                  <c:v>38209</c:v>
                </c:pt>
                <c:pt idx="1728">
                  <c:v>38210</c:v>
                </c:pt>
                <c:pt idx="1729">
                  <c:v>38211</c:v>
                </c:pt>
                <c:pt idx="1730">
                  <c:v>38212</c:v>
                </c:pt>
                <c:pt idx="1731">
                  <c:v>38215</c:v>
                </c:pt>
                <c:pt idx="1732">
                  <c:v>38216</c:v>
                </c:pt>
                <c:pt idx="1733">
                  <c:v>38217</c:v>
                </c:pt>
                <c:pt idx="1734">
                  <c:v>38218</c:v>
                </c:pt>
                <c:pt idx="1735">
                  <c:v>38219</c:v>
                </c:pt>
                <c:pt idx="1736">
                  <c:v>38222</c:v>
                </c:pt>
                <c:pt idx="1737">
                  <c:v>38223</c:v>
                </c:pt>
                <c:pt idx="1738">
                  <c:v>38224</c:v>
                </c:pt>
                <c:pt idx="1739">
                  <c:v>38225</c:v>
                </c:pt>
                <c:pt idx="1740">
                  <c:v>38226</c:v>
                </c:pt>
                <c:pt idx="1741">
                  <c:v>38229</c:v>
                </c:pt>
                <c:pt idx="1742">
                  <c:v>38230</c:v>
                </c:pt>
                <c:pt idx="1743">
                  <c:v>38231</c:v>
                </c:pt>
                <c:pt idx="1744">
                  <c:v>38232</c:v>
                </c:pt>
                <c:pt idx="1745">
                  <c:v>38233</c:v>
                </c:pt>
                <c:pt idx="1746">
                  <c:v>38236</c:v>
                </c:pt>
                <c:pt idx="1747">
                  <c:v>38237</c:v>
                </c:pt>
                <c:pt idx="1748">
                  <c:v>38238</c:v>
                </c:pt>
                <c:pt idx="1749">
                  <c:v>38239</c:v>
                </c:pt>
                <c:pt idx="1750">
                  <c:v>38240</c:v>
                </c:pt>
                <c:pt idx="1751">
                  <c:v>38243</c:v>
                </c:pt>
                <c:pt idx="1752">
                  <c:v>38244</c:v>
                </c:pt>
                <c:pt idx="1753">
                  <c:v>38245</c:v>
                </c:pt>
                <c:pt idx="1754">
                  <c:v>38246</c:v>
                </c:pt>
                <c:pt idx="1755">
                  <c:v>38247</c:v>
                </c:pt>
                <c:pt idx="1756">
                  <c:v>38250</c:v>
                </c:pt>
                <c:pt idx="1757">
                  <c:v>38251</c:v>
                </c:pt>
                <c:pt idx="1758">
                  <c:v>38252</c:v>
                </c:pt>
                <c:pt idx="1759">
                  <c:v>38253</c:v>
                </c:pt>
                <c:pt idx="1760">
                  <c:v>38254</c:v>
                </c:pt>
                <c:pt idx="1761">
                  <c:v>38257</c:v>
                </c:pt>
                <c:pt idx="1762">
                  <c:v>38258</c:v>
                </c:pt>
                <c:pt idx="1763">
                  <c:v>38259</c:v>
                </c:pt>
                <c:pt idx="1764">
                  <c:v>38260</c:v>
                </c:pt>
                <c:pt idx="1765">
                  <c:v>38261</c:v>
                </c:pt>
                <c:pt idx="1766">
                  <c:v>38264</c:v>
                </c:pt>
                <c:pt idx="1767">
                  <c:v>38265</c:v>
                </c:pt>
                <c:pt idx="1768">
                  <c:v>38266</c:v>
                </c:pt>
                <c:pt idx="1769">
                  <c:v>38267</c:v>
                </c:pt>
                <c:pt idx="1770">
                  <c:v>38268</c:v>
                </c:pt>
                <c:pt idx="1771">
                  <c:v>38271</c:v>
                </c:pt>
                <c:pt idx="1772">
                  <c:v>38272</c:v>
                </c:pt>
                <c:pt idx="1773">
                  <c:v>38273</c:v>
                </c:pt>
                <c:pt idx="1774">
                  <c:v>38274</c:v>
                </c:pt>
                <c:pt idx="1775">
                  <c:v>38275</c:v>
                </c:pt>
                <c:pt idx="1776">
                  <c:v>38278</c:v>
                </c:pt>
                <c:pt idx="1777">
                  <c:v>38279</c:v>
                </c:pt>
                <c:pt idx="1778">
                  <c:v>38280</c:v>
                </c:pt>
                <c:pt idx="1779">
                  <c:v>38281</c:v>
                </c:pt>
                <c:pt idx="1780">
                  <c:v>38282</c:v>
                </c:pt>
                <c:pt idx="1781">
                  <c:v>38285</c:v>
                </c:pt>
                <c:pt idx="1782">
                  <c:v>38286</c:v>
                </c:pt>
                <c:pt idx="1783">
                  <c:v>38287</c:v>
                </c:pt>
                <c:pt idx="1784">
                  <c:v>38288</c:v>
                </c:pt>
                <c:pt idx="1785">
                  <c:v>38289</c:v>
                </c:pt>
                <c:pt idx="1786">
                  <c:v>38291</c:v>
                </c:pt>
                <c:pt idx="1787">
                  <c:v>38292</c:v>
                </c:pt>
                <c:pt idx="1788">
                  <c:v>38293</c:v>
                </c:pt>
                <c:pt idx="1789">
                  <c:v>38294</c:v>
                </c:pt>
                <c:pt idx="1790">
                  <c:v>38295</c:v>
                </c:pt>
                <c:pt idx="1791">
                  <c:v>38296</c:v>
                </c:pt>
                <c:pt idx="1792">
                  <c:v>38299</c:v>
                </c:pt>
                <c:pt idx="1793">
                  <c:v>38300</c:v>
                </c:pt>
                <c:pt idx="1794">
                  <c:v>38301</c:v>
                </c:pt>
                <c:pt idx="1795">
                  <c:v>38302</c:v>
                </c:pt>
                <c:pt idx="1796">
                  <c:v>38303</c:v>
                </c:pt>
                <c:pt idx="1797">
                  <c:v>38306</c:v>
                </c:pt>
                <c:pt idx="1798">
                  <c:v>38307</c:v>
                </c:pt>
                <c:pt idx="1799">
                  <c:v>38308</c:v>
                </c:pt>
                <c:pt idx="1800">
                  <c:v>38309</c:v>
                </c:pt>
                <c:pt idx="1801">
                  <c:v>38310</c:v>
                </c:pt>
                <c:pt idx="1802">
                  <c:v>38313</c:v>
                </c:pt>
                <c:pt idx="1803">
                  <c:v>38314</c:v>
                </c:pt>
                <c:pt idx="1804">
                  <c:v>38315</c:v>
                </c:pt>
                <c:pt idx="1805">
                  <c:v>38316</c:v>
                </c:pt>
                <c:pt idx="1806">
                  <c:v>38317</c:v>
                </c:pt>
                <c:pt idx="1807">
                  <c:v>38320</c:v>
                </c:pt>
                <c:pt idx="1808">
                  <c:v>38321</c:v>
                </c:pt>
                <c:pt idx="1809">
                  <c:v>38322</c:v>
                </c:pt>
                <c:pt idx="1810">
                  <c:v>38323</c:v>
                </c:pt>
                <c:pt idx="1811">
                  <c:v>38324</c:v>
                </c:pt>
                <c:pt idx="1812">
                  <c:v>38327</c:v>
                </c:pt>
                <c:pt idx="1813">
                  <c:v>38328</c:v>
                </c:pt>
                <c:pt idx="1814">
                  <c:v>38329</c:v>
                </c:pt>
                <c:pt idx="1815">
                  <c:v>38330</c:v>
                </c:pt>
                <c:pt idx="1816">
                  <c:v>38331</c:v>
                </c:pt>
                <c:pt idx="1817">
                  <c:v>38334</c:v>
                </c:pt>
                <c:pt idx="1818">
                  <c:v>38335</c:v>
                </c:pt>
                <c:pt idx="1819">
                  <c:v>38336</c:v>
                </c:pt>
                <c:pt idx="1820">
                  <c:v>38337</c:v>
                </c:pt>
                <c:pt idx="1821">
                  <c:v>38338</c:v>
                </c:pt>
                <c:pt idx="1822">
                  <c:v>38341</c:v>
                </c:pt>
                <c:pt idx="1823">
                  <c:v>38342</c:v>
                </c:pt>
                <c:pt idx="1824">
                  <c:v>38343</c:v>
                </c:pt>
                <c:pt idx="1825">
                  <c:v>38344</c:v>
                </c:pt>
                <c:pt idx="1826">
                  <c:v>38348</c:v>
                </c:pt>
                <c:pt idx="1827">
                  <c:v>38349</c:v>
                </c:pt>
                <c:pt idx="1828">
                  <c:v>38350</c:v>
                </c:pt>
                <c:pt idx="1829">
                  <c:v>38351</c:v>
                </c:pt>
                <c:pt idx="1830">
                  <c:v>38352</c:v>
                </c:pt>
                <c:pt idx="1831">
                  <c:v>38355</c:v>
                </c:pt>
                <c:pt idx="1832">
                  <c:v>38356</c:v>
                </c:pt>
                <c:pt idx="1833">
                  <c:v>38357</c:v>
                </c:pt>
                <c:pt idx="1834">
                  <c:v>38358</c:v>
                </c:pt>
                <c:pt idx="1835">
                  <c:v>38359</c:v>
                </c:pt>
                <c:pt idx="1836">
                  <c:v>38362</c:v>
                </c:pt>
                <c:pt idx="1837">
                  <c:v>38363</c:v>
                </c:pt>
                <c:pt idx="1838">
                  <c:v>38364</c:v>
                </c:pt>
                <c:pt idx="1839">
                  <c:v>38365</c:v>
                </c:pt>
                <c:pt idx="1840">
                  <c:v>38366</c:v>
                </c:pt>
                <c:pt idx="1841">
                  <c:v>38369</c:v>
                </c:pt>
                <c:pt idx="1842">
                  <c:v>38370</c:v>
                </c:pt>
                <c:pt idx="1843">
                  <c:v>38371</c:v>
                </c:pt>
                <c:pt idx="1844">
                  <c:v>38372</c:v>
                </c:pt>
                <c:pt idx="1845">
                  <c:v>38373</c:v>
                </c:pt>
                <c:pt idx="1846">
                  <c:v>38376</c:v>
                </c:pt>
                <c:pt idx="1847">
                  <c:v>38377</c:v>
                </c:pt>
                <c:pt idx="1848">
                  <c:v>38378</c:v>
                </c:pt>
                <c:pt idx="1849">
                  <c:v>38379</c:v>
                </c:pt>
                <c:pt idx="1850">
                  <c:v>38380</c:v>
                </c:pt>
                <c:pt idx="1851">
                  <c:v>38383</c:v>
                </c:pt>
                <c:pt idx="1852">
                  <c:v>38384</c:v>
                </c:pt>
                <c:pt idx="1853">
                  <c:v>38385</c:v>
                </c:pt>
                <c:pt idx="1854">
                  <c:v>38386</c:v>
                </c:pt>
                <c:pt idx="1855">
                  <c:v>38387</c:v>
                </c:pt>
                <c:pt idx="1856">
                  <c:v>38390</c:v>
                </c:pt>
                <c:pt idx="1857">
                  <c:v>38391</c:v>
                </c:pt>
                <c:pt idx="1858">
                  <c:v>38392</c:v>
                </c:pt>
                <c:pt idx="1859">
                  <c:v>38393</c:v>
                </c:pt>
                <c:pt idx="1860">
                  <c:v>38394</c:v>
                </c:pt>
                <c:pt idx="1861">
                  <c:v>38397</c:v>
                </c:pt>
                <c:pt idx="1862">
                  <c:v>38398</c:v>
                </c:pt>
                <c:pt idx="1863">
                  <c:v>38399</c:v>
                </c:pt>
                <c:pt idx="1864">
                  <c:v>38400</c:v>
                </c:pt>
                <c:pt idx="1865">
                  <c:v>38401</c:v>
                </c:pt>
                <c:pt idx="1866">
                  <c:v>38404</c:v>
                </c:pt>
                <c:pt idx="1867">
                  <c:v>38405</c:v>
                </c:pt>
                <c:pt idx="1868">
                  <c:v>38406</c:v>
                </c:pt>
                <c:pt idx="1869">
                  <c:v>38407</c:v>
                </c:pt>
                <c:pt idx="1870">
                  <c:v>38408</c:v>
                </c:pt>
                <c:pt idx="1871">
                  <c:v>38411</c:v>
                </c:pt>
                <c:pt idx="1872">
                  <c:v>38412</c:v>
                </c:pt>
                <c:pt idx="1873">
                  <c:v>38413</c:v>
                </c:pt>
                <c:pt idx="1874">
                  <c:v>38414</c:v>
                </c:pt>
                <c:pt idx="1875">
                  <c:v>38415</c:v>
                </c:pt>
                <c:pt idx="1876">
                  <c:v>38418</c:v>
                </c:pt>
                <c:pt idx="1877">
                  <c:v>38419</c:v>
                </c:pt>
                <c:pt idx="1878">
                  <c:v>38420</c:v>
                </c:pt>
                <c:pt idx="1879">
                  <c:v>38421</c:v>
                </c:pt>
                <c:pt idx="1880">
                  <c:v>38422</c:v>
                </c:pt>
                <c:pt idx="1881">
                  <c:v>38425</c:v>
                </c:pt>
                <c:pt idx="1882">
                  <c:v>38426</c:v>
                </c:pt>
                <c:pt idx="1883">
                  <c:v>38427</c:v>
                </c:pt>
                <c:pt idx="1884">
                  <c:v>38428</c:v>
                </c:pt>
                <c:pt idx="1885">
                  <c:v>38429</c:v>
                </c:pt>
                <c:pt idx="1886">
                  <c:v>38432</c:v>
                </c:pt>
                <c:pt idx="1887">
                  <c:v>38433</c:v>
                </c:pt>
                <c:pt idx="1888">
                  <c:v>38434</c:v>
                </c:pt>
                <c:pt idx="1889">
                  <c:v>38435</c:v>
                </c:pt>
                <c:pt idx="1890">
                  <c:v>38439</c:v>
                </c:pt>
                <c:pt idx="1891">
                  <c:v>38440</c:v>
                </c:pt>
                <c:pt idx="1892">
                  <c:v>38441</c:v>
                </c:pt>
                <c:pt idx="1893">
                  <c:v>38442</c:v>
                </c:pt>
                <c:pt idx="1894">
                  <c:v>38443</c:v>
                </c:pt>
                <c:pt idx="1895">
                  <c:v>38446</c:v>
                </c:pt>
                <c:pt idx="1896">
                  <c:v>38447</c:v>
                </c:pt>
                <c:pt idx="1897">
                  <c:v>38448</c:v>
                </c:pt>
                <c:pt idx="1898">
                  <c:v>38449</c:v>
                </c:pt>
                <c:pt idx="1899">
                  <c:v>38450</c:v>
                </c:pt>
                <c:pt idx="1900">
                  <c:v>38453</c:v>
                </c:pt>
                <c:pt idx="1901">
                  <c:v>38454</c:v>
                </c:pt>
                <c:pt idx="1902">
                  <c:v>38455</c:v>
                </c:pt>
                <c:pt idx="1903">
                  <c:v>38456</c:v>
                </c:pt>
                <c:pt idx="1904">
                  <c:v>38457</c:v>
                </c:pt>
                <c:pt idx="1905">
                  <c:v>38460</c:v>
                </c:pt>
                <c:pt idx="1906">
                  <c:v>38461</c:v>
                </c:pt>
                <c:pt idx="1907">
                  <c:v>38462</c:v>
                </c:pt>
                <c:pt idx="1908">
                  <c:v>38463</c:v>
                </c:pt>
                <c:pt idx="1909">
                  <c:v>38464</c:v>
                </c:pt>
                <c:pt idx="1910">
                  <c:v>38467</c:v>
                </c:pt>
                <c:pt idx="1911">
                  <c:v>38468</c:v>
                </c:pt>
                <c:pt idx="1912">
                  <c:v>38469</c:v>
                </c:pt>
                <c:pt idx="1913">
                  <c:v>38470</c:v>
                </c:pt>
                <c:pt idx="1914">
                  <c:v>38471</c:v>
                </c:pt>
                <c:pt idx="1915">
                  <c:v>38472</c:v>
                </c:pt>
                <c:pt idx="1916">
                  <c:v>38474</c:v>
                </c:pt>
                <c:pt idx="1917">
                  <c:v>38475</c:v>
                </c:pt>
                <c:pt idx="1918">
                  <c:v>38476</c:v>
                </c:pt>
                <c:pt idx="1919">
                  <c:v>38477</c:v>
                </c:pt>
                <c:pt idx="1920">
                  <c:v>38478</c:v>
                </c:pt>
                <c:pt idx="1921">
                  <c:v>38481</c:v>
                </c:pt>
                <c:pt idx="1922">
                  <c:v>38482</c:v>
                </c:pt>
                <c:pt idx="1923">
                  <c:v>38483</c:v>
                </c:pt>
                <c:pt idx="1924">
                  <c:v>38484</c:v>
                </c:pt>
                <c:pt idx="1925">
                  <c:v>38485</c:v>
                </c:pt>
                <c:pt idx="1926">
                  <c:v>38488</c:v>
                </c:pt>
                <c:pt idx="1927">
                  <c:v>38489</c:v>
                </c:pt>
                <c:pt idx="1928">
                  <c:v>38490</c:v>
                </c:pt>
                <c:pt idx="1929">
                  <c:v>38491</c:v>
                </c:pt>
                <c:pt idx="1930">
                  <c:v>38492</c:v>
                </c:pt>
                <c:pt idx="1931">
                  <c:v>38495</c:v>
                </c:pt>
                <c:pt idx="1932">
                  <c:v>38496</c:v>
                </c:pt>
                <c:pt idx="1933">
                  <c:v>38497</c:v>
                </c:pt>
                <c:pt idx="1934">
                  <c:v>38498</c:v>
                </c:pt>
                <c:pt idx="1935">
                  <c:v>38499</c:v>
                </c:pt>
                <c:pt idx="1936">
                  <c:v>38502</c:v>
                </c:pt>
                <c:pt idx="1937">
                  <c:v>38503</c:v>
                </c:pt>
                <c:pt idx="1938">
                  <c:v>38504</c:v>
                </c:pt>
                <c:pt idx="1939">
                  <c:v>38505</c:v>
                </c:pt>
                <c:pt idx="1940">
                  <c:v>38506</c:v>
                </c:pt>
                <c:pt idx="1941">
                  <c:v>38509</c:v>
                </c:pt>
                <c:pt idx="1942">
                  <c:v>38510</c:v>
                </c:pt>
                <c:pt idx="1943">
                  <c:v>38511</c:v>
                </c:pt>
                <c:pt idx="1944">
                  <c:v>38512</c:v>
                </c:pt>
                <c:pt idx="1945">
                  <c:v>38513</c:v>
                </c:pt>
                <c:pt idx="1946">
                  <c:v>38516</c:v>
                </c:pt>
                <c:pt idx="1947">
                  <c:v>38517</c:v>
                </c:pt>
                <c:pt idx="1948">
                  <c:v>38518</c:v>
                </c:pt>
                <c:pt idx="1949">
                  <c:v>38519</c:v>
                </c:pt>
                <c:pt idx="1950">
                  <c:v>38520</c:v>
                </c:pt>
                <c:pt idx="1951">
                  <c:v>38523</c:v>
                </c:pt>
                <c:pt idx="1952">
                  <c:v>38524</c:v>
                </c:pt>
                <c:pt idx="1953">
                  <c:v>38525</c:v>
                </c:pt>
                <c:pt idx="1954">
                  <c:v>38526</c:v>
                </c:pt>
                <c:pt idx="1955">
                  <c:v>38527</c:v>
                </c:pt>
                <c:pt idx="1956">
                  <c:v>38530</c:v>
                </c:pt>
                <c:pt idx="1957">
                  <c:v>38531</c:v>
                </c:pt>
                <c:pt idx="1958">
                  <c:v>38532</c:v>
                </c:pt>
                <c:pt idx="1959">
                  <c:v>38533</c:v>
                </c:pt>
                <c:pt idx="1960">
                  <c:v>38534</c:v>
                </c:pt>
                <c:pt idx="1961">
                  <c:v>38537</c:v>
                </c:pt>
                <c:pt idx="1962">
                  <c:v>38538</c:v>
                </c:pt>
                <c:pt idx="1963">
                  <c:v>38539</c:v>
                </c:pt>
                <c:pt idx="1964">
                  <c:v>38540</c:v>
                </c:pt>
                <c:pt idx="1965">
                  <c:v>38541</c:v>
                </c:pt>
                <c:pt idx="1966">
                  <c:v>38544</c:v>
                </c:pt>
                <c:pt idx="1967">
                  <c:v>38545</c:v>
                </c:pt>
                <c:pt idx="1968">
                  <c:v>38546</c:v>
                </c:pt>
                <c:pt idx="1969">
                  <c:v>38547</c:v>
                </c:pt>
                <c:pt idx="1970">
                  <c:v>38548</c:v>
                </c:pt>
                <c:pt idx="1971">
                  <c:v>38551</c:v>
                </c:pt>
                <c:pt idx="1972">
                  <c:v>38552</c:v>
                </c:pt>
                <c:pt idx="1973">
                  <c:v>38553</c:v>
                </c:pt>
                <c:pt idx="1974">
                  <c:v>38554</c:v>
                </c:pt>
                <c:pt idx="1975">
                  <c:v>38555</c:v>
                </c:pt>
                <c:pt idx="1976">
                  <c:v>38558</c:v>
                </c:pt>
                <c:pt idx="1977">
                  <c:v>38559</c:v>
                </c:pt>
                <c:pt idx="1978">
                  <c:v>38560</c:v>
                </c:pt>
                <c:pt idx="1979">
                  <c:v>38561</c:v>
                </c:pt>
                <c:pt idx="1980">
                  <c:v>38562</c:v>
                </c:pt>
                <c:pt idx="1981">
                  <c:v>38564</c:v>
                </c:pt>
                <c:pt idx="1982">
                  <c:v>38565</c:v>
                </c:pt>
                <c:pt idx="1983">
                  <c:v>38566</c:v>
                </c:pt>
                <c:pt idx="1984">
                  <c:v>38567</c:v>
                </c:pt>
                <c:pt idx="1985">
                  <c:v>38568</c:v>
                </c:pt>
                <c:pt idx="1986">
                  <c:v>38569</c:v>
                </c:pt>
                <c:pt idx="1987">
                  <c:v>38572</c:v>
                </c:pt>
                <c:pt idx="1988">
                  <c:v>38573</c:v>
                </c:pt>
                <c:pt idx="1989">
                  <c:v>38574</c:v>
                </c:pt>
                <c:pt idx="1990">
                  <c:v>38575</c:v>
                </c:pt>
                <c:pt idx="1991">
                  <c:v>38576</c:v>
                </c:pt>
                <c:pt idx="1992">
                  <c:v>38579</c:v>
                </c:pt>
                <c:pt idx="1993">
                  <c:v>38580</c:v>
                </c:pt>
                <c:pt idx="1994">
                  <c:v>38581</c:v>
                </c:pt>
                <c:pt idx="1995">
                  <c:v>38582</c:v>
                </c:pt>
                <c:pt idx="1996">
                  <c:v>38583</c:v>
                </c:pt>
                <c:pt idx="1997">
                  <c:v>38586</c:v>
                </c:pt>
                <c:pt idx="1998">
                  <c:v>38587</c:v>
                </c:pt>
                <c:pt idx="1999">
                  <c:v>38588</c:v>
                </c:pt>
                <c:pt idx="2000">
                  <c:v>38589</c:v>
                </c:pt>
                <c:pt idx="2001">
                  <c:v>38590</c:v>
                </c:pt>
                <c:pt idx="2002">
                  <c:v>38593</c:v>
                </c:pt>
                <c:pt idx="2003">
                  <c:v>38594</c:v>
                </c:pt>
                <c:pt idx="2004">
                  <c:v>38595</c:v>
                </c:pt>
                <c:pt idx="2005">
                  <c:v>38596</c:v>
                </c:pt>
                <c:pt idx="2006">
                  <c:v>38597</c:v>
                </c:pt>
                <c:pt idx="2007">
                  <c:v>38600</c:v>
                </c:pt>
                <c:pt idx="2008">
                  <c:v>38601</c:v>
                </c:pt>
                <c:pt idx="2009">
                  <c:v>38602</c:v>
                </c:pt>
                <c:pt idx="2010">
                  <c:v>38603</c:v>
                </c:pt>
                <c:pt idx="2011">
                  <c:v>38604</c:v>
                </c:pt>
                <c:pt idx="2012">
                  <c:v>38607</c:v>
                </c:pt>
                <c:pt idx="2013">
                  <c:v>38608</c:v>
                </c:pt>
                <c:pt idx="2014">
                  <c:v>38609</c:v>
                </c:pt>
                <c:pt idx="2015">
                  <c:v>38610</c:v>
                </c:pt>
                <c:pt idx="2016">
                  <c:v>38611</c:v>
                </c:pt>
                <c:pt idx="2017">
                  <c:v>38614</c:v>
                </c:pt>
                <c:pt idx="2018">
                  <c:v>38615</c:v>
                </c:pt>
                <c:pt idx="2019">
                  <c:v>38616</c:v>
                </c:pt>
                <c:pt idx="2020">
                  <c:v>38617</c:v>
                </c:pt>
                <c:pt idx="2021">
                  <c:v>38618</c:v>
                </c:pt>
                <c:pt idx="2022">
                  <c:v>38621</c:v>
                </c:pt>
                <c:pt idx="2023">
                  <c:v>38622</c:v>
                </c:pt>
                <c:pt idx="2024">
                  <c:v>38623</c:v>
                </c:pt>
                <c:pt idx="2025">
                  <c:v>38624</c:v>
                </c:pt>
                <c:pt idx="2026">
                  <c:v>38625</c:v>
                </c:pt>
                <c:pt idx="2027">
                  <c:v>38628</c:v>
                </c:pt>
                <c:pt idx="2028">
                  <c:v>38629</c:v>
                </c:pt>
                <c:pt idx="2029">
                  <c:v>38630</c:v>
                </c:pt>
                <c:pt idx="2030">
                  <c:v>38631</c:v>
                </c:pt>
                <c:pt idx="2031">
                  <c:v>38632</c:v>
                </c:pt>
                <c:pt idx="2032">
                  <c:v>38635</c:v>
                </c:pt>
                <c:pt idx="2033">
                  <c:v>38636</c:v>
                </c:pt>
                <c:pt idx="2034">
                  <c:v>38637</c:v>
                </c:pt>
                <c:pt idx="2035">
                  <c:v>38638</c:v>
                </c:pt>
                <c:pt idx="2036">
                  <c:v>38639</c:v>
                </c:pt>
                <c:pt idx="2037">
                  <c:v>38642</c:v>
                </c:pt>
                <c:pt idx="2038">
                  <c:v>38643</c:v>
                </c:pt>
                <c:pt idx="2039">
                  <c:v>38644</c:v>
                </c:pt>
                <c:pt idx="2040">
                  <c:v>38645</c:v>
                </c:pt>
                <c:pt idx="2041">
                  <c:v>38646</c:v>
                </c:pt>
                <c:pt idx="2042">
                  <c:v>38649</c:v>
                </c:pt>
                <c:pt idx="2043">
                  <c:v>38650</c:v>
                </c:pt>
                <c:pt idx="2044">
                  <c:v>38651</c:v>
                </c:pt>
                <c:pt idx="2045">
                  <c:v>38652</c:v>
                </c:pt>
                <c:pt idx="2046">
                  <c:v>38653</c:v>
                </c:pt>
                <c:pt idx="2047">
                  <c:v>38656</c:v>
                </c:pt>
                <c:pt idx="2048">
                  <c:v>38657</c:v>
                </c:pt>
                <c:pt idx="2049">
                  <c:v>38658</c:v>
                </c:pt>
                <c:pt idx="2050">
                  <c:v>38659</c:v>
                </c:pt>
                <c:pt idx="2051">
                  <c:v>38660</c:v>
                </c:pt>
                <c:pt idx="2052">
                  <c:v>38663</c:v>
                </c:pt>
                <c:pt idx="2053">
                  <c:v>38664</c:v>
                </c:pt>
                <c:pt idx="2054">
                  <c:v>38665</c:v>
                </c:pt>
                <c:pt idx="2055">
                  <c:v>38666</c:v>
                </c:pt>
                <c:pt idx="2056">
                  <c:v>38667</c:v>
                </c:pt>
                <c:pt idx="2057">
                  <c:v>38670</c:v>
                </c:pt>
                <c:pt idx="2058">
                  <c:v>38671</c:v>
                </c:pt>
                <c:pt idx="2059">
                  <c:v>38672</c:v>
                </c:pt>
                <c:pt idx="2060">
                  <c:v>38673</c:v>
                </c:pt>
                <c:pt idx="2061">
                  <c:v>38674</c:v>
                </c:pt>
                <c:pt idx="2062">
                  <c:v>38677</c:v>
                </c:pt>
                <c:pt idx="2063">
                  <c:v>38678</c:v>
                </c:pt>
                <c:pt idx="2064">
                  <c:v>38679</c:v>
                </c:pt>
                <c:pt idx="2065">
                  <c:v>38680</c:v>
                </c:pt>
                <c:pt idx="2066">
                  <c:v>38681</c:v>
                </c:pt>
                <c:pt idx="2067">
                  <c:v>38684</c:v>
                </c:pt>
                <c:pt idx="2068">
                  <c:v>38685</c:v>
                </c:pt>
                <c:pt idx="2069">
                  <c:v>38686</c:v>
                </c:pt>
                <c:pt idx="2070">
                  <c:v>38687</c:v>
                </c:pt>
                <c:pt idx="2071">
                  <c:v>38688</c:v>
                </c:pt>
                <c:pt idx="2072">
                  <c:v>38691</c:v>
                </c:pt>
                <c:pt idx="2073">
                  <c:v>38692</c:v>
                </c:pt>
                <c:pt idx="2074">
                  <c:v>38693</c:v>
                </c:pt>
                <c:pt idx="2075">
                  <c:v>38694</c:v>
                </c:pt>
                <c:pt idx="2076">
                  <c:v>38695</c:v>
                </c:pt>
                <c:pt idx="2077">
                  <c:v>38698</c:v>
                </c:pt>
                <c:pt idx="2078">
                  <c:v>38699</c:v>
                </c:pt>
                <c:pt idx="2079">
                  <c:v>38700</c:v>
                </c:pt>
                <c:pt idx="2080">
                  <c:v>38701</c:v>
                </c:pt>
                <c:pt idx="2081">
                  <c:v>38702</c:v>
                </c:pt>
                <c:pt idx="2082">
                  <c:v>38705</c:v>
                </c:pt>
                <c:pt idx="2083">
                  <c:v>38706</c:v>
                </c:pt>
                <c:pt idx="2084">
                  <c:v>38707</c:v>
                </c:pt>
                <c:pt idx="2085">
                  <c:v>38708</c:v>
                </c:pt>
                <c:pt idx="2086">
                  <c:v>38709</c:v>
                </c:pt>
                <c:pt idx="2087">
                  <c:v>38713</c:v>
                </c:pt>
                <c:pt idx="2088">
                  <c:v>38714</c:v>
                </c:pt>
                <c:pt idx="2089">
                  <c:v>38715</c:v>
                </c:pt>
                <c:pt idx="2090">
                  <c:v>38716</c:v>
                </c:pt>
                <c:pt idx="2091">
                  <c:v>38717</c:v>
                </c:pt>
                <c:pt idx="2092">
                  <c:v>38720</c:v>
                </c:pt>
                <c:pt idx="2093">
                  <c:v>38721</c:v>
                </c:pt>
                <c:pt idx="2094">
                  <c:v>38722</c:v>
                </c:pt>
                <c:pt idx="2095">
                  <c:v>38723</c:v>
                </c:pt>
                <c:pt idx="2096">
                  <c:v>38726</c:v>
                </c:pt>
                <c:pt idx="2097">
                  <c:v>38727</c:v>
                </c:pt>
                <c:pt idx="2098">
                  <c:v>38728</c:v>
                </c:pt>
                <c:pt idx="2099">
                  <c:v>38729</c:v>
                </c:pt>
                <c:pt idx="2100">
                  <c:v>38730</c:v>
                </c:pt>
                <c:pt idx="2101">
                  <c:v>38733</c:v>
                </c:pt>
                <c:pt idx="2102">
                  <c:v>38734</c:v>
                </c:pt>
                <c:pt idx="2103">
                  <c:v>38735</c:v>
                </c:pt>
                <c:pt idx="2104">
                  <c:v>38736</c:v>
                </c:pt>
                <c:pt idx="2105">
                  <c:v>38737</c:v>
                </c:pt>
                <c:pt idx="2106">
                  <c:v>38740</c:v>
                </c:pt>
                <c:pt idx="2107">
                  <c:v>38741</c:v>
                </c:pt>
                <c:pt idx="2108">
                  <c:v>38742</c:v>
                </c:pt>
                <c:pt idx="2109">
                  <c:v>38743</c:v>
                </c:pt>
                <c:pt idx="2110">
                  <c:v>38744</c:v>
                </c:pt>
                <c:pt idx="2111">
                  <c:v>38747</c:v>
                </c:pt>
                <c:pt idx="2112">
                  <c:v>38748</c:v>
                </c:pt>
                <c:pt idx="2113">
                  <c:v>38749</c:v>
                </c:pt>
                <c:pt idx="2114">
                  <c:v>38750</c:v>
                </c:pt>
                <c:pt idx="2115">
                  <c:v>38751</c:v>
                </c:pt>
                <c:pt idx="2116">
                  <c:v>38754</c:v>
                </c:pt>
                <c:pt idx="2117">
                  <c:v>38755</c:v>
                </c:pt>
                <c:pt idx="2118">
                  <c:v>38756</c:v>
                </c:pt>
                <c:pt idx="2119">
                  <c:v>38757</c:v>
                </c:pt>
                <c:pt idx="2120">
                  <c:v>38758</c:v>
                </c:pt>
                <c:pt idx="2121">
                  <c:v>38761</c:v>
                </c:pt>
                <c:pt idx="2122">
                  <c:v>38762</c:v>
                </c:pt>
                <c:pt idx="2123">
                  <c:v>38763</c:v>
                </c:pt>
                <c:pt idx="2124">
                  <c:v>38764</c:v>
                </c:pt>
                <c:pt idx="2125">
                  <c:v>38765</c:v>
                </c:pt>
                <c:pt idx="2126">
                  <c:v>38768</c:v>
                </c:pt>
                <c:pt idx="2127">
                  <c:v>38769</c:v>
                </c:pt>
                <c:pt idx="2128">
                  <c:v>38770</c:v>
                </c:pt>
                <c:pt idx="2129">
                  <c:v>38771</c:v>
                </c:pt>
                <c:pt idx="2130">
                  <c:v>38772</c:v>
                </c:pt>
                <c:pt idx="2131">
                  <c:v>38775</c:v>
                </c:pt>
                <c:pt idx="2132">
                  <c:v>38776</c:v>
                </c:pt>
                <c:pt idx="2133">
                  <c:v>38777</c:v>
                </c:pt>
                <c:pt idx="2134">
                  <c:v>38778</c:v>
                </c:pt>
                <c:pt idx="2135">
                  <c:v>38779</c:v>
                </c:pt>
                <c:pt idx="2136">
                  <c:v>38782</c:v>
                </c:pt>
                <c:pt idx="2137">
                  <c:v>38783</c:v>
                </c:pt>
                <c:pt idx="2138">
                  <c:v>38784</c:v>
                </c:pt>
                <c:pt idx="2139">
                  <c:v>38785</c:v>
                </c:pt>
                <c:pt idx="2140">
                  <c:v>38786</c:v>
                </c:pt>
                <c:pt idx="2141">
                  <c:v>38789</c:v>
                </c:pt>
                <c:pt idx="2142">
                  <c:v>38790</c:v>
                </c:pt>
                <c:pt idx="2143">
                  <c:v>38791</c:v>
                </c:pt>
                <c:pt idx="2144">
                  <c:v>38792</c:v>
                </c:pt>
                <c:pt idx="2145">
                  <c:v>38793</c:v>
                </c:pt>
                <c:pt idx="2146">
                  <c:v>38796</c:v>
                </c:pt>
                <c:pt idx="2147">
                  <c:v>38797</c:v>
                </c:pt>
                <c:pt idx="2148">
                  <c:v>38798</c:v>
                </c:pt>
                <c:pt idx="2149">
                  <c:v>38799</c:v>
                </c:pt>
                <c:pt idx="2150">
                  <c:v>38800</c:v>
                </c:pt>
                <c:pt idx="2151">
                  <c:v>38803</c:v>
                </c:pt>
                <c:pt idx="2152">
                  <c:v>38804</c:v>
                </c:pt>
                <c:pt idx="2153">
                  <c:v>38805</c:v>
                </c:pt>
                <c:pt idx="2154">
                  <c:v>38806</c:v>
                </c:pt>
                <c:pt idx="2155">
                  <c:v>38807</c:v>
                </c:pt>
                <c:pt idx="2156">
                  <c:v>38810</c:v>
                </c:pt>
                <c:pt idx="2157">
                  <c:v>38811</c:v>
                </c:pt>
                <c:pt idx="2158">
                  <c:v>38812</c:v>
                </c:pt>
                <c:pt idx="2159">
                  <c:v>38813</c:v>
                </c:pt>
                <c:pt idx="2160">
                  <c:v>38814</c:v>
                </c:pt>
                <c:pt idx="2161">
                  <c:v>38817</c:v>
                </c:pt>
                <c:pt idx="2162">
                  <c:v>38818</c:v>
                </c:pt>
                <c:pt idx="2163">
                  <c:v>38819</c:v>
                </c:pt>
                <c:pt idx="2164">
                  <c:v>38820</c:v>
                </c:pt>
                <c:pt idx="2165">
                  <c:v>38824</c:v>
                </c:pt>
                <c:pt idx="2166">
                  <c:v>38825</c:v>
                </c:pt>
                <c:pt idx="2167">
                  <c:v>38826</c:v>
                </c:pt>
                <c:pt idx="2168">
                  <c:v>38827</c:v>
                </c:pt>
                <c:pt idx="2169">
                  <c:v>38828</c:v>
                </c:pt>
                <c:pt idx="2170">
                  <c:v>38831</c:v>
                </c:pt>
                <c:pt idx="2171">
                  <c:v>38832</c:v>
                </c:pt>
                <c:pt idx="2172">
                  <c:v>38833</c:v>
                </c:pt>
                <c:pt idx="2173">
                  <c:v>38834</c:v>
                </c:pt>
                <c:pt idx="2174">
                  <c:v>38835</c:v>
                </c:pt>
                <c:pt idx="2175">
                  <c:v>38837</c:v>
                </c:pt>
                <c:pt idx="2176">
                  <c:v>38838</c:v>
                </c:pt>
                <c:pt idx="2177">
                  <c:v>38839</c:v>
                </c:pt>
                <c:pt idx="2178">
                  <c:v>38840</c:v>
                </c:pt>
                <c:pt idx="2179">
                  <c:v>38841</c:v>
                </c:pt>
                <c:pt idx="2180">
                  <c:v>38842</c:v>
                </c:pt>
                <c:pt idx="2181">
                  <c:v>38845</c:v>
                </c:pt>
                <c:pt idx="2182">
                  <c:v>38846</c:v>
                </c:pt>
                <c:pt idx="2183">
                  <c:v>38847</c:v>
                </c:pt>
                <c:pt idx="2184">
                  <c:v>38848</c:v>
                </c:pt>
                <c:pt idx="2185">
                  <c:v>38849</c:v>
                </c:pt>
                <c:pt idx="2186">
                  <c:v>38852</c:v>
                </c:pt>
                <c:pt idx="2187">
                  <c:v>38853</c:v>
                </c:pt>
                <c:pt idx="2188">
                  <c:v>38854</c:v>
                </c:pt>
                <c:pt idx="2189">
                  <c:v>38855</c:v>
                </c:pt>
                <c:pt idx="2190">
                  <c:v>38856</c:v>
                </c:pt>
                <c:pt idx="2191">
                  <c:v>38859</c:v>
                </c:pt>
                <c:pt idx="2192">
                  <c:v>38860</c:v>
                </c:pt>
                <c:pt idx="2193">
                  <c:v>38861</c:v>
                </c:pt>
                <c:pt idx="2194">
                  <c:v>38862</c:v>
                </c:pt>
                <c:pt idx="2195">
                  <c:v>38863</c:v>
                </c:pt>
                <c:pt idx="2196">
                  <c:v>38866</c:v>
                </c:pt>
                <c:pt idx="2197">
                  <c:v>38867</c:v>
                </c:pt>
                <c:pt idx="2198">
                  <c:v>38868</c:v>
                </c:pt>
                <c:pt idx="2199">
                  <c:v>38869</c:v>
                </c:pt>
                <c:pt idx="2200">
                  <c:v>38870</c:v>
                </c:pt>
                <c:pt idx="2201">
                  <c:v>38873</c:v>
                </c:pt>
                <c:pt idx="2202">
                  <c:v>38874</c:v>
                </c:pt>
                <c:pt idx="2203">
                  <c:v>38875</c:v>
                </c:pt>
                <c:pt idx="2204">
                  <c:v>38876</c:v>
                </c:pt>
                <c:pt idx="2205">
                  <c:v>38877</c:v>
                </c:pt>
                <c:pt idx="2206">
                  <c:v>38880</c:v>
                </c:pt>
                <c:pt idx="2207">
                  <c:v>38881</c:v>
                </c:pt>
                <c:pt idx="2208">
                  <c:v>38882</c:v>
                </c:pt>
                <c:pt idx="2209">
                  <c:v>38883</c:v>
                </c:pt>
                <c:pt idx="2210">
                  <c:v>38884</c:v>
                </c:pt>
                <c:pt idx="2211">
                  <c:v>38887</c:v>
                </c:pt>
                <c:pt idx="2212">
                  <c:v>38888</c:v>
                </c:pt>
                <c:pt idx="2213">
                  <c:v>38889</c:v>
                </c:pt>
                <c:pt idx="2214">
                  <c:v>38890</c:v>
                </c:pt>
                <c:pt idx="2215">
                  <c:v>38891</c:v>
                </c:pt>
                <c:pt idx="2216">
                  <c:v>38894</c:v>
                </c:pt>
                <c:pt idx="2217">
                  <c:v>38895</c:v>
                </c:pt>
                <c:pt idx="2218">
                  <c:v>38896</c:v>
                </c:pt>
                <c:pt idx="2219">
                  <c:v>38897</c:v>
                </c:pt>
                <c:pt idx="2220">
                  <c:v>38898</c:v>
                </c:pt>
                <c:pt idx="2221">
                  <c:v>38901</c:v>
                </c:pt>
                <c:pt idx="2222">
                  <c:v>38902</c:v>
                </c:pt>
                <c:pt idx="2223">
                  <c:v>38903</c:v>
                </c:pt>
                <c:pt idx="2224">
                  <c:v>38904</c:v>
                </c:pt>
                <c:pt idx="2225">
                  <c:v>38905</c:v>
                </c:pt>
                <c:pt idx="2226">
                  <c:v>38908</c:v>
                </c:pt>
                <c:pt idx="2227">
                  <c:v>38909</c:v>
                </c:pt>
                <c:pt idx="2228">
                  <c:v>38910</c:v>
                </c:pt>
                <c:pt idx="2229">
                  <c:v>38911</c:v>
                </c:pt>
                <c:pt idx="2230">
                  <c:v>38912</c:v>
                </c:pt>
                <c:pt idx="2231">
                  <c:v>38915</c:v>
                </c:pt>
                <c:pt idx="2232">
                  <c:v>38916</c:v>
                </c:pt>
                <c:pt idx="2233">
                  <c:v>38917</c:v>
                </c:pt>
                <c:pt idx="2234">
                  <c:v>38918</c:v>
                </c:pt>
                <c:pt idx="2235">
                  <c:v>38919</c:v>
                </c:pt>
                <c:pt idx="2236">
                  <c:v>38922</c:v>
                </c:pt>
                <c:pt idx="2237">
                  <c:v>38923</c:v>
                </c:pt>
                <c:pt idx="2238">
                  <c:v>38924</c:v>
                </c:pt>
                <c:pt idx="2239">
                  <c:v>38925</c:v>
                </c:pt>
                <c:pt idx="2240">
                  <c:v>38926</c:v>
                </c:pt>
                <c:pt idx="2241">
                  <c:v>38929</c:v>
                </c:pt>
                <c:pt idx="2242">
                  <c:v>38930</c:v>
                </c:pt>
                <c:pt idx="2243">
                  <c:v>38931</c:v>
                </c:pt>
                <c:pt idx="2244">
                  <c:v>38932</c:v>
                </c:pt>
                <c:pt idx="2245">
                  <c:v>38933</c:v>
                </c:pt>
                <c:pt idx="2246">
                  <c:v>38936</c:v>
                </c:pt>
                <c:pt idx="2247">
                  <c:v>38937</c:v>
                </c:pt>
                <c:pt idx="2248">
                  <c:v>38938</c:v>
                </c:pt>
                <c:pt idx="2249">
                  <c:v>38939</c:v>
                </c:pt>
                <c:pt idx="2250">
                  <c:v>38940</c:v>
                </c:pt>
                <c:pt idx="2251">
                  <c:v>38943</c:v>
                </c:pt>
                <c:pt idx="2252">
                  <c:v>38944</c:v>
                </c:pt>
                <c:pt idx="2253">
                  <c:v>38945</c:v>
                </c:pt>
                <c:pt idx="2254">
                  <c:v>38946</c:v>
                </c:pt>
                <c:pt idx="2255">
                  <c:v>38947</c:v>
                </c:pt>
                <c:pt idx="2256">
                  <c:v>38950</c:v>
                </c:pt>
                <c:pt idx="2257">
                  <c:v>38951</c:v>
                </c:pt>
                <c:pt idx="2258">
                  <c:v>38952</c:v>
                </c:pt>
                <c:pt idx="2259">
                  <c:v>38953</c:v>
                </c:pt>
                <c:pt idx="2260">
                  <c:v>38954</c:v>
                </c:pt>
                <c:pt idx="2261">
                  <c:v>38957</c:v>
                </c:pt>
                <c:pt idx="2262">
                  <c:v>38958</c:v>
                </c:pt>
                <c:pt idx="2263">
                  <c:v>38959</c:v>
                </c:pt>
                <c:pt idx="2264">
                  <c:v>38960</c:v>
                </c:pt>
                <c:pt idx="2265">
                  <c:v>38961</c:v>
                </c:pt>
                <c:pt idx="2266">
                  <c:v>38964</c:v>
                </c:pt>
                <c:pt idx="2267">
                  <c:v>38965</c:v>
                </c:pt>
                <c:pt idx="2268">
                  <c:v>38966</c:v>
                </c:pt>
                <c:pt idx="2269">
                  <c:v>38967</c:v>
                </c:pt>
                <c:pt idx="2270">
                  <c:v>38968</c:v>
                </c:pt>
                <c:pt idx="2271">
                  <c:v>38971</c:v>
                </c:pt>
                <c:pt idx="2272">
                  <c:v>38972</c:v>
                </c:pt>
                <c:pt idx="2273">
                  <c:v>38973</c:v>
                </c:pt>
                <c:pt idx="2274">
                  <c:v>38974</c:v>
                </c:pt>
                <c:pt idx="2275">
                  <c:v>38975</c:v>
                </c:pt>
                <c:pt idx="2276">
                  <c:v>38978</c:v>
                </c:pt>
                <c:pt idx="2277">
                  <c:v>38979</c:v>
                </c:pt>
                <c:pt idx="2278">
                  <c:v>38980</c:v>
                </c:pt>
                <c:pt idx="2279">
                  <c:v>38981</c:v>
                </c:pt>
                <c:pt idx="2280">
                  <c:v>38982</c:v>
                </c:pt>
                <c:pt idx="2281">
                  <c:v>38985</c:v>
                </c:pt>
                <c:pt idx="2282">
                  <c:v>38986</c:v>
                </c:pt>
                <c:pt idx="2283">
                  <c:v>38987</c:v>
                </c:pt>
                <c:pt idx="2284">
                  <c:v>38988</c:v>
                </c:pt>
                <c:pt idx="2285">
                  <c:v>38989</c:v>
                </c:pt>
                <c:pt idx="2286">
                  <c:v>38990</c:v>
                </c:pt>
                <c:pt idx="2287">
                  <c:v>38992</c:v>
                </c:pt>
                <c:pt idx="2288">
                  <c:v>38993</c:v>
                </c:pt>
                <c:pt idx="2289">
                  <c:v>38994</c:v>
                </c:pt>
                <c:pt idx="2290">
                  <c:v>38995</c:v>
                </c:pt>
                <c:pt idx="2291">
                  <c:v>38996</c:v>
                </c:pt>
                <c:pt idx="2292">
                  <c:v>38999</c:v>
                </c:pt>
                <c:pt idx="2293">
                  <c:v>39000</c:v>
                </c:pt>
                <c:pt idx="2294">
                  <c:v>39001</c:v>
                </c:pt>
                <c:pt idx="2295">
                  <c:v>39002</c:v>
                </c:pt>
                <c:pt idx="2296">
                  <c:v>39003</c:v>
                </c:pt>
                <c:pt idx="2297">
                  <c:v>39006</c:v>
                </c:pt>
                <c:pt idx="2298">
                  <c:v>39007</c:v>
                </c:pt>
                <c:pt idx="2299">
                  <c:v>39008</c:v>
                </c:pt>
                <c:pt idx="2300">
                  <c:v>39009</c:v>
                </c:pt>
                <c:pt idx="2301">
                  <c:v>39010</c:v>
                </c:pt>
                <c:pt idx="2302">
                  <c:v>39013</c:v>
                </c:pt>
                <c:pt idx="2303">
                  <c:v>39014</c:v>
                </c:pt>
                <c:pt idx="2304">
                  <c:v>39015</c:v>
                </c:pt>
                <c:pt idx="2305">
                  <c:v>39016</c:v>
                </c:pt>
                <c:pt idx="2306">
                  <c:v>39017</c:v>
                </c:pt>
                <c:pt idx="2307">
                  <c:v>39020</c:v>
                </c:pt>
                <c:pt idx="2308">
                  <c:v>39021</c:v>
                </c:pt>
                <c:pt idx="2309">
                  <c:v>39022</c:v>
                </c:pt>
                <c:pt idx="2310">
                  <c:v>39023</c:v>
                </c:pt>
                <c:pt idx="2311">
                  <c:v>39024</c:v>
                </c:pt>
                <c:pt idx="2312">
                  <c:v>39027</c:v>
                </c:pt>
                <c:pt idx="2313">
                  <c:v>39028</c:v>
                </c:pt>
                <c:pt idx="2314">
                  <c:v>39029</c:v>
                </c:pt>
                <c:pt idx="2315">
                  <c:v>39030</c:v>
                </c:pt>
                <c:pt idx="2316">
                  <c:v>39031</c:v>
                </c:pt>
                <c:pt idx="2317">
                  <c:v>39034</c:v>
                </c:pt>
                <c:pt idx="2318">
                  <c:v>39035</c:v>
                </c:pt>
                <c:pt idx="2319">
                  <c:v>39036</c:v>
                </c:pt>
                <c:pt idx="2320">
                  <c:v>39037</c:v>
                </c:pt>
                <c:pt idx="2321">
                  <c:v>39038</c:v>
                </c:pt>
                <c:pt idx="2322">
                  <c:v>39041</c:v>
                </c:pt>
                <c:pt idx="2323">
                  <c:v>39042</c:v>
                </c:pt>
                <c:pt idx="2324">
                  <c:v>39043</c:v>
                </c:pt>
                <c:pt idx="2325">
                  <c:v>39044</c:v>
                </c:pt>
                <c:pt idx="2326">
                  <c:v>39045</c:v>
                </c:pt>
                <c:pt idx="2327">
                  <c:v>39048</c:v>
                </c:pt>
                <c:pt idx="2328">
                  <c:v>39049</c:v>
                </c:pt>
                <c:pt idx="2329">
                  <c:v>39050</c:v>
                </c:pt>
                <c:pt idx="2330">
                  <c:v>39051</c:v>
                </c:pt>
                <c:pt idx="2331">
                  <c:v>39052</c:v>
                </c:pt>
                <c:pt idx="2332">
                  <c:v>39055</c:v>
                </c:pt>
                <c:pt idx="2333">
                  <c:v>39056</c:v>
                </c:pt>
                <c:pt idx="2334">
                  <c:v>39057</c:v>
                </c:pt>
                <c:pt idx="2335">
                  <c:v>39058</c:v>
                </c:pt>
                <c:pt idx="2336">
                  <c:v>39059</c:v>
                </c:pt>
                <c:pt idx="2337">
                  <c:v>39062</c:v>
                </c:pt>
                <c:pt idx="2338">
                  <c:v>39063</c:v>
                </c:pt>
                <c:pt idx="2339">
                  <c:v>39064</c:v>
                </c:pt>
                <c:pt idx="2340">
                  <c:v>39065</c:v>
                </c:pt>
                <c:pt idx="2341">
                  <c:v>39066</c:v>
                </c:pt>
                <c:pt idx="2342">
                  <c:v>39069</c:v>
                </c:pt>
                <c:pt idx="2343">
                  <c:v>39070</c:v>
                </c:pt>
                <c:pt idx="2344">
                  <c:v>39071</c:v>
                </c:pt>
                <c:pt idx="2345">
                  <c:v>39072</c:v>
                </c:pt>
                <c:pt idx="2346">
                  <c:v>39073</c:v>
                </c:pt>
                <c:pt idx="2347">
                  <c:v>39077</c:v>
                </c:pt>
                <c:pt idx="2348">
                  <c:v>39078</c:v>
                </c:pt>
                <c:pt idx="2349">
                  <c:v>39079</c:v>
                </c:pt>
                <c:pt idx="2350">
                  <c:v>39080</c:v>
                </c:pt>
                <c:pt idx="2351">
                  <c:v>39082</c:v>
                </c:pt>
                <c:pt idx="2352">
                  <c:v>39084</c:v>
                </c:pt>
                <c:pt idx="2353">
                  <c:v>39085</c:v>
                </c:pt>
                <c:pt idx="2354">
                  <c:v>39086</c:v>
                </c:pt>
                <c:pt idx="2355">
                  <c:v>39087</c:v>
                </c:pt>
                <c:pt idx="2356">
                  <c:v>39090</c:v>
                </c:pt>
                <c:pt idx="2357">
                  <c:v>39091</c:v>
                </c:pt>
                <c:pt idx="2358">
                  <c:v>39092</c:v>
                </c:pt>
                <c:pt idx="2359">
                  <c:v>39093</c:v>
                </c:pt>
                <c:pt idx="2360">
                  <c:v>39094</c:v>
                </c:pt>
                <c:pt idx="2361">
                  <c:v>39097</c:v>
                </c:pt>
                <c:pt idx="2362">
                  <c:v>39098</c:v>
                </c:pt>
                <c:pt idx="2363">
                  <c:v>39099</c:v>
                </c:pt>
                <c:pt idx="2364">
                  <c:v>39100</c:v>
                </c:pt>
                <c:pt idx="2365">
                  <c:v>39101</c:v>
                </c:pt>
                <c:pt idx="2366">
                  <c:v>39104</c:v>
                </c:pt>
                <c:pt idx="2367">
                  <c:v>39105</c:v>
                </c:pt>
                <c:pt idx="2368">
                  <c:v>39106</c:v>
                </c:pt>
                <c:pt idx="2369">
                  <c:v>39107</c:v>
                </c:pt>
                <c:pt idx="2370">
                  <c:v>39108</c:v>
                </c:pt>
                <c:pt idx="2371">
                  <c:v>39111</c:v>
                </c:pt>
                <c:pt idx="2372">
                  <c:v>39112</c:v>
                </c:pt>
                <c:pt idx="2373">
                  <c:v>39113</c:v>
                </c:pt>
                <c:pt idx="2374">
                  <c:v>39114</c:v>
                </c:pt>
                <c:pt idx="2375">
                  <c:v>39115</c:v>
                </c:pt>
                <c:pt idx="2376">
                  <c:v>39118</c:v>
                </c:pt>
                <c:pt idx="2377">
                  <c:v>39119</c:v>
                </c:pt>
                <c:pt idx="2378">
                  <c:v>39120</c:v>
                </c:pt>
                <c:pt idx="2379">
                  <c:v>39121</c:v>
                </c:pt>
                <c:pt idx="2380">
                  <c:v>39122</c:v>
                </c:pt>
                <c:pt idx="2381">
                  <c:v>39125</c:v>
                </c:pt>
                <c:pt idx="2382">
                  <c:v>39126</c:v>
                </c:pt>
                <c:pt idx="2383">
                  <c:v>39127</c:v>
                </c:pt>
                <c:pt idx="2384">
                  <c:v>39128</c:v>
                </c:pt>
                <c:pt idx="2385">
                  <c:v>39129</c:v>
                </c:pt>
                <c:pt idx="2386">
                  <c:v>39132</c:v>
                </c:pt>
                <c:pt idx="2387">
                  <c:v>39133</c:v>
                </c:pt>
                <c:pt idx="2388">
                  <c:v>39134</c:v>
                </c:pt>
                <c:pt idx="2389">
                  <c:v>39135</c:v>
                </c:pt>
                <c:pt idx="2390">
                  <c:v>39136</c:v>
                </c:pt>
                <c:pt idx="2391">
                  <c:v>39139</c:v>
                </c:pt>
                <c:pt idx="2392">
                  <c:v>39140</c:v>
                </c:pt>
                <c:pt idx="2393">
                  <c:v>39141</c:v>
                </c:pt>
                <c:pt idx="2394">
                  <c:v>39142</c:v>
                </c:pt>
                <c:pt idx="2395">
                  <c:v>39143</c:v>
                </c:pt>
                <c:pt idx="2396">
                  <c:v>39146</c:v>
                </c:pt>
                <c:pt idx="2397">
                  <c:v>39147</c:v>
                </c:pt>
                <c:pt idx="2398">
                  <c:v>39148</c:v>
                </c:pt>
                <c:pt idx="2399">
                  <c:v>39149</c:v>
                </c:pt>
                <c:pt idx="2400">
                  <c:v>39150</c:v>
                </c:pt>
                <c:pt idx="2401">
                  <c:v>39153</c:v>
                </c:pt>
                <c:pt idx="2402">
                  <c:v>39154</c:v>
                </c:pt>
                <c:pt idx="2403">
                  <c:v>39155</c:v>
                </c:pt>
                <c:pt idx="2404">
                  <c:v>39156</c:v>
                </c:pt>
                <c:pt idx="2405">
                  <c:v>39157</c:v>
                </c:pt>
                <c:pt idx="2406">
                  <c:v>39160</c:v>
                </c:pt>
                <c:pt idx="2407">
                  <c:v>39161</c:v>
                </c:pt>
                <c:pt idx="2408">
                  <c:v>39162</c:v>
                </c:pt>
                <c:pt idx="2409">
                  <c:v>39163</c:v>
                </c:pt>
                <c:pt idx="2410">
                  <c:v>39164</c:v>
                </c:pt>
                <c:pt idx="2411">
                  <c:v>39167</c:v>
                </c:pt>
                <c:pt idx="2412">
                  <c:v>39168</c:v>
                </c:pt>
                <c:pt idx="2413">
                  <c:v>39169</c:v>
                </c:pt>
                <c:pt idx="2414">
                  <c:v>39170</c:v>
                </c:pt>
                <c:pt idx="2415">
                  <c:v>39171</c:v>
                </c:pt>
                <c:pt idx="2416">
                  <c:v>39172</c:v>
                </c:pt>
                <c:pt idx="2417">
                  <c:v>39174</c:v>
                </c:pt>
                <c:pt idx="2418">
                  <c:v>39175</c:v>
                </c:pt>
                <c:pt idx="2419">
                  <c:v>39176</c:v>
                </c:pt>
                <c:pt idx="2420">
                  <c:v>39177</c:v>
                </c:pt>
                <c:pt idx="2421">
                  <c:v>39181</c:v>
                </c:pt>
                <c:pt idx="2422">
                  <c:v>39182</c:v>
                </c:pt>
                <c:pt idx="2423">
                  <c:v>39183</c:v>
                </c:pt>
                <c:pt idx="2424">
                  <c:v>39184</c:v>
                </c:pt>
                <c:pt idx="2425">
                  <c:v>39185</c:v>
                </c:pt>
                <c:pt idx="2426">
                  <c:v>39188</c:v>
                </c:pt>
                <c:pt idx="2427">
                  <c:v>39189</c:v>
                </c:pt>
                <c:pt idx="2428">
                  <c:v>39190</c:v>
                </c:pt>
                <c:pt idx="2429">
                  <c:v>39191</c:v>
                </c:pt>
                <c:pt idx="2430">
                  <c:v>39192</c:v>
                </c:pt>
                <c:pt idx="2431">
                  <c:v>39195</c:v>
                </c:pt>
                <c:pt idx="2432">
                  <c:v>39196</c:v>
                </c:pt>
                <c:pt idx="2433">
                  <c:v>39197</c:v>
                </c:pt>
                <c:pt idx="2434">
                  <c:v>39198</c:v>
                </c:pt>
                <c:pt idx="2435">
                  <c:v>39199</c:v>
                </c:pt>
                <c:pt idx="2436">
                  <c:v>39202</c:v>
                </c:pt>
                <c:pt idx="2437">
                  <c:v>39203</c:v>
                </c:pt>
                <c:pt idx="2438">
                  <c:v>39204</c:v>
                </c:pt>
                <c:pt idx="2439">
                  <c:v>39205</c:v>
                </c:pt>
                <c:pt idx="2440">
                  <c:v>39206</c:v>
                </c:pt>
                <c:pt idx="2441">
                  <c:v>39209</c:v>
                </c:pt>
                <c:pt idx="2442">
                  <c:v>39210</c:v>
                </c:pt>
                <c:pt idx="2443">
                  <c:v>39211</c:v>
                </c:pt>
                <c:pt idx="2444">
                  <c:v>39212</c:v>
                </c:pt>
                <c:pt idx="2445">
                  <c:v>39213</c:v>
                </c:pt>
                <c:pt idx="2446">
                  <c:v>39216</c:v>
                </c:pt>
                <c:pt idx="2447">
                  <c:v>39217</c:v>
                </c:pt>
                <c:pt idx="2448">
                  <c:v>39218</c:v>
                </c:pt>
                <c:pt idx="2449">
                  <c:v>39219</c:v>
                </c:pt>
                <c:pt idx="2450">
                  <c:v>39220</c:v>
                </c:pt>
                <c:pt idx="2451">
                  <c:v>39223</c:v>
                </c:pt>
                <c:pt idx="2452">
                  <c:v>39224</c:v>
                </c:pt>
                <c:pt idx="2453">
                  <c:v>39225</c:v>
                </c:pt>
                <c:pt idx="2454">
                  <c:v>39226</c:v>
                </c:pt>
                <c:pt idx="2455">
                  <c:v>39227</c:v>
                </c:pt>
                <c:pt idx="2456">
                  <c:v>39231</c:v>
                </c:pt>
                <c:pt idx="2457">
                  <c:v>39232</c:v>
                </c:pt>
                <c:pt idx="2458">
                  <c:v>39233</c:v>
                </c:pt>
                <c:pt idx="2459">
                  <c:v>39234</c:v>
                </c:pt>
                <c:pt idx="2460">
                  <c:v>39237</c:v>
                </c:pt>
                <c:pt idx="2461">
                  <c:v>39238</c:v>
                </c:pt>
                <c:pt idx="2462">
                  <c:v>39239</c:v>
                </c:pt>
                <c:pt idx="2463">
                  <c:v>39240</c:v>
                </c:pt>
                <c:pt idx="2464">
                  <c:v>39241</c:v>
                </c:pt>
                <c:pt idx="2465">
                  <c:v>39244</c:v>
                </c:pt>
                <c:pt idx="2466">
                  <c:v>39245</c:v>
                </c:pt>
                <c:pt idx="2467">
                  <c:v>39246</c:v>
                </c:pt>
                <c:pt idx="2468">
                  <c:v>39247</c:v>
                </c:pt>
                <c:pt idx="2469">
                  <c:v>39248</c:v>
                </c:pt>
                <c:pt idx="2470">
                  <c:v>39251</c:v>
                </c:pt>
                <c:pt idx="2471">
                  <c:v>39252</c:v>
                </c:pt>
                <c:pt idx="2472">
                  <c:v>39253</c:v>
                </c:pt>
                <c:pt idx="2473">
                  <c:v>39254</c:v>
                </c:pt>
                <c:pt idx="2474">
                  <c:v>39255</c:v>
                </c:pt>
                <c:pt idx="2475">
                  <c:v>39258</c:v>
                </c:pt>
                <c:pt idx="2476">
                  <c:v>39259</c:v>
                </c:pt>
                <c:pt idx="2477">
                  <c:v>39260</c:v>
                </c:pt>
                <c:pt idx="2478">
                  <c:v>39261</c:v>
                </c:pt>
                <c:pt idx="2479">
                  <c:v>39262</c:v>
                </c:pt>
                <c:pt idx="2480">
                  <c:v>39263</c:v>
                </c:pt>
                <c:pt idx="2481">
                  <c:v>39265</c:v>
                </c:pt>
                <c:pt idx="2482">
                  <c:v>39266</c:v>
                </c:pt>
                <c:pt idx="2483">
                  <c:v>39267</c:v>
                </c:pt>
                <c:pt idx="2484">
                  <c:v>39268</c:v>
                </c:pt>
                <c:pt idx="2485">
                  <c:v>39269</c:v>
                </c:pt>
                <c:pt idx="2486">
                  <c:v>39272</c:v>
                </c:pt>
                <c:pt idx="2487">
                  <c:v>39273</c:v>
                </c:pt>
                <c:pt idx="2488">
                  <c:v>39274</c:v>
                </c:pt>
                <c:pt idx="2489">
                  <c:v>39275</c:v>
                </c:pt>
                <c:pt idx="2490">
                  <c:v>39276</c:v>
                </c:pt>
                <c:pt idx="2491">
                  <c:v>39279</c:v>
                </c:pt>
                <c:pt idx="2492">
                  <c:v>39280</c:v>
                </c:pt>
                <c:pt idx="2493">
                  <c:v>39281</c:v>
                </c:pt>
                <c:pt idx="2494">
                  <c:v>39282</c:v>
                </c:pt>
                <c:pt idx="2495">
                  <c:v>39283</c:v>
                </c:pt>
                <c:pt idx="2496">
                  <c:v>39286</c:v>
                </c:pt>
                <c:pt idx="2497">
                  <c:v>39287</c:v>
                </c:pt>
                <c:pt idx="2498">
                  <c:v>39288</c:v>
                </c:pt>
                <c:pt idx="2499">
                  <c:v>39289</c:v>
                </c:pt>
                <c:pt idx="2500">
                  <c:v>39290</c:v>
                </c:pt>
                <c:pt idx="2501">
                  <c:v>39293</c:v>
                </c:pt>
                <c:pt idx="2502">
                  <c:v>39294</c:v>
                </c:pt>
                <c:pt idx="2503">
                  <c:v>39295</c:v>
                </c:pt>
                <c:pt idx="2504">
                  <c:v>39296</c:v>
                </c:pt>
                <c:pt idx="2505">
                  <c:v>39297</c:v>
                </c:pt>
                <c:pt idx="2506">
                  <c:v>39300</c:v>
                </c:pt>
                <c:pt idx="2507">
                  <c:v>39301</c:v>
                </c:pt>
                <c:pt idx="2508">
                  <c:v>39302</c:v>
                </c:pt>
                <c:pt idx="2509">
                  <c:v>39303</c:v>
                </c:pt>
                <c:pt idx="2510">
                  <c:v>39304</c:v>
                </c:pt>
                <c:pt idx="2511">
                  <c:v>39307</c:v>
                </c:pt>
                <c:pt idx="2512">
                  <c:v>39308</c:v>
                </c:pt>
                <c:pt idx="2513">
                  <c:v>39309</c:v>
                </c:pt>
                <c:pt idx="2514">
                  <c:v>39310</c:v>
                </c:pt>
                <c:pt idx="2515">
                  <c:v>39311</c:v>
                </c:pt>
                <c:pt idx="2516">
                  <c:v>39314</c:v>
                </c:pt>
                <c:pt idx="2517">
                  <c:v>39315</c:v>
                </c:pt>
                <c:pt idx="2518">
                  <c:v>39316</c:v>
                </c:pt>
                <c:pt idx="2519">
                  <c:v>39317</c:v>
                </c:pt>
                <c:pt idx="2520">
                  <c:v>39318</c:v>
                </c:pt>
                <c:pt idx="2521">
                  <c:v>39321</c:v>
                </c:pt>
                <c:pt idx="2522">
                  <c:v>39322</c:v>
                </c:pt>
                <c:pt idx="2523">
                  <c:v>39323</c:v>
                </c:pt>
                <c:pt idx="2524">
                  <c:v>39324</c:v>
                </c:pt>
                <c:pt idx="2525">
                  <c:v>39325</c:v>
                </c:pt>
                <c:pt idx="2526">
                  <c:v>39328</c:v>
                </c:pt>
                <c:pt idx="2527">
                  <c:v>39329</c:v>
                </c:pt>
                <c:pt idx="2528">
                  <c:v>39330</c:v>
                </c:pt>
                <c:pt idx="2529">
                  <c:v>39331</c:v>
                </c:pt>
                <c:pt idx="2530">
                  <c:v>39332</c:v>
                </c:pt>
                <c:pt idx="2531">
                  <c:v>39335</c:v>
                </c:pt>
                <c:pt idx="2532">
                  <c:v>39336</c:v>
                </c:pt>
                <c:pt idx="2533">
                  <c:v>39337</c:v>
                </c:pt>
                <c:pt idx="2534">
                  <c:v>39338</c:v>
                </c:pt>
                <c:pt idx="2535">
                  <c:v>39339</c:v>
                </c:pt>
                <c:pt idx="2536">
                  <c:v>39342</c:v>
                </c:pt>
                <c:pt idx="2537">
                  <c:v>39343</c:v>
                </c:pt>
                <c:pt idx="2538">
                  <c:v>39344</c:v>
                </c:pt>
                <c:pt idx="2539">
                  <c:v>39345</c:v>
                </c:pt>
                <c:pt idx="2540">
                  <c:v>39346</c:v>
                </c:pt>
                <c:pt idx="2541">
                  <c:v>39349</c:v>
                </c:pt>
                <c:pt idx="2542">
                  <c:v>39350</c:v>
                </c:pt>
                <c:pt idx="2543">
                  <c:v>39351</c:v>
                </c:pt>
                <c:pt idx="2544">
                  <c:v>39352</c:v>
                </c:pt>
                <c:pt idx="2545">
                  <c:v>39353</c:v>
                </c:pt>
                <c:pt idx="2546">
                  <c:v>39355</c:v>
                </c:pt>
                <c:pt idx="2547">
                  <c:v>39356</c:v>
                </c:pt>
                <c:pt idx="2548">
                  <c:v>39357</c:v>
                </c:pt>
                <c:pt idx="2549">
                  <c:v>39358</c:v>
                </c:pt>
                <c:pt idx="2550">
                  <c:v>39359</c:v>
                </c:pt>
                <c:pt idx="2551">
                  <c:v>39360</c:v>
                </c:pt>
                <c:pt idx="2552">
                  <c:v>39363</c:v>
                </c:pt>
                <c:pt idx="2553">
                  <c:v>39364</c:v>
                </c:pt>
                <c:pt idx="2554">
                  <c:v>39365</c:v>
                </c:pt>
                <c:pt idx="2555">
                  <c:v>39366</c:v>
                </c:pt>
                <c:pt idx="2556">
                  <c:v>39367</c:v>
                </c:pt>
                <c:pt idx="2557">
                  <c:v>39370</c:v>
                </c:pt>
                <c:pt idx="2558">
                  <c:v>39371</c:v>
                </c:pt>
                <c:pt idx="2559">
                  <c:v>39372</c:v>
                </c:pt>
                <c:pt idx="2560">
                  <c:v>39373</c:v>
                </c:pt>
                <c:pt idx="2561">
                  <c:v>39374</c:v>
                </c:pt>
                <c:pt idx="2562">
                  <c:v>39377</c:v>
                </c:pt>
                <c:pt idx="2563">
                  <c:v>39378</c:v>
                </c:pt>
                <c:pt idx="2564">
                  <c:v>39379</c:v>
                </c:pt>
                <c:pt idx="2565">
                  <c:v>39380</c:v>
                </c:pt>
                <c:pt idx="2566">
                  <c:v>39381</c:v>
                </c:pt>
                <c:pt idx="2567">
                  <c:v>39384</c:v>
                </c:pt>
                <c:pt idx="2568">
                  <c:v>39385</c:v>
                </c:pt>
                <c:pt idx="2569">
                  <c:v>39386</c:v>
                </c:pt>
                <c:pt idx="2570">
                  <c:v>39387</c:v>
                </c:pt>
                <c:pt idx="2571">
                  <c:v>39388</c:v>
                </c:pt>
                <c:pt idx="2572">
                  <c:v>39391</c:v>
                </c:pt>
                <c:pt idx="2573">
                  <c:v>39392</c:v>
                </c:pt>
                <c:pt idx="2574">
                  <c:v>39393</c:v>
                </c:pt>
                <c:pt idx="2575">
                  <c:v>39394</c:v>
                </c:pt>
                <c:pt idx="2576">
                  <c:v>39395</c:v>
                </c:pt>
                <c:pt idx="2577">
                  <c:v>39398</c:v>
                </c:pt>
                <c:pt idx="2578">
                  <c:v>39399</c:v>
                </c:pt>
                <c:pt idx="2579">
                  <c:v>39400</c:v>
                </c:pt>
                <c:pt idx="2580">
                  <c:v>39401</c:v>
                </c:pt>
                <c:pt idx="2581">
                  <c:v>39402</c:v>
                </c:pt>
                <c:pt idx="2582">
                  <c:v>39405</c:v>
                </c:pt>
                <c:pt idx="2583">
                  <c:v>39406</c:v>
                </c:pt>
                <c:pt idx="2584">
                  <c:v>39407</c:v>
                </c:pt>
                <c:pt idx="2585">
                  <c:v>39408</c:v>
                </c:pt>
                <c:pt idx="2586">
                  <c:v>39409</c:v>
                </c:pt>
                <c:pt idx="2587">
                  <c:v>39412</c:v>
                </c:pt>
                <c:pt idx="2588">
                  <c:v>39413</c:v>
                </c:pt>
                <c:pt idx="2589">
                  <c:v>39414</c:v>
                </c:pt>
                <c:pt idx="2590">
                  <c:v>39415</c:v>
                </c:pt>
                <c:pt idx="2591">
                  <c:v>39416</c:v>
                </c:pt>
                <c:pt idx="2592">
                  <c:v>39419</c:v>
                </c:pt>
                <c:pt idx="2593">
                  <c:v>39420</c:v>
                </c:pt>
                <c:pt idx="2594">
                  <c:v>39421</c:v>
                </c:pt>
                <c:pt idx="2595">
                  <c:v>39422</c:v>
                </c:pt>
                <c:pt idx="2596">
                  <c:v>39423</c:v>
                </c:pt>
                <c:pt idx="2597">
                  <c:v>39426</c:v>
                </c:pt>
                <c:pt idx="2598">
                  <c:v>39427</c:v>
                </c:pt>
                <c:pt idx="2599">
                  <c:v>39428</c:v>
                </c:pt>
                <c:pt idx="2600">
                  <c:v>39429</c:v>
                </c:pt>
                <c:pt idx="2601">
                  <c:v>39430</c:v>
                </c:pt>
                <c:pt idx="2602">
                  <c:v>39433</c:v>
                </c:pt>
                <c:pt idx="2603">
                  <c:v>39434</c:v>
                </c:pt>
                <c:pt idx="2604">
                  <c:v>39435</c:v>
                </c:pt>
                <c:pt idx="2605">
                  <c:v>39436</c:v>
                </c:pt>
                <c:pt idx="2606">
                  <c:v>39437</c:v>
                </c:pt>
                <c:pt idx="2607">
                  <c:v>39440</c:v>
                </c:pt>
                <c:pt idx="2608">
                  <c:v>39442</c:v>
                </c:pt>
                <c:pt idx="2609">
                  <c:v>39443</c:v>
                </c:pt>
                <c:pt idx="2610">
                  <c:v>39444</c:v>
                </c:pt>
                <c:pt idx="2611">
                  <c:v>39447</c:v>
                </c:pt>
                <c:pt idx="2612">
                  <c:v>39449</c:v>
                </c:pt>
                <c:pt idx="2613">
                  <c:v>39450</c:v>
                </c:pt>
                <c:pt idx="2614">
                  <c:v>39451</c:v>
                </c:pt>
                <c:pt idx="2615">
                  <c:v>39454</c:v>
                </c:pt>
                <c:pt idx="2616">
                  <c:v>39455</c:v>
                </c:pt>
                <c:pt idx="2617">
                  <c:v>39456</c:v>
                </c:pt>
                <c:pt idx="2618">
                  <c:v>39457</c:v>
                </c:pt>
                <c:pt idx="2619">
                  <c:v>39458</c:v>
                </c:pt>
                <c:pt idx="2620">
                  <c:v>39461</c:v>
                </c:pt>
                <c:pt idx="2621">
                  <c:v>39462</c:v>
                </c:pt>
                <c:pt idx="2622">
                  <c:v>39463</c:v>
                </c:pt>
                <c:pt idx="2623">
                  <c:v>39464</c:v>
                </c:pt>
                <c:pt idx="2624">
                  <c:v>39465</c:v>
                </c:pt>
                <c:pt idx="2625">
                  <c:v>39468</c:v>
                </c:pt>
                <c:pt idx="2626">
                  <c:v>39469</c:v>
                </c:pt>
                <c:pt idx="2627">
                  <c:v>39470</c:v>
                </c:pt>
                <c:pt idx="2628">
                  <c:v>39471</c:v>
                </c:pt>
                <c:pt idx="2629">
                  <c:v>39472</c:v>
                </c:pt>
                <c:pt idx="2630">
                  <c:v>39475</c:v>
                </c:pt>
                <c:pt idx="2631">
                  <c:v>39476</c:v>
                </c:pt>
                <c:pt idx="2632">
                  <c:v>39477</c:v>
                </c:pt>
                <c:pt idx="2633">
                  <c:v>39478</c:v>
                </c:pt>
                <c:pt idx="2634">
                  <c:v>39479</c:v>
                </c:pt>
                <c:pt idx="2635">
                  <c:v>39482</c:v>
                </c:pt>
                <c:pt idx="2636">
                  <c:v>39483</c:v>
                </c:pt>
                <c:pt idx="2637">
                  <c:v>39484</c:v>
                </c:pt>
                <c:pt idx="2638">
                  <c:v>39485</c:v>
                </c:pt>
                <c:pt idx="2639">
                  <c:v>39486</c:v>
                </c:pt>
                <c:pt idx="2640">
                  <c:v>39489</c:v>
                </c:pt>
                <c:pt idx="2641">
                  <c:v>39490</c:v>
                </c:pt>
                <c:pt idx="2642">
                  <c:v>39491</c:v>
                </c:pt>
                <c:pt idx="2643">
                  <c:v>39492</c:v>
                </c:pt>
                <c:pt idx="2644">
                  <c:v>39493</c:v>
                </c:pt>
                <c:pt idx="2645">
                  <c:v>39496</c:v>
                </c:pt>
                <c:pt idx="2646">
                  <c:v>39497</c:v>
                </c:pt>
                <c:pt idx="2647">
                  <c:v>39498</c:v>
                </c:pt>
                <c:pt idx="2648">
                  <c:v>39499</c:v>
                </c:pt>
                <c:pt idx="2649">
                  <c:v>39500</c:v>
                </c:pt>
                <c:pt idx="2650">
                  <c:v>39503</c:v>
                </c:pt>
                <c:pt idx="2651">
                  <c:v>39504</c:v>
                </c:pt>
                <c:pt idx="2652">
                  <c:v>39505</c:v>
                </c:pt>
                <c:pt idx="2653">
                  <c:v>39506</c:v>
                </c:pt>
                <c:pt idx="2654">
                  <c:v>39507</c:v>
                </c:pt>
                <c:pt idx="2655">
                  <c:v>39510</c:v>
                </c:pt>
                <c:pt idx="2656">
                  <c:v>39511</c:v>
                </c:pt>
                <c:pt idx="2657">
                  <c:v>39512</c:v>
                </c:pt>
                <c:pt idx="2658">
                  <c:v>39513</c:v>
                </c:pt>
                <c:pt idx="2659">
                  <c:v>39514</c:v>
                </c:pt>
                <c:pt idx="2660">
                  <c:v>39517</c:v>
                </c:pt>
                <c:pt idx="2661">
                  <c:v>39518</c:v>
                </c:pt>
                <c:pt idx="2662">
                  <c:v>39519</c:v>
                </c:pt>
                <c:pt idx="2663">
                  <c:v>39520</c:v>
                </c:pt>
                <c:pt idx="2664">
                  <c:v>39521</c:v>
                </c:pt>
                <c:pt idx="2665">
                  <c:v>39524</c:v>
                </c:pt>
                <c:pt idx="2666">
                  <c:v>39525</c:v>
                </c:pt>
                <c:pt idx="2667">
                  <c:v>39526</c:v>
                </c:pt>
                <c:pt idx="2668">
                  <c:v>39527</c:v>
                </c:pt>
                <c:pt idx="2669">
                  <c:v>39531</c:v>
                </c:pt>
                <c:pt idx="2670">
                  <c:v>39532</c:v>
                </c:pt>
                <c:pt idx="2671">
                  <c:v>39533</c:v>
                </c:pt>
                <c:pt idx="2672">
                  <c:v>39534</c:v>
                </c:pt>
                <c:pt idx="2673">
                  <c:v>39535</c:v>
                </c:pt>
                <c:pt idx="2674">
                  <c:v>39538</c:v>
                </c:pt>
                <c:pt idx="2675">
                  <c:v>39539</c:v>
                </c:pt>
                <c:pt idx="2676">
                  <c:v>39540</c:v>
                </c:pt>
                <c:pt idx="2677">
                  <c:v>39541</c:v>
                </c:pt>
                <c:pt idx="2678">
                  <c:v>39542</c:v>
                </c:pt>
                <c:pt idx="2679">
                  <c:v>39545</c:v>
                </c:pt>
                <c:pt idx="2680">
                  <c:v>39546</c:v>
                </c:pt>
                <c:pt idx="2681">
                  <c:v>39547</c:v>
                </c:pt>
                <c:pt idx="2682">
                  <c:v>39548</c:v>
                </c:pt>
                <c:pt idx="2683">
                  <c:v>39549</c:v>
                </c:pt>
                <c:pt idx="2684">
                  <c:v>39552</c:v>
                </c:pt>
                <c:pt idx="2685">
                  <c:v>39553</c:v>
                </c:pt>
                <c:pt idx="2686">
                  <c:v>39554</c:v>
                </c:pt>
                <c:pt idx="2687">
                  <c:v>39555</c:v>
                </c:pt>
                <c:pt idx="2688">
                  <c:v>39556</c:v>
                </c:pt>
                <c:pt idx="2689">
                  <c:v>39559</c:v>
                </c:pt>
                <c:pt idx="2690">
                  <c:v>39560</c:v>
                </c:pt>
                <c:pt idx="2691">
                  <c:v>39561</c:v>
                </c:pt>
                <c:pt idx="2692">
                  <c:v>39562</c:v>
                </c:pt>
                <c:pt idx="2693">
                  <c:v>39563</c:v>
                </c:pt>
                <c:pt idx="2694">
                  <c:v>39566</c:v>
                </c:pt>
                <c:pt idx="2695">
                  <c:v>39567</c:v>
                </c:pt>
                <c:pt idx="2696">
                  <c:v>39568</c:v>
                </c:pt>
                <c:pt idx="2697">
                  <c:v>39569</c:v>
                </c:pt>
                <c:pt idx="2698">
                  <c:v>39570</c:v>
                </c:pt>
                <c:pt idx="2699">
                  <c:v>39573</c:v>
                </c:pt>
                <c:pt idx="2700">
                  <c:v>39574</c:v>
                </c:pt>
                <c:pt idx="2701">
                  <c:v>39575</c:v>
                </c:pt>
                <c:pt idx="2702">
                  <c:v>39576</c:v>
                </c:pt>
                <c:pt idx="2703">
                  <c:v>39577</c:v>
                </c:pt>
                <c:pt idx="2704">
                  <c:v>39580</c:v>
                </c:pt>
                <c:pt idx="2705">
                  <c:v>39581</c:v>
                </c:pt>
                <c:pt idx="2706">
                  <c:v>39582</c:v>
                </c:pt>
                <c:pt idx="2707">
                  <c:v>39583</c:v>
                </c:pt>
                <c:pt idx="2708">
                  <c:v>39584</c:v>
                </c:pt>
                <c:pt idx="2709">
                  <c:v>39587</c:v>
                </c:pt>
                <c:pt idx="2710">
                  <c:v>39588</c:v>
                </c:pt>
                <c:pt idx="2711">
                  <c:v>39589</c:v>
                </c:pt>
                <c:pt idx="2712">
                  <c:v>39590</c:v>
                </c:pt>
                <c:pt idx="2713">
                  <c:v>39591</c:v>
                </c:pt>
                <c:pt idx="2714">
                  <c:v>39594</c:v>
                </c:pt>
                <c:pt idx="2715">
                  <c:v>39595</c:v>
                </c:pt>
                <c:pt idx="2716">
                  <c:v>39596</c:v>
                </c:pt>
                <c:pt idx="2717">
                  <c:v>39597</c:v>
                </c:pt>
                <c:pt idx="2718">
                  <c:v>39598</c:v>
                </c:pt>
                <c:pt idx="2719">
                  <c:v>39599</c:v>
                </c:pt>
                <c:pt idx="2720">
                  <c:v>39601</c:v>
                </c:pt>
                <c:pt idx="2721">
                  <c:v>39602</c:v>
                </c:pt>
                <c:pt idx="2722">
                  <c:v>39603</c:v>
                </c:pt>
                <c:pt idx="2723">
                  <c:v>39604</c:v>
                </c:pt>
                <c:pt idx="2724">
                  <c:v>39605</c:v>
                </c:pt>
                <c:pt idx="2725">
                  <c:v>39608</c:v>
                </c:pt>
                <c:pt idx="2726">
                  <c:v>39609</c:v>
                </c:pt>
                <c:pt idx="2727">
                  <c:v>39610</c:v>
                </c:pt>
                <c:pt idx="2728">
                  <c:v>39611</c:v>
                </c:pt>
                <c:pt idx="2729">
                  <c:v>39612</c:v>
                </c:pt>
                <c:pt idx="2730">
                  <c:v>39615</c:v>
                </c:pt>
                <c:pt idx="2731">
                  <c:v>39616</c:v>
                </c:pt>
                <c:pt idx="2732">
                  <c:v>39617</c:v>
                </c:pt>
                <c:pt idx="2733">
                  <c:v>39618</c:v>
                </c:pt>
                <c:pt idx="2734">
                  <c:v>39619</c:v>
                </c:pt>
                <c:pt idx="2735">
                  <c:v>39622</c:v>
                </c:pt>
                <c:pt idx="2736">
                  <c:v>39623</c:v>
                </c:pt>
                <c:pt idx="2737">
                  <c:v>39624</c:v>
                </c:pt>
                <c:pt idx="2738">
                  <c:v>39625</c:v>
                </c:pt>
                <c:pt idx="2739">
                  <c:v>39626</c:v>
                </c:pt>
                <c:pt idx="2740">
                  <c:v>39629</c:v>
                </c:pt>
                <c:pt idx="2741">
                  <c:v>39630</c:v>
                </c:pt>
                <c:pt idx="2742">
                  <c:v>39631</c:v>
                </c:pt>
                <c:pt idx="2743">
                  <c:v>39632</c:v>
                </c:pt>
                <c:pt idx="2744">
                  <c:v>39633</c:v>
                </c:pt>
                <c:pt idx="2745">
                  <c:v>39636</c:v>
                </c:pt>
                <c:pt idx="2746">
                  <c:v>39637</c:v>
                </c:pt>
                <c:pt idx="2747">
                  <c:v>39638</c:v>
                </c:pt>
                <c:pt idx="2748">
                  <c:v>39639</c:v>
                </c:pt>
                <c:pt idx="2749">
                  <c:v>39640</c:v>
                </c:pt>
                <c:pt idx="2750">
                  <c:v>39643</c:v>
                </c:pt>
                <c:pt idx="2751">
                  <c:v>39644</c:v>
                </c:pt>
                <c:pt idx="2752">
                  <c:v>39645</c:v>
                </c:pt>
                <c:pt idx="2753">
                  <c:v>39646</c:v>
                </c:pt>
                <c:pt idx="2754">
                  <c:v>39647</c:v>
                </c:pt>
                <c:pt idx="2755">
                  <c:v>39650</c:v>
                </c:pt>
                <c:pt idx="2756">
                  <c:v>39651</c:v>
                </c:pt>
                <c:pt idx="2757">
                  <c:v>39652</c:v>
                </c:pt>
                <c:pt idx="2758">
                  <c:v>39653</c:v>
                </c:pt>
                <c:pt idx="2759">
                  <c:v>39654</c:v>
                </c:pt>
                <c:pt idx="2760">
                  <c:v>39657</c:v>
                </c:pt>
                <c:pt idx="2761">
                  <c:v>39658</c:v>
                </c:pt>
                <c:pt idx="2762">
                  <c:v>39659</c:v>
                </c:pt>
                <c:pt idx="2763">
                  <c:v>39660</c:v>
                </c:pt>
                <c:pt idx="2764">
                  <c:v>39661</c:v>
                </c:pt>
                <c:pt idx="2765">
                  <c:v>39664</c:v>
                </c:pt>
                <c:pt idx="2766">
                  <c:v>39665</c:v>
                </c:pt>
                <c:pt idx="2767">
                  <c:v>39666</c:v>
                </c:pt>
                <c:pt idx="2768">
                  <c:v>39667</c:v>
                </c:pt>
                <c:pt idx="2769">
                  <c:v>39668</c:v>
                </c:pt>
                <c:pt idx="2770">
                  <c:v>39671</c:v>
                </c:pt>
                <c:pt idx="2771">
                  <c:v>39672</c:v>
                </c:pt>
                <c:pt idx="2772">
                  <c:v>39673</c:v>
                </c:pt>
                <c:pt idx="2773">
                  <c:v>39674</c:v>
                </c:pt>
                <c:pt idx="2774">
                  <c:v>39675</c:v>
                </c:pt>
                <c:pt idx="2775">
                  <c:v>39678</c:v>
                </c:pt>
                <c:pt idx="2776">
                  <c:v>39679</c:v>
                </c:pt>
                <c:pt idx="2777">
                  <c:v>39680</c:v>
                </c:pt>
                <c:pt idx="2778">
                  <c:v>39681</c:v>
                </c:pt>
                <c:pt idx="2779">
                  <c:v>39682</c:v>
                </c:pt>
                <c:pt idx="2780">
                  <c:v>39685</c:v>
                </c:pt>
                <c:pt idx="2781">
                  <c:v>39686</c:v>
                </c:pt>
                <c:pt idx="2782">
                  <c:v>39687</c:v>
                </c:pt>
                <c:pt idx="2783">
                  <c:v>39688</c:v>
                </c:pt>
                <c:pt idx="2784">
                  <c:v>39689</c:v>
                </c:pt>
                <c:pt idx="2785">
                  <c:v>39691</c:v>
                </c:pt>
                <c:pt idx="2786">
                  <c:v>39692</c:v>
                </c:pt>
                <c:pt idx="2787">
                  <c:v>39693</c:v>
                </c:pt>
                <c:pt idx="2788">
                  <c:v>39694</c:v>
                </c:pt>
                <c:pt idx="2789">
                  <c:v>39695</c:v>
                </c:pt>
                <c:pt idx="2790">
                  <c:v>39696</c:v>
                </c:pt>
                <c:pt idx="2791">
                  <c:v>39699</c:v>
                </c:pt>
                <c:pt idx="2792">
                  <c:v>39700</c:v>
                </c:pt>
                <c:pt idx="2793">
                  <c:v>39701</c:v>
                </c:pt>
                <c:pt idx="2794">
                  <c:v>39702</c:v>
                </c:pt>
                <c:pt idx="2795">
                  <c:v>39703</c:v>
                </c:pt>
                <c:pt idx="2796">
                  <c:v>39706</c:v>
                </c:pt>
                <c:pt idx="2797">
                  <c:v>39707</c:v>
                </c:pt>
                <c:pt idx="2798">
                  <c:v>39708</c:v>
                </c:pt>
                <c:pt idx="2799">
                  <c:v>39709</c:v>
                </c:pt>
                <c:pt idx="2800">
                  <c:v>39710</c:v>
                </c:pt>
                <c:pt idx="2801">
                  <c:v>39713</c:v>
                </c:pt>
                <c:pt idx="2802">
                  <c:v>39714</c:v>
                </c:pt>
                <c:pt idx="2803">
                  <c:v>39715</c:v>
                </c:pt>
                <c:pt idx="2804">
                  <c:v>39716</c:v>
                </c:pt>
                <c:pt idx="2805">
                  <c:v>39717</c:v>
                </c:pt>
                <c:pt idx="2806">
                  <c:v>39720</c:v>
                </c:pt>
                <c:pt idx="2807">
                  <c:v>39721</c:v>
                </c:pt>
                <c:pt idx="2808">
                  <c:v>39722</c:v>
                </c:pt>
                <c:pt idx="2809">
                  <c:v>39723</c:v>
                </c:pt>
                <c:pt idx="2810">
                  <c:v>39724</c:v>
                </c:pt>
                <c:pt idx="2811">
                  <c:v>39727</c:v>
                </c:pt>
                <c:pt idx="2812">
                  <c:v>39728</c:v>
                </c:pt>
                <c:pt idx="2813">
                  <c:v>39729</c:v>
                </c:pt>
                <c:pt idx="2814">
                  <c:v>39730</c:v>
                </c:pt>
                <c:pt idx="2815">
                  <c:v>39731</c:v>
                </c:pt>
                <c:pt idx="2816">
                  <c:v>39734</c:v>
                </c:pt>
                <c:pt idx="2817">
                  <c:v>39735</c:v>
                </c:pt>
                <c:pt idx="2818">
                  <c:v>39736</c:v>
                </c:pt>
                <c:pt idx="2819">
                  <c:v>39737</c:v>
                </c:pt>
                <c:pt idx="2820">
                  <c:v>39738</c:v>
                </c:pt>
                <c:pt idx="2821">
                  <c:v>39741</c:v>
                </c:pt>
                <c:pt idx="2822">
                  <c:v>39742</c:v>
                </c:pt>
                <c:pt idx="2823">
                  <c:v>39743</c:v>
                </c:pt>
                <c:pt idx="2824">
                  <c:v>39744</c:v>
                </c:pt>
                <c:pt idx="2825">
                  <c:v>39745</c:v>
                </c:pt>
                <c:pt idx="2826">
                  <c:v>39748</c:v>
                </c:pt>
                <c:pt idx="2827">
                  <c:v>39749</c:v>
                </c:pt>
                <c:pt idx="2828">
                  <c:v>39750</c:v>
                </c:pt>
                <c:pt idx="2829">
                  <c:v>39751</c:v>
                </c:pt>
                <c:pt idx="2830">
                  <c:v>39752</c:v>
                </c:pt>
                <c:pt idx="2831">
                  <c:v>39755</c:v>
                </c:pt>
                <c:pt idx="2832">
                  <c:v>39756</c:v>
                </c:pt>
                <c:pt idx="2833">
                  <c:v>39757</c:v>
                </c:pt>
                <c:pt idx="2834">
                  <c:v>39758</c:v>
                </c:pt>
                <c:pt idx="2835">
                  <c:v>39759</c:v>
                </c:pt>
                <c:pt idx="2836">
                  <c:v>39762</c:v>
                </c:pt>
                <c:pt idx="2837">
                  <c:v>39763</c:v>
                </c:pt>
                <c:pt idx="2838">
                  <c:v>39764</c:v>
                </c:pt>
                <c:pt idx="2839">
                  <c:v>39765</c:v>
                </c:pt>
                <c:pt idx="2840">
                  <c:v>39766</c:v>
                </c:pt>
                <c:pt idx="2841">
                  <c:v>39769</c:v>
                </c:pt>
                <c:pt idx="2842">
                  <c:v>39770</c:v>
                </c:pt>
                <c:pt idx="2843">
                  <c:v>39771</c:v>
                </c:pt>
                <c:pt idx="2844">
                  <c:v>39772</c:v>
                </c:pt>
                <c:pt idx="2845">
                  <c:v>39773</c:v>
                </c:pt>
                <c:pt idx="2846">
                  <c:v>39776</c:v>
                </c:pt>
                <c:pt idx="2847">
                  <c:v>39777</c:v>
                </c:pt>
                <c:pt idx="2848">
                  <c:v>39778</c:v>
                </c:pt>
                <c:pt idx="2849">
                  <c:v>39779</c:v>
                </c:pt>
                <c:pt idx="2850">
                  <c:v>39780</c:v>
                </c:pt>
                <c:pt idx="2851">
                  <c:v>39782</c:v>
                </c:pt>
                <c:pt idx="2852">
                  <c:v>39783</c:v>
                </c:pt>
                <c:pt idx="2853">
                  <c:v>39784</c:v>
                </c:pt>
                <c:pt idx="2854">
                  <c:v>39785</c:v>
                </c:pt>
                <c:pt idx="2855">
                  <c:v>39786</c:v>
                </c:pt>
                <c:pt idx="2856">
                  <c:v>39787</c:v>
                </c:pt>
                <c:pt idx="2857">
                  <c:v>39790</c:v>
                </c:pt>
                <c:pt idx="2858">
                  <c:v>39791</c:v>
                </c:pt>
                <c:pt idx="2859">
                  <c:v>39792</c:v>
                </c:pt>
                <c:pt idx="2860">
                  <c:v>39793</c:v>
                </c:pt>
                <c:pt idx="2861">
                  <c:v>39794</c:v>
                </c:pt>
                <c:pt idx="2862">
                  <c:v>39797</c:v>
                </c:pt>
                <c:pt idx="2863">
                  <c:v>39798</c:v>
                </c:pt>
                <c:pt idx="2864">
                  <c:v>39799</c:v>
                </c:pt>
                <c:pt idx="2865">
                  <c:v>39800</c:v>
                </c:pt>
                <c:pt idx="2866">
                  <c:v>39801</c:v>
                </c:pt>
                <c:pt idx="2867">
                  <c:v>39804</c:v>
                </c:pt>
                <c:pt idx="2868">
                  <c:v>39805</c:v>
                </c:pt>
                <c:pt idx="2869">
                  <c:v>39806</c:v>
                </c:pt>
                <c:pt idx="2870">
                  <c:v>39808</c:v>
                </c:pt>
                <c:pt idx="2871">
                  <c:v>39811</c:v>
                </c:pt>
                <c:pt idx="2872">
                  <c:v>39812</c:v>
                </c:pt>
                <c:pt idx="2873">
                  <c:v>39813</c:v>
                </c:pt>
                <c:pt idx="2874">
                  <c:v>39815</c:v>
                </c:pt>
                <c:pt idx="2875">
                  <c:v>39818</c:v>
                </c:pt>
                <c:pt idx="2876">
                  <c:v>39819</c:v>
                </c:pt>
                <c:pt idx="2877">
                  <c:v>39820</c:v>
                </c:pt>
                <c:pt idx="2878">
                  <c:v>39821</c:v>
                </c:pt>
                <c:pt idx="2879">
                  <c:v>39822</c:v>
                </c:pt>
                <c:pt idx="2880">
                  <c:v>39825</c:v>
                </c:pt>
                <c:pt idx="2881">
                  <c:v>39826</c:v>
                </c:pt>
                <c:pt idx="2882">
                  <c:v>39827</c:v>
                </c:pt>
                <c:pt idx="2883">
                  <c:v>39828</c:v>
                </c:pt>
                <c:pt idx="2884">
                  <c:v>39829</c:v>
                </c:pt>
                <c:pt idx="2885">
                  <c:v>39832</c:v>
                </c:pt>
                <c:pt idx="2886">
                  <c:v>39833</c:v>
                </c:pt>
                <c:pt idx="2887">
                  <c:v>39834</c:v>
                </c:pt>
                <c:pt idx="2888">
                  <c:v>39835</c:v>
                </c:pt>
                <c:pt idx="2889">
                  <c:v>39836</c:v>
                </c:pt>
                <c:pt idx="2890">
                  <c:v>39839</c:v>
                </c:pt>
                <c:pt idx="2891">
                  <c:v>39840</c:v>
                </c:pt>
                <c:pt idx="2892">
                  <c:v>39841</c:v>
                </c:pt>
                <c:pt idx="2893">
                  <c:v>39842</c:v>
                </c:pt>
                <c:pt idx="2894">
                  <c:v>39843</c:v>
                </c:pt>
                <c:pt idx="2895">
                  <c:v>39844</c:v>
                </c:pt>
                <c:pt idx="2896">
                  <c:v>39846</c:v>
                </c:pt>
                <c:pt idx="2897">
                  <c:v>39847</c:v>
                </c:pt>
                <c:pt idx="2898">
                  <c:v>39848</c:v>
                </c:pt>
                <c:pt idx="2899">
                  <c:v>39849</c:v>
                </c:pt>
                <c:pt idx="2900">
                  <c:v>39850</c:v>
                </c:pt>
                <c:pt idx="2901">
                  <c:v>39853</c:v>
                </c:pt>
                <c:pt idx="2902">
                  <c:v>39854</c:v>
                </c:pt>
                <c:pt idx="2903">
                  <c:v>39855</c:v>
                </c:pt>
                <c:pt idx="2904">
                  <c:v>39856</c:v>
                </c:pt>
                <c:pt idx="2905">
                  <c:v>39857</c:v>
                </c:pt>
                <c:pt idx="2906">
                  <c:v>39860</c:v>
                </c:pt>
                <c:pt idx="2907">
                  <c:v>39861</c:v>
                </c:pt>
                <c:pt idx="2908">
                  <c:v>39862</c:v>
                </c:pt>
                <c:pt idx="2909">
                  <c:v>39863</c:v>
                </c:pt>
                <c:pt idx="2910">
                  <c:v>39864</c:v>
                </c:pt>
                <c:pt idx="2911">
                  <c:v>39867</c:v>
                </c:pt>
                <c:pt idx="2912">
                  <c:v>39868</c:v>
                </c:pt>
                <c:pt idx="2913">
                  <c:v>39869</c:v>
                </c:pt>
                <c:pt idx="2914">
                  <c:v>39870</c:v>
                </c:pt>
                <c:pt idx="2915">
                  <c:v>39871</c:v>
                </c:pt>
                <c:pt idx="2916">
                  <c:v>39872</c:v>
                </c:pt>
                <c:pt idx="2917">
                  <c:v>39874</c:v>
                </c:pt>
                <c:pt idx="2918">
                  <c:v>39875</c:v>
                </c:pt>
                <c:pt idx="2919">
                  <c:v>39876</c:v>
                </c:pt>
                <c:pt idx="2920">
                  <c:v>39877</c:v>
                </c:pt>
                <c:pt idx="2921">
                  <c:v>39878</c:v>
                </c:pt>
                <c:pt idx="2922">
                  <c:v>39881</c:v>
                </c:pt>
                <c:pt idx="2923">
                  <c:v>39882</c:v>
                </c:pt>
                <c:pt idx="2924">
                  <c:v>39883</c:v>
                </c:pt>
                <c:pt idx="2925">
                  <c:v>39884</c:v>
                </c:pt>
                <c:pt idx="2926">
                  <c:v>39885</c:v>
                </c:pt>
                <c:pt idx="2927">
                  <c:v>39888</c:v>
                </c:pt>
                <c:pt idx="2928">
                  <c:v>39889</c:v>
                </c:pt>
                <c:pt idx="2929">
                  <c:v>39890</c:v>
                </c:pt>
                <c:pt idx="2930">
                  <c:v>39891</c:v>
                </c:pt>
                <c:pt idx="2931">
                  <c:v>39892</c:v>
                </c:pt>
                <c:pt idx="2932">
                  <c:v>39895</c:v>
                </c:pt>
                <c:pt idx="2933">
                  <c:v>39896</c:v>
                </c:pt>
                <c:pt idx="2934">
                  <c:v>39897</c:v>
                </c:pt>
                <c:pt idx="2935">
                  <c:v>39898</c:v>
                </c:pt>
                <c:pt idx="2936">
                  <c:v>39899</c:v>
                </c:pt>
                <c:pt idx="2937">
                  <c:v>39902</c:v>
                </c:pt>
                <c:pt idx="2938">
                  <c:v>39903</c:v>
                </c:pt>
                <c:pt idx="2939">
                  <c:v>39904</c:v>
                </c:pt>
                <c:pt idx="2940">
                  <c:v>39905</c:v>
                </c:pt>
                <c:pt idx="2941">
                  <c:v>39906</c:v>
                </c:pt>
                <c:pt idx="2942">
                  <c:v>39909</c:v>
                </c:pt>
                <c:pt idx="2943">
                  <c:v>39910</c:v>
                </c:pt>
                <c:pt idx="2944">
                  <c:v>39911</c:v>
                </c:pt>
                <c:pt idx="2945">
                  <c:v>39912</c:v>
                </c:pt>
                <c:pt idx="2946">
                  <c:v>39916</c:v>
                </c:pt>
                <c:pt idx="2947">
                  <c:v>39917</c:v>
                </c:pt>
                <c:pt idx="2948">
                  <c:v>39918</c:v>
                </c:pt>
                <c:pt idx="2949">
                  <c:v>39919</c:v>
                </c:pt>
                <c:pt idx="2950">
                  <c:v>39920</c:v>
                </c:pt>
                <c:pt idx="2951">
                  <c:v>39923</c:v>
                </c:pt>
                <c:pt idx="2952">
                  <c:v>39924</c:v>
                </c:pt>
                <c:pt idx="2953">
                  <c:v>39925</c:v>
                </c:pt>
                <c:pt idx="2954">
                  <c:v>39926</c:v>
                </c:pt>
                <c:pt idx="2955">
                  <c:v>39927</c:v>
                </c:pt>
                <c:pt idx="2956">
                  <c:v>39930</c:v>
                </c:pt>
                <c:pt idx="2957">
                  <c:v>39931</c:v>
                </c:pt>
                <c:pt idx="2958">
                  <c:v>39932</c:v>
                </c:pt>
                <c:pt idx="2959">
                  <c:v>39933</c:v>
                </c:pt>
                <c:pt idx="2960">
                  <c:v>39934</c:v>
                </c:pt>
                <c:pt idx="2961">
                  <c:v>39937</c:v>
                </c:pt>
                <c:pt idx="2962">
                  <c:v>39938</c:v>
                </c:pt>
                <c:pt idx="2963">
                  <c:v>39939</c:v>
                </c:pt>
                <c:pt idx="2964">
                  <c:v>39940</c:v>
                </c:pt>
                <c:pt idx="2965">
                  <c:v>39941</c:v>
                </c:pt>
                <c:pt idx="2966">
                  <c:v>39944</c:v>
                </c:pt>
                <c:pt idx="2967">
                  <c:v>39945</c:v>
                </c:pt>
                <c:pt idx="2968">
                  <c:v>39946</c:v>
                </c:pt>
                <c:pt idx="2969">
                  <c:v>39947</c:v>
                </c:pt>
                <c:pt idx="2970">
                  <c:v>39948</c:v>
                </c:pt>
                <c:pt idx="2971">
                  <c:v>39951</c:v>
                </c:pt>
                <c:pt idx="2972">
                  <c:v>39952</c:v>
                </c:pt>
                <c:pt idx="2973">
                  <c:v>39953</c:v>
                </c:pt>
                <c:pt idx="2974">
                  <c:v>39954</c:v>
                </c:pt>
                <c:pt idx="2975">
                  <c:v>39955</c:v>
                </c:pt>
                <c:pt idx="2976">
                  <c:v>39958</c:v>
                </c:pt>
                <c:pt idx="2977">
                  <c:v>39959</c:v>
                </c:pt>
                <c:pt idx="2978">
                  <c:v>39960</c:v>
                </c:pt>
                <c:pt idx="2979">
                  <c:v>39961</c:v>
                </c:pt>
                <c:pt idx="2980">
                  <c:v>39962</c:v>
                </c:pt>
                <c:pt idx="2981">
                  <c:v>39964</c:v>
                </c:pt>
                <c:pt idx="2982">
                  <c:v>39965</c:v>
                </c:pt>
                <c:pt idx="2983">
                  <c:v>39966</c:v>
                </c:pt>
                <c:pt idx="2984">
                  <c:v>39967</c:v>
                </c:pt>
                <c:pt idx="2985">
                  <c:v>39968</c:v>
                </c:pt>
                <c:pt idx="2986">
                  <c:v>39969</c:v>
                </c:pt>
                <c:pt idx="2987">
                  <c:v>39972</c:v>
                </c:pt>
                <c:pt idx="2988">
                  <c:v>39973</c:v>
                </c:pt>
                <c:pt idx="2989">
                  <c:v>39974</c:v>
                </c:pt>
                <c:pt idx="2990">
                  <c:v>39975</c:v>
                </c:pt>
                <c:pt idx="2991">
                  <c:v>39976</c:v>
                </c:pt>
                <c:pt idx="2992">
                  <c:v>39979</c:v>
                </c:pt>
                <c:pt idx="2993">
                  <c:v>39980</c:v>
                </c:pt>
                <c:pt idx="2994">
                  <c:v>39981</c:v>
                </c:pt>
                <c:pt idx="2995">
                  <c:v>39982</c:v>
                </c:pt>
                <c:pt idx="2996">
                  <c:v>39983</c:v>
                </c:pt>
                <c:pt idx="2997">
                  <c:v>39986</c:v>
                </c:pt>
                <c:pt idx="2998">
                  <c:v>39987</c:v>
                </c:pt>
                <c:pt idx="2999">
                  <c:v>39988</c:v>
                </c:pt>
                <c:pt idx="3000">
                  <c:v>39989</c:v>
                </c:pt>
                <c:pt idx="3001">
                  <c:v>39990</c:v>
                </c:pt>
                <c:pt idx="3002">
                  <c:v>39993</c:v>
                </c:pt>
                <c:pt idx="3003">
                  <c:v>39994</c:v>
                </c:pt>
                <c:pt idx="3004">
                  <c:v>39995</c:v>
                </c:pt>
                <c:pt idx="3005">
                  <c:v>39996</c:v>
                </c:pt>
                <c:pt idx="3006">
                  <c:v>39997</c:v>
                </c:pt>
                <c:pt idx="3007">
                  <c:v>40000</c:v>
                </c:pt>
                <c:pt idx="3008">
                  <c:v>40001</c:v>
                </c:pt>
                <c:pt idx="3009">
                  <c:v>40002</c:v>
                </c:pt>
                <c:pt idx="3010">
                  <c:v>40003</c:v>
                </c:pt>
                <c:pt idx="3011">
                  <c:v>40004</c:v>
                </c:pt>
                <c:pt idx="3012">
                  <c:v>40007</c:v>
                </c:pt>
                <c:pt idx="3013">
                  <c:v>40008</c:v>
                </c:pt>
                <c:pt idx="3014">
                  <c:v>40009</c:v>
                </c:pt>
                <c:pt idx="3015">
                  <c:v>40010</c:v>
                </c:pt>
                <c:pt idx="3016">
                  <c:v>40011</c:v>
                </c:pt>
                <c:pt idx="3017">
                  <c:v>40014</c:v>
                </c:pt>
                <c:pt idx="3018">
                  <c:v>40015</c:v>
                </c:pt>
                <c:pt idx="3019">
                  <c:v>40016</c:v>
                </c:pt>
                <c:pt idx="3020">
                  <c:v>40017</c:v>
                </c:pt>
                <c:pt idx="3021">
                  <c:v>40018</c:v>
                </c:pt>
                <c:pt idx="3022">
                  <c:v>40021</c:v>
                </c:pt>
                <c:pt idx="3023">
                  <c:v>40022</c:v>
                </c:pt>
                <c:pt idx="3024">
                  <c:v>40023</c:v>
                </c:pt>
                <c:pt idx="3025">
                  <c:v>40024</c:v>
                </c:pt>
                <c:pt idx="3026">
                  <c:v>40025</c:v>
                </c:pt>
                <c:pt idx="3027">
                  <c:v>40028</c:v>
                </c:pt>
                <c:pt idx="3028">
                  <c:v>40029</c:v>
                </c:pt>
                <c:pt idx="3029">
                  <c:v>40030</c:v>
                </c:pt>
                <c:pt idx="3030">
                  <c:v>40031</c:v>
                </c:pt>
                <c:pt idx="3031">
                  <c:v>40032</c:v>
                </c:pt>
                <c:pt idx="3032">
                  <c:v>40035</c:v>
                </c:pt>
                <c:pt idx="3033">
                  <c:v>40036</c:v>
                </c:pt>
                <c:pt idx="3034">
                  <c:v>40037</c:v>
                </c:pt>
                <c:pt idx="3035">
                  <c:v>40038</c:v>
                </c:pt>
                <c:pt idx="3036">
                  <c:v>40039</c:v>
                </c:pt>
                <c:pt idx="3037">
                  <c:v>40042</c:v>
                </c:pt>
                <c:pt idx="3038">
                  <c:v>40043</c:v>
                </c:pt>
                <c:pt idx="3039">
                  <c:v>40044</c:v>
                </c:pt>
                <c:pt idx="3040">
                  <c:v>40045</c:v>
                </c:pt>
                <c:pt idx="3041">
                  <c:v>40046</c:v>
                </c:pt>
                <c:pt idx="3042">
                  <c:v>40049</c:v>
                </c:pt>
                <c:pt idx="3043">
                  <c:v>40050</c:v>
                </c:pt>
                <c:pt idx="3044">
                  <c:v>40051</c:v>
                </c:pt>
                <c:pt idx="3045">
                  <c:v>40052</c:v>
                </c:pt>
                <c:pt idx="3046">
                  <c:v>40053</c:v>
                </c:pt>
                <c:pt idx="3047">
                  <c:v>40056</c:v>
                </c:pt>
                <c:pt idx="3048">
                  <c:v>40057</c:v>
                </c:pt>
                <c:pt idx="3049">
                  <c:v>40058</c:v>
                </c:pt>
                <c:pt idx="3050">
                  <c:v>40059</c:v>
                </c:pt>
                <c:pt idx="3051">
                  <c:v>40060</c:v>
                </c:pt>
                <c:pt idx="3052">
                  <c:v>40063</c:v>
                </c:pt>
                <c:pt idx="3053">
                  <c:v>40064</c:v>
                </c:pt>
                <c:pt idx="3054">
                  <c:v>40065</c:v>
                </c:pt>
                <c:pt idx="3055">
                  <c:v>40066</c:v>
                </c:pt>
                <c:pt idx="3056">
                  <c:v>40067</c:v>
                </c:pt>
                <c:pt idx="3057">
                  <c:v>40070</c:v>
                </c:pt>
                <c:pt idx="3058">
                  <c:v>40071</c:v>
                </c:pt>
                <c:pt idx="3059">
                  <c:v>40072</c:v>
                </c:pt>
                <c:pt idx="3060">
                  <c:v>40073</c:v>
                </c:pt>
                <c:pt idx="3061">
                  <c:v>40074</c:v>
                </c:pt>
                <c:pt idx="3062">
                  <c:v>40077</c:v>
                </c:pt>
                <c:pt idx="3063">
                  <c:v>40078</c:v>
                </c:pt>
                <c:pt idx="3064">
                  <c:v>40079</c:v>
                </c:pt>
                <c:pt idx="3065">
                  <c:v>40080</c:v>
                </c:pt>
                <c:pt idx="3066">
                  <c:v>40081</c:v>
                </c:pt>
                <c:pt idx="3067">
                  <c:v>40084</c:v>
                </c:pt>
                <c:pt idx="3068">
                  <c:v>40085</c:v>
                </c:pt>
                <c:pt idx="3069">
                  <c:v>40086</c:v>
                </c:pt>
                <c:pt idx="3070">
                  <c:v>40087</c:v>
                </c:pt>
                <c:pt idx="3071">
                  <c:v>40088</c:v>
                </c:pt>
                <c:pt idx="3072">
                  <c:v>40091</c:v>
                </c:pt>
                <c:pt idx="3073">
                  <c:v>40092</c:v>
                </c:pt>
                <c:pt idx="3074">
                  <c:v>40093</c:v>
                </c:pt>
                <c:pt idx="3075">
                  <c:v>40094</c:v>
                </c:pt>
                <c:pt idx="3076">
                  <c:v>40095</c:v>
                </c:pt>
                <c:pt idx="3077">
                  <c:v>40098</c:v>
                </c:pt>
                <c:pt idx="3078">
                  <c:v>40099</c:v>
                </c:pt>
                <c:pt idx="3079">
                  <c:v>40100</c:v>
                </c:pt>
                <c:pt idx="3080">
                  <c:v>40101</c:v>
                </c:pt>
                <c:pt idx="3081">
                  <c:v>40102</c:v>
                </c:pt>
                <c:pt idx="3082">
                  <c:v>40105</c:v>
                </c:pt>
                <c:pt idx="3083">
                  <c:v>40106</c:v>
                </c:pt>
                <c:pt idx="3084">
                  <c:v>40107</c:v>
                </c:pt>
                <c:pt idx="3085">
                  <c:v>40108</c:v>
                </c:pt>
                <c:pt idx="3086">
                  <c:v>40109</c:v>
                </c:pt>
                <c:pt idx="3087">
                  <c:v>40112</c:v>
                </c:pt>
                <c:pt idx="3088">
                  <c:v>40113</c:v>
                </c:pt>
                <c:pt idx="3089">
                  <c:v>40114</c:v>
                </c:pt>
                <c:pt idx="3090">
                  <c:v>40115</c:v>
                </c:pt>
                <c:pt idx="3091">
                  <c:v>40116</c:v>
                </c:pt>
                <c:pt idx="3092">
                  <c:v>40117</c:v>
                </c:pt>
                <c:pt idx="3093">
                  <c:v>40119</c:v>
                </c:pt>
                <c:pt idx="3094">
                  <c:v>40120</c:v>
                </c:pt>
                <c:pt idx="3095">
                  <c:v>40121</c:v>
                </c:pt>
                <c:pt idx="3096">
                  <c:v>40122</c:v>
                </c:pt>
                <c:pt idx="3097">
                  <c:v>40123</c:v>
                </c:pt>
                <c:pt idx="3098">
                  <c:v>40126</c:v>
                </c:pt>
                <c:pt idx="3099">
                  <c:v>40127</c:v>
                </c:pt>
                <c:pt idx="3100">
                  <c:v>40128</c:v>
                </c:pt>
                <c:pt idx="3101">
                  <c:v>40129</c:v>
                </c:pt>
                <c:pt idx="3102">
                  <c:v>40130</c:v>
                </c:pt>
                <c:pt idx="3103">
                  <c:v>40133</c:v>
                </c:pt>
                <c:pt idx="3104">
                  <c:v>40134</c:v>
                </c:pt>
                <c:pt idx="3105">
                  <c:v>40135</c:v>
                </c:pt>
                <c:pt idx="3106">
                  <c:v>40136</c:v>
                </c:pt>
                <c:pt idx="3107">
                  <c:v>40137</c:v>
                </c:pt>
                <c:pt idx="3108">
                  <c:v>40140</c:v>
                </c:pt>
                <c:pt idx="3109">
                  <c:v>40141</c:v>
                </c:pt>
                <c:pt idx="3110">
                  <c:v>40142</c:v>
                </c:pt>
                <c:pt idx="3111">
                  <c:v>40143</c:v>
                </c:pt>
                <c:pt idx="3112">
                  <c:v>40144</c:v>
                </c:pt>
                <c:pt idx="3113">
                  <c:v>40147</c:v>
                </c:pt>
                <c:pt idx="3114">
                  <c:v>40148</c:v>
                </c:pt>
                <c:pt idx="3115">
                  <c:v>40149</c:v>
                </c:pt>
                <c:pt idx="3116">
                  <c:v>40150</c:v>
                </c:pt>
                <c:pt idx="3117">
                  <c:v>40151</c:v>
                </c:pt>
                <c:pt idx="3118">
                  <c:v>40154</c:v>
                </c:pt>
                <c:pt idx="3119">
                  <c:v>40155</c:v>
                </c:pt>
                <c:pt idx="3120">
                  <c:v>40156</c:v>
                </c:pt>
                <c:pt idx="3121">
                  <c:v>40157</c:v>
                </c:pt>
                <c:pt idx="3122">
                  <c:v>40158</c:v>
                </c:pt>
                <c:pt idx="3123">
                  <c:v>40161</c:v>
                </c:pt>
                <c:pt idx="3124">
                  <c:v>40162</c:v>
                </c:pt>
                <c:pt idx="3125">
                  <c:v>40163</c:v>
                </c:pt>
                <c:pt idx="3126">
                  <c:v>40164</c:v>
                </c:pt>
                <c:pt idx="3127">
                  <c:v>40165</c:v>
                </c:pt>
                <c:pt idx="3128">
                  <c:v>40168</c:v>
                </c:pt>
                <c:pt idx="3129">
                  <c:v>40169</c:v>
                </c:pt>
                <c:pt idx="3130">
                  <c:v>40170</c:v>
                </c:pt>
                <c:pt idx="3131">
                  <c:v>40171</c:v>
                </c:pt>
                <c:pt idx="3132">
                  <c:v>40175</c:v>
                </c:pt>
                <c:pt idx="3133">
                  <c:v>40176</c:v>
                </c:pt>
                <c:pt idx="3134">
                  <c:v>40177</c:v>
                </c:pt>
                <c:pt idx="3135">
                  <c:v>40178</c:v>
                </c:pt>
                <c:pt idx="3136">
                  <c:v>40182</c:v>
                </c:pt>
                <c:pt idx="3137">
                  <c:v>40183</c:v>
                </c:pt>
                <c:pt idx="3138">
                  <c:v>40184</c:v>
                </c:pt>
                <c:pt idx="3139">
                  <c:v>40185</c:v>
                </c:pt>
                <c:pt idx="3140">
                  <c:v>40186</c:v>
                </c:pt>
                <c:pt idx="3141">
                  <c:v>40189</c:v>
                </c:pt>
                <c:pt idx="3142">
                  <c:v>40190</c:v>
                </c:pt>
                <c:pt idx="3143">
                  <c:v>40191</c:v>
                </c:pt>
                <c:pt idx="3144">
                  <c:v>40192</c:v>
                </c:pt>
                <c:pt idx="3145">
                  <c:v>40193</c:v>
                </c:pt>
                <c:pt idx="3146">
                  <c:v>40196</c:v>
                </c:pt>
                <c:pt idx="3147">
                  <c:v>40197</c:v>
                </c:pt>
                <c:pt idx="3148">
                  <c:v>40198</c:v>
                </c:pt>
                <c:pt idx="3149">
                  <c:v>40199</c:v>
                </c:pt>
                <c:pt idx="3150">
                  <c:v>40200</c:v>
                </c:pt>
                <c:pt idx="3151">
                  <c:v>40203</c:v>
                </c:pt>
                <c:pt idx="3152">
                  <c:v>40204</c:v>
                </c:pt>
                <c:pt idx="3153">
                  <c:v>40205</c:v>
                </c:pt>
                <c:pt idx="3154">
                  <c:v>40206</c:v>
                </c:pt>
                <c:pt idx="3155">
                  <c:v>40207</c:v>
                </c:pt>
                <c:pt idx="3156">
                  <c:v>40209</c:v>
                </c:pt>
                <c:pt idx="3157">
                  <c:v>40210</c:v>
                </c:pt>
                <c:pt idx="3158">
                  <c:v>40211</c:v>
                </c:pt>
                <c:pt idx="3159">
                  <c:v>40212</c:v>
                </c:pt>
                <c:pt idx="3160">
                  <c:v>40213</c:v>
                </c:pt>
                <c:pt idx="3161">
                  <c:v>40214</c:v>
                </c:pt>
                <c:pt idx="3162">
                  <c:v>40217</c:v>
                </c:pt>
                <c:pt idx="3163">
                  <c:v>40218</c:v>
                </c:pt>
                <c:pt idx="3164">
                  <c:v>40219</c:v>
                </c:pt>
                <c:pt idx="3165">
                  <c:v>40220</c:v>
                </c:pt>
                <c:pt idx="3166">
                  <c:v>40221</c:v>
                </c:pt>
                <c:pt idx="3167">
                  <c:v>40224</c:v>
                </c:pt>
                <c:pt idx="3168">
                  <c:v>40225</c:v>
                </c:pt>
                <c:pt idx="3169">
                  <c:v>40226</c:v>
                </c:pt>
                <c:pt idx="3170">
                  <c:v>40227</c:v>
                </c:pt>
                <c:pt idx="3171">
                  <c:v>40228</c:v>
                </c:pt>
                <c:pt idx="3172">
                  <c:v>40231</c:v>
                </c:pt>
                <c:pt idx="3173">
                  <c:v>40232</c:v>
                </c:pt>
                <c:pt idx="3174">
                  <c:v>40233</c:v>
                </c:pt>
                <c:pt idx="3175">
                  <c:v>40234</c:v>
                </c:pt>
                <c:pt idx="3176">
                  <c:v>40235</c:v>
                </c:pt>
                <c:pt idx="3177">
                  <c:v>40237</c:v>
                </c:pt>
                <c:pt idx="3178">
                  <c:v>40238</c:v>
                </c:pt>
                <c:pt idx="3179">
                  <c:v>40239</c:v>
                </c:pt>
                <c:pt idx="3180">
                  <c:v>40240</c:v>
                </c:pt>
                <c:pt idx="3181">
                  <c:v>40241</c:v>
                </c:pt>
                <c:pt idx="3182">
                  <c:v>40242</c:v>
                </c:pt>
                <c:pt idx="3183">
                  <c:v>40245</c:v>
                </c:pt>
                <c:pt idx="3184">
                  <c:v>40246</c:v>
                </c:pt>
                <c:pt idx="3185">
                  <c:v>40247</c:v>
                </c:pt>
                <c:pt idx="3186">
                  <c:v>40248</c:v>
                </c:pt>
                <c:pt idx="3187">
                  <c:v>40249</c:v>
                </c:pt>
                <c:pt idx="3188">
                  <c:v>40252</c:v>
                </c:pt>
                <c:pt idx="3189">
                  <c:v>40253</c:v>
                </c:pt>
                <c:pt idx="3190">
                  <c:v>40254</c:v>
                </c:pt>
                <c:pt idx="3191">
                  <c:v>40255</c:v>
                </c:pt>
                <c:pt idx="3192">
                  <c:v>40256</c:v>
                </c:pt>
                <c:pt idx="3193">
                  <c:v>40259</c:v>
                </c:pt>
                <c:pt idx="3194">
                  <c:v>40260</c:v>
                </c:pt>
                <c:pt idx="3195">
                  <c:v>40261</c:v>
                </c:pt>
                <c:pt idx="3196">
                  <c:v>40262</c:v>
                </c:pt>
                <c:pt idx="3197">
                  <c:v>40263</c:v>
                </c:pt>
                <c:pt idx="3198">
                  <c:v>40266</c:v>
                </c:pt>
                <c:pt idx="3199">
                  <c:v>40267</c:v>
                </c:pt>
                <c:pt idx="3200">
                  <c:v>40268</c:v>
                </c:pt>
                <c:pt idx="3201">
                  <c:v>40269</c:v>
                </c:pt>
                <c:pt idx="3202">
                  <c:v>40273</c:v>
                </c:pt>
                <c:pt idx="3203">
                  <c:v>40274</c:v>
                </c:pt>
                <c:pt idx="3204">
                  <c:v>40275</c:v>
                </c:pt>
                <c:pt idx="3205">
                  <c:v>40276</c:v>
                </c:pt>
                <c:pt idx="3206">
                  <c:v>40277</c:v>
                </c:pt>
                <c:pt idx="3207">
                  <c:v>40280</c:v>
                </c:pt>
                <c:pt idx="3208">
                  <c:v>40281</c:v>
                </c:pt>
                <c:pt idx="3209">
                  <c:v>40282</c:v>
                </c:pt>
                <c:pt idx="3210">
                  <c:v>40283</c:v>
                </c:pt>
                <c:pt idx="3211">
                  <c:v>40284</c:v>
                </c:pt>
                <c:pt idx="3212">
                  <c:v>40287</c:v>
                </c:pt>
                <c:pt idx="3213">
                  <c:v>40288</c:v>
                </c:pt>
                <c:pt idx="3214">
                  <c:v>40289</c:v>
                </c:pt>
                <c:pt idx="3215">
                  <c:v>40290</c:v>
                </c:pt>
                <c:pt idx="3216">
                  <c:v>40291</c:v>
                </c:pt>
                <c:pt idx="3217">
                  <c:v>40294</c:v>
                </c:pt>
                <c:pt idx="3218">
                  <c:v>40295</c:v>
                </c:pt>
                <c:pt idx="3219">
                  <c:v>40296</c:v>
                </c:pt>
                <c:pt idx="3220">
                  <c:v>40297</c:v>
                </c:pt>
                <c:pt idx="3221">
                  <c:v>40298</c:v>
                </c:pt>
                <c:pt idx="3222">
                  <c:v>40301</c:v>
                </c:pt>
                <c:pt idx="3223">
                  <c:v>40302</c:v>
                </c:pt>
                <c:pt idx="3224">
                  <c:v>40303</c:v>
                </c:pt>
                <c:pt idx="3225">
                  <c:v>40304</c:v>
                </c:pt>
                <c:pt idx="3226">
                  <c:v>40305</c:v>
                </c:pt>
                <c:pt idx="3227">
                  <c:v>40308</c:v>
                </c:pt>
                <c:pt idx="3228">
                  <c:v>40309</c:v>
                </c:pt>
                <c:pt idx="3229">
                  <c:v>40310</c:v>
                </c:pt>
                <c:pt idx="3230">
                  <c:v>40311</c:v>
                </c:pt>
                <c:pt idx="3231">
                  <c:v>40312</c:v>
                </c:pt>
                <c:pt idx="3232">
                  <c:v>40315</c:v>
                </c:pt>
                <c:pt idx="3233">
                  <c:v>40316</c:v>
                </c:pt>
                <c:pt idx="3234">
                  <c:v>40317</c:v>
                </c:pt>
                <c:pt idx="3235">
                  <c:v>40318</c:v>
                </c:pt>
                <c:pt idx="3236">
                  <c:v>40319</c:v>
                </c:pt>
                <c:pt idx="3237">
                  <c:v>40322</c:v>
                </c:pt>
                <c:pt idx="3238">
                  <c:v>40323</c:v>
                </c:pt>
                <c:pt idx="3239">
                  <c:v>40324</c:v>
                </c:pt>
                <c:pt idx="3240">
                  <c:v>40325</c:v>
                </c:pt>
                <c:pt idx="3241">
                  <c:v>40326</c:v>
                </c:pt>
                <c:pt idx="3242">
                  <c:v>40329</c:v>
                </c:pt>
                <c:pt idx="3243">
                  <c:v>40330</c:v>
                </c:pt>
                <c:pt idx="3244">
                  <c:v>40331</c:v>
                </c:pt>
                <c:pt idx="3245">
                  <c:v>40332</c:v>
                </c:pt>
                <c:pt idx="3246">
                  <c:v>40333</c:v>
                </c:pt>
                <c:pt idx="3247">
                  <c:v>40336</c:v>
                </c:pt>
                <c:pt idx="3248">
                  <c:v>40337</c:v>
                </c:pt>
                <c:pt idx="3249">
                  <c:v>40338</c:v>
                </c:pt>
                <c:pt idx="3250">
                  <c:v>40339</c:v>
                </c:pt>
                <c:pt idx="3251">
                  <c:v>40340</c:v>
                </c:pt>
                <c:pt idx="3252">
                  <c:v>40343</c:v>
                </c:pt>
                <c:pt idx="3253">
                  <c:v>40344</c:v>
                </c:pt>
                <c:pt idx="3254">
                  <c:v>40345</c:v>
                </c:pt>
                <c:pt idx="3255">
                  <c:v>40346</c:v>
                </c:pt>
                <c:pt idx="3256">
                  <c:v>40347</c:v>
                </c:pt>
                <c:pt idx="3257">
                  <c:v>40350</c:v>
                </c:pt>
                <c:pt idx="3258">
                  <c:v>40351</c:v>
                </c:pt>
                <c:pt idx="3259">
                  <c:v>40352</c:v>
                </c:pt>
                <c:pt idx="3260">
                  <c:v>40353</c:v>
                </c:pt>
                <c:pt idx="3261">
                  <c:v>40354</c:v>
                </c:pt>
                <c:pt idx="3262">
                  <c:v>40357</c:v>
                </c:pt>
                <c:pt idx="3263">
                  <c:v>40358</c:v>
                </c:pt>
                <c:pt idx="3264">
                  <c:v>40359</c:v>
                </c:pt>
                <c:pt idx="3265">
                  <c:v>40360</c:v>
                </c:pt>
                <c:pt idx="3266">
                  <c:v>40361</c:v>
                </c:pt>
                <c:pt idx="3267">
                  <c:v>40364</c:v>
                </c:pt>
                <c:pt idx="3268">
                  <c:v>40365</c:v>
                </c:pt>
                <c:pt idx="3269">
                  <c:v>40366</c:v>
                </c:pt>
                <c:pt idx="3270">
                  <c:v>40367</c:v>
                </c:pt>
                <c:pt idx="3271">
                  <c:v>40368</c:v>
                </c:pt>
                <c:pt idx="3272">
                  <c:v>40371</c:v>
                </c:pt>
                <c:pt idx="3273">
                  <c:v>40372</c:v>
                </c:pt>
                <c:pt idx="3274">
                  <c:v>40373</c:v>
                </c:pt>
                <c:pt idx="3275">
                  <c:v>40374</c:v>
                </c:pt>
                <c:pt idx="3276">
                  <c:v>40375</c:v>
                </c:pt>
                <c:pt idx="3277">
                  <c:v>40378</c:v>
                </c:pt>
                <c:pt idx="3278">
                  <c:v>40379</c:v>
                </c:pt>
                <c:pt idx="3279">
                  <c:v>40380</c:v>
                </c:pt>
                <c:pt idx="3280">
                  <c:v>40381</c:v>
                </c:pt>
                <c:pt idx="3281">
                  <c:v>40382</c:v>
                </c:pt>
                <c:pt idx="3282">
                  <c:v>40385</c:v>
                </c:pt>
                <c:pt idx="3283">
                  <c:v>40386</c:v>
                </c:pt>
                <c:pt idx="3284">
                  <c:v>40387</c:v>
                </c:pt>
                <c:pt idx="3285">
                  <c:v>40388</c:v>
                </c:pt>
                <c:pt idx="3286">
                  <c:v>40389</c:v>
                </c:pt>
                <c:pt idx="3287">
                  <c:v>40390</c:v>
                </c:pt>
                <c:pt idx="3288">
                  <c:v>40392</c:v>
                </c:pt>
                <c:pt idx="3289">
                  <c:v>40393</c:v>
                </c:pt>
                <c:pt idx="3290">
                  <c:v>40394</c:v>
                </c:pt>
                <c:pt idx="3291">
                  <c:v>40395</c:v>
                </c:pt>
                <c:pt idx="3292">
                  <c:v>40396</c:v>
                </c:pt>
                <c:pt idx="3293">
                  <c:v>40399</c:v>
                </c:pt>
                <c:pt idx="3294">
                  <c:v>40400</c:v>
                </c:pt>
                <c:pt idx="3295">
                  <c:v>40401</c:v>
                </c:pt>
                <c:pt idx="3296">
                  <c:v>40402</c:v>
                </c:pt>
                <c:pt idx="3297">
                  <c:v>40403</c:v>
                </c:pt>
                <c:pt idx="3298">
                  <c:v>40406</c:v>
                </c:pt>
                <c:pt idx="3299">
                  <c:v>40407</c:v>
                </c:pt>
                <c:pt idx="3300">
                  <c:v>40408</c:v>
                </c:pt>
                <c:pt idx="3301">
                  <c:v>40409</c:v>
                </c:pt>
                <c:pt idx="3302">
                  <c:v>40410</c:v>
                </c:pt>
                <c:pt idx="3303">
                  <c:v>40413</c:v>
                </c:pt>
                <c:pt idx="3304">
                  <c:v>40414</c:v>
                </c:pt>
                <c:pt idx="3305">
                  <c:v>40415</c:v>
                </c:pt>
                <c:pt idx="3306">
                  <c:v>40416</c:v>
                </c:pt>
                <c:pt idx="3307">
                  <c:v>40417</c:v>
                </c:pt>
                <c:pt idx="3308">
                  <c:v>40420</c:v>
                </c:pt>
                <c:pt idx="3309">
                  <c:v>40421</c:v>
                </c:pt>
                <c:pt idx="3310">
                  <c:v>40422</c:v>
                </c:pt>
                <c:pt idx="3311">
                  <c:v>40423</c:v>
                </c:pt>
                <c:pt idx="3312">
                  <c:v>40424</c:v>
                </c:pt>
                <c:pt idx="3313">
                  <c:v>40427</c:v>
                </c:pt>
                <c:pt idx="3314">
                  <c:v>40428</c:v>
                </c:pt>
                <c:pt idx="3315">
                  <c:v>40429</c:v>
                </c:pt>
                <c:pt idx="3316">
                  <c:v>40430</c:v>
                </c:pt>
                <c:pt idx="3317">
                  <c:v>40431</c:v>
                </c:pt>
                <c:pt idx="3318">
                  <c:v>40434</c:v>
                </c:pt>
                <c:pt idx="3319">
                  <c:v>40435</c:v>
                </c:pt>
                <c:pt idx="3320">
                  <c:v>40436</c:v>
                </c:pt>
                <c:pt idx="3321">
                  <c:v>40437</c:v>
                </c:pt>
                <c:pt idx="3322">
                  <c:v>40438</c:v>
                </c:pt>
                <c:pt idx="3323">
                  <c:v>40441</c:v>
                </c:pt>
                <c:pt idx="3324">
                  <c:v>40442</c:v>
                </c:pt>
                <c:pt idx="3325">
                  <c:v>40443</c:v>
                </c:pt>
                <c:pt idx="3326">
                  <c:v>40444</c:v>
                </c:pt>
                <c:pt idx="3327">
                  <c:v>40445</c:v>
                </c:pt>
                <c:pt idx="3328">
                  <c:v>40448</c:v>
                </c:pt>
                <c:pt idx="3329">
                  <c:v>40449</c:v>
                </c:pt>
                <c:pt idx="3330">
                  <c:v>40450</c:v>
                </c:pt>
                <c:pt idx="3331">
                  <c:v>40451</c:v>
                </c:pt>
                <c:pt idx="3332">
                  <c:v>40452</c:v>
                </c:pt>
                <c:pt idx="3333">
                  <c:v>40455</c:v>
                </c:pt>
                <c:pt idx="3334">
                  <c:v>40456</c:v>
                </c:pt>
                <c:pt idx="3335">
                  <c:v>40457</c:v>
                </c:pt>
                <c:pt idx="3336">
                  <c:v>40458</c:v>
                </c:pt>
                <c:pt idx="3337">
                  <c:v>40459</c:v>
                </c:pt>
                <c:pt idx="3338">
                  <c:v>40462</c:v>
                </c:pt>
                <c:pt idx="3339">
                  <c:v>40463</c:v>
                </c:pt>
                <c:pt idx="3340">
                  <c:v>40464</c:v>
                </c:pt>
                <c:pt idx="3341">
                  <c:v>40465</c:v>
                </c:pt>
                <c:pt idx="3342">
                  <c:v>40466</c:v>
                </c:pt>
                <c:pt idx="3343">
                  <c:v>40469</c:v>
                </c:pt>
                <c:pt idx="3344">
                  <c:v>40470</c:v>
                </c:pt>
                <c:pt idx="3345">
                  <c:v>40471</c:v>
                </c:pt>
                <c:pt idx="3346">
                  <c:v>40472</c:v>
                </c:pt>
                <c:pt idx="3347">
                  <c:v>40473</c:v>
                </c:pt>
                <c:pt idx="3348">
                  <c:v>40476</c:v>
                </c:pt>
                <c:pt idx="3349">
                  <c:v>40477</c:v>
                </c:pt>
                <c:pt idx="3350">
                  <c:v>40478</c:v>
                </c:pt>
                <c:pt idx="3351">
                  <c:v>40479</c:v>
                </c:pt>
                <c:pt idx="3352">
                  <c:v>40480</c:v>
                </c:pt>
                <c:pt idx="3353">
                  <c:v>40482</c:v>
                </c:pt>
                <c:pt idx="3354">
                  <c:v>40483</c:v>
                </c:pt>
                <c:pt idx="3355">
                  <c:v>40484</c:v>
                </c:pt>
                <c:pt idx="3356">
                  <c:v>40485</c:v>
                </c:pt>
                <c:pt idx="3357">
                  <c:v>40486</c:v>
                </c:pt>
                <c:pt idx="3358">
                  <c:v>40487</c:v>
                </c:pt>
                <c:pt idx="3359">
                  <c:v>40490</c:v>
                </c:pt>
                <c:pt idx="3360">
                  <c:v>40491</c:v>
                </c:pt>
                <c:pt idx="3361">
                  <c:v>40492</c:v>
                </c:pt>
                <c:pt idx="3362">
                  <c:v>40493</c:v>
                </c:pt>
                <c:pt idx="3363">
                  <c:v>40494</c:v>
                </c:pt>
                <c:pt idx="3364">
                  <c:v>40497</c:v>
                </c:pt>
                <c:pt idx="3365">
                  <c:v>40498</c:v>
                </c:pt>
                <c:pt idx="3366">
                  <c:v>40499</c:v>
                </c:pt>
                <c:pt idx="3367">
                  <c:v>40500</c:v>
                </c:pt>
                <c:pt idx="3368">
                  <c:v>40501</c:v>
                </c:pt>
                <c:pt idx="3369">
                  <c:v>40504</c:v>
                </c:pt>
                <c:pt idx="3370">
                  <c:v>40505</c:v>
                </c:pt>
                <c:pt idx="3371">
                  <c:v>40506</c:v>
                </c:pt>
                <c:pt idx="3372">
                  <c:v>40507</c:v>
                </c:pt>
                <c:pt idx="3373">
                  <c:v>40508</c:v>
                </c:pt>
                <c:pt idx="3374">
                  <c:v>40511</c:v>
                </c:pt>
                <c:pt idx="3375">
                  <c:v>40512</c:v>
                </c:pt>
                <c:pt idx="3376">
                  <c:v>40513</c:v>
                </c:pt>
                <c:pt idx="3377">
                  <c:v>40514</c:v>
                </c:pt>
                <c:pt idx="3378">
                  <c:v>40515</c:v>
                </c:pt>
                <c:pt idx="3379">
                  <c:v>40518</c:v>
                </c:pt>
                <c:pt idx="3380">
                  <c:v>40519</c:v>
                </c:pt>
                <c:pt idx="3381">
                  <c:v>40520</c:v>
                </c:pt>
                <c:pt idx="3382">
                  <c:v>40521</c:v>
                </c:pt>
                <c:pt idx="3383">
                  <c:v>40522</c:v>
                </c:pt>
                <c:pt idx="3384">
                  <c:v>40525</c:v>
                </c:pt>
                <c:pt idx="3385">
                  <c:v>40526</c:v>
                </c:pt>
                <c:pt idx="3386">
                  <c:v>40527</c:v>
                </c:pt>
                <c:pt idx="3387">
                  <c:v>40528</c:v>
                </c:pt>
                <c:pt idx="3388">
                  <c:v>40529</c:v>
                </c:pt>
                <c:pt idx="3389">
                  <c:v>40532</c:v>
                </c:pt>
                <c:pt idx="3390">
                  <c:v>40533</c:v>
                </c:pt>
                <c:pt idx="3391">
                  <c:v>40534</c:v>
                </c:pt>
                <c:pt idx="3392">
                  <c:v>40535</c:v>
                </c:pt>
                <c:pt idx="3393">
                  <c:v>40536</c:v>
                </c:pt>
                <c:pt idx="3394">
                  <c:v>40539</c:v>
                </c:pt>
                <c:pt idx="3395">
                  <c:v>40540</c:v>
                </c:pt>
                <c:pt idx="3396">
                  <c:v>40541</c:v>
                </c:pt>
                <c:pt idx="3397">
                  <c:v>40542</c:v>
                </c:pt>
                <c:pt idx="3398">
                  <c:v>40543</c:v>
                </c:pt>
                <c:pt idx="3399">
                  <c:v>40546</c:v>
                </c:pt>
                <c:pt idx="3400">
                  <c:v>40547</c:v>
                </c:pt>
                <c:pt idx="3401">
                  <c:v>40548</c:v>
                </c:pt>
                <c:pt idx="3402">
                  <c:v>40549</c:v>
                </c:pt>
                <c:pt idx="3403">
                  <c:v>40550</c:v>
                </c:pt>
                <c:pt idx="3404">
                  <c:v>40553</c:v>
                </c:pt>
                <c:pt idx="3405">
                  <c:v>40554</c:v>
                </c:pt>
                <c:pt idx="3406">
                  <c:v>40555</c:v>
                </c:pt>
                <c:pt idx="3407">
                  <c:v>40556</c:v>
                </c:pt>
                <c:pt idx="3408">
                  <c:v>40557</c:v>
                </c:pt>
                <c:pt idx="3409">
                  <c:v>40560</c:v>
                </c:pt>
                <c:pt idx="3410">
                  <c:v>40561</c:v>
                </c:pt>
                <c:pt idx="3411">
                  <c:v>40562</c:v>
                </c:pt>
                <c:pt idx="3412">
                  <c:v>40563</c:v>
                </c:pt>
                <c:pt idx="3413">
                  <c:v>40564</c:v>
                </c:pt>
                <c:pt idx="3414">
                  <c:v>40567</c:v>
                </c:pt>
                <c:pt idx="3415">
                  <c:v>40568</c:v>
                </c:pt>
                <c:pt idx="3416">
                  <c:v>40569</c:v>
                </c:pt>
                <c:pt idx="3417">
                  <c:v>40570</c:v>
                </c:pt>
                <c:pt idx="3418">
                  <c:v>40571</c:v>
                </c:pt>
                <c:pt idx="3419">
                  <c:v>40574</c:v>
                </c:pt>
                <c:pt idx="3420">
                  <c:v>40575</c:v>
                </c:pt>
                <c:pt idx="3421">
                  <c:v>40576</c:v>
                </c:pt>
                <c:pt idx="3422">
                  <c:v>40577</c:v>
                </c:pt>
                <c:pt idx="3423">
                  <c:v>40578</c:v>
                </c:pt>
                <c:pt idx="3424">
                  <c:v>40581</c:v>
                </c:pt>
                <c:pt idx="3425">
                  <c:v>40582</c:v>
                </c:pt>
                <c:pt idx="3426">
                  <c:v>40583</c:v>
                </c:pt>
                <c:pt idx="3427">
                  <c:v>40584</c:v>
                </c:pt>
                <c:pt idx="3428">
                  <c:v>40585</c:v>
                </c:pt>
                <c:pt idx="3429">
                  <c:v>40588</c:v>
                </c:pt>
                <c:pt idx="3430">
                  <c:v>40589</c:v>
                </c:pt>
                <c:pt idx="3431">
                  <c:v>40590</c:v>
                </c:pt>
                <c:pt idx="3432">
                  <c:v>40591</c:v>
                </c:pt>
                <c:pt idx="3433">
                  <c:v>40592</c:v>
                </c:pt>
                <c:pt idx="3434">
                  <c:v>40595</c:v>
                </c:pt>
                <c:pt idx="3435">
                  <c:v>40596</c:v>
                </c:pt>
                <c:pt idx="3436">
                  <c:v>40597</c:v>
                </c:pt>
                <c:pt idx="3437">
                  <c:v>40598</c:v>
                </c:pt>
                <c:pt idx="3438">
                  <c:v>40599</c:v>
                </c:pt>
                <c:pt idx="3439">
                  <c:v>40602</c:v>
                </c:pt>
                <c:pt idx="3440">
                  <c:v>40603</c:v>
                </c:pt>
                <c:pt idx="3441">
                  <c:v>40604</c:v>
                </c:pt>
                <c:pt idx="3442">
                  <c:v>40605</c:v>
                </c:pt>
                <c:pt idx="3443">
                  <c:v>40606</c:v>
                </c:pt>
                <c:pt idx="3444">
                  <c:v>40609</c:v>
                </c:pt>
                <c:pt idx="3445">
                  <c:v>40610</c:v>
                </c:pt>
                <c:pt idx="3446">
                  <c:v>40611</c:v>
                </c:pt>
                <c:pt idx="3447">
                  <c:v>40612</c:v>
                </c:pt>
                <c:pt idx="3448">
                  <c:v>40613</c:v>
                </c:pt>
                <c:pt idx="3449">
                  <c:v>40616</c:v>
                </c:pt>
                <c:pt idx="3450">
                  <c:v>40617</c:v>
                </c:pt>
                <c:pt idx="3451">
                  <c:v>40618</c:v>
                </c:pt>
                <c:pt idx="3452">
                  <c:v>40619</c:v>
                </c:pt>
                <c:pt idx="3453">
                  <c:v>40620</c:v>
                </c:pt>
                <c:pt idx="3454">
                  <c:v>40623</c:v>
                </c:pt>
                <c:pt idx="3455">
                  <c:v>40624</c:v>
                </c:pt>
                <c:pt idx="3456">
                  <c:v>40625</c:v>
                </c:pt>
                <c:pt idx="3457">
                  <c:v>40626</c:v>
                </c:pt>
                <c:pt idx="3458">
                  <c:v>40627</c:v>
                </c:pt>
                <c:pt idx="3459">
                  <c:v>40630</c:v>
                </c:pt>
                <c:pt idx="3460">
                  <c:v>40631</c:v>
                </c:pt>
                <c:pt idx="3461">
                  <c:v>40632</c:v>
                </c:pt>
                <c:pt idx="3462">
                  <c:v>40633</c:v>
                </c:pt>
                <c:pt idx="3463">
                  <c:v>40634</c:v>
                </c:pt>
                <c:pt idx="3464">
                  <c:v>40637</c:v>
                </c:pt>
                <c:pt idx="3465">
                  <c:v>40638</c:v>
                </c:pt>
                <c:pt idx="3466">
                  <c:v>40639</c:v>
                </c:pt>
                <c:pt idx="3467">
                  <c:v>40640</c:v>
                </c:pt>
                <c:pt idx="3468">
                  <c:v>40641</c:v>
                </c:pt>
                <c:pt idx="3469">
                  <c:v>40644</c:v>
                </c:pt>
                <c:pt idx="3470">
                  <c:v>40645</c:v>
                </c:pt>
                <c:pt idx="3471">
                  <c:v>40646</c:v>
                </c:pt>
                <c:pt idx="3472">
                  <c:v>40647</c:v>
                </c:pt>
                <c:pt idx="3473">
                  <c:v>40648</c:v>
                </c:pt>
                <c:pt idx="3474">
                  <c:v>40651</c:v>
                </c:pt>
                <c:pt idx="3475">
                  <c:v>40652</c:v>
                </c:pt>
                <c:pt idx="3476">
                  <c:v>40653</c:v>
                </c:pt>
                <c:pt idx="3477">
                  <c:v>40654</c:v>
                </c:pt>
                <c:pt idx="3478">
                  <c:v>40658</c:v>
                </c:pt>
                <c:pt idx="3479">
                  <c:v>40659</c:v>
                </c:pt>
                <c:pt idx="3480">
                  <c:v>40660</c:v>
                </c:pt>
                <c:pt idx="3481">
                  <c:v>40661</c:v>
                </c:pt>
                <c:pt idx="3482">
                  <c:v>40662</c:v>
                </c:pt>
                <c:pt idx="3483">
                  <c:v>40663</c:v>
                </c:pt>
                <c:pt idx="3484">
                  <c:v>40665</c:v>
                </c:pt>
                <c:pt idx="3485">
                  <c:v>40666</c:v>
                </c:pt>
                <c:pt idx="3486">
                  <c:v>40667</c:v>
                </c:pt>
                <c:pt idx="3487">
                  <c:v>40668</c:v>
                </c:pt>
                <c:pt idx="3488">
                  <c:v>40669</c:v>
                </c:pt>
                <c:pt idx="3489">
                  <c:v>40672</c:v>
                </c:pt>
                <c:pt idx="3490">
                  <c:v>40673</c:v>
                </c:pt>
                <c:pt idx="3491">
                  <c:v>40674</c:v>
                </c:pt>
                <c:pt idx="3492">
                  <c:v>40675</c:v>
                </c:pt>
                <c:pt idx="3493">
                  <c:v>40676</c:v>
                </c:pt>
                <c:pt idx="3494">
                  <c:v>40679</c:v>
                </c:pt>
                <c:pt idx="3495">
                  <c:v>40680</c:v>
                </c:pt>
                <c:pt idx="3496">
                  <c:v>40681</c:v>
                </c:pt>
                <c:pt idx="3497">
                  <c:v>40682</c:v>
                </c:pt>
                <c:pt idx="3498">
                  <c:v>40683</c:v>
                </c:pt>
                <c:pt idx="3499">
                  <c:v>40686</c:v>
                </c:pt>
                <c:pt idx="3500">
                  <c:v>40687</c:v>
                </c:pt>
                <c:pt idx="3501">
                  <c:v>40688</c:v>
                </c:pt>
                <c:pt idx="3502">
                  <c:v>40689</c:v>
                </c:pt>
                <c:pt idx="3503">
                  <c:v>40690</c:v>
                </c:pt>
                <c:pt idx="3504">
                  <c:v>40693</c:v>
                </c:pt>
                <c:pt idx="3505">
                  <c:v>40694</c:v>
                </c:pt>
                <c:pt idx="3506">
                  <c:v>40695</c:v>
                </c:pt>
                <c:pt idx="3507">
                  <c:v>40696</c:v>
                </c:pt>
                <c:pt idx="3508">
                  <c:v>40697</c:v>
                </c:pt>
                <c:pt idx="3509">
                  <c:v>40700</c:v>
                </c:pt>
                <c:pt idx="3510">
                  <c:v>40701</c:v>
                </c:pt>
                <c:pt idx="3511">
                  <c:v>40702</c:v>
                </c:pt>
                <c:pt idx="3512">
                  <c:v>40703</c:v>
                </c:pt>
                <c:pt idx="3513">
                  <c:v>40704</c:v>
                </c:pt>
                <c:pt idx="3514">
                  <c:v>40707</c:v>
                </c:pt>
                <c:pt idx="3515">
                  <c:v>40708</c:v>
                </c:pt>
                <c:pt idx="3516">
                  <c:v>40709</c:v>
                </c:pt>
                <c:pt idx="3517">
                  <c:v>40710</c:v>
                </c:pt>
                <c:pt idx="3518">
                  <c:v>40711</c:v>
                </c:pt>
                <c:pt idx="3519">
                  <c:v>40714</c:v>
                </c:pt>
                <c:pt idx="3520">
                  <c:v>40715</c:v>
                </c:pt>
                <c:pt idx="3521">
                  <c:v>40716</c:v>
                </c:pt>
                <c:pt idx="3522">
                  <c:v>40717</c:v>
                </c:pt>
                <c:pt idx="3523">
                  <c:v>40718</c:v>
                </c:pt>
                <c:pt idx="3524">
                  <c:v>40721</c:v>
                </c:pt>
                <c:pt idx="3525">
                  <c:v>40722</c:v>
                </c:pt>
                <c:pt idx="3526">
                  <c:v>40723</c:v>
                </c:pt>
                <c:pt idx="3527">
                  <c:v>40724</c:v>
                </c:pt>
                <c:pt idx="3528">
                  <c:v>40725</c:v>
                </c:pt>
                <c:pt idx="3529">
                  <c:v>40728</c:v>
                </c:pt>
                <c:pt idx="3530">
                  <c:v>40729</c:v>
                </c:pt>
                <c:pt idx="3531">
                  <c:v>40730</c:v>
                </c:pt>
                <c:pt idx="3532">
                  <c:v>40731</c:v>
                </c:pt>
                <c:pt idx="3533">
                  <c:v>40732</c:v>
                </c:pt>
                <c:pt idx="3534">
                  <c:v>40735</c:v>
                </c:pt>
                <c:pt idx="3535">
                  <c:v>40736</c:v>
                </c:pt>
                <c:pt idx="3536">
                  <c:v>40737</c:v>
                </c:pt>
                <c:pt idx="3537">
                  <c:v>40738</c:v>
                </c:pt>
                <c:pt idx="3538">
                  <c:v>40739</c:v>
                </c:pt>
                <c:pt idx="3539">
                  <c:v>40742</c:v>
                </c:pt>
                <c:pt idx="3540">
                  <c:v>40743</c:v>
                </c:pt>
                <c:pt idx="3541">
                  <c:v>40744</c:v>
                </c:pt>
                <c:pt idx="3542">
                  <c:v>40745</c:v>
                </c:pt>
                <c:pt idx="3543">
                  <c:v>40746</c:v>
                </c:pt>
                <c:pt idx="3544">
                  <c:v>40749</c:v>
                </c:pt>
                <c:pt idx="3545">
                  <c:v>40750</c:v>
                </c:pt>
                <c:pt idx="3546">
                  <c:v>40751</c:v>
                </c:pt>
                <c:pt idx="3547">
                  <c:v>40752</c:v>
                </c:pt>
                <c:pt idx="3548">
                  <c:v>40753</c:v>
                </c:pt>
                <c:pt idx="3549">
                  <c:v>40755</c:v>
                </c:pt>
                <c:pt idx="3550">
                  <c:v>40756</c:v>
                </c:pt>
                <c:pt idx="3551">
                  <c:v>40757</c:v>
                </c:pt>
                <c:pt idx="3552">
                  <c:v>40758</c:v>
                </c:pt>
                <c:pt idx="3553">
                  <c:v>40759</c:v>
                </c:pt>
                <c:pt idx="3554">
                  <c:v>40760</c:v>
                </c:pt>
                <c:pt idx="3555">
                  <c:v>40763</c:v>
                </c:pt>
                <c:pt idx="3556">
                  <c:v>40764</c:v>
                </c:pt>
                <c:pt idx="3557">
                  <c:v>40765</c:v>
                </c:pt>
                <c:pt idx="3558">
                  <c:v>40766</c:v>
                </c:pt>
                <c:pt idx="3559">
                  <c:v>40767</c:v>
                </c:pt>
                <c:pt idx="3560">
                  <c:v>40770</c:v>
                </c:pt>
                <c:pt idx="3561">
                  <c:v>40771</c:v>
                </c:pt>
                <c:pt idx="3562">
                  <c:v>40772</c:v>
                </c:pt>
                <c:pt idx="3563">
                  <c:v>40773</c:v>
                </c:pt>
                <c:pt idx="3564">
                  <c:v>40774</c:v>
                </c:pt>
                <c:pt idx="3565">
                  <c:v>40777</c:v>
                </c:pt>
                <c:pt idx="3566">
                  <c:v>40778</c:v>
                </c:pt>
                <c:pt idx="3567">
                  <c:v>40779</c:v>
                </c:pt>
                <c:pt idx="3568">
                  <c:v>40780</c:v>
                </c:pt>
                <c:pt idx="3569">
                  <c:v>40781</c:v>
                </c:pt>
                <c:pt idx="3570">
                  <c:v>40784</c:v>
                </c:pt>
                <c:pt idx="3571">
                  <c:v>40785</c:v>
                </c:pt>
                <c:pt idx="3572">
                  <c:v>40786</c:v>
                </c:pt>
                <c:pt idx="3573">
                  <c:v>40787</c:v>
                </c:pt>
                <c:pt idx="3574">
                  <c:v>40788</c:v>
                </c:pt>
                <c:pt idx="3575">
                  <c:v>40791</c:v>
                </c:pt>
                <c:pt idx="3576">
                  <c:v>40792</c:v>
                </c:pt>
                <c:pt idx="3577">
                  <c:v>40793</c:v>
                </c:pt>
                <c:pt idx="3578">
                  <c:v>40794</c:v>
                </c:pt>
                <c:pt idx="3579">
                  <c:v>40795</c:v>
                </c:pt>
                <c:pt idx="3580">
                  <c:v>40798</c:v>
                </c:pt>
                <c:pt idx="3581">
                  <c:v>40799</c:v>
                </c:pt>
                <c:pt idx="3582">
                  <c:v>40800</c:v>
                </c:pt>
                <c:pt idx="3583">
                  <c:v>40801</c:v>
                </c:pt>
                <c:pt idx="3584">
                  <c:v>40802</c:v>
                </c:pt>
                <c:pt idx="3585">
                  <c:v>40805</c:v>
                </c:pt>
                <c:pt idx="3586">
                  <c:v>40806</c:v>
                </c:pt>
                <c:pt idx="3587">
                  <c:v>40807</c:v>
                </c:pt>
                <c:pt idx="3588">
                  <c:v>40808</c:v>
                </c:pt>
                <c:pt idx="3589">
                  <c:v>40809</c:v>
                </c:pt>
                <c:pt idx="3590">
                  <c:v>40812</c:v>
                </c:pt>
                <c:pt idx="3591">
                  <c:v>40813</c:v>
                </c:pt>
                <c:pt idx="3592">
                  <c:v>40814</c:v>
                </c:pt>
                <c:pt idx="3593">
                  <c:v>40815</c:v>
                </c:pt>
                <c:pt idx="3594">
                  <c:v>40816</c:v>
                </c:pt>
                <c:pt idx="3595">
                  <c:v>40819</c:v>
                </c:pt>
                <c:pt idx="3596">
                  <c:v>40820</c:v>
                </c:pt>
                <c:pt idx="3597">
                  <c:v>40821</c:v>
                </c:pt>
                <c:pt idx="3598">
                  <c:v>40822</c:v>
                </c:pt>
                <c:pt idx="3599">
                  <c:v>40823</c:v>
                </c:pt>
                <c:pt idx="3600">
                  <c:v>40826</c:v>
                </c:pt>
                <c:pt idx="3601">
                  <c:v>40827</c:v>
                </c:pt>
                <c:pt idx="3602">
                  <c:v>40828</c:v>
                </c:pt>
                <c:pt idx="3603">
                  <c:v>40829</c:v>
                </c:pt>
                <c:pt idx="3604">
                  <c:v>40830</c:v>
                </c:pt>
                <c:pt idx="3605">
                  <c:v>40833</c:v>
                </c:pt>
                <c:pt idx="3606">
                  <c:v>40834</c:v>
                </c:pt>
                <c:pt idx="3607">
                  <c:v>40835</c:v>
                </c:pt>
                <c:pt idx="3608">
                  <c:v>40836</c:v>
                </c:pt>
                <c:pt idx="3609">
                  <c:v>40837</c:v>
                </c:pt>
                <c:pt idx="3610">
                  <c:v>40840</c:v>
                </c:pt>
                <c:pt idx="3611">
                  <c:v>40841</c:v>
                </c:pt>
                <c:pt idx="3612">
                  <c:v>40842</c:v>
                </c:pt>
                <c:pt idx="3613">
                  <c:v>40843</c:v>
                </c:pt>
                <c:pt idx="3614">
                  <c:v>40844</c:v>
                </c:pt>
                <c:pt idx="3615">
                  <c:v>40847</c:v>
                </c:pt>
                <c:pt idx="3616">
                  <c:v>40848</c:v>
                </c:pt>
                <c:pt idx="3617">
                  <c:v>40849</c:v>
                </c:pt>
                <c:pt idx="3618">
                  <c:v>40850</c:v>
                </c:pt>
                <c:pt idx="3619">
                  <c:v>40851</c:v>
                </c:pt>
                <c:pt idx="3620">
                  <c:v>40854</c:v>
                </c:pt>
                <c:pt idx="3621">
                  <c:v>40855</c:v>
                </c:pt>
                <c:pt idx="3622">
                  <c:v>40856</c:v>
                </c:pt>
                <c:pt idx="3623">
                  <c:v>40857</c:v>
                </c:pt>
                <c:pt idx="3624">
                  <c:v>40858</c:v>
                </c:pt>
                <c:pt idx="3625">
                  <c:v>40861</c:v>
                </c:pt>
                <c:pt idx="3626">
                  <c:v>40862</c:v>
                </c:pt>
                <c:pt idx="3627">
                  <c:v>40863</c:v>
                </c:pt>
                <c:pt idx="3628">
                  <c:v>40864</c:v>
                </c:pt>
                <c:pt idx="3629">
                  <c:v>40865</c:v>
                </c:pt>
                <c:pt idx="3630">
                  <c:v>40868</c:v>
                </c:pt>
                <c:pt idx="3631">
                  <c:v>40869</c:v>
                </c:pt>
                <c:pt idx="3632">
                  <c:v>40870</c:v>
                </c:pt>
                <c:pt idx="3633">
                  <c:v>40871</c:v>
                </c:pt>
                <c:pt idx="3634">
                  <c:v>40872</c:v>
                </c:pt>
                <c:pt idx="3635">
                  <c:v>40875</c:v>
                </c:pt>
                <c:pt idx="3636">
                  <c:v>40876</c:v>
                </c:pt>
                <c:pt idx="3637">
                  <c:v>40877</c:v>
                </c:pt>
                <c:pt idx="3638">
                  <c:v>40878</c:v>
                </c:pt>
                <c:pt idx="3639">
                  <c:v>40879</c:v>
                </c:pt>
                <c:pt idx="3640">
                  <c:v>40882</c:v>
                </c:pt>
                <c:pt idx="3641">
                  <c:v>40883</c:v>
                </c:pt>
                <c:pt idx="3642">
                  <c:v>40884</c:v>
                </c:pt>
                <c:pt idx="3643">
                  <c:v>40885</c:v>
                </c:pt>
                <c:pt idx="3644">
                  <c:v>40886</c:v>
                </c:pt>
                <c:pt idx="3645">
                  <c:v>40889</c:v>
                </c:pt>
                <c:pt idx="3646">
                  <c:v>40890</c:v>
                </c:pt>
                <c:pt idx="3647">
                  <c:v>40891</c:v>
                </c:pt>
                <c:pt idx="3648">
                  <c:v>40892</c:v>
                </c:pt>
                <c:pt idx="3649">
                  <c:v>40893</c:v>
                </c:pt>
                <c:pt idx="3650">
                  <c:v>40896</c:v>
                </c:pt>
                <c:pt idx="3651">
                  <c:v>40897</c:v>
                </c:pt>
                <c:pt idx="3652">
                  <c:v>40898</c:v>
                </c:pt>
                <c:pt idx="3653">
                  <c:v>40899</c:v>
                </c:pt>
                <c:pt idx="3654">
                  <c:v>40900</c:v>
                </c:pt>
                <c:pt idx="3655">
                  <c:v>40904</c:v>
                </c:pt>
                <c:pt idx="3656">
                  <c:v>40905</c:v>
                </c:pt>
                <c:pt idx="3657">
                  <c:v>40906</c:v>
                </c:pt>
                <c:pt idx="3658">
                  <c:v>40907</c:v>
                </c:pt>
                <c:pt idx="3659">
                  <c:v>40908</c:v>
                </c:pt>
                <c:pt idx="3660">
                  <c:v>40911</c:v>
                </c:pt>
                <c:pt idx="3661">
                  <c:v>40912</c:v>
                </c:pt>
                <c:pt idx="3662">
                  <c:v>40913</c:v>
                </c:pt>
                <c:pt idx="3663">
                  <c:v>40914</c:v>
                </c:pt>
                <c:pt idx="3664">
                  <c:v>40917</c:v>
                </c:pt>
                <c:pt idx="3665">
                  <c:v>40918</c:v>
                </c:pt>
                <c:pt idx="3666">
                  <c:v>40919</c:v>
                </c:pt>
                <c:pt idx="3667">
                  <c:v>40920</c:v>
                </c:pt>
                <c:pt idx="3668">
                  <c:v>40921</c:v>
                </c:pt>
                <c:pt idx="3669">
                  <c:v>40924</c:v>
                </c:pt>
                <c:pt idx="3670">
                  <c:v>40925</c:v>
                </c:pt>
                <c:pt idx="3671">
                  <c:v>40926</c:v>
                </c:pt>
                <c:pt idx="3672">
                  <c:v>40927</c:v>
                </c:pt>
                <c:pt idx="3673">
                  <c:v>40928</c:v>
                </c:pt>
                <c:pt idx="3674">
                  <c:v>40931</c:v>
                </c:pt>
                <c:pt idx="3675">
                  <c:v>40932</c:v>
                </c:pt>
                <c:pt idx="3676">
                  <c:v>40933</c:v>
                </c:pt>
                <c:pt idx="3677">
                  <c:v>40934</c:v>
                </c:pt>
                <c:pt idx="3678">
                  <c:v>40935</c:v>
                </c:pt>
                <c:pt idx="3679">
                  <c:v>40938</c:v>
                </c:pt>
                <c:pt idx="3680">
                  <c:v>40939</c:v>
                </c:pt>
                <c:pt idx="3681">
                  <c:v>40940</c:v>
                </c:pt>
                <c:pt idx="3682">
                  <c:v>40941</c:v>
                </c:pt>
                <c:pt idx="3683">
                  <c:v>40942</c:v>
                </c:pt>
                <c:pt idx="3684">
                  <c:v>40945</c:v>
                </c:pt>
                <c:pt idx="3685">
                  <c:v>40946</c:v>
                </c:pt>
                <c:pt idx="3686">
                  <c:v>40947</c:v>
                </c:pt>
                <c:pt idx="3687">
                  <c:v>40948</c:v>
                </c:pt>
                <c:pt idx="3688">
                  <c:v>40949</c:v>
                </c:pt>
                <c:pt idx="3689">
                  <c:v>40952</c:v>
                </c:pt>
                <c:pt idx="3690">
                  <c:v>40953</c:v>
                </c:pt>
                <c:pt idx="3691">
                  <c:v>40954</c:v>
                </c:pt>
                <c:pt idx="3692">
                  <c:v>40955</c:v>
                </c:pt>
                <c:pt idx="3693">
                  <c:v>40956</c:v>
                </c:pt>
                <c:pt idx="3694">
                  <c:v>40959</c:v>
                </c:pt>
                <c:pt idx="3695">
                  <c:v>40960</c:v>
                </c:pt>
                <c:pt idx="3696">
                  <c:v>40961</c:v>
                </c:pt>
                <c:pt idx="3697">
                  <c:v>40962</c:v>
                </c:pt>
                <c:pt idx="3698">
                  <c:v>40963</c:v>
                </c:pt>
                <c:pt idx="3699">
                  <c:v>40966</c:v>
                </c:pt>
                <c:pt idx="3700">
                  <c:v>40967</c:v>
                </c:pt>
                <c:pt idx="3701">
                  <c:v>40968</c:v>
                </c:pt>
                <c:pt idx="3702">
                  <c:v>40969</c:v>
                </c:pt>
                <c:pt idx="3703">
                  <c:v>40970</c:v>
                </c:pt>
                <c:pt idx="3704">
                  <c:v>40973</c:v>
                </c:pt>
                <c:pt idx="3705">
                  <c:v>40974</c:v>
                </c:pt>
                <c:pt idx="3706">
                  <c:v>40975</c:v>
                </c:pt>
                <c:pt idx="3707">
                  <c:v>40976</c:v>
                </c:pt>
                <c:pt idx="3708">
                  <c:v>40977</c:v>
                </c:pt>
                <c:pt idx="3709">
                  <c:v>40980</c:v>
                </c:pt>
                <c:pt idx="3710">
                  <c:v>40981</c:v>
                </c:pt>
                <c:pt idx="3711">
                  <c:v>40982</c:v>
                </c:pt>
                <c:pt idx="3712">
                  <c:v>40983</c:v>
                </c:pt>
                <c:pt idx="3713">
                  <c:v>40984</c:v>
                </c:pt>
                <c:pt idx="3714">
                  <c:v>40987</c:v>
                </c:pt>
                <c:pt idx="3715">
                  <c:v>40988</c:v>
                </c:pt>
                <c:pt idx="3716">
                  <c:v>40989</c:v>
                </c:pt>
                <c:pt idx="3717">
                  <c:v>40990</c:v>
                </c:pt>
                <c:pt idx="3718">
                  <c:v>40991</c:v>
                </c:pt>
                <c:pt idx="3719">
                  <c:v>40994</c:v>
                </c:pt>
                <c:pt idx="3720">
                  <c:v>40995</c:v>
                </c:pt>
                <c:pt idx="3721">
                  <c:v>40996</c:v>
                </c:pt>
                <c:pt idx="3722">
                  <c:v>40997</c:v>
                </c:pt>
                <c:pt idx="3723">
                  <c:v>40998</c:v>
                </c:pt>
                <c:pt idx="3724">
                  <c:v>40999</c:v>
                </c:pt>
                <c:pt idx="3725">
                  <c:v>41001</c:v>
                </c:pt>
                <c:pt idx="3726">
                  <c:v>41002</c:v>
                </c:pt>
                <c:pt idx="3727">
                  <c:v>41003</c:v>
                </c:pt>
                <c:pt idx="3728">
                  <c:v>41004</c:v>
                </c:pt>
                <c:pt idx="3729">
                  <c:v>41008</c:v>
                </c:pt>
                <c:pt idx="3730">
                  <c:v>41009</c:v>
                </c:pt>
                <c:pt idx="3731">
                  <c:v>41010</c:v>
                </c:pt>
                <c:pt idx="3732">
                  <c:v>41011</c:v>
                </c:pt>
                <c:pt idx="3733">
                  <c:v>41012</c:v>
                </c:pt>
                <c:pt idx="3734">
                  <c:v>41015</c:v>
                </c:pt>
                <c:pt idx="3735">
                  <c:v>41016</c:v>
                </c:pt>
                <c:pt idx="3736">
                  <c:v>41017</c:v>
                </c:pt>
                <c:pt idx="3737">
                  <c:v>41018</c:v>
                </c:pt>
                <c:pt idx="3738">
                  <c:v>41019</c:v>
                </c:pt>
                <c:pt idx="3739">
                  <c:v>41022</c:v>
                </c:pt>
                <c:pt idx="3740">
                  <c:v>41023</c:v>
                </c:pt>
                <c:pt idx="3741">
                  <c:v>41024</c:v>
                </c:pt>
                <c:pt idx="3742">
                  <c:v>41025</c:v>
                </c:pt>
                <c:pt idx="3743">
                  <c:v>41026</c:v>
                </c:pt>
                <c:pt idx="3744">
                  <c:v>41029</c:v>
                </c:pt>
                <c:pt idx="3745">
                  <c:v>41030</c:v>
                </c:pt>
                <c:pt idx="3746">
                  <c:v>41031</c:v>
                </c:pt>
                <c:pt idx="3747">
                  <c:v>41032</c:v>
                </c:pt>
                <c:pt idx="3748">
                  <c:v>41033</c:v>
                </c:pt>
                <c:pt idx="3749">
                  <c:v>41036</c:v>
                </c:pt>
                <c:pt idx="3750">
                  <c:v>41037</c:v>
                </c:pt>
                <c:pt idx="3751">
                  <c:v>41038</c:v>
                </c:pt>
                <c:pt idx="3752">
                  <c:v>41039</c:v>
                </c:pt>
                <c:pt idx="3753">
                  <c:v>41040</c:v>
                </c:pt>
                <c:pt idx="3754">
                  <c:v>41043</c:v>
                </c:pt>
                <c:pt idx="3755">
                  <c:v>41044</c:v>
                </c:pt>
                <c:pt idx="3756">
                  <c:v>41045</c:v>
                </c:pt>
                <c:pt idx="3757">
                  <c:v>41046</c:v>
                </c:pt>
                <c:pt idx="3758">
                  <c:v>41047</c:v>
                </c:pt>
                <c:pt idx="3759">
                  <c:v>41050</c:v>
                </c:pt>
                <c:pt idx="3760">
                  <c:v>41051</c:v>
                </c:pt>
                <c:pt idx="3761">
                  <c:v>41052</c:v>
                </c:pt>
                <c:pt idx="3762">
                  <c:v>41053</c:v>
                </c:pt>
                <c:pt idx="3763">
                  <c:v>41054</c:v>
                </c:pt>
                <c:pt idx="3764">
                  <c:v>41057</c:v>
                </c:pt>
                <c:pt idx="3765">
                  <c:v>41058</c:v>
                </c:pt>
                <c:pt idx="3766">
                  <c:v>41059</c:v>
                </c:pt>
                <c:pt idx="3767">
                  <c:v>41060</c:v>
                </c:pt>
                <c:pt idx="3768">
                  <c:v>41061</c:v>
                </c:pt>
                <c:pt idx="3769">
                  <c:v>41064</c:v>
                </c:pt>
                <c:pt idx="3770">
                  <c:v>41065</c:v>
                </c:pt>
                <c:pt idx="3771">
                  <c:v>41066</c:v>
                </c:pt>
                <c:pt idx="3772">
                  <c:v>41067</c:v>
                </c:pt>
                <c:pt idx="3773">
                  <c:v>41068</c:v>
                </c:pt>
                <c:pt idx="3774">
                  <c:v>41071</c:v>
                </c:pt>
                <c:pt idx="3775">
                  <c:v>41072</c:v>
                </c:pt>
                <c:pt idx="3776">
                  <c:v>41073</c:v>
                </c:pt>
                <c:pt idx="3777">
                  <c:v>41074</c:v>
                </c:pt>
                <c:pt idx="3778">
                  <c:v>41075</c:v>
                </c:pt>
                <c:pt idx="3779">
                  <c:v>41078</c:v>
                </c:pt>
                <c:pt idx="3780">
                  <c:v>41079</c:v>
                </c:pt>
                <c:pt idx="3781">
                  <c:v>41080</c:v>
                </c:pt>
                <c:pt idx="3782">
                  <c:v>41081</c:v>
                </c:pt>
                <c:pt idx="3783">
                  <c:v>41082</c:v>
                </c:pt>
                <c:pt idx="3784">
                  <c:v>41085</c:v>
                </c:pt>
                <c:pt idx="3785">
                  <c:v>41086</c:v>
                </c:pt>
                <c:pt idx="3786">
                  <c:v>41087</c:v>
                </c:pt>
                <c:pt idx="3787">
                  <c:v>41088</c:v>
                </c:pt>
                <c:pt idx="3788">
                  <c:v>41089</c:v>
                </c:pt>
                <c:pt idx="3789">
                  <c:v>41090</c:v>
                </c:pt>
                <c:pt idx="3790">
                  <c:v>41092</c:v>
                </c:pt>
                <c:pt idx="3791">
                  <c:v>41093</c:v>
                </c:pt>
                <c:pt idx="3792">
                  <c:v>41094</c:v>
                </c:pt>
                <c:pt idx="3793">
                  <c:v>41095</c:v>
                </c:pt>
                <c:pt idx="3794">
                  <c:v>41096</c:v>
                </c:pt>
                <c:pt idx="3795">
                  <c:v>41099</c:v>
                </c:pt>
                <c:pt idx="3796">
                  <c:v>41100</c:v>
                </c:pt>
                <c:pt idx="3797">
                  <c:v>41101</c:v>
                </c:pt>
                <c:pt idx="3798">
                  <c:v>41102</c:v>
                </c:pt>
                <c:pt idx="3799">
                  <c:v>41103</c:v>
                </c:pt>
                <c:pt idx="3800">
                  <c:v>41106</c:v>
                </c:pt>
                <c:pt idx="3801">
                  <c:v>41107</c:v>
                </c:pt>
                <c:pt idx="3802">
                  <c:v>41108</c:v>
                </c:pt>
                <c:pt idx="3803">
                  <c:v>41109</c:v>
                </c:pt>
                <c:pt idx="3804">
                  <c:v>41110</c:v>
                </c:pt>
                <c:pt idx="3805">
                  <c:v>41113</c:v>
                </c:pt>
                <c:pt idx="3806">
                  <c:v>41114</c:v>
                </c:pt>
                <c:pt idx="3807">
                  <c:v>41115</c:v>
                </c:pt>
                <c:pt idx="3808">
                  <c:v>41116</c:v>
                </c:pt>
                <c:pt idx="3809">
                  <c:v>41117</c:v>
                </c:pt>
                <c:pt idx="3810">
                  <c:v>41120</c:v>
                </c:pt>
                <c:pt idx="3811">
                  <c:v>41121</c:v>
                </c:pt>
                <c:pt idx="3812">
                  <c:v>41122</c:v>
                </c:pt>
                <c:pt idx="3813">
                  <c:v>41123</c:v>
                </c:pt>
                <c:pt idx="3814">
                  <c:v>41124</c:v>
                </c:pt>
                <c:pt idx="3815">
                  <c:v>41127</c:v>
                </c:pt>
                <c:pt idx="3816">
                  <c:v>41128</c:v>
                </c:pt>
                <c:pt idx="3817">
                  <c:v>41129</c:v>
                </c:pt>
                <c:pt idx="3818">
                  <c:v>41130</c:v>
                </c:pt>
                <c:pt idx="3819">
                  <c:v>41131</c:v>
                </c:pt>
                <c:pt idx="3820">
                  <c:v>41134</c:v>
                </c:pt>
                <c:pt idx="3821">
                  <c:v>41135</c:v>
                </c:pt>
                <c:pt idx="3822">
                  <c:v>41136</c:v>
                </c:pt>
                <c:pt idx="3823">
                  <c:v>41137</c:v>
                </c:pt>
                <c:pt idx="3824">
                  <c:v>41138</c:v>
                </c:pt>
                <c:pt idx="3825">
                  <c:v>41141</c:v>
                </c:pt>
                <c:pt idx="3826">
                  <c:v>41142</c:v>
                </c:pt>
                <c:pt idx="3827">
                  <c:v>41143</c:v>
                </c:pt>
                <c:pt idx="3828">
                  <c:v>41144</c:v>
                </c:pt>
                <c:pt idx="3829">
                  <c:v>41145</c:v>
                </c:pt>
                <c:pt idx="3830">
                  <c:v>41148</c:v>
                </c:pt>
                <c:pt idx="3831">
                  <c:v>41149</c:v>
                </c:pt>
                <c:pt idx="3832">
                  <c:v>41150</c:v>
                </c:pt>
                <c:pt idx="3833">
                  <c:v>41151</c:v>
                </c:pt>
                <c:pt idx="3834">
                  <c:v>41152</c:v>
                </c:pt>
                <c:pt idx="3835">
                  <c:v>41155</c:v>
                </c:pt>
                <c:pt idx="3836">
                  <c:v>41156</c:v>
                </c:pt>
                <c:pt idx="3837">
                  <c:v>41157</c:v>
                </c:pt>
                <c:pt idx="3838">
                  <c:v>41158</c:v>
                </c:pt>
                <c:pt idx="3839">
                  <c:v>41159</c:v>
                </c:pt>
                <c:pt idx="3840">
                  <c:v>41162</c:v>
                </c:pt>
                <c:pt idx="3841">
                  <c:v>41163</c:v>
                </c:pt>
                <c:pt idx="3842">
                  <c:v>41164</c:v>
                </c:pt>
                <c:pt idx="3843">
                  <c:v>41165</c:v>
                </c:pt>
                <c:pt idx="3844">
                  <c:v>41166</c:v>
                </c:pt>
                <c:pt idx="3845">
                  <c:v>41169</c:v>
                </c:pt>
                <c:pt idx="3846">
                  <c:v>41170</c:v>
                </c:pt>
                <c:pt idx="3847">
                  <c:v>41171</c:v>
                </c:pt>
                <c:pt idx="3848">
                  <c:v>41172</c:v>
                </c:pt>
                <c:pt idx="3849">
                  <c:v>41173</c:v>
                </c:pt>
                <c:pt idx="3850">
                  <c:v>41176</c:v>
                </c:pt>
                <c:pt idx="3851">
                  <c:v>41177</c:v>
                </c:pt>
                <c:pt idx="3852">
                  <c:v>41178</c:v>
                </c:pt>
                <c:pt idx="3853">
                  <c:v>41179</c:v>
                </c:pt>
                <c:pt idx="3854">
                  <c:v>41180</c:v>
                </c:pt>
                <c:pt idx="3855">
                  <c:v>41182</c:v>
                </c:pt>
                <c:pt idx="3856">
                  <c:v>41183</c:v>
                </c:pt>
                <c:pt idx="3857">
                  <c:v>41184</c:v>
                </c:pt>
                <c:pt idx="3858">
                  <c:v>41185</c:v>
                </c:pt>
                <c:pt idx="3859">
                  <c:v>41186</c:v>
                </c:pt>
                <c:pt idx="3860">
                  <c:v>41187</c:v>
                </c:pt>
                <c:pt idx="3861">
                  <c:v>41190</c:v>
                </c:pt>
                <c:pt idx="3862">
                  <c:v>41191</c:v>
                </c:pt>
                <c:pt idx="3863">
                  <c:v>41192</c:v>
                </c:pt>
                <c:pt idx="3864">
                  <c:v>41193</c:v>
                </c:pt>
                <c:pt idx="3865">
                  <c:v>41194</c:v>
                </c:pt>
                <c:pt idx="3866">
                  <c:v>41197</c:v>
                </c:pt>
                <c:pt idx="3867">
                  <c:v>41198</c:v>
                </c:pt>
                <c:pt idx="3868">
                  <c:v>41199</c:v>
                </c:pt>
                <c:pt idx="3869">
                  <c:v>41200</c:v>
                </c:pt>
                <c:pt idx="3870">
                  <c:v>41201</c:v>
                </c:pt>
                <c:pt idx="3871">
                  <c:v>41204</c:v>
                </c:pt>
                <c:pt idx="3872">
                  <c:v>41205</c:v>
                </c:pt>
                <c:pt idx="3873">
                  <c:v>41206</c:v>
                </c:pt>
                <c:pt idx="3874">
                  <c:v>41207</c:v>
                </c:pt>
                <c:pt idx="3875">
                  <c:v>41208</c:v>
                </c:pt>
                <c:pt idx="3876">
                  <c:v>41211</c:v>
                </c:pt>
                <c:pt idx="3877">
                  <c:v>41213</c:v>
                </c:pt>
                <c:pt idx="3878">
                  <c:v>41214</c:v>
                </c:pt>
                <c:pt idx="3879">
                  <c:v>41215</c:v>
                </c:pt>
                <c:pt idx="3880">
                  <c:v>41218</c:v>
                </c:pt>
                <c:pt idx="3881">
                  <c:v>41219</c:v>
                </c:pt>
                <c:pt idx="3882">
                  <c:v>41220</c:v>
                </c:pt>
                <c:pt idx="3883">
                  <c:v>41221</c:v>
                </c:pt>
                <c:pt idx="3884">
                  <c:v>41222</c:v>
                </c:pt>
                <c:pt idx="3885">
                  <c:v>41225</c:v>
                </c:pt>
                <c:pt idx="3886">
                  <c:v>41226</c:v>
                </c:pt>
                <c:pt idx="3887">
                  <c:v>41227</c:v>
                </c:pt>
                <c:pt idx="3888">
                  <c:v>41228</c:v>
                </c:pt>
                <c:pt idx="3889">
                  <c:v>41229</c:v>
                </c:pt>
                <c:pt idx="3890">
                  <c:v>41232</c:v>
                </c:pt>
                <c:pt idx="3891">
                  <c:v>41233</c:v>
                </c:pt>
                <c:pt idx="3892">
                  <c:v>41234</c:v>
                </c:pt>
                <c:pt idx="3893">
                  <c:v>41235</c:v>
                </c:pt>
                <c:pt idx="3894">
                  <c:v>41236</c:v>
                </c:pt>
                <c:pt idx="3895">
                  <c:v>41239</c:v>
                </c:pt>
                <c:pt idx="3896">
                  <c:v>41240</c:v>
                </c:pt>
                <c:pt idx="3897">
                  <c:v>41241</c:v>
                </c:pt>
                <c:pt idx="3898">
                  <c:v>41242</c:v>
                </c:pt>
                <c:pt idx="3899">
                  <c:v>41243</c:v>
                </c:pt>
                <c:pt idx="3900">
                  <c:v>41246</c:v>
                </c:pt>
                <c:pt idx="3901">
                  <c:v>41247</c:v>
                </c:pt>
                <c:pt idx="3902">
                  <c:v>41248</c:v>
                </c:pt>
                <c:pt idx="3903">
                  <c:v>41249</c:v>
                </c:pt>
                <c:pt idx="3904">
                  <c:v>41250</c:v>
                </c:pt>
                <c:pt idx="3905">
                  <c:v>41253</c:v>
                </c:pt>
                <c:pt idx="3906">
                  <c:v>41254</c:v>
                </c:pt>
                <c:pt idx="3907">
                  <c:v>41255</c:v>
                </c:pt>
                <c:pt idx="3908">
                  <c:v>41256</c:v>
                </c:pt>
                <c:pt idx="3909">
                  <c:v>41257</c:v>
                </c:pt>
                <c:pt idx="3910">
                  <c:v>41260</c:v>
                </c:pt>
                <c:pt idx="3911">
                  <c:v>41261</c:v>
                </c:pt>
                <c:pt idx="3912">
                  <c:v>41262</c:v>
                </c:pt>
                <c:pt idx="3913">
                  <c:v>41263</c:v>
                </c:pt>
                <c:pt idx="3914">
                  <c:v>41264</c:v>
                </c:pt>
                <c:pt idx="3915">
                  <c:v>41267</c:v>
                </c:pt>
                <c:pt idx="3916">
                  <c:v>41269</c:v>
                </c:pt>
                <c:pt idx="3917">
                  <c:v>41270</c:v>
                </c:pt>
                <c:pt idx="3918">
                  <c:v>41271</c:v>
                </c:pt>
                <c:pt idx="3919">
                  <c:v>41274</c:v>
                </c:pt>
                <c:pt idx="3920">
                  <c:v>41276</c:v>
                </c:pt>
                <c:pt idx="3921">
                  <c:v>41277</c:v>
                </c:pt>
                <c:pt idx="3922">
                  <c:v>41278</c:v>
                </c:pt>
                <c:pt idx="3923">
                  <c:v>41281</c:v>
                </c:pt>
                <c:pt idx="3924">
                  <c:v>41282</c:v>
                </c:pt>
                <c:pt idx="3925">
                  <c:v>41283</c:v>
                </c:pt>
                <c:pt idx="3926">
                  <c:v>41284</c:v>
                </c:pt>
                <c:pt idx="3927">
                  <c:v>41285</c:v>
                </c:pt>
                <c:pt idx="3928">
                  <c:v>41288</c:v>
                </c:pt>
                <c:pt idx="3929">
                  <c:v>41289</c:v>
                </c:pt>
                <c:pt idx="3930">
                  <c:v>41290</c:v>
                </c:pt>
                <c:pt idx="3931">
                  <c:v>41291</c:v>
                </c:pt>
                <c:pt idx="3932">
                  <c:v>41292</c:v>
                </c:pt>
                <c:pt idx="3933">
                  <c:v>41295</c:v>
                </c:pt>
                <c:pt idx="3934">
                  <c:v>41296</c:v>
                </c:pt>
                <c:pt idx="3935">
                  <c:v>41297</c:v>
                </c:pt>
                <c:pt idx="3936">
                  <c:v>41298</c:v>
                </c:pt>
                <c:pt idx="3937">
                  <c:v>41299</c:v>
                </c:pt>
                <c:pt idx="3938">
                  <c:v>41302</c:v>
                </c:pt>
                <c:pt idx="3939">
                  <c:v>41303</c:v>
                </c:pt>
                <c:pt idx="3940">
                  <c:v>41304</c:v>
                </c:pt>
                <c:pt idx="3941">
                  <c:v>41305</c:v>
                </c:pt>
                <c:pt idx="3942">
                  <c:v>41306</c:v>
                </c:pt>
                <c:pt idx="3943">
                  <c:v>41309</c:v>
                </c:pt>
                <c:pt idx="3944">
                  <c:v>41310</c:v>
                </c:pt>
                <c:pt idx="3945">
                  <c:v>41311</c:v>
                </c:pt>
                <c:pt idx="3946">
                  <c:v>41312</c:v>
                </c:pt>
                <c:pt idx="3947">
                  <c:v>41313</c:v>
                </c:pt>
                <c:pt idx="3948">
                  <c:v>41316</c:v>
                </c:pt>
                <c:pt idx="3949">
                  <c:v>41317</c:v>
                </c:pt>
                <c:pt idx="3950">
                  <c:v>41318</c:v>
                </c:pt>
                <c:pt idx="3951">
                  <c:v>41319</c:v>
                </c:pt>
                <c:pt idx="3952">
                  <c:v>41320</c:v>
                </c:pt>
                <c:pt idx="3953">
                  <c:v>41323</c:v>
                </c:pt>
                <c:pt idx="3954">
                  <c:v>41324</c:v>
                </c:pt>
                <c:pt idx="3955">
                  <c:v>41325</c:v>
                </c:pt>
                <c:pt idx="3956">
                  <c:v>41326</c:v>
                </c:pt>
                <c:pt idx="3957">
                  <c:v>41327</c:v>
                </c:pt>
                <c:pt idx="3958">
                  <c:v>41330</c:v>
                </c:pt>
                <c:pt idx="3959">
                  <c:v>41331</c:v>
                </c:pt>
                <c:pt idx="3960">
                  <c:v>41332</c:v>
                </c:pt>
                <c:pt idx="3961">
                  <c:v>41333</c:v>
                </c:pt>
                <c:pt idx="3962">
                  <c:v>41334</c:v>
                </c:pt>
                <c:pt idx="3963">
                  <c:v>41337</c:v>
                </c:pt>
                <c:pt idx="3964">
                  <c:v>41338</c:v>
                </c:pt>
                <c:pt idx="3965">
                  <c:v>41339</c:v>
                </c:pt>
                <c:pt idx="3966">
                  <c:v>41340</c:v>
                </c:pt>
                <c:pt idx="3967">
                  <c:v>41341</c:v>
                </c:pt>
                <c:pt idx="3968">
                  <c:v>41344</c:v>
                </c:pt>
                <c:pt idx="3969">
                  <c:v>41345</c:v>
                </c:pt>
                <c:pt idx="3970">
                  <c:v>41346</c:v>
                </c:pt>
                <c:pt idx="3971">
                  <c:v>41347</c:v>
                </c:pt>
                <c:pt idx="3972">
                  <c:v>41348</c:v>
                </c:pt>
                <c:pt idx="3973">
                  <c:v>41351</c:v>
                </c:pt>
                <c:pt idx="3974">
                  <c:v>41352</c:v>
                </c:pt>
                <c:pt idx="3975">
                  <c:v>41353</c:v>
                </c:pt>
                <c:pt idx="3976">
                  <c:v>41354</c:v>
                </c:pt>
                <c:pt idx="3977">
                  <c:v>41355</c:v>
                </c:pt>
                <c:pt idx="3978">
                  <c:v>41358</c:v>
                </c:pt>
                <c:pt idx="3979">
                  <c:v>41359</c:v>
                </c:pt>
                <c:pt idx="3980">
                  <c:v>41360</c:v>
                </c:pt>
                <c:pt idx="3981">
                  <c:v>41361</c:v>
                </c:pt>
                <c:pt idx="3982">
                  <c:v>41364</c:v>
                </c:pt>
                <c:pt idx="3983">
                  <c:v>41365</c:v>
                </c:pt>
                <c:pt idx="3984">
                  <c:v>41366</c:v>
                </c:pt>
                <c:pt idx="3985">
                  <c:v>41367</c:v>
                </c:pt>
                <c:pt idx="3986">
                  <c:v>41368</c:v>
                </c:pt>
                <c:pt idx="3987">
                  <c:v>41369</c:v>
                </c:pt>
                <c:pt idx="3988">
                  <c:v>41372</c:v>
                </c:pt>
                <c:pt idx="3989">
                  <c:v>41373</c:v>
                </c:pt>
                <c:pt idx="3990">
                  <c:v>41374</c:v>
                </c:pt>
                <c:pt idx="3991">
                  <c:v>41375</c:v>
                </c:pt>
                <c:pt idx="3992">
                  <c:v>41376</c:v>
                </c:pt>
                <c:pt idx="3993">
                  <c:v>41379</c:v>
                </c:pt>
                <c:pt idx="3994">
                  <c:v>41380</c:v>
                </c:pt>
                <c:pt idx="3995">
                  <c:v>41381</c:v>
                </c:pt>
                <c:pt idx="3996">
                  <c:v>41382</c:v>
                </c:pt>
                <c:pt idx="3997">
                  <c:v>41383</c:v>
                </c:pt>
                <c:pt idx="3998">
                  <c:v>41386</c:v>
                </c:pt>
                <c:pt idx="3999">
                  <c:v>41387</c:v>
                </c:pt>
                <c:pt idx="4000">
                  <c:v>41388</c:v>
                </c:pt>
                <c:pt idx="4001">
                  <c:v>41389</c:v>
                </c:pt>
                <c:pt idx="4002">
                  <c:v>41390</c:v>
                </c:pt>
                <c:pt idx="4003">
                  <c:v>41393</c:v>
                </c:pt>
                <c:pt idx="4004">
                  <c:v>41394</c:v>
                </c:pt>
                <c:pt idx="4005">
                  <c:v>41395</c:v>
                </c:pt>
                <c:pt idx="4006">
                  <c:v>41396</c:v>
                </c:pt>
                <c:pt idx="4007">
                  <c:v>41397</c:v>
                </c:pt>
                <c:pt idx="4008">
                  <c:v>41400</c:v>
                </c:pt>
                <c:pt idx="4009">
                  <c:v>41401</c:v>
                </c:pt>
                <c:pt idx="4010">
                  <c:v>41402</c:v>
                </c:pt>
                <c:pt idx="4011">
                  <c:v>41403</c:v>
                </c:pt>
                <c:pt idx="4012">
                  <c:v>41404</c:v>
                </c:pt>
                <c:pt idx="4013">
                  <c:v>41407</c:v>
                </c:pt>
                <c:pt idx="4014">
                  <c:v>41408</c:v>
                </c:pt>
                <c:pt idx="4015">
                  <c:v>41409</c:v>
                </c:pt>
                <c:pt idx="4016">
                  <c:v>41410</c:v>
                </c:pt>
                <c:pt idx="4017">
                  <c:v>41411</c:v>
                </c:pt>
                <c:pt idx="4018">
                  <c:v>41414</c:v>
                </c:pt>
                <c:pt idx="4019">
                  <c:v>41415</c:v>
                </c:pt>
                <c:pt idx="4020">
                  <c:v>41416</c:v>
                </c:pt>
                <c:pt idx="4021">
                  <c:v>41417</c:v>
                </c:pt>
                <c:pt idx="4022">
                  <c:v>41418</c:v>
                </c:pt>
                <c:pt idx="4023">
                  <c:v>41421</c:v>
                </c:pt>
                <c:pt idx="4024">
                  <c:v>41422</c:v>
                </c:pt>
                <c:pt idx="4025">
                  <c:v>41423</c:v>
                </c:pt>
                <c:pt idx="4026">
                  <c:v>41424</c:v>
                </c:pt>
                <c:pt idx="4027">
                  <c:v>41425</c:v>
                </c:pt>
                <c:pt idx="4028">
                  <c:v>41428</c:v>
                </c:pt>
                <c:pt idx="4029">
                  <c:v>41429</c:v>
                </c:pt>
                <c:pt idx="4030">
                  <c:v>41430</c:v>
                </c:pt>
                <c:pt idx="4031">
                  <c:v>41431</c:v>
                </c:pt>
                <c:pt idx="4032">
                  <c:v>41432</c:v>
                </c:pt>
                <c:pt idx="4033">
                  <c:v>41435</c:v>
                </c:pt>
                <c:pt idx="4034">
                  <c:v>41436</c:v>
                </c:pt>
                <c:pt idx="4035">
                  <c:v>41437</c:v>
                </c:pt>
                <c:pt idx="4036">
                  <c:v>41438</c:v>
                </c:pt>
                <c:pt idx="4037">
                  <c:v>41439</c:v>
                </c:pt>
                <c:pt idx="4038">
                  <c:v>41442</c:v>
                </c:pt>
                <c:pt idx="4039">
                  <c:v>41443</c:v>
                </c:pt>
                <c:pt idx="4040">
                  <c:v>41444</c:v>
                </c:pt>
                <c:pt idx="4041">
                  <c:v>41445</c:v>
                </c:pt>
                <c:pt idx="4042">
                  <c:v>41446</c:v>
                </c:pt>
                <c:pt idx="4043">
                  <c:v>41449</c:v>
                </c:pt>
                <c:pt idx="4044">
                  <c:v>41450</c:v>
                </c:pt>
                <c:pt idx="4045">
                  <c:v>41451</c:v>
                </c:pt>
                <c:pt idx="4046">
                  <c:v>41452</c:v>
                </c:pt>
                <c:pt idx="4047">
                  <c:v>41453</c:v>
                </c:pt>
                <c:pt idx="4048">
                  <c:v>41455</c:v>
                </c:pt>
                <c:pt idx="4049">
                  <c:v>41456</c:v>
                </c:pt>
                <c:pt idx="4050">
                  <c:v>41457</c:v>
                </c:pt>
                <c:pt idx="4051">
                  <c:v>41458</c:v>
                </c:pt>
                <c:pt idx="4052">
                  <c:v>41459</c:v>
                </c:pt>
                <c:pt idx="4053">
                  <c:v>41460</c:v>
                </c:pt>
                <c:pt idx="4054">
                  <c:v>41463</c:v>
                </c:pt>
                <c:pt idx="4055">
                  <c:v>41464</c:v>
                </c:pt>
                <c:pt idx="4056">
                  <c:v>41465</c:v>
                </c:pt>
                <c:pt idx="4057">
                  <c:v>41466</c:v>
                </c:pt>
                <c:pt idx="4058">
                  <c:v>41467</c:v>
                </c:pt>
                <c:pt idx="4059">
                  <c:v>41470</c:v>
                </c:pt>
                <c:pt idx="4060">
                  <c:v>41471</c:v>
                </c:pt>
                <c:pt idx="4061">
                  <c:v>41472</c:v>
                </c:pt>
                <c:pt idx="4062">
                  <c:v>41473</c:v>
                </c:pt>
                <c:pt idx="4063">
                  <c:v>41474</c:v>
                </c:pt>
                <c:pt idx="4064">
                  <c:v>41477</c:v>
                </c:pt>
                <c:pt idx="4065">
                  <c:v>41478</c:v>
                </c:pt>
                <c:pt idx="4066">
                  <c:v>41479</c:v>
                </c:pt>
                <c:pt idx="4067">
                  <c:v>41480</c:v>
                </c:pt>
                <c:pt idx="4068">
                  <c:v>41481</c:v>
                </c:pt>
                <c:pt idx="4069">
                  <c:v>41484</c:v>
                </c:pt>
                <c:pt idx="4070">
                  <c:v>41485</c:v>
                </c:pt>
                <c:pt idx="4071">
                  <c:v>41486</c:v>
                </c:pt>
                <c:pt idx="4072">
                  <c:v>41487</c:v>
                </c:pt>
                <c:pt idx="4073">
                  <c:v>41488</c:v>
                </c:pt>
                <c:pt idx="4074">
                  <c:v>41491</c:v>
                </c:pt>
                <c:pt idx="4075">
                  <c:v>41492</c:v>
                </c:pt>
                <c:pt idx="4076">
                  <c:v>41493</c:v>
                </c:pt>
                <c:pt idx="4077">
                  <c:v>41494</c:v>
                </c:pt>
                <c:pt idx="4078">
                  <c:v>41495</c:v>
                </c:pt>
                <c:pt idx="4079">
                  <c:v>41498</c:v>
                </c:pt>
                <c:pt idx="4080">
                  <c:v>41499</c:v>
                </c:pt>
                <c:pt idx="4081">
                  <c:v>41500</c:v>
                </c:pt>
                <c:pt idx="4082">
                  <c:v>41501</c:v>
                </c:pt>
                <c:pt idx="4083">
                  <c:v>41502</c:v>
                </c:pt>
                <c:pt idx="4084">
                  <c:v>41505</c:v>
                </c:pt>
                <c:pt idx="4085">
                  <c:v>41506</c:v>
                </c:pt>
                <c:pt idx="4086">
                  <c:v>41507</c:v>
                </c:pt>
                <c:pt idx="4087">
                  <c:v>41508</c:v>
                </c:pt>
                <c:pt idx="4088">
                  <c:v>41509</c:v>
                </c:pt>
                <c:pt idx="4089">
                  <c:v>41512</c:v>
                </c:pt>
                <c:pt idx="4090">
                  <c:v>41513</c:v>
                </c:pt>
                <c:pt idx="4091">
                  <c:v>41514</c:v>
                </c:pt>
                <c:pt idx="4092">
                  <c:v>41515</c:v>
                </c:pt>
                <c:pt idx="4093">
                  <c:v>41516</c:v>
                </c:pt>
                <c:pt idx="4094">
                  <c:v>41517</c:v>
                </c:pt>
                <c:pt idx="4095">
                  <c:v>41519</c:v>
                </c:pt>
                <c:pt idx="4096">
                  <c:v>41520</c:v>
                </c:pt>
                <c:pt idx="4097">
                  <c:v>41521</c:v>
                </c:pt>
                <c:pt idx="4098">
                  <c:v>41522</c:v>
                </c:pt>
                <c:pt idx="4099">
                  <c:v>41523</c:v>
                </c:pt>
                <c:pt idx="4100">
                  <c:v>41526</c:v>
                </c:pt>
                <c:pt idx="4101">
                  <c:v>41527</c:v>
                </c:pt>
                <c:pt idx="4102">
                  <c:v>41528</c:v>
                </c:pt>
                <c:pt idx="4103">
                  <c:v>41529</c:v>
                </c:pt>
                <c:pt idx="4104">
                  <c:v>41530</c:v>
                </c:pt>
                <c:pt idx="4105">
                  <c:v>41533</c:v>
                </c:pt>
                <c:pt idx="4106">
                  <c:v>41534</c:v>
                </c:pt>
                <c:pt idx="4107">
                  <c:v>41535</c:v>
                </c:pt>
                <c:pt idx="4108">
                  <c:v>41536</c:v>
                </c:pt>
                <c:pt idx="4109">
                  <c:v>41537</c:v>
                </c:pt>
                <c:pt idx="4110">
                  <c:v>41540</c:v>
                </c:pt>
                <c:pt idx="4111">
                  <c:v>41541</c:v>
                </c:pt>
                <c:pt idx="4112">
                  <c:v>41542</c:v>
                </c:pt>
                <c:pt idx="4113">
                  <c:v>41543</c:v>
                </c:pt>
                <c:pt idx="4114">
                  <c:v>41544</c:v>
                </c:pt>
                <c:pt idx="4115">
                  <c:v>41547</c:v>
                </c:pt>
                <c:pt idx="4116">
                  <c:v>41548</c:v>
                </c:pt>
                <c:pt idx="4117">
                  <c:v>41549</c:v>
                </c:pt>
                <c:pt idx="4118">
                  <c:v>41550</c:v>
                </c:pt>
                <c:pt idx="4119">
                  <c:v>41551</c:v>
                </c:pt>
                <c:pt idx="4120">
                  <c:v>41554</c:v>
                </c:pt>
                <c:pt idx="4121">
                  <c:v>41555</c:v>
                </c:pt>
                <c:pt idx="4122">
                  <c:v>41556</c:v>
                </c:pt>
                <c:pt idx="4123">
                  <c:v>41557</c:v>
                </c:pt>
                <c:pt idx="4124">
                  <c:v>41558</c:v>
                </c:pt>
                <c:pt idx="4125">
                  <c:v>41561</c:v>
                </c:pt>
                <c:pt idx="4126">
                  <c:v>41562</c:v>
                </c:pt>
                <c:pt idx="4127">
                  <c:v>41563</c:v>
                </c:pt>
                <c:pt idx="4128">
                  <c:v>41564</c:v>
                </c:pt>
                <c:pt idx="4129">
                  <c:v>41565</c:v>
                </c:pt>
                <c:pt idx="4130">
                  <c:v>41568</c:v>
                </c:pt>
                <c:pt idx="4131">
                  <c:v>41569</c:v>
                </c:pt>
                <c:pt idx="4132">
                  <c:v>41570</c:v>
                </c:pt>
                <c:pt idx="4133">
                  <c:v>41571</c:v>
                </c:pt>
                <c:pt idx="4134">
                  <c:v>41572</c:v>
                </c:pt>
                <c:pt idx="4135">
                  <c:v>41575</c:v>
                </c:pt>
                <c:pt idx="4136">
                  <c:v>41576</c:v>
                </c:pt>
                <c:pt idx="4137">
                  <c:v>41577</c:v>
                </c:pt>
                <c:pt idx="4138">
                  <c:v>41578</c:v>
                </c:pt>
                <c:pt idx="4139">
                  <c:v>41579</c:v>
                </c:pt>
                <c:pt idx="4140">
                  <c:v>41582</c:v>
                </c:pt>
                <c:pt idx="4141">
                  <c:v>41583</c:v>
                </c:pt>
                <c:pt idx="4142">
                  <c:v>41584</c:v>
                </c:pt>
                <c:pt idx="4143">
                  <c:v>41585</c:v>
                </c:pt>
                <c:pt idx="4144">
                  <c:v>41586</c:v>
                </c:pt>
                <c:pt idx="4145">
                  <c:v>41589</c:v>
                </c:pt>
                <c:pt idx="4146">
                  <c:v>41590</c:v>
                </c:pt>
                <c:pt idx="4147">
                  <c:v>41591</c:v>
                </c:pt>
                <c:pt idx="4148">
                  <c:v>41592</c:v>
                </c:pt>
                <c:pt idx="4149">
                  <c:v>41593</c:v>
                </c:pt>
                <c:pt idx="4150">
                  <c:v>41596</c:v>
                </c:pt>
                <c:pt idx="4151">
                  <c:v>41597</c:v>
                </c:pt>
                <c:pt idx="4152">
                  <c:v>41598</c:v>
                </c:pt>
                <c:pt idx="4153">
                  <c:v>41599</c:v>
                </c:pt>
                <c:pt idx="4154">
                  <c:v>41600</c:v>
                </c:pt>
                <c:pt idx="4155">
                  <c:v>41603</c:v>
                </c:pt>
                <c:pt idx="4156">
                  <c:v>41604</c:v>
                </c:pt>
                <c:pt idx="4157">
                  <c:v>41605</c:v>
                </c:pt>
                <c:pt idx="4158">
                  <c:v>41606</c:v>
                </c:pt>
                <c:pt idx="4159">
                  <c:v>41607</c:v>
                </c:pt>
                <c:pt idx="4160">
                  <c:v>41608</c:v>
                </c:pt>
                <c:pt idx="4161">
                  <c:v>41610</c:v>
                </c:pt>
                <c:pt idx="4162">
                  <c:v>41611</c:v>
                </c:pt>
                <c:pt idx="4163">
                  <c:v>41612</c:v>
                </c:pt>
                <c:pt idx="4164">
                  <c:v>41613</c:v>
                </c:pt>
                <c:pt idx="4165">
                  <c:v>41614</c:v>
                </c:pt>
                <c:pt idx="4166">
                  <c:v>41617</c:v>
                </c:pt>
                <c:pt idx="4167">
                  <c:v>41618</c:v>
                </c:pt>
                <c:pt idx="4168">
                  <c:v>41619</c:v>
                </c:pt>
                <c:pt idx="4169">
                  <c:v>41620</c:v>
                </c:pt>
                <c:pt idx="4170">
                  <c:v>41621</c:v>
                </c:pt>
                <c:pt idx="4171">
                  <c:v>41624</c:v>
                </c:pt>
                <c:pt idx="4172">
                  <c:v>41625</c:v>
                </c:pt>
                <c:pt idx="4173">
                  <c:v>41626</c:v>
                </c:pt>
                <c:pt idx="4174">
                  <c:v>41627</c:v>
                </c:pt>
                <c:pt idx="4175">
                  <c:v>41628</c:v>
                </c:pt>
                <c:pt idx="4176">
                  <c:v>41631</c:v>
                </c:pt>
                <c:pt idx="4177">
                  <c:v>41632</c:v>
                </c:pt>
                <c:pt idx="4178">
                  <c:v>41634</c:v>
                </c:pt>
                <c:pt idx="4179">
                  <c:v>41635</c:v>
                </c:pt>
                <c:pt idx="4180">
                  <c:v>41638</c:v>
                </c:pt>
                <c:pt idx="4181">
                  <c:v>41639</c:v>
                </c:pt>
                <c:pt idx="4182">
                  <c:v>41641</c:v>
                </c:pt>
                <c:pt idx="4183">
                  <c:v>41642</c:v>
                </c:pt>
                <c:pt idx="4184">
                  <c:v>41645</c:v>
                </c:pt>
                <c:pt idx="4185">
                  <c:v>41646</c:v>
                </c:pt>
                <c:pt idx="4186">
                  <c:v>41647</c:v>
                </c:pt>
                <c:pt idx="4187">
                  <c:v>41648</c:v>
                </c:pt>
                <c:pt idx="4188">
                  <c:v>41649</c:v>
                </c:pt>
                <c:pt idx="4189">
                  <c:v>41652</c:v>
                </c:pt>
                <c:pt idx="4190">
                  <c:v>41653</c:v>
                </c:pt>
                <c:pt idx="4191">
                  <c:v>41654</c:v>
                </c:pt>
                <c:pt idx="4192">
                  <c:v>41655</c:v>
                </c:pt>
                <c:pt idx="4193">
                  <c:v>41656</c:v>
                </c:pt>
                <c:pt idx="4194">
                  <c:v>41659</c:v>
                </c:pt>
                <c:pt idx="4195">
                  <c:v>41660</c:v>
                </c:pt>
                <c:pt idx="4196">
                  <c:v>41661</c:v>
                </c:pt>
                <c:pt idx="4197">
                  <c:v>41662</c:v>
                </c:pt>
                <c:pt idx="4198">
                  <c:v>41663</c:v>
                </c:pt>
                <c:pt idx="4199">
                  <c:v>41666</c:v>
                </c:pt>
                <c:pt idx="4200">
                  <c:v>41667</c:v>
                </c:pt>
                <c:pt idx="4201">
                  <c:v>41668</c:v>
                </c:pt>
                <c:pt idx="4202">
                  <c:v>41669</c:v>
                </c:pt>
                <c:pt idx="4203">
                  <c:v>41670</c:v>
                </c:pt>
                <c:pt idx="4204">
                  <c:v>41673</c:v>
                </c:pt>
                <c:pt idx="4205">
                  <c:v>41674</c:v>
                </c:pt>
                <c:pt idx="4206">
                  <c:v>41675</c:v>
                </c:pt>
                <c:pt idx="4207">
                  <c:v>41676</c:v>
                </c:pt>
                <c:pt idx="4208">
                  <c:v>41677</c:v>
                </c:pt>
                <c:pt idx="4209">
                  <c:v>41680</c:v>
                </c:pt>
                <c:pt idx="4210">
                  <c:v>41681</c:v>
                </c:pt>
                <c:pt idx="4211">
                  <c:v>41682</c:v>
                </c:pt>
                <c:pt idx="4212">
                  <c:v>41683</c:v>
                </c:pt>
                <c:pt idx="4213">
                  <c:v>41684</c:v>
                </c:pt>
                <c:pt idx="4214">
                  <c:v>41687</c:v>
                </c:pt>
                <c:pt idx="4215">
                  <c:v>41688</c:v>
                </c:pt>
                <c:pt idx="4216">
                  <c:v>41689</c:v>
                </c:pt>
                <c:pt idx="4217">
                  <c:v>41690</c:v>
                </c:pt>
                <c:pt idx="4218">
                  <c:v>41691</c:v>
                </c:pt>
                <c:pt idx="4219">
                  <c:v>41694</c:v>
                </c:pt>
                <c:pt idx="4220">
                  <c:v>41695</c:v>
                </c:pt>
                <c:pt idx="4221">
                  <c:v>41696</c:v>
                </c:pt>
                <c:pt idx="4222">
                  <c:v>41697</c:v>
                </c:pt>
                <c:pt idx="4223">
                  <c:v>41698</c:v>
                </c:pt>
                <c:pt idx="4224">
                  <c:v>41701</c:v>
                </c:pt>
                <c:pt idx="4225">
                  <c:v>41702</c:v>
                </c:pt>
                <c:pt idx="4226">
                  <c:v>41703</c:v>
                </c:pt>
                <c:pt idx="4227">
                  <c:v>41704</c:v>
                </c:pt>
                <c:pt idx="4228">
                  <c:v>41705</c:v>
                </c:pt>
                <c:pt idx="4229">
                  <c:v>41708</c:v>
                </c:pt>
                <c:pt idx="4230">
                  <c:v>41709</c:v>
                </c:pt>
                <c:pt idx="4231">
                  <c:v>41710</c:v>
                </c:pt>
                <c:pt idx="4232">
                  <c:v>41711</c:v>
                </c:pt>
                <c:pt idx="4233">
                  <c:v>41712</c:v>
                </c:pt>
                <c:pt idx="4234">
                  <c:v>41715</c:v>
                </c:pt>
                <c:pt idx="4235">
                  <c:v>41716</c:v>
                </c:pt>
                <c:pt idx="4236">
                  <c:v>41717</c:v>
                </c:pt>
                <c:pt idx="4237">
                  <c:v>41718</c:v>
                </c:pt>
                <c:pt idx="4238">
                  <c:v>41719</c:v>
                </c:pt>
                <c:pt idx="4239">
                  <c:v>41722</c:v>
                </c:pt>
                <c:pt idx="4240">
                  <c:v>41723</c:v>
                </c:pt>
                <c:pt idx="4241">
                  <c:v>41724</c:v>
                </c:pt>
                <c:pt idx="4242">
                  <c:v>41725</c:v>
                </c:pt>
                <c:pt idx="4243">
                  <c:v>41726</c:v>
                </c:pt>
                <c:pt idx="4244">
                  <c:v>41729</c:v>
                </c:pt>
                <c:pt idx="4245">
                  <c:v>41730</c:v>
                </c:pt>
                <c:pt idx="4246">
                  <c:v>41731</c:v>
                </c:pt>
                <c:pt idx="4247">
                  <c:v>41732</c:v>
                </c:pt>
                <c:pt idx="4248">
                  <c:v>41733</c:v>
                </c:pt>
                <c:pt idx="4249">
                  <c:v>41736</c:v>
                </c:pt>
                <c:pt idx="4250">
                  <c:v>41737</c:v>
                </c:pt>
                <c:pt idx="4251">
                  <c:v>41738</c:v>
                </c:pt>
                <c:pt idx="4252">
                  <c:v>41739</c:v>
                </c:pt>
                <c:pt idx="4253">
                  <c:v>41740</c:v>
                </c:pt>
                <c:pt idx="4254">
                  <c:v>41743</c:v>
                </c:pt>
                <c:pt idx="4255">
                  <c:v>41744</c:v>
                </c:pt>
                <c:pt idx="4256">
                  <c:v>41745</c:v>
                </c:pt>
                <c:pt idx="4257">
                  <c:v>41746</c:v>
                </c:pt>
                <c:pt idx="4258">
                  <c:v>41750</c:v>
                </c:pt>
                <c:pt idx="4259">
                  <c:v>41751</c:v>
                </c:pt>
                <c:pt idx="4260">
                  <c:v>41752</c:v>
                </c:pt>
                <c:pt idx="4261">
                  <c:v>41753</c:v>
                </c:pt>
                <c:pt idx="4262">
                  <c:v>41754</c:v>
                </c:pt>
                <c:pt idx="4263">
                  <c:v>41757</c:v>
                </c:pt>
                <c:pt idx="4264">
                  <c:v>41758</c:v>
                </c:pt>
                <c:pt idx="4265">
                  <c:v>41759</c:v>
                </c:pt>
                <c:pt idx="4266">
                  <c:v>41760</c:v>
                </c:pt>
                <c:pt idx="4267">
                  <c:v>41761</c:v>
                </c:pt>
                <c:pt idx="4268">
                  <c:v>41764</c:v>
                </c:pt>
                <c:pt idx="4269">
                  <c:v>41765</c:v>
                </c:pt>
                <c:pt idx="4270">
                  <c:v>41766</c:v>
                </c:pt>
                <c:pt idx="4271">
                  <c:v>41767</c:v>
                </c:pt>
                <c:pt idx="4272">
                  <c:v>41768</c:v>
                </c:pt>
                <c:pt idx="4273">
                  <c:v>41771</c:v>
                </c:pt>
                <c:pt idx="4274">
                  <c:v>41772</c:v>
                </c:pt>
                <c:pt idx="4275">
                  <c:v>41773</c:v>
                </c:pt>
                <c:pt idx="4276">
                  <c:v>41774</c:v>
                </c:pt>
                <c:pt idx="4277">
                  <c:v>41775</c:v>
                </c:pt>
                <c:pt idx="4278">
                  <c:v>41778</c:v>
                </c:pt>
                <c:pt idx="4279">
                  <c:v>41779</c:v>
                </c:pt>
                <c:pt idx="4280">
                  <c:v>41780</c:v>
                </c:pt>
                <c:pt idx="4281">
                  <c:v>41781</c:v>
                </c:pt>
                <c:pt idx="4282">
                  <c:v>41782</c:v>
                </c:pt>
                <c:pt idx="4283">
                  <c:v>41785</c:v>
                </c:pt>
                <c:pt idx="4284">
                  <c:v>41786</c:v>
                </c:pt>
                <c:pt idx="4285">
                  <c:v>41787</c:v>
                </c:pt>
                <c:pt idx="4286">
                  <c:v>41788</c:v>
                </c:pt>
                <c:pt idx="4287">
                  <c:v>41789</c:v>
                </c:pt>
                <c:pt idx="4288">
                  <c:v>41790</c:v>
                </c:pt>
                <c:pt idx="4289">
                  <c:v>41792</c:v>
                </c:pt>
                <c:pt idx="4290">
                  <c:v>41793</c:v>
                </c:pt>
                <c:pt idx="4291">
                  <c:v>41794</c:v>
                </c:pt>
                <c:pt idx="4292">
                  <c:v>41795</c:v>
                </c:pt>
                <c:pt idx="4293">
                  <c:v>41796</c:v>
                </c:pt>
                <c:pt idx="4294">
                  <c:v>41799</c:v>
                </c:pt>
                <c:pt idx="4295">
                  <c:v>41800</c:v>
                </c:pt>
                <c:pt idx="4296">
                  <c:v>41801</c:v>
                </c:pt>
                <c:pt idx="4297">
                  <c:v>41802</c:v>
                </c:pt>
                <c:pt idx="4298">
                  <c:v>41803</c:v>
                </c:pt>
                <c:pt idx="4299">
                  <c:v>41806</c:v>
                </c:pt>
                <c:pt idx="4300">
                  <c:v>41807</c:v>
                </c:pt>
                <c:pt idx="4301">
                  <c:v>41808</c:v>
                </c:pt>
                <c:pt idx="4302">
                  <c:v>41809</c:v>
                </c:pt>
                <c:pt idx="4303">
                  <c:v>41810</c:v>
                </c:pt>
                <c:pt idx="4304">
                  <c:v>41813</c:v>
                </c:pt>
                <c:pt idx="4305">
                  <c:v>41814</c:v>
                </c:pt>
                <c:pt idx="4306">
                  <c:v>41815</c:v>
                </c:pt>
                <c:pt idx="4307">
                  <c:v>41816</c:v>
                </c:pt>
                <c:pt idx="4308">
                  <c:v>41817</c:v>
                </c:pt>
                <c:pt idx="4309">
                  <c:v>41820</c:v>
                </c:pt>
                <c:pt idx="4310">
                  <c:v>41821</c:v>
                </c:pt>
                <c:pt idx="4311">
                  <c:v>41822</c:v>
                </c:pt>
                <c:pt idx="4312">
                  <c:v>41823</c:v>
                </c:pt>
                <c:pt idx="4313">
                  <c:v>41824</c:v>
                </c:pt>
                <c:pt idx="4314">
                  <c:v>41827</c:v>
                </c:pt>
                <c:pt idx="4315">
                  <c:v>41828</c:v>
                </c:pt>
                <c:pt idx="4316">
                  <c:v>41829</c:v>
                </c:pt>
                <c:pt idx="4317">
                  <c:v>41830</c:v>
                </c:pt>
                <c:pt idx="4318">
                  <c:v>41831</c:v>
                </c:pt>
                <c:pt idx="4319">
                  <c:v>41834</c:v>
                </c:pt>
                <c:pt idx="4320">
                  <c:v>41835</c:v>
                </c:pt>
                <c:pt idx="4321">
                  <c:v>41836</c:v>
                </c:pt>
                <c:pt idx="4322">
                  <c:v>41837</c:v>
                </c:pt>
                <c:pt idx="4323">
                  <c:v>41838</c:v>
                </c:pt>
                <c:pt idx="4324">
                  <c:v>41841</c:v>
                </c:pt>
                <c:pt idx="4325">
                  <c:v>41842</c:v>
                </c:pt>
                <c:pt idx="4326">
                  <c:v>41843</c:v>
                </c:pt>
                <c:pt idx="4327">
                  <c:v>41844</c:v>
                </c:pt>
                <c:pt idx="4328">
                  <c:v>41845</c:v>
                </c:pt>
                <c:pt idx="4329">
                  <c:v>41848</c:v>
                </c:pt>
                <c:pt idx="4330">
                  <c:v>41849</c:v>
                </c:pt>
                <c:pt idx="4331">
                  <c:v>41850</c:v>
                </c:pt>
                <c:pt idx="4332">
                  <c:v>41851</c:v>
                </c:pt>
                <c:pt idx="4333">
                  <c:v>41852</c:v>
                </c:pt>
                <c:pt idx="4334">
                  <c:v>41855</c:v>
                </c:pt>
                <c:pt idx="4335">
                  <c:v>41856</c:v>
                </c:pt>
                <c:pt idx="4336">
                  <c:v>41857</c:v>
                </c:pt>
                <c:pt idx="4337">
                  <c:v>41858</c:v>
                </c:pt>
                <c:pt idx="4338">
                  <c:v>41859</c:v>
                </c:pt>
                <c:pt idx="4339">
                  <c:v>41862</c:v>
                </c:pt>
                <c:pt idx="4340">
                  <c:v>41863</c:v>
                </c:pt>
                <c:pt idx="4341">
                  <c:v>41864</c:v>
                </c:pt>
                <c:pt idx="4342">
                  <c:v>41865</c:v>
                </c:pt>
                <c:pt idx="4343">
                  <c:v>41866</c:v>
                </c:pt>
                <c:pt idx="4344">
                  <c:v>41869</c:v>
                </c:pt>
                <c:pt idx="4345">
                  <c:v>41870</c:v>
                </c:pt>
                <c:pt idx="4346">
                  <c:v>41871</c:v>
                </c:pt>
                <c:pt idx="4347">
                  <c:v>41872</c:v>
                </c:pt>
                <c:pt idx="4348">
                  <c:v>41873</c:v>
                </c:pt>
                <c:pt idx="4349">
                  <c:v>41876</c:v>
                </c:pt>
                <c:pt idx="4350">
                  <c:v>41877</c:v>
                </c:pt>
                <c:pt idx="4351">
                  <c:v>41878</c:v>
                </c:pt>
                <c:pt idx="4352">
                  <c:v>41879</c:v>
                </c:pt>
                <c:pt idx="4353">
                  <c:v>41880</c:v>
                </c:pt>
                <c:pt idx="4354">
                  <c:v>41882</c:v>
                </c:pt>
                <c:pt idx="4355">
                  <c:v>41883</c:v>
                </c:pt>
                <c:pt idx="4356">
                  <c:v>41884</c:v>
                </c:pt>
                <c:pt idx="4357">
                  <c:v>41885</c:v>
                </c:pt>
                <c:pt idx="4358">
                  <c:v>41886</c:v>
                </c:pt>
                <c:pt idx="4359">
                  <c:v>41887</c:v>
                </c:pt>
                <c:pt idx="4360">
                  <c:v>41890</c:v>
                </c:pt>
                <c:pt idx="4361">
                  <c:v>41891</c:v>
                </c:pt>
                <c:pt idx="4362">
                  <c:v>41892</c:v>
                </c:pt>
                <c:pt idx="4363">
                  <c:v>41893</c:v>
                </c:pt>
                <c:pt idx="4364">
                  <c:v>41894</c:v>
                </c:pt>
                <c:pt idx="4365">
                  <c:v>41897</c:v>
                </c:pt>
                <c:pt idx="4366">
                  <c:v>41898</c:v>
                </c:pt>
                <c:pt idx="4367">
                  <c:v>41899</c:v>
                </c:pt>
                <c:pt idx="4368">
                  <c:v>41900</c:v>
                </c:pt>
                <c:pt idx="4369">
                  <c:v>41901</c:v>
                </c:pt>
                <c:pt idx="4370">
                  <c:v>41904</c:v>
                </c:pt>
                <c:pt idx="4371">
                  <c:v>41905</c:v>
                </c:pt>
                <c:pt idx="4372">
                  <c:v>41906</c:v>
                </c:pt>
                <c:pt idx="4373">
                  <c:v>41907</c:v>
                </c:pt>
                <c:pt idx="4374">
                  <c:v>41908</c:v>
                </c:pt>
                <c:pt idx="4375">
                  <c:v>41911</c:v>
                </c:pt>
                <c:pt idx="4376">
                  <c:v>41912</c:v>
                </c:pt>
                <c:pt idx="4377">
                  <c:v>41913</c:v>
                </c:pt>
                <c:pt idx="4378">
                  <c:v>41914</c:v>
                </c:pt>
                <c:pt idx="4379">
                  <c:v>41915</c:v>
                </c:pt>
                <c:pt idx="4380">
                  <c:v>41918</c:v>
                </c:pt>
                <c:pt idx="4381">
                  <c:v>41919</c:v>
                </c:pt>
                <c:pt idx="4382">
                  <c:v>41920</c:v>
                </c:pt>
                <c:pt idx="4383">
                  <c:v>41921</c:v>
                </c:pt>
                <c:pt idx="4384">
                  <c:v>41922</c:v>
                </c:pt>
                <c:pt idx="4385">
                  <c:v>41925</c:v>
                </c:pt>
                <c:pt idx="4386">
                  <c:v>41926</c:v>
                </c:pt>
                <c:pt idx="4387">
                  <c:v>41927</c:v>
                </c:pt>
                <c:pt idx="4388">
                  <c:v>41928</c:v>
                </c:pt>
                <c:pt idx="4389">
                  <c:v>41929</c:v>
                </c:pt>
                <c:pt idx="4390">
                  <c:v>41932</c:v>
                </c:pt>
                <c:pt idx="4391">
                  <c:v>41933</c:v>
                </c:pt>
                <c:pt idx="4392">
                  <c:v>41934</c:v>
                </c:pt>
                <c:pt idx="4393">
                  <c:v>41935</c:v>
                </c:pt>
                <c:pt idx="4394">
                  <c:v>41936</c:v>
                </c:pt>
                <c:pt idx="4395">
                  <c:v>41939</c:v>
                </c:pt>
                <c:pt idx="4396">
                  <c:v>41940</c:v>
                </c:pt>
                <c:pt idx="4397">
                  <c:v>41941</c:v>
                </c:pt>
                <c:pt idx="4398">
                  <c:v>41942</c:v>
                </c:pt>
                <c:pt idx="4399">
                  <c:v>41943</c:v>
                </c:pt>
                <c:pt idx="4400">
                  <c:v>41946</c:v>
                </c:pt>
                <c:pt idx="4401">
                  <c:v>41947</c:v>
                </c:pt>
                <c:pt idx="4402">
                  <c:v>41948</c:v>
                </c:pt>
                <c:pt idx="4403">
                  <c:v>41949</c:v>
                </c:pt>
                <c:pt idx="4404">
                  <c:v>41950</c:v>
                </c:pt>
                <c:pt idx="4405">
                  <c:v>41953</c:v>
                </c:pt>
                <c:pt idx="4406">
                  <c:v>41954</c:v>
                </c:pt>
                <c:pt idx="4407">
                  <c:v>41955</c:v>
                </c:pt>
                <c:pt idx="4408">
                  <c:v>41956</c:v>
                </c:pt>
                <c:pt idx="4409">
                  <c:v>41957</c:v>
                </c:pt>
                <c:pt idx="4410">
                  <c:v>41960</c:v>
                </c:pt>
                <c:pt idx="4411">
                  <c:v>41961</c:v>
                </c:pt>
                <c:pt idx="4412">
                  <c:v>41962</c:v>
                </c:pt>
                <c:pt idx="4413">
                  <c:v>41963</c:v>
                </c:pt>
                <c:pt idx="4414">
                  <c:v>41964</c:v>
                </c:pt>
                <c:pt idx="4415">
                  <c:v>41967</c:v>
                </c:pt>
                <c:pt idx="4416">
                  <c:v>41968</c:v>
                </c:pt>
                <c:pt idx="4417">
                  <c:v>41969</c:v>
                </c:pt>
                <c:pt idx="4418">
                  <c:v>41970</c:v>
                </c:pt>
                <c:pt idx="4419">
                  <c:v>41971</c:v>
                </c:pt>
                <c:pt idx="4420">
                  <c:v>41973</c:v>
                </c:pt>
                <c:pt idx="4421">
                  <c:v>41974</c:v>
                </c:pt>
                <c:pt idx="4422">
                  <c:v>41975</c:v>
                </c:pt>
                <c:pt idx="4423">
                  <c:v>41976</c:v>
                </c:pt>
                <c:pt idx="4424">
                  <c:v>41977</c:v>
                </c:pt>
                <c:pt idx="4425">
                  <c:v>41978</c:v>
                </c:pt>
                <c:pt idx="4426">
                  <c:v>41981</c:v>
                </c:pt>
                <c:pt idx="4427">
                  <c:v>41982</c:v>
                </c:pt>
                <c:pt idx="4428">
                  <c:v>41983</c:v>
                </c:pt>
                <c:pt idx="4429">
                  <c:v>41984</c:v>
                </c:pt>
                <c:pt idx="4430">
                  <c:v>41985</c:v>
                </c:pt>
                <c:pt idx="4431">
                  <c:v>41988</c:v>
                </c:pt>
                <c:pt idx="4432">
                  <c:v>41989</c:v>
                </c:pt>
                <c:pt idx="4433">
                  <c:v>41990</c:v>
                </c:pt>
                <c:pt idx="4434">
                  <c:v>41991</c:v>
                </c:pt>
                <c:pt idx="4435">
                  <c:v>41992</c:v>
                </c:pt>
                <c:pt idx="4436">
                  <c:v>41995</c:v>
                </c:pt>
                <c:pt idx="4437">
                  <c:v>41996</c:v>
                </c:pt>
                <c:pt idx="4438">
                  <c:v>41997</c:v>
                </c:pt>
                <c:pt idx="4439">
                  <c:v>41999</c:v>
                </c:pt>
                <c:pt idx="4440">
                  <c:v>42002</c:v>
                </c:pt>
                <c:pt idx="4441">
                  <c:v>42003</c:v>
                </c:pt>
                <c:pt idx="4442">
                  <c:v>42004</c:v>
                </c:pt>
                <c:pt idx="4443">
                  <c:v>42006</c:v>
                </c:pt>
                <c:pt idx="4444">
                  <c:v>42009</c:v>
                </c:pt>
                <c:pt idx="4445">
                  <c:v>42010</c:v>
                </c:pt>
                <c:pt idx="4446">
                  <c:v>42011</c:v>
                </c:pt>
                <c:pt idx="4447">
                  <c:v>42012</c:v>
                </c:pt>
                <c:pt idx="4448">
                  <c:v>42013</c:v>
                </c:pt>
                <c:pt idx="4449">
                  <c:v>42016</c:v>
                </c:pt>
                <c:pt idx="4450">
                  <c:v>42017</c:v>
                </c:pt>
                <c:pt idx="4451">
                  <c:v>42018</c:v>
                </c:pt>
                <c:pt idx="4452">
                  <c:v>42019</c:v>
                </c:pt>
                <c:pt idx="4453">
                  <c:v>42020</c:v>
                </c:pt>
                <c:pt idx="4454">
                  <c:v>42023</c:v>
                </c:pt>
                <c:pt idx="4455">
                  <c:v>42024</c:v>
                </c:pt>
                <c:pt idx="4456">
                  <c:v>42025</c:v>
                </c:pt>
                <c:pt idx="4457">
                  <c:v>42026</c:v>
                </c:pt>
                <c:pt idx="4458">
                  <c:v>42027</c:v>
                </c:pt>
                <c:pt idx="4459">
                  <c:v>42030</c:v>
                </c:pt>
                <c:pt idx="4460">
                  <c:v>42031</c:v>
                </c:pt>
                <c:pt idx="4461">
                  <c:v>42032</c:v>
                </c:pt>
                <c:pt idx="4462">
                  <c:v>42033</c:v>
                </c:pt>
                <c:pt idx="4463">
                  <c:v>42034</c:v>
                </c:pt>
                <c:pt idx="4464">
                  <c:v>42035</c:v>
                </c:pt>
                <c:pt idx="4465">
                  <c:v>42037</c:v>
                </c:pt>
                <c:pt idx="4466">
                  <c:v>42038</c:v>
                </c:pt>
                <c:pt idx="4467">
                  <c:v>42039</c:v>
                </c:pt>
                <c:pt idx="4468">
                  <c:v>42040</c:v>
                </c:pt>
                <c:pt idx="4469">
                  <c:v>42041</c:v>
                </c:pt>
                <c:pt idx="4470">
                  <c:v>42044</c:v>
                </c:pt>
                <c:pt idx="4471">
                  <c:v>42045</c:v>
                </c:pt>
                <c:pt idx="4472">
                  <c:v>42046</c:v>
                </c:pt>
                <c:pt idx="4473">
                  <c:v>42047</c:v>
                </c:pt>
                <c:pt idx="4474">
                  <c:v>42048</c:v>
                </c:pt>
                <c:pt idx="4475">
                  <c:v>42051</c:v>
                </c:pt>
                <c:pt idx="4476">
                  <c:v>42052</c:v>
                </c:pt>
                <c:pt idx="4477">
                  <c:v>42053</c:v>
                </c:pt>
                <c:pt idx="4478">
                  <c:v>42054</c:v>
                </c:pt>
                <c:pt idx="4479">
                  <c:v>42055</c:v>
                </c:pt>
                <c:pt idx="4480">
                  <c:v>42058</c:v>
                </c:pt>
                <c:pt idx="4481">
                  <c:v>42059</c:v>
                </c:pt>
                <c:pt idx="4482">
                  <c:v>42060</c:v>
                </c:pt>
                <c:pt idx="4483">
                  <c:v>42061</c:v>
                </c:pt>
                <c:pt idx="4484">
                  <c:v>42062</c:v>
                </c:pt>
                <c:pt idx="4485">
                  <c:v>42063</c:v>
                </c:pt>
                <c:pt idx="4486">
                  <c:v>42065</c:v>
                </c:pt>
                <c:pt idx="4487">
                  <c:v>42066</c:v>
                </c:pt>
                <c:pt idx="4488">
                  <c:v>42067</c:v>
                </c:pt>
                <c:pt idx="4489">
                  <c:v>42068</c:v>
                </c:pt>
                <c:pt idx="4490">
                  <c:v>42069</c:v>
                </c:pt>
                <c:pt idx="4491">
                  <c:v>42072</c:v>
                </c:pt>
                <c:pt idx="4492">
                  <c:v>42073</c:v>
                </c:pt>
                <c:pt idx="4493">
                  <c:v>42074</c:v>
                </c:pt>
                <c:pt idx="4494">
                  <c:v>42075</c:v>
                </c:pt>
                <c:pt idx="4495">
                  <c:v>42076</c:v>
                </c:pt>
                <c:pt idx="4496">
                  <c:v>42079</c:v>
                </c:pt>
                <c:pt idx="4497">
                  <c:v>42080</c:v>
                </c:pt>
                <c:pt idx="4498">
                  <c:v>42081</c:v>
                </c:pt>
                <c:pt idx="4499">
                  <c:v>42082</c:v>
                </c:pt>
                <c:pt idx="4500">
                  <c:v>42083</c:v>
                </c:pt>
                <c:pt idx="4501">
                  <c:v>42086</c:v>
                </c:pt>
                <c:pt idx="4502">
                  <c:v>42087</c:v>
                </c:pt>
                <c:pt idx="4503">
                  <c:v>42088</c:v>
                </c:pt>
                <c:pt idx="4504">
                  <c:v>42089</c:v>
                </c:pt>
                <c:pt idx="4505">
                  <c:v>42090</c:v>
                </c:pt>
                <c:pt idx="4506">
                  <c:v>42093</c:v>
                </c:pt>
                <c:pt idx="4507">
                  <c:v>42094</c:v>
                </c:pt>
                <c:pt idx="4508">
                  <c:v>42095</c:v>
                </c:pt>
                <c:pt idx="4509">
                  <c:v>42096</c:v>
                </c:pt>
                <c:pt idx="4510">
                  <c:v>42100</c:v>
                </c:pt>
                <c:pt idx="4511">
                  <c:v>42101</c:v>
                </c:pt>
                <c:pt idx="4512">
                  <c:v>42102</c:v>
                </c:pt>
                <c:pt idx="4513">
                  <c:v>42103</c:v>
                </c:pt>
                <c:pt idx="4514">
                  <c:v>42104</c:v>
                </c:pt>
                <c:pt idx="4515">
                  <c:v>42107</c:v>
                </c:pt>
                <c:pt idx="4516">
                  <c:v>42108</c:v>
                </c:pt>
                <c:pt idx="4517">
                  <c:v>42109</c:v>
                </c:pt>
                <c:pt idx="4518">
                  <c:v>42110</c:v>
                </c:pt>
                <c:pt idx="4519">
                  <c:v>42111</c:v>
                </c:pt>
                <c:pt idx="4520">
                  <c:v>42114</c:v>
                </c:pt>
                <c:pt idx="4521">
                  <c:v>42115</c:v>
                </c:pt>
                <c:pt idx="4522">
                  <c:v>42116</c:v>
                </c:pt>
                <c:pt idx="4523">
                  <c:v>42117</c:v>
                </c:pt>
                <c:pt idx="4524">
                  <c:v>42118</c:v>
                </c:pt>
                <c:pt idx="4525">
                  <c:v>42121</c:v>
                </c:pt>
                <c:pt idx="4526">
                  <c:v>42122</c:v>
                </c:pt>
                <c:pt idx="4527">
                  <c:v>42123</c:v>
                </c:pt>
                <c:pt idx="4528">
                  <c:v>42124</c:v>
                </c:pt>
                <c:pt idx="4529">
                  <c:v>42125</c:v>
                </c:pt>
                <c:pt idx="4530">
                  <c:v>42128</c:v>
                </c:pt>
                <c:pt idx="4531">
                  <c:v>42129</c:v>
                </c:pt>
                <c:pt idx="4532">
                  <c:v>42130</c:v>
                </c:pt>
                <c:pt idx="4533">
                  <c:v>42131</c:v>
                </c:pt>
                <c:pt idx="4534">
                  <c:v>42132</c:v>
                </c:pt>
                <c:pt idx="4535">
                  <c:v>42135</c:v>
                </c:pt>
                <c:pt idx="4536">
                  <c:v>42136</c:v>
                </c:pt>
                <c:pt idx="4537">
                  <c:v>42137</c:v>
                </c:pt>
                <c:pt idx="4538">
                  <c:v>42138</c:v>
                </c:pt>
                <c:pt idx="4539">
                  <c:v>42139</c:v>
                </c:pt>
                <c:pt idx="4540">
                  <c:v>42142</c:v>
                </c:pt>
                <c:pt idx="4541">
                  <c:v>42143</c:v>
                </c:pt>
                <c:pt idx="4542">
                  <c:v>42144</c:v>
                </c:pt>
                <c:pt idx="4543">
                  <c:v>42145</c:v>
                </c:pt>
                <c:pt idx="4544">
                  <c:v>42146</c:v>
                </c:pt>
                <c:pt idx="4545">
                  <c:v>42150</c:v>
                </c:pt>
                <c:pt idx="4546">
                  <c:v>42151</c:v>
                </c:pt>
                <c:pt idx="4547">
                  <c:v>42152</c:v>
                </c:pt>
                <c:pt idx="4548">
                  <c:v>42153</c:v>
                </c:pt>
                <c:pt idx="4549">
                  <c:v>42155</c:v>
                </c:pt>
                <c:pt idx="4550">
                  <c:v>42156</c:v>
                </c:pt>
                <c:pt idx="4551">
                  <c:v>42157</c:v>
                </c:pt>
                <c:pt idx="4552">
                  <c:v>42158</c:v>
                </c:pt>
                <c:pt idx="4553">
                  <c:v>42159</c:v>
                </c:pt>
                <c:pt idx="4554">
                  <c:v>42160</c:v>
                </c:pt>
                <c:pt idx="4555">
                  <c:v>42163</c:v>
                </c:pt>
                <c:pt idx="4556">
                  <c:v>42164</c:v>
                </c:pt>
                <c:pt idx="4557">
                  <c:v>42165</c:v>
                </c:pt>
                <c:pt idx="4558">
                  <c:v>42166</c:v>
                </c:pt>
                <c:pt idx="4559">
                  <c:v>42167</c:v>
                </c:pt>
                <c:pt idx="4560">
                  <c:v>42170</c:v>
                </c:pt>
                <c:pt idx="4561">
                  <c:v>42171</c:v>
                </c:pt>
                <c:pt idx="4562">
                  <c:v>42172</c:v>
                </c:pt>
                <c:pt idx="4563">
                  <c:v>42173</c:v>
                </c:pt>
                <c:pt idx="4564">
                  <c:v>42174</c:v>
                </c:pt>
                <c:pt idx="4565">
                  <c:v>42177</c:v>
                </c:pt>
                <c:pt idx="4566">
                  <c:v>42178</c:v>
                </c:pt>
                <c:pt idx="4567">
                  <c:v>42179</c:v>
                </c:pt>
                <c:pt idx="4568">
                  <c:v>42180</c:v>
                </c:pt>
                <c:pt idx="4569">
                  <c:v>42181</c:v>
                </c:pt>
                <c:pt idx="4570">
                  <c:v>42184</c:v>
                </c:pt>
                <c:pt idx="4571">
                  <c:v>42185</c:v>
                </c:pt>
                <c:pt idx="4572">
                  <c:v>42186</c:v>
                </c:pt>
                <c:pt idx="4573">
                  <c:v>42187</c:v>
                </c:pt>
                <c:pt idx="4574">
                  <c:v>42188</c:v>
                </c:pt>
                <c:pt idx="4575">
                  <c:v>42191</c:v>
                </c:pt>
                <c:pt idx="4576">
                  <c:v>42192</c:v>
                </c:pt>
                <c:pt idx="4577">
                  <c:v>42193</c:v>
                </c:pt>
                <c:pt idx="4578">
                  <c:v>42194</c:v>
                </c:pt>
                <c:pt idx="4579">
                  <c:v>42195</c:v>
                </c:pt>
                <c:pt idx="4580">
                  <c:v>42198</c:v>
                </c:pt>
                <c:pt idx="4581">
                  <c:v>42199</c:v>
                </c:pt>
                <c:pt idx="4582">
                  <c:v>42200</c:v>
                </c:pt>
                <c:pt idx="4583">
                  <c:v>42201</c:v>
                </c:pt>
                <c:pt idx="4584">
                  <c:v>42202</c:v>
                </c:pt>
                <c:pt idx="4585">
                  <c:v>42205</c:v>
                </c:pt>
                <c:pt idx="4586">
                  <c:v>42206</c:v>
                </c:pt>
                <c:pt idx="4587">
                  <c:v>42207</c:v>
                </c:pt>
                <c:pt idx="4588">
                  <c:v>42208</c:v>
                </c:pt>
                <c:pt idx="4589">
                  <c:v>42209</c:v>
                </c:pt>
                <c:pt idx="4590">
                  <c:v>42212</c:v>
                </c:pt>
                <c:pt idx="4591">
                  <c:v>42213</c:v>
                </c:pt>
                <c:pt idx="4592">
                  <c:v>42214</c:v>
                </c:pt>
                <c:pt idx="4593">
                  <c:v>42215</c:v>
                </c:pt>
                <c:pt idx="4594">
                  <c:v>42216</c:v>
                </c:pt>
                <c:pt idx="4595">
                  <c:v>42219</c:v>
                </c:pt>
                <c:pt idx="4596">
                  <c:v>42220</c:v>
                </c:pt>
                <c:pt idx="4597">
                  <c:v>42221</c:v>
                </c:pt>
                <c:pt idx="4598">
                  <c:v>42222</c:v>
                </c:pt>
                <c:pt idx="4599">
                  <c:v>42223</c:v>
                </c:pt>
                <c:pt idx="4600">
                  <c:v>42226</c:v>
                </c:pt>
                <c:pt idx="4601">
                  <c:v>42227</c:v>
                </c:pt>
                <c:pt idx="4602">
                  <c:v>42228</c:v>
                </c:pt>
                <c:pt idx="4603">
                  <c:v>42229</c:v>
                </c:pt>
                <c:pt idx="4604">
                  <c:v>42230</c:v>
                </c:pt>
                <c:pt idx="4605">
                  <c:v>42233</c:v>
                </c:pt>
                <c:pt idx="4606">
                  <c:v>42234</c:v>
                </c:pt>
                <c:pt idx="4607">
                  <c:v>42235</c:v>
                </c:pt>
                <c:pt idx="4608">
                  <c:v>42236</c:v>
                </c:pt>
                <c:pt idx="4609">
                  <c:v>42237</c:v>
                </c:pt>
                <c:pt idx="4610">
                  <c:v>42240</c:v>
                </c:pt>
                <c:pt idx="4611">
                  <c:v>42241</c:v>
                </c:pt>
                <c:pt idx="4612">
                  <c:v>42242</c:v>
                </c:pt>
                <c:pt idx="4613">
                  <c:v>42243</c:v>
                </c:pt>
                <c:pt idx="4614">
                  <c:v>42244</c:v>
                </c:pt>
                <c:pt idx="4615">
                  <c:v>42247</c:v>
                </c:pt>
                <c:pt idx="4616">
                  <c:v>42248</c:v>
                </c:pt>
                <c:pt idx="4617">
                  <c:v>42249</c:v>
                </c:pt>
                <c:pt idx="4618">
                  <c:v>42250</c:v>
                </c:pt>
                <c:pt idx="4619">
                  <c:v>42251</c:v>
                </c:pt>
                <c:pt idx="4620">
                  <c:v>42254</c:v>
                </c:pt>
                <c:pt idx="4621">
                  <c:v>42255</c:v>
                </c:pt>
                <c:pt idx="4622">
                  <c:v>42256</c:v>
                </c:pt>
                <c:pt idx="4623">
                  <c:v>42257</c:v>
                </c:pt>
                <c:pt idx="4624">
                  <c:v>42258</c:v>
                </c:pt>
                <c:pt idx="4625">
                  <c:v>42261</c:v>
                </c:pt>
                <c:pt idx="4626">
                  <c:v>42262</c:v>
                </c:pt>
                <c:pt idx="4627">
                  <c:v>42263</c:v>
                </c:pt>
                <c:pt idx="4628">
                  <c:v>42264</c:v>
                </c:pt>
                <c:pt idx="4629">
                  <c:v>42265</c:v>
                </c:pt>
                <c:pt idx="4630">
                  <c:v>42268</c:v>
                </c:pt>
                <c:pt idx="4631">
                  <c:v>42269</c:v>
                </c:pt>
                <c:pt idx="4632">
                  <c:v>42270</c:v>
                </c:pt>
                <c:pt idx="4633">
                  <c:v>42271</c:v>
                </c:pt>
                <c:pt idx="4634">
                  <c:v>42272</c:v>
                </c:pt>
                <c:pt idx="4635">
                  <c:v>42275</c:v>
                </c:pt>
                <c:pt idx="4636">
                  <c:v>42276</c:v>
                </c:pt>
                <c:pt idx="4637">
                  <c:v>42277</c:v>
                </c:pt>
                <c:pt idx="4638">
                  <c:v>42278</c:v>
                </c:pt>
                <c:pt idx="4639">
                  <c:v>42279</c:v>
                </c:pt>
                <c:pt idx="4640">
                  <c:v>42282</c:v>
                </c:pt>
                <c:pt idx="4641">
                  <c:v>42283</c:v>
                </c:pt>
                <c:pt idx="4642">
                  <c:v>42284</c:v>
                </c:pt>
                <c:pt idx="4643">
                  <c:v>42285</c:v>
                </c:pt>
                <c:pt idx="4644">
                  <c:v>42286</c:v>
                </c:pt>
                <c:pt idx="4645">
                  <c:v>42289</c:v>
                </c:pt>
                <c:pt idx="4646">
                  <c:v>42290</c:v>
                </c:pt>
                <c:pt idx="4647">
                  <c:v>42291</c:v>
                </c:pt>
                <c:pt idx="4648">
                  <c:v>42292</c:v>
                </c:pt>
                <c:pt idx="4649">
                  <c:v>42293</c:v>
                </c:pt>
                <c:pt idx="4650">
                  <c:v>42296</c:v>
                </c:pt>
                <c:pt idx="4651">
                  <c:v>42297</c:v>
                </c:pt>
                <c:pt idx="4652">
                  <c:v>42298</c:v>
                </c:pt>
                <c:pt idx="4653">
                  <c:v>42299</c:v>
                </c:pt>
                <c:pt idx="4654">
                  <c:v>42300</c:v>
                </c:pt>
                <c:pt idx="4655">
                  <c:v>42303</c:v>
                </c:pt>
                <c:pt idx="4656">
                  <c:v>42304</c:v>
                </c:pt>
                <c:pt idx="4657">
                  <c:v>42305</c:v>
                </c:pt>
                <c:pt idx="4658">
                  <c:v>42306</c:v>
                </c:pt>
                <c:pt idx="4659">
                  <c:v>42307</c:v>
                </c:pt>
                <c:pt idx="4660">
                  <c:v>42308</c:v>
                </c:pt>
                <c:pt idx="4661">
                  <c:v>42310</c:v>
                </c:pt>
                <c:pt idx="4662">
                  <c:v>42311</c:v>
                </c:pt>
                <c:pt idx="4663">
                  <c:v>42312</c:v>
                </c:pt>
                <c:pt idx="4664">
                  <c:v>42313</c:v>
                </c:pt>
                <c:pt idx="4665">
                  <c:v>42314</c:v>
                </c:pt>
                <c:pt idx="4666">
                  <c:v>42317</c:v>
                </c:pt>
                <c:pt idx="4667">
                  <c:v>42318</c:v>
                </c:pt>
                <c:pt idx="4668">
                  <c:v>42319</c:v>
                </c:pt>
                <c:pt idx="4669">
                  <c:v>42320</c:v>
                </c:pt>
                <c:pt idx="4670">
                  <c:v>42321</c:v>
                </c:pt>
                <c:pt idx="4671">
                  <c:v>42324</c:v>
                </c:pt>
                <c:pt idx="4672">
                  <c:v>42325</c:v>
                </c:pt>
                <c:pt idx="4673">
                  <c:v>42326</c:v>
                </c:pt>
                <c:pt idx="4674">
                  <c:v>42327</c:v>
                </c:pt>
                <c:pt idx="4675">
                  <c:v>42328</c:v>
                </c:pt>
                <c:pt idx="4676">
                  <c:v>42331</c:v>
                </c:pt>
                <c:pt idx="4677">
                  <c:v>42332</c:v>
                </c:pt>
                <c:pt idx="4678">
                  <c:v>42333</c:v>
                </c:pt>
                <c:pt idx="4679">
                  <c:v>42334</c:v>
                </c:pt>
                <c:pt idx="4680">
                  <c:v>42335</c:v>
                </c:pt>
                <c:pt idx="4681">
                  <c:v>42338</c:v>
                </c:pt>
                <c:pt idx="4682">
                  <c:v>42339</c:v>
                </c:pt>
                <c:pt idx="4683">
                  <c:v>42340</c:v>
                </c:pt>
                <c:pt idx="4684">
                  <c:v>42341</c:v>
                </c:pt>
                <c:pt idx="4685">
                  <c:v>42342</c:v>
                </c:pt>
                <c:pt idx="4686">
                  <c:v>42345</c:v>
                </c:pt>
                <c:pt idx="4687">
                  <c:v>42346</c:v>
                </c:pt>
                <c:pt idx="4688">
                  <c:v>42347</c:v>
                </c:pt>
                <c:pt idx="4689">
                  <c:v>42348</c:v>
                </c:pt>
                <c:pt idx="4690">
                  <c:v>42349</c:v>
                </c:pt>
                <c:pt idx="4691">
                  <c:v>42352</c:v>
                </c:pt>
                <c:pt idx="4692">
                  <c:v>42353</c:v>
                </c:pt>
                <c:pt idx="4693">
                  <c:v>42354</c:v>
                </c:pt>
                <c:pt idx="4694">
                  <c:v>42355</c:v>
                </c:pt>
                <c:pt idx="4695">
                  <c:v>42356</c:v>
                </c:pt>
                <c:pt idx="4696">
                  <c:v>42359</c:v>
                </c:pt>
                <c:pt idx="4697">
                  <c:v>42360</c:v>
                </c:pt>
                <c:pt idx="4698">
                  <c:v>42361</c:v>
                </c:pt>
                <c:pt idx="4699">
                  <c:v>42362</c:v>
                </c:pt>
                <c:pt idx="4700">
                  <c:v>42366</c:v>
                </c:pt>
                <c:pt idx="4701">
                  <c:v>42367</c:v>
                </c:pt>
                <c:pt idx="4702">
                  <c:v>42368</c:v>
                </c:pt>
                <c:pt idx="4703">
                  <c:v>42369</c:v>
                </c:pt>
                <c:pt idx="4704">
                  <c:v>42373</c:v>
                </c:pt>
                <c:pt idx="4705">
                  <c:v>42374</c:v>
                </c:pt>
                <c:pt idx="4706">
                  <c:v>42375</c:v>
                </c:pt>
                <c:pt idx="4707">
                  <c:v>42376</c:v>
                </c:pt>
                <c:pt idx="4708">
                  <c:v>42377</c:v>
                </c:pt>
                <c:pt idx="4709">
                  <c:v>42380</c:v>
                </c:pt>
                <c:pt idx="4710">
                  <c:v>42381</c:v>
                </c:pt>
                <c:pt idx="4711">
                  <c:v>42382</c:v>
                </c:pt>
                <c:pt idx="4712">
                  <c:v>42383</c:v>
                </c:pt>
                <c:pt idx="4713">
                  <c:v>42384</c:v>
                </c:pt>
                <c:pt idx="4714">
                  <c:v>42387</c:v>
                </c:pt>
                <c:pt idx="4715">
                  <c:v>42388</c:v>
                </c:pt>
                <c:pt idx="4716">
                  <c:v>42389</c:v>
                </c:pt>
                <c:pt idx="4717">
                  <c:v>42390</c:v>
                </c:pt>
                <c:pt idx="4718">
                  <c:v>42391</c:v>
                </c:pt>
                <c:pt idx="4719">
                  <c:v>42394</c:v>
                </c:pt>
                <c:pt idx="4720">
                  <c:v>42395</c:v>
                </c:pt>
                <c:pt idx="4721">
                  <c:v>42396</c:v>
                </c:pt>
                <c:pt idx="4722">
                  <c:v>42397</c:v>
                </c:pt>
                <c:pt idx="4723">
                  <c:v>42398</c:v>
                </c:pt>
                <c:pt idx="4724">
                  <c:v>42400</c:v>
                </c:pt>
                <c:pt idx="4725">
                  <c:v>42401</c:v>
                </c:pt>
                <c:pt idx="4726">
                  <c:v>42402</c:v>
                </c:pt>
                <c:pt idx="4727">
                  <c:v>42403</c:v>
                </c:pt>
                <c:pt idx="4728">
                  <c:v>42404</c:v>
                </c:pt>
                <c:pt idx="4729">
                  <c:v>42405</c:v>
                </c:pt>
                <c:pt idx="4730">
                  <c:v>42408</c:v>
                </c:pt>
                <c:pt idx="4731">
                  <c:v>42409</c:v>
                </c:pt>
                <c:pt idx="4732">
                  <c:v>42410</c:v>
                </c:pt>
                <c:pt idx="4733">
                  <c:v>42411</c:v>
                </c:pt>
                <c:pt idx="4734">
                  <c:v>42412</c:v>
                </c:pt>
                <c:pt idx="4735">
                  <c:v>42415</c:v>
                </c:pt>
                <c:pt idx="4736">
                  <c:v>42416</c:v>
                </c:pt>
                <c:pt idx="4737">
                  <c:v>42417</c:v>
                </c:pt>
                <c:pt idx="4738">
                  <c:v>42418</c:v>
                </c:pt>
                <c:pt idx="4739">
                  <c:v>42419</c:v>
                </c:pt>
                <c:pt idx="4740">
                  <c:v>42422</c:v>
                </c:pt>
                <c:pt idx="4741">
                  <c:v>42423</c:v>
                </c:pt>
                <c:pt idx="4742">
                  <c:v>42424</c:v>
                </c:pt>
                <c:pt idx="4743">
                  <c:v>42425</c:v>
                </c:pt>
                <c:pt idx="4744">
                  <c:v>42426</c:v>
                </c:pt>
                <c:pt idx="4745">
                  <c:v>42429</c:v>
                </c:pt>
                <c:pt idx="4746">
                  <c:v>42430</c:v>
                </c:pt>
                <c:pt idx="4747">
                  <c:v>42431</c:v>
                </c:pt>
                <c:pt idx="4748">
                  <c:v>42432</c:v>
                </c:pt>
                <c:pt idx="4749">
                  <c:v>42433</c:v>
                </c:pt>
                <c:pt idx="4750">
                  <c:v>42436</c:v>
                </c:pt>
                <c:pt idx="4751">
                  <c:v>42437</c:v>
                </c:pt>
                <c:pt idx="4752">
                  <c:v>42438</c:v>
                </c:pt>
                <c:pt idx="4753">
                  <c:v>42439</c:v>
                </c:pt>
                <c:pt idx="4754">
                  <c:v>42440</c:v>
                </c:pt>
                <c:pt idx="4755">
                  <c:v>42443</c:v>
                </c:pt>
                <c:pt idx="4756">
                  <c:v>42444</c:v>
                </c:pt>
                <c:pt idx="4757">
                  <c:v>42445</c:v>
                </c:pt>
                <c:pt idx="4758">
                  <c:v>42446</c:v>
                </c:pt>
                <c:pt idx="4759">
                  <c:v>42447</c:v>
                </c:pt>
                <c:pt idx="4760">
                  <c:v>42450</c:v>
                </c:pt>
                <c:pt idx="4761">
                  <c:v>42451</c:v>
                </c:pt>
                <c:pt idx="4762">
                  <c:v>42452</c:v>
                </c:pt>
                <c:pt idx="4763">
                  <c:v>42453</c:v>
                </c:pt>
                <c:pt idx="4764">
                  <c:v>42457</c:v>
                </c:pt>
                <c:pt idx="4765">
                  <c:v>42458</c:v>
                </c:pt>
                <c:pt idx="4766">
                  <c:v>42459</c:v>
                </c:pt>
                <c:pt idx="4767">
                  <c:v>42460</c:v>
                </c:pt>
                <c:pt idx="4768">
                  <c:v>42461</c:v>
                </c:pt>
                <c:pt idx="4769">
                  <c:v>42464</c:v>
                </c:pt>
                <c:pt idx="4770">
                  <c:v>42465</c:v>
                </c:pt>
                <c:pt idx="4771">
                  <c:v>42466</c:v>
                </c:pt>
                <c:pt idx="4772">
                  <c:v>42467</c:v>
                </c:pt>
                <c:pt idx="4773">
                  <c:v>42468</c:v>
                </c:pt>
                <c:pt idx="4774">
                  <c:v>42471</c:v>
                </c:pt>
                <c:pt idx="4775">
                  <c:v>42472</c:v>
                </c:pt>
                <c:pt idx="4776">
                  <c:v>42473</c:v>
                </c:pt>
                <c:pt idx="4777">
                  <c:v>42474</c:v>
                </c:pt>
                <c:pt idx="4778">
                  <c:v>42475</c:v>
                </c:pt>
                <c:pt idx="4779">
                  <c:v>42478</c:v>
                </c:pt>
                <c:pt idx="4780">
                  <c:v>42479</c:v>
                </c:pt>
                <c:pt idx="4781">
                  <c:v>42480</c:v>
                </c:pt>
                <c:pt idx="4782">
                  <c:v>42481</c:v>
                </c:pt>
                <c:pt idx="4783">
                  <c:v>42482</c:v>
                </c:pt>
                <c:pt idx="4784">
                  <c:v>42485</c:v>
                </c:pt>
                <c:pt idx="4785">
                  <c:v>42486</c:v>
                </c:pt>
                <c:pt idx="4786">
                  <c:v>42487</c:v>
                </c:pt>
                <c:pt idx="4787">
                  <c:v>42488</c:v>
                </c:pt>
                <c:pt idx="4788">
                  <c:v>42489</c:v>
                </c:pt>
                <c:pt idx="4789">
                  <c:v>42490</c:v>
                </c:pt>
                <c:pt idx="4790">
                  <c:v>42492</c:v>
                </c:pt>
                <c:pt idx="4791">
                  <c:v>42493</c:v>
                </c:pt>
                <c:pt idx="4792">
                  <c:v>42494</c:v>
                </c:pt>
                <c:pt idx="4793">
                  <c:v>42495</c:v>
                </c:pt>
                <c:pt idx="4794">
                  <c:v>42496</c:v>
                </c:pt>
                <c:pt idx="4795">
                  <c:v>42499</c:v>
                </c:pt>
                <c:pt idx="4796">
                  <c:v>42500</c:v>
                </c:pt>
                <c:pt idx="4797">
                  <c:v>42501</c:v>
                </c:pt>
                <c:pt idx="4798">
                  <c:v>42502</c:v>
                </c:pt>
                <c:pt idx="4799">
                  <c:v>42503</c:v>
                </c:pt>
                <c:pt idx="4800">
                  <c:v>42506</c:v>
                </c:pt>
                <c:pt idx="4801">
                  <c:v>42507</c:v>
                </c:pt>
                <c:pt idx="4802">
                  <c:v>42508</c:v>
                </c:pt>
                <c:pt idx="4803">
                  <c:v>42509</c:v>
                </c:pt>
                <c:pt idx="4804">
                  <c:v>42510</c:v>
                </c:pt>
                <c:pt idx="4805">
                  <c:v>42513</c:v>
                </c:pt>
                <c:pt idx="4806">
                  <c:v>42514</c:v>
                </c:pt>
                <c:pt idx="4807">
                  <c:v>42515</c:v>
                </c:pt>
                <c:pt idx="4808">
                  <c:v>42516</c:v>
                </c:pt>
                <c:pt idx="4809">
                  <c:v>42517</c:v>
                </c:pt>
                <c:pt idx="4810">
                  <c:v>42520</c:v>
                </c:pt>
                <c:pt idx="4811">
                  <c:v>42521</c:v>
                </c:pt>
                <c:pt idx="4812">
                  <c:v>42522</c:v>
                </c:pt>
                <c:pt idx="4813">
                  <c:v>42523</c:v>
                </c:pt>
                <c:pt idx="4814">
                  <c:v>42524</c:v>
                </c:pt>
                <c:pt idx="4815">
                  <c:v>42527</c:v>
                </c:pt>
                <c:pt idx="4816">
                  <c:v>42528</c:v>
                </c:pt>
                <c:pt idx="4817">
                  <c:v>42529</c:v>
                </c:pt>
                <c:pt idx="4818">
                  <c:v>42530</c:v>
                </c:pt>
                <c:pt idx="4819">
                  <c:v>42531</c:v>
                </c:pt>
                <c:pt idx="4820">
                  <c:v>42534</c:v>
                </c:pt>
                <c:pt idx="4821">
                  <c:v>42535</c:v>
                </c:pt>
                <c:pt idx="4822">
                  <c:v>42536</c:v>
                </c:pt>
                <c:pt idx="4823">
                  <c:v>42537</c:v>
                </c:pt>
                <c:pt idx="4824">
                  <c:v>42538</c:v>
                </c:pt>
                <c:pt idx="4825">
                  <c:v>42541</c:v>
                </c:pt>
                <c:pt idx="4826">
                  <c:v>42542</c:v>
                </c:pt>
                <c:pt idx="4827">
                  <c:v>42543</c:v>
                </c:pt>
                <c:pt idx="4828">
                  <c:v>42544</c:v>
                </c:pt>
                <c:pt idx="4829">
                  <c:v>42545</c:v>
                </c:pt>
                <c:pt idx="4830">
                  <c:v>42548</c:v>
                </c:pt>
                <c:pt idx="4831">
                  <c:v>42549</c:v>
                </c:pt>
                <c:pt idx="4832">
                  <c:v>42550</c:v>
                </c:pt>
                <c:pt idx="4833">
                  <c:v>42551</c:v>
                </c:pt>
                <c:pt idx="4834">
                  <c:v>42552</c:v>
                </c:pt>
                <c:pt idx="4835">
                  <c:v>42555</c:v>
                </c:pt>
                <c:pt idx="4836">
                  <c:v>42556</c:v>
                </c:pt>
                <c:pt idx="4837">
                  <c:v>42557</c:v>
                </c:pt>
                <c:pt idx="4838">
                  <c:v>42558</c:v>
                </c:pt>
                <c:pt idx="4839">
                  <c:v>42559</c:v>
                </c:pt>
                <c:pt idx="4840">
                  <c:v>42562</c:v>
                </c:pt>
                <c:pt idx="4841">
                  <c:v>42563</c:v>
                </c:pt>
                <c:pt idx="4842">
                  <c:v>42564</c:v>
                </c:pt>
                <c:pt idx="4843">
                  <c:v>42565</c:v>
                </c:pt>
                <c:pt idx="4844">
                  <c:v>42566</c:v>
                </c:pt>
                <c:pt idx="4845">
                  <c:v>42569</c:v>
                </c:pt>
                <c:pt idx="4846">
                  <c:v>42570</c:v>
                </c:pt>
                <c:pt idx="4847">
                  <c:v>42571</c:v>
                </c:pt>
                <c:pt idx="4848">
                  <c:v>42572</c:v>
                </c:pt>
                <c:pt idx="4849">
                  <c:v>42573</c:v>
                </c:pt>
                <c:pt idx="4850">
                  <c:v>42576</c:v>
                </c:pt>
                <c:pt idx="4851">
                  <c:v>42577</c:v>
                </c:pt>
                <c:pt idx="4852">
                  <c:v>42578</c:v>
                </c:pt>
                <c:pt idx="4853">
                  <c:v>42579</c:v>
                </c:pt>
                <c:pt idx="4854">
                  <c:v>42580</c:v>
                </c:pt>
                <c:pt idx="4855">
                  <c:v>42582</c:v>
                </c:pt>
                <c:pt idx="4856">
                  <c:v>42583</c:v>
                </c:pt>
                <c:pt idx="4857">
                  <c:v>42584</c:v>
                </c:pt>
                <c:pt idx="4858">
                  <c:v>42585</c:v>
                </c:pt>
                <c:pt idx="4859">
                  <c:v>42586</c:v>
                </c:pt>
                <c:pt idx="4860">
                  <c:v>42587</c:v>
                </c:pt>
                <c:pt idx="4861">
                  <c:v>42590</c:v>
                </c:pt>
                <c:pt idx="4862">
                  <c:v>42591</c:v>
                </c:pt>
                <c:pt idx="4863">
                  <c:v>42592</c:v>
                </c:pt>
                <c:pt idx="4864">
                  <c:v>42593</c:v>
                </c:pt>
                <c:pt idx="4865">
                  <c:v>42594</c:v>
                </c:pt>
                <c:pt idx="4866">
                  <c:v>42597</c:v>
                </c:pt>
                <c:pt idx="4867">
                  <c:v>42598</c:v>
                </c:pt>
                <c:pt idx="4868">
                  <c:v>42599</c:v>
                </c:pt>
                <c:pt idx="4869">
                  <c:v>42600</c:v>
                </c:pt>
                <c:pt idx="4870">
                  <c:v>42601</c:v>
                </c:pt>
                <c:pt idx="4871">
                  <c:v>42604</c:v>
                </c:pt>
                <c:pt idx="4872">
                  <c:v>42605</c:v>
                </c:pt>
                <c:pt idx="4873">
                  <c:v>42606</c:v>
                </c:pt>
                <c:pt idx="4874">
                  <c:v>42607</c:v>
                </c:pt>
                <c:pt idx="4875">
                  <c:v>42608</c:v>
                </c:pt>
                <c:pt idx="4876">
                  <c:v>42611</c:v>
                </c:pt>
                <c:pt idx="4877">
                  <c:v>42612</c:v>
                </c:pt>
                <c:pt idx="4878">
                  <c:v>42613</c:v>
                </c:pt>
                <c:pt idx="4879">
                  <c:v>42614</c:v>
                </c:pt>
                <c:pt idx="4880">
                  <c:v>42615</c:v>
                </c:pt>
                <c:pt idx="4881">
                  <c:v>42618</c:v>
                </c:pt>
                <c:pt idx="4882">
                  <c:v>42619</c:v>
                </c:pt>
                <c:pt idx="4883">
                  <c:v>42620</c:v>
                </c:pt>
                <c:pt idx="4884">
                  <c:v>42621</c:v>
                </c:pt>
                <c:pt idx="4885">
                  <c:v>42622</c:v>
                </c:pt>
                <c:pt idx="4886">
                  <c:v>42625</c:v>
                </c:pt>
                <c:pt idx="4887">
                  <c:v>42626</c:v>
                </c:pt>
                <c:pt idx="4888">
                  <c:v>42627</c:v>
                </c:pt>
                <c:pt idx="4889">
                  <c:v>42628</c:v>
                </c:pt>
                <c:pt idx="4890">
                  <c:v>42629</c:v>
                </c:pt>
                <c:pt idx="4891">
                  <c:v>42632</c:v>
                </c:pt>
                <c:pt idx="4892">
                  <c:v>42633</c:v>
                </c:pt>
                <c:pt idx="4893">
                  <c:v>42634</c:v>
                </c:pt>
                <c:pt idx="4894">
                  <c:v>42635</c:v>
                </c:pt>
                <c:pt idx="4895">
                  <c:v>42636</c:v>
                </c:pt>
                <c:pt idx="4896">
                  <c:v>42639</c:v>
                </c:pt>
                <c:pt idx="4897">
                  <c:v>42640</c:v>
                </c:pt>
                <c:pt idx="4898">
                  <c:v>42641</c:v>
                </c:pt>
                <c:pt idx="4899">
                  <c:v>42642</c:v>
                </c:pt>
                <c:pt idx="4900">
                  <c:v>42643</c:v>
                </c:pt>
                <c:pt idx="4901">
                  <c:v>42646</c:v>
                </c:pt>
                <c:pt idx="4902">
                  <c:v>42647</c:v>
                </c:pt>
                <c:pt idx="4903">
                  <c:v>42648</c:v>
                </c:pt>
                <c:pt idx="4904">
                  <c:v>42649</c:v>
                </c:pt>
                <c:pt idx="4905">
                  <c:v>42650</c:v>
                </c:pt>
                <c:pt idx="4906">
                  <c:v>42653</c:v>
                </c:pt>
                <c:pt idx="4907">
                  <c:v>42654</c:v>
                </c:pt>
                <c:pt idx="4908">
                  <c:v>42655</c:v>
                </c:pt>
                <c:pt idx="4909">
                  <c:v>42656</c:v>
                </c:pt>
                <c:pt idx="4910">
                  <c:v>42657</c:v>
                </c:pt>
                <c:pt idx="4911">
                  <c:v>42660</c:v>
                </c:pt>
                <c:pt idx="4912">
                  <c:v>42661</c:v>
                </c:pt>
                <c:pt idx="4913">
                  <c:v>42662</c:v>
                </c:pt>
                <c:pt idx="4914">
                  <c:v>42663</c:v>
                </c:pt>
                <c:pt idx="4915">
                  <c:v>42664</c:v>
                </c:pt>
                <c:pt idx="4916">
                  <c:v>42667</c:v>
                </c:pt>
                <c:pt idx="4917">
                  <c:v>42668</c:v>
                </c:pt>
                <c:pt idx="4918">
                  <c:v>42669</c:v>
                </c:pt>
                <c:pt idx="4919">
                  <c:v>42670</c:v>
                </c:pt>
                <c:pt idx="4920">
                  <c:v>42671</c:v>
                </c:pt>
                <c:pt idx="4921">
                  <c:v>42674</c:v>
                </c:pt>
                <c:pt idx="4922">
                  <c:v>42675</c:v>
                </c:pt>
                <c:pt idx="4923">
                  <c:v>42676</c:v>
                </c:pt>
                <c:pt idx="4924">
                  <c:v>42677</c:v>
                </c:pt>
                <c:pt idx="4925">
                  <c:v>42678</c:v>
                </c:pt>
                <c:pt idx="4926">
                  <c:v>42681</c:v>
                </c:pt>
                <c:pt idx="4927">
                  <c:v>42682</c:v>
                </c:pt>
                <c:pt idx="4928">
                  <c:v>42683</c:v>
                </c:pt>
                <c:pt idx="4929">
                  <c:v>42684</c:v>
                </c:pt>
                <c:pt idx="4930">
                  <c:v>42685</c:v>
                </c:pt>
                <c:pt idx="4931">
                  <c:v>42688</c:v>
                </c:pt>
                <c:pt idx="4932">
                  <c:v>42689</c:v>
                </c:pt>
                <c:pt idx="4933">
                  <c:v>42690</c:v>
                </c:pt>
                <c:pt idx="4934">
                  <c:v>42691</c:v>
                </c:pt>
                <c:pt idx="4935">
                  <c:v>42692</c:v>
                </c:pt>
                <c:pt idx="4936">
                  <c:v>42695</c:v>
                </c:pt>
                <c:pt idx="4937">
                  <c:v>42696</c:v>
                </c:pt>
                <c:pt idx="4938">
                  <c:v>42697</c:v>
                </c:pt>
                <c:pt idx="4939">
                  <c:v>42698</c:v>
                </c:pt>
                <c:pt idx="4940">
                  <c:v>42699</c:v>
                </c:pt>
                <c:pt idx="4941">
                  <c:v>42702</c:v>
                </c:pt>
                <c:pt idx="4942">
                  <c:v>42703</c:v>
                </c:pt>
                <c:pt idx="4943">
                  <c:v>42704</c:v>
                </c:pt>
                <c:pt idx="4944">
                  <c:v>42705</c:v>
                </c:pt>
                <c:pt idx="4945">
                  <c:v>42706</c:v>
                </c:pt>
                <c:pt idx="4946">
                  <c:v>42709</c:v>
                </c:pt>
                <c:pt idx="4947">
                  <c:v>42710</c:v>
                </c:pt>
                <c:pt idx="4948">
                  <c:v>42711</c:v>
                </c:pt>
                <c:pt idx="4949">
                  <c:v>42712</c:v>
                </c:pt>
                <c:pt idx="4950">
                  <c:v>42713</c:v>
                </c:pt>
                <c:pt idx="4951">
                  <c:v>42716</c:v>
                </c:pt>
                <c:pt idx="4952">
                  <c:v>42717</c:v>
                </c:pt>
                <c:pt idx="4953">
                  <c:v>42718</c:v>
                </c:pt>
                <c:pt idx="4954">
                  <c:v>42719</c:v>
                </c:pt>
                <c:pt idx="4955">
                  <c:v>42720</c:v>
                </c:pt>
                <c:pt idx="4956">
                  <c:v>42723</c:v>
                </c:pt>
                <c:pt idx="4957">
                  <c:v>42724</c:v>
                </c:pt>
                <c:pt idx="4958">
                  <c:v>42725</c:v>
                </c:pt>
                <c:pt idx="4959">
                  <c:v>42726</c:v>
                </c:pt>
                <c:pt idx="4960">
                  <c:v>42727</c:v>
                </c:pt>
                <c:pt idx="4961">
                  <c:v>42731</c:v>
                </c:pt>
                <c:pt idx="4962">
                  <c:v>42732</c:v>
                </c:pt>
                <c:pt idx="4963">
                  <c:v>42733</c:v>
                </c:pt>
                <c:pt idx="4964">
                  <c:v>42734</c:v>
                </c:pt>
                <c:pt idx="4965">
                  <c:v>42735</c:v>
                </c:pt>
                <c:pt idx="4966">
                  <c:v>42738</c:v>
                </c:pt>
                <c:pt idx="4967">
                  <c:v>42739</c:v>
                </c:pt>
                <c:pt idx="4968">
                  <c:v>42740</c:v>
                </c:pt>
                <c:pt idx="4969">
                  <c:v>42741</c:v>
                </c:pt>
                <c:pt idx="4970">
                  <c:v>42744</c:v>
                </c:pt>
                <c:pt idx="4971">
                  <c:v>42745</c:v>
                </c:pt>
                <c:pt idx="4972">
                  <c:v>42746</c:v>
                </c:pt>
                <c:pt idx="4973">
                  <c:v>42747</c:v>
                </c:pt>
                <c:pt idx="4974">
                  <c:v>42748</c:v>
                </c:pt>
                <c:pt idx="4975">
                  <c:v>42751</c:v>
                </c:pt>
                <c:pt idx="4976">
                  <c:v>42752</c:v>
                </c:pt>
                <c:pt idx="4977">
                  <c:v>42753</c:v>
                </c:pt>
                <c:pt idx="4978">
                  <c:v>42754</c:v>
                </c:pt>
                <c:pt idx="4979">
                  <c:v>42755</c:v>
                </c:pt>
                <c:pt idx="4980">
                  <c:v>42758</c:v>
                </c:pt>
                <c:pt idx="4981">
                  <c:v>42759</c:v>
                </c:pt>
                <c:pt idx="4982">
                  <c:v>42760</c:v>
                </c:pt>
                <c:pt idx="4983">
                  <c:v>42761</c:v>
                </c:pt>
                <c:pt idx="4984">
                  <c:v>42762</c:v>
                </c:pt>
                <c:pt idx="4985">
                  <c:v>42765</c:v>
                </c:pt>
                <c:pt idx="4986">
                  <c:v>42766</c:v>
                </c:pt>
                <c:pt idx="4987">
                  <c:v>42767</c:v>
                </c:pt>
                <c:pt idx="4988">
                  <c:v>42768</c:v>
                </c:pt>
                <c:pt idx="4989">
                  <c:v>42769</c:v>
                </c:pt>
                <c:pt idx="4990">
                  <c:v>42772</c:v>
                </c:pt>
                <c:pt idx="4991">
                  <c:v>42773</c:v>
                </c:pt>
                <c:pt idx="4992">
                  <c:v>42774</c:v>
                </c:pt>
                <c:pt idx="4993">
                  <c:v>42775</c:v>
                </c:pt>
                <c:pt idx="4994">
                  <c:v>42776</c:v>
                </c:pt>
                <c:pt idx="4995">
                  <c:v>42779</c:v>
                </c:pt>
                <c:pt idx="4996">
                  <c:v>42780</c:v>
                </c:pt>
                <c:pt idx="4997">
                  <c:v>42781</c:v>
                </c:pt>
                <c:pt idx="4998">
                  <c:v>42782</c:v>
                </c:pt>
                <c:pt idx="4999">
                  <c:v>42783</c:v>
                </c:pt>
                <c:pt idx="5000">
                  <c:v>42786</c:v>
                </c:pt>
                <c:pt idx="5001">
                  <c:v>42787</c:v>
                </c:pt>
                <c:pt idx="5002">
                  <c:v>42788</c:v>
                </c:pt>
                <c:pt idx="5003">
                  <c:v>42789</c:v>
                </c:pt>
                <c:pt idx="5004">
                  <c:v>42790</c:v>
                </c:pt>
                <c:pt idx="5005">
                  <c:v>42793</c:v>
                </c:pt>
                <c:pt idx="5006">
                  <c:v>42794</c:v>
                </c:pt>
                <c:pt idx="5007">
                  <c:v>42795</c:v>
                </c:pt>
                <c:pt idx="5008">
                  <c:v>42796</c:v>
                </c:pt>
                <c:pt idx="5009">
                  <c:v>42797</c:v>
                </c:pt>
                <c:pt idx="5010">
                  <c:v>42800</c:v>
                </c:pt>
                <c:pt idx="5011">
                  <c:v>42801</c:v>
                </c:pt>
                <c:pt idx="5012">
                  <c:v>42802</c:v>
                </c:pt>
                <c:pt idx="5013">
                  <c:v>42803</c:v>
                </c:pt>
                <c:pt idx="5014">
                  <c:v>42804</c:v>
                </c:pt>
                <c:pt idx="5015">
                  <c:v>42807</c:v>
                </c:pt>
                <c:pt idx="5016">
                  <c:v>42808</c:v>
                </c:pt>
                <c:pt idx="5017">
                  <c:v>42809</c:v>
                </c:pt>
                <c:pt idx="5018">
                  <c:v>42810</c:v>
                </c:pt>
                <c:pt idx="5019">
                  <c:v>42811</c:v>
                </c:pt>
                <c:pt idx="5020">
                  <c:v>42814</c:v>
                </c:pt>
                <c:pt idx="5021">
                  <c:v>42815</c:v>
                </c:pt>
                <c:pt idx="5022">
                  <c:v>42816</c:v>
                </c:pt>
                <c:pt idx="5023">
                  <c:v>42817</c:v>
                </c:pt>
                <c:pt idx="5024">
                  <c:v>42818</c:v>
                </c:pt>
                <c:pt idx="5025">
                  <c:v>42821</c:v>
                </c:pt>
                <c:pt idx="5026">
                  <c:v>42822</c:v>
                </c:pt>
                <c:pt idx="5027">
                  <c:v>42823</c:v>
                </c:pt>
                <c:pt idx="5028">
                  <c:v>42824</c:v>
                </c:pt>
                <c:pt idx="5029">
                  <c:v>42825</c:v>
                </c:pt>
                <c:pt idx="5030">
                  <c:v>42828</c:v>
                </c:pt>
                <c:pt idx="5031">
                  <c:v>42829</c:v>
                </c:pt>
                <c:pt idx="5032">
                  <c:v>42830</c:v>
                </c:pt>
                <c:pt idx="5033">
                  <c:v>42831</c:v>
                </c:pt>
                <c:pt idx="5034">
                  <c:v>42832</c:v>
                </c:pt>
                <c:pt idx="5035">
                  <c:v>42835</c:v>
                </c:pt>
                <c:pt idx="5036">
                  <c:v>42836</c:v>
                </c:pt>
                <c:pt idx="5037">
                  <c:v>42837</c:v>
                </c:pt>
                <c:pt idx="5038">
                  <c:v>42838</c:v>
                </c:pt>
                <c:pt idx="5039">
                  <c:v>42842</c:v>
                </c:pt>
                <c:pt idx="5040">
                  <c:v>42843</c:v>
                </c:pt>
                <c:pt idx="5041">
                  <c:v>42844</c:v>
                </c:pt>
                <c:pt idx="5042">
                  <c:v>42845</c:v>
                </c:pt>
                <c:pt idx="5043">
                  <c:v>42846</c:v>
                </c:pt>
                <c:pt idx="5044">
                  <c:v>42849</c:v>
                </c:pt>
                <c:pt idx="5045">
                  <c:v>42850</c:v>
                </c:pt>
                <c:pt idx="5046">
                  <c:v>42851</c:v>
                </c:pt>
                <c:pt idx="5047">
                  <c:v>42852</c:v>
                </c:pt>
                <c:pt idx="5048">
                  <c:v>42853</c:v>
                </c:pt>
                <c:pt idx="5049">
                  <c:v>42855</c:v>
                </c:pt>
                <c:pt idx="5050">
                  <c:v>42856</c:v>
                </c:pt>
                <c:pt idx="5051">
                  <c:v>42857</c:v>
                </c:pt>
                <c:pt idx="5052">
                  <c:v>42858</c:v>
                </c:pt>
                <c:pt idx="5053">
                  <c:v>42859</c:v>
                </c:pt>
                <c:pt idx="5054">
                  <c:v>42860</c:v>
                </c:pt>
                <c:pt idx="5055">
                  <c:v>42863</c:v>
                </c:pt>
                <c:pt idx="5056">
                  <c:v>42864</c:v>
                </c:pt>
                <c:pt idx="5057">
                  <c:v>42865</c:v>
                </c:pt>
                <c:pt idx="5058">
                  <c:v>42866</c:v>
                </c:pt>
                <c:pt idx="5059">
                  <c:v>42867</c:v>
                </c:pt>
                <c:pt idx="5060">
                  <c:v>42870</c:v>
                </c:pt>
                <c:pt idx="5061">
                  <c:v>42871</c:v>
                </c:pt>
                <c:pt idx="5062">
                  <c:v>42872</c:v>
                </c:pt>
                <c:pt idx="5063">
                  <c:v>42873</c:v>
                </c:pt>
                <c:pt idx="5064">
                  <c:v>42874</c:v>
                </c:pt>
                <c:pt idx="5065">
                  <c:v>42877</c:v>
                </c:pt>
                <c:pt idx="5066">
                  <c:v>42878</c:v>
                </c:pt>
                <c:pt idx="5067">
                  <c:v>42879</c:v>
                </c:pt>
                <c:pt idx="5068">
                  <c:v>42880</c:v>
                </c:pt>
                <c:pt idx="5069">
                  <c:v>42881</c:v>
                </c:pt>
                <c:pt idx="5070">
                  <c:v>42884</c:v>
                </c:pt>
                <c:pt idx="5071">
                  <c:v>42885</c:v>
                </c:pt>
                <c:pt idx="5072">
                  <c:v>42886</c:v>
                </c:pt>
                <c:pt idx="5073">
                  <c:v>42887</c:v>
                </c:pt>
                <c:pt idx="5074">
                  <c:v>42888</c:v>
                </c:pt>
                <c:pt idx="5075">
                  <c:v>42891</c:v>
                </c:pt>
                <c:pt idx="5076">
                  <c:v>42892</c:v>
                </c:pt>
                <c:pt idx="5077">
                  <c:v>42893</c:v>
                </c:pt>
                <c:pt idx="5078">
                  <c:v>42894</c:v>
                </c:pt>
                <c:pt idx="5079">
                  <c:v>42895</c:v>
                </c:pt>
                <c:pt idx="5080">
                  <c:v>42898</c:v>
                </c:pt>
                <c:pt idx="5081">
                  <c:v>42899</c:v>
                </c:pt>
                <c:pt idx="5082">
                  <c:v>42900</c:v>
                </c:pt>
                <c:pt idx="5083">
                  <c:v>42901</c:v>
                </c:pt>
                <c:pt idx="5084">
                  <c:v>42902</c:v>
                </c:pt>
                <c:pt idx="5085">
                  <c:v>42905</c:v>
                </c:pt>
                <c:pt idx="5086">
                  <c:v>42906</c:v>
                </c:pt>
                <c:pt idx="5087">
                  <c:v>42907</c:v>
                </c:pt>
                <c:pt idx="5088">
                  <c:v>42908</c:v>
                </c:pt>
                <c:pt idx="5089">
                  <c:v>42909</c:v>
                </c:pt>
                <c:pt idx="5090">
                  <c:v>42912</c:v>
                </c:pt>
                <c:pt idx="5091">
                  <c:v>42913</c:v>
                </c:pt>
                <c:pt idx="5092">
                  <c:v>42914</c:v>
                </c:pt>
                <c:pt idx="5093">
                  <c:v>42915</c:v>
                </c:pt>
                <c:pt idx="5094">
                  <c:v>42916</c:v>
                </c:pt>
                <c:pt idx="5095">
                  <c:v>42919</c:v>
                </c:pt>
                <c:pt idx="5096">
                  <c:v>42920</c:v>
                </c:pt>
                <c:pt idx="5097">
                  <c:v>42921</c:v>
                </c:pt>
                <c:pt idx="5098">
                  <c:v>42922</c:v>
                </c:pt>
                <c:pt idx="5099">
                  <c:v>42923</c:v>
                </c:pt>
                <c:pt idx="5100">
                  <c:v>42926</c:v>
                </c:pt>
                <c:pt idx="5101">
                  <c:v>42927</c:v>
                </c:pt>
                <c:pt idx="5102">
                  <c:v>42928</c:v>
                </c:pt>
                <c:pt idx="5103">
                  <c:v>42929</c:v>
                </c:pt>
                <c:pt idx="5104">
                  <c:v>42930</c:v>
                </c:pt>
                <c:pt idx="5105">
                  <c:v>42933</c:v>
                </c:pt>
                <c:pt idx="5106">
                  <c:v>42934</c:v>
                </c:pt>
                <c:pt idx="5107">
                  <c:v>42935</c:v>
                </c:pt>
                <c:pt idx="5108">
                  <c:v>42936</c:v>
                </c:pt>
                <c:pt idx="5109">
                  <c:v>42937</c:v>
                </c:pt>
                <c:pt idx="5110">
                  <c:v>42940</c:v>
                </c:pt>
                <c:pt idx="5111">
                  <c:v>42941</c:v>
                </c:pt>
                <c:pt idx="5112">
                  <c:v>42942</c:v>
                </c:pt>
                <c:pt idx="5113">
                  <c:v>42943</c:v>
                </c:pt>
                <c:pt idx="5114">
                  <c:v>42944</c:v>
                </c:pt>
                <c:pt idx="5115">
                  <c:v>42947</c:v>
                </c:pt>
                <c:pt idx="5116">
                  <c:v>42948</c:v>
                </c:pt>
                <c:pt idx="5117">
                  <c:v>42949</c:v>
                </c:pt>
                <c:pt idx="5118">
                  <c:v>42950</c:v>
                </c:pt>
                <c:pt idx="5119">
                  <c:v>42951</c:v>
                </c:pt>
                <c:pt idx="5120">
                  <c:v>42954</c:v>
                </c:pt>
                <c:pt idx="5121">
                  <c:v>42955</c:v>
                </c:pt>
                <c:pt idx="5122">
                  <c:v>42956</c:v>
                </c:pt>
                <c:pt idx="5123">
                  <c:v>42957</c:v>
                </c:pt>
                <c:pt idx="5124">
                  <c:v>42958</c:v>
                </c:pt>
                <c:pt idx="5125">
                  <c:v>42961</c:v>
                </c:pt>
                <c:pt idx="5126">
                  <c:v>42962</c:v>
                </c:pt>
                <c:pt idx="5127">
                  <c:v>42963</c:v>
                </c:pt>
                <c:pt idx="5128">
                  <c:v>42964</c:v>
                </c:pt>
                <c:pt idx="5129">
                  <c:v>42965</c:v>
                </c:pt>
                <c:pt idx="5130">
                  <c:v>42968</c:v>
                </c:pt>
                <c:pt idx="5131">
                  <c:v>42969</c:v>
                </c:pt>
                <c:pt idx="5132">
                  <c:v>42970</c:v>
                </c:pt>
                <c:pt idx="5133">
                  <c:v>42971</c:v>
                </c:pt>
                <c:pt idx="5134">
                  <c:v>42972</c:v>
                </c:pt>
                <c:pt idx="5135">
                  <c:v>42975</c:v>
                </c:pt>
                <c:pt idx="5136">
                  <c:v>42976</c:v>
                </c:pt>
                <c:pt idx="5137">
                  <c:v>42977</c:v>
                </c:pt>
                <c:pt idx="5138">
                  <c:v>42978</c:v>
                </c:pt>
                <c:pt idx="5139">
                  <c:v>42979</c:v>
                </c:pt>
                <c:pt idx="5140">
                  <c:v>42982</c:v>
                </c:pt>
                <c:pt idx="5141">
                  <c:v>42983</c:v>
                </c:pt>
                <c:pt idx="5142">
                  <c:v>42984</c:v>
                </c:pt>
                <c:pt idx="5143">
                  <c:v>42985</c:v>
                </c:pt>
                <c:pt idx="5144">
                  <c:v>42986</c:v>
                </c:pt>
                <c:pt idx="5145">
                  <c:v>42989</c:v>
                </c:pt>
                <c:pt idx="5146">
                  <c:v>42990</c:v>
                </c:pt>
                <c:pt idx="5147">
                  <c:v>42991</c:v>
                </c:pt>
                <c:pt idx="5148">
                  <c:v>42992</c:v>
                </c:pt>
                <c:pt idx="5149">
                  <c:v>42993</c:v>
                </c:pt>
                <c:pt idx="5150">
                  <c:v>42996</c:v>
                </c:pt>
                <c:pt idx="5151">
                  <c:v>42997</c:v>
                </c:pt>
                <c:pt idx="5152">
                  <c:v>42998</c:v>
                </c:pt>
                <c:pt idx="5153">
                  <c:v>42999</c:v>
                </c:pt>
                <c:pt idx="5154">
                  <c:v>43000</c:v>
                </c:pt>
                <c:pt idx="5155">
                  <c:v>43003</c:v>
                </c:pt>
                <c:pt idx="5156">
                  <c:v>43004</c:v>
                </c:pt>
                <c:pt idx="5157">
                  <c:v>43005</c:v>
                </c:pt>
                <c:pt idx="5158">
                  <c:v>43006</c:v>
                </c:pt>
                <c:pt idx="5159">
                  <c:v>43007</c:v>
                </c:pt>
                <c:pt idx="5160">
                  <c:v>43008</c:v>
                </c:pt>
                <c:pt idx="5161">
                  <c:v>43010</c:v>
                </c:pt>
                <c:pt idx="5162">
                  <c:v>43011</c:v>
                </c:pt>
                <c:pt idx="5163">
                  <c:v>43012</c:v>
                </c:pt>
                <c:pt idx="5164">
                  <c:v>43013</c:v>
                </c:pt>
                <c:pt idx="5165">
                  <c:v>43014</c:v>
                </c:pt>
                <c:pt idx="5166">
                  <c:v>43017</c:v>
                </c:pt>
                <c:pt idx="5167">
                  <c:v>43018</c:v>
                </c:pt>
                <c:pt idx="5168">
                  <c:v>43019</c:v>
                </c:pt>
                <c:pt idx="5169">
                  <c:v>43020</c:v>
                </c:pt>
                <c:pt idx="5170">
                  <c:v>43021</c:v>
                </c:pt>
                <c:pt idx="5171">
                  <c:v>43024</c:v>
                </c:pt>
                <c:pt idx="5172">
                  <c:v>43025</c:v>
                </c:pt>
                <c:pt idx="5173">
                  <c:v>43026</c:v>
                </c:pt>
                <c:pt idx="5174">
                  <c:v>43027</c:v>
                </c:pt>
                <c:pt idx="5175">
                  <c:v>43028</c:v>
                </c:pt>
                <c:pt idx="5176">
                  <c:v>43031</c:v>
                </c:pt>
                <c:pt idx="5177">
                  <c:v>43032</c:v>
                </c:pt>
                <c:pt idx="5178">
                  <c:v>43033</c:v>
                </c:pt>
                <c:pt idx="5179">
                  <c:v>43034</c:v>
                </c:pt>
                <c:pt idx="5180">
                  <c:v>43035</c:v>
                </c:pt>
                <c:pt idx="5181">
                  <c:v>43038</c:v>
                </c:pt>
                <c:pt idx="5182">
                  <c:v>43039</c:v>
                </c:pt>
                <c:pt idx="5183">
                  <c:v>43040</c:v>
                </c:pt>
                <c:pt idx="5184">
                  <c:v>43041</c:v>
                </c:pt>
                <c:pt idx="5185">
                  <c:v>43042</c:v>
                </c:pt>
                <c:pt idx="5186">
                  <c:v>43045</c:v>
                </c:pt>
                <c:pt idx="5187">
                  <c:v>43046</c:v>
                </c:pt>
                <c:pt idx="5188">
                  <c:v>43047</c:v>
                </c:pt>
                <c:pt idx="5189">
                  <c:v>43048</c:v>
                </c:pt>
                <c:pt idx="5190">
                  <c:v>43049</c:v>
                </c:pt>
                <c:pt idx="5191">
                  <c:v>43052</c:v>
                </c:pt>
                <c:pt idx="5192">
                  <c:v>43053</c:v>
                </c:pt>
                <c:pt idx="5193">
                  <c:v>43054</c:v>
                </c:pt>
                <c:pt idx="5194">
                  <c:v>43055</c:v>
                </c:pt>
                <c:pt idx="5195">
                  <c:v>43056</c:v>
                </c:pt>
                <c:pt idx="5196">
                  <c:v>43059</c:v>
                </c:pt>
                <c:pt idx="5197">
                  <c:v>43060</c:v>
                </c:pt>
                <c:pt idx="5198">
                  <c:v>43061</c:v>
                </c:pt>
                <c:pt idx="5199">
                  <c:v>43062</c:v>
                </c:pt>
                <c:pt idx="5200">
                  <c:v>43063</c:v>
                </c:pt>
                <c:pt idx="5201">
                  <c:v>43066</c:v>
                </c:pt>
                <c:pt idx="5202">
                  <c:v>43067</c:v>
                </c:pt>
                <c:pt idx="5203">
                  <c:v>43068</c:v>
                </c:pt>
                <c:pt idx="5204">
                  <c:v>43069</c:v>
                </c:pt>
                <c:pt idx="5205">
                  <c:v>43070</c:v>
                </c:pt>
                <c:pt idx="5206">
                  <c:v>43073</c:v>
                </c:pt>
                <c:pt idx="5207">
                  <c:v>43074</c:v>
                </c:pt>
                <c:pt idx="5208">
                  <c:v>43075</c:v>
                </c:pt>
                <c:pt idx="5209">
                  <c:v>43076</c:v>
                </c:pt>
                <c:pt idx="5210">
                  <c:v>43077</c:v>
                </c:pt>
                <c:pt idx="5211">
                  <c:v>43080</c:v>
                </c:pt>
                <c:pt idx="5212">
                  <c:v>43081</c:v>
                </c:pt>
                <c:pt idx="5213">
                  <c:v>43082</c:v>
                </c:pt>
                <c:pt idx="5214">
                  <c:v>43083</c:v>
                </c:pt>
                <c:pt idx="5215">
                  <c:v>43084</c:v>
                </c:pt>
                <c:pt idx="5216">
                  <c:v>43087</c:v>
                </c:pt>
                <c:pt idx="5217">
                  <c:v>43088</c:v>
                </c:pt>
                <c:pt idx="5218">
                  <c:v>43089</c:v>
                </c:pt>
                <c:pt idx="5219">
                  <c:v>43090</c:v>
                </c:pt>
                <c:pt idx="5220">
                  <c:v>43091</c:v>
                </c:pt>
                <c:pt idx="5221">
                  <c:v>43095</c:v>
                </c:pt>
                <c:pt idx="5222">
                  <c:v>43096</c:v>
                </c:pt>
                <c:pt idx="5223">
                  <c:v>43097</c:v>
                </c:pt>
                <c:pt idx="5224">
                  <c:v>43098</c:v>
                </c:pt>
                <c:pt idx="5225">
                  <c:v>43100</c:v>
                </c:pt>
                <c:pt idx="5226">
                  <c:v>43102</c:v>
                </c:pt>
                <c:pt idx="5227">
                  <c:v>43103</c:v>
                </c:pt>
                <c:pt idx="5228">
                  <c:v>43104</c:v>
                </c:pt>
                <c:pt idx="5229">
                  <c:v>43105</c:v>
                </c:pt>
                <c:pt idx="5230">
                  <c:v>43108</c:v>
                </c:pt>
                <c:pt idx="5231">
                  <c:v>43109</c:v>
                </c:pt>
                <c:pt idx="5232">
                  <c:v>43110</c:v>
                </c:pt>
                <c:pt idx="5233">
                  <c:v>43111</c:v>
                </c:pt>
                <c:pt idx="5234">
                  <c:v>43112</c:v>
                </c:pt>
                <c:pt idx="5235">
                  <c:v>43115</c:v>
                </c:pt>
                <c:pt idx="5236">
                  <c:v>43116</c:v>
                </c:pt>
                <c:pt idx="5237">
                  <c:v>43117</c:v>
                </c:pt>
                <c:pt idx="5238">
                  <c:v>43118</c:v>
                </c:pt>
                <c:pt idx="5239">
                  <c:v>43119</c:v>
                </c:pt>
                <c:pt idx="5240">
                  <c:v>43122</c:v>
                </c:pt>
                <c:pt idx="5241">
                  <c:v>43123</c:v>
                </c:pt>
                <c:pt idx="5242">
                  <c:v>43124</c:v>
                </c:pt>
                <c:pt idx="5243">
                  <c:v>43125</c:v>
                </c:pt>
              </c:numCache>
            </c:numRef>
          </c:cat>
          <c:val>
            <c:numRef>
              <c:f>'US Chart'!$D$2:$D$5245</c:f>
              <c:numCache>
                <c:formatCode>0.00</c:formatCode>
                <c:ptCount val="5244"/>
                <c:pt idx="0">
                  <c:v>1.5055795560040899</c:v>
                </c:pt>
                <c:pt idx="1">
                  <c:v>1.4861642249981557</c:v>
                </c:pt>
                <c:pt idx="2">
                  <c:v>1.4947704208759118</c:v>
                </c:pt>
                <c:pt idx="3">
                  <c:v>1.5511601617304756</c:v>
                </c:pt>
                <c:pt idx="4">
                  <c:v>1.5789418888529569</c:v>
                </c:pt>
                <c:pt idx="5">
                  <c:v>1.6060807169970861</c:v>
                </c:pt>
                <c:pt idx="6">
                  <c:v>1.5598928765902098</c:v>
                </c:pt>
                <c:pt idx="7">
                  <c:v>1.5626186354941858</c:v>
                </c:pt>
                <c:pt idx="8">
                  <c:v>1.569199710835794</c:v>
                </c:pt>
                <c:pt idx="9">
                  <c:v>1.5859374282972372</c:v>
                </c:pt>
                <c:pt idx="10">
                  <c:v>1.617080105261171</c:v>
                </c:pt>
                <c:pt idx="11">
                  <c:v>1.6160801052611706</c:v>
                </c:pt>
                <c:pt idx="12">
                  <c:v>1.6277650398049124</c:v>
                </c:pt>
                <c:pt idx="13">
                  <c:v>1.6273382836220369</c:v>
                </c:pt>
                <c:pt idx="14">
                  <c:v>1.6935639555711255</c:v>
                </c:pt>
                <c:pt idx="15">
                  <c:v>1.7371947588381325</c:v>
                </c:pt>
                <c:pt idx="16">
                  <c:v>1.6945426837984598</c:v>
                </c:pt>
                <c:pt idx="17">
                  <c:v>1.6765117723935861</c:v>
                </c:pt>
                <c:pt idx="18">
                  <c:v>1.6904532881886309</c:v>
                </c:pt>
                <c:pt idx="19">
                  <c:v>1.6534633698214467</c:v>
                </c:pt>
                <c:pt idx="20">
                  <c:v>1.6702611711191446</c:v>
                </c:pt>
                <c:pt idx="21">
                  <c:v>1.663261171119145</c:v>
                </c:pt>
                <c:pt idx="22">
                  <c:v>1.6847313776262949</c:v>
                </c:pt>
                <c:pt idx="23">
                  <c:v>1.686916235960731</c:v>
                </c:pt>
                <c:pt idx="24">
                  <c:v>1.7097901230601869</c:v>
                </c:pt>
                <c:pt idx="25">
                  <c:v>1.7414020080585813</c:v>
                </c:pt>
                <c:pt idx="26">
                  <c:v>1.7184904331527058</c:v>
                </c:pt>
                <c:pt idx="27">
                  <c:v>1.723014614662552</c:v>
                </c:pt>
                <c:pt idx="28">
                  <c:v>1.7101951919166085</c:v>
                </c:pt>
                <c:pt idx="29">
                  <c:v>1.6560887739158838</c:v>
                </c:pt>
                <c:pt idx="30">
                  <c:v>1.6498663105625013</c:v>
                </c:pt>
                <c:pt idx="31">
                  <c:v>1.6420475419076297</c:v>
                </c:pt>
                <c:pt idx="32">
                  <c:v>1.640047541907629</c:v>
                </c:pt>
                <c:pt idx="33">
                  <c:v>1.6059138929771803</c:v>
                </c:pt>
                <c:pt idx="34">
                  <c:v>1.6263494887189438</c:v>
                </c:pt>
                <c:pt idx="35">
                  <c:v>1.6360964389808199</c:v>
                </c:pt>
                <c:pt idx="36">
                  <c:v>1.6412531540997453</c:v>
                </c:pt>
                <c:pt idx="37">
                  <c:v>1.6426112943890745</c:v>
                </c:pt>
                <c:pt idx="38">
                  <c:v>1.6553715991634324</c:v>
                </c:pt>
                <c:pt idx="39">
                  <c:v>1.6237575058082401</c:v>
                </c:pt>
                <c:pt idx="40">
                  <c:v>1.6240402810616077</c:v>
                </c:pt>
                <c:pt idx="41">
                  <c:v>1.6036044093894439</c:v>
                </c:pt>
                <c:pt idx="42">
                  <c:v>1.5966044093894443</c:v>
                </c:pt>
                <c:pt idx="43">
                  <c:v>1.6584052448753326</c:v>
                </c:pt>
                <c:pt idx="44">
                  <c:v>1.6852018190608362</c:v>
                </c:pt>
                <c:pt idx="45">
                  <c:v>1.6696614913534544</c:v>
                </c:pt>
                <c:pt idx="46">
                  <c:v>1.6994063537480466</c:v>
                </c:pt>
                <c:pt idx="47">
                  <c:v>1.6778372321998383</c:v>
                </c:pt>
                <c:pt idx="48">
                  <c:v>1.6420713982082296</c:v>
                </c:pt>
                <c:pt idx="49">
                  <c:v>1.6381276045173383</c:v>
                </c:pt>
                <c:pt idx="50">
                  <c:v>1.6258004701981692</c:v>
                </c:pt>
                <c:pt idx="51">
                  <c:v>1.5779102598531551</c:v>
                </c:pt>
                <c:pt idx="52">
                  <c:v>1.5933710676728463</c:v>
                </c:pt>
                <c:pt idx="53">
                  <c:v>1.5718887861445872</c:v>
                </c:pt>
                <c:pt idx="54">
                  <c:v>1.5864245680040314</c:v>
                </c:pt>
                <c:pt idx="55">
                  <c:v>1.5953732569119747</c:v>
                </c:pt>
                <c:pt idx="56">
                  <c:v>1.5902197006211791</c:v>
                </c:pt>
                <c:pt idx="57">
                  <c:v>1.5787733551396395</c:v>
                </c:pt>
                <c:pt idx="58">
                  <c:v>1.5720624190243404</c:v>
                </c:pt>
                <c:pt idx="59">
                  <c:v>1.5551132366974025</c:v>
                </c:pt>
                <c:pt idx="60">
                  <c:v>1.5790629617577796</c:v>
                </c:pt>
                <c:pt idx="61">
                  <c:v>1.5787182005419469</c:v>
                </c:pt>
                <c:pt idx="62">
                  <c:v>1.5698044433629432</c:v>
                </c:pt>
                <c:pt idx="63">
                  <c:v>1.5889360580818108</c:v>
                </c:pt>
                <c:pt idx="64">
                  <c:v>1.5704460473949435</c:v>
                </c:pt>
                <c:pt idx="65">
                  <c:v>1.5539295700292683</c:v>
                </c:pt>
                <c:pt idx="66">
                  <c:v>1.5352754589837252</c:v>
                </c:pt>
                <c:pt idx="67">
                  <c:v>1.5141175932249178</c:v>
                </c:pt>
                <c:pt idx="68">
                  <c:v>1.5199119621005561</c:v>
                </c:pt>
                <c:pt idx="69">
                  <c:v>1.5322979506266998</c:v>
                </c:pt>
                <c:pt idx="70">
                  <c:v>1.5729061554731594</c:v>
                </c:pt>
                <c:pt idx="71">
                  <c:v>1.5545915078096915</c:v>
                </c:pt>
                <c:pt idx="72">
                  <c:v>1.5721462510602446</c:v>
                </c:pt>
                <c:pt idx="73">
                  <c:v>1.5683091775710158</c:v>
                </c:pt>
                <c:pt idx="74">
                  <c:v>1.5917946912078529</c:v>
                </c:pt>
                <c:pt idx="75">
                  <c:v>1.5936439110247944</c:v>
                </c:pt>
                <c:pt idx="76">
                  <c:v>1.599707493142188</c:v>
                </c:pt>
                <c:pt idx="77">
                  <c:v>1.6296319059471243</c:v>
                </c:pt>
                <c:pt idx="78">
                  <c:v>1.6484239237712233</c:v>
                </c:pt>
                <c:pt idx="79">
                  <c:v>1.6563326274761074</c:v>
                </c:pt>
                <c:pt idx="80">
                  <c:v>1.6563669154146377</c:v>
                </c:pt>
                <c:pt idx="81">
                  <c:v>1.6307346331223913</c:v>
                </c:pt>
                <c:pt idx="82">
                  <c:v>1.6912916305938008</c:v>
                </c:pt>
                <c:pt idx="83">
                  <c:v>1.7147207458900606</c:v>
                </c:pt>
                <c:pt idx="84">
                  <c:v>1.7147397993463747</c:v>
                </c:pt>
                <c:pt idx="85">
                  <c:v>1.669513931702264</c:v>
                </c:pt>
                <c:pt idx="86">
                  <c:v>1.6397173730170671</c:v>
                </c:pt>
                <c:pt idx="87">
                  <c:v>1.6320091562261432</c:v>
                </c:pt>
                <c:pt idx="88">
                  <c:v>1.6513405448475922</c:v>
                </c:pt>
                <c:pt idx="89">
                  <c:v>1.6409984012248637</c:v>
                </c:pt>
                <c:pt idx="90">
                  <c:v>1.6618420405042054</c:v>
                </c:pt>
                <c:pt idx="91">
                  <c:v>1.6602831018921531</c:v>
                </c:pt>
                <c:pt idx="92">
                  <c:v>1.6918734979410974</c:v>
                </c:pt>
                <c:pt idx="93">
                  <c:v>1.6324492596160178</c:v>
                </c:pt>
                <c:pt idx="94">
                  <c:v>1.6104166011933883</c:v>
                </c:pt>
                <c:pt idx="95">
                  <c:v>1.6220424431278806</c:v>
                </c:pt>
                <c:pt idx="96">
                  <c:v>1.5969592486419604</c:v>
                </c:pt>
                <c:pt idx="97">
                  <c:v>1.5466908382835056</c:v>
                </c:pt>
                <c:pt idx="98">
                  <c:v>1.6005723009243349</c:v>
                </c:pt>
                <c:pt idx="99">
                  <c:v>1.5639872007252995</c:v>
                </c:pt>
                <c:pt idx="100">
                  <c:v>1.5504473470719473</c:v>
                </c:pt>
                <c:pt idx="101">
                  <c:v>1.5268613571370189</c:v>
                </c:pt>
                <c:pt idx="102">
                  <c:v>1.5258613571370185</c:v>
                </c:pt>
                <c:pt idx="103">
                  <c:v>1.5317512948472576</c:v>
                </c:pt>
                <c:pt idx="104">
                  <c:v>1.548107257139212</c:v>
                </c:pt>
                <c:pt idx="105">
                  <c:v>1.5220303472061598</c:v>
                </c:pt>
                <c:pt idx="106">
                  <c:v>1.534799030965563</c:v>
                </c:pt>
                <c:pt idx="107">
                  <c:v>1.5337990309655636</c:v>
                </c:pt>
                <c:pt idx="108">
                  <c:v>1.5161512655554006</c:v>
                </c:pt>
                <c:pt idx="109">
                  <c:v>1.527860714727006</c:v>
                </c:pt>
                <c:pt idx="110">
                  <c:v>1.5117117358365242</c:v>
                </c:pt>
                <c:pt idx="111">
                  <c:v>1.5371010353345804</c:v>
                </c:pt>
                <c:pt idx="112">
                  <c:v>1.5024250210731713</c:v>
                </c:pt>
                <c:pt idx="113">
                  <c:v>1.500189780047462</c:v>
                </c:pt>
                <c:pt idx="114">
                  <c:v>1.5018355011658073</c:v>
                </c:pt>
                <c:pt idx="115">
                  <c:v>1.4431505591941418</c:v>
                </c:pt>
                <c:pt idx="116">
                  <c:v>1.4412916564564071</c:v>
                </c:pt>
                <c:pt idx="117">
                  <c:v>1.4650654406573436</c:v>
                </c:pt>
                <c:pt idx="118">
                  <c:v>1.4269979493518772</c:v>
                </c:pt>
                <c:pt idx="119">
                  <c:v>1.451669681655245</c:v>
                </c:pt>
                <c:pt idx="120">
                  <c:v>1.499649968002374</c:v>
                </c:pt>
                <c:pt idx="121">
                  <c:v>1.481264048762851</c:v>
                </c:pt>
                <c:pt idx="122">
                  <c:v>1.4860907617730641</c:v>
                </c:pt>
                <c:pt idx="123">
                  <c:v>1.4546813408301222</c:v>
                </c:pt>
                <c:pt idx="124">
                  <c:v>1.458645895181208</c:v>
                </c:pt>
                <c:pt idx="125">
                  <c:v>1.4639248159045346</c:v>
                </c:pt>
                <c:pt idx="126">
                  <c:v>1.4629320951375764</c:v>
                </c:pt>
                <c:pt idx="127">
                  <c:v>1.4351727218095842</c:v>
                </c:pt>
                <c:pt idx="128">
                  <c:v>1.4508009296337558</c:v>
                </c:pt>
                <c:pt idx="129">
                  <c:v>1.4777683920675297</c:v>
                </c:pt>
                <c:pt idx="130">
                  <c:v>1.4961718990316157</c:v>
                </c:pt>
                <c:pt idx="131">
                  <c:v>1.4592742303005384</c:v>
                </c:pt>
                <c:pt idx="132">
                  <c:v>1.4592742303005384</c:v>
                </c:pt>
                <c:pt idx="133">
                  <c:v>1.4557887788511907</c:v>
                </c:pt>
                <c:pt idx="134">
                  <c:v>1.4452685700266947</c:v>
                </c:pt>
                <c:pt idx="135">
                  <c:v>1.4635846899974201</c:v>
                </c:pt>
                <c:pt idx="136">
                  <c:v>1.4612621904790117</c:v>
                </c:pt>
                <c:pt idx="137">
                  <c:v>1.4730084183089058</c:v>
                </c:pt>
                <c:pt idx="138">
                  <c:v>1.4968617989914375</c:v>
                </c:pt>
                <c:pt idx="139">
                  <c:v>1.5220580315615333</c:v>
                </c:pt>
                <c:pt idx="140">
                  <c:v>1.5220150107803976</c:v>
                </c:pt>
                <c:pt idx="141">
                  <c:v>1.5309141180343762</c:v>
                </c:pt>
                <c:pt idx="142">
                  <c:v>1.5515173583462198</c:v>
                </c:pt>
                <c:pt idx="143">
                  <c:v>1.530880827083819</c:v>
                </c:pt>
                <c:pt idx="144">
                  <c:v>1.4848198501988179</c:v>
                </c:pt>
                <c:pt idx="145">
                  <c:v>1.5069178009421282</c:v>
                </c:pt>
                <c:pt idx="146">
                  <c:v>1.482803991313836</c:v>
                </c:pt>
                <c:pt idx="147">
                  <c:v>1.4860760557975503</c:v>
                </c:pt>
                <c:pt idx="148">
                  <c:v>1.5092946062821833</c:v>
                </c:pt>
                <c:pt idx="149">
                  <c:v>1.5226951313753379</c:v>
                </c:pt>
                <c:pt idx="150">
                  <c:v>1.5450339880615678</c:v>
                </c:pt>
                <c:pt idx="151">
                  <c:v>1.5403644099406337</c:v>
                </c:pt>
                <c:pt idx="152">
                  <c:v>1.5485334579485253</c:v>
                </c:pt>
                <c:pt idx="153">
                  <c:v>1.515673661164664</c:v>
                </c:pt>
                <c:pt idx="154">
                  <c:v>1.4950084915811477</c:v>
                </c:pt>
                <c:pt idx="155">
                  <c:v>1.5120921110531746</c:v>
                </c:pt>
                <c:pt idx="156">
                  <c:v>1.5377809998724326</c:v>
                </c:pt>
                <c:pt idx="157">
                  <c:v>1.5277550849973913</c:v>
                </c:pt>
                <c:pt idx="158">
                  <c:v>1.5141782304090468</c:v>
                </c:pt>
                <c:pt idx="159">
                  <c:v>1.5180078955221035</c:v>
                </c:pt>
                <c:pt idx="160">
                  <c:v>1.5249568018973889</c:v>
                </c:pt>
                <c:pt idx="161">
                  <c:v>1.5312173672144995</c:v>
                </c:pt>
                <c:pt idx="162">
                  <c:v>1.5076521552309625</c:v>
                </c:pt>
                <c:pt idx="163">
                  <c:v>1.5263308764042476</c:v>
                </c:pt>
                <c:pt idx="164">
                  <c:v>1.5393950796401938</c:v>
                </c:pt>
                <c:pt idx="165">
                  <c:v>1.5483787958755704</c:v>
                </c:pt>
                <c:pt idx="166">
                  <c:v>1.5192011436352626</c:v>
                </c:pt>
                <c:pt idx="167">
                  <c:v>1.5196238635459913</c:v>
                </c:pt>
                <c:pt idx="168">
                  <c:v>1.5549544180717296</c:v>
                </c:pt>
                <c:pt idx="169">
                  <c:v>1.5574028537713973</c:v>
                </c:pt>
                <c:pt idx="170">
                  <c:v>1.6104693788911053</c:v>
                </c:pt>
                <c:pt idx="171">
                  <c:v>1.5870498890776981</c:v>
                </c:pt>
                <c:pt idx="172">
                  <c:v>1.6747187025323331</c:v>
                </c:pt>
                <c:pt idx="173">
                  <c:v>1.8685587074448939</c:v>
                </c:pt>
                <c:pt idx="174">
                  <c:v>1.9094134847309654</c:v>
                </c:pt>
                <c:pt idx="175">
                  <c:v>1.8880917679256735</c:v>
                </c:pt>
                <c:pt idx="176">
                  <c:v>1.8548821124885544</c:v>
                </c:pt>
                <c:pt idx="177">
                  <c:v>1.8417255530077217</c:v>
                </c:pt>
                <c:pt idx="178">
                  <c:v>1.8367255530077218</c:v>
                </c:pt>
                <c:pt idx="179">
                  <c:v>1.8958049732403817</c:v>
                </c:pt>
                <c:pt idx="180">
                  <c:v>1.9040879122689853</c:v>
                </c:pt>
                <c:pt idx="181">
                  <c:v>1.9296262113763962</c:v>
                </c:pt>
                <c:pt idx="182">
                  <c:v>1.9038807905608062</c:v>
                </c:pt>
                <c:pt idx="183">
                  <c:v>1.923430913764542</c:v>
                </c:pt>
                <c:pt idx="184">
                  <c:v>1.9353471227371228</c:v>
                </c:pt>
                <c:pt idx="185">
                  <c:v>1.9052844406172635</c:v>
                </c:pt>
                <c:pt idx="186">
                  <c:v>1.9012516989203894</c:v>
                </c:pt>
                <c:pt idx="187">
                  <c:v>1.9074646894638549</c:v>
                </c:pt>
                <c:pt idx="188">
                  <c:v>1.870228705942373</c:v>
                </c:pt>
                <c:pt idx="189">
                  <c:v>1.8713001654243495</c:v>
                </c:pt>
                <c:pt idx="190">
                  <c:v>1.9071653947552232</c:v>
                </c:pt>
                <c:pt idx="191">
                  <c:v>1.9369687566619733</c:v>
                </c:pt>
                <c:pt idx="192">
                  <c:v>1.9357713668704175</c:v>
                </c:pt>
                <c:pt idx="193">
                  <c:v>1.9566167272761881</c:v>
                </c:pt>
                <c:pt idx="194">
                  <c:v>1.9471350886195848</c:v>
                </c:pt>
                <c:pt idx="195">
                  <c:v>1.9386817906182072</c:v>
                </c:pt>
                <c:pt idx="196">
                  <c:v>1.9380507188816072</c:v>
                </c:pt>
                <c:pt idx="197">
                  <c:v>1.9279293778152855</c:v>
                </c:pt>
                <c:pt idx="198">
                  <c:v>1.9124468989855989</c:v>
                </c:pt>
                <c:pt idx="199">
                  <c:v>1.9070835428509971</c:v>
                </c:pt>
                <c:pt idx="200">
                  <c:v>2.0017711382917334</c:v>
                </c:pt>
                <c:pt idx="201">
                  <c:v>2.1607407530202485</c:v>
                </c:pt>
                <c:pt idx="202">
                  <c:v>2.3582464921563524</c:v>
                </c:pt>
                <c:pt idx="203">
                  <c:v>2.3692464921563525</c:v>
                </c:pt>
                <c:pt idx="204">
                  <c:v>2.3658724124655599</c:v>
                </c:pt>
                <c:pt idx="205">
                  <c:v>2.2741144515132072</c:v>
                </c:pt>
                <c:pt idx="206">
                  <c:v>2.2651256438054377</c:v>
                </c:pt>
                <c:pt idx="207">
                  <c:v>2.3396184280792527</c:v>
                </c:pt>
                <c:pt idx="208">
                  <c:v>2.3657621652086278</c:v>
                </c:pt>
                <c:pt idx="209">
                  <c:v>2.4103548535347015</c:v>
                </c:pt>
                <c:pt idx="210">
                  <c:v>2.3673261570897988</c:v>
                </c:pt>
                <c:pt idx="211">
                  <c:v>2.3787597367930027</c:v>
                </c:pt>
                <c:pt idx="212">
                  <c:v>2.3616123237191777</c:v>
                </c:pt>
                <c:pt idx="213">
                  <c:v>2.2768858984752764</c:v>
                </c:pt>
                <c:pt idx="214">
                  <c:v>2.2738487697692089</c:v>
                </c:pt>
                <c:pt idx="215">
                  <c:v>2.3037924104032985</c:v>
                </c:pt>
                <c:pt idx="216">
                  <c:v>2.3133890980716796</c:v>
                </c:pt>
                <c:pt idx="217">
                  <c:v>2.3380115144561504</c:v>
                </c:pt>
                <c:pt idx="218">
                  <c:v>2.3360115144561497</c:v>
                </c:pt>
                <c:pt idx="219">
                  <c:v>2.3439764417285556</c:v>
                </c:pt>
                <c:pt idx="220">
                  <c:v>2.3474470273844279</c:v>
                </c:pt>
                <c:pt idx="221">
                  <c:v>2.3276890464964701</c:v>
                </c:pt>
                <c:pt idx="222">
                  <c:v>2.2706716915835692</c:v>
                </c:pt>
                <c:pt idx="223">
                  <c:v>2.2955404711396801</c:v>
                </c:pt>
                <c:pt idx="224">
                  <c:v>2.1955497801316639</c:v>
                </c:pt>
                <c:pt idx="225">
                  <c:v>2.183737675582945</c:v>
                </c:pt>
                <c:pt idx="226">
                  <c:v>2.183737675582945</c:v>
                </c:pt>
                <c:pt idx="227">
                  <c:v>2.1780482492390618</c:v>
                </c:pt>
                <c:pt idx="228">
                  <c:v>2.1762659912669067</c:v>
                </c:pt>
                <c:pt idx="229">
                  <c:v>2.1904116072229201</c:v>
                </c:pt>
                <c:pt idx="230">
                  <c:v>2.2206141033977502</c:v>
                </c:pt>
                <c:pt idx="231">
                  <c:v>2.1360894301047244</c:v>
                </c:pt>
                <c:pt idx="232">
                  <c:v>2.115809826873126</c:v>
                </c:pt>
                <c:pt idx="233">
                  <c:v>2.0954278152067207</c:v>
                </c:pt>
                <c:pt idx="234">
                  <c:v>2.1493181725268027</c:v>
                </c:pt>
                <c:pt idx="235">
                  <c:v>2.081367488440339</c:v>
                </c:pt>
                <c:pt idx="236">
                  <c:v>2.0382865218313579</c:v>
                </c:pt>
                <c:pt idx="237">
                  <c:v>2.0372865218313576</c:v>
                </c:pt>
                <c:pt idx="238">
                  <c:v>2.0259034235423927</c:v>
                </c:pt>
                <c:pt idx="239">
                  <c:v>1.8636677828164228</c:v>
                </c:pt>
                <c:pt idx="240">
                  <c:v>1.9068392279546922</c:v>
                </c:pt>
                <c:pt idx="241">
                  <c:v>1.923545021822032</c:v>
                </c:pt>
                <c:pt idx="242">
                  <c:v>1.9147836116027239</c:v>
                </c:pt>
                <c:pt idx="243">
                  <c:v>1.9020428999935595</c:v>
                </c:pt>
                <c:pt idx="244">
                  <c:v>1.881812737630546</c:v>
                </c:pt>
                <c:pt idx="245">
                  <c:v>1.8488450035606769</c:v>
                </c:pt>
                <c:pt idx="246">
                  <c:v>1.8283939254776271</c:v>
                </c:pt>
                <c:pt idx="247">
                  <c:v>1.8320835710728165</c:v>
                </c:pt>
                <c:pt idx="248">
                  <c:v>1.8929659207157847</c:v>
                </c:pt>
                <c:pt idx="249">
                  <c:v>1.8898518244173879</c:v>
                </c:pt>
                <c:pt idx="250">
                  <c:v>1.9115002508213355</c:v>
                </c:pt>
                <c:pt idx="251">
                  <c:v>1.9205611548521171</c:v>
                </c:pt>
                <c:pt idx="252">
                  <c:v>1.9072218032503683</c:v>
                </c:pt>
                <c:pt idx="253">
                  <c:v>1.8909852095294788</c:v>
                </c:pt>
                <c:pt idx="254">
                  <c:v>1.9150583503972554</c:v>
                </c:pt>
                <c:pt idx="255">
                  <c:v>1.9684333716769578</c:v>
                </c:pt>
                <c:pt idx="256">
                  <c:v>1.9563617370882778</c:v>
                </c:pt>
                <c:pt idx="257">
                  <c:v>1.9415420861246018</c:v>
                </c:pt>
                <c:pt idx="258">
                  <c:v>1.8989804534484325</c:v>
                </c:pt>
                <c:pt idx="259">
                  <c:v>1.8821873612553048</c:v>
                </c:pt>
                <c:pt idx="260">
                  <c:v>1.8942202773380927</c:v>
                </c:pt>
                <c:pt idx="261">
                  <c:v>1.8952416076976935</c:v>
                </c:pt>
                <c:pt idx="262">
                  <c:v>1.9705236082594677</c:v>
                </c:pt>
                <c:pt idx="263">
                  <c:v>2.0070870416404523</c:v>
                </c:pt>
                <c:pt idx="264">
                  <c:v>1.9507144208043457</c:v>
                </c:pt>
                <c:pt idx="265">
                  <c:v>2.0235104957280834</c:v>
                </c:pt>
                <c:pt idx="266">
                  <c:v>2.0394971783578937</c:v>
                </c:pt>
                <c:pt idx="267">
                  <c:v>2.0610255530772497</c:v>
                </c:pt>
                <c:pt idx="268">
                  <c:v>2.0253972959675899</c:v>
                </c:pt>
                <c:pt idx="269">
                  <c:v>1.99121083269171</c:v>
                </c:pt>
                <c:pt idx="270">
                  <c:v>1.968312320790166</c:v>
                </c:pt>
                <c:pt idx="271">
                  <c:v>1.9984275225589059</c:v>
                </c:pt>
                <c:pt idx="272">
                  <c:v>1.9964275225589061</c:v>
                </c:pt>
                <c:pt idx="273">
                  <c:v>1.9819396986441173</c:v>
                </c:pt>
                <c:pt idx="274">
                  <c:v>2.005992677168325</c:v>
                </c:pt>
                <c:pt idx="275">
                  <c:v>1.9924249399313902</c:v>
                </c:pt>
                <c:pt idx="276">
                  <c:v>1.9510865119341085</c:v>
                </c:pt>
                <c:pt idx="277">
                  <c:v>1.9604471063210696</c:v>
                </c:pt>
                <c:pt idx="278">
                  <c:v>1.948040965462055</c:v>
                </c:pt>
                <c:pt idx="279">
                  <c:v>1.9611668156737148</c:v>
                </c:pt>
                <c:pt idx="280">
                  <c:v>1.9324797124043895</c:v>
                </c:pt>
                <c:pt idx="281">
                  <c:v>1.9015369509355837</c:v>
                </c:pt>
                <c:pt idx="282">
                  <c:v>1.8975369509355842</c:v>
                </c:pt>
                <c:pt idx="283">
                  <c:v>1.9481520922186499</c:v>
                </c:pt>
                <c:pt idx="284">
                  <c:v>1.9806113251422772</c:v>
                </c:pt>
                <c:pt idx="285">
                  <c:v>1.9747808493304717</c:v>
                </c:pt>
                <c:pt idx="286">
                  <c:v>1.9987543652046389</c:v>
                </c:pt>
                <c:pt idx="287">
                  <c:v>1.9862553083230141</c:v>
                </c:pt>
                <c:pt idx="288">
                  <c:v>1.9973022393295858</c:v>
                </c:pt>
                <c:pt idx="289">
                  <c:v>1.981476355169046</c:v>
                </c:pt>
                <c:pt idx="290">
                  <c:v>1.9872974158393548</c:v>
                </c:pt>
                <c:pt idx="291">
                  <c:v>1.9648707948465347</c:v>
                </c:pt>
                <c:pt idx="292">
                  <c:v>2.0688232991414512</c:v>
                </c:pt>
                <c:pt idx="293">
                  <c:v>2.0668232991414515</c:v>
                </c:pt>
                <c:pt idx="294">
                  <c:v>1.9966243051261099</c:v>
                </c:pt>
                <c:pt idx="295">
                  <c:v>1.9834991283645564</c:v>
                </c:pt>
                <c:pt idx="296">
                  <c:v>1.9827290180665891</c:v>
                </c:pt>
                <c:pt idx="297">
                  <c:v>2.0057196629381329</c:v>
                </c:pt>
                <c:pt idx="298">
                  <c:v>1.9859754437742696</c:v>
                </c:pt>
                <c:pt idx="299">
                  <c:v>1.9953887830943184</c:v>
                </c:pt>
                <c:pt idx="300">
                  <c:v>2.0336495563181503</c:v>
                </c:pt>
                <c:pt idx="301">
                  <c:v>2.0695787090457074</c:v>
                </c:pt>
                <c:pt idx="302">
                  <c:v>2.0208609666556114</c:v>
                </c:pt>
                <c:pt idx="303">
                  <c:v>2.0228609666556121</c:v>
                </c:pt>
                <c:pt idx="304">
                  <c:v>2.0688036301478867</c:v>
                </c:pt>
                <c:pt idx="305">
                  <c:v>2.0255485717243289</c:v>
                </c:pt>
                <c:pt idx="306">
                  <c:v>2.0854987760981638</c:v>
                </c:pt>
                <c:pt idx="307">
                  <c:v>2.0902807284212779</c:v>
                </c:pt>
                <c:pt idx="308">
                  <c:v>2.0485708380081986</c:v>
                </c:pt>
                <c:pt idx="309">
                  <c:v>2.0509568820503619</c:v>
                </c:pt>
                <c:pt idx="310">
                  <c:v>2.0441031200171533</c:v>
                </c:pt>
                <c:pt idx="311">
                  <c:v>2.0426854461518644</c:v>
                </c:pt>
                <c:pt idx="312">
                  <c:v>2.0340839491711753</c:v>
                </c:pt>
                <c:pt idx="313">
                  <c:v>2.0194833132414782</c:v>
                </c:pt>
                <c:pt idx="314">
                  <c:v>1.9924823115083381</c:v>
                </c:pt>
                <c:pt idx="315">
                  <c:v>1.9607254167187822</c:v>
                </c:pt>
                <c:pt idx="316">
                  <c:v>1.9804094900955462</c:v>
                </c:pt>
                <c:pt idx="317">
                  <c:v>1.9878813115132443</c:v>
                </c:pt>
                <c:pt idx="318">
                  <c:v>2.0134463787977186</c:v>
                </c:pt>
                <c:pt idx="319">
                  <c:v>2.0137671518716305</c:v>
                </c:pt>
                <c:pt idx="320">
                  <c:v>2.024497677062949</c:v>
                </c:pt>
                <c:pt idx="321">
                  <c:v>2.0062793159714793</c:v>
                </c:pt>
                <c:pt idx="322">
                  <c:v>2.0536006928666222</c:v>
                </c:pt>
                <c:pt idx="323">
                  <c:v>2.0657381018504708</c:v>
                </c:pt>
                <c:pt idx="324">
                  <c:v>2.0898417904739812</c:v>
                </c:pt>
                <c:pt idx="325">
                  <c:v>2.0521588881969368</c:v>
                </c:pt>
                <c:pt idx="326">
                  <c:v>2.0901824650378007</c:v>
                </c:pt>
                <c:pt idx="327">
                  <c:v>2.1324082803697575</c:v>
                </c:pt>
                <c:pt idx="328">
                  <c:v>2.0494082803697573</c:v>
                </c:pt>
                <c:pt idx="329">
                  <c:v>2.0846572164492496</c:v>
                </c:pt>
                <c:pt idx="330">
                  <c:v>2.0433420565686857</c:v>
                </c:pt>
                <c:pt idx="331">
                  <c:v>2.0276678845068625</c:v>
                </c:pt>
                <c:pt idx="332">
                  <c:v>1.9898319986722726</c:v>
                </c:pt>
                <c:pt idx="333">
                  <c:v>1.995429374442578</c:v>
                </c:pt>
                <c:pt idx="334">
                  <c:v>1.9970807368427526</c:v>
                </c:pt>
                <c:pt idx="335">
                  <c:v>2.0455276036773213</c:v>
                </c:pt>
                <c:pt idx="336">
                  <c:v>2.0343164085914189</c:v>
                </c:pt>
                <c:pt idx="337">
                  <c:v>2.0440518392093825</c:v>
                </c:pt>
                <c:pt idx="338">
                  <c:v>2.0581522962020955</c:v>
                </c:pt>
                <c:pt idx="339">
                  <c:v>2.0532200487204202</c:v>
                </c:pt>
                <c:pt idx="340">
                  <c:v>2.0364517511655844</c:v>
                </c:pt>
                <c:pt idx="341">
                  <c:v>2.0300483974631973</c:v>
                </c:pt>
                <c:pt idx="342">
                  <c:v>2.0695537865593003</c:v>
                </c:pt>
                <c:pt idx="343">
                  <c:v>2.0634995783407497</c:v>
                </c:pt>
                <c:pt idx="344">
                  <c:v>2.0518294969454942</c:v>
                </c:pt>
                <c:pt idx="345">
                  <c:v>2.0283154684417317</c:v>
                </c:pt>
                <c:pt idx="346">
                  <c:v>2.0263617678197789</c:v>
                </c:pt>
                <c:pt idx="347">
                  <c:v>1.998071349041636</c:v>
                </c:pt>
                <c:pt idx="348">
                  <c:v>2.0854926504119655</c:v>
                </c:pt>
                <c:pt idx="349">
                  <c:v>2.0702452355689145</c:v>
                </c:pt>
                <c:pt idx="350">
                  <c:v>2.1039492658652073</c:v>
                </c:pt>
                <c:pt idx="351">
                  <c:v>2.103610725996826</c:v>
                </c:pt>
                <c:pt idx="352">
                  <c:v>2.1384765526667628</c:v>
                </c:pt>
                <c:pt idx="353">
                  <c:v>2.1496538080460903</c:v>
                </c:pt>
                <c:pt idx="354">
                  <c:v>2.1265647132215246</c:v>
                </c:pt>
                <c:pt idx="355">
                  <c:v>2.1486811786967444</c:v>
                </c:pt>
                <c:pt idx="356">
                  <c:v>2.1426896908050104</c:v>
                </c:pt>
                <c:pt idx="357">
                  <c:v>2.0853961129570537</c:v>
                </c:pt>
                <c:pt idx="358">
                  <c:v>2.1942836965035122</c:v>
                </c:pt>
                <c:pt idx="359">
                  <c:v>2.1570845848100202</c:v>
                </c:pt>
                <c:pt idx="360">
                  <c:v>2.0836732217659053</c:v>
                </c:pt>
                <c:pt idx="361">
                  <c:v>2.0757775163345951</c:v>
                </c:pt>
                <c:pt idx="362">
                  <c:v>2.1102331314230236</c:v>
                </c:pt>
                <c:pt idx="363">
                  <c:v>2.0883490065924892</c:v>
                </c:pt>
                <c:pt idx="364">
                  <c:v>2.0867873943222532</c:v>
                </c:pt>
                <c:pt idx="365">
                  <c:v>2.0979128119102546</c:v>
                </c:pt>
                <c:pt idx="366">
                  <c:v>2.1119159017346547</c:v>
                </c:pt>
                <c:pt idx="367">
                  <c:v>2.1202252490780999</c:v>
                </c:pt>
                <c:pt idx="368">
                  <c:v>2.1412252490780999</c:v>
                </c:pt>
                <c:pt idx="369">
                  <c:v>2.1472252490781001</c:v>
                </c:pt>
                <c:pt idx="370">
                  <c:v>2.1871309206942691</c:v>
                </c:pt>
                <c:pt idx="371">
                  <c:v>2.1948091878318143</c:v>
                </c:pt>
                <c:pt idx="372">
                  <c:v>2.2067971587269186</c:v>
                </c:pt>
                <c:pt idx="373">
                  <c:v>2.2147970641855412</c:v>
                </c:pt>
                <c:pt idx="374">
                  <c:v>2.1919939230446825</c:v>
                </c:pt>
                <c:pt idx="375">
                  <c:v>2.2185644893896486</c:v>
                </c:pt>
                <c:pt idx="376">
                  <c:v>2.2235699471665109</c:v>
                </c:pt>
                <c:pt idx="377">
                  <c:v>2.258529209103223</c:v>
                </c:pt>
                <c:pt idx="378">
                  <c:v>2.3105821980273378</c:v>
                </c:pt>
                <c:pt idx="379">
                  <c:v>2.2949378874182722</c:v>
                </c:pt>
                <c:pt idx="380">
                  <c:v>2.3052321387174546</c:v>
                </c:pt>
                <c:pt idx="381">
                  <c:v>2.2987394589519026</c:v>
                </c:pt>
                <c:pt idx="382">
                  <c:v>2.2611992610246325</c:v>
                </c:pt>
                <c:pt idx="383">
                  <c:v>2.2381901322228845</c:v>
                </c:pt>
                <c:pt idx="384">
                  <c:v>2.282350646385277</c:v>
                </c:pt>
                <c:pt idx="385">
                  <c:v>2.3298224342864948</c:v>
                </c:pt>
                <c:pt idx="386">
                  <c:v>2.3610493446645204</c:v>
                </c:pt>
                <c:pt idx="387">
                  <c:v>2.372922293740114</c:v>
                </c:pt>
                <c:pt idx="388">
                  <c:v>2.346450049395167</c:v>
                </c:pt>
                <c:pt idx="389">
                  <c:v>2.3140433857315728</c:v>
                </c:pt>
                <c:pt idx="390">
                  <c:v>2.3128600307791185</c:v>
                </c:pt>
                <c:pt idx="391">
                  <c:v>2.3816801653810797</c:v>
                </c:pt>
                <c:pt idx="392">
                  <c:v>2.3888007037425352</c:v>
                </c:pt>
                <c:pt idx="393">
                  <c:v>2.3701718938334899</c:v>
                </c:pt>
                <c:pt idx="394">
                  <c:v>2.3701718938334899</c:v>
                </c:pt>
                <c:pt idx="395">
                  <c:v>2.3638414519145083</c:v>
                </c:pt>
                <c:pt idx="396">
                  <c:v>2.3713893733626872</c:v>
                </c:pt>
                <c:pt idx="397">
                  <c:v>2.3319063602731198</c:v>
                </c:pt>
                <c:pt idx="398">
                  <c:v>2.3238099585885843</c:v>
                </c:pt>
                <c:pt idx="399">
                  <c:v>2.2278099585885842</c:v>
                </c:pt>
                <c:pt idx="400">
                  <c:v>2.2537254310483776</c:v>
                </c:pt>
                <c:pt idx="401">
                  <c:v>2.2567927850260432</c:v>
                </c:pt>
                <c:pt idx="402">
                  <c:v>2.2621422478180104</c:v>
                </c:pt>
                <c:pt idx="403">
                  <c:v>2.2635815405589588</c:v>
                </c:pt>
                <c:pt idx="404">
                  <c:v>2.2755456211139524</c:v>
                </c:pt>
                <c:pt idx="405">
                  <c:v>2.2772237203022669</c:v>
                </c:pt>
                <c:pt idx="406">
                  <c:v>2.2882237203022671</c:v>
                </c:pt>
                <c:pt idx="407">
                  <c:v>2.3472856054253581</c:v>
                </c:pt>
                <c:pt idx="408">
                  <c:v>2.3717901861070807</c:v>
                </c:pt>
                <c:pt idx="409">
                  <c:v>2.3819392287454306</c:v>
                </c:pt>
                <c:pt idx="410">
                  <c:v>2.3678197995504568</c:v>
                </c:pt>
                <c:pt idx="411">
                  <c:v>2.3453676680184943</c:v>
                </c:pt>
                <c:pt idx="412">
                  <c:v>2.3504226390177996</c:v>
                </c:pt>
                <c:pt idx="413">
                  <c:v>2.4360285839245535</c:v>
                </c:pt>
                <c:pt idx="414">
                  <c:v>2.4310285839245536</c:v>
                </c:pt>
                <c:pt idx="415">
                  <c:v>2.4337627825826971</c:v>
                </c:pt>
                <c:pt idx="416">
                  <c:v>2.4153493562719666</c:v>
                </c:pt>
                <c:pt idx="417">
                  <c:v>2.4343364647318069</c:v>
                </c:pt>
                <c:pt idx="418">
                  <c:v>2.4349025436745437</c:v>
                </c:pt>
                <c:pt idx="419">
                  <c:v>2.4548509789971611</c:v>
                </c:pt>
                <c:pt idx="420">
                  <c:v>2.5130923863622519</c:v>
                </c:pt>
                <c:pt idx="421">
                  <c:v>2.5340137117434365</c:v>
                </c:pt>
                <c:pt idx="422">
                  <c:v>2.5282785373179921</c:v>
                </c:pt>
                <c:pt idx="423">
                  <c:v>2.5835281156958709</c:v>
                </c:pt>
                <c:pt idx="424">
                  <c:v>2.5402860380442212</c:v>
                </c:pt>
                <c:pt idx="425">
                  <c:v>2.5491166262277929</c:v>
                </c:pt>
                <c:pt idx="426">
                  <c:v>2.5202808556471412</c:v>
                </c:pt>
                <c:pt idx="427">
                  <c:v>2.5032211488997405</c:v>
                </c:pt>
                <c:pt idx="428">
                  <c:v>2.5245667220351482</c:v>
                </c:pt>
                <c:pt idx="429">
                  <c:v>2.4860480175936459</c:v>
                </c:pt>
                <c:pt idx="430">
                  <c:v>2.4643034133445214</c:v>
                </c:pt>
                <c:pt idx="431">
                  <c:v>2.459820379961454</c:v>
                </c:pt>
                <c:pt idx="432">
                  <c:v>2.4242609173886054</c:v>
                </c:pt>
                <c:pt idx="433">
                  <c:v>2.4130508969466424</c:v>
                </c:pt>
                <c:pt idx="434">
                  <c:v>2.4641423295106808</c:v>
                </c:pt>
                <c:pt idx="435">
                  <c:v>2.5253325731832579</c:v>
                </c:pt>
                <c:pt idx="436">
                  <c:v>2.5701437972698997</c:v>
                </c:pt>
                <c:pt idx="437">
                  <c:v>2.5735577527298048</c:v>
                </c:pt>
                <c:pt idx="438">
                  <c:v>2.6205351473232303</c:v>
                </c:pt>
                <c:pt idx="439">
                  <c:v>2.56360461388911</c:v>
                </c:pt>
                <c:pt idx="440">
                  <c:v>2.56360461388911</c:v>
                </c:pt>
                <c:pt idx="441">
                  <c:v>2.6136440306011695</c:v>
                </c:pt>
                <c:pt idx="442">
                  <c:v>2.6040860988901171</c:v>
                </c:pt>
                <c:pt idx="443">
                  <c:v>2.6173975223235697</c:v>
                </c:pt>
                <c:pt idx="444">
                  <c:v>2.5888756880352011</c:v>
                </c:pt>
                <c:pt idx="445">
                  <c:v>2.6035674202348655</c:v>
                </c:pt>
                <c:pt idx="446">
                  <c:v>2.6482370014290542</c:v>
                </c:pt>
                <c:pt idx="447">
                  <c:v>2.6476518964533993</c:v>
                </c:pt>
                <c:pt idx="448">
                  <c:v>2.6221641268774283</c:v>
                </c:pt>
                <c:pt idx="449">
                  <c:v>2.5845348878073109</c:v>
                </c:pt>
                <c:pt idx="450">
                  <c:v>2.5927023554727757</c:v>
                </c:pt>
                <c:pt idx="451">
                  <c:v>2.6082325109391471</c:v>
                </c:pt>
                <c:pt idx="452">
                  <c:v>2.6088317839968944</c:v>
                </c:pt>
                <c:pt idx="453">
                  <c:v>2.5416042496206819</c:v>
                </c:pt>
                <c:pt idx="454">
                  <c:v>2.5196533171468767</c:v>
                </c:pt>
                <c:pt idx="455">
                  <c:v>2.5577029881470335</c:v>
                </c:pt>
                <c:pt idx="456">
                  <c:v>2.6029399896293812</c:v>
                </c:pt>
                <c:pt idx="457">
                  <c:v>2.6295460059134621</c:v>
                </c:pt>
                <c:pt idx="458">
                  <c:v>2.5672627665788053</c:v>
                </c:pt>
                <c:pt idx="459">
                  <c:v>2.636643934751687</c:v>
                </c:pt>
                <c:pt idx="460">
                  <c:v>2.6306802185083704</c:v>
                </c:pt>
                <c:pt idx="461">
                  <c:v>2.6546877665768696</c:v>
                </c:pt>
                <c:pt idx="462">
                  <c:v>2.6018698963746019</c:v>
                </c:pt>
                <c:pt idx="463">
                  <c:v>2.5885576402082924</c:v>
                </c:pt>
                <c:pt idx="464">
                  <c:v>2.6123444270434906</c:v>
                </c:pt>
                <c:pt idx="465">
                  <c:v>2.6133444270434909</c:v>
                </c:pt>
                <c:pt idx="466">
                  <c:v>2.6144178708205068</c:v>
                </c:pt>
                <c:pt idx="467">
                  <c:v>2.6508164047364788</c:v>
                </c:pt>
                <c:pt idx="468">
                  <c:v>2.6696890868541523</c:v>
                </c:pt>
                <c:pt idx="469">
                  <c:v>2.6562836876049056</c:v>
                </c:pt>
                <c:pt idx="470">
                  <c:v>2.6678042171281495</c:v>
                </c:pt>
                <c:pt idx="471">
                  <c:v>2.6926503901858583</c:v>
                </c:pt>
                <c:pt idx="472">
                  <c:v>2.6786954419798175</c:v>
                </c:pt>
                <c:pt idx="473">
                  <c:v>2.7153219230375267</c:v>
                </c:pt>
                <c:pt idx="474">
                  <c:v>2.6963108777624694</c:v>
                </c:pt>
                <c:pt idx="475">
                  <c:v>2.6728602466957696</c:v>
                </c:pt>
                <c:pt idx="476">
                  <c:v>2.6874254084548994</c:v>
                </c:pt>
                <c:pt idx="477">
                  <c:v>2.6422894128089656</c:v>
                </c:pt>
                <c:pt idx="478">
                  <c:v>2.5951017481175267</c:v>
                </c:pt>
                <c:pt idx="479">
                  <c:v>2.5093770424994766</c:v>
                </c:pt>
                <c:pt idx="480">
                  <c:v>2.5013770424994766</c:v>
                </c:pt>
                <c:pt idx="481">
                  <c:v>2.519883633058388</c:v>
                </c:pt>
                <c:pt idx="482">
                  <c:v>2.4850200615737137</c:v>
                </c:pt>
                <c:pt idx="483">
                  <c:v>2.4889679161342162</c:v>
                </c:pt>
                <c:pt idx="484">
                  <c:v>2.460936001042759</c:v>
                </c:pt>
                <c:pt idx="485">
                  <c:v>2.4196173363528519</c:v>
                </c:pt>
                <c:pt idx="486">
                  <c:v>2.3914976222731408</c:v>
                </c:pt>
                <c:pt idx="487">
                  <c:v>2.3787303808055684</c:v>
                </c:pt>
                <c:pt idx="488">
                  <c:v>2.381084906719936</c:v>
                </c:pt>
                <c:pt idx="489">
                  <c:v>2.3850849067199356</c:v>
                </c:pt>
                <c:pt idx="490">
                  <c:v>2.3676506266460375</c:v>
                </c:pt>
                <c:pt idx="491">
                  <c:v>2.3295252454878597</c:v>
                </c:pt>
                <c:pt idx="492">
                  <c:v>2.3127791639644011</c:v>
                </c:pt>
                <c:pt idx="493">
                  <c:v>2.3776641226303772</c:v>
                </c:pt>
                <c:pt idx="494">
                  <c:v>2.4346669476187559</c:v>
                </c:pt>
                <c:pt idx="495">
                  <c:v>2.4077030605017571</c:v>
                </c:pt>
                <c:pt idx="496">
                  <c:v>2.4310114913110867</c:v>
                </c:pt>
                <c:pt idx="497">
                  <c:v>2.4425968458818836</c:v>
                </c:pt>
                <c:pt idx="498">
                  <c:v>2.4502370599762049</c:v>
                </c:pt>
                <c:pt idx="499">
                  <c:v>2.4502370599762049</c:v>
                </c:pt>
                <c:pt idx="500">
                  <c:v>2.4612232684870179</c:v>
                </c:pt>
                <c:pt idx="501">
                  <c:v>2.484083736558107</c:v>
                </c:pt>
                <c:pt idx="502">
                  <c:v>2.4797838946951218</c:v>
                </c:pt>
                <c:pt idx="503">
                  <c:v>2.5180379091402729</c:v>
                </c:pt>
                <c:pt idx="504">
                  <c:v>2.5184897413241352</c:v>
                </c:pt>
                <c:pt idx="505">
                  <c:v>2.4814645502332757</c:v>
                </c:pt>
                <c:pt idx="506">
                  <c:v>2.4701730052051989</c:v>
                </c:pt>
                <c:pt idx="507">
                  <c:v>2.4512593984364983</c:v>
                </c:pt>
                <c:pt idx="508">
                  <c:v>2.4550134036615603</c:v>
                </c:pt>
                <c:pt idx="509">
                  <c:v>2.4391610031344344</c:v>
                </c:pt>
                <c:pt idx="510">
                  <c:v>2.393799551446568</c:v>
                </c:pt>
                <c:pt idx="511">
                  <c:v>2.3960837167810327</c:v>
                </c:pt>
                <c:pt idx="512">
                  <c:v>2.4535609074631308</c:v>
                </c:pt>
                <c:pt idx="513">
                  <c:v>2.4901369403101583</c:v>
                </c:pt>
                <c:pt idx="514">
                  <c:v>2.5388262292827779</c:v>
                </c:pt>
                <c:pt idx="515">
                  <c:v>2.5127087013114897</c:v>
                </c:pt>
                <c:pt idx="516">
                  <c:v>2.5446530995255783</c:v>
                </c:pt>
                <c:pt idx="517">
                  <c:v>2.5602742954572122</c:v>
                </c:pt>
                <c:pt idx="518">
                  <c:v>2.5548758295083758</c:v>
                </c:pt>
                <c:pt idx="519">
                  <c:v>2.5624681251202484</c:v>
                </c:pt>
                <c:pt idx="520">
                  <c:v>2.5624681251202484</c:v>
                </c:pt>
                <c:pt idx="521">
                  <c:v>2.5316627202593871</c:v>
                </c:pt>
                <c:pt idx="522">
                  <c:v>2.5484646795001868</c:v>
                </c:pt>
                <c:pt idx="523">
                  <c:v>2.5267793627144126</c:v>
                </c:pt>
                <c:pt idx="524">
                  <c:v>2.5130735409592271</c:v>
                </c:pt>
                <c:pt idx="525">
                  <c:v>2.5593190931940963</c:v>
                </c:pt>
                <c:pt idx="526">
                  <c:v>2.5882930381820746</c:v>
                </c:pt>
                <c:pt idx="527">
                  <c:v>2.5851640911954901</c:v>
                </c:pt>
                <c:pt idx="528">
                  <c:v>2.6275806939376514</c:v>
                </c:pt>
                <c:pt idx="529">
                  <c:v>2.5782459376187603</c:v>
                </c:pt>
                <c:pt idx="530">
                  <c:v>2.5798776381270576</c:v>
                </c:pt>
                <c:pt idx="531">
                  <c:v>2.5577880393295143</c:v>
                </c:pt>
                <c:pt idx="532">
                  <c:v>2.5950874276355709</c:v>
                </c:pt>
                <c:pt idx="533">
                  <c:v>2.5849426951136873</c:v>
                </c:pt>
                <c:pt idx="534">
                  <c:v>2.541674997370496</c:v>
                </c:pt>
                <c:pt idx="535">
                  <c:v>2.5571230968409333</c:v>
                </c:pt>
                <c:pt idx="536">
                  <c:v>2.5261230968409336</c:v>
                </c:pt>
                <c:pt idx="537">
                  <c:v>2.5563666152348024</c:v>
                </c:pt>
                <c:pt idx="538">
                  <c:v>2.5344601669100824</c:v>
                </c:pt>
                <c:pt idx="539">
                  <c:v>2.5364002528970264</c:v>
                </c:pt>
                <c:pt idx="540">
                  <c:v>2.5229448758004231</c:v>
                </c:pt>
                <c:pt idx="541">
                  <c:v>2.4787834726620064</c:v>
                </c:pt>
                <c:pt idx="542">
                  <c:v>2.4897934221523004</c:v>
                </c:pt>
                <c:pt idx="543">
                  <c:v>2.4229922722554758</c:v>
                </c:pt>
                <c:pt idx="544">
                  <c:v>2.3404253927609524</c:v>
                </c:pt>
                <c:pt idx="545">
                  <c:v>2.2502742188348881</c:v>
                </c:pt>
                <c:pt idx="546">
                  <c:v>2.3137824002399432</c:v>
                </c:pt>
                <c:pt idx="547">
                  <c:v>2.2793600885541796</c:v>
                </c:pt>
                <c:pt idx="548">
                  <c:v>2.2211875632263123</c:v>
                </c:pt>
                <c:pt idx="549">
                  <c:v>2.1798617221056462</c:v>
                </c:pt>
                <c:pt idx="550">
                  <c:v>2.1605251668171732</c:v>
                </c:pt>
                <c:pt idx="551">
                  <c:v>2.1936219352752113</c:v>
                </c:pt>
                <c:pt idx="552">
                  <c:v>2.1081140336818862</c:v>
                </c:pt>
                <c:pt idx="553">
                  <c:v>2.216641294927336</c:v>
                </c:pt>
                <c:pt idx="554">
                  <c:v>2.2792827140429726</c:v>
                </c:pt>
                <c:pt idx="555">
                  <c:v>2.264255710511196</c:v>
                </c:pt>
                <c:pt idx="556">
                  <c:v>2.2069794494425619</c:v>
                </c:pt>
                <c:pt idx="557">
                  <c:v>2.2202382904425662</c:v>
                </c:pt>
                <c:pt idx="558">
                  <c:v>2.2294670001294845</c:v>
                </c:pt>
                <c:pt idx="559">
                  <c:v>2.170526712224798</c:v>
                </c:pt>
                <c:pt idx="560">
                  <c:v>2.1173516130184469</c:v>
                </c:pt>
                <c:pt idx="561">
                  <c:v>2.1183516130184472</c:v>
                </c:pt>
                <c:pt idx="562">
                  <c:v>2.0615003439175013</c:v>
                </c:pt>
                <c:pt idx="563">
                  <c:v>2.0813804974819083</c:v>
                </c:pt>
                <c:pt idx="564">
                  <c:v>2.0742034556850539</c:v>
                </c:pt>
                <c:pt idx="565">
                  <c:v>2.1515640988065368</c:v>
                </c:pt>
                <c:pt idx="566">
                  <c:v>2.2329012976929121</c:v>
                </c:pt>
                <c:pt idx="567">
                  <c:v>2.1972160033457655</c:v>
                </c:pt>
                <c:pt idx="568">
                  <c:v>2.2338168773451823</c:v>
                </c:pt>
                <c:pt idx="569">
                  <c:v>2.2104960436534178</c:v>
                </c:pt>
                <c:pt idx="570">
                  <c:v>2.1622376950420934</c:v>
                </c:pt>
                <c:pt idx="571">
                  <c:v>2.1957551521724934</c:v>
                </c:pt>
                <c:pt idx="572">
                  <c:v>2.2260194139996283</c:v>
                </c:pt>
                <c:pt idx="573">
                  <c:v>2.242110045896113</c:v>
                </c:pt>
                <c:pt idx="574">
                  <c:v>2.2385830659877506</c:v>
                </c:pt>
                <c:pt idx="575">
                  <c:v>2.2442005881636762</c:v>
                </c:pt>
                <c:pt idx="576">
                  <c:v>2.2665250311839351</c:v>
                </c:pt>
                <c:pt idx="577">
                  <c:v>2.2288345557312681</c:v>
                </c:pt>
                <c:pt idx="578">
                  <c:v>2.1894041303701002</c:v>
                </c:pt>
                <c:pt idx="579">
                  <c:v>2.172629298270194</c:v>
                </c:pt>
                <c:pt idx="580">
                  <c:v>2.1362244175298688</c:v>
                </c:pt>
                <c:pt idx="581">
                  <c:v>2.1189026547823113</c:v>
                </c:pt>
                <c:pt idx="582">
                  <c:v>2.0917351912340507</c:v>
                </c:pt>
                <c:pt idx="583">
                  <c:v>2.103677524454163</c:v>
                </c:pt>
                <c:pt idx="584">
                  <c:v>2.0617296902052802</c:v>
                </c:pt>
                <c:pt idx="585">
                  <c:v>2.0868574754520051</c:v>
                </c:pt>
                <c:pt idx="586">
                  <c:v>2.0965633987049319</c:v>
                </c:pt>
                <c:pt idx="587">
                  <c:v>2.1355603266139127</c:v>
                </c:pt>
                <c:pt idx="588">
                  <c:v>2.1346233061327311</c:v>
                </c:pt>
                <c:pt idx="589">
                  <c:v>2.1710031922272881</c:v>
                </c:pt>
                <c:pt idx="590">
                  <c:v>2.1523781466631497</c:v>
                </c:pt>
                <c:pt idx="591">
                  <c:v>2.1458377192568108</c:v>
                </c:pt>
                <c:pt idx="592">
                  <c:v>2.1385102215606473</c:v>
                </c:pt>
                <c:pt idx="593">
                  <c:v>2.1564911554348702</c:v>
                </c:pt>
                <c:pt idx="594">
                  <c:v>2.1310802519038923</c:v>
                </c:pt>
                <c:pt idx="595">
                  <c:v>2.092440832701163</c:v>
                </c:pt>
                <c:pt idx="596">
                  <c:v>2.1354326081450017</c:v>
                </c:pt>
                <c:pt idx="597">
                  <c:v>2.2136153934684915</c:v>
                </c:pt>
                <c:pt idx="598">
                  <c:v>2.2558012868031501</c:v>
                </c:pt>
                <c:pt idx="599">
                  <c:v>2.2435654160443024</c:v>
                </c:pt>
                <c:pt idx="600">
                  <c:v>2.2994415313203449</c:v>
                </c:pt>
                <c:pt idx="601">
                  <c:v>2.3192403477898891</c:v>
                </c:pt>
                <c:pt idx="602">
                  <c:v>2.3265845245830743</c:v>
                </c:pt>
                <c:pt idx="603">
                  <c:v>2.2585729401551369</c:v>
                </c:pt>
                <c:pt idx="604">
                  <c:v>2.2521843212794472</c:v>
                </c:pt>
                <c:pt idx="605">
                  <c:v>2.2862677384417456</c:v>
                </c:pt>
                <c:pt idx="606">
                  <c:v>2.292328654866731</c:v>
                </c:pt>
                <c:pt idx="607">
                  <c:v>2.3163808623456514</c:v>
                </c:pt>
                <c:pt idx="608">
                  <c:v>2.3452390425039518</c:v>
                </c:pt>
                <c:pt idx="609">
                  <c:v>2.323102216831697</c:v>
                </c:pt>
                <c:pt idx="610">
                  <c:v>2.3051022168316981</c:v>
                </c:pt>
                <c:pt idx="611">
                  <c:v>2.2968070698770067</c:v>
                </c:pt>
                <c:pt idx="612">
                  <c:v>2.3629356009182505</c:v>
                </c:pt>
                <c:pt idx="613">
                  <c:v>2.422526708184038</c:v>
                </c:pt>
                <c:pt idx="614">
                  <c:v>2.4975728937658133</c:v>
                </c:pt>
                <c:pt idx="615">
                  <c:v>2.4829001601547649</c:v>
                </c:pt>
                <c:pt idx="616">
                  <c:v>2.5316522031859128</c:v>
                </c:pt>
                <c:pt idx="617">
                  <c:v>2.5116950082207863</c:v>
                </c:pt>
                <c:pt idx="618">
                  <c:v>2.4829832050129514</c:v>
                </c:pt>
                <c:pt idx="619">
                  <c:v>2.473820598586296</c:v>
                </c:pt>
                <c:pt idx="620">
                  <c:v>2.4967035249320189</c:v>
                </c:pt>
                <c:pt idx="621">
                  <c:v>2.4828273669507803</c:v>
                </c:pt>
                <c:pt idx="622">
                  <c:v>2.449256039847211</c:v>
                </c:pt>
                <c:pt idx="623">
                  <c:v>2.5030624698772872</c:v>
                </c:pt>
                <c:pt idx="624">
                  <c:v>2.5579727291898742</c:v>
                </c:pt>
                <c:pt idx="625">
                  <c:v>2.5605512699800057</c:v>
                </c:pt>
                <c:pt idx="626">
                  <c:v>2.5270298012217403</c:v>
                </c:pt>
                <c:pt idx="627">
                  <c:v>2.5384644773363254</c:v>
                </c:pt>
                <c:pt idx="628">
                  <c:v>2.5437605602663735</c:v>
                </c:pt>
                <c:pt idx="629">
                  <c:v>2.5158222730489239</c:v>
                </c:pt>
                <c:pt idx="630">
                  <c:v>2.51482251050881</c:v>
                </c:pt>
                <c:pt idx="631">
                  <c:v>2.5158225105088095</c:v>
                </c:pt>
                <c:pt idx="632">
                  <c:v>2.5400436830111834</c:v>
                </c:pt>
                <c:pt idx="633">
                  <c:v>2.530111410324781</c:v>
                </c:pt>
                <c:pt idx="634">
                  <c:v>2.4741929874345079</c:v>
                </c:pt>
                <c:pt idx="635">
                  <c:v>2.483430859587104</c:v>
                </c:pt>
                <c:pt idx="636">
                  <c:v>2.4286703032762667</c:v>
                </c:pt>
                <c:pt idx="637">
                  <c:v>2.415025564972888</c:v>
                </c:pt>
                <c:pt idx="638">
                  <c:v>2.3766252421856002</c:v>
                </c:pt>
                <c:pt idx="639">
                  <c:v>2.3601574069212425</c:v>
                </c:pt>
                <c:pt idx="640">
                  <c:v>2.3569908106455237</c:v>
                </c:pt>
                <c:pt idx="641">
                  <c:v>2.3564483627868205</c:v>
                </c:pt>
                <c:pt idx="642">
                  <c:v>2.3112300051947443</c:v>
                </c:pt>
                <c:pt idx="643">
                  <c:v>2.3876033418175435</c:v>
                </c:pt>
                <c:pt idx="644">
                  <c:v>2.4020684136591459</c:v>
                </c:pt>
                <c:pt idx="645">
                  <c:v>2.3781935341790987</c:v>
                </c:pt>
                <c:pt idx="646">
                  <c:v>2.397193922903365</c:v>
                </c:pt>
                <c:pt idx="647">
                  <c:v>2.3901545224557221</c:v>
                </c:pt>
                <c:pt idx="648">
                  <c:v>2.4155721551293716</c:v>
                </c:pt>
                <c:pt idx="649">
                  <c:v>2.4101531963073883</c:v>
                </c:pt>
                <c:pt idx="650">
                  <c:v>2.4367047068555117</c:v>
                </c:pt>
                <c:pt idx="651">
                  <c:v>2.4234688928786046</c:v>
                </c:pt>
                <c:pt idx="652">
                  <c:v>2.4034120116081148</c:v>
                </c:pt>
                <c:pt idx="653">
                  <c:v>2.4314128188805224</c:v>
                </c:pt>
                <c:pt idx="654">
                  <c:v>2.3862802879944791</c:v>
                </c:pt>
                <c:pt idx="655">
                  <c:v>2.4234590164898053</c:v>
                </c:pt>
                <c:pt idx="656">
                  <c:v>2.3964482998465586</c:v>
                </c:pt>
                <c:pt idx="657">
                  <c:v>2.3974482998465581</c:v>
                </c:pt>
                <c:pt idx="658">
                  <c:v>2.3945670116651243</c:v>
                </c:pt>
                <c:pt idx="659">
                  <c:v>2.4014583163074255</c:v>
                </c:pt>
                <c:pt idx="660">
                  <c:v>2.4212164210970508</c:v>
                </c:pt>
                <c:pt idx="661">
                  <c:v>2.4179157360781103</c:v>
                </c:pt>
                <c:pt idx="662">
                  <c:v>2.3920992593643327</c:v>
                </c:pt>
                <c:pt idx="663">
                  <c:v>2.3661716310031551</c:v>
                </c:pt>
                <c:pt idx="664">
                  <c:v>2.3163721393205714</c:v>
                </c:pt>
                <c:pt idx="665">
                  <c:v>2.3339193773783347</c:v>
                </c:pt>
                <c:pt idx="666">
                  <c:v>2.3665717864864462</c:v>
                </c:pt>
                <c:pt idx="667">
                  <c:v>2.3598345504129323</c:v>
                </c:pt>
                <c:pt idx="668">
                  <c:v>2.3650840848364512</c:v>
                </c:pt>
                <c:pt idx="669">
                  <c:v>2.3032753730926041</c:v>
                </c:pt>
                <c:pt idx="670">
                  <c:v>2.2717380317146159</c:v>
                </c:pt>
                <c:pt idx="671">
                  <c:v>2.2663101904635967</c:v>
                </c:pt>
                <c:pt idx="672">
                  <c:v>2.2692725140881542</c:v>
                </c:pt>
                <c:pt idx="673">
                  <c:v>2.2791868760915248</c:v>
                </c:pt>
                <c:pt idx="674">
                  <c:v>2.2332331740610147</c:v>
                </c:pt>
                <c:pt idx="675">
                  <c:v>2.254201657425261</c:v>
                </c:pt>
                <c:pt idx="676">
                  <c:v>2.2680199206123062</c:v>
                </c:pt>
                <c:pt idx="677">
                  <c:v>2.2450064376011074</c:v>
                </c:pt>
                <c:pt idx="678">
                  <c:v>2.2508694662946729</c:v>
                </c:pt>
                <c:pt idx="679">
                  <c:v>2.2293811987286247</c:v>
                </c:pt>
                <c:pt idx="680">
                  <c:v>2.2093725911902311</c:v>
                </c:pt>
                <c:pt idx="681">
                  <c:v>2.2107412555953463</c:v>
                </c:pt>
                <c:pt idx="682">
                  <c:v>2.2179114665303068</c:v>
                </c:pt>
                <c:pt idx="683">
                  <c:v>2.2049431999764622</c:v>
                </c:pt>
                <c:pt idx="684">
                  <c:v>2.1985429266925465</c:v>
                </c:pt>
                <c:pt idx="685">
                  <c:v>2.2154318494901961</c:v>
                </c:pt>
                <c:pt idx="686">
                  <c:v>2.1707573733766123</c:v>
                </c:pt>
                <c:pt idx="687">
                  <c:v>2.173029351828923</c:v>
                </c:pt>
                <c:pt idx="688">
                  <c:v>2.1973478233832893</c:v>
                </c:pt>
                <c:pt idx="689">
                  <c:v>2.1759814580677981</c:v>
                </c:pt>
                <c:pt idx="690">
                  <c:v>2.1529488656336939</c:v>
                </c:pt>
                <c:pt idx="691">
                  <c:v>2.1809755161787745</c:v>
                </c:pt>
                <c:pt idx="692">
                  <c:v>2.2043403102936523</c:v>
                </c:pt>
                <c:pt idx="693">
                  <c:v>2.1954125125311226</c:v>
                </c:pt>
                <c:pt idx="694">
                  <c:v>2.184019899940199</c:v>
                </c:pt>
                <c:pt idx="695">
                  <c:v>2.1852639956888531</c:v>
                </c:pt>
                <c:pt idx="696">
                  <c:v>2.2007160263627075</c:v>
                </c:pt>
                <c:pt idx="697">
                  <c:v>2.2497904164618365</c:v>
                </c:pt>
                <c:pt idx="698">
                  <c:v>2.2380300947870175</c:v>
                </c:pt>
                <c:pt idx="699">
                  <c:v>2.2142290452728171</c:v>
                </c:pt>
                <c:pt idx="700">
                  <c:v>2.2017136870592839</c:v>
                </c:pt>
                <c:pt idx="701">
                  <c:v>2.2017136870592839</c:v>
                </c:pt>
                <c:pt idx="702">
                  <c:v>2.2074837788261297</c:v>
                </c:pt>
                <c:pt idx="703">
                  <c:v>2.2431345966175344</c:v>
                </c:pt>
                <c:pt idx="704">
                  <c:v>2.2545282650118255</c:v>
                </c:pt>
                <c:pt idx="705">
                  <c:v>2.2406304564241726</c:v>
                </c:pt>
                <c:pt idx="706">
                  <c:v>2.2689648345152991</c:v>
                </c:pt>
                <c:pt idx="707">
                  <c:v>2.2797409156123569</c:v>
                </c:pt>
                <c:pt idx="708">
                  <c:v>2.2790723002357804</c:v>
                </c:pt>
                <c:pt idx="709">
                  <c:v>2.3384589719987749</c:v>
                </c:pt>
                <c:pt idx="710">
                  <c:v>2.3907726911860276</c:v>
                </c:pt>
                <c:pt idx="711">
                  <c:v>2.4343555252128191</c:v>
                </c:pt>
                <c:pt idx="712">
                  <c:v>2.4170215851595467</c:v>
                </c:pt>
                <c:pt idx="713">
                  <c:v>2.4178998706236223</c:v>
                </c:pt>
                <c:pt idx="714">
                  <c:v>2.3848490580529456</c:v>
                </c:pt>
                <c:pt idx="715">
                  <c:v>2.3674284553788327</c:v>
                </c:pt>
                <c:pt idx="716">
                  <c:v>2.3526852794389974</c:v>
                </c:pt>
                <c:pt idx="717">
                  <c:v>2.3319647521146685</c:v>
                </c:pt>
                <c:pt idx="718">
                  <c:v>2.358771100351631</c:v>
                </c:pt>
                <c:pt idx="719">
                  <c:v>2.3173472028189739</c:v>
                </c:pt>
                <c:pt idx="720">
                  <c:v>2.3283979030815587</c:v>
                </c:pt>
                <c:pt idx="721">
                  <c:v>2.3703979030815585</c:v>
                </c:pt>
                <c:pt idx="722">
                  <c:v>2.3957422232957448</c:v>
                </c:pt>
                <c:pt idx="723">
                  <c:v>2.4171821992521227</c:v>
                </c:pt>
                <c:pt idx="724">
                  <c:v>2.4089682572318223</c:v>
                </c:pt>
                <c:pt idx="725">
                  <c:v>2.3853822873813009</c:v>
                </c:pt>
                <c:pt idx="726">
                  <c:v>2.341545636122115</c:v>
                </c:pt>
                <c:pt idx="727">
                  <c:v>2.3425456361221153</c:v>
                </c:pt>
                <c:pt idx="728">
                  <c:v>2.3267464402535332</c:v>
                </c:pt>
                <c:pt idx="729">
                  <c:v>2.3541491486577986</c:v>
                </c:pt>
                <c:pt idx="730">
                  <c:v>2.400939691297209</c:v>
                </c:pt>
                <c:pt idx="731">
                  <c:v>2.4162442280320766</c:v>
                </c:pt>
                <c:pt idx="732">
                  <c:v>2.4145075011325146</c:v>
                </c:pt>
                <c:pt idx="733">
                  <c:v>2.3809028012002447</c:v>
                </c:pt>
                <c:pt idx="734">
                  <c:v>2.4142985079894856</c:v>
                </c:pt>
                <c:pt idx="735">
                  <c:v>2.3783558063828396</c:v>
                </c:pt>
                <c:pt idx="736">
                  <c:v>2.3591935544195586</c:v>
                </c:pt>
                <c:pt idx="737">
                  <c:v>2.3150788113637262</c:v>
                </c:pt>
                <c:pt idx="738">
                  <c:v>2.3263433477527879</c:v>
                </c:pt>
                <c:pt idx="739">
                  <c:v>2.3384369249193968</c:v>
                </c:pt>
                <c:pt idx="740">
                  <c:v>2.3407073961724354</c:v>
                </c:pt>
                <c:pt idx="741">
                  <c:v>2.3520846463093701</c:v>
                </c:pt>
                <c:pt idx="742">
                  <c:v>2.3724266122809068</c:v>
                </c:pt>
                <c:pt idx="743">
                  <c:v>2.4468419233527037</c:v>
                </c:pt>
                <c:pt idx="744">
                  <c:v>2.4302689499387276</c:v>
                </c:pt>
                <c:pt idx="745">
                  <c:v>2.4321941985640452</c:v>
                </c:pt>
                <c:pt idx="746">
                  <c:v>2.4703482011789113</c:v>
                </c:pt>
                <c:pt idx="747">
                  <c:v>2.4788490356445081</c:v>
                </c:pt>
                <c:pt idx="748">
                  <c:v>2.4634163976573786</c:v>
                </c:pt>
                <c:pt idx="749">
                  <c:v>2.4453679272478865</c:v>
                </c:pt>
                <c:pt idx="750">
                  <c:v>2.4442875288244608</c:v>
                </c:pt>
                <c:pt idx="751">
                  <c:v>2.4621552452200106</c:v>
                </c:pt>
                <c:pt idx="752">
                  <c:v>2.4453864190601919</c:v>
                </c:pt>
                <c:pt idx="753">
                  <c:v>2.4154186757192022</c:v>
                </c:pt>
                <c:pt idx="754">
                  <c:v>2.3648896506036898</c:v>
                </c:pt>
                <c:pt idx="755">
                  <c:v>2.3509476092578714</c:v>
                </c:pt>
                <c:pt idx="756">
                  <c:v>2.4000691822664963</c:v>
                </c:pt>
                <c:pt idx="757">
                  <c:v>2.4093266193621981</c:v>
                </c:pt>
                <c:pt idx="758">
                  <c:v>2.3976823572862624</c:v>
                </c:pt>
                <c:pt idx="759">
                  <c:v>2.3453369344379471</c:v>
                </c:pt>
                <c:pt idx="760">
                  <c:v>2.3453369344379471</c:v>
                </c:pt>
                <c:pt idx="761">
                  <c:v>2.3563205110167162</c:v>
                </c:pt>
                <c:pt idx="762">
                  <c:v>2.3935336108622058</c:v>
                </c:pt>
                <c:pt idx="763">
                  <c:v>2.4067180533636998</c:v>
                </c:pt>
                <c:pt idx="764">
                  <c:v>2.4278880080568763</c:v>
                </c:pt>
                <c:pt idx="765">
                  <c:v>2.4595109766243892</c:v>
                </c:pt>
                <c:pt idx="766">
                  <c:v>2.4655956379566977</c:v>
                </c:pt>
                <c:pt idx="767">
                  <c:v>2.5072275756360343</c:v>
                </c:pt>
                <c:pt idx="768">
                  <c:v>2.4956512398221751</c:v>
                </c:pt>
                <c:pt idx="769">
                  <c:v>2.4593827034869804</c:v>
                </c:pt>
                <c:pt idx="770">
                  <c:v>2.4454469780707688</c:v>
                </c:pt>
                <c:pt idx="771">
                  <c:v>2.462086189209705</c:v>
                </c:pt>
                <c:pt idx="772">
                  <c:v>2.462550109176453</c:v>
                </c:pt>
                <c:pt idx="773">
                  <c:v>2.450256038009524</c:v>
                </c:pt>
                <c:pt idx="774">
                  <c:v>2.437315765172972</c:v>
                </c:pt>
                <c:pt idx="775">
                  <c:v>2.3949139345094466</c:v>
                </c:pt>
                <c:pt idx="776">
                  <c:v>2.3701575742593235</c:v>
                </c:pt>
                <c:pt idx="777">
                  <c:v>2.4077842524004271</c:v>
                </c:pt>
                <c:pt idx="778">
                  <c:v>2.4277348252179349</c:v>
                </c:pt>
                <c:pt idx="779">
                  <c:v>2.421112468028884</c:v>
                </c:pt>
                <c:pt idx="780">
                  <c:v>2.4243722199981717</c:v>
                </c:pt>
                <c:pt idx="781">
                  <c:v>2.4560491491124017</c:v>
                </c:pt>
                <c:pt idx="782">
                  <c:v>2.4625155682322228</c:v>
                </c:pt>
                <c:pt idx="783">
                  <c:v>2.4853641477961883</c:v>
                </c:pt>
                <c:pt idx="784">
                  <c:v>2.4729231330884627</c:v>
                </c:pt>
                <c:pt idx="785">
                  <c:v>2.5013582834639827</c:v>
                </c:pt>
                <c:pt idx="786">
                  <c:v>2.5233582834639829</c:v>
                </c:pt>
                <c:pt idx="787">
                  <c:v>2.4935527016841403</c:v>
                </c:pt>
                <c:pt idx="788">
                  <c:v>2.5408645305654094</c:v>
                </c:pt>
                <c:pt idx="789">
                  <c:v>2.563855101348171</c:v>
                </c:pt>
                <c:pt idx="790">
                  <c:v>2.6220395260269038</c:v>
                </c:pt>
                <c:pt idx="791">
                  <c:v>2.5951998222974648</c:v>
                </c:pt>
                <c:pt idx="792">
                  <c:v>2.554644312379148</c:v>
                </c:pt>
                <c:pt idx="793">
                  <c:v>2.5634926609762312</c:v>
                </c:pt>
                <c:pt idx="794">
                  <c:v>2.6138895425933235</c:v>
                </c:pt>
                <c:pt idx="795">
                  <c:v>2.6312499878893796</c:v>
                </c:pt>
                <c:pt idx="796">
                  <c:v>2.6032499878893791</c:v>
                </c:pt>
                <c:pt idx="797">
                  <c:v>2.5957102522713988</c:v>
                </c:pt>
                <c:pt idx="798">
                  <c:v>2.568611221975039</c:v>
                </c:pt>
                <c:pt idx="799">
                  <c:v>2.5509595557660827</c:v>
                </c:pt>
                <c:pt idx="800">
                  <c:v>2.5830180726545722</c:v>
                </c:pt>
                <c:pt idx="801">
                  <c:v>2.6023593900043727</c:v>
                </c:pt>
                <c:pt idx="802">
                  <c:v>2.5589871651993246</c:v>
                </c:pt>
                <c:pt idx="803">
                  <c:v>2.5690996696852251</c:v>
                </c:pt>
                <c:pt idx="804">
                  <c:v>2.5472194724801351</c:v>
                </c:pt>
                <c:pt idx="805">
                  <c:v>2.5581425604965515</c:v>
                </c:pt>
                <c:pt idx="806">
                  <c:v>2.5882332149811145</c:v>
                </c:pt>
                <c:pt idx="807">
                  <c:v>2.5507521903340535</c:v>
                </c:pt>
                <c:pt idx="808">
                  <c:v>2.4942922970773589</c:v>
                </c:pt>
                <c:pt idx="809">
                  <c:v>2.389667615866232</c:v>
                </c:pt>
                <c:pt idx="810">
                  <c:v>2.4152560194294317</c:v>
                </c:pt>
                <c:pt idx="811">
                  <c:v>2.3923817151760653</c:v>
                </c:pt>
                <c:pt idx="812">
                  <c:v>2.4182866198423625</c:v>
                </c:pt>
                <c:pt idx="813">
                  <c:v>2.4240421282655102</c:v>
                </c:pt>
                <c:pt idx="814">
                  <c:v>2.4231855914453284</c:v>
                </c:pt>
                <c:pt idx="815">
                  <c:v>2.4109487332751991</c:v>
                </c:pt>
                <c:pt idx="816">
                  <c:v>2.4418765989046936</c:v>
                </c:pt>
                <c:pt idx="817">
                  <c:v>2.4648896097454456</c:v>
                </c:pt>
                <c:pt idx="818">
                  <c:v>2.4290384798002735</c:v>
                </c:pt>
                <c:pt idx="819">
                  <c:v>2.4621788520666126</c:v>
                </c:pt>
                <c:pt idx="820">
                  <c:v>2.4691811294546486</c:v>
                </c:pt>
                <c:pt idx="821">
                  <c:v>2.4671811294546488</c:v>
                </c:pt>
                <c:pt idx="822">
                  <c:v>2.4634263602729032</c:v>
                </c:pt>
                <c:pt idx="823">
                  <c:v>2.4952110813821049</c:v>
                </c:pt>
                <c:pt idx="824">
                  <c:v>2.5436071477976938</c:v>
                </c:pt>
                <c:pt idx="825">
                  <c:v>2.5582845223119159</c:v>
                </c:pt>
                <c:pt idx="826">
                  <c:v>2.5537824607253929</c:v>
                </c:pt>
                <c:pt idx="827">
                  <c:v>2.4843635898594041</c:v>
                </c:pt>
                <c:pt idx="828">
                  <c:v>2.5239213113133063</c:v>
                </c:pt>
                <c:pt idx="829">
                  <c:v>2.4577842418864266</c:v>
                </c:pt>
                <c:pt idx="830">
                  <c:v>2.5211167475074863</c:v>
                </c:pt>
                <c:pt idx="831">
                  <c:v>2.492774403605261</c:v>
                </c:pt>
                <c:pt idx="832">
                  <c:v>2.509436804304614</c:v>
                </c:pt>
                <c:pt idx="833">
                  <c:v>2.4857448865860903</c:v>
                </c:pt>
                <c:pt idx="834">
                  <c:v>2.4645157601349164</c:v>
                </c:pt>
                <c:pt idx="835">
                  <c:v>2.4552365526672348</c:v>
                </c:pt>
                <c:pt idx="836">
                  <c:v>2.4812693205900587</c:v>
                </c:pt>
                <c:pt idx="837">
                  <c:v>2.4861796541255208</c:v>
                </c:pt>
                <c:pt idx="838">
                  <c:v>2.5020567992462084</c:v>
                </c:pt>
                <c:pt idx="839">
                  <c:v>2.5157192773606374</c:v>
                </c:pt>
                <c:pt idx="840">
                  <c:v>2.4736968675784272</c:v>
                </c:pt>
                <c:pt idx="841">
                  <c:v>2.493854098952033</c:v>
                </c:pt>
                <c:pt idx="842">
                  <c:v>2.5087775999593305</c:v>
                </c:pt>
                <c:pt idx="843">
                  <c:v>2.5508892304038504</c:v>
                </c:pt>
                <c:pt idx="844">
                  <c:v>2.5502981777901383</c:v>
                </c:pt>
                <c:pt idx="845">
                  <c:v>2.5743010913493221</c:v>
                </c:pt>
                <c:pt idx="846">
                  <c:v>2.6118855686762634</c:v>
                </c:pt>
                <c:pt idx="847">
                  <c:v>2.6512985276938696</c:v>
                </c:pt>
                <c:pt idx="848">
                  <c:v>2.6813605783712804</c:v>
                </c:pt>
                <c:pt idx="849">
                  <c:v>2.6670890808158649</c:v>
                </c:pt>
                <c:pt idx="850">
                  <c:v>2.6742347317988617</c:v>
                </c:pt>
                <c:pt idx="851">
                  <c:v>2.6982347317988618</c:v>
                </c:pt>
                <c:pt idx="852">
                  <c:v>2.7445196099249491</c:v>
                </c:pt>
                <c:pt idx="853">
                  <c:v>2.7968207514941086</c:v>
                </c:pt>
                <c:pt idx="854">
                  <c:v>2.7843141120794352</c:v>
                </c:pt>
                <c:pt idx="855">
                  <c:v>2.7999600983584818</c:v>
                </c:pt>
                <c:pt idx="856">
                  <c:v>2.7697926040024599</c:v>
                </c:pt>
                <c:pt idx="857">
                  <c:v>2.8150765143758654</c:v>
                </c:pt>
                <c:pt idx="858">
                  <c:v>2.9082383533388203</c:v>
                </c:pt>
                <c:pt idx="859">
                  <c:v>2.8387410706130205</c:v>
                </c:pt>
                <c:pt idx="860">
                  <c:v>2.8457550012066042</c:v>
                </c:pt>
                <c:pt idx="861">
                  <c:v>2.887464064207955</c:v>
                </c:pt>
                <c:pt idx="862">
                  <c:v>2.8343137696764025</c:v>
                </c:pt>
                <c:pt idx="863">
                  <c:v>2.8546536824146669</c:v>
                </c:pt>
                <c:pt idx="864">
                  <c:v>2.9346930970398581</c:v>
                </c:pt>
                <c:pt idx="865">
                  <c:v>2.94880512172938</c:v>
                </c:pt>
                <c:pt idx="866">
                  <c:v>2.9486006077003539</c:v>
                </c:pt>
                <c:pt idx="867">
                  <c:v>2.966062508764054</c:v>
                </c:pt>
                <c:pt idx="868">
                  <c:v>2.9285530636124752</c:v>
                </c:pt>
                <c:pt idx="869">
                  <c:v>2.8657638107755767</c:v>
                </c:pt>
                <c:pt idx="870">
                  <c:v>2.891539928005959</c:v>
                </c:pt>
                <c:pt idx="871">
                  <c:v>2.8258952035839413</c:v>
                </c:pt>
                <c:pt idx="872">
                  <c:v>2.7962343826588922</c:v>
                </c:pt>
                <c:pt idx="873">
                  <c:v>2.7374033910644635</c:v>
                </c:pt>
                <c:pt idx="874">
                  <c:v>2.7156123827555776</c:v>
                </c:pt>
                <c:pt idx="875">
                  <c:v>2.758986400356783</c:v>
                </c:pt>
                <c:pt idx="876">
                  <c:v>2.8000477365894652</c:v>
                </c:pt>
                <c:pt idx="877">
                  <c:v>2.830646930038335</c:v>
                </c:pt>
                <c:pt idx="878">
                  <c:v>2.7989052206427139</c:v>
                </c:pt>
                <c:pt idx="879">
                  <c:v>2.8293954060477478</c:v>
                </c:pt>
                <c:pt idx="880">
                  <c:v>2.9039796803548628</c:v>
                </c:pt>
                <c:pt idx="881">
                  <c:v>2.8869745888405736</c:v>
                </c:pt>
                <c:pt idx="882">
                  <c:v>2.9217197089118461</c:v>
                </c:pt>
                <c:pt idx="883">
                  <c:v>2.9018227048713863</c:v>
                </c:pt>
                <c:pt idx="884">
                  <c:v>2.8282869099582202</c:v>
                </c:pt>
                <c:pt idx="885">
                  <c:v>2.7897173352746467</c:v>
                </c:pt>
                <c:pt idx="886">
                  <c:v>2.7694394294095277</c:v>
                </c:pt>
                <c:pt idx="887">
                  <c:v>2.7888428805051029</c:v>
                </c:pt>
                <c:pt idx="888">
                  <c:v>2.8138214993235562</c:v>
                </c:pt>
                <c:pt idx="889">
                  <c:v>2.8422966714378739</c:v>
                </c:pt>
                <c:pt idx="890">
                  <c:v>2.8557576650681185</c:v>
                </c:pt>
                <c:pt idx="891">
                  <c:v>2.8537576650681187</c:v>
                </c:pt>
                <c:pt idx="892">
                  <c:v>2.8492714464966111</c:v>
                </c:pt>
                <c:pt idx="893">
                  <c:v>2.8396817407492803</c:v>
                </c:pt>
                <c:pt idx="894">
                  <c:v>2.864474938039073</c:v>
                </c:pt>
                <c:pt idx="895">
                  <c:v>2.7910762631800852</c:v>
                </c:pt>
                <c:pt idx="896">
                  <c:v>2.734636380209658</c:v>
                </c:pt>
                <c:pt idx="897">
                  <c:v>2.7274486092168648</c:v>
                </c:pt>
                <c:pt idx="898">
                  <c:v>2.7083904145850779</c:v>
                </c:pt>
                <c:pt idx="899">
                  <c:v>2.739958016104918</c:v>
                </c:pt>
                <c:pt idx="900">
                  <c:v>2.7467109720175231</c:v>
                </c:pt>
                <c:pt idx="901">
                  <c:v>2.7290222051001605</c:v>
                </c:pt>
                <c:pt idx="902">
                  <c:v>2.7090337529506519</c:v>
                </c:pt>
                <c:pt idx="903">
                  <c:v>2.7312913011231554</c:v>
                </c:pt>
                <c:pt idx="904">
                  <c:v>2.7270219513307117</c:v>
                </c:pt>
                <c:pt idx="905">
                  <c:v>2.7759518894303827</c:v>
                </c:pt>
                <c:pt idx="906">
                  <c:v>2.8099916697741865</c:v>
                </c:pt>
                <c:pt idx="907">
                  <c:v>2.8082790534218662</c:v>
                </c:pt>
                <c:pt idx="908">
                  <c:v>2.7903495757231545</c:v>
                </c:pt>
                <c:pt idx="909">
                  <c:v>2.7710205813089819</c:v>
                </c:pt>
                <c:pt idx="910">
                  <c:v>2.7372037032547896</c:v>
                </c:pt>
                <c:pt idx="911">
                  <c:v>2.7385111322492288</c:v>
                </c:pt>
                <c:pt idx="912">
                  <c:v>2.7732519767972668</c:v>
                </c:pt>
                <c:pt idx="913">
                  <c:v>2.7098720327981676</c:v>
                </c:pt>
                <c:pt idx="914">
                  <c:v>2.7364822475017578</c:v>
                </c:pt>
                <c:pt idx="915">
                  <c:v>2.8010278731735903</c:v>
                </c:pt>
                <c:pt idx="916">
                  <c:v>2.8470278731735896</c:v>
                </c:pt>
                <c:pt idx="917">
                  <c:v>2.8442721170189462</c:v>
                </c:pt>
                <c:pt idx="918">
                  <c:v>2.8315694936037459</c:v>
                </c:pt>
                <c:pt idx="919">
                  <c:v>2.8305694936037464</c:v>
                </c:pt>
                <c:pt idx="920">
                  <c:v>2.8819467951753563</c:v>
                </c:pt>
                <c:pt idx="921">
                  <c:v>2.849641799583011</c:v>
                </c:pt>
                <c:pt idx="922">
                  <c:v>2.8159472176144953</c:v>
                </c:pt>
                <c:pt idx="923">
                  <c:v>2.7953033070329876</c:v>
                </c:pt>
                <c:pt idx="924">
                  <c:v>2.8279560316603964</c:v>
                </c:pt>
                <c:pt idx="925">
                  <c:v>2.77766153856264</c:v>
                </c:pt>
                <c:pt idx="926">
                  <c:v>2.7599395590878766</c:v>
                </c:pt>
                <c:pt idx="927">
                  <c:v>2.7044818290525545</c:v>
                </c:pt>
                <c:pt idx="928">
                  <c:v>2.6957047445792819</c:v>
                </c:pt>
                <c:pt idx="929">
                  <c:v>2.6589790394805752</c:v>
                </c:pt>
                <c:pt idx="930">
                  <c:v>2.6614764776642015</c:v>
                </c:pt>
                <c:pt idx="931">
                  <c:v>2.6622185755940677</c:v>
                </c:pt>
                <c:pt idx="932">
                  <c:v>2.6332819816592874</c:v>
                </c:pt>
                <c:pt idx="933">
                  <c:v>2.6196068551882878</c:v>
                </c:pt>
                <c:pt idx="934">
                  <c:v>2.6596065661006518</c:v>
                </c:pt>
                <c:pt idx="935">
                  <c:v>2.6732410201664618</c:v>
                </c:pt>
                <c:pt idx="936">
                  <c:v>2.6657142835569871</c:v>
                </c:pt>
                <c:pt idx="937">
                  <c:v>2.6307639938756568</c:v>
                </c:pt>
                <c:pt idx="938">
                  <c:v>2.6536377643311928</c:v>
                </c:pt>
                <c:pt idx="939">
                  <c:v>2.6392692707393239</c:v>
                </c:pt>
                <c:pt idx="940">
                  <c:v>2.6732295904384524</c:v>
                </c:pt>
                <c:pt idx="941">
                  <c:v>2.6793900853577877</c:v>
                </c:pt>
                <c:pt idx="942">
                  <c:v>2.6970494478157483</c:v>
                </c:pt>
                <c:pt idx="943">
                  <c:v>2.7082997696665014</c:v>
                </c:pt>
                <c:pt idx="944">
                  <c:v>2.6646523296586824</c:v>
                </c:pt>
                <c:pt idx="945">
                  <c:v>2.668843306068966</c:v>
                </c:pt>
                <c:pt idx="946">
                  <c:v>2.6703941012072079</c:v>
                </c:pt>
                <c:pt idx="947">
                  <c:v>2.6752660343280512</c:v>
                </c:pt>
                <c:pt idx="948">
                  <c:v>2.6870037286193984</c:v>
                </c:pt>
                <c:pt idx="949">
                  <c:v>2.6868598790025193</c:v>
                </c:pt>
                <c:pt idx="950">
                  <c:v>2.6782653912356658</c:v>
                </c:pt>
                <c:pt idx="951">
                  <c:v>2.6501488400092237</c:v>
                </c:pt>
                <c:pt idx="952">
                  <c:v>2.6713125368678727</c:v>
                </c:pt>
                <c:pt idx="953">
                  <c:v>2.6840701906006865</c:v>
                </c:pt>
                <c:pt idx="954">
                  <c:v>2.6524277195201362</c:v>
                </c:pt>
                <c:pt idx="955">
                  <c:v>2.6351198135622309</c:v>
                </c:pt>
                <c:pt idx="956">
                  <c:v>2.651294709342912</c:v>
                </c:pt>
                <c:pt idx="957">
                  <c:v>2.6591817952050523</c:v>
                </c:pt>
                <c:pt idx="958">
                  <c:v>2.6167080263414126</c:v>
                </c:pt>
                <c:pt idx="959">
                  <c:v>2.584952834545466</c:v>
                </c:pt>
                <c:pt idx="960">
                  <c:v>2.5906186918833947</c:v>
                </c:pt>
                <c:pt idx="961">
                  <c:v>2.6559883077280051</c:v>
                </c:pt>
                <c:pt idx="962">
                  <c:v>2.6489883077280054</c:v>
                </c:pt>
                <c:pt idx="963">
                  <c:v>2.6880749553009475</c:v>
                </c:pt>
                <c:pt idx="964">
                  <c:v>2.6813734674507361</c:v>
                </c:pt>
                <c:pt idx="965">
                  <c:v>2.6756517776844553</c:v>
                </c:pt>
                <c:pt idx="966">
                  <c:v>2.6786935627893467</c:v>
                </c:pt>
                <c:pt idx="967">
                  <c:v>2.7411783880916598</c:v>
                </c:pt>
                <c:pt idx="968">
                  <c:v>3.0880777124235079</c:v>
                </c:pt>
                <c:pt idx="969">
                  <c:v>3.1526895870820675</c:v>
                </c:pt>
                <c:pt idx="970">
                  <c:v>3.3687035375918151</c:v>
                </c:pt>
                <c:pt idx="971">
                  <c:v>3.3953510959528352</c:v>
                </c:pt>
                <c:pt idx="972">
                  <c:v>3.441880617623843</c:v>
                </c:pt>
                <c:pt idx="973">
                  <c:v>3.4200030983345595</c:v>
                </c:pt>
                <c:pt idx="974">
                  <c:v>3.3931129909128699</c:v>
                </c:pt>
                <c:pt idx="975">
                  <c:v>3.3975882889866993</c:v>
                </c:pt>
                <c:pt idx="976">
                  <c:v>3.339867432994144</c:v>
                </c:pt>
                <c:pt idx="977">
                  <c:v>3.2899493815586514</c:v>
                </c:pt>
                <c:pt idx="978">
                  <c:v>3.2196223055847799</c:v>
                </c:pt>
                <c:pt idx="979">
                  <c:v>3.2416223055847802</c:v>
                </c:pt>
                <c:pt idx="980">
                  <c:v>3.2119093611677263</c:v>
                </c:pt>
                <c:pt idx="981">
                  <c:v>3.1970412347848165</c:v>
                </c:pt>
                <c:pt idx="982">
                  <c:v>3.1960074509741956</c:v>
                </c:pt>
                <c:pt idx="983">
                  <c:v>3.1895775424728741</c:v>
                </c:pt>
                <c:pt idx="984">
                  <c:v>3.2284467542304394</c:v>
                </c:pt>
                <c:pt idx="985">
                  <c:v>3.2254467542304393</c:v>
                </c:pt>
                <c:pt idx="986">
                  <c:v>3.2806114747352724</c:v>
                </c:pt>
                <c:pt idx="987">
                  <c:v>3.2678903780663617</c:v>
                </c:pt>
                <c:pt idx="988">
                  <c:v>3.2943790492657703</c:v>
                </c:pt>
                <c:pt idx="989">
                  <c:v>3.2989143289973866</c:v>
                </c:pt>
                <c:pt idx="990">
                  <c:v>3.2849306729486831</c:v>
                </c:pt>
                <c:pt idx="991">
                  <c:v>3.2715806793839324</c:v>
                </c:pt>
                <c:pt idx="992">
                  <c:v>3.2130944119871141</c:v>
                </c:pt>
                <c:pt idx="993">
                  <c:v>3.2257964106556787</c:v>
                </c:pt>
                <c:pt idx="994">
                  <c:v>3.2455775188472611</c:v>
                </c:pt>
                <c:pt idx="995">
                  <c:v>3.2243378776235483</c:v>
                </c:pt>
                <c:pt idx="996">
                  <c:v>3.2411525305883608</c:v>
                </c:pt>
                <c:pt idx="997">
                  <c:v>3.2005556849751282</c:v>
                </c:pt>
                <c:pt idx="998">
                  <c:v>3.181959723630988</c:v>
                </c:pt>
                <c:pt idx="999">
                  <c:v>3.2007687986638125</c:v>
                </c:pt>
                <c:pt idx="1000">
                  <c:v>3.2023457676511806</c:v>
                </c:pt>
                <c:pt idx="1001">
                  <c:v>3.2276928443292578</c:v>
                </c:pt>
                <c:pt idx="1002">
                  <c:v>3.2003625747333757</c:v>
                </c:pt>
                <c:pt idx="1003">
                  <c:v>3.1552282468985733</c:v>
                </c:pt>
                <c:pt idx="1004">
                  <c:v>3.2669561427573144</c:v>
                </c:pt>
                <c:pt idx="1005">
                  <c:v>3.2170810019221561</c:v>
                </c:pt>
                <c:pt idx="1006">
                  <c:v>3.2398681207827909</c:v>
                </c:pt>
                <c:pt idx="1007">
                  <c:v>3.1994917429654937</c:v>
                </c:pt>
                <c:pt idx="1008">
                  <c:v>3.217152812539485</c:v>
                </c:pt>
                <c:pt idx="1009">
                  <c:v>3.2020478031914386</c:v>
                </c:pt>
                <c:pt idx="1010">
                  <c:v>3.1990478031914384</c:v>
                </c:pt>
                <c:pt idx="1011">
                  <c:v>3.2048591280733585</c:v>
                </c:pt>
                <c:pt idx="1012">
                  <c:v>3.2293627581428206</c:v>
                </c:pt>
                <c:pt idx="1013">
                  <c:v>3.281354269196485</c:v>
                </c:pt>
                <c:pt idx="1014">
                  <c:v>3.3337150181356563</c:v>
                </c:pt>
                <c:pt idx="1015">
                  <c:v>3.2556397062893732</c:v>
                </c:pt>
                <c:pt idx="1016">
                  <c:v>3.3429013903919769</c:v>
                </c:pt>
                <c:pt idx="1017">
                  <c:v>3.3488602098919817</c:v>
                </c:pt>
                <c:pt idx="1018">
                  <c:v>3.3488602098919817</c:v>
                </c:pt>
                <c:pt idx="1019">
                  <c:v>3.3645403034401098</c:v>
                </c:pt>
                <c:pt idx="1020">
                  <c:v>3.3513658940325857</c:v>
                </c:pt>
                <c:pt idx="1021">
                  <c:v>3.2994886118934166</c:v>
                </c:pt>
                <c:pt idx="1022">
                  <c:v>3.3237475093335043</c:v>
                </c:pt>
                <c:pt idx="1023">
                  <c:v>3.2941787652803578</c:v>
                </c:pt>
                <c:pt idx="1024">
                  <c:v>3.3415585627940558</c:v>
                </c:pt>
                <c:pt idx="1025">
                  <c:v>3.33406226503612</c:v>
                </c:pt>
                <c:pt idx="1026">
                  <c:v>3.2933913555397032</c:v>
                </c:pt>
                <c:pt idx="1027">
                  <c:v>3.3688819001327377</c:v>
                </c:pt>
                <c:pt idx="1028">
                  <c:v>3.3732440463249227</c:v>
                </c:pt>
                <c:pt idx="1029">
                  <c:v>3.5006827070473894</c:v>
                </c:pt>
                <c:pt idx="1030">
                  <c:v>3.4875397440896472</c:v>
                </c:pt>
                <c:pt idx="1031">
                  <c:v>3.5288231492891233</c:v>
                </c:pt>
                <c:pt idx="1032">
                  <c:v>3.4625593804439907</c:v>
                </c:pt>
                <c:pt idx="1033">
                  <c:v>3.5228872825286794</c:v>
                </c:pt>
                <c:pt idx="1034">
                  <c:v>3.5085561968682866</c:v>
                </c:pt>
                <c:pt idx="1035">
                  <c:v>3.5059962193211436</c:v>
                </c:pt>
                <c:pt idx="1036">
                  <c:v>3.4600215947913697</c:v>
                </c:pt>
                <c:pt idx="1037">
                  <c:v>3.4034808953668385</c:v>
                </c:pt>
                <c:pt idx="1038">
                  <c:v>3.3816632276187604</c:v>
                </c:pt>
                <c:pt idx="1039">
                  <c:v>3.3826461781601536</c:v>
                </c:pt>
                <c:pt idx="1040">
                  <c:v>3.4046701210608279</c:v>
                </c:pt>
                <c:pt idx="1041">
                  <c:v>3.4059311966377939</c:v>
                </c:pt>
                <c:pt idx="1042">
                  <c:v>3.3735680562266381</c:v>
                </c:pt>
                <c:pt idx="1043">
                  <c:v>3.3988939228278729</c:v>
                </c:pt>
                <c:pt idx="1044">
                  <c:v>3.3680695842394237</c:v>
                </c:pt>
                <c:pt idx="1045">
                  <c:v>3.4018912001194974</c:v>
                </c:pt>
                <c:pt idx="1046">
                  <c:v>3.3981315477323459</c:v>
                </c:pt>
                <c:pt idx="1047">
                  <c:v>3.4004008253298847</c:v>
                </c:pt>
                <c:pt idx="1048">
                  <c:v>3.3399363748519537</c:v>
                </c:pt>
                <c:pt idx="1049">
                  <c:v>3.3610787981961243</c:v>
                </c:pt>
                <c:pt idx="1050">
                  <c:v>3.3448264652041839</c:v>
                </c:pt>
                <c:pt idx="1051">
                  <c:v>3.2913358611935064</c:v>
                </c:pt>
                <c:pt idx="1052">
                  <c:v>3.2975665873070414</c:v>
                </c:pt>
                <c:pt idx="1053">
                  <c:v>3.3220655378699524</c:v>
                </c:pt>
                <c:pt idx="1054">
                  <c:v>3.2581860890572591</c:v>
                </c:pt>
                <c:pt idx="1055">
                  <c:v>3.2831911293806026</c:v>
                </c:pt>
                <c:pt idx="1056">
                  <c:v>3.2886238564311339</c:v>
                </c:pt>
                <c:pt idx="1057">
                  <c:v>3.2400936462544436</c:v>
                </c:pt>
                <c:pt idx="1058">
                  <c:v>3.2360936462544432</c:v>
                </c:pt>
                <c:pt idx="1059">
                  <c:v>3.2413844455523302</c:v>
                </c:pt>
                <c:pt idx="1060">
                  <c:v>3.312725052330463</c:v>
                </c:pt>
                <c:pt idx="1061">
                  <c:v>3.2696437285947924</c:v>
                </c:pt>
                <c:pt idx="1062">
                  <c:v>3.2506943240073798</c:v>
                </c:pt>
                <c:pt idx="1063">
                  <c:v>3.2219543397463908</c:v>
                </c:pt>
                <c:pt idx="1064">
                  <c:v>3.2203024456130391</c:v>
                </c:pt>
                <c:pt idx="1065">
                  <c:v>3.3003180661483684</c:v>
                </c:pt>
                <c:pt idx="1066">
                  <c:v>3.3449464906496678</c:v>
                </c:pt>
                <c:pt idx="1067">
                  <c:v>3.3002236012150759</c:v>
                </c:pt>
                <c:pt idx="1068">
                  <c:v>3.315777478707771</c:v>
                </c:pt>
                <c:pt idx="1069">
                  <c:v>3.394167580573205</c:v>
                </c:pt>
                <c:pt idx="1070">
                  <c:v>3.4600225098764272</c:v>
                </c:pt>
                <c:pt idx="1071">
                  <c:v>3.4857918020197567</c:v>
                </c:pt>
                <c:pt idx="1072">
                  <c:v>3.4249790159628124</c:v>
                </c:pt>
                <c:pt idx="1073">
                  <c:v>3.4714708559280791</c:v>
                </c:pt>
                <c:pt idx="1074">
                  <c:v>3.5018782792362426</c:v>
                </c:pt>
                <c:pt idx="1075">
                  <c:v>3.5097014754128839</c:v>
                </c:pt>
                <c:pt idx="1076">
                  <c:v>3.4496593832964098</c:v>
                </c:pt>
                <c:pt idx="1077">
                  <c:v>3.4260156099121404</c:v>
                </c:pt>
                <c:pt idx="1078">
                  <c:v>3.4230156099121403</c:v>
                </c:pt>
                <c:pt idx="1079">
                  <c:v>3.455326098205465</c:v>
                </c:pt>
                <c:pt idx="1080">
                  <c:v>3.4567990076118926</c:v>
                </c:pt>
                <c:pt idx="1081">
                  <c:v>3.4327176171749119</c:v>
                </c:pt>
                <c:pt idx="1082">
                  <c:v>3.4177062137680783</c:v>
                </c:pt>
                <c:pt idx="1083">
                  <c:v>3.3963422444483293</c:v>
                </c:pt>
                <c:pt idx="1084">
                  <c:v>3.4061797034307113</c:v>
                </c:pt>
                <c:pt idx="1085">
                  <c:v>3.3898877448492124</c:v>
                </c:pt>
                <c:pt idx="1086">
                  <c:v>3.4432933555747809</c:v>
                </c:pt>
                <c:pt idx="1087">
                  <c:v>3.446627755170915</c:v>
                </c:pt>
                <c:pt idx="1088">
                  <c:v>3.4208143175496422</c:v>
                </c:pt>
                <c:pt idx="1089">
                  <c:v>3.4032553141654875</c:v>
                </c:pt>
                <c:pt idx="1090">
                  <c:v>3.4401849517900187</c:v>
                </c:pt>
                <c:pt idx="1091">
                  <c:v>3.4670778135541145</c:v>
                </c:pt>
                <c:pt idx="1092">
                  <c:v>3.4856621893034965</c:v>
                </c:pt>
                <c:pt idx="1093">
                  <c:v>3.4648328628079614</c:v>
                </c:pt>
                <c:pt idx="1094">
                  <c:v>3.4699391309225396</c:v>
                </c:pt>
                <c:pt idx="1095">
                  <c:v>3.4831482747979963</c:v>
                </c:pt>
                <c:pt idx="1096">
                  <c:v>3.5429183646601712</c:v>
                </c:pt>
                <c:pt idx="1097">
                  <c:v>3.4602340551868007</c:v>
                </c:pt>
                <c:pt idx="1098">
                  <c:v>3.4160756911835617</c:v>
                </c:pt>
                <c:pt idx="1099">
                  <c:v>3.4479720622511532</c:v>
                </c:pt>
                <c:pt idx="1100">
                  <c:v>3.4767548514492859</c:v>
                </c:pt>
                <c:pt idx="1101">
                  <c:v>3.4331681172072326</c:v>
                </c:pt>
                <c:pt idx="1102">
                  <c:v>3.4329316746351304</c:v>
                </c:pt>
                <c:pt idx="1103">
                  <c:v>3.4028574583118423</c:v>
                </c:pt>
                <c:pt idx="1104">
                  <c:v>3.3755651876099426</c:v>
                </c:pt>
                <c:pt idx="1105">
                  <c:v>3.3875715257374783</c:v>
                </c:pt>
                <c:pt idx="1106">
                  <c:v>3.4314198415464889</c:v>
                </c:pt>
                <c:pt idx="1107">
                  <c:v>3.4844198415464889</c:v>
                </c:pt>
                <c:pt idx="1108">
                  <c:v>3.4712502719588683</c:v>
                </c:pt>
                <c:pt idx="1109">
                  <c:v>3.4439081914830796</c:v>
                </c:pt>
                <c:pt idx="1110">
                  <c:v>3.4060349982900542</c:v>
                </c:pt>
                <c:pt idx="1111">
                  <c:v>3.4075472668389817</c:v>
                </c:pt>
                <c:pt idx="1112">
                  <c:v>3.4003660335861698</c:v>
                </c:pt>
                <c:pt idx="1113">
                  <c:v>3.4319115146927115</c:v>
                </c:pt>
                <c:pt idx="1114">
                  <c:v>3.4154227404555293</c:v>
                </c:pt>
                <c:pt idx="1115">
                  <c:v>3.4470172670540946</c:v>
                </c:pt>
                <c:pt idx="1116">
                  <c:v>3.4554379179830561</c:v>
                </c:pt>
                <c:pt idx="1117">
                  <c:v>3.4573764115100292</c:v>
                </c:pt>
                <c:pt idx="1118">
                  <c:v>3.4280886077584118</c:v>
                </c:pt>
                <c:pt idx="1119">
                  <c:v>3.4376529574694952</c:v>
                </c:pt>
                <c:pt idx="1120">
                  <c:v>3.4892964035729519</c:v>
                </c:pt>
                <c:pt idx="1121">
                  <c:v>3.4383942468937914</c:v>
                </c:pt>
                <c:pt idx="1122">
                  <c:v>3.4433163257433637</c:v>
                </c:pt>
                <c:pt idx="1123">
                  <c:v>3.4716875602853969</c:v>
                </c:pt>
                <c:pt idx="1124">
                  <c:v>3.478203410234634</c:v>
                </c:pt>
                <c:pt idx="1125">
                  <c:v>3.4512443320809636</c:v>
                </c:pt>
                <c:pt idx="1126">
                  <c:v>3.4641930361455118</c:v>
                </c:pt>
                <c:pt idx="1127">
                  <c:v>3.4576272745716752</c:v>
                </c:pt>
                <c:pt idx="1128">
                  <c:v>3.5000109993974475</c:v>
                </c:pt>
                <c:pt idx="1129">
                  <c:v>3.5342348849933716</c:v>
                </c:pt>
                <c:pt idx="1130">
                  <c:v>3.564637991332662</c:v>
                </c:pt>
                <c:pt idx="1131">
                  <c:v>3.5899377993376413</c:v>
                </c:pt>
                <c:pt idx="1132">
                  <c:v>3.5477873486730482</c:v>
                </c:pt>
                <c:pt idx="1133">
                  <c:v>3.5560326037838252</c:v>
                </c:pt>
                <c:pt idx="1134">
                  <c:v>3.5979605938495407</c:v>
                </c:pt>
                <c:pt idx="1135">
                  <c:v>3.6316768103666388</c:v>
                </c:pt>
                <c:pt idx="1136">
                  <c:v>3.6245624022202154</c:v>
                </c:pt>
                <c:pt idx="1137">
                  <c:v>3.6106192167754121</c:v>
                </c:pt>
                <c:pt idx="1138">
                  <c:v>3.6711655597287129</c:v>
                </c:pt>
                <c:pt idx="1139">
                  <c:v>3.7256511234594885</c:v>
                </c:pt>
                <c:pt idx="1140">
                  <c:v>3.6922528041337754</c:v>
                </c:pt>
                <c:pt idx="1141">
                  <c:v>3.669541516727064</c:v>
                </c:pt>
                <c:pt idx="1142">
                  <c:v>3.68431425012013</c:v>
                </c:pt>
                <c:pt idx="1143">
                  <c:v>3.653954555037199</c:v>
                </c:pt>
                <c:pt idx="1144">
                  <c:v>3.6080735433309759</c:v>
                </c:pt>
                <c:pt idx="1145">
                  <c:v>3.5925004596092935</c:v>
                </c:pt>
                <c:pt idx="1146">
                  <c:v>3.6116352209770959</c:v>
                </c:pt>
                <c:pt idx="1147">
                  <c:v>3.5891882449434203</c:v>
                </c:pt>
                <c:pt idx="1148">
                  <c:v>3.5881882449434199</c:v>
                </c:pt>
                <c:pt idx="1149">
                  <c:v>3.5690447215542203</c:v>
                </c:pt>
                <c:pt idx="1150">
                  <c:v>3.5368638742629632</c:v>
                </c:pt>
                <c:pt idx="1151">
                  <c:v>3.5197117059399861</c:v>
                </c:pt>
                <c:pt idx="1152">
                  <c:v>3.3879944586299522</c:v>
                </c:pt>
                <c:pt idx="1153">
                  <c:v>3.385881054234015</c:v>
                </c:pt>
                <c:pt idx="1154">
                  <c:v>3.3805169351623148</c:v>
                </c:pt>
                <c:pt idx="1155">
                  <c:v>3.3987922742033776</c:v>
                </c:pt>
                <c:pt idx="1156">
                  <c:v>3.3784629788494724</c:v>
                </c:pt>
                <c:pt idx="1157">
                  <c:v>3.4180346953479628</c:v>
                </c:pt>
                <c:pt idx="1158">
                  <c:v>3.3971123566021406</c:v>
                </c:pt>
                <c:pt idx="1159">
                  <c:v>3.3741526023684258</c:v>
                </c:pt>
                <c:pt idx="1160">
                  <c:v>3.3814520874073906</c:v>
                </c:pt>
                <c:pt idx="1161">
                  <c:v>3.3564120383411855</c:v>
                </c:pt>
                <c:pt idx="1162">
                  <c:v>3.3087526816198118</c:v>
                </c:pt>
                <c:pt idx="1163">
                  <c:v>3.3372745187773067</c:v>
                </c:pt>
                <c:pt idx="1164">
                  <c:v>3.3347400906798925</c:v>
                </c:pt>
                <c:pt idx="1165">
                  <c:v>3.305998986354187</c:v>
                </c:pt>
                <c:pt idx="1166">
                  <c:v>3.3582186185876512</c:v>
                </c:pt>
                <c:pt idx="1167">
                  <c:v>3.3110567911306732</c:v>
                </c:pt>
                <c:pt idx="1168">
                  <c:v>3.3961676891158552</c:v>
                </c:pt>
                <c:pt idx="1169">
                  <c:v>3.3907548996335999</c:v>
                </c:pt>
                <c:pt idx="1170">
                  <c:v>3.4473220543904901</c:v>
                </c:pt>
                <c:pt idx="1171">
                  <c:v>3.5180314491223128</c:v>
                </c:pt>
                <c:pt idx="1172">
                  <c:v>3.5556697533620625</c:v>
                </c:pt>
                <c:pt idx="1173">
                  <c:v>3.567669753362062</c:v>
                </c:pt>
                <c:pt idx="1174">
                  <c:v>3.5324966752844231</c:v>
                </c:pt>
                <c:pt idx="1175">
                  <c:v>3.5465742980173549</c:v>
                </c:pt>
                <c:pt idx="1176">
                  <c:v>3.5438952096273453</c:v>
                </c:pt>
                <c:pt idx="1177">
                  <c:v>3.5438952096273453</c:v>
                </c:pt>
                <c:pt idx="1178">
                  <c:v>3.5767089795085698</c:v>
                </c:pt>
                <c:pt idx="1179">
                  <c:v>3.5562408895538211</c:v>
                </c:pt>
                <c:pt idx="1180">
                  <c:v>3.5272656402701696</c:v>
                </c:pt>
                <c:pt idx="1181">
                  <c:v>3.4919585450529533</c:v>
                </c:pt>
                <c:pt idx="1182">
                  <c:v>3.4955464278279704</c:v>
                </c:pt>
                <c:pt idx="1183">
                  <c:v>3.4934797593651048</c:v>
                </c:pt>
                <c:pt idx="1184">
                  <c:v>3.5482208808844171</c:v>
                </c:pt>
                <c:pt idx="1185">
                  <c:v>3.631500809689761</c:v>
                </c:pt>
                <c:pt idx="1186">
                  <c:v>3.6235001180915591</c:v>
                </c:pt>
                <c:pt idx="1187">
                  <c:v>3.5918569472607351</c:v>
                </c:pt>
                <c:pt idx="1188">
                  <c:v>3.6147670220991568</c:v>
                </c:pt>
                <c:pt idx="1189">
                  <c:v>3.6234867643568918</c:v>
                </c:pt>
                <c:pt idx="1190">
                  <c:v>3.6987567442806584</c:v>
                </c:pt>
                <c:pt idx="1191">
                  <c:v>3.8368492239538425</c:v>
                </c:pt>
                <c:pt idx="1192">
                  <c:v>3.8868982783129042</c:v>
                </c:pt>
                <c:pt idx="1193">
                  <c:v>3.9624775349615571</c:v>
                </c:pt>
                <c:pt idx="1194">
                  <c:v>4.0099955239737746</c:v>
                </c:pt>
                <c:pt idx="1195">
                  <c:v>3.9876192410971574</c:v>
                </c:pt>
                <c:pt idx="1196">
                  <c:v>3.8885148485147454</c:v>
                </c:pt>
                <c:pt idx="1197">
                  <c:v>3.8826918842450455</c:v>
                </c:pt>
                <c:pt idx="1198">
                  <c:v>3.8766528271121072</c:v>
                </c:pt>
                <c:pt idx="1199">
                  <c:v>3.9801765342825233</c:v>
                </c:pt>
                <c:pt idx="1200">
                  <c:v>4.0247413429612546</c:v>
                </c:pt>
                <c:pt idx="1201">
                  <c:v>4.0344704321702247</c:v>
                </c:pt>
                <c:pt idx="1202">
                  <c:v>4.0428485357760024</c:v>
                </c:pt>
                <c:pt idx="1203">
                  <c:v>3.9607718156991609</c:v>
                </c:pt>
                <c:pt idx="1204">
                  <c:v>3.9262195137636522</c:v>
                </c:pt>
                <c:pt idx="1205">
                  <c:v>3.9053268577926437</c:v>
                </c:pt>
                <c:pt idx="1206">
                  <c:v>3.782130979020252</c:v>
                </c:pt>
                <c:pt idx="1207">
                  <c:v>3.8054590862950439</c:v>
                </c:pt>
                <c:pt idx="1208">
                  <c:v>3.8633358334006158</c:v>
                </c:pt>
                <c:pt idx="1209">
                  <c:v>3.8106262796460726</c:v>
                </c:pt>
                <c:pt idx="1210">
                  <c:v>3.7277016402753351</c:v>
                </c:pt>
                <c:pt idx="1211">
                  <c:v>3.7211301788711184</c:v>
                </c:pt>
                <c:pt idx="1212">
                  <c:v>3.7484121451890995</c:v>
                </c:pt>
                <c:pt idx="1213">
                  <c:v>3.690110092434884</c:v>
                </c:pt>
                <c:pt idx="1214">
                  <c:v>3.6691470078535238</c:v>
                </c:pt>
                <c:pt idx="1215">
                  <c:v>3.7045294436836409</c:v>
                </c:pt>
                <c:pt idx="1216">
                  <c:v>3.660721814747387</c:v>
                </c:pt>
                <c:pt idx="1217">
                  <c:v>3.659086945343379</c:v>
                </c:pt>
                <c:pt idx="1218">
                  <c:v>3.6550404083607591</c:v>
                </c:pt>
                <c:pt idx="1219">
                  <c:v>3.6810404083607597</c:v>
                </c:pt>
                <c:pt idx="1220">
                  <c:v>3.6700404083607596</c:v>
                </c:pt>
                <c:pt idx="1221">
                  <c:v>3.6519210073110759</c:v>
                </c:pt>
                <c:pt idx="1222">
                  <c:v>3.64283643006278</c:v>
                </c:pt>
                <c:pt idx="1223">
                  <c:v>3.6483031693998007</c:v>
                </c:pt>
                <c:pt idx="1224">
                  <c:v>3.6820282409555181</c:v>
                </c:pt>
                <c:pt idx="1225">
                  <c:v>3.6735261847802909</c:v>
                </c:pt>
                <c:pt idx="1226">
                  <c:v>3.6212669895486909</c:v>
                </c:pt>
                <c:pt idx="1227">
                  <c:v>3.6644970376110626</c:v>
                </c:pt>
                <c:pt idx="1228">
                  <c:v>3.576574351112646</c:v>
                </c:pt>
                <c:pt idx="1229">
                  <c:v>3.5268560661636332</c:v>
                </c:pt>
                <c:pt idx="1230">
                  <c:v>3.4709295752997136</c:v>
                </c:pt>
                <c:pt idx="1231">
                  <c:v>3.4842447252858602</c:v>
                </c:pt>
                <c:pt idx="1232">
                  <c:v>3.4847326358830903</c:v>
                </c:pt>
                <c:pt idx="1233">
                  <c:v>3.5024701700302421</c:v>
                </c:pt>
                <c:pt idx="1234">
                  <c:v>3.5343108310905884</c:v>
                </c:pt>
                <c:pt idx="1235">
                  <c:v>3.548939905310819</c:v>
                </c:pt>
                <c:pt idx="1236">
                  <c:v>3.5811728019785196</c:v>
                </c:pt>
                <c:pt idx="1237">
                  <c:v>3.6309894561563216</c:v>
                </c:pt>
                <c:pt idx="1238">
                  <c:v>3.5966912271924856</c:v>
                </c:pt>
                <c:pt idx="1239">
                  <c:v>3.606676759706807</c:v>
                </c:pt>
                <c:pt idx="1240">
                  <c:v>3.6748160608060543</c:v>
                </c:pt>
                <c:pt idx="1241">
                  <c:v>3.7074915775484136</c:v>
                </c:pt>
                <c:pt idx="1242">
                  <c:v>3.704947075537016</c:v>
                </c:pt>
                <c:pt idx="1243">
                  <c:v>3.7229249084638383</c:v>
                </c:pt>
                <c:pt idx="1244">
                  <c:v>3.7718383257304531</c:v>
                </c:pt>
                <c:pt idx="1245">
                  <c:v>3.7969053937394319</c:v>
                </c:pt>
                <c:pt idx="1246">
                  <c:v>3.879341705604892</c:v>
                </c:pt>
                <c:pt idx="1247">
                  <c:v>3.9360435439126169</c:v>
                </c:pt>
                <c:pt idx="1248">
                  <c:v>4.0321776025363745</c:v>
                </c:pt>
                <c:pt idx="1249">
                  <c:v>4.0111296680126642</c:v>
                </c:pt>
                <c:pt idx="1250">
                  <c:v>4.0081296680126659</c:v>
                </c:pt>
                <c:pt idx="1251">
                  <c:v>4.0006291894961148</c:v>
                </c:pt>
                <c:pt idx="1252">
                  <c:v>4.0715375914375063</c:v>
                </c:pt>
                <c:pt idx="1253">
                  <c:v>4.1198742106590007</c:v>
                </c:pt>
                <c:pt idx="1254">
                  <c:v>4.1428723615520617</c:v>
                </c:pt>
                <c:pt idx="1255">
                  <c:v>4.1082000723826697</c:v>
                </c:pt>
                <c:pt idx="1256">
                  <c:v>4.1368917255491855</c:v>
                </c:pt>
                <c:pt idx="1257">
                  <c:v>4.1366317219103976</c:v>
                </c:pt>
                <c:pt idx="1258">
                  <c:v>4.0976649967559364</c:v>
                </c:pt>
                <c:pt idx="1259">
                  <c:v>4.0830960096060114</c:v>
                </c:pt>
                <c:pt idx="1260">
                  <c:v>4.1055967838509195</c:v>
                </c:pt>
                <c:pt idx="1261">
                  <c:v>4.0382203149715714</c:v>
                </c:pt>
                <c:pt idx="1262">
                  <c:v>4.0784824068239907</c:v>
                </c:pt>
                <c:pt idx="1263">
                  <c:v>4.0150598822233148</c:v>
                </c:pt>
                <c:pt idx="1264">
                  <c:v>3.9908541099696047</c:v>
                </c:pt>
                <c:pt idx="1265">
                  <c:v>3.9842268136808205</c:v>
                </c:pt>
                <c:pt idx="1266">
                  <c:v>3.9821838455784615</c:v>
                </c:pt>
                <c:pt idx="1267">
                  <c:v>3.861157081714726</c:v>
                </c:pt>
                <c:pt idx="1268">
                  <c:v>3.7130795640351582</c:v>
                </c:pt>
                <c:pt idx="1269">
                  <c:v>3.6499242810632295</c:v>
                </c:pt>
                <c:pt idx="1270">
                  <c:v>3.6479242810632297</c:v>
                </c:pt>
                <c:pt idx="1271">
                  <c:v>3.6935692437325853</c:v>
                </c:pt>
                <c:pt idx="1272">
                  <c:v>3.6827209602559172</c:v>
                </c:pt>
                <c:pt idx="1273">
                  <c:v>3.6954505660444217</c:v>
                </c:pt>
                <c:pt idx="1274">
                  <c:v>3.647273113105749</c:v>
                </c:pt>
                <c:pt idx="1275">
                  <c:v>3.5765233144309838</c:v>
                </c:pt>
                <c:pt idx="1276">
                  <c:v>3.5199059175193685</c:v>
                </c:pt>
                <c:pt idx="1277">
                  <c:v>3.5365151739687954</c:v>
                </c:pt>
                <c:pt idx="1278">
                  <c:v>3.5312820596954562</c:v>
                </c:pt>
                <c:pt idx="1279">
                  <c:v>3.5197759666849788</c:v>
                </c:pt>
                <c:pt idx="1280">
                  <c:v>3.5252512794841238</c:v>
                </c:pt>
                <c:pt idx="1281">
                  <c:v>3.4927579545333072</c:v>
                </c:pt>
                <c:pt idx="1282">
                  <c:v>3.5973843085121384</c:v>
                </c:pt>
                <c:pt idx="1283">
                  <c:v>3.5983843085121388</c:v>
                </c:pt>
                <c:pt idx="1284">
                  <c:v>3.5562616347326648</c:v>
                </c:pt>
                <c:pt idx="1285">
                  <c:v>3.5822616347326655</c:v>
                </c:pt>
                <c:pt idx="1286">
                  <c:v>3.4976783278497816</c:v>
                </c:pt>
                <c:pt idx="1287">
                  <c:v>3.5105289287187982</c:v>
                </c:pt>
                <c:pt idx="1288">
                  <c:v>3.5118416402236883</c:v>
                </c:pt>
                <c:pt idx="1289">
                  <c:v>3.4851913698456687</c:v>
                </c:pt>
                <c:pt idx="1290">
                  <c:v>3.5121045739387666</c:v>
                </c:pt>
                <c:pt idx="1291">
                  <c:v>3.4923406584087155</c:v>
                </c:pt>
                <c:pt idx="1292">
                  <c:v>3.4830036051299258</c:v>
                </c:pt>
                <c:pt idx="1293">
                  <c:v>3.4502350143818585</c:v>
                </c:pt>
                <c:pt idx="1294">
                  <c:v>3.4365709479624358</c:v>
                </c:pt>
                <c:pt idx="1295">
                  <c:v>3.4817577862214382</c:v>
                </c:pt>
                <c:pt idx="1296">
                  <c:v>3.4876761477608684</c:v>
                </c:pt>
                <c:pt idx="1297">
                  <c:v>3.4742967964309956</c:v>
                </c:pt>
                <c:pt idx="1298">
                  <c:v>3.4581156572209304</c:v>
                </c:pt>
                <c:pt idx="1299">
                  <c:v>3.4321076291571604</c:v>
                </c:pt>
                <c:pt idx="1300">
                  <c:v>3.4082198892884601</c:v>
                </c:pt>
                <c:pt idx="1301">
                  <c:v>3.4017549747814195</c:v>
                </c:pt>
                <c:pt idx="1302">
                  <c:v>3.3698180305384855</c:v>
                </c:pt>
                <c:pt idx="1303">
                  <c:v>3.3650383494849798</c:v>
                </c:pt>
                <c:pt idx="1304">
                  <c:v>3.3297465702728157</c:v>
                </c:pt>
                <c:pt idx="1305">
                  <c:v>3.3219647018133278</c:v>
                </c:pt>
                <c:pt idx="1306">
                  <c:v>3.3557284540275951</c:v>
                </c:pt>
                <c:pt idx="1307">
                  <c:v>3.4113656004719846</c:v>
                </c:pt>
                <c:pt idx="1308">
                  <c:v>3.4038587299679284</c:v>
                </c:pt>
                <c:pt idx="1309">
                  <c:v>3.3791295659187419</c:v>
                </c:pt>
                <c:pt idx="1310">
                  <c:v>3.3542934139491161</c:v>
                </c:pt>
                <c:pt idx="1311">
                  <c:v>3.3017824922411343</c:v>
                </c:pt>
                <c:pt idx="1312">
                  <c:v>3.3367529978285377</c:v>
                </c:pt>
                <c:pt idx="1313">
                  <c:v>3.3235825757002067</c:v>
                </c:pt>
                <c:pt idx="1314">
                  <c:v>3.2993006418465178</c:v>
                </c:pt>
                <c:pt idx="1315">
                  <c:v>3.2917122275039832</c:v>
                </c:pt>
                <c:pt idx="1316">
                  <c:v>3.2616673870542128</c:v>
                </c:pt>
                <c:pt idx="1317">
                  <c:v>3.2694202420971497</c:v>
                </c:pt>
                <c:pt idx="1318">
                  <c:v>3.2359638358767331</c:v>
                </c:pt>
                <c:pt idx="1319">
                  <c:v>3.2299638358767329</c:v>
                </c:pt>
                <c:pt idx="1320">
                  <c:v>3.2504055256789841</c:v>
                </c:pt>
                <c:pt idx="1321">
                  <c:v>3.2334072705526435</c:v>
                </c:pt>
                <c:pt idx="1322">
                  <c:v>3.2379835547132347</c:v>
                </c:pt>
                <c:pt idx="1323">
                  <c:v>3.2041807995540168</c:v>
                </c:pt>
                <c:pt idx="1324">
                  <c:v>3.231198422214919</c:v>
                </c:pt>
                <c:pt idx="1325">
                  <c:v>3.2178452745649166</c:v>
                </c:pt>
                <c:pt idx="1326">
                  <c:v>3.2427688409691755</c:v>
                </c:pt>
                <c:pt idx="1327">
                  <c:v>3.2006539504806035</c:v>
                </c:pt>
                <c:pt idx="1328">
                  <c:v>3.18397581032578</c:v>
                </c:pt>
                <c:pt idx="1329">
                  <c:v>3.1539136622592068</c:v>
                </c:pt>
                <c:pt idx="1330">
                  <c:v>3.1102809574850943</c:v>
                </c:pt>
                <c:pt idx="1331">
                  <c:v>3.1324325804752764</c:v>
                </c:pt>
                <c:pt idx="1332">
                  <c:v>3.0959878860764984</c:v>
                </c:pt>
                <c:pt idx="1333">
                  <c:v>3.0786335539418781</c:v>
                </c:pt>
                <c:pt idx="1334">
                  <c:v>3.1123061737473887</c:v>
                </c:pt>
                <c:pt idx="1335">
                  <c:v>3.0987416636750269</c:v>
                </c:pt>
                <c:pt idx="1336">
                  <c:v>3.110201260725586</c:v>
                </c:pt>
                <c:pt idx="1337">
                  <c:v>3.1023264112668638</c:v>
                </c:pt>
                <c:pt idx="1338">
                  <c:v>3.1665746630034093</c:v>
                </c:pt>
                <c:pt idx="1339">
                  <c:v>3.1535746630034085</c:v>
                </c:pt>
                <c:pt idx="1340">
                  <c:v>3.1287098995918541</c:v>
                </c:pt>
                <c:pt idx="1341">
                  <c:v>3.0812052700918855</c:v>
                </c:pt>
                <c:pt idx="1342">
                  <c:v>3.0715834734117538</c:v>
                </c:pt>
                <c:pt idx="1343">
                  <c:v>3.0924436086690004</c:v>
                </c:pt>
                <c:pt idx="1344">
                  <c:v>3.0699910800740451</c:v>
                </c:pt>
                <c:pt idx="1345">
                  <c:v>3.0531862707856154</c:v>
                </c:pt>
                <c:pt idx="1346">
                  <c:v>3.0233815254167888</c:v>
                </c:pt>
                <c:pt idx="1347">
                  <c:v>3.0060859673003248</c:v>
                </c:pt>
                <c:pt idx="1348">
                  <c:v>3.0003133852042865</c:v>
                </c:pt>
                <c:pt idx="1349">
                  <c:v>2.9732626354044536</c:v>
                </c:pt>
                <c:pt idx="1350">
                  <c:v>2.9833758690456138</c:v>
                </c:pt>
                <c:pt idx="1351">
                  <c:v>2.9902629175476108</c:v>
                </c:pt>
                <c:pt idx="1352">
                  <c:v>3.00520785381077</c:v>
                </c:pt>
                <c:pt idx="1353">
                  <c:v>3.0226930409971464</c:v>
                </c:pt>
                <c:pt idx="1354">
                  <c:v>3.0303678779555914</c:v>
                </c:pt>
                <c:pt idx="1355">
                  <c:v>3.034123174507239</c:v>
                </c:pt>
                <c:pt idx="1356">
                  <c:v>3.0103118585544264</c:v>
                </c:pt>
                <c:pt idx="1357">
                  <c:v>3.025860660096424</c:v>
                </c:pt>
                <c:pt idx="1358">
                  <c:v>3.0081276350211668</c:v>
                </c:pt>
                <c:pt idx="1359">
                  <c:v>3.0521383622304183</c:v>
                </c:pt>
                <c:pt idx="1360">
                  <c:v>3.0596768176676497</c:v>
                </c:pt>
                <c:pt idx="1361">
                  <c:v>3.0859324544836824</c:v>
                </c:pt>
                <c:pt idx="1362">
                  <c:v>3.0955842822307122</c:v>
                </c:pt>
                <c:pt idx="1363">
                  <c:v>3.114867443930605</c:v>
                </c:pt>
                <c:pt idx="1364">
                  <c:v>3.054893184712296</c:v>
                </c:pt>
                <c:pt idx="1365">
                  <c:v>3.0576138057945275</c:v>
                </c:pt>
                <c:pt idx="1366">
                  <c:v>3.03426618263939</c:v>
                </c:pt>
                <c:pt idx="1367">
                  <c:v>3.0333731802884012</c:v>
                </c:pt>
                <c:pt idx="1368">
                  <c:v>3.0328622474461744</c:v>
                </c:pt>
                <c:pt idx="1369">
                  <c:v>3.0367963547198675</c:v>
                </c:pt>
                <c:pt idx="1370">
                  <c:v>3.0354687822180861</c:v>
                </c:pt>
                <c:pt idx="1371">
                  <c:v>3.0463518771270421</c:v>
                </c:pt>
                <c:pt idx="1372">
                  <c:v>3.028342592610695</c:v>
                </c:pt>
                <c:pt idx="1373">
                  <c:v>3.056879526357883</c:v>
                </c:pt>
                <c:pt idx="1374">
                  <c:v>3.0235095372192093</c:v>
                </c:pt>
                <c:pt idx="1375">
                  <c:v>2.9970078933515181</c:v>
                </c:pt>
                <c:pt idx="1376">
                  <c:v>2.9862052251874904</c:v>
                </c:pt>
                <c:pt idx="1377">
                  <c:v>3.0159749904603474</c:v>
                </c:pt>
                <c:pt idx="1378">
                  <c:v>3.0106289592566613</c:v>
                </c:pt>
                <c:pt idx="1379">
                  <c:v>2.9932712514760462</c:v>
                </c:pt>
                <c:pt idx="1380">
                  <c:v>2.9446175734801359</c:v>
                </c:pt>
                <c:pt idx="1381">
                  <c:v>2.8919254581283527</c:v>
                </c:pt>
                <c:pt idx="1382">
                  <c:v>2.859401050868339</c:v>
                </c:pt>
                <c:pt idx="1383">
                  <c:v>2.833254324827295</c:v>
                </c:pt>
                <c:pt idx="1384">
                  <c:v>2.832619514663449</c:v>
                </c:pt>
                <c:pt idx="1385">
                  <c:v>2.8071533430094622</c:v>
                </c:pt>
                <c:pt idx="1386">
                  <c:v>2.7533604397609173</c:v>
                </c:pt>
                <c:pt idx="1387">
                  <c:v>2.7661231091948766</c:v>
                </c:pt>
                <c:pt idx="1388">
                  <c:v>2.7571253974430023</c:v>
                </c:pt>
                <c:pt idx="1389">
                  <c:v>2.7490230021939821</c:v>
                </c:pt>
                <c:pt idx="1390">
                  <c:v>2.7528535417908349</c:v>
                </c:pt>
                <c:pt idx="1391">
                  <c:v>2.7507256365216772</c:v>
                </c:pt>
                <c:pt idx="1392">
                  <c:v>2.7512904514713563</c:v>
                </c:pt>
                <c:pt idx="1393">
                  <c:v>2.7126369818251166</c:v>
                </c:pt>
                <c:pt idx="1394">
                  <c:v>2.7009688643469327</c:v>
                </c:pt>
                <c:pt idx="1395">
                  <c:v>2.6284516771121478</c:v>
                </c:pt>
                <c:pt idx="1396">
                  <c:v>2.6414231034315505</c:v>
                </c:pt>
                <c:pt idx="1397">
                  <c:v>2.6355069143864123</c:v>
                </c:pt>
                <c:pt idx="1398">
                  <c:v>2.5912704494569918</c:v>
                </c:pt>
                <c:pt idx="1399">
                  <c:v>2.5989494326589244</c:v>
                </c:pt>
                <c:pt idx="1400">
                  <c:v>2.5776641277777643</c:v>
                </c:pt>
                <c:pt idx="1401">
                  <c:v>2.5596135000112143</c:v>
                </c:pt>
                <c:pt idx="1402">
                  <c:v>2.5464664214396873</c:v>
                </c:pt>
                <c:pt idx="1403">
                  <c:v>2.5496089729492426</c:v>
                </c:pt>
                <c:pt idx="1404">
                  <c:v>2.4996102471577828</c:v>
                </c:pt>
                <c:pt idx="1405">
                  <c:v>2.4935326762744596</c:v>
                </c:pt>
                <c:pt idx="1406">
                  <c:v>2.4508436486654728</c:v>
                </c:pt>
                <c:pt idx="1407">
                  <c:v>2.4251525840295907</c:v>
                </c:pt>
                <c:pt idx="1408">
                  <c:v>2.4201525840295908</c:v>
                </c:pt>
                <c:pt idx="1409">
                  <c:v>2.5016607170652074</c:v>
                </c:pt>
                <c:pt idx="1410">
                  <c:v>2.5385171281582704</c:v>
                </c:pt>
                <c:pt idx="1411">
                  <c:v>2.4912633326331166</c:v>
                </c:pt>
                <c:pt idx="1412">
                  <c:v>2.4896341952634247</c:v>
                </c:pt>
                <c:pt idx="1413">
                  <c:v>2.5196341952634249</c:v>
                </c:pt>
                <c:pt idx="1414">
                  <c:v>2.5451763066497746</c:v>
                </c:pt>
                <c:pt idx="1415">
                  <c:v>2.531795989969452</c:v>
                </c:pt>
                <c:pt idx="1416">
                  <c:v>2.5181145175944559</c:v>
                </c:pt>
                <c:pt idx="1417">
                  <c:v>2.5129815308504417</c:v>
                </c:pt>
                <c:pt idx="1418">
                  <c:v>2.5035658240719769</c:v>
                </c:pt>
                <c:pt idx="1419">
                  <c:v>2.4721240505972504</c:v>
                </c:pt>
                <c:pt idx="1420">
                  <c:v>2.4248231293867835</c:v>
                </c:pt>
                <c:pt idx="1421">
                  <c:v>2.407707450613306</c:v>
                </c:pt>
                <c:pt idx="1422">
                  <c:v>2.409796302467254</c:v>
                </c:pt>
                <c:pt idx="1423">
                  <c:v>2.3638647633137166</c:v>
                </c:pt>
                <c:pt idx="1424">
                  <c:v>2.3609201348390103</c:v>
                </c:pt>
                <c:pt idx="1425">
                  <c:v>2.3556072307830909</c:v>
                </c:pt>
                <c:pt idx="1426">
                  <c:v>2.4038237630359642</c:v>
                </c:pt>
                <c:pt idx="1427">
                  <c:v>2.4644604245720263</c:v>
                </c:pt>
                <c:pt idx="1428">
                  <c:v>2.4921169678256758</c:v>
                </c:pt>
                <c:pt idx="1429">
                  <c:v>2.4556048434674218</c:v>
                </c:pt>
                <c:pt idx="1430">
                  <c:v>2.4261252965719668</c:v>
                </c:pt>
                <c:pt idx="1431">
                  <c:v>2.4270174179189272</c:v>
                </c:pt>
                <c:pt idx="1432">
                  <c:v>2.4726030873884159</c:v>
                </c:pt>
                <c:pt idx="1433">
                  <c:v>2.5390199203024251</c:v>
                </c:pt>
                <c:pt idx="1434">
                  <c:v>2.5458096176814857</c:v>
                </c:pt>
                <c:pt idx="1435">
                  <c:v>2.5866785397696441</c:v>
                </c:pt>
                <c:pt idx="1436">
                  <c:v>2.5790312971830698</c:v>
                </c:pt>
                <c:pt idx="1437">
                  <c:v>2.634606374912694</c:v>
                </c:pt>
                <c:pt idx="1438">
                  <c:v>2.6326063749126942</c:v>
                </c:pt>
                <c:pt idx="1439">
                  <c:v>2.6422569597643077</c:v>
                </c:pt>
                <c:pt idx="1440">
                  <c:v>2.6360948989334263</c:v>
                </c:pt>
                <c:pt idx="1441">
                  <c:v>2.6326246292633622</c:v>
                </c:pt>
                <c:pt idx="1442">
                  <c:v>2.6340662484306607</c:v>
                </c:pt>
                <c:pt idx="1443">
                  <c:v>2.6355246559706296</c:v>
                </c:pt>
                <c:pt idx="1444">
                  <c:v>2.6698496851914446</c:v>
                </c:pt>
                <c:pt idx="1445">
                  <c:v>2.7185107254828225</c:v>
                </c:pt>
                <c:pt idx="1446">
                  <c:v>2.7042124519683317</c:v>
                </c:pt>
                <c:pt idx="1447">
                  <c:v>2.7078255089935697</c:v>
                </c:pt>
                <c:pt idx="1448">
                  <c:v>2.6900402419745024</c:v>
                </c:pt>
                <c:pt idx="1449">
                  <c:v>2.8086293460434826</c:v>
                </c:pt>
                <c:pt idx="1450">
                  <c:v>2.7641949019252676</c:v>
                </c:pt>
                <c:pt idx="1451">
                  <c:v>2.7488006474840656</c:v>
                </c:pt>
                <c:pt idx="1452">
                  <c:v>2.8035601412758671</c:v>
                </c:pt>
                <c:pt idx="1453">
                  <c:v>2.8022527621440996</c:v>
                </c:pt>
                <c:pt idx="1454">
                  <c:v>2.8377623721378438</c:v>
                </c:pt>
                <c:pt idx="1455">
                  <c:v>2.8816999953438405</c:v>
                </c:pt>
                <c:pt idx="1456">
                  <c:v>2.8791901588915536</c:v>
                </c:pt>
                <c:pt idx="1457">
                  <c:v>3.1029984174237102</c:v>
                </c:pt>
                <c:pt idx="1458">
                  <c:v>3.0536549353136948</c:v>
                </c:pt>
                <c:pt idx="1459">
                  <c:v>3.0421966759960251</c:v>
                </c:pt>
                <c:pt idx="1460">
                  <c:v>3.0927781569984711</c:v>
                </c:pt>
                <c:pt idx="1461">
                  <c:v>2.9787923774902367</c:v>
                </c:pt>
                <c:pt idx="1462">
                  <c:v>2.9493859735978161</c:v>
                </c:pt>
                <c:pt idx="1463">
                  <c:v>2.9558093580083913</c:v>
                </c:pt>
                <c:pt idx="1464">
                  <c:v>3.0009851262216225</c:v>
                </c:pt>
                <c:pt idx="1465">
                  <c:v>3.0049239362669713</c:v>
                </c:pt>
                <c:pt idx="1466">
                  <c:v>3.1331536520643635</c:v>
                </c:pt>
                <c:pt idx="1467">
                  <c:v>3.173097695267475</c:v>
                </c:pt>
                <c:pt idx="1468">
                  <c:v>3.1073989798280364</c:v>
                </c:pt>
                <c:pt idx="1469">
                  <c:v>3.0739475895131059</c:v>
                </c:pt>
                <c:pt idx="1470">
                  <c:v>2.9858751117156337</c:v>
                </c:pt>
                <c:pt idx="1471">
                  <c:v>3.0019467786709861</c:v>
                </c:pt>
                <c:pt idx="1472">
                  <c:v>2.9731465227108194</c:v>
                </c:pt>
                <c:pt idx="1473">
                  <c:v>2.9382675760208254</c:v>
                </c:pt>
                <c:pt idx="1474">
                  <c:v>2.9644895106012341</c:v>
                </c:pt>
                <c:pt idx="1475">
                  <c:v>2.9202569381528956</c:v>
                </c:pt>
                <c:pt idx="1476">
                  <c:v>2.9349154720953625</c:v>
                </c:pt>
                <c:pt idx="1477">
                  <c:v>2.8810712512372971</c:v>
                </c:pt>
                <c:pt idx="1478">
                  <c:v>2.8618934832025529</c:v>
                </c:pt>
                <c:pt idx="1479">
                  <c:v>2.8988934832025528</c:v>
                </c:pt>
                <c:pt idx="1480">
                  <c:v>2.8898934832025525</c:v>
                </c:pt>
                <c:pt idx="1481">
                  <c:v>2.9385058573271925</c:v>
                </c:pt>
                <c:pt idx="1482">
                  <c:v>2.9452531974832246</c:v>
                </c:pt>
                <c:pt idx="1483">
                  <c:v>2.9348832607541118</c:v>
                </c:pt>
                <c:pt idx="1484">
                  <c:v>2.8977715664575161</c:v>
                </c:pt>
                <c:pt idx="1485">
                  <c:v>2.9064609580283016</c:v>
                </c:pt>
                <c:pt idx="1486">
                  <c:v>2.9031263186631313</c:v>
                </c:pt>
                <c:pt idx="1487">
                  <c:v>2.8627830859797694</c:v>
                </c:pt>
                <c:pt idx="1488">
                  <c:v>2.8906709484781752</c:v>
                </c:pt>
                <c:pt idx="1489">
                  <c:v>2.8617535669365104</c:v>
                </c:pt>
                <c:pt idx="1490">
                  <c:v>2.8421640322047272</c:v>
                </c:pt>
                <c:pt idx="1491">
                  <c:v>2.8995395209405599</c:v>
                </c:pt>
                <c:pt idx="1492">
                  <c:v>2.8098753900107605</c:v>
                </c:pt>
                <c:pt idx="1493">
                  <c:v>2.7799649068725936</c:v>
                </c:pt>
                <c:pt idx="1494">
                  <c:v>2.730132055962839</c:v>
                </c:pt>
                <c:pt idx="1495">
                  <c:v>2.774382446002976</c:v>
                </c:pt>
                <c:pt idx="1496">
                  <c:v>2.757621415411851</c:v>
                </c:pt>
                <c:pt idx="1497">
                  <c:v>2.7059372004375417</c:v>
                </c:pt>
                <c:pt idx="1498">
                  <c:v>2.6895980044802656</c:v>
                </c:pt>
                <c:pt idx="1499">
                  <c:v>2.6505324591525592</c:v>
                </c:pt>
                <c:pt idx="1500">
                  <c:v>2.6823852529770327</c:v>
                </c:pt>
                <c:pt idx="1501">
                  <c:v>2.6440804918935497</c:v>
                </c:pt>
                <c:pt idx="1502">
                  <c:v>2.6488202709407993</c:v>
                </c:pt>
                <c:pt idx="1503">
                  <c:v>2.6910145870567415</c:v>
                </c:pt>
                <c:pt idx="1504">
                  <c:v>2.7657603129529789</c:v>
                </c:pt>
                <c:pt idx="1505">
                  <c:v>2.7411444156938636</c:v>
                </c:pt>
                <c:pt idx="1506">
                  <c:v>2.7871965939654655</c:v>
                </c:pt>
                <c:pt idx="1507">
                  <c:v>2.8086579002715464</c:v>
                </c:pt>
                <c:pt idx="1508">
                  <c:v>2.8429244565288965</c:v>
                </c:pt>
                <c:pt idx="1509">
                  <c:v>2.778857157433781</c:v>
                </c:pt>
                <c:pt idx="1510">
                  <c:v>2.7738571574337811</c:v>
                </c:pt>
                <c:pt idx="1511">
                  <c:v>2.8529383212606914</c:v>
                </c:pt>
                <c:pt idx="1512">
                  <c:v>2.8533141920556426</c:v>
                </c:pt>
                <c:pt idx="1513">
                  <c:v>2.8342163869274692</c:v>
                </c:pt>
                <c:pt idx="1514">
                  <c:v>2.7717221329302104</c:v>
                </c:pt>
                <c:pt idx="1515">
                  <c:v>2.7450326114603447</c:v>
                </c:pt>
                <c:pt idx="1516">
                  <c:v>2.758615410822661</c:v>
                </c:pt>
                <c:pt idx="1517">
                  <c:v>2.720634771065364</c:v>
                </c:pt>
                <c:pt idx="1518">
                  <c:v>2.7589540745346346</c:v>
                </c:pt>
                <c:pt idx="1519">
                  <c:v>2.6936538637053804</c:v>
                </c:pt>
                <c:pt idx="1520">
                  <c:v>2.6932337503300046</c:v>
                </c:pt>
                <c:pt idx="1521">
                  <c:v>2.6724529978148857</c:v>
                </c:pt>
                <c:pt idx="1522">
                  <c:v>2.7069248657409801</c:v>
                </c:pt>
                <c:pt idx="1523">
                  <c:v>2.71008007731891</c:v>
                </c:pt>
                <c:pt idx="1524">
                  <c:v>2.7163691104930976</c:v>
                </c:pt>
                <c:pt idx="1525">
                  <c:v>2.7366809863862636</c:v>
                </c:pt>
                <c:pt idx="1526">
                  <c:v>2.695509785637574</c:v>
                </c:pt>
                <c:pt idx="1527">
                  <c:v>2.7229124660843023</c:v>
                </c:pt>
                <c:pt idx="1528">
                  <c:v>2.7496563265385072</c:v>
                </c:pt>
                <c:pt idx="1529">
                  <c:v>2.7445798149225045</c:v>
                </c:pt>
                <c:pt idx="1530">
                  <c:v>2.7446660535919718</c:v>
                </c:pt>
                <c:pt idx="1531">
                  <c:v>2.742666053591972</c:v>
                </c:pt>
                <c:pt idx="1532">
                  <c:v>2.7061801937373495</c:v>
                </c:pt>
                <c:pt idx="1533">
                  <c:v>2.6413876177205942</c:v>
                </c:pt>
                <c:pt idx="1534">
                  <c:v>2.6155175646074587</c:v>
                </c:pt>
                <c:pt idx="1535">
                  <c:v>2.5983827008656659</c:v>
                </c:pt>
                <c:pt idx="1536">
                  <c:v>2.5781764955826811</c:v>
                </c:pt>
                <c:pt idx="1537">
                  <c:v>2.5958391739062674</c:v>
                </c:pt>
                <c:pt idx="1538">
                  <c:v>2.5678813209099993</c:v>
                </c:pt>
                <c:pt idx="1539">
                  <c:v>2.5413013883630149</c:v>
                </c:pt>
                <c:pt idx="1540">
                  <c:v>2.5674656826055982</c:v>
                </c:pt>
                <c:pt idx="1541">
                  <c:v>2.542763581264734</c:v>
                </c:pt>
                <c:pt idx="1542">
                  <c:v>2.5594873780254757</c:v>
                </c:pt>
                <c:pt idx="1543">
                  <c:v>2.5584873780254753</c:v>
                </c:pt>
                <c:pt idx="1544">
                  <c:v>2.5722873891363336</c:v>
                </c:pt>
                <c:pt idx="1545">
                  <c:v>2.6022873891363338</c:v>
                </c:pt>
                <c:pt idx="1546">
                  <c:v>2.6035729303301496</c:v>
                </c:pt>
                <c:pt idx="1547">
                  <c:v>2.6031964180008984</c:v>
                </c:pt>
                <c:pt idx="1548">
                  <c:v>2.6144076960307077</c:v>
                </c:pt>
                <c:pt idx="1549">
                  <c:v>2.5839614974963951</c:v>
                </c:pt>
                <c:pt idx="1550">
                  <c:v>2.5176850388408125</c:v>
                </c:pt>
                <c:pt idx="1551">
                  <c:v>2.5510943681378198</c:v>
                </c:pt>
                <c:pt idx="1552">
                  <c:v>2.5963298078410029</c:v>
                </c:pt>
                <c:pt idx="1553">
                  <c:v>2.5815256054158411</c:v>
                </c:pt>
                <c:pt idx="1554">
                  <c:v>2.57167781965597</c:v>
                </c:pt>
                <c:pt idx="1555">
                  <c:v>2.5510325681185657</c:v>
                </c:pt>
                <c:pt idx="1556">
                  <c:v>2.547422879686625</c:v>
                </c:pt>
                <c:pt idx="1557">
                  <c:v>2.5526256423147746</c:v>
                </c:pt>
                <c:pt idx="1558">
                  <c:v>2.5032646654024711</c:v>
                </c:pt>
                <c:pt idx="1559">
                  <c:v>2.4435233994614149</c:v>
                </c:pt>
                <c:pt idx="1560">
                  <c:v>2.44097426764018</c:v>
                </c:pt>
                <c:pt idx="1561">
                  <c:v>2.4604420335985604</c:v>
                </c:pt>
                <c:pt idx="1562">
                  <c:v>2.4906373643081245</c:v>
                </c:pt>
                <c:pt idx="1563">
                  <c:v>2.4697040218080089</c:v>
                </c:pt>
                <c:pt idx="1564">
                  <c:v>2.4430215116650387</c:v>
                </c:pt>
                <c:pt idx="1565">
                  <c:v>2.4967724615810338</c:v>
                </c:pt>
                <c:pt idx="1566">
                  <c:v>2.5219159546571666</c:v>
                </c:pt>
                <c:pt idx="1567">
                  <c:v>2.5312571036714635</c:v>
                </c:pt>
                <c:pt idx="1568">
                  <c:v>2.5762769499973155</c:v>
                </c:pt>
                <c:pt idx="1569">
                  <c:v>2.5677262027008507</c:v>
                </c:pt>
                <c:pt idx="1570">
                  <c:v>2.5138356642112063</c:v>
                </c:pt>
                <c:pt idx="1571">
                  <c:v>2.4852504035987395</c:v>
                </c:pt>
                <c:pt idx="1572">
                  <c:v>2.4941324430391933</c:v>
                </c:pt>
                <c:pt idx="1573">
                  <c:v>2.4423460307592082</c:v>
                </c:pt>
                <c:pt idx="1574">
                  <c:v>2.4295788986338835</c:v>
                </c:pt>
                <c:pt idx="1575">
                  <c:v>2.4216736823611162</c:v>
                </c:pt>
                <c:pt idx="1576">
                  <c:v>2.3903985519463493</c:v>
                </c:pt>
                <c:pt idx="1577">
                  <c:v>2.336033362847501</c:v>
                </c:pt>
                <c:pt idx="1578">
                  <c:v>2.3264761008125467</c:v>
                </c:pt>
                <c:pt idx="1579">
                  <c:v>2.3194761008125471</c:v>
                </c:pt>
                <c:pt idx="1580">
                  <c:v>2.3520575817183267</c:v>
                </c:pt>
                <c:pt idx="1581">
                  <c:v>2.3553184411936892</c:v>
                </c:pt>
                <c:pt idx="1582">
                  <c:v>2.3194279223331362</c:v>
                </c:pt>
                <c:pt idx="1583">
                  <c:v>2.3612266673293911</c:v>
                </c:pt>
                <c:pt idx="1584">
                  <c:v>2.3891009209096712</c:v>
                </c:pt>
                <c:pt idx="1585">
                  <c:v>2.3765740354680691</c:v>
                </c:pt>
                <c:pt idx="1586">
                  <c:v>2.3924727702013264</c:v>
                </c:pt>
                <c:pt idx="1587">
                  <c:v>2.4038238936953542</c:v>
                </c:pt>
                <c:pt idx="1588">
                  <c:v>2.3682366642547619</c:v>
                </c:pt>
                <c:pt idx="1589">
                  <c:v>2.4002366642547619</c:v>
                </c:pt>
                <c:pt idx="1590">
                  <c:v>2.4039297162115414</c:v>
                </c:pt>
                <c:pt idx="1591">
                  <c:v>2.3899691511578789</c:v>
                </c:pt>
                <c:pt idx="1592">
                  <c:v>2.3884575306619791</c:v>
                </c:pt>
                <c:pt idx="1593">
                  <c:v>2.4018572138551693</c:v>
                </c:pt>
                <c:pt idx="1594">
                  <c:v>2.3694834372589115</c:v>
                </c:pt>
                <c:pt idx="1595">
                  <c:v>2.3682236917111448</c:v>
                </c:pt>
                <c:pt idx="1596">
                  <c:v>2.3736948018973738</c:v>
                </c:pt>
                <c:pt idx="1597">
                  <c:v>2.3585853357414233</c:v>
                </c:pt>
                <c:pt idx="1598">
                  <c:v>2.3936971452693534</c:v>
                </c:pt>
                <c:pt idx="1599">
                  <c:v>2.3804747199840319</c:v>
                </c:pt>
                <c:pt idx="1600">
                  <c:v>2.3634747199840316</c:v>
                </c:pt>
                <c:pt idx="1601">
                  <c:v>2.3653879432081077</c:v>
                </c:pt>
                <c:pt idx="1602">
                  <c:v>2.3598047777143352</c:v>
                </c:pt>
                <c:pt idx="1603">
                  <c:v>2.3640684528193709</c:v>
                </c:pt>
                <c:pt idx="1604">
                  <c:v>2.3777397530780577</c:v>
                </c:pt>
                <c:pt idx="1605">
                  <c:v>2.3596866267465746</c:v>
                </c:pt>
                <c:pt idx="1606">
                  <c:v>2.3448677472811932</c:v>
                </c:pt>
                <c:pt idx="1607">
                  <c:v>2.3548396700509437</c:v>
                </c:pt>
                <c:pt idx="1608">
                  <c:v>2.3679829854078847</c:v>
                </c:pt>
                <c:pt idx="1609">
                  <c:v>2.2700697073368019</c:v>
                </c:pt>
                <c:pt idx="1610">
                  <c:v>2.3090697073368016</c:v>
                </c:pt>
                <c:pt idx="1611">
                  <c:v>2.3525985248281023</c:v>
                </c:pt>
                <c:pt idx="1612">
                  <c:v>2.3710937985881535</c:v>
                </c:pt>
                <c:pt idx="1613">
                  <c:v>2.3830399899348249</c:v>
                </c:pt>
                <c:pt idx="1614">
                  <c:v>2.3609309607008324</c:v>
                </c:pt>
                <c:pt idx="1615">
                  <c:v>2.2678919937271873</c:v>
                </c:pt>
                <c:pt idx="1616">
                  <c:v>2.2593680469435258</c:v>
                </c:pt>
                <c:pt idx="1617">
                  <c:v>2.239422517149916</c:v>
                </c:pt>
                <c:pt idx="1618">
                  <c:v>2.2562308236996369</c:v>
                </c:pt>
                <c:pt idx="1619">
                  <c:v>2.2587829439268043</c:v>
                </c:pt>
                <c:pt idx="1620">
                  <c:v>2.2605758266818383</c:v>
                </c:pt>
                <c:pt idx="1621">
                  <c:v>2.2495170451800934</c:v>
                </c:pt>
                <c:pt idx="1622">
                  <c:v>2.2213908681526977</c:v>
                </c:pt>
                <c:pt idx="1623">
                  <c:v>2.2097666965405951</c:v>
                </c:pt>
                <c:pt idx="1624">
                  <c:v>2.2260398345639532</c:v>
                </c:pt>
                <c:pt idx="1625">
                  <c:v>2.2438232895065919</c:v>
                </c:pt>
                <c:pt idx="1626">
                  <c:v>2.2199219033865631</c:v>
                </c:pt>
                <c:pt idx="1627">
                  <c:v>2.2093387889200438</c:v>
                </c:pt>
                <c:pt idx="1628">
                  <c:v>2.2191207159324637</c:v>
                </c:pt>
                <c:pt idx="1629">
                  <c:v>2.2374856939469412</c:v>
                </c:pt>
                <c:pt idx="1630">
                  <c:v>2.2851388654645834</c:v>
                </c:pt>
                <c:pt idx="1631">
                  <c:v>2.3001655256769529</c:v>
                </c:pt>
                <c:pt idx="1632">
                  <c:v>2.3070286027183826</c:v>
                </c:pt>
                <c:pt idx="1633">
                  <c:v>2.3374964955449715</c:v>
                </c:pt>
                <c:pt idx="1634">
                  <c:v>2.3530481423737322</c:v>
                </c:pt>
                <c:pt idx="1635">
                  <c:v>2.4219424898594513</c:v>
                </c:pt>
                <c:pt idx="1636">
                  <c:v>2.4539316684690204</c:v>
                </c:pt>
                <c:pt idx="1637">
                  <c:v>2.4474107378309977</c:v>
                </c:pt>
                <c:pt idx="1638">
                  <c:v>2.4560700771446236</c:v>
                </c:pt>
                <c:pt idx="1639">
                  <c:v>2.4430670641433712</c:v>
                </c:pt>
                <c:pt idx="1640">
                  <c:v>2.4455348036630196</c:v>
                </c:pt>
                <c:pt idx="1641">
                  <c:v>2.4895957576650201</c:v>
                </c:pt>
                <c:pt idx="1642">
                  <c:v>2.503108411781656</c:v>
                </c:pt>
                <c:pt idx="1643">
                  <c:v>2.5041501215856585</c:v>
                </c:pt>
                <c:pt idx="1644">
                  <c:v>2.4918715466770611</c:v>
                </c:pt>
                <c:pt idx="1645">
                  <c:v>2.482340320018432</c:v>
                </c:pt>
                <c:pt idx="1646">
                  <c:v>2.5019988373767328</c:v>
                </c:pt>
                <c:pt idx="1647">
                  <c:v>2.4615851273866558</c:v>
                </c:pt>
                <c:pt idx="1648">
                  <c:v>2.4319907401367673</c:v>
                </c:pt>
                <c:pt idx="1649">
                  <c:v>2.4372370630321627</c:v>
                </c:pt>
                <c:pt idx="1650">
                  <c:v>2.4156811455246414</c:v>
                </c:pt>
                <c:pt idx="1651">
                  <c:v>2.4182917065939815</c:v>
                </c:pt>
                <c:pt idx="1652">
                  <c:v>2.4396167497682488</c:v>
                </c:pt>
                <c:pt idx="1653">
                  <c:v>2.4862831715615141</c:v>
                </c:pt>
                <c:pt idx="1654">
                  <c:v>2.4846976330761614</c:v>
                </c:pt>
                <c:pt idx="1655">
                  <c:v>2.4717589275134473</c:v>
                </c:pt>
                <c:pt idx="1656">
                  <c:v>2.5114814469837223</c:v>
                </c:pt>
                <c:pt idx="1657">
                  <c:v>2.5209830546826311</c:v>
                </c:pt>
                <c:pt idx="1658">
                  <c:v>2.5735397477100337</c:v>
                </c:pt>
                <c:pt idx="1659">
                  <c:v>2.5805737558774711</c:v>
                </c:pt>
                <c:pt idx="1660">
                  <c:v>2.6153098052851789</c:v>
                </c:pt>
                <c:pt idx="1661">
                  <c:v>2.6093569067712963</c:v>
                </c:pt>
                <c:pt idx="1662">
                  <c:v>2.6434441868171867</c:v>
                </c:pt>
                <c:pt idx="1663">
                  <c:v>2.6786319777063596</c:v>
                </c:pt>
                <c:pt idx="1664">
                  <c:v>2.6512619188509041</c:v>
                </c:pt>
                <c:pt idx="1665">
                  <c:v>2.6009250080900475</c:v>
                </c:pt>
                <c:pt idx="1666">
                  <c:v>2.592894609031589</c:v>
                </c:pt>
                <c:pt idx="1667">
                  <c:v>2.6299364812094752</c:v>
                </c:pt>
                <c:pt idx="1668">
                  <c:v>2.5933706444819706</c:v>
                </c:pt>
                <c:pt idx="1669">
                  <c:v>2.5869227211902972</c:v>
                </c:pt>
                <c:pt idx="1670">
                  <c:v>2.5662598150168159</c:v>
                </c:pt>
                <c:pt idx="1671">
                  <c:v>2.5492676321451668</c:v>
                </c:pt>
                <c:pt idx="1672">
                  <c:v>2.5432629482036528</c:v>
                </c:pt>
                <c:pt idx="1673">
                  <c:v>2.5032776810949322</c:v>
                </c:pt>
                <c:pt idx="1674">
                  <c:v>2.5193591823503017</c:v>
                </c:pt>
                <c:pt idx="1675">
                  <c:v>2.5683591823503011</c:v>
                </c:pt>
                <c:pt idx="1676">
                  <c:v>2.5974702161369434</c:v>
                </c:pt>
                <c:pt idx="1677">
                  <c:v>2.5900169941672249</c:v>
                </c:pt>
                <c:pt idx="1678">
                  <c:v>2.5852487627040057</c:v>
                </c:pt>
                <c:pt idx="1679">
                  <c:v>2.5984209020149294</c:v>
                </c:pt>
                <c:pt idx="1680">
                  <c:v>2.5836530617119768</c:v>
                </c:pt>
                <c:pt idx="1681">
                  <c:v>2.5723034669223415</c:v>
                </c:pt>
                <c:pt idx="1682">
                  <c:v>2.5917438516454596</c:v>
                </c:pt>
                <c:pt idx="1683">
                  <c:v>2.5618607546828485</c:v>
                </c:pt>
                <c:pt idx="1684">
                  <c:v>2.560860754682849</c:v>
                </c:pt>
                <c:pt idx="1685">
                  <c:v>2.5601472031347354</c:v>
                </c:pt>
                <c:pt idx="1686">
                  <c:v>2.4606879457428668</c:v>
                </c:pt>
                <c:pt idx="1687">
                  <c:v>2.4684218586860567</c:v>
                </c:pt>
                <c:pt idx="1688">
                  <c:v>2.4449247643896999</c:v>
                </c:pt>
                <c:pt idx="1689">
                  <c:v>2.4531747569943243</c:v>
                </c:pt>
                <c:pt idx="1690">
                  <c:v>2.4483038632542478</c:v>
                </c:pt>
                <c:pt idx="1691">
                  <c:v>2.4542223629181876</c:v>
                </c:pt>
                <c:pt idx="1692">
                  <c:v>2.4535339351089087</c:v>
                </c:pt>
                <c:pt idx="1693">
                  <c:v>2.4274616414610155</c:v>
                </c:pt>
                <c:pt idx="1694">
                  <c:v>2.4312164196478387</c:v>
                </c:pt>
                <c:pt idx="1695">
                  <c:v>2.4469702503472472</c:v>
                </c:pt>
                <c:pt idx="1696">
                  <c:v>2.4338817561147623</c:v>
                </c:pt>
                <c:pt idx="1697">
                  <c:v>2.4816721702382005</c:v>
                </c:pt>
                <c:pt idx="1698">
                  <c:v>2.4755842356655453</c:v>
                </c:pt>
                <c:pt idx="1699">
                  <c:v>2.437912792973711</c:v>
                </c:pt>
                <c:pt idx="1700">
                  <c:v>2.4339127929737105</c:v>
                </c:pt>
                <c:pt idx="1701">
                  <c:v>2.4223851217964807</c:v>
                </c:pt>
                <c:pt idx="1702">
                  <c:v>2.4197985249065446</c:v>
                </c:pt>
                <c:pt idx="1703">
                  <c:v>2.4308832087760375</c:v>
                </c:pt>
                <c:pt idx="1704">
                  <c:v>2.4282058234713579</c:v>
                </c:pt>
                <c:pt idx="1705">
                  <c:v>2.4122506255457004</c:v>
                </c:pt>
                <c:pt idx="1706">
                  <c:v>2.4220829510173103</c:v>
                </c:pt>
                <c:pt idx="1707">
                  <c:v>2.4169941064274023</c:v>
                </c:pt>
                <c:pt idx="1708">
                  <c:v>2.3951068240082356</c:v>
                </c:pt>
                <c:pt idx="1709">
                  <c:v>2.338739685251888</c:v>
                </c:pt>
                <c:pt idx="1710">
                  <c:v>2.3066612716673989</c:v>
                </c:pt>
                <c:pt idx="1711">
                  <c:v>2.3315223084604266</c:v>
                </c:pt>
                <c:pt idx="1712">
                  <c:v>2.349579546137107</c:v>
                </c:pt>
                <c:pt idx="1713">
                  <c:v>2.3327636604682875</c:v>
                </c:pt>
                <c:pt idx="1714">
                  <c:v>2.3063273910298761</c:v>
                </c:pt>
                <c:pt idx="1715">
                  <c:v>2.3105739990924388</c:v>
                </c:pt>
                <c:pt idx="1716">
                  <c:v>2.3662406887570997</c:v>
                </c:pt>
                <c:pt idx="1717">
                  <c:v>2.3820255291464574</c:v>
                </c:pt>
                <c:pt idx="1718">
                  <c:v>2.3689724570556465</c:v>
                </c:pt>
                <c:pt idx="1719">
                  <c:v>2.3142163165909162</c:v>
                </c:pt>
                <c:pt idx="1720">
                  <c:v>2.3582163165909158</c:v>
                </c:pt>
                <c:pt idx="1721">
                  <c:v>2.3676842882873723</c:v>
                </c:pt>
                <c:pt idx="1722">
                  <c:v>2.341073655131011</c:v>
                </c:pt>
                <c:pt idx="1723">
                  <c:v>2.3486032803945069</c:v>
                </c:pt>
                <c:pt idx="1724">
                  <c:v>2.3337744052007152</c:v>
                </c:pt>
                <c:pt idx="1725">
                  <c:v>2.2936307894831276</c:v>
                </c:pt>
                <c:pt idx="1726">
                  <c:v>2.2787348872741791</c:v>
                </c:pt>
                <c:pt idx="1727">
                  <c:v>2.2660568191783175</c:v>
                </c:pt>
                <c:pt idx="1728">
                  <c:v>2.2810991843435424</c:v>
                </c:pt>
                <c:pt idx="1729">
                  <c:v>2.2768875870109961</c:v>
                </c:pt>
                <c:pt idx="1730">
                  <c:v>2.252652877487777</c:v>
                </c:pt>
                <c:pt idx="1731">
                  <c:v>2.2672775501182767</c:v>
                </c:pt>
                <c:pt idx="1732">
                  <c:v>2.2428848996007478</c:v>
                </c:pt>
                <c:pt idx="1733">
                  <c:v>2.2404613801696756</c:v>
                </c:pt>
                <c:pt idx="1734">
                  <c:v>2.2572160071380987</c:v>
                </c:pt>
                <c:pt idx="1735">
                  <c:v>2.241471972218672</c:v>
                </c:pt>
                <c:pt idx="1736">
                  <c:v>2.2602187130797842</c:v>
                </c:pt>
                <c:pt idx="1737">
                  <c:v>2.2517434381108732</c:v>
                </c:pt>
                <c:pt idx="1738">
                  <c:v>2.2252858230914097</c:v>
                </c:pt>
                <c:pt idx="1739">
                  <c:v>2.2093425936158355</c:v>
                </c:pt>
                <c:pt idx="1740">
                  <c:v>2.1916144033026597</c:v>
                </c:pt>
                <c:pt idx="1741">
                  <c:v>2.1766701437466729</c:v>
                </c:pt>
                <c:pt idx="1742">
                  <c:v>2.193292280715696</c:v>
                </c:pt>
                <c:pt idx="1743">
                  <c:v>2.1928531454422182</c:v>
                </c:pt>
                <c:pt idx="1744">
                  <c:v>2.2073568441827756</c:v>
                </c:pt>
                <c:pt idx="1745">
                  <c:v>2.2025730234006216</c:v>
                </c:pt>
                <c:pt idx="1746">
                  <c:v>2.198573023400622</c:v>
                </c:pt>
                <c:pt idx="1747">
                  <c:v>2.1786425884658529</c:v>
                </c:pt>
                <c:pt idx="1748">
                  <c:v>2.1459428003176839</c:v>
                </c:pt>
                <c:pt idx="1749">
                  <c:v>2.1751325165595929</c:v>
                </c:pt>
                <c:pt idx="1750">
                  <c:v>2.1533920474321659</c:v>
                </c:pt>
                <c:pt idx="1751">
                  <c:v>2.122705274572068</c:v>
                </c:pt>
                <c:pt idx="1752">
                  <c:v>2.1125588801707225</c:v>
                </c:pt>
                <c:pt idx="1753">
                  <c:v>2.115659090554606</c:v>
                </c:pt>
                <c:pt idx="1754">
                  <c:v>2.070176431159263</c:v>
                </c:pt>
                <c:pt idx="1755">
                  <c:v>2.0708670677246008</c:v>
                </c:pt>
                <c:pt idx="1756">
                  <c:v>2.049377556269357</c:v>
                </c:pt>
                <c:pt idx="1757">
                  <c:v>1.9993217472176896</c:v>
                </c:pt>
                <c:pt idx="1758">
                  <c:v>1.9625995990001659</c:v>
                </c:pt>
                <c:pt idx="1759">
                  <c:v>1.9559566547608753</c:v>
                </c:pt>
                <c:pt idx="1760">
                  <c:v>1.9381525112977687</c:v>
                </c:pt>
                <c:pt idx="1761">
                  <c:v>1.9264691951568955</c:v>
                </c:pt>
                <c:pt idx="1762">
                  <c:v>1.9586145440753975</c:v>
                </c:pt>
                <c:pt idx="1763">
                  <c:v>1.9866906074661439</c:v>
                </c:pt>
                <c:pt idx="1764">
                  <c:v>2.0452997191883933</c:v>
                </c:pt>
                <c:pt idx="1765">
                  <c:v>2.0760752791940886</c:v>
                </c:pt>
                <c:pt idx="1766">
                  <c:v>2.0550970655957674</c:v>
                </c:pt>
                <c:pt idx="1767">
                  <c:v>2.0504329664476248</c:v>
                </c:pt>
                <c:pt idx="1768">
                  <c:v>2.0665973323034525</c:v>
                </c:pt>
                <c:pt idx="1769">
                  <c:v>2.078272279151701</c:v>
                </c:pt>
                <c:pt idx="1770">
                  <c:v>2.0495290646306108</c:v>
                </c:pt>
                <c:pt idx="1771">
                  <c:v>2.0465290646306107</c:v>
                </c:pt>
                <c:pt idx="1772">
                  <c:v>2.0302194991810762</c:v>
                </c:pt>
                <c:pt idx="1773">
                  <c:v>2.0279038878370268</c:v>
                </c:pt>
                <c:pt idx="1774">
                  <c:v>1.9999931710545664</c:v>
                </c:pt>
                <c:pt idx="1775">
                  <c:v>1.9943202514361587</c:v>
                </c:pt>
                <c:pt idx="1776">
                  <c:v>1.9849210323539586</c:v>
                </c:pt>
                <c:pt idx="1777">
                  <c:v>1.9611056193870313</c:v>
                </c:pt>
                <c:pt idx="1778">
                  <c:v>1.9551059221261631</c:v>
                </c:pt>
                <c:pt idx="1779">
                  <c:v>1.9248141420427811</c:v>
                </c:pt>
                <c:pt idx="1780">
                  <c:v>1.9318339820220847</c:v>
                </c:pt>
                <c:pt idx="1781">
                  <c:v>1.9261760727744028</c:v>
                </c:pt>
                <c:pt idx="1782">
                  <c:v>1.9245017929753296</c:v>
                </c:pt>
                <c:pt idx="1783">
                  <c:v>1.9505636992636064</c:v>
                </c:pt>
                <c:pt idx="1784">
                  <c:v>1.9620452529060017</c:v>
                </c:pt>
                <c:pt idx="1785">
                  <c:v>1.9254496235094667</c:v>
                </c:pt>
                <c:pt idx="1786">
                  <c:v>1.9534496235094672</c:v>
                </c:pt>
                <c:pt idx="1787">
                  <c:v>1.9657301038929114</c:v>
                </c:pt>
                <c:pt idx="1788">
                  <c:v>1.962544810383458</c:v>
                </c:pt>
                <c:pt idx="1789">
                  <c:v>1.9543727471580423</c:v>
                </c:pt>
                <c:pt idx="1790">
                  <c:v>1.9160183119419547</c:v>
                </c:pt>
                <c:pt idx="1791">
                  <c:v>1.9635330790634238</c:v>
                </c:pt>
                <c:pt idx="1792">
                  <c:v>1.9959806448072164</c:v>
                </c:pt>
                <c:pt idx="1793">
                  <c:v>1.9955799851299183</c:v>
                </c:pt>
                <c:pt idx="1794">
                  <c:v>2.0322099585736777</c:v>
                </c:pt>
                <c:pt idx="1795">
                  <c:v>2.0312099585736774</c:v>
                </c:pt>
                <c:pt idx="1796">
                  <c:v>1.9354936849129598</c:v>
                </c:pt>
                <c:pt idx="1797">
                  <c:v>1.8988104588365569</c:v>
                </c:pt>
                <c:pt idx="1798">
                  <c:v>1.8013514894683391</c:v>
                </c:pt>
                <c:pt idx="1799">
                  <c:v>1.7764707095381356</c:v>
                </c:pt>
                <c:pt idx="1800">
                  <c:v>1.8235645532786902</c:v>
                </c:pt>
                <c:pt idx="1801">
                  <c:v>1.8431463020542123</c:v>
                </c:pt>
                <c:pt idx="1802">
                  <c:v>1.7999586526284985</c:v>
                </c:pt>
                <c:pt idx="1803">
                  <c:v>1.7912647082803375</c:v>
                </c:pt>
                <c:pt idx="1804">
                  <c:v>1.7829732798520506</c:v>
                </c:pt>
                <c:pt idx="1805">
                  <c:v>1.7809732798520499</c:v>
                </c:pt>
                <c:pt idx="1806">
                  <c:v>1.8051775276469249</c:v>
                </c:pt>
                <c:pt idx="1807">
                  <c:v>1.8499203747162003</c:v>
                </c:pt>
                <c:pt idx="1808">
                  <c:v>1.9413800312694556</c:v>
                </c:pt>
                <c:pt idx="1809">
                  <c:v>1.9382464903677361</c:v>
                </c:pt>
                <c:pt idx="1810">
                  <c:v>1.9426703929561517</c:v>
                </c:pt>
                <c:pt idx="1811">
                  <c:v>1.895638907342295</c:v>
                </c:pt>
                <c:pt idx="1812">
                  <c:v>1.846933597728718</c:v>
                </c:pt>
                <c:pt idx="1813">
                  <c:v>1.8300507268095374</c:v>
                </c:pt>
                <c:pt idx="1814">
                  <c:v>1.7632646662119842</c:v>
                </c:pt>
                <c:pt idx="1815">
                  <c:v>1.7958466031635552</c:v>
                </c:pt>
                <c:pt idx="1816">
                  <c:v>1.789608866306863</c:v>
                </c:pt>
                <c:pt idx="1817">
                  <c:v>1.7709338005581872</c:v>
                </c:pt>
                <c:pt idx="1818">
                  <c:v>1.7516991268596147</c:v>
                </c:pt>
                <c:pt idx="1819">
                  <c:v>1.7010105150464994</c:v>
                </c:pt>
                <c:pt idx="1820">
                  <c:v>1.7638520712042096</c:v>
                </c:pt>
                <c:pt idx="1821">
                  <c:v>1.7786570952376128</c:v>
                </c:pt>
                <c:pt idx="1822">
                  <c:v>1.7582655948481318</c:v>
                </c:pt>
                <c:pt idx="1823">
                  <c:v>1.7357722255353969</c:v>
                </c:pt>
                <c:pt idx="1824">
                  <c:v>1.7700303511591136</c:v>
                </c:pt>
                <c:pt idx="1825">
                  <c:v>1.7846380816201193</c:v>
                </c:pt>
                <c:pt idx="1826">
                  <c:v>1.8022913793207627</c:v>
                </c:pt>
                <c:pt idx="1827">
                  <c:v>1.8003175324757286</c:v>
                </c:pt>
                <c:pt idx="1828">
                  <c:v>1.8158861733636558</c:v>
                </c:pt>
                <c:pt idx="1829">
                  <c:v>1.7830598468306711</c:v>
                </c:pt>
                <c:pt idx="1830">
                  <c:v>1.770755378703273</c:v>
                </c:pt>
                <c:pt idx="1831">
                  <c:v>1.7496013723483852</c:v>
                </c:pt>
                <c:pt idx="1832">
                  <c:v>1.7649506522968665</c:v>
                </c:pt>
                <c:pt idx="1833">
                  <c:v>1.7435378071316014</c:v>
                </c:pt>
                <c:pt idx="1834">
                  <c:v>1.7622353027823157</c:v>
                </c:pt>
                <c:pt idx="1835">
                  <c:v>1.7373114924641206</c:v>
                </c:pt>
                <c:pt idx="1836">
                  <c:v>1.7095288575502248</c:v>
                </c:pt>
                <c:pt idx="1837">
                  <c:v>1.6724872495039236</c:v>
                </c:pt>
                <c:pt idx="1838">
                  <c:v>1.6738550378045951</c:v>
                </c:pt>
                <c:pt idx="1839">
                  <c:v>1.6484557105019841</c:v>
                </c:pt>
                <c:pt idx="1840">
                  <c:v>1.6352223797033383</c:v>
                </c:pt>
                <c:pt idx="1841">
                  <c:v>1.6182223797033379</c:v>
                </c:pt>
                <c:pt idx="1842">
                  <c:v>1.5776870808120456</c:v>
                </c:pt>
                <c:pt idx="1843">
                  <c:v>1.5697457420862548</c:v>
                </c:pt>
                <c:pt idx="1844">
                  <c:v>1.6078752867683015</c:v>
                </c:pt>
                <c:pt idx="1845">
                  <c:v>1.6122161471319254</c:v>
                </c:pt>
                <c:pt idx="1846">
                  <c:v>1.5800188775767645</c:v>
                </c:pt>
                <c:pt idx="1847">
                  <c:v>1.612631808879383</c:v>
                </c:pt>
                <c:pt idx="1848">
                  <c:v>1.591218373820531</c:v>
                </c:pt>
                <c:pt idx="1849">
                  <c:v>1.5701880018406396</c:v>
                </c:pt>
                <c:pt idx="1850">
                  <c:v>1.5289395844296623</c:v>
                </c:pt>
                <c:pt idx="1851">
                  <c:v>1.5336334124793627</c:v>
                </c:pt>
                <c:pt idx="1852">
                  <c:v>1.5184767144685121</c:v>
                </c:pt>
                <c:pt idx="1853">
                  <c:v>1.4856398377119149</c:v>
                </c:pt>
                <c:pt idx="1854">
                  <c:v>1.4833787460369718</c:v>
                </c:pt>
                <c:pt idx="1855">
                  <c:v>1.4220311227058438</c:v>
                </c:pt>
                <c:pt idx="1856">
                  <c:v>1.377702462668561</c:v>
                </c:pt>
                <c:pt idx="1857">
                  <c:v>1.3496469934597179</c:v>
                </c:pt>
                <c:pt idx="1858">
                  <c:v>1.3764731679996043</c:v>
                </c:pt>
                <c:pt idx="1859">
                  <c:v>1.4380558880086136</c:v>
                </c:pt>
                <c:pt idx="1860">
                  <c:v>1.4481216492599991</c:v>
                </c:pt>
                <c:pt idx="1861">
                  <c:v>1.4041292949530244</c:v>
                </c:pt>
                <c:pt idx="1862">
                  <c:v>1.4095643903003965</c:v>
                </c:pt>
                <c:pt idx="1863">
                  <c:v>1.411029421684177</c:v>
                </c:pt>
                <c:pt idx="1864">
                  <c:v>1.4549936752324331</c:v>
                </c:pt>
                <c:pt idx="1865">
                  <c:v>1.4731860388911984</c:v>
                </c:pt>
                <c:pt idx="1866">
                  <c:v>1.4701860388911983</c:v>
                </c:pt>
                <c:pt idx="1867">
                  <c:v>1.4811579058090114</c:v>
                </c:pt>
                <c:pt idx="1868">
                  <c:v>1.470931378938984</c:v>
                </c:pt>
                <c:pt idx="1869">
                  <c:v>1.441648701689322</c:v>
                </c:pt>
                <c:pt idx="1870">
                  <c:v>1.4285466797445885</c:v>
                </c:pt>
                <c:pt idx="1871">
                  <c:v>1.4909549261502018</c:v>
                </c:pt>
                <c:pt idx="1872">
                  <c:v>1.4837633055890667</c:v>
                </c:pt>
                <c:pt idx="1873">
                  <c:v>1.513959726298618</c:v>
                </c:pt>
                <c:pt idx="1874">
                  <c:v>1.50715709098175</c:v>
                </c:pt>
                <c:pt idx="1875">
                  <c:v>1.4351127658480602</c:v>
                </c:pt>
                <c:pt idx="1876">
                  <c:v>1.3902472168641831</c:v>
                </c:pt>
                <c:pt idx="1877">
                  <c:v>1.4452477845461735</c:v>
                </c:pt>
                <c:pt idx="1878">
                  <c:v>1.5286170419924781</c:v>
                </c:pt>
                <c:pt idx="1879">
                  <c:v>1.4998154875766212</c:v>
                </c:pt>
                <c:pt idx="1880">
                  <c:v>1.5168391341315348</c:v>
                </c:pt>
                <c:pt idx="1881">
                  <c:v>1.5086344119682744</c:v>
                </c:pt>
                <c:pt idx="1882">
                  <c:v>1.5234991869619332</c:v>
                </c:pt>
                <c:pt idx="1883">
                  <c:v>1.5606820118443285</c:v>
                </c:pt>
                <c:pt idx="1884">
                  <c:v>1.5499737152755064</c:v>
                </c:pt>
                <c:pt idx="1885">
                  <c:v>1.5714186045817189</c:v>
                </c:pt>
                <c:pt idx="1886">
                  <c:v>1.5987865585830812</c:v>
                </c:pt>
                <c:pt idx="1887">
                  <c:v>1.5922793431692552</c:v>
                </c:pt>
                <c:pt idx="1888">
                  <c:v>1.6350095378492973</c:v>
                </c:pt>
                <c:pt idx="1889">
                  <c:v>1.599533695390043</c:v>
                </c:pt>
                <c:pt idx="1890">
                  <c:v>1.6094383498906639</c:v>
                </c:pt>
                <c:pt idx="1891">
                  <c:v>1.6159843680602872</c:v>
                </c:pt>
                <c:pt idx="1892">
                  <c:v>1.6026450659965077</c:v>
                </c:pt>
                <c:pt idx="1893">
                  <c:v>1.6507321093466696</c:v>
                </c:pt>
                <c:pt idx="1894">
                  <c:v>1.6265511859349617</c:v>
                </c:pt>
                <c:pt idx="1895">
                  <c:v>1.6287780643784942</c:v>
                </c:pt>
                <c:pt idx="1896">
                  <c:v>1.6500601614748018</c:v>
                </c:pt>
                <c:pt idx="1897">
                  <c:v>1.6545285388140165</c:v>
                </c:pt>
                <c:pt idx="1898">
                  <c:v>1.6615706729621609</c:v>
                </c:pt>
                <c:pt idx="1899">
                  <c:v>1.6442932005423203</c:v>
                </c:pt>
                <c:pt idx="1900">
                  <c:v>1.6487787605435749</c:v>
                </c:pt>
                <c:pt idx="1901">
                  <c:v>1.5944149446182529</c:v>
                </c:pt>
                <c:pt idx="1902">
                  <c:v>1.6374207623049837</c:v>
                </c:pt>
                <c:pt idx="1903">
                  <c:v>1.6922339940570326</c:v>
                </c:pt>
                <c:pt idx="1904">
                  <c:v>1.6644868683953224</c:v>
                </c:pt>
                <c:pt idx="1905">
                  <c:v>1.6432360334299565</c:v>
                </c:pt>
                <c:pt idx="1906">
                  <c:v>1.6029131547383986</c:v>
                </c:pt>
                <c:pt idx="1907">
                  <c:v>1.601086846613974</c:v>
                </c:pt>
                <c:pt idx="1908">
                  <c:v>1.600654677074024</c:v>
                </c:pt>
                <c:pt idx="1909">
                  <c:v>1.5579654957016795</c:v>
                </c:pt>
                <c:pt idx="1910">
                  <c:v>1.538828850824455</c:v>
                </c:pt>
                <c:pt idx="1911">
                  <c:v>1.5561453352683552</c:v>
                </c:pt>
                <c:pt idx="1912">
                  <c:v>1.5411174258043894</c:v>
                </c:pt>
                <c:pt idx="1913">
                  <c:v>1.5287584061878134</c:v>
                </c:pt>
                <c:pt idx="1914">
                  <c:v>1.519372169409086</c:v>
                </c:pt>
                <c:pt idx="1915">
                  <c:v>1.5473721694090856</c:v>
                </c:pt>
                <c:pt idx="1916">
                  <c:v>1.5485146691152294</c:v>
                </c:pt>
                <c:pt idx="1917">
                  <c:v>1.5510660972297452</c:v>
                </c:pt>
                <c:pt idx="1918">
                  <c:v>1.570554482303073</c:v>
                </c:pt>
                <c:pt idx="1919">
                  <c:v>1.5962743884935384</c:v>
                </c:pt>
                <c:pt idx="1920">
                  <c:v>1.6238656701364635</c:v>
                </c:pt>
                <c:pt idx="1921">
                  <c:v>1.5982231461397221</c:v>
                </c:pt>
                <c:pt idx="1922">
                  <c:v>1.5787373425763511</c:v>
                </c:pt>
                <c:pt idx="1923">
                  <c:v>1.5822418615549054</c:v>
                </c:pt>
                <c:pt idx="1924">
                  <c:v>1.6001853448888657</c:v>
                </c:pt>
                <c:pt idx="1925">
                  <c:v>1.5963375614090638</c:v>
                </c:pt>
                <c:pt idx="1926">
                  <c:v>1.5898742939673762</c:v>
                </c:pt>
                <c:pt idx="1927">
                  <c:v>1.5918931769283899</c:v>
                </c:pt>
                <c:pt idx="1928">
                  <c:v>1.5679069075520116</c:v>
                </c:pt>
                <c:pt idx="1929">
                  <c:v>1.5510971476338802</c:v>
                </c:pt>
                <c:pt idx="1930">
                  <c:v>1.5359327393682634</c:v>
                </c:pt>
                <c:pt idx="1931">
                  <c:v>1.4828023021236176</c:v>
                </c:pt>
                <c:pt idx="1932">
                  <c:v>1.4848177066077031</c:v>
                </c:pt>
                <c:pt idx="1933">
                  <c:v>1.4964482205869856</c:v>
                </c:pt>
                <c:pt idx="1934">
                  <c:v>1.4789692628929871</c:v>
                </c:pt>
                <c:pt idx="1935">
                  <c:v>1.4643105720668776</c:v>
                </c:pt>
                <c:pt idx="1936">
                  <c:v>1.4613105720668775</c:v>
                </c:pt>
                <c:pt idx="1937">
                  <c:v>1.3438448054247423</c:v>
                </c:pt>
                <c:pt idx="1938">
                  <c:v>1.3135861029250329</c:v>
                </c:pt>
                <c:pt idx="1939">
                  <c:v>1.264161148605111</c:v>
                </c:pt>
                <c:pt idx="1940">
                  <c:v>1.2970770635516211</c:v>
                </c:pt>
                <c:pt idx="1941">
                  <c:v>1.2653196988836934</c:v>
                </c:pt>
                <c:pt idx="1942">
                  <c:v>1.227311828138471</c:v>
                </c:pt>
                <c:pt idx="1943">
                  <c:v>1.242411172412361</c:v>
                </c:pt>
                <c:pt idx="1944">
                  <c:v>1.260095530096458</c:v>
                </c:pt>
                <c:pt idx="1945">
                  <c:v>1.2936579279854303</c:v>
                </c:pt>
                <c:pt idx="1946">
                  <c:v>1.3151688971402176</c:v>
                </c:pt>
                <c:pt idx="1947">
                  <c:v>1.3540633112811946</c:v>
                </c:pt>
                <c:pt idx="1948">
                  <c:v>1.3317483048883587</c:v>
                </c:pt>
                <c:pt idx="1949">
                  <c:v>1.2999356595026499</c:v>
                </c:pt>
                <c:pt idx="1950">
                  <c:v>1.2775553123222463</c:v>
                </c:pt>
                <c:pt idx="1951">
                  <c:v>1.3019570550636015</c:v>
                </c:pt>
                <c:pt idx="1952">
                  <c:v>1.2638934379288727</c:v>
                </c:pt>
                <c:pt idx="1953">
                  <c:v>1.2196749414063737</c:v>
                </c:pt>
                <c:pt idx="1954">
                  <c:v>1.2175101192763149</c:v>
                </c:pt>
                <c:pt idx="1955">
                  <c:v>1.1960313806607119</c:v>
                </c:pt>
                <c:pt idx="1956">
                  <c:v>1.1837599219487993</c:v>
                </c:pt>
                <c:pt idx="1957">
                  <c:v>1.1885329909516922</c:v>
                </c:pt>
                <c:pt idx="1958">
                  <c:v>1.2147525676232851</c:v>
                </c:pt>
                <c:pt idx="1959">
                  <c:v>1.2025912860974937</c:v>
                </c:pt>
                <c:pt idx="1960">
                  <c:v>1.2178181131592987</c:v>
                </c:pt>
                <c:pt idx="1961">
                  <c:v>1.215818113159298</c:v>
                </c:pt>
                <c:pt idx="1962">
                  <c:v>1.2528397023527122</c:v>
                </c:pt>
                <c:pt idx="1963">
                  <c:v>1.2440461071810813</c:v>
                </c:pt>
                <c:pt idx="1964">
                  <c:v>1.2241916936571933</c:v>
                </c:pt>
                <c:pt idx="1965">
                  <c:v>1.2564854996452435</c:v>
                </c:pt>
                <c:pt idx="1966">
                  <c:v>1.2415418116830619</c:v>
                </c:pt>
                <c:pt idx="1967">
                  <c:v>1.2439398750645552</c:v>
                </c:pt>
                <c:pt idx="1968">
                  <c:v>1.2613239302517654</c:v>
                </c:pt>
                <c:pt idx="1969">
                  <c:v>1.2599542037041593</c:v>
                </c:pt>
                <c:pt idx="1970">
                  <c:v>1.2191721781126073</c:v>
                </c:pt>
                <c:pt idx="1971">
                  <c:v>1.2488333123009956</c:v>
                </c:pt>
                <c:pt idx="1972">
                  <c:v>1.2315391425905888</c:v>
                </c:pt>
                <c:pt idx="1973">
                  <c:v>1.2041341530207892</c:v>
                </c:pt>
                <c:pt idx="1974">
                  <c:v>1.2374885482563096</c:v>
                </c:pt>
                <c:pt idx="1975">
                  <c:v>1.196631887932889</c:v>
                </c:pt>
                <c:pt idx="1976">
                  <c:v>1.195156959125935</c:v>
                </c:pt>
                <c:pt idx="1977">
                  <c:v>1.1816476510563469</c:v>
                </c:pt>
                <c:pt idx="1978">
                  <c:v>1.1777779661525463</c:v>
                </c:pt>
                <c:pt idx="1979">
                  <c:v>1.1323960435458225</c:v>
                </c:pt>
                <c:pt idx="1980">
                  <c:v>1.1631733361536969</c:v>
                </c:pt>
                <c:pt idx="1981">
                  <c:v>1.1901733361536961</c:v>
                </c:pt>
                <c:pt idx="1982">
                  <c:v>1.2067142768188046</c:v>
                </c:pt>
                <c:pt idx="1983">
                  <c:v>1.229264645253012</c:v>
                </c:pt>
                <c:pt idx="1984">
                  <c:v>1.2135718824881292</c:v>
                </c:pt>
                <c:pt idx="1985">
                  <c:v>1.2332532482229746</c:v>
                </c:pt>
                <c:pt idx="1986">
                  <c:v>1.2461007749544359</c:v>
                </c:pt>
                <c:pt idx="1987">
                  <c:v>1.2200579380700143</c:v>
                </c:pt>
                <c:pt idx="1988">
                  <c:v>1.2191509268284006</c:v>
                </c:pt>
                <c:pt idx="1989">
                  <c:v>1.2307029368290943</c:v>
                </c:pt>
                <c:pt idx="1990">
                  <c:v>1.207775236229133</c:v>
                </c:pt>
                <c:pt idx="1991">
                  <c:v>1.1495725263098295</c:v>
                </c:pt>
                <c:pt idx="1992">
                  <c:v>1.1369450771067315</c:v>
                </c:pt>
                <c:pt idx="1993">
                  <c:v>1.1315751212809881</c:v>
                </c:pt>
                <c:pt idx="1994">
                  <c:v>1.1602238471010065</c:v>
                </c:pt>
                <c:pt idx="1995">
                  <c:v>1.1326197313600161</c:v>
                </c:pt>
                <c:pt idx="1996">
                  <c:v>1.1320790630685162</c:v>
                </c:pt>
                <c:pt idx="1997">
                  <c:v>1.1207603776228536</c:v>
                </c:pt>
                <c:pt idx="1998">
                  <c:v>1.0950639797079784</c:v>
                </c:pt>
                <c:pt idx="1999">
                  <c:v>1.0905834629232802</c:v>
                </c:pt>
                <c:pt idx="2000">
                  <c:v>1.0700822112885509</c:v>
                </c:pt>
                <c:pt idx="2001">
                  <c:v>1.0751119661240862</c:v>
                </c:pt>
                <c:pt idx="2002">
                  <c:v>1.0553818843104734</c:v>
                </c:pt>
                <c:pt idx="2003">
                  <c:v>1.0061830083611158</c:v>
                </c:pt>
                <c:pt idx="2004">
                  <c:v>1.0647865884477392</c:v>
                </c:pt>
                <c:pt idx="2005">
                  <c:v>1.070825846455977</c:v>
                </c:pt>
                <c:pt idx="2006">
                  <c:v>1.111388501603479</c:v>
                </c:pt>
                <c:pt idx="2007">
                  <c:v>1.1093885016034783</c:v>
                </c:pt>
                <c:pt idx="2008">
                  <c:v>1.1396197393354299</c:v>
                </c:pt>
                <c:pt idx="2009">
                  <c:v>1.1763733170937427</c:v>
                </c:pt>
                <c:pt idx="2010">
                  <c:v>1.1763058747760606</c:v>
                </c:pt>
                <c:pt idx="2011">
                  <c:v>1.1557496543370545</c:v>
                </c:pt>
                <c:pt idx="2012">
                  <c:v>1.165474219070707</c:v>
                </c:pt>
                <c:pt idx="2013">
                  <c:v>1.1607053023493115</c:v>
                </c:pt>
                <c:pt idx="2014">
                  <c:v>1.177571411771261</c:v>
                </c:pt>
                <c:pt idx="2015">
                  <c:v>1.2060225882812539</c:v>
                </c:pt>
                <c:pt idx="2016">
                  <c:v>1.2230441335165301</c:v>
                </c:pt>
                <c:pt idx="2017">
                  <c:v>1.2206273008801349</c:v>
                </c:pt>
                <c:pt idx="2018">
                  <c:v>1.1859008021337987</c:v>
                </c:pt>
                <c:pt idx="2019">
                  <c:v>1.1581162035971699</c:v>
                </c:pt>
                <c:pt idx="2020">
                  <c:v>1.1745932819046079</c:v>
                </c:pt>
                <c:pt idx="2021">
                  <c:v>1.1926248703893685</c:v>
                </c:pt>
                <c:pt idx="2022">
                  <c:v>1.2238189972299924</c:v>
                </c:pt>
                <c:pt idx="2023">
                  <c:v>1.2325860707933494</c:v>
                </c:pt>
                <c:pt idx="2024">
                  <c:v>1.1952231272610923</c:v>
                </c:pt>
                <c:pt idx="2025">
                  <c:v>1.2059465073618387</c:v>
                </c:pt>
                <c:pt idx="2026">
                  <c:v>1.1910488269280455</c:v>
                </c:pt>
                <c:pt idx="2027">
                  <c:v>1.2221402847441469</c:v>
                </c:pt>
                <c:pt idx="2028">
                  <c:v>1.2092950630702948</c:v>
                </c:pt>
                <c:pt idx="2029">
                  <c:v>1.2002938638064551</c:v>
                </c:pt>
                <c:pt idx="2030">
                  <c:v>1.2007441958411826</c:v>
                </c:pt>
                <c:pt idx="2031">
                  <c:v>1.1967916827156904</c:v>
                </c:pt>
                <c:pt idx="2032">
                  <c:v>1.19579168271569</c:v>
                </c:pt>
                <c:pt idx="2033">
                  <c:v>1.1916669109912092</c:v>
                </c:pt>
                <c:pt idx="2034">
                  <c:v>1.240279654922043</c:v>
                </c:pt>
                <c:pt idx="2035">
                  <c:v>1.2887567892037639</c:v>
                </c:pt>
                <c:pt idx="2036">
                  <c:v>1.2781941440831215</c:v>
                </c:pt>
                <c:pt idx="2037">
                  <c:v>1.2431643815816749</c:v>
                </c:pt>
                <c:pt idx="2038">
                  <c:v>1.2380640609940414</c:v>
                </c:pt>
                <c:pt idx="2039">
                  <c:v>1.2359076845241379</c:v>
                </c:pt>
                <c:pt idx="2040">
                  <c:v>1.2137985619111493</c:v>
                </c:pt>
                <c:pt idx="2041">
                  <c:v>1.1737748974986575</c:v>
                </c:pt>
                <c:pt idx="2042">
                  <c:v>1.2008878981084674</c:v>
                </c:pt>
                <c:pt idx="2043">
                  <c:v>1.2177539304328606</c:v>
                </c:pt>
                <c:pt idx="2044">
                  <c:v>1.2836186345056717</c:v>
                </c:pt>
                <c:pt idx="2045">
                  <c:v>1.2693534272672924</c:v>
                </c:pt>
                <c:pt idx="2046">
                  <c:v>1.2769159397189993</c:v>
                </c:pt>
                <c:pt idx="2047">
                  <c:v>1.3053107649616038</c:v>
                </c:pt>
                <c:pt idx="2048">
                  <c:v>1.3157432486799872</c:v>
                </c:pt>
                <c:pt idx="2049">
                  <c:v>1.3240998712756973</c:v>
                </c:pt>
                <c:pt idx="2050">
                  <c:v>1.3536573025196574</c:v>
                </c:pt>
                <c:pt idx="2051">
                  <c:v>1.3625926985177621</c:v>
                </c:pt>
                <c:pt idx="2052">
                  <c:v>1.258880462684643</c:v>
                </c:pt>
                <c:pt idx="2053">
                  <c:v>1.2252309284799878</c:v>
                </c:pt>
                <c:pt idx="2054">
                  <c:v>1.2573259681308189</c:v>
                </c:pt>
                <c:pt idx="2055">
                  <c:v>1.241837577010612</c:v>
                </c:pt>
                <c:pt idx="2056">
                  <c:v>1.2408375770106117</c:v>
                </c:pt>
                <c:pt idx="2057">
                  <c:v>1.2412579504952692</c:v>
                </c:pt>
                <c:pt idx="2058">
                  <c:v>1.2034696924884329</c:v>
                </c:pt>
                <c:pt idx="2059">
                  <c:v>1.2097284414359626</c:v>
                </c:pt>
                <c:pt idx="2060">
                  <c:v>1.1831670189091472</c:v>
                </c:pt>
                <c:pt idx="2061">
                  <c:v>1.2615059094578136</c:v>
                </c:pt>
                <c:pt idx="2062">
                  <c:v>1.2432995977047039</c:v>
                </c:pt>
                <c:pt idx="2063">
                  <c:v>1.271140692568121</c:v>
                </c:pt>
                <c:pt idx="2064">
                  <c:v>1.2978669240187655</c:v>
                </c:pt>
                <c:pt idx="2065">
                  <c:v>1.2968669240187651</c:v>
                </c:pt>
                <c:pt idx="2066">
                  <c:v>1.2754350555084173</c:v>
                </c:pt>
                <c:pt idx="2067">
                  <c:v>1.2546738635916768</c:v>
                </c:pt>
                <c:pt idx="2068">
                  <c:v>1.2799450167789965</c:v>
                </c:pt>
                <c:pt idx="2069">
                  <c:v>1.3314468518440981</c:v>
                </c:pt>
                <c:pt idx="2070">
                  <c:v>1.3054654135986938</c:v>
                </c:pt>
                <c:pt idx="2071">
                  <c:v>1.3122493632703085</c:v>
                </c:pt>
                <c:pt idx="2072">
                  <c:v>1.3212005377878899</c:v>
                </c:pt>
                <c:pt idx="2073">
                  <c:v>1.2880978780454591</c:v>
                </c:pt>
                <c:pt idx="2074">
                  <c:v>1.3136020124762826</c:v>
                </c:pt>
                <c:pt idx="2075">
                  <c:v>1.3028273558613277</c:v>
                </c:pt>
                <c:pt idx="2076">
                  <c:v>1.3202604764439601</c:v>
                </c:pt>
                <c:pt idx="2077">
                  <c:v>1.3194066367975772</c:v>
                </c:pt>
                <c:pt idx="2078">
                  <c:v>1.3204703264571869</c:v>
                </c:pt>
                <c:pt idx="2079">
                  <c:v>1.275617551357251</c:v>
                </c:pt>
                <c:pt idx="2080">
                  <c:v>1.2619863666027138</c:v>
                </c:pt>
                <c:pt idx="2081">
                  <c:v>1.2437471139942433</c:v>
                </c:pt>
                <c:pt idx="2082">
                  <c:v>1.2253033772052966</c:v>
                </c:pt>
                <c:pt idx="2083">
                  <c:v>1.2299492696498948</c:v>
                </c:pt>
                <c:pt idx="2084">
                  <c:v>1.2426655747014426</c:v>
                </c:pt>
                <c:pt idx="2085">
                  <c:v>1.2114251740099089</c:v>
                </c:pt>
                <c:pt idx="2086">
                  <c:v>1.1958287427510088</c:v>
                </c:pt>
                <c:pt idx="2087">
                  <c:v>1.1418645947756421</c:v>
                </c:pt>
                <c:pt idx="2088">
                  <c:v>1.1517514905334805</c:v>
                </c:pt>
                <c:pt idx="2089">
                  <c:v>1.1518119662497348</c:v>
                </c:pt>
                <c:pt idx="2090">
                  <c:v>1.14338954671328</c:v>
                </c:pt>
                <c:pt idx="2091">
                  <c:v>1.0913895467132795</c:v>
                </c:pt>
                <c:pt idx="2092">
                  <c:v>1.0887176315691391</c:v>
                </c:pt>
                <c:pt idx="2093">
                  <c:v>1.0910270947456944</c:v>
                </c:pt>
                <c:pt idx="2094">
                  <c:v>1.0826146686467704</c:v>
                </c:pt>
                <c:pt idx="2095">
                  <c:v>1.0914321992019378</c:v>
                </c:pt>
                <c:pt idx="2096">
                  <c:v>1.0904217464807422</c:v>
                </c:pt>
                <c:pt idx="2097">
                  <c:v>1.1178392392550078</c:v>
                </c:pt>
                <c:pt idx="2098">
                  <c:v>1.128496066958772</c:v>
                </c:pt>
                <c:pt idx="2099">
                  <c:v>1.1000705399421973</c:v>
                </c:pt>
                <c:pt idx="2100">
                  <c:v>1.0595437886693011</c:v>
                </c:pt>
                <c:pt idx="2101">
                  <c:v>1.0435437886693011</c:v>
                </c:pt>
                <c:pt idx="2102">
                  <c:v>1.0276461907328409</c:v>
                </c:pt>
                <c:pt idx="2103">
                  <c:v>1.0366689087324019</c:v>
                </c:pt>
                <c:pt idx="2104">
                  <c:v>1.0472951832059092</c:v>
                </c:pt>
                <c:pt idx="2105">
                  <c:v>1.0323451789382494</c:v>
                </c:pt>
                <c:pt idx="2106">
                  <c:v>1.0318892137538853</c:v>
                </c:pt>
                <c:pt idx="2107">
                  <c:v>1.0470986374690643</c:v>
                </c:pt>
                <c:pt idx="2108">
                  <c:v>1.0843753763526394</c:v>
                </c:pt>
                <c:pt idx="2109">
                  <c:v>1.1124702869733776</c:v>
                </c:pt>
                <c:pt idx="2110">
                  <c:v>1.0801262985506659</c:v>
                </c:pt>
                <c:pt idx="2111">
                  <c:v>1.0909501351913873</c:v>
                </c:pt>
                <c:pt idx="2112">
                  <c:v>1.096164599849101</c:v>
                </c:pt>
                <c:pt idx="2113">
                  <c:v>1.0813091692827275</c:v>
                </c:pt>
                <c:pt idx="2114">
                  <c:v>1.0648533923701615</c:v>
                </c:pt>
                <c:pt idx="2115">
                  <c:v>1.0174639161060099</c:v>
                </c:pt>
                <c:pt idx="2116">
                  <c:v>1.0092821941631112</c:v>
                </c:pt>
                <c:pt idx="2117">
                  <c:v>1.0446780276924326</c:v>
                </c:pt>
                <c:pt idx="2118">
                  <c:v>1.0521155711489252</c:v>
                </c:pt>
                <c:pt idx="2119">
                  <c:v>1.0250209879818728</c:v>
                </c:pt>
                <c:pt idx="2120">
                  <c:v>1.0292309753454036</c:v>
                </c:pt>
                <c:pt idx="2121">
                  <c:v>1.0404511006788688</c:v>
                </c:pt>
                <c:pt idx="2122">
                  <c:v>1.060167015361456</c:v>
                </c:pt>
                <c:pt idx="2123">
                  <c:v>1.0341649034941645</c:v>
                </c:pt>
                <c:pt idx="2124">
                  <c:v>1.0290788606931685</c:v>
                </c:pt>
                <c:pt idx="2125">
                  <c:v>0.98496650914431783</c:v>
                </c:pt>
                <c:pt idx="2126">
                  <c:v>0.98396650914431749</c:v>
                </c:pt>
                <c:pt idx="2127">
                  <c:v>0.96751974890672265</c:v>
                </c:pt>
                <c:pt idx="2128">
                  <c:v>0.94854026310368411</c:v>
                </c:pt>
                <c:pt idx="2129">
                  <c:v>0.95721339100957525</c:v>
                </c:pt>
                <c:pt idx="2130">
                  <c:v>0.94941335711730623</c:v>
                </c:pt>
                <c:pt idx="2131">
                  <c:v>0.96157340879986108</c:v>
                </c:pt>
                <c:pt idx="2132">
                  <c:v>0.9791031270267414</c:v>
                </c:pt>
                <c:pt idx="2133">
                  <c:v>1.0073540670875154</c:v>
                </c:pt>
                <c:pt idx="2134">
                  <c:v>1.0303703140081755</c:v>
                </c:pt>
                <c:pt idx="2135">
                  <c:v>1.0642296517904457</c:v>
                </c:pt>
                <c:pt idx="2136">
                  <c:v>1.1123452165976628</c:v>
                </c:pt>
                <c:pt idx="2137">
                  <c:v>1.1049193135813482</c:v>
                </c:pt>
                <c:pt idx="2138">
                  <c:v>1.1286661164422043</c:v>
                </c:pt>
                <c:pt idx="2139">
                  <c:v>1.1253871114649598</c:v>
                </c:pt>
                <c:pt idx="2140">
                  <c:v>1.1362787540063142</c:v>
                </c:pt>
                <c:pt idx="2141">
                  <c:v>1.1486584977538357</c:v>
                </c:pt>
                <c:pt idx="2142">
                  <c:v>1.1288722245936507</c:v>
                </c:pt>
                <c:pt idx="2143">
                  <c:v>1.1333654996288578</c:v>
                </c:pt>
                <c:pt idx="2144">
                  <c:v>1.1105482406894023</c:v>
                </c:pt>
                <c:pt idx="2145">
                  <c:v>1.1244181290598556</c:v>
                </c:pt>
                <c:pt idx="2146">
                  <c:v>1.1068458994067401</c:v>
                </c:pt>
                <c:pt idx="2147">
                  <c:v>1.1209272857880341</c:v>
                </c:pt>
                <c:pt idx="2148">
                  <c:v>1.1027493939778354</c:v>
                </c:pt>
                <c:pt idx="2149">
                  <c:v>1.1226819763190994</c:v>
                </c:pt>
                <c:pt idx="2150">
                  <c:v>1.0931231067401876</c:v>
                </c:pt>
                <c:pt idx="2151">
                  <c:v>1.121236315465171</c:v>
                </c:pt>
                <c:pt idx="2152">
                  <c:v>1.1342590524952838</c:v>
                </c:pt>
                <c:pt idx="2153">
                  <c:v>1.1784434618331945</c:v>
                </c:pt>
                <c:pt idx="2154">
                  <c:v>1.2122897106167363</c:v>
                </c:pt>
                <c:pt idx="2155">
                  <c:v>1.2588310109032159</c:v>
                </c:pt>
                <c:pt idx="2156">
                  <c:v>1.2434597149764537</c:v>
                </c:pt>
                <c:pt idx="2157">
                  <c:v>1.2525416457096856</c:v>
                </c:pt>
                <c:pt idx="2158">
                  <c:v>1.2418075264276416</c:v>
                </c:pt>
                <c:pt idx="2159">
                  <c:v>1.2828746836935725</c:v>
                </c:pt>
                <c:pt idx="2160">
                  <c:v>1.3083051604421838</c:v>
                </c:pt>
                <c:pt idx="2161">
                  <c:v>1.3157988452800948</c:v>
                </c:pt>
                <c:pt idx="2162">
                  <c:v>1.3064131760895847</c:v>
                </c:pt>
                <c:pt idx="2163">
                  <c:v>1.3281454609721299</c:v>
                </c:pt>
                <c:pt idx="2164">
                  <c:v>1.3441350803684582</c:v>
                </c:pt>
                <c:pt idx="2165">
                  <c:v>1.3309650823400858</c:v>
                </c:pt>
                <c:pt idx="2166">
                  <c:v>1.3411777451621472</c:v>
                </c:pt>
                <c:pt idx="2167">
                  <c:v>1.3832294726041576</c:v>
                </c:pt>
                <c:pt idx="2168">
                  <c:v>1.3757111731240679</c:v>
                </c:pt>
                <c:pt idx="2169">
                  <c:v>1.3411260593425904</c:v>
                </c:pt>
                <c:pt idx="2170">
                  <c:v>1.3073946410499415</c:v>
                </c:pt>
                <c:pt idx="2171">
                  <c:v>1.3541961580129431</c:v>
                </c:pt>
                <c:pt idx="2172">
                  <c:v>1.3592468632126042</c:v>
                </c:pt>
                <c:pt idx="2173">
                  <c:v>1.379715877215328</c:v>
                </c:pt>
                <c:pt idx="2174">
                  <c:v>1.3909079651639491</c:v>
                </c:pt>
                <c:pt idx="2175">
                  <c:v>1.419907965163949</c:v>
                </c:pt>
                <c:pt idx="2176">
                  <c:v>1.4308373857463197</c:v>
                </c:pt>
                <c:pt idx="2177">
                  <c:v>1.4122357799814651</c:v>
                </c:pt>
                <c:pt idx="2178">
                  <c:v>1.4204390159623834</c:v>
                </c:pt>
                <c:pt idx="2179">
                  <c:v>1.4092480521275323</c:v>
                </c:pt>
                <c:pt idx="2180">
                  <c:v>1.3911409981151897</c:v>
                </c:pt>
                <c:pt idx="2181">
                  <c:v>1.3770903391981948</c:v>
                </c:pt>
                <c:pt idx="2182">
                  <c:v>1.380905214013473</c:v>
                </c:pt>
                <c:pt idx="2183">
                  <c:v>1.3628972207808641</c:v>
                </c:pt>
                <c:pt idx="2184">
                  <c:v>1.410312338329514</c:v>
                </c:pt>
                <c:pt idx="2185">
                  <c:v>1.4523148146703475</c:v>
                </c:pt>
                <c:pt idx="2186">
                  <c:v>1.4217544150173591</c:v>
                </c:pt>
                <c:pt idx="2187">
                  <c:v>1.4084146612512738</c:v>
                </c:pt>
                <c:pt idx="2188">
                  <c:v>1.4486089137093483</c:v>
                </c:pt>
                <c:pt idx="2189">
                  <c:v>1.4037980861941373</c:v>
                </c:pt>
                <c:pt idx="2190">
                  <c:v>1.3586263491733526</c:v>
                </c:pt>
                <c:pt idx="2191">
                  <c:v>1.3670912171469976</c:v>
                </c:pt>
                <c:pt idx="2192">
                  <c:v>1.3830613937802418</c:v>
                </c:pt>
                <c:pt idx="2193">
                  <c:v>1.3929395414614696</c:v>
                </c:pt>
                <c:pt idx="2194">
                  <c:v>1.3958910288637947</c:v>
                </c:pt>
                <c:pt idx="2195">
                  <c:v>1.3926025287012047</c:v>
                </c:pt>
                <c:pt idx="2196">
                  <c:v>1.3926025287012047</c:v>
                </c:pt>
                <c:pt idx="2197">
                  <c:v>1.395517216182645</c:v>
                </c:pt>
                <c:pt idx="2198">
                  <c:v>1.4338897109574837</c:v>
                </c:pt>
                <c:pt idx="2199">
                  <c:v>1.4196882048173451</c:v>
                </c:pt>
                <c:pt idx="2200">
                  <c:v>1.3876905654491782</c:v>
                </c:pt>
                <c:pt idx="2201">
                  <c:v>1.3731073415556425</c:v>
                </c:pt>
                <c:pt idx="2202">
                  <c:v>1.3502950322982059</c:v>
                </c:pt>
                <c:pt idx="2203">
                  <c:v>1.3545234588941266</c:v>
                </c:pt>
                <c:pt idx="2204">
                  <c:v>1.3329191039549189</c:v>
                </c:pt>
                <c:pt idx="2205">
                  <c:v>1.3198429979226338</c:v>
                </c:pt>
                <c:pt idx="2206">
                  <c:v>1.3137728966987918</c:v>
                </c:pt>
                <c:pt idx="2207">
                  <c:v>1.3006226494405269</c:v>
                </c:pt>
                <c:pt idx="2208">
                  <c:v>1.3304298305197833</c:v>
                </c:pt>
                <c:pt idx="2209">
                  <c:v>1.3569079733981342</c:v>
                </c:pt>
                <c:pt idx="2210">
                  <c:v>1.3711948879553608</c:v>
                </c:pt>
                <c:pt idx="2211">
                  <c:v>1.3744197322394145</c:v>
                </c:pt>
                <c:pt idx="2212">
                  <c:v>1.3813345772742283</c:v>
                </c:pt>
                <c:pt idx="2213">
                  <c:v>1.378513988198085</c:v>
                </c:pt>
                <c:pt idx="2214">
                  <c:v>1.4024349497345527</c:v>
                </c:pt>
                <c:pt idx="2215">
                  <c:v>1.414795256123984</c:v>
                </c:pt>
                <c:pt idx="2216">
                  <c:v>1.4240529820777086</c:v>
                </c:pt>
                <c:pt idx="2217">
                  <c:v>1.3994713476765233</c:v>
                </c:pt>
                <c:pt idx="2218">
                  <c:v>1.4228067792705881</c:v>
                </c:pt>
                <c:pt idx="2219">
                  <c:v>1.4199920360140865</c:v>
                </c:pt>
                <c:pt idx="2220">
                  <c:v>1.4182663579730947</c:v>
                </c:pt>
                <c:pt idx="2221">
                  <c:v>1.4047406381868486</c:v>
                </c:pt>
                <c:pt idx="2222">
                  <c:v>1.4047406381868486</c:v>
                </c:pt>
                <c:pt idx="2223">
                  <c:v>1.428039735649433</c:v>
                </c:pt>
                <c:pt idx="2224">
                  <c:v>1.419921177056537</c:v>
                </c:pt>
                <c:pt idx="2225">
                  <c:v>1.3812907704843109</c:v>
                </c:pt>
                <c:pt idx="2226">
                  <c:v>1.3769780941272476</c:v>
                </c:pt>
                <c:pt idx="2227">
                  <c:v>1.3571563354795835</c:v>
                </c:pt>
                <c:pt idx="2228">
                  <c:v>1.3107186363840491</c:v>
                </c:pt>
                <c:pt idx="2229">
                  <c:v>1.3172302549742669</c:v>
                </c:pt>
                <c:pt idx="2230">
                  <c:v>1.3350104266082621</c:v>
                </c:pt>
                <c:pt idx="2231">
                  <c:v>1.3107120656792439</c:v>
                </c:pt>
                <c:pt idx="2232">
                  <c:v>1.3335824885003555</c:v>
                </c:pt>
                <c:pt idx="2233">
                  <c:v>1.3151248228889312</c:v>
                </c:pt>
                <c:pt idx="2234">
                  <c:v>1.3118619659481237</c:v>
                </c:pt>
                <c:pt idx="2235">
                  <c:v>1.3078428454230657</c:v>
                </c:pt>
                <c:pt idx="2236">
                  <c:v>1.3050709202401167</c:v>
                </c:pt>
                <c:pt idx="2237">
                  <c:v>1.3146675476239889</c:v>
                </c:pt>
                <c:pt idx="2238">
                  <c:v>1.3139229577220073</c:v>
                </c:pt>
                <c:pt idx="2239">
                  <c:v>1.3222453075159324</c:v>
                </c:pt>
                <c:pt idx="2240">
                  <c:v>1.3130544220638702</c:v>
                </c:pt>
                <c:pt idx="2241">
                  <c:v>1.3518255347931092</c:v>
                </c:pt>
                <c:pt idx="2242">
                  <c:v>1.3351233350206941</c:v>
                </c:pt>
                <c:pt idx="2243">
                  <c:v>1.3199037496303339</c:v>
                </c:pt>
                <c:pt idx="2244">
                  <c:v>1.2902069552358952</c:v>
                </c:pt>
                <c:pt idx="2245">
                  <c:v>1.282972239699177</c:v>
                </c:pt>
                <c:pt idx="2246">
                  <c:v>1.2745104927419071</c:v>
                </c:pt>
                <c:pt idx="2247">
                  <c:v>1.3057363399547279</c:v>
                </c:pt>
                <c:pt idx="2248">
                  <c:v>1.3232283149352915</c:v>
                </c:pt>
                <c:pt idx="2249">
                  <c:v>1.3255151584342881</c:v>
                </c:pt>
                <c:pt idx="2250">
                  <c:v>1.3277050111564392</c:v>
                </c:pt>
                <c:pt idx="2251">
                  <c:v>1.3203488002030914</c:v>
                </c:pt>
                <c:pt idx="2252">
                  <c:v>1.2817392330265811</c:v>
                </c:pt>
                <c:pt idx="2253">
                  <c:v>1.2720996519866281</c:v>
                </c:pt>
                <c:pt idx="2254">
                  <c:v>1.2564917691030217</c:v>
                </c:pt>
                <c:pt idx="2255">
                  <c:v>1.2488662861814097</c:v>
                </c:pt>
                <c:pt idx="2256">
                  <c:v>1.2369647147566702</c:v>
                </c:pt>
                <c:pt idx="2257">
                  <c:v>1.2259832941678388</c:v>
                </c:pt>
                <c:pt idx="2258">
                  <c:v>1.2249892073228903</c:v>
                </c:pt>
                <c:pt idx="2259">
                  <c:v>1.2116039389172002</c:v>
                </c:pt>
                <c:pt idx="2260">
                  <c:v>1.2066122531828141</c:v>
                </c:pt>
                <c:pt idx="2261">
                  <c:v>1.2044153210407558</c:v>
                </c:pt>
                <c:pt idx="2262">
                  <c:v>1.1980439607488451</c:v>
                </c:pt>
                <c:pt idx="2263">
                  <c:v>1.1910603929001606</c:v>
                </c:pt>
                <c:pt idx="2264">
                  <c:v>1.2033075814538066</c:v>
                </c:pt>
                <c:pt idx="2265">
                  <c:v>1.1883828977189843</c:v>
                </c:pt>
                <c:pt idx="2266">
                  <c:v>1.187382897718984</c:v>
                </c:pt>
                <c:pt idx="2267">
                  <c:v>1.2330535725728415</c:v>
                </c:pt>
                <c:pt idx="2268">
                  <c:v>1.2517543729533829</c:v>
                </c:pt>
                <c:pt idx="2269">
                  <c:v>1.2413997375682104</c:v>
                </c:pt>
                <c:pt idx="2270">
                  <c:v>1.2340336880314284</c:v>
                </c:pt>
                <c:pt idx="2271">
                  <c:v>1.2502545951854724</c:v>
                </c:pt>
                <c:pt idx="2272">
                  <c:v>1.2283603834014087</c:v>
                </c:pt>
                <c:pt idx="2273">
                  <c:v>1.2293195011507398</c:v>
                </c:pt>
                <c:pt idx="2274">
                  <c:v>1.2300532324307127</c:v>
                </c:pt>
                <c:pt idx="2275">
                  <c:v>1.2061429129418739</c:v>
                </c:pt>
                <c:pt idx="2276">
                  <c:v>1.2132696319584779</c:v>
                </c:pt>
                <c:pt idx="2277">
                  <c:v>1.1935444658036722</c:v>
                </c:pt>
                <c:pt idx="2278">
                  <c:v>1.1724214807126483</c:v>
                </c:pt>
                <c:pt idx="2279">
                  <c:v>1.1690735009299109</c:v>
                </c:pt>
                <c:pt idx="2280">
                  <c:v>1.1309879143957362</c:v>
                </c:pt>
                <c:pt idx="2281">
                  <c:v>1.1156028406059839</c:v>
                </c:pt>
                <c:pt idx="2282">
                  <c:v>1.112175981364274</c:v>
                </c:pt>
                <c:pt idx="2283">
                  <c:v>1.1283027970112984</c:v>
                </c:pt>
                <c:pt idx="2284">
                  <c:v>1.1491618304917823</c:v>
                </c:pt>
                <c:pt idx="2285">
                  <c:v>1.1273772370408182</c:v>
                </c:pt>
                <c:pt idx="2286">
                  <c:v>1.1573772370408184</c:v>
                </c:pt>
                <c:pt idx="2287">
                  <c:v>1.1485630652860843</c:v>
                </c:pt>
                <c:pt idx="2288">
                  <c:v>1.1344443604499972</c:v>
                </c:pt>
                <c:pt idx="2289">
                  <c:v>1.133443707131442</c:v>
                </c:pt>
                <c:pt idx="2290">
                  <c:v>1.1473340814666608</c:v>
                </c:pt>
                <c:pt idx="2291">
                  <c:v>1.1779410261736336</c:v>
                </c:pt>
                <c:pt idx="2292">
                  <c:v>1.1769410261736333</c:v>
                </c:pt>
                <c:pt idx="2293">
                  <c:v>1.2009428483252131</c:v>
                </c:pt>
                <c:pt idx="2294">
                  <c:v>1.2138587799192688</c:v>
                </c:pt>
                <c:pt idx="2295">
                  <c:v>1.2064699942064667</c:v>
                </c:pt>
                <c:pt idx="2296">
                  <c:v>1.2195736446840897</c:v>
                </c:pt>
                <c:pt idx="2297">
                  <c:v>1.1995302509925203</c:v>
                </c:pt>
                <c:pt idx="2298">
                  <c:v>1.1989752623050185</c:v>
                </c:pt>
                <c:pt idx="2299">
                  <c:v>1.1833317613975947</c:v>
                </c:pt>
                <c:pt idx="2300">
                  <c:v>1.1880884798121505</c:v>
                </c:pt>
                <c:pt idx="2301">
                  <c:v>1.1786811587622577</c:v>
                </c:pt>
                <c:pt idx="2302">
                  <c:v>1.1942613402121376</c:v>
                </c:pt>
                <c:pt idx="2303">
                  <c:v>1.1867749075203351</c:v>
                </c:pt>
                <c:pt idx="2304">
                  <c:v>1.1712630498042902</c:v>
                </c:pt>
                <c:pt idx="2305">
                  <c:v>1.1477845079880824</c:v>
                </c:pt>
                <c:pt idx="2306">
                  <c:v>1.1353570660397443</c:v>
                </c:pt>
                <c:pt idx="2307">
                  <c:v>1.1032386426358514</c:v>
                </c:pt>
                <c:pt idx="2308">
                  <c:v>1.0992488002215062</c:v>
                </c:pt>
                <c:pt idx="2309">
                  <c:v>1.0752205303325901</c:v>
                </c:pt>
                <c:pt idx="2310">
                  <c:v>1.0679354672673425</c:v>
                </c:pt>
                <c:pt idx="2311">
                  <c:v>1.1163521152811402</c:v>
                </c:pt>
                <c:pt idx="2312">
                  <c:v>1.1084307393261863</c:v>
                </c:pt>
                <c:pt idx="2313">
                  <c:v>1.0912645835233636</c:v>
                </c:pt>
                <c:pt idx="2314">
                  <c:v>1.0720744475420503</c:v>
                </c:pt>
                <c:pt idx="2315">
                  <c:v>1.0787103682335735</c:v>
                </c:pt>
                <c:pt idx="2316">
                  <c:v>1.0465620863115461</c:v>
                </c:pt>
                <c:pt idx="2317">
                  <c:v>1.0469040654116046</c:v>
                </c:pt>
                <c:pt idx="2318">
                  <c:v>1.0267317672541605</c:v>
                </c:pt>
                <c:pt idx="2319">
                  <c:v>1.0211347561905253</c:v>
                </c:pt>
                <c:pt idx="2320">
                  <c:v>1.0309214188662787</c:v>
                </c:pt>
                <c:pt idx="2321">
                  <c:v>1.0387917023158346</c:v>
                </c:pt>
                <c:pt idx="2322">
                  <c:v>1.0289153160477911</c:v>
                </c:pt>
                <c:pt idx="2323">
                  <c:v>1.018925949513628</c:v>
                </c:pt>
                <c:pt idx="2324">
                  <c:v>1.0150188665491129</c:v>
                </c:pt>
                <c:pt idx="2325">
                  <c:v>1.0140188665491126</c:v>
                </c:pt>
                <c:pt idx="2326">
                  <c:v>1.009888831126033</c:v>
                </c:pt>
                <c:pt idx="2327">
                  <c:v>1.006828053018749</c:v>
                </c:pt>
                <c:pt idx="2328">
                  <c:v>1.0020467273212885</c:v>
                </c:pt>
                <c:pt idx="2329">
                  <c:v>1.0096970402504208</c:v>
                </c:pt>
                <c:pt idx="2330">
                  <c:v>0.99946683983082085</c:v>
                </c:pt>
                <c:pt idx="2331">
                  <c:v>0.98019351407809818</c:v>
                </c:pt>
                <c:pt idx="2332">
                  <c:v>0.97955530617608844</c:v>
                </c:pt>
                <c:pt idx="2333">
                  <c:v>0.98717815521511465</c:v>
                </c:pt>
                <c:pt idx="2334">
                  <c:v>0.97621145980399682</c:v>
                </c:pt>
                <c:pt idx="2335">
                  <c:v>0.96956239568077951</c:v>
                </c:pt>
                <c:pt idx="2336">
                  <c:v>1.0047580970948262</c:v>
                </c:pt>
                <c:pt idx="2337">
                  <c:v>1.0032269326206293</c:v>
                </c:pt>
                <c:pt idx="2338">
                  <c:v>1.0065440514777251</c:v>
                </c:pt>
                <c:pt idx="2339">
                  <c:v>1.0494879020460219</c:v>
                </c:pt>
                <c:pt idx="2340">
                  <c:v>1.0595916518418091</c:v>
                </c:pt>
                <c:pt idx="2341">
                  <c:v>1.0524569346787196</c:v>
                </c:pt>
                <c:pt idx="2342">
                  <c:v>1.0452828439920925</c:v>
                </c:pt>
                <c:pt idx="2343">
                  <c:v>1.0648253870881392</c:v>
                </c:pt>
                <c:pt idx="2344">
                  <c:v>1.0591211008613719</c:v>
                </c:pt>
                <c:pt idx="2345">
                  <c:v>1.0492832714192062</c:v>
                </c:pt>
                <c:pt idx="2346">
                  <c:v>1.0791622409757187</c:v>
                </c:pt>
                <c:pt idx="2347">
                  <c:v>1.0580053623063721</c:v>
                </c:pt>
                <c:pt idx="2348">
                  <c:v>1.0754168616253041</c:v>
                </c:pt>
                <c:pt idx="2349">
                  <c:v>1.0772613492159167</c:v>
                </c:pt>
                <c:pt idx="2350">
                  <c:v>1.081577353123663</c:v>
                </c:pt>
                <c:pt idx="2351">
                  <c:v>1.1145773531236625</c:v>
                </c:pt>
                <c:pt idx="2352">
                  <c:v>1.1011676713159009</c:v>
                </c:pt>
                <c:pt idx="2353">
                  <c:v>1.0911844802250386</c:v>
                </c:pt>
                <c:pt idx="2354">
                  <c:v>1.0750747137299506</c:v>
                </c:pt>
                <c:pt idx="2355">
                  <c:v>1.0763300646978289</c:v>
                </c:pt>
                <c:pt idx="2356">
                  <c:v>1.0711682910062423</c:v>
                </c:pt>
                <c:pt idx="2357">
                  <c:v>1.0649691228335181</c:v>
                </c:pt>
                <c:pt idx="2358">
                  <c:v>1.0730371787030926</c:v>
                </c:pt>
                <c:pt idx="2359">
                  <c:v>1.0918378838087319</c:v>
                </c:pt>
                <c:pt idx="2360">
                  <c:v>1.1142059077649034</c:v>
                </c:pt>
                <c:pt idx="2361">
                  <c:v>1.0982059077649033</c:v>
                </c:pt>
                <c:pt idx="2362">
                  <c:v>1.0890335671187898</c:v>
                </c:pt>
                <c:pt idx="2363">
                  <c:v>1.0932300118254199</c:v>
                </c:pt>
                <c:pt idx="2364">
                  <c:v>1.072911892481434</c:v>
                </c:pt>
                <c:pt idx="2365">
                  <c:v>1.0658263232858145</c:v>
                </c:pt>
                <c:pt idx="2366">
                  <c:v>1.0621470437393068</c:v>
                </c:pt>
                <c:pt idx="2367">
                  <c:v>1.073936135115769</c:v>
                </c:pt>
                <c:pt idx="2368">
                  <c:v>1.0827229897190458</c:v>
                </c:pt>
                <c:pt idx="2369">
                  <c:v>1.1010236410513015</c:v>
                </c:pt>
                <c:pt idx="2370">
                  <c:v>1.1153526381208065</c:v>
                </c:pt>
                <c:pt idx="2371">
                  <c:v>1.10857183104992</c:v>
                </c:pt>
                <c:pt idx="2372">
                  <c:v>1.1076316185637829</c:v>
                </c:pt>
                <c:pt idx="2373">
                  <c:v>1.1173373376512865</c:v>
                </c:pt>
                <c:pt idx="2374">
                  <c:v>1.0985852811953043</c:v>
                </c:pt>
                <c:pt idx="2375">
                  <c:v>1.1058396363839949</c:v>
                </c:pt>
                <c:pt idx="2376">
                  <c:v>1.0984120194284781</c:v>
                </c:pt>
                <c:pt idx="2377">
                  <c:v>1.0702539509416225</c:v>
                </c:pt>
                <c:pt idx="2378">
                  <c:v>1.065575242532959</c:v>
                </c:pt>
                <c:pt idx="2379">
                  <c:v>1.0572913713990717</c:v>
                </c:pt>
                <c:pt idx="2380">
                  <c:v>1.0846320835679348</c:v>
                </c:pt>
                <c:pt idx="2381">
                  <c:v>1.0885429207536781</c:v>
                </c:pt>
                <c:pt idx="2382">
                  <c:v>1.092636404436286</c:v>
                </c:pt>
                <c:pt idx="2383">
                  <c:v>1.0675386877010054</c:v>
                </c:pt>
                <c:pt idx="2384">
                  <c:v>1.0558330959938882</c:v>
                </c:pt>
                <c:pt idx="2385">
                  <c:v>1.036466483978308</c:v>
                </c:pt>
                <c:pt idx="2386">
                  <c:v>1.0354664839783077</c:v>
                </c:pt>
                <c:pt idx="2387">
                  <c:v>1.0309514326222553</c:v>
                </c:pt>
                <c:pt idx="2388">
                  <c:v>1.0286071991070482</c:v>
                </c:pt>
                <c:pt idx="2389">
                  <c:v>1.0387244826119275</c:v>
                </c:pt>
                <c:pt idx="2390">
                  <c:v>1.0317551780473018</c:v>
                </c:pt>
                <c:pt idx="2391">
                  <c:v>1.0039161887610515</c:v>
                </c:pt>
                <c:pt idx="2392">
                  <c:v>1.0200107012468811</c:v>
                </c:pt>
                <c:pt idx="2393">
                  <c:v>1.045763621518665</c:v>
                </c:pt>
                <c:pt idx="2394">
                  <c:v>1.0568750814441215</c:v>
                </c:pt>
                <c:pt idx="2395">
                  <c:v>1.0474709133540694</c:v>
                </c:pt>
                <c:pt idx="2396">
                  <c:v>1.0554614861954938</c:v>
                </c:pt>
                <c:pt idx="2397">
                  <c:v>1.0583761704050731</c:v>
                </c:pt>
                <c:pt idx="2398">
                  <c:v>1.0520634661573665</c:v>
                </c:pt>
                <c:pt idx="2399">
                  <c:v>1.0613090415418043</c:v>
                </c:pt>
                <c:pt idx="2400">
                  <c:v>1.0820503340892627</c:v>
                </c:pt>
                <c:pt idx="2401">
                  <c:v>1.0717679219130689</c:v>
                </c:pt>
                <c:pt idx="2402">
                  <c:v>1.0793770375108096</c:v>
                </c:pt>
                <c:pt idx="2403">
                  <c:v>1.1098283122880819</c:v>
                </c:pt>
                <c:pt idx="2404">
                  <c:v>1.0983253228893943</c:v>
                </c:pt>
                <c:pt idx="2405">
                  <c:v>1.0961351299461297</c:v>
                </c:pt>
                <c:pt idx="2406">
                  <c:v>1.1091568560332803</c:v>
                </c:pt>
                <c:pt idx="2407">
                  <c:v>1.10880155739037</c:v>
                </c:pt>
                <c:pt idx="2408">
                  <c:v>1.1191578945757454</c:v>
                </c:pt>
                <c:pt idx="2409">
                  <c:v>1.1574340445752087</c:v>
                </c:pt>
                <c:pt idx="2410">
                  <c:v>1.161009571469477</c:v>
                </c:pt>
                <c:pt idx="2411">
                  <c:v>1.1437718970192119</c:v>
                </c:pt>
                <c:pt idx="2412">
                  <c:v>1.1637393372009903</c:v>
                </c:pt>
                <c:pt idx="2413">
                  <c:v>1.1924466094793162</c:v>
                </c:pt>
                <c:pt idx="2414">
                  <c:v>1.174073698293796</c:v>
                </c:pt>
                <c:pt idx="2415">
                  <c:v>1.1917981490452521</c:v>
                </c:pt>
                <c:pt idx="2416">
                  <c:v>1.2277981490452525</c:v>
                </c:pt>
                <c:pt idx="2417">
                  <c:v>1.1968235114240775</c:v>
                </c:pt>
                <c:pt idx="2418">
                  <c:v>1.2075443475896979</c:v>
                </c:pt>
                <c:pt idx="2419">
                  <c:v>1.2078906213691907</c:v>
                </c:pt>
                <c:pt idx="2420">
                  <c:v>1.2213988883385332</c:v>
                </c:pt>
                <c:pt idx="2421">
                  <c:v>1.2343666557644282</c:v>
                </c:pt>
                <c:pt idx="2422">
                  <c:v>1.2328597413890705</c:v>
                </c:pt>
                <c:pt idx="2423">
                  <c:v>1.2223144301703828</c:v>
                </c:pt>
                <c:pt idx="2424">
                  <c:v>1.2236584162724604</c:v>
                </c:pt>
                <c:pt idx="2425">
                  <c:v>1.2231094010407579</c:v>
                </c:pt>
                <c:pt idx="2426">
                  <c:v>1.2000228071800709</c:v>
                </c:pt>
                <c:pt idx="2427">
                  <c:v>1.1870499016540714</c:v>
                </c:pt>
                <c:pt idx="2428">
                  <c:v>1.1676659036060846</c:v>
                </c:pt>
                <c:pt idx="2429">
                  <c:v>1.1829152604001427</c:v>
                </c:pt>
                <c:pt idx="2430">
                  <c:v>1.1816808160256747</c:v>
                </c:pt>
                <c:pt idx="2431">
                  <c:v>1.1723084124108141</c:v>
                </c:pt>
                <c:pt idx="2432">
                  <c:v>1.1568093553230119</c:v>
                </c:pt>
                <c:pt idx="2433">
                  <c:v>1.1630457116938651</c:v>
                </c:pt>
                <c:pt idx="2434">
                  <c:v>1.1836047485237762</c:v>
                </c:pt>
                <c:pt idx="2435">
                  <c:v>1.2035749711843504</c:v>
                </c:pt>
                <c:pt idx="2436">
                  <c:v>1.1881744832755299</c:v>
                </c:pt>
                <c:pt idx="2437">
                  <c:v>1.1797173961290293</c:v>
                </c:pt>
                <c:pt idx="2438">
                  <c:v>1.1892499792515654</c:v>
                </c:pt>
                <c:pt idx="2439">
                  <c:v>1.1734787525740078</c:v>
                </c:pt>
                <c:pt idx="2440">
                  <c:v>1.1609078575502663</c:v>
                </c:pt>
                <c:pt idx="2441">
                  <c:v>1.1475052399497283</c:v>
                </c:pt>
                <c:pt idx="2442">
                  <c:v>1.1595279213176415</c:v>
                </c:pt>
                <c:pt idx="2443">
                  <c:v>1.1660909130224608</c:v>
                </c:pt>
                <c:pt idx="2444">
                  <c:v>1.1746240257988818</c:v>
                </c:pt>
                <c:pt idx="2445">
                  <c:v>1.1790039869744149</c:v>
                </c:pt>
                <c:pt idx="2446">
                  <c:v>1.1756424662721434</c:v>
                </c:pt>
                <c:pt idx="2447">
                  <c:v>1.1753029190282867</c:v>
                </c:pt>
                <c:pt idx="2448">
                  <c:v>1.1749165659167762</c:v>
                </c:pt>
                <c:pt idx="2449">
                  <c:v>1.1827028517190303</c:v>
                </c:pt>
                <c:pt idx="2450">
                  <c:v>1.203226301176274</c:v>
                </c:pt>
                <c:pt idx="2451">
                  <c:v>1.2012051594931172</c:v>
                </c:pt>
                <c:pt idx="2452">
                  <c:v>1.2315899809657544</c:v>
                </c:pt>
                <c:pt idx="2453">
                  <c:v>1.2541190880308841</c:v>
                </c:pt>
                <c:pt idx="2454">
                  <c:v>1.2480319065160277</c:v>
                </c:pt>
                <c:pt idx="2455">
                  <c:v>1.2443202643476985</c:v>
                </c:pt>
                <c:pt idx="2456">
                  <c:v>1.2522953989770356</c:v>
                </c:pt>
                <c:pt idx="2457">
                  <c:v>1.2550192598270371</c:v>
                </c:pt>
                <c:pt idx="2458">
                  <c:v>1.2782784883356264</c:v>
                </c:pt>
                <c:pt idx="2459">
                  <c:v>1.2976960654377905</c:v>
                </c:pt>
                <c:pt idx="2460">
                  <c:v>1.2603815028394942</c:v>
                </c:pt>
                <c:pt idx="2461">
                  <c:v>1.2871771898604791</c:v>
                </c:pt>
                <c:pt idx="2462">
                  <c:v>1.3074950101433584</c:v>
                </c:pt>
                <c:pt idx="2463">
                  <c:v>1.3977337804422403</c:v>
                </c:pt>
                <c:pt idx="2464">
                  <c:v>1.420721229679069</c:v>
                </c:pt>
                <c:pt idx="2465">
                  <c:v>1.4456746329007393</c:v>
                </c:pt>
                <c:pt idx="2466">
                  <c:v>1.4995629743083443</c:v>
                </c:pt>
                <c:pt idx="2467">
                  <c:v>1.454525200018205</c:v>
                </c:pt>
                <c:pt idx="2468">
                  <c:v>1.4669809728167564</c:v>
                </c:pt>
                <c:pt idx="2469">
                  <c:v>1.449089361121886</c:v>
                </c:pt>
                <c:pt idx="2470">
                  <c:v>1.4336632551542055</c:v>
                </c:pt>
                <c:pt idx="2471">
                  <c:v>1.4247867643490144</c:v>
                </c:pt>
                <c:pt idx="2472">
                  <c:v>1.4330837852375957</c:v>
                </c:pt>
                <c:pt idx="2473">
                  <c:v>1.4805949751234806</c:v>
                </c:pt>
                <c:pt idx="2474">
                  <c:v>1.4792987856480044</c:v>
                </c:pt>
                <c:pt idx="2475">
                  <c:v>1.4574009731848072</c:v>
                </c:pt>
                <c:pt idx="2476">
                  <c:v>1.4691344577700285</c:v>
                </c:pt>
                <c:pt idx="2477">
                  <c:v>1.4427485907776871</c:v>
                </c:pt>
                <c:pt idx="2478">
                  <c:v>1.4515624492095567</c:v>
                </c:pt>
                <c:pt idx="2479">
                  <c:v>1.4193852855509093</c:v>
                </c:pt>
                <c:pt idx="2480">
                  <c:v>1.4563852855509092</c:v>
                </c:pt>
                <c:pt idx="2481">
                  <c:v>1.448314532507335</c:v>
                </c:pt>
                <c:pt idx="2482">
                  <c:v>1.4707740919224168</c:v>
                </c:pt>
                <c:pt idx="2483">
                  <c:v>1.4707740919224168</c:v>
                </c:pt>
                <c:pt idx="2484">
                  <c:v>1.4938833157287101</c:v>
                </c:pt>
                <c:pt idx="2485">
                  <c:v>1.5320040071160932</c:v>
                </c:pt>
                <c:pt idx="2486">
                  <c:v>1.512369193131601</c:v>
                </c:pt>
                <c:pt idx="2487">
                  <c:v>1.4800210011372679</c:v>
                </c:pt>
                <c:pt idx="2488">
                  <c:v>1.5101676189017894</c:v>
                </c:pt>
                <c:pt idx="2489">
                  <c:v>1.5108409408937131</c:v>
                </c:pt>
                <c:pt idx="2490">
                  <c:v>1.5067447085814614</c:v>
                </c:pt>
                <c:pt idx="2491">
                  <c:v>1.4587599511444074</c:v>
                </c:pt>
                <c:pt idx="2492">
                  <c:v>1.4704531091478099</c:v>
                </c:pt>
                <c:pt idx="2493">
                  <c:v>1.4596695002308095</c:v>
                </c:pt>
                <c:pt idx="2494">
                  <c:v>1.4563137406971602</c:v>
                </c:pt>
                <c:pt idx="2495">
                  <c:v>1.4515551675213132</c:v>
                </c:pt>
                <c:pt idx="2496">
                  <c:v>1.4729648015524637</c:v>
                </c:pt>
                <c:pt idx="2497">
                  <c:v>1.4989957194407459</c:v>
                </c:pt>
                <c:pt idx="2498">
                  <c:v>1.5060410900403474</c:v>
                </c:pt>
                <c:pt idx="2499">
                  <c:v>1.5960374811500309</c:v>
                </c:pt>
                <c:pt idx="2500">
                  <c:v>1.6444235463935719</c:v>
                </c:pt>
                <c:pt idx="2501">
                  <c:v>1.6529780741908002</c:v>
                </c:pt>
                <c:pt idx="2502">
                  <c:v>1.6513292253378271</c:v>
                </c:pt>
                <c:pt idx="2503">
                  <c:v>1.6464976302517353</c:v>
                </c:pt>
                <c:pt idx="2504">
                  <c:v>1.6327411646845462</c:v>
                </c:pt>
                <c:pt idx="2505">
                  <c:v>1.6392178445893535</c:v>
                </c:pt>
                <c:pt idx="2506">
                  <c:v>1.7200578781195981</c:v>
                </c:pt>
                <c:pt idx="2507">
                  <c:v>1.6537693068543957</c:v>
                </c:pt>
                <c:pt idx="2508">
                  <c:v>1.7118940404769365</c:v>
                </c:pt>
                <c:pt idx="2509">
                  <c:v>1.7384078773561802</c:v>
                </c:pt>
                <c:pt idx="2510">
                  <c:v>1.7497411092158401</c:v>
                </c:pt>
                <c:pt idx="2511">
                  <c:v>1.7419674154141562</c:v>
                </c:pt>
                <c:pt idx="2512">
                  <c:v>1.7648775415996196</c:v>
                </c:pt>
                <c:pt idx="2513">
                  <c:v>1.9121781034476122</c:v>
                </c:pt>
                <c:pt idx="2514">
                  <c:v>2.0348775572635405</c:v>
                </c:pt>
                <c:pt idx="2515">
                  <c:v>2.0409297558599753</c:v>
                </c:pt>
                <c:pt idx="2516">
                  <c:v>2.0513122014997509</c:v>
                </c:pt>
                <c:pt idx="2517">
                  <c:v>2.0590800088660983</c:v>
                </c:pt>
                <c:pt idx="2518">
                  <c:v>2.0255304424496647</c:v>
                </c:pt>
                <c:pt idx="2519">
                  <c:v>1.977063977754705</c:v>
                </c:pt>
                <c:pt idx="2520">
                  <c:v>1.9065684579931377</c:v>
                </c:pt>
                <c:pt idx="2521">
                  <c:v>1.8980724461837886</c:v>
                </c:pt>
                <c:pt idx="2522">
                  <c:v>1.963364001749722</c:v>
                </c:pt>
                <c:pt idx="2523">
                  <c:v>1.9600667536128773</c:v>
                </c:pt>
                <c:pt idx="2524">
                  <c:v>1.9626393803004376</c:v>
                </c:pt>
                <c:pt idx="2525">
                  <c:v>1.9534563750063416</c:v>
                </c:pt>
                <c:pt idx="2526">
                  <c:v>1.9454563750063416</c:v>
                </c:pt>
                <c:pt idx="2527">
                  <c:v>1.9606465116892204</c:v>
                </c:pt>
                <c:pt idx="2528">
                  <c:v>1.9732145517326392</c:v>
                </c:pt>
                <c:pt idx="2529">
                  <c:v>1.9811260688225278</c:v>
                </c:pt>
                <c:pt idx="2530">
                  <c:v>2.0204409618520645</c:v>
                </c:pt>
                <c:pt idx="2531">
                  <c:v>2.0176851957233088</c:v>
                </c:pt>
                <c:pt idx="2532">
                  <c:v>1.9900711112406495</c:v>
                </c:pt>
                <c:pt idx="2533">
                  <c:v>2.0294000763207403</c:v>
                </c:pt>
                <c:pt idx="2534">
                  <c:v>2.0206156607361607</c:v>
                </c:pt>
                <c:pt idx="2535">
                  <c:v>2.0269059763389827</c:v>
                </c:pt>
                <c:pt idx="2536">
                  <c:v>1.9858579376493242</c:v>
                </c:pt>
                <c:pt idx="2537">
                  <c:v>2.046641038861432</c:v>
                </c:pt>
                <c:pt idx="2538">
                  <c:v>2.0775059761440624</c:v>
                </c:pt>
                <c:pt idx="2539">
                  <c:v>2.1136440241375181</c:v>
                </c:pt>
                <c:pt idx="2540">
                  <c:v>2.084454892990304</c:v>
                </c:pt>
                <c:pt idx="2541">
                  <c:v>2.0650305341978559</c:v>
                </c:pt>
                <c:pt idx="2542">
                  <c:v>2.1055110218153001</c:v>
                </c:pt>
                <c:pt idx="2543">
                  <c:v>2.1088249494434548</c:v>
                </c:pt>
                <c:pt idx="2544">
                  <c:v>2.079514373753625</c:v>
                </c:pt>
                <c:pt idx="2545">
                  <c:v>2.062854534154186</c:v>
                </c:pt>
                <c:pt idx="2546">
                  <c:v>2.094854534154186</c:v>
                </c:pt>
                <c:pt idx="2547">
                  <c:v>2.0380723862218759</c:v>
                </c:pt>
                <c:pt idx="2548">
                  <c:v>2.0363678397008682</c:v>
                </c:pt>
                <c:pt idx="2549">
                  <c:v>2.0146399774213459</c:v>
                </c:pt>
                <c:pt idx="2550">
                  <c:v>1.9996803189793035</c:v>
                </c:pt>
                <c:pt idx="2551">
                  <c:v>2.0247714675259822</c:v>
                </c:pt>
                <c:pt idx="2552">
                  <c:v>2.0247714675259822</c:v>
                </c:pt>
                <c:pt idx="2553">
                  <c:v>1.978493641326831</c:v>
                </c:pt>
                <c:pt idx="2554">
                  <c:v>1.9637534728914718</c:v>
                </c:pt>
                <c:pt idx="2555">
                  <c:v>1.9775971335483793</c:v>
                </c:pt>
                <c:pt idx="2556">
                  <c:v>1.9401266808172757</c:v>
                </c:pt>
                <c:pt idx="2557">
                  <c:v>1.9299301460371261</c:v>
                </c:pt>
                <c:pt idx="2558">
                  <c:v>1.9687351627660767</c:v>
                </c:pt>
                <c:pt idx="2559">
                  <c:v>1.965723083771131</c:v>
                </c:pt>
                <c:pt idx="2560">
                  <c:v>1.9832022350104492</c:v>
                </c:pt>
                <c:pt idx="2561">
                  <c:v>1.9793322566329619</c:v>
                </c:pt>
                <c:pt idx="2562">
                  <c:v>1.9434442039424793</c:v>
                </c:pt>
                <c:pt idx="2563">
                  <c:v>1.9661727613325093</c:v>
                </c:pt>
                <c:pt idx="2564">
                  <c:v>1.9633218993046819</c:v>
                </c:pt>
                <c:pt idx="2565">
                  <c:v>1.9790444197807173</c:v>
                </c:pt>
                <c:pt idx="2566">
                  <c:v>1.9845295479611806</c:v>
                </c:pt>
                <c:pt idx="2567">
                  <c:v>1.9708581216384062</c:v>
                </c:pt>
                <c:pt idx="2568">
                  <c:v>1.9731886788023254</c:v>
                </c:pt>
                <c:pt idx="2569">
                  <c:v>2.0237462848628596</c:v>
                </c:pt>
                <c:pt idx="2570">
                  <c:v>2.0485168254453336</c:v>
                </c:pt>
                <c:pt idx="2571">
                  <c:v>2.08717410321167</c:v>
                </c:pt>
                <c:pt idx="2572">
                  <c:v>2.119075189462325</c:v>
                </c:pt>
                <c:pt idx="2573">
                  <c:v>2.1589253372786645</c:v>
                </c:pt>
                <c:pt idx="2574">
                  <c:v>2.2531901154860017</c:v>
                </c:pt>
                <c:pt idx="2575">
                  <c:v>2.3236246922059491</c:v>
                </c:pt>
                <c:pt idx="2576">
                  <c:v>2.3210706369752319</c:v>
                </c:pt>
                <c:pt idx="2577">
                  <c:v>2.3200706369752315</c:v>
                </c:pt>
                <c:pt idx="2578">
                  <c:v>2.3128919331838071</c:v>
                </c:pt>
                <c:pt idx="2579">
                  <c:v>2.3045822974646986</c:v>
                </c:pt>
                <c:pt idx="2580">
                  <c:v>2.334080432746322</c:v>
                </c:pt>
                <c:pt idx="2581">
                  <c:v>2.3727126739029267</c:v>
                </c:pt>
                <c:pt idx="2582">
                  <c:v>2.431105773495128</c:v>
                </c:pt>
                <c:pt idx="2583">
                  <c:v>2.4746185879475249</c:v>
                </c:pt>
                <c:pt idx="2584">
                  <c:v>2.5567274735542687</c:v>
                </c:pt>
                <c:pt idx="2585">
                  <c:v>2.5567274735542687</c:v>
                </c:pt>
                <c:pt idx="2586">
                  <c:v>2.4923393537963996</c:v>
                </c:pt>
                <c:pt idx="2587">
                  <c:v>2.4608600261564457</c:v>
                </c:pt>
                <c:pt idx="2588">
                  <c:v>2.5017058599560622</c:v>
                </c:pt>
                <c:pt idx="2589">
                  <c:v>2.4906661775541576</c:v>
                </c:pt>
                <c:pt idx="2590">
                  <c:v>2.506236218075109</c:v>
                </c:pt>
                <c:pt idx="2591">
                  <c:v>2.5688410723818902</c:v>
                </c:pt>
                <c:pt idx="2592">
                  <c:v>2.6000837258956611</c:v>
                </c:pt>
                <c:pt idx="2593">
                  <c:v>2.6188032230065166</c:v>
                </c:pt>
                <c:pt idx="2594">
                  <c:v>2.6813339768261777</c:v>
                </c:pt>
                <c:pt idx="2595">
                  <c:v>2.7191822969005517</c:v>
                </c:pt>
                <c:pt idx="2596">
                  <c:v>2.776564252573861</c:v>
                </c:pt>
                <c:pt idx="2597">
                  <c:v>2.8004759226313873</c:v>
                </c:pt>
                <c:pt idx="2598">
                  <c:v>2.820372381964992</c:v>
                </c:pt>
                <c:pt idx="2599">
                  <c:v>2.8047471374927655</c:v>
                </c:pt>
                <c:pt idx="2600">
                  <c:v>2.8108143595441262</c:v>
                </c:pt>
                <c:pt idx="2601">
                  <c:v>2.804550282003424</c:v>
                </c:pt>
                <c:pt idx="2602">
                  <c:v>2.7924448064635579</c:v>
                </c:pt>
                <c:pt idx="2603">
                  <c:v>2.7393719446022105</c:v>
                </c:pt>
                <c:pt idx="2604">
                  <c:v>2.7281653937405053</c:v>
                </c:pt>
                <c:pt idx="2605">
                  <c:v>2.7032954731141197</c:v>
                </c:pt>
                <c:pt idx="2606">
                  <c:v>2.7460164386865631</c:v>
                </c:pt>
                <c:pt idx="2607">
                  <c:v>2.7346083773760297</c:v>
                </c:pt>
                <c:pt idx="2608">
                  <c:v>2.7724204757098714</c:v>
                </c:pt>
                <c:pt idx="2609">
                  <c:v>2.7510810706286315</c:v>
                </c:pt>
                <c:pt idx="2610">
                  <c:v>2.7146479963836305</c:v>
                </c:pt>
                <c:pt idx="2611">
                  <c:v>2.7183817338601548</c:v>
                </c:pt>
                <c:pt idx="2612">
                  <c:v>2.6980221935540527</c:v>
                </c:pt>
                <c:pt idx="2613">
                  <c:v>2.615859979036093</c:v>
                </c:pt>
                <c:pt idx="2614">
                  <c:v>2.6780680843038072</c:v>
                </c:pt>
                <c:pt idx="2615">
                  <c:v>2.6991680432363627</c:v>
                </c:pt>
                <c:pt idx="2616">
                  <c:v>2.7061897682628602</c:v>
                </c:pt>
                <c:pt idx="2617">
                  <c:v>2.7252140383322829</c:v>
                </c:pt>
                <c:pt idx="2618">
                  <c:v>2.8198541633540386</c:v>
                </c:pt>
                <c:pt idx="2619">
                  <c:v>2.8414383709392266</c:v>
                </c:pt>
                <c:pt idx="2620">
                  <c:v>2.7993140151258542</c:v>
                </c:pt>
                <c:pt idx="2621">
                  <c:v>2.7484062669598646</c:v>
                </c:pt>
                <c:pt idx="2622">
                  <c:v>2.7778311493743022</c:v>
                </c:pt>
                <c:pt idx="2623">
                  <c:v>2.7891474505418192</c:v>
                </c:pt>
                <c:pt idx="2624">
                  <c:v>2.8544954559391869</c:v>
                </c:pt>
                <c:pt idx="2625">
                  <c:v>2.8514954559391867</c:v>
                </c:pt>
                <c:pt idx="2626">
                  <c:v>3.0228605403487312</c:v>
                </c:pt>
                <c:pt idx="2627">
                  <c:v>3.0460484998804356</c:v>
                </c:pt>
                <c:pt idx="2628">
                  <c:v>3.0802261730967793</c:v>
                </c:pt>
                <c:pt idx="2629">
                  <c:v>3.0384057027644626</c:v>
                </c:pt>
                <c:pt idx="2630">
                  <c:v>3.0703964009187192</c:v>
                </c:pt>
                <c:pt idx="2631">
                  <c:v>3.0972299600317883</c:v>
                </c:pt>
                <c:pt idx="2632">
                  <c:v>3.131481486628366</c:v>
                </c:pt>
                <c:pt idx="2633">
                  <c:v>3.1873733361518459</c:v>
                </c:pt>
                <c:pt idx="2634">
                  <c:v>3.1690251767727342</c:v>
                </c:pt>
                <c:pt idx="2635">
                  <c:v>3.1688692834923011</c:v>
                </c:pt>
                <c:pt idx="2636">
                  <c:v>3.2189066937540485</c:v>
                </c:pt>
                <c:pt idx="2637">
                  <c:v>3.2455235180900806</c:v>
                </c:pt>
                <c:pt idx="2638">
                  <c:v>3.3100913256815399</c:v>
                </c:pt>
                <c:pt idx="2639">
                  <c:v>3.2846697212475027</c:v>
                </c:pt>
                <c:pt idx="2640">
                  <c:v>3.2734469843509015</c:v>
                </c:pt>
                <c:pt idx="2641">
                  <c:v>3.3408259666602045</c:v>
                </c:pt>
                <c:pt idx="2642">
                  <c:v>3.3685332671852586</c:v>
                </c:pt>
                <c:pt idx="2643">
                  <c:v>3.4235205470746011</c:v>
                </c:pt>
                <c:pt idx="2644">
                  <c:v>3.4152568044294962</c:v>
                </c:pt>
                <c:pt idx="2645">
                  <c:v>3.4132568044294955</c:v>
                </c:pt>
                <c:pt idx="2646">
                  <c:v>3.4146590158848906</c:v>
                </c:pt>
                <c:pt idx="2647">
                  <c:v>3.393516263723547</c:v>
                </c:pt>
                <c:pt idx="2648">
                  <c:v>3.4349843653326007</c:v>
                </c:pt>
                <c:pt idx="2649">
                  <c:v>3.4483157216784788</c:v>
                </c:pt>
                <c:pt idx="2650">
                  <c:v>3.4646059332759211</c:v>
                </c:pt>
                <c:pt idx="2651">
                  <c:v>3.4873967881223695</c:v>
                </c:pt>
                <c:pt idx="2652">
                  <c:v>3.496044092195616</c:v>
                </c:pt>
                <c:pt idx="2653">
                  <c:v>3.5122945325744284</c:v>
                </c:pt>
                <c:pt idx="2654">
                  <c:v>3.5482809244695632</c:v>
                </c:pt>
                <c:pt idx="2655">
                  <c:v>3.5890025676171415</c:v>
                </c:pt>
                <c:pt idx="2656">
                  <c:v>3.6923317917704006</c:v>
                </c:pt>
                <c:pt idx="2657">
                  <c:v>3.8076808624453706</c:v>
                </c:pt>
                <c:pt idx="2658">
                  <c:v>3.9040930303998325</c:v>
                </c:pt>
                <c:pt idx="2659">
                  <c:v>3.9153708893950903</c:v>
                </c:pt>
                <c:pt idx="2660">
                  <c:v>3.9515477696905932</c:v>
                </c:pt>
                <c:pt idx="2661">
                  <c:v>3.9656623797508344</c:v>
                </c:pt>
                <c:pt idx="2662">
                  <c:v>3.9185742335499865</c:v>
                </c:pt>
                <c:pt idx="2663">
                  <c:v>4.0295294276844658</c:v>
                </c:pt>
                <c:pt idx="2664">
                  <c:v>4.0979829072782916</c:v>
                </c:pt>
                <c:pt idx="2665">
                  <c:v>4.1811524182176258</c:v>
                </c:pt>
                <c:pt idx="2666">
                  <c:v>4.1212344279016362</c:v>
                </c:pt>
                <c:pt idx="2667">
                  <c:v>4.0793688517188071</c:v>
                </c:pt>
                <c:pt idx="2668">
                  <c:v>4.0346391251314291</c:v>
                </c:pt>
                <c:pt idx="2669">
                  <c:v>3.9974456847040543</c:v>
                </c:pt>
                <c:pt idx="2670">
                  <c:v>3.9760008830469618</c:v>
                </c:pt>
                <c:pt idx="2671">
                  <c:v>4.0485682496977908</c:v>
                </c:pt>
                <c:pt idx="2672">
                  <c:v>4.0781806691834968</c:v>
                </c:pt>
                <c:pt idx="2673">
                  <c:v>4.1027339895977164</c:v>
                </c:pt>
                <c:pt idx="2674">
                  <c:v>4.111504889019157</c:v>
                </c:pt>
                <c:pt idx="2675">
                  <c:v>4.0892273486616233</c:v>
                </c:pt>
                <c:pt idx="2676">
                  <c:v>3.9961897240749451</c:v>
                </c:pt>
                <c:pt idx="2677">
                  <c:v>3.949024965723372</c:v>
                </c:pt>
                <c:pt idx="2678">
                  <c:v>3.884891311070819</c:v>
                </c:pt>
                <c:pt idx="2679">
                  <c:v>3.8079270257888278</c:v>
                </c:pt>
                <c:pt idx="2680">
                  <c:v>3.8468314102748664</c:v>
                </c:pt>
                <c:pt idx="2681">
                  <c:v>3.8552247784691165</c:v>
                </c:pt>
                <c:pt idx="2682">
                  <c:v>3.8682906019070882</c:v>
                </c:pt>
                <c:pt idx="2683">
                  <c:v>3.8710802244817586</c:v>
                </c:pt>
                <c:pt idx="2684">
                  <c:v>3.8853615378740431</c:v>
                </c:pt>
                <c:pt idx="2685">
                  <c:v>3.8768229698504815</c:v>
                </c:pt>
                <c:pt idx="2686">
                  <c:v>3.8956665841000735</c:v>
                </c:pt>
                <c:pt idx="2687">
                  <c:v>3.8190751856015597</c:v>
                </c:pt>
                <c:pt idx="2688">
                  <c:v>3.7593467164042123</c:v>
                </c:pt>
                <c:pt idx="2689">
                  <c:v>3.6725367293231144</c:v>
                </c:pt>
                <c:pt idx="2690">
                  <c:v>3.6334026017750269</c:v>
                </c:pt>
                <c:pt idx="2691">
                  <c:v>3.6222420652061142</c:v>
                </c:pt>
                <c:pt idx="2692">
                  <c:v>3.5913054228193282</c:v>
                </c:pt>
                <c:pt idx="2693">
                  <c:v>3.5838715585699883</c:v>
                </c:pt>
                <c:pt idx="2694">
                  <c:v>3.5716227199590005</c:v>
                </c:pt>
                <c:pt idx="2695">
                  <c:v>3.5644318374899071</c:v>
                </c:pt>
                <c:pt idx="2696">
                  <c:v>3.5435851605446942</c:v>
                </c:pt>
                <c:pt idx="2697">
                  <c:v>3.4576287784732478</c:v>
                </c:pt>
                <c:pt idx="2698">
                  <c:v>3.4395162579706855</c:v>
                </c:pt>
                <c:pt idx="2699">
                  <c:v>3.4682628987077604</c:v>
                </c:pt>
                <c:pt idx="2700">
                  <c:v>3.5411623151106748</c:v>
                </c:pt>
                <c:pt idx="2701">
                  <c:v>3.5423278227413153</c:v>
                </c:pt>
                <c:pt idx="2702">
                  <c:v>3.5510980748454077</c:v>
                </c:pt>
                <c:pt idx="2703">
                  <c:v>3.4936965496000227</c:v>
                </c:pt>
                <c:pt idx="2704">
                  <c:v>3.4629891289246193</c:v>
                </c:pt>
                <c:pt idx="2705">
                  <c:v>3.4577510345726208</c:v>
                </c:pt>
                <c:pt idx="2706">
                  <c:v>3.4163243453675878</c:v>
                </c:pt>
                <c:pt idx="2707">
                  <c:v>3.3873416637268141</c:v>
                </c:pt>
                <c:pt idx="2708">
                  <c:v>3.3685446689986778</c:v>
                </c:pt>
                <c:pt idx="2709">
                  <c:v>3.3827614877461123</c:v>
                </c:pt>
                <c:pt idx="2710">
                  <c:v>3.3875718070626735</c:v>
                </c:pt>
                <c:pt idx="2711">
                  <c:v>3.3656459120761077</c:v>
                </c:pt>
                <c:pt idx="2712">
                  <c:v>3.373805192955516</c:v>
                </c:pt>
                <c:pt idx="2713">
                  <c:v>3.3694840858449022</c:v>
                </c:pt>
                <c:pt idx="2714">
                  <c:v>3.3674840858449016</c:v>
                </c:pt>
                <c:pt idx="2715">
                  <c:v>3.4076790038229805</c:v>
                </c:pt>
                <c:pt idx="2716">
                  <c:v>3.3983483439180873</c:v>
                </c:pt>
                <c:pt idx="2717">
                  <c:v>3.444687652563772</c:v>
                </c:pt>
                <c:pt idx="2718">
                  <c:v>3.4110666257558857</c:v>
                </c:pt>
                <c:pt idx="2719">
                  <c:v>3.4220666257558858</c:v>
                </c:pt>
                <c:pt idx="2720">
                  <c:v>3.4475554251836815</c:v>
                </c:pt>
                <c:pt idx="2721">
                  <c:v>3.4386451867793606</c:v>
                </c:pt>
                <c:pt idx="2722">
                  <c:v>3.4753429477787812</c:v>
                </c:pt>
                <c:pt idx="2723">
                  <c:v>3.5100050008518719</c:v>
                </c:pt>
                <c:pt idx="2724">
                  <c:v>3.5024281207696082</c:v>
                </c:pt>
                <c:pt idx="2725">
                  <c:v>3.3290372083043023</c:v>
                </c:pt>
                <c:pt idx="2726">
                  <c:v>3.3245114738952899</c:v>
                </c:pt>
                <c:pt idx="2727">
                  <c:v>3.3518525922459506</c:v>
                </c:pt>
                <c:pt idx="2728">
                  <c:v>3.3218196433905893</c:v>
                </c:pt>
                <c:pt idx="2729">
                  <c:v>3.353865870222585</c:v>
                </c:pt>
                <c:pt idx="2730">
                  <c:v>3.3389106328436062</c:v>
                </c:pt>
                <c:pt idx="2731">
                  <c:v>3.3776589947360529</c:v>
                </c:pt>
                <c:pt idx="2732">
                  <c:v>3.3372661354387194</c:v>
                </c:pt>
                <c:pt idx="2733">
                  <c:v>3.335363480773589</c:v>
                </c:pt>
                <c:pt idx="2734">
                  <c:v>3.3644463421353548</c:v>
                </c:pt>
                <c:pt idx="2735">
                  <c:v>3.3346471401348494</c:v>
                </c:pt>
                <c:pt idx="2736">
                  <c:v>3.3809348841602214</c:v>
                </c:pt>
                <c:pt idx="2737">
                  <c:v>3.4207872487834714</c:v>
                </c:pt>
                <c:pt idx="2738">
                  <c:v>3.4869173222330652</c:v>
                </c:pt>
                <c:pt idx="2739">
                  <c:v>3.4753232569073993</c:v>
                </c:pt>
                <c:pt idx="2740">
                  <c:v>3.5621967662862972</c:v>
                </c:pt>
                <c:pt idx="2741">
                  <c:v>3.6316976162400487</c:v>
                </c:pt>
                <c:pt idx="2742">
                  <c:v>3.6075463742292802</c:v>
                </c:pt>
                <c:pt idx="2743">
                  <c:v>3.6665794900669457</c:v>
                </c:pt>
                <c:pt idx="2744">
                  <c:v>3.6665794900669457</c:v>
                </c:pt>
                <c:pt idx="2745">
                  <c:v>3.6748339294613062</c:v>
                </c:pt>
                <c:pt idx="2746">
                  <c:v>3.6464543953616464</c:v>
                </c:pt>
                <c:pt idx="2747">
                  <c:v>3.6660728029480789</c:v>
                </c:pt>
                <c:pt idx="2748">
                  <c:v>3.6599314749712866</c:v>
                </c:pt>
                <c:pt idx="2749">
                  <c:v>3.7031350783570458</c:v>
                </c:pt>
                <c:pt idx="2750">
                  <c:v>3.6978046497217094</c:v>
                </c:pt>
                <c:pt idx="2751">
                  <c:v>3.7869801805557186</c:v>
                </c:pt>
                <c:pt idx="2752">
                  <c:v>3.8874220424010923</c:v>
                </c:pt>
                <c:pt idx="2753">
                  <c:v>3.8723316745304426</c:v>
                </c:pt>
                <c:pt idx="2754">
                  <c:v>3.8400675394173516</c:v>
                </c:pt>
                <c:pt idx="2755">
                  <c:v>3.8202856523092161</c:v>
                </c:pt>
                <c:pt idx="2756">
                  <c:v>3.806890830902367</c:v>
                </c:pt>
                <c:pt idx="2757">
                  <c:v>3.8140671558598069</c:v>
                </c:pt>
                <c:pt idx="2758">
                  <c:v>3.8046499151013351</c:v>
                </c:pt>
                <c:pt idx="2759">
                  <c:v>3.8588489666496169</c:v>
                </c:pt>
                <c:pt idx="2760">
                  <c:v>3.8632011772942159</c:v>
                </c:pt>
                <c:pt idx="2761">
                  <c:v>3.8364519439072837</c:v>
                </c:pt>
                <c:pt idx="2762">
                  <c:v>3.8615743434499272</c:v>
                </c:pt>
                <c:pt idx="2763">
                  <c:v>3.9098210878389148</c:v>
                </c:pt>
                <c:pt idx="2764">
                  <c:v>3.8929931603015597</c:v>
                </c:pt>
                <c:pt idx="2765">
                  <c:v>3.8998181889246482</c:v>
                </c:pt>
                <c:pt idx="2766">
                  <c:v>3.9144956307409702</c:v>
                </c:pt>
                <c:pt idx="2767">
                  <c:v>3.9509646520248718</c:v>
                </c:pt>
                <c:pt idx="2768">
                  <c:v>3.9236670661419004</c:v>
                </c:pt>
                <c:pt idx="2769">
                  <c:v>3.8685624718601672</c:v>
                </c:pt>
                <c:pt idx="2770">
                  <c:v>3.8972167583674731</c:v>
                </c:pt>
                <c:pt idx="2771">
                  <c:v>3.9145328255794172</c:v>
                </c:pt>
                <c:pt idx="2772">
                  <c:v>3.919311214101826</c:v>
                </c:pt>
                <c:pt idx="2773">
                  <c:v>3.8929549485835095</c:v>
                </c:pt>
                <c:pt idx="2774">
                  <c:v>3.8812699098546664</c:v>
                </c:pt>
                <c:pt idx="2775">
                  <c:v>3.8920476550943013</c:v>
                </c:pt>
                <c:pt idx="2776">
                  <c:v>3.9525447069036219</c:v>
                </c:pt>
                <c:pt idx="2777">
                  <c:v>3.9770228408027788</c:v>
                </c:pt>
                <c:pt idx="2778">
                  <c:v>3.9639455086720887</c:v>
                </c:pt>
                <c:pt idx="2779">
                  <c:v>3.9234197345578981</c:v>
                </c:pt>
                <c:pt idx="2780">
                  <c:v>3.9233434762921928</c:v>
                </c:pt>
                <c:pt idx="2781">
                  <c:v>3.9142639110587791</c:v>
                </c:pt>
                <c:pt idx="2782">
                  <c:v>3.9419210583512321</c:v>
                </c:pt>
                <c:pt idx="2783">
                  <c:v>3.9282609909994508</c:v>
                </c:pt>
                <c:pt idx="2784">
                  <c:v>3.9603278989756556</c:v>
                </c:pt>
                <c:pt idx="2785">
                  <c:v>3.9873278989756558</c:v>
                </c:pt>
                <c:pt idx="2786">
                  <c:v>3.9873278989756558</c:v>
                </c:pt>
                <c:pt idx="2787">
                  <c:v>3.9970415306704372</c:v>
                </c:pt>
                <c:pt idx="2788">
                  <c:v>3.9800220488814051</c:v>
                </c:pt>
                <c:pt idx="2789">
                  <c:v>3.9928558786401602</c:v>
                </c:pt>
                <c:pt idx="2790">
                  <c:v>3.9814252305554656</c:v>
                </c:pt>
                <c:pt idx="2791">
                  <c:v>3.9261589345338179</c:v>
                </c:pt>
                <c:pt idx="2792">
                  <c:v>3.9205321551425403</c:v>
                </c:pt>
                <c:pt idx="2793">
                  <c:v>4.0168609954627037</c:v>
                </c:pt>
                <c:pt idx="2794">
                  <c:v>4.1150089710108499</c:v>
                </c:pt>
                <c:pt idx="2795">
                  <c:v>4.2101758346337581</c:v>
                </c:pt>
                <c:pt idx="2796">
                  <c:v>4.6524198160801591</c:v>
                </c:pt>
                <c:pt idx="2797">
                  <c:v>4.8654469476095716</c:v>
                </c:pt>
                <c:pt idx="2798">
                  <c:v>5.105361631470303</c:v>
                </c:pt>
                <c:pt idx="2799">
                  <c:v>5.1510054841308248</c:v>
                </c:pt>
                <c:pt idx="2800">
                  <c:v>4.9734896387572292</c:v>
                </c:pt>
                <c:pt idx="2801">
                  <c:v>4.9844143260544147</c:v>
                </c:pt>
                <c:pt idx="2802">
                  <c:v>5.1008889985848338</c:v>
                </c:pt>
                <c:pt idx="2803">
                  <c:v>5.2395157533184236</c:v>
                </c:pt>
                <c:pt idx="2804">
                  <c:v>5.2906979928155824</c:v>
                </c:pt>
                <c:pt idx="2805">
                  <c:v>5.4842192656724222</c:v>
                </c:pt>
                <c:pt idx="2806">
                  <c:v>5.5982776106542484</c:v>
                </c:pt>
                <c:pt idx="2807">
                  <c:v>5.5762841179533051</c:v>
                </c:pt>
                <c:pt idx="2808">
                  <c:v>5.6476678861220764</c:v>
                </c:pt>
                <c:pt idx="2809">
                  <c:v>5.9389579940770005</c:v>
                </c:pt>
                <c:pt idx="2810">
                  <c:v>6.0297873686638939</c:v>
                </c:pt>
                <c:pt idx="2811">
                  <c:v>6.0834649523554214</c:v>
                </c:pt>
                <c:pt idx="2812">
                  <c:v>6.238132722947773</c:v>
                </c:pt>
                <c:pt idx="2813">
                  <c:v>6.4224810317946153</c:v>
                </c:pt>
                <c:pt idx="2814">
                  <c:v>6.653285223978175</c:v>
                </c:pt>
                <c:pt idx="2815">
                  <c:v>7.1293984420774539</c:v>
                </c:pt>
                <c:pt idx="2816">
                  <c:v>7.1253984420774543</c:v>
                </c:pt>
                <c:pt idx="2817">
                  <c:v>6.8309492649783783</c:v>
                </c:pt>
                <c:pt idx="2818">
                  <c:v>7.017742248735062</c:v>
                </c:pt>
                <c:pt idx="2819">
                  <c:v>7.1952738439653068</c:v>
                </c:pt>
                <c:pt idx="2820">
                  <c:v>7.3924893028096523</c:v>
                </c:pt>
                <c:pt idx="2821">
                  <c:v>7.3261976472229335</c:v>
                </c:pt>
                <c:pt idx="2822">
                  <c:v>7.288434903788624</c:v>
                </c:pt>
                <c:pt idx="2823">
                  <c:v>7.2521722429447664</c:v>
                </c:pt>
                <c:pt idx="2824">
                  <c:v>7.1576523125140863</c:v>
                </c:pt>
                <c:pt idx="2825">
                  <c:v>7.3488342376856135</c:v>
                </c:pt>
                <c:pt idx="2826">
                  <c:v>7.4238905145092158</c:v>
                </c:pt>
                <c:pt idx="2827">
                  <c:v>7.5100313161295489</c:v>
                </c:pt>
                <c:pt idx="2828">
                  <c:v>7.6327211956665968</c:v>
                </c:pt>
                <c:pt idx="2829">
                  <c:v>7.684321560522835</c:v>
                </c:pt>
                <c:pt idx="2830">
                  <c:v>7.7038995821396963</c:v>
                </c:pt>
                <c:pt idx="2831">
                  <c:v>7.7574007954489037</c:v>
                </c:pt>
                <c:pt idx="2832">
                  <c:v>7.6337144871263227</c:v>
                </c:pt>
                <c:pt idx="2833">
                  <c:v>7.4714180157072336</c:v>
                </c:pt>
                <c:pt idx="2834">
                  <c:v>7.4878200899690324</c:v>
                </c:pt>
                <c:pt idx="2835">
                  <c:v>7.456401724956276</c:v>
                </c:pt>
                <c:pt idx="2836">
                  <c:v>7.3465302731071329</c:v>
                </c:pt>
                <c:pt idx="2837">
                  <c:v>7.3455302731071335</c:v>
                </c:pt>
                <c:pt idx="2838">
                  <c:v>7.3498110989004726</c:v>
                </c:pt>
                <c:pt idx="2839">
                  <c:v>7.4264665462001291</c:v>
                </c:pt>
                <c:pt idx="2840">
                  <c:v>7.3318457167115145</c:v>
                </c:pt>
                <c:pt idx="2841">
                  <c:v>7.3126665330219849</c:v>
                </c:pt>
                <c:pt idx="2842">
                  <c:v>7.2673208284032347</c:v>
                </c:pt>
                <c:pt idx="2843">
                  <c:v>7.2636549564766941</c:v>
                </c:pt>
                <c:pt idx="2844">
                  <c:v>7.2150994761997191</c:v>
                </c:pt>
                <c:pt idx="2845">
                  <c:v>7.3218292295923408</c:v>
                </c:pt>
                <c:pt idx="2846">
                  <c:v>7.3347549144099329</c:v>
                </c:pt>
                <c:pt idx="2847">
                  <c:v>7.2826541961780045</c:v>
                </c:pt>
                <c:pt idx="2848">
                  <c:v>7.2345966791869687</c:v>
                </c:pt>
                <c:pt idx="2849">
                  <c:v>7.2355966791869681</c:v>
                </c:pt>
                <c:pt idx="2850">
                  <c:v>7.2944232595927856</c:v>
                </c:pt>
                <c:pt idx="2851">
                  <c:v>7.3174232595927871</c:v>
                </c:pt>
                <c:pt idx="2852">
                  <c:v>7.2295924600556507</c:v>
                </c:pt>
                <c:pt idx="2853">
                  <c:v>7.2671215374540479</c:v>
                </c:pt>
                <c:pt idx="2854">
                  <c:v>7.304335864108654</c:v>
                </c:pt>
                <c:pt idx="2855">
                  <c:v>7.2246007217231423</c:v>
                </c:pt>
                <c:pt idx="2856">
                  <c:v>7.2373070401550734</c:v>
                </c:pt>
                <c:pt idx="2857">
                  <c:v>7.229619721478115</c:v>
                </c:pt>
                <c:pt idx="2858">
                  <c:v>7.2405839743167935</c:v>
                </c:pt>
                <c:pt idx="2859">
                  <c:v>7.2561908690733148</c:v>
                </c:pt>
                <c:pt idx="2860">
                  <c:v>7.2295293950642687</c:v>
                </c:pt>
                <c:pt idx="2861">
                  <c:v>7.2106773457851787</c:v>
                </c:pt>
                <c:pt idx="2862">
                  <c:v>7.1594951177156343</c:v>
                </c:pt>
                <c:pt idx="2863">
                  <c:v>7.0754743402048641</c:v>
                </c:pt>
                <c:pt idx="2864">
                  <c:v>6.7316474700415831</c:v>
                </c:pt>
                <c:pt idx="2865">
                  <c:v>6.5425190884418125</c:v>
                </c:pt>
                <c:pt idx="2866">
                  <c:v>6.4700898761688315</c:v>
                </c:pt>
                <c:pt idx="2867">
                  <c:v>6.3909073270374641</c:v>
                </c:pt>
                <c:pt idx="2868">
                  <c:v>6.3437106667687804</c:v>
                </c:pt>
                <c:pt idx="2869">
                  <c:v>6.3194954759839268</c:v>
                </c:pt>
                <c:pt idx="2870">
                  <c:v>6.2822904994117694</c:v>
                </c:pt>
                <c:pt idx="2871">
                  <c:v>6.3391820257159184</c:v>
                </c:pt>
                <c:pt idx="2872">
                  <c:v>6.2561781522476254</c:v>
                </c:pt>
                <c:pt idx="2873">
                  <c:v>6.3454359509198088</c:v>
                </c:pt>
                <c:pt idx="2874">
                  <c:v>6.4331836238436209</c:v>
                </c:pt>
                <c:pt idx="2875">
                  <c:v>6.526084848689421</c:v>
                </c:pt>
                <c:pt idx="2876">
                  <c:v>6.4072739490950212</c:v>
                </c:pt>
                <c:pt idx="2877">
                  <c:v>6.3010296871780564</c:v>
                </c:pt>
                <c:pt idx="2878">
                  <c:v>6.1977669316061865</c:v>
                </c:pt>
                <c:pt idx="2879">
                  <c:v>6.186426351572714</c:v>
                </c:pt>
                <c:pt idx="2880">
                  <c:v>6.0612041881794454</c:v>
                </c:pt>
                <c:pt idx="2881">
                  <c:v>6.0409698406954639</c:v>
                </c:pt>
                <c:pt idx="2882">
                  <c:v>5.9760393476676965</c:v>
                </c:pt>
                <c:pt idx="2883">
                  <c:v>5.9695206823514901</c:v>
                </c:pt>
                <c:pt idx="2884">
                  <c:v>5.9558057382425575</c:v>
                </c:pt>
                <c:pt idx="2885">
                  <c:v>5.9548057382425581</c:v>
                </c:pt>
                <c:pt idx="2886">
                  <c:v>6.0410272991407057</c:v>
                </c:pt>
                <c:pt idx="2887">
                  <c:v>6.2226740931925661</c:v>
                </c:pt>
                <c:pt idx="2888">
                  <c:v>6.3259878502430844</c:v>
                </c:pt>
                <c:pt idx="2889">
                  <c:v>6.3007387190311572</c:v>
                </c:pt>
                <c:pt idx="2890">
                  <c:v>6.2950559340269283</c:v>
                </c:pt>
                <c:pt idx="2891">
                  <c:v>6.1299789325452902</c:v>
                </c:pt>
                <c:pt idx="2892">
                  <c:v>6.1745042320325423</c:v>
                </c:pt>
                <c:pt idx="2893">
                  <c:v>6.2134331873633712</c:v>
                </c:pt>
                <c:pt idx="2894">
                  <c:v>6.2157886463393393</c:v>
                </c:pt>
                <c:pt idx="2895">
                  <c:v>6.2197886463393388</c:v>
                </c:pt>
                <c:pt idx="2896">
                  <c:v>6.1218965380209198</c:v>
                </c:pt>
                <c:pt idx="2897">
                  <c:v>6.1694760248865004</c:v>
                </c:pt>
                <c:pt idx="2898">
                  <c:v>6.1613579879341236</c:v>
                </c:pt>
                <c:pt idx="2899">
                  <c:v>6.1271883428568117</c:v>
                </c:pt>
                <c:pt idx="2900">
                  <c:v>6.1488882939931999</c:v>
                </c:pt>
                <c:pt idx="2901">
                  <c:v>6.0895292917802966</c:v>
                </c:pt>
                <c:pt idx="2902">
                  <c:v>6.0150252474370056</c:v>
                </c:pt>
                <c:pt idx="2903">
                  <c:v>5.9093613889420746</c:v>
                </c:pt>
                <c:pt idx="2904">
                  <c:v>5.9176651616198432</c:v>
                </c:pt>
                <c:pt idx="2905">
                  <c:v>6.0311768295844255</c:v>
                </c:pt>
                <c:pt idx="2906">
                  <c:v>6.0161768295844258</c:v>
                </c:pt>
                <c:pt idx="2907">
                  <c:v>5.9281378611728499</c:v>
                </c:pt>
                <c:pt idx="2908">
                  <c:v>5.9516003184718596</c:v>
                </c:pt>
                <c:pt idx="2909">
                  <c:v>6.0838334528996327</c:v>
                </c:pt>
                <c:pt idx="2910">
                  <c:v>6.1336716072157644</c:v>
                </c:pt>
                <c:pt idx="2911">
                  <c:v>6.1326560608393947</c:v>
                </c:pt>
                <c:pt idx="2912">
                  <c:v>6.1968903731713878</c:v>
                </c:pt>
                <c:pt idx="2913">
                  <c:v>6.2548133104777097</c:v>
                </c:pt>
                <c:pt idx="2914">
                  <c:v>6.3013080550716252</c:v>
                </c:pt>
                <c:pt idx="2915">
                  <c:v>6.4474561993446313</c:v>
                </c:pt>
                <c:pt idx="2916">
                  <c:v>6.3994561993446313</c:v>
                </c:pt>
                <c:pt idx="2917">
                  <c:v>6.4326090941832064</c:v>
                </c:pt>
                <c:pt idx="2918">
                  <c:v>6.5223245798614116</c:v>
                </c:pt>
                <c:pt idx="2919">
                  <c:v>6.6272064398812693</c:v>
                </c:pt>
                <c:pt idx="2920">
                  <c:v>6.5461564575360089</c:v>
                </c:pt>
                <c:pt idx="2921">
                  <c:v>6.5805246753912261</c:v>
                </c:pt>
                <c:pt idx="2922">
                  <c:v>6.6929087481237381</c:v>
                </c:pt>
                <c:pt idx="2923">
                  <c:v>6.7670420728372296</c:v>
                </c:pt>
                <c:pt idx="2924">
                  <c:v>6.7124289953659098</c:v>
                </c:pt>
                <c:pt idx="2925">
                  <c:v>6.6593366798935278</c:v>
                </c:pt>
                <c:pt idx="2926">
                  <c:v>6.6964603616384286</c:v>
                </c:pt>
                <c:pt idx="2927">
                  <c:v>6.7093847010997711</c:v>
                </c:pt>
                <c:pt idx="2928">
                  <c:v>6.7023578935444528</c:v>
                </c:pt>
                <c:pt idx="2929">
                  <c:v>6.4762301938388793</c:v>
                </c:pt>
                <c:pt idx="2930">
                  <c:v>6.4382931806798656</c:v>
                </c:pt>
                <c:pt idx="2931">
                  <c:v>6.4644981908685102</c:v>
                </c:pt>
                <c:pt idx="2932">
                  <c:v>6.4737655464806316</c:v>
                </c:pt>
                <c:pt idx="2933">
                  <c:v>6.4515033885943138</c:v>
                </c:pt>
                <c:pt idx="2934">
                  <c:v>6.4977705637816658</c:v>
                </c:pt>
                <c:pt idx="2935">
                  <c:v>6.4700017814553545</c:v>
                </c:pt>
                <c:pt idx="2936">
                  <c:v>6.4653006328515872</c:v>
                </c:pt>
                <c:pt idx="2937">
                  <c:v>6.4869706294825695</c:v>
                </c:pt>
                <c:pt idx="2938">
                  <c:v>6.4125034010487294</c:v>
                </c:pt>
                <c:pt idx="2939">
                  <c:v>6.3550861676601498</c:v>
                </c:pt>
                <c:pt idx="2940">
                  <c:v>6.3595580831877268</c:v>
                </c:pt>
                <c:pt idx="2941">
                  <c:v>6.427435725135453</c:v>
                </c:pt>
                <c:pt idx="2942">
                  <c:v>6.4457391655745635</c:v>
                </c:pt>
                <c:pt idx="2943">
                  <c:v>6.4130217292247007</c:v>
                </c:pt>
                <c:pt idx="2944">
                  <c:v>6.3224999943756854</c:v>
                </c:pt>
                <c:pt idx="2945">
                  <c:v>6.3322181607644179</c:v>
                </c:pt>
                <c:pt idx="2946">
                  <c:v>6.2799878246353389</c:v>
                </c:pt>
                <c:pt idx="2947">
                  <c:v>6.19362484218167</c:v>
                </c:pt>
                <c:pt idx="2948">
                  <c:v>6.1146383579693584</c:v>
                </c:pt>
                <c:pt idx="2949">
                  <c:v>6.077957266300845</c:v>
                </c:pt>
                <c:pt idx="2950">
                  <c:v>6.0439402272608236</c:v>
                </c:pt>
                <c:pt idx="2951">
                  <c:v>5.960148841897233</c:v>
                </c:pt>
                <c:pt idx="2952">
                  <c:v>5.9739966528607304</c:v>
                </c:pt>
                <c:pt idx="2953">
                  <c:v>5.9820611110399007</c:v>
                </c:pt>
                <c:pt idx="2954">
                  <c:v>5.9380509084132092</c:v>
                </c:pt>
                <c:pt idx="2955">
                  <c:v>5.9343306935813658</c:v>
                </c:pt>
                <c:pt idx="2956">
                  <c:v>5.8922294179776138</c:v>
                </c:pt>
                <c:pt idx="2957">
                  <c:v>5.903637467960138</c:v>
                </c:pt>
                <c:pt idx="2958">
                  <c:v>5.8955042938975923</c:v>
                </c:pt>
                <c:pt idx="2959">
                  <c:v>5.8089927864855611</c:v>
                </c:pt>
                <c:pt idx="2960">
                  <c:v>5.7945521455823314</c:v>
                </c:pt>
                <c:pt idx="2961">
                  <c:v>5.7262638137525022</c:v>
                </c:pt>
                <c:pt idx="2962">
                  <c:v>5.6438954165000874</c:v>
                </c:pt>
                <c:pt idx="2963">
                  <c:v>5.5845211567587647</c:v>
                </c:pt>
                <c:pt idx="2964">
                  <c:v>5.585517304260704</c:v>
                </c:pt>
                <c:pt idx="2965">
                  <c:v>5.5106477050723921</c:v>
                </c:pt>
                <c:pt idx="2966">
                  <c:v>5.4633172559181986</c:v>
                </c:pt>
                <c:pt idx="2967">
                  <c:v>5.4482614385146082</c:v>
                </c:pt>
                <c:pt idx="2968">
                  <c:v>5.3983227301022634</c:v>
                </c:pt>
                <c:pt idx="2969">
                  <c:v>5.4043457973212954</c:v>
                </c:pt>
                <c:pt idx="2970">
                  <c:v>5.3947787478283971</c:v>
                </c:pt>
                <c:pt idx="2971">
                  <c:v>5.4178427742884114</c:v>
                </c:pt>
                <c:pt idx="2972">
                  <c:v>5.3827363552648624</c:v>
                </c:pt>
                <c:pt idx="2973">
                  <c:v>5.303115479569577</c:v>
                </c:pt>
                <c:pt idx="2974">
                  <c:v>5.396743787683806</c:v>
                </c:pt>
                <c:pt idx="2975">
                  <c:v>5.4335851797084462</c:v>
                </c:pt>
                <c:pt idx="2976">
                  <c:v>5.4325851797084459</c:v>
                </c:pt>
                <c:pt idx="2977">
                  <c:v>5.4042678517435601</c:v>
                </c:pt>
                <c:pt idx="2978">
                  <c:v>5.4886625694015985</c:v>
                </c:pt>
                <c:pt idx="2979">
                  <c:v>5.3974313390727708</c:v>
                </c:pt>
                <c:pt idx="2980">
                  <c:v>5.1943476897163396</c:v>
                </c:pt>
                <c:pt idx="2981">
                  <c:v>5.17134768971634</c:v>
                </c:pt>
                <c:pt idx="2982">
                  <c:v>5.2968327259822434</c:v>
                </c:pt>
                <c:pt idx="2983">
                  <c:v>5.1567410737104158</c:v>
                </c:pt>
                <c:pt idx="2984">
                  <c:v>5.0615512753348586</c:v>
                </c:pt>
                <c:pt idx="2985">
                  <c:v>5.1525442834295916</c:v>
                </c:pt>
                <c:pt idx="2986">
                  <c:v>4.9840311721393711</c:v>
                </c:pt>
                <c:pt idx="2987">
                  <c:v>4.8989835285772045</c:v>
                </c:pt>
                <c:pt idx="2988">
                  <c:v>4.9103381279272291</c:v>
                </c:pt>
                <c:pt idx="2989">
                  <c:v>4.9012703685075563</c:v>
                </c:pt>
                <c:pt idx="2990">
                  <c:v>4.8046619995461173</c:v>
                </c:pt>
                <c:pt idx="2991">
                  <c:v>4.7371634650552235</c:v>
                </c:pt>
                <c:pt idx="2992">
                  <c:v>4.6826667937335476</c:v>
                </c:pt>
                <c:pt idx="2993">
                  <c:v>4.6319256387111629</c:v>
                </c:pt>
                <c:pt idx="2994">
                  <c:v>4.6449285047634614</c:v>
                </c:pt>
                <c:pt idx="2995">
                  <c:v>4.7190850770696073</c:v>
                </c:pt>
                <c:pt idx="2996">
                  <c:v>4.6583331875977265</c:v>
                </c:pt>
                <c:pt idx="2997">
                  <c:v>4.6001872284681458</c:v>
                </c:pt>
                <c:pt idx="2998">
                  <c:v>4.535805369461027</c:v>
                </c:pt>
                <c:pt idx="2999">
                  <c:v>4.5484769455508394</c:v>
                </c:pt>
                <c:pt idx="3000">
                  <c:v>4.5239981033941596</c:v>
                </c:pt>
                <c:pt idx="3001">
                  <c:v>4.5033475720508074</c:v>
                </c:pt>
                <c:pt idx="3002">
                  <c:v>4.4919297994006859</c:v>
                </c:pt>
                <c:pt idx="3003">
                  <c:v>4.5292163846711961</c:v>
                </c:pt>
                <c:pt idx="3004">
                  <c:v>4.5641149287322555</c:v>
                </c:pt>
                <c:pt idx="3005">
                  <c:v>4.5433446485354914</c:v>
                </c:pt>
                <c:pt idx="3006">
                  <c:v>4.5423446485354901</c:v>
                </c:pt>
                <c:pt idx="3007">
                  <c:v>4.5752288283576679</c:v>
                </c:pt>
                <c:pt idx="3008">
                  <c:v>4.5311166511103078</c:v>
                </c:pt>
                <c:pt idx="3009">
                  <c:v>4.4435040131175043</c:v>
                </c:pt>
                <c:pt idx="3010">
                  <c:v>4.5355283951969021</c:v>
                </c:pt>
                <c:pt idx="3011">
                  <c:v>4.4648654959886649</c:v>
                </c:pt>
                <c:pt idx="3012">
                  <c:v>4.4919401684928753</c:v>
                </c:pt>
                <c:pt idx="3013">
                  <c:v>4.5306889948235254</c:v>
                </c:pt>
                <c:pt idx="3014">
                  <c:v>4.5579274225528499</c:v>
                </c:pt>
                <c:pt idx="3015">
                  <c:v>4.5249705906506374</c:v>
                </c:pt>
                <c:pt idx="3016">
                  <c:v>4.5411249366923272</c:v>
                </c:pt>
                <c:pt idx="3017">
                  <c:v>4.4617711659021042</c:v>
                </c:pt>
                <c:pt idx="3018">
                  <c:v>4.3661128528567712</c:v>
                </c:pt>
                <c:pt idx="3019">
                  <c:v>4.4091766054006172</c:v>
                </c:pt>
                <c:pt idx="3020">
                  <c:v>4.4329747987654571</c:v>
                </c:pt>
                <c:pt idx="3021">
                  <c:v>4.3877806449197809</c:v>
                </c:pt>
                <c:pt idx="3022">
                  <c:v>4.3750707593688425</c:v>
                </c:pt>
                <c:pt idx="3023">
                  <c:v>4.296258621788474</c:v>
                </c:pt>
                <c:pt idx="3024">
                  <c:v>4.1769808004157163</c:v>
                </c:pt>
                <c:pt idx="3025">
                  <c:v>4.0711423483454201</c:v>
                </c:pt>
                <c:pt idx="3026">
                  <c:v>3.9593428523195247</c:v>
                </c:pt>
                <c:pt idx="3027">
                  <c:v>4.0038097992302575</c:v>
                </c:pt>
                <c:pt idx="3028">
                  <c:v>3.9904052998034496</c:v>
                </c:pt>
                <c:pt idx="3029">
                  <c:v>4.0176231958806365</c:v>
                </c:pt>
                <c:pt idx="3030">
                  <c:v>3.9561139780638488</c:v>
                </c:pt>
                <c:pt idx="3031">
                  <c:v>3.963509564008882</c:v>
                </c:pt>
                <c:pt idx="3032">
                  <c:v>3.9023604728022327</c:v>
                </c:pt>
                <c:pt idx="3033">
                  <c:v>3.8487374494565403</c:v>
                </c:pt>
                <c:pt idx="3034">
                  <c:v>3.9045534191467626</c:v>
                </c:pt>
                <c:pt idx="3035">
                  <c:v>3.8456727840387996</c:v>
                </c:pt>
                <c:pt idx="3036">
                  <c:v>3.8400025422047901</c:v>
                </c:pt>
                <c:pt idx="3037">
                  <c:v>3.8298817287222087</c:v>
                </c:pt>
                <c:pt idx="3038">
                  <c:v>3.8574730964483548</c:v>
                </c:pt>
                <c:pt idx="3039">
                  <c:v>3.8289730499253301</c:v>
                </c:pt>
                <c:pt idx="3040">
                  <c:v>3.7930467749714269</c:v>
                </c:pt>
                <c:pt idx="3041">
                  <c:v>3.8127373368957485</c:v>
                </c:pt>
                <c:pt idx="3042">
                  <c:v>3.7717009184501151</c:v>
                </c:pt>
                <c:pt idx="3043">
                  <c:v>3.7130282256744591</c:v>
                </c:pt>
                <c:pt idx="3044">
                  <c:v>3.6796396014644221</c:v>
                </c:pt>
                <c:pt idx="3045">
                  <c:v>3.7051092939785994</c:v>
                </c:pt>
                <c:pt idx="3046">
                  <c:v>3.7053331950753616</c:v>
                </c:pt>
                <c:pt idx="3047">
                  <c:v>3.7467963380435716</c:v>
                </c:pt>
                <c:pt idx="3048">
                  <c:v>3.7706678652110845</c:v>
                </c:pt>
                <c:pt idx="3049">
                  <c:v>3.7079499144093973</c:v>
                </c:pt>
                <c:pt idx="3050">
                  <c:v>3.7188811003345656</c:v>
                </c:pt>
                <c:pt idx="3051">
                  <c:v>3.7957247908376845</c:v>
                </c:pt>
                <c:pt idx="3052">
                  <c:v>3.7927247908376844</c:v>
                </c:pt>
                <c:pt idx="3053">
                  <c:v>3.802701907865881</c:v>
                </c:pt>
                <c:pt idx="3054">
                  <c:v>3.8038895434122231</c:v>
                </c:pt>
                <c:pt idx="3055">
                  <c:v>3.6540234888381908</c:v>
                </c:pt>
                <c:pt idx="3056">
                  <c:v>3.6175110150855954</c:v>
                </c:pt>
                <c:pt idx="3057">
                  <c:v>3.6214261179614748</c:v>
                </c:pt>
                <c:pt idx="3058">
                  <c:v>3.6238079770151619</c:v>
                </c:pt>
                <c:pt idx="3059">
                  <c:v>3.583303712899264</c:v>
                </c:pt>
                <c:pt idx="3060">
                  <c:v>3.5201177666535584</c:v>
                </c:pt>
                <c:pt idx="3061">
                  <c:v>3.529135348426732</c:v>
                </c:pt>
                <c:pt idx="3062">
                  <c:v>3.5454701330958005</c:v>
                </c:pt>
                <c:pt idx="3063">
                  <c:v>3.5318602327820363</c:v>
                </c:pt>
                <c:pt idx="3064">
                  <c:v>3.5291009932136888</c:v>
                </c:pt>
                <c:pt idx="3065">
                  <c:v>3.5210155419753133</c:v>
                </c:pt>
                <c:pt idx="3066">
                  <c:v>3.4452180373454513</c:v>
                </c:pt>
                <c:pt idx="3067">
                  <c:v>3.420050295756504</c:v>
                </c:pt>
                <c:pt idx="3068">
                  <c:v>3.4141554255578566</c:v>
                </c:pt>
                <c:pt idx="3069">
                  <c:v>3.4955021357475857</c:v>
                </c:pt>
                <c:pt idx="3070">
                  <c:v>3.470905738624082</c:v>
                </c:pt>
                <c:pt idx="3071">
                  <c:v>3.4997341093631693</c:v>
                </c:pt>
                <c:pt idx="3072">
                  <c:v>3.4850165862344444</c:v>
                </c:pt>
                <c:pt idx="3073">
                  <c:v>3.469321826266742</c:v>
                </c:pt>
                <c:pt idx="3074">
                  <c:v>3.4438168868072641</c:v>
                </c:pt>
                <c:pt idx="3075">
                  <c:v>3.4965415339852166</c:v>
                </c:pt>
                <c:pt idx="3076">
                  <c:v>3.5488075152252714</c:v>
                </c:pt>
                <c:pt idx="3077">
                  <c:v>3.5458075152252713</c:v>
                </c:pt>
                <c:pt idx="3078">
                  <c:v>3.5263433434085316</c:v>
                </c:pt>
                <c:pt idx="3079">
                  <c:v>3.5873784162099822</c:v>
                </c:pt>
                <c:pt idx="3080">
                  <c:v>3.6015423225446277</c:v>
                </c:pt>
                <c:pt idx="3081">
                  <c:v>3.5399553191295294</c:v>
                </c:pt>
                <c:pt idx="3082">
                  <c:v>3.4990562127885116</c:v>
                </c:pt>
                <c:pt idx="3083">
                  <c:v>3.4554140099247377</c:v>
                </c:pt>
                <c:pt idx="3084">
                  <c:v>3.4675850322031039</c:v>
                </c:pt>
                <c:pt idx="3085">
                  <c:v>3.4698258359394538</c:v>
                </c:pt>
                <c:pt idx="3086">
                  <c:v>3.4567144220688846</c:v>
                </c:pt>
                <c:pt idx="3087">
                  <c:v>3.4920039092197621</c:v>
                </c:pt>
                <c:pt idx="3088">
                  <c:v>3.4526055195030003</c:v>
                </c:pt>
                <c:pt idx="3089">
                  <c:v>3.4288343269473192</c:v>
                </c:pt>
                <c:pt idx="3090">
                  <c:v>3.4836611836291103</c:v>
                </c:pt>
                <c:pt idx="3091">
                  <c:v>3.4249493303592429</c:v>
                </c:pt>
                <c:pt idx="3092">
                  <c:v>3.467949330359243</c:v>
                </c:pt>
                <c:pt idx="3093">
                  <c:v>3.4946945513048049</c:v>
                </c:pt>
                <c:pt idx="3094">
                  <c:v>3.5451686600591996</c:v>
                </c:pt>
                <c:pt idx="3095">
                  <c:v>3.6163919956993125</c:v>
                </c:pt>
                <c:pt idx="3096">
                  <c:v>3.6280870691745712</c:v>
                </c:pt>
                <c:pt idx="3097">
                  <c:v>3.629502760452421</c:v>
                </c:pt>
                <c:pt idx="3098">
                  <c:v>3.6000288064640116</c:v>
                </c:pt>
                <c:pt idx="3099">
                  <c:v>3.5981429036362389</c:v>
                </c:pt>
                <c:pt idx="3100">
                  <c:v>3.5971429036362395</c:v>
                </c:pt>
                <c:pt idx="3101">
                  <c:v>3.5833667930339423</c:v>
                </c:pt>
                <c:pt idx="3102">
                  <c:v>3.5459164311815714</c:v>
                </c:pt>
                <c:pt idx="3103">
                  <c:v>3.4607030314200733</c:v>
                </c:pt>
                <c:pt idx="3104">
                  <c:v>3.4411262909632065</c:v>
                </c:pt>
                <c:pt idx="3105">
                  <c:v>3.4861155623371682</c:v>
                </c:pt>
                <c:pt idx="3106">
                  <c:v>3.4731556391467224</c:v>
                </c:pt>
                <c:pt idx="3107">
                  <c:v>3.4641522880996281</c:v>
                </c:pt>
                <c:pt idx="3108">
                  <c:v>3.4622324243432256</c:v>
                </c:pt>
                <c:pt idx="3109">
                  <c:v>3.4562886064656162</c:v>
                </c:pt>
                <c:pt idx="3110">
                  <c:v>3.4183421406934782</c:v>
                </c:pt>
                <c:pt idx="3111">
                  <c:v>3.4163421406934784</c:v>
                </c:pt>
                <c:pt idx="3112">
                  <c:v>3.399174213782028</c:v>
                </c:pt>
                <c:pt idx="3113">
                  <c:v>3.4472974463372621</c:v>
                </c:pt>
                <c:pt idx="3114">
                  <c:v>3.5084877716128524</c:v>
                </c:pt>
                <c:pt idx="3115">
                  <c:v>3.4982087758548293</c:v>
                </c:pt>
                <c:pt idx="3116">
                  <c:v>3.5347985175578547</c:v>
                </c:pt>
                <c:pt idx="3117">
                  <c:v>3.5507608731208133</c:v>
                </c:pt>
                <c:pt idx="3118">
                  <c:v>3.5465133427601887</c:v>
                </c:pt>
                <c:pt idx="3119">
                  <c:v>3.5381870388487777</c:v>
                </c:pt>
                <c:pt idx="3120">
                  <c:v>3.5464574591809646</c:v>
                </c:pt>
                <c:pt idx="3121">
                  <c:v>3.5723000654703871</c:v>
                </c:pt>
                <c:pt idx="3122">
                  <c:v>3.5649774946971586</c:v>
                </c:pt>
                <c:pt idx="3123">
                  <c:v>3.4888846402678424</c:v>
                </c:pt>
                <c:pt idx="3124">
                  <c:v>3.4882911182995042</c:v>
                </c:pt>
                <c:pt idx="3125">
                  <c:v>3.4827014117749164</c:v>
                </c:pt>
                <c:pt idx="3126">
                  <c:v>3.4230606443175167</c:v>
                </c:pt>
                <c:pt idx="3127">
                  <c:v>3.4358095809389466</c:v>
                </c:pt>
                <c:pt idx="3128">
                  <c:v>3.4840731287313744</c:v>
                </c:pt>
                <c:pt idx="3129">
                  <c:v>3.5063890038972789</c:v>
                </c:pt>
                <c:pt idx="3130">
                  <c:v>3.4920075704568521</c:v>
                </c:pt>
                <c:pt idx="3131">
                  <c:v>3.5001034941089122</c:v>
                </c:pt>
                <c:pt idx="3132">
                  <c:v>3.4714689224169879</c:v>
                </c:pt>
                <c:pt idx="3133">
                  <c:v>3.4325969033141082</c:v>
                </c:pt>
                <c:pt idx="3134">
                  <c:v>3.3919053309212108</c:v>
                </c:pt>
                <c:pt idx="3135">
                  <c:v>3.426003705028049</c:v>
                </c:pt>
                <c:pt idx="3136">
                  <c:v>3.4562182903751317</c:v>
                </c:pt>
                <c:pt idx="3137">
                  <c:v>3.4026016688664256</c:v>
                </c:pt>
                <c:pt idx="3138">
                  <c:v>3.4283712083326314</c:v>
                </c:pt>
                <c:pt idx="3139">
                  <c:v>3.399220411370556</c:v>
                </c:pt>
                <c:pt idx="3140">
                  <c:v>3.4013253457060677</c:v>
                </c:pt>
                <c:pt idx="3141">
                  <c:v>3.4018710506254601</c:v>
                </c:pt>
                <c:pt idx="3142">
                  <c:v>3.3159451450661224</c:v>
                </c:pt>
                <c:pt idx="3143">
                  <c:v>3.3510795940610092</c:v>
                </c:pt>
                <c:pt idx="3144">
                  <c:v>3.3031907863667085</c:v>
                </c:pt>
                <c:pt idx="3145">
                  <c:v>3.2914855785510229</c:v>
                </c:pt>
                <c:pt idx="3146">
                  <c:v>3.286485578551023</c:v>
                </c:pt>
                <c:pt idx="3147">
                  <c:v>3.2986642422946328</c:v>
                </c:pt>
                <c:pt idx="3148">
                  <c:v>3.2556969899717085</c:v>
                </c:pt>
                <c:pt idx="3149">
                  <c:v>3.2433721518227925</c:v>
                </c:pt>
                <c:pt idx="3150">
                  <c:v>3.2391225302395279</c:v>
                </c:pt>
                <c:pt idx="3151">
                  <c:v>3.2832833189982153</c:v>
                </c:pt>
                <c:pt idx="3152">
                  <c:v>3.287564836254957</c:v>
                </c:pt>
                <c:pt idx="3153">
                  <c:v>3.2719303124704746</c:v>
                </c:pt>
                <c:pt idx="3154">
                  <c:v>3.3166971704884598</c:v>
                </c:pt>
                <c:pt idx="3155">
                  <c:v>3.2868429216486632</c:v>
                </c:pt>
                <c:pt idx="3156">
                  <c:v>3.3078429216486631</c:v>
                </c:pt>
                <c:pt idx="3157">
                  <c:v>3.3633401132008234</c:v>
                </c:pt>
                <c:pt idx="3158">
                  <c:v>3.3428824945111559</c:v>
                </c:pt>
                <c:pt idx="3159">
                  <c:v>3.3966369958187239</c:v>
                </c:pt>
                <c:pt idx="3160">
                  <c:v>3.3715319923354885</c:v>
                </c:pt>
                <c:pt idx="3161">
                  <c:v>3.3671984575281955</c:v>
                </c:pt>
                <c:pt idx="3162">
                  <c:v>3.3972072027769489</c:v>
                </c:pt>
                <c:pt idx="3163">
                  <c:v>3.4269422957133875</c:v>
                </c:pt>
                <c:pt idx="3164">
                  <c:v>3.4515106366913724</c:v>
                </c:pt>
                <c:pt idx="3165">
                  <c:v>3.4857385953564846</c:v>
                </c:pt>
                <c:pt idx="3166">
                  <c:v>3.4850540944970825</c:v>
                </c:pt>
                <c:pt idx="3167">
                  <c:v>3.4720540944970826</c:v>
                </c:pt>
                <c:pt idx="3168">
                  <c:v>3.4648352811453682</c:v>
                </c:pt>
                <c:pt idx="3169">
                  <c:v>3.5030009449162032</c:v>
                </c:pt>
                <c:pt idx="3170">
                  <c:v>3.5091562369175584</c:v>
                </c:pt>
                <c:pt idx="3171">
                  <c:v>3.4382670798029773</c:v>
                </c:pt>
                <c:pt idx="3172">
                  <c:v>3.4644857671079063</c:v>
                </c:pt>
                <c:pt idx="3173">
                  <c:v>3.3846011951279245</c:v>
                </c:pt>
                <c:pt idx="3174">
                  <c:v>3.3917905115935452</c:v>
                </c:pt>
                <c:pt idx="3175">
                  <c:v>3.3744816525079968</c:v>
                </c:pt>
                <c:pt idx="3176">
                  <c:v>3.3190607931307712</c:v>
                </c:pt>
                <c:pt idx="3177">
                  <c:v>3.3550607931307708</c:v>
                </c:pt>
                <c:pt idx="3178">
                  <c:v>3.4036595932451967</c:v>
                </c:pt>
                <c:pt idx="3179">
                  <c:v>3.3987374569718876</c:v>
                </c:pt>
                <c:pt idx="3180">
                  <c:v>3.3996627348023969</c:v>
                </c:pt>
                <c:pt idx="3181">
                  <c:v>3.3428859627992447</c:v>
                </c:pt>
                <c:pt idx="3182">
                  <c:v>3.3768497595063143</c:v>
                </c:pt>
                <c:pt idx="3183">
                  <c:v>3.3899630429561256</c:v>
                </c:pt>
                <c:pt idx="3184">
                  <c:v>3.3739871163041482</c:v>
                </c:pt>
                <c:pt idx="3185">
                  <c:v>3.3500773241995239</c:v>
                </c:pt>
                <c:pt idx="3186">
                  <c:v>3.2964043033476731</c:v>
                </c:pt>
                <c:pt idx="3187">
                  <c:v>3.2677279879492671</c:v>
                </c:pt>
                <c:pt idx="3188">
                  <c:v>3.2401211235248182</c:v>
                </c:pt>
                <c:pt idx="3189">
                  <c:v>3.1956500822538318</c:v>
                </c:pt>
                <c:pt idx="3190">
                  <c:v>3.1692079065966561</c:v>
                </c:pt>
                <c:pt idx="3191">
                  <c:v>3.1439866795360141</c:v>
                </c:pt>
                <c:pt idx="3192">
                  <c:v>3.1129817166750309</c:v>
                </c:pt>
                <c:pt idx="3193">
                  <c:v>3.0967141200857604</c:v>
                </c:pt>
                <c:pt idx="3194">
                  <c:v>3.1227928338778304</c:v>
                </c:pt>
                <c:pt idx="3195">
                  <c:v>3.1341628129709385</c:v>
                </c:pt>
                <c:pt idx="3196">
                  <c:v>3.1980004136632827</c:v>
                </c:pt>
                <c:pt idx="3197">
                  <c:v>3.1846087606236666</c:v>
                </c:pt>
                <c:pt idx="3198">
                  <c:v>3.1575830900389024</c:v>
                </c:pt>
                <c:pt idx="3199">
                  <c:v>3.1668714714262665</c:v>
                </c:pt>
                <c:pt idx="3200">
                  <c:v>3.2052398129307713</c:v>
                </c:pt>
                <c:pt idx="3201">
                  <c:v>3.1997772895477476</c:v>
                </c:pt>
                <c:pt idx="3202">
                  <c:v>3.2551205439654032</c:v>
                </c:pt>
                <c:pt idx="3203">
                  <c:v>3.2277187879799891</c:v>
                </c:pt>
                <c:pt idx="3204">
                  <c:v>3.1494336778004897</c:v>
                </c:pt>
                <c:pt idx="3205">
                  <c:v>3.1669948889060215</c:v>
                </c:pt>
                <c:pt idx="3206">
                  <c:v>3.1516894267804849</c:v>
                </c:pt>
                <c:pt idx="3207">
                  <c:v>3.1149142008348987</c:v>
                </c:pt>
                <c:pt idx="3208">
                  <c:v>3.0908255856949345</c:v>
                </c:pt>
                <c:pt idx="3209">
                  <c:v>3.1044696388490385</c:v>
                </c:pt>
                <c:pt idx="3210">
                  <c:v>3.1044713412175633</c:v>
                </c:pt>
                <c:pt idx="3211">
                  <c:v>3.058772183274225</c:v>
                </c:pt>
                <c:pt idx="3212">
                  <c:v>3.0736592127630291</c:v>
                </c:pt>
                <c:pt idx="3213">
                  <c:v>3.0342697765830433</c:v>
                </c:pt>
                <c:pt idx="3214">
                  <c:v>2.9804510114706249</c:v>
                </c:pt>
                <c:pt idx="3215">
                  <c:v>2.9837003466341745</c:v>
                </c:pt>
                <c:pt idx="3216">
                  <c:v>2.9994913068884355</c:v>
                </c:pt>
                <c:pt idx="3217">
                  <c:v>3.0122280198809035</c:v>
                </c:pt>
                <c:pt idx="3218">
                  <c:v>2.9972129738852007</c:v>
                </c:pt>
                <c:pt idx="3219">
                  <c:v>3.0218435463925872</c:v>
                </c:pt>
                <c:pt idx="3220">
                  <c:v>3.006413220779288</c:v>
                </c:pt>
                <c:pt idx="3221">
                  <c:v>2.9928873688233386</c:v>
                </c:pt>
                <c:pt idx="3222">
                  <c:v>3.0263976878600172</c:v>
                </c:pt>
                <c:pt idx="3223">
                  <c:v>2.9918618803418182</c:v>
                </c:pt>
                <c:pt idx="3224">
                  <c:v>3.0473865926864576</c:v>
                </c:pt>
                <c:pt idx="3225">
                  <c:v>3.0741075071983324</c:v>
                </c:pt>
                <c:pt idx="3226">
                  <c:v>3.1661925463014824</c:v>
                </c:pt>
                <c:pt idx="3227">
                  <c:v>3.1455295894614101</c:v>
                </c:pt>
                <c:pt idx="3228">
                  <c:v>3.1786242343054414</c:v>
                </c:pt>
                <c:pt idx="3229">
                  <c:v>3.1776311990574806</c:v>
                </c:pt>
                <c:pt idx="3230">
                  <c:v>3.1496717239832703</c:v>
                </c:pt>
                <c:pt idx="3231">
                  <c:v>3.1291115927590178</c:v>
                </c:pt>
                <c:pt idx="3232">
                  <c:v>3.1476772105273678</c:v>
                </c:pt>
                <c:pt idx="3233">
                  <c:v>3.090574630863252</c:v>
                </c:pt>
                <c:pt idx="3234">
                  <c:v>3.0974741208608298</c:v>
                </c:pt>
                <c:pt idx="3235">
                  <c:v>3.1248987438542164</c:v>
                </c:pt>
                <c:pt idx="3236">
                  <c:v>3.0958765805621686</c:v>
                </c:pt>
                <c:pt idx="3237">
                  <c:v>3.1109909768136337</c:v>
                </c:pt>
                <c:pt idx="3238">
                  <c:v>3.1290216840501719</c:v>
                </c:pt>
                <c:pt idx="3239">
                  <c:v>3.1239925816400946</c:v>
                </c:pt>
                <c:pt idx="3240">
                  <c:v>3.1826348954305637</c:v>
                </c:pt>
                <c:pt idx="3241">
                  <c:v>3.1696889105431829</c:v>
                </c:pt>
                <c:pt idx="3242">
                  <c:v>3.1976889105431825</c:v>
                </c:pt>
                <c:pt idx="3243">
                  <c:v>3.2250303541371199</c:v>
                </c:pt>
                <c:pt idx="3244">
                  <c:v>3.2661391942531655</c:v>
                </c:pt>
                <c:pt idx="3245">
                  <c:v>3.2868584224357988</c:v>
                </c:pt>
                <c:pt idx="3246">
                  <c:v>3.2120147643448567</c:v>
                </c:pt>
                <c:pt idx="3247">
                  <c:v>3.2284394328354962</c:v>
                </c:pt>
                <c:pt idx="3248">
                  <c:v>3.2285406972314634</c:v>
                </c:pt>
                <c:pt idx="3249">
                  <c:v>3.2482434228318073</c:v>
                </c:pt>
                <c:pt idx="3250">
                  <c:v>3.3198924297049461</c:v>
                </c:pt>
                <c:pt idx="3251">
                  <c:v>3.2505375445863871</c:v>
                </c:pt>
                <c:pt idx="3252">
                  <c:v>3.2716505144226167</c:v>
                </c:pt>
                <c:pt idx="3253">
                  <c:v>3.2950094025358112</c:v>
                </c:pt>
                <c:pt idx="3254">
                  <c:v>3.2588100627712846</c:v>
                </c:pt>
                <c:pt idx="3255">
                  <c:v>3.190008282041195</c:v>
                </c:pt>
                <c:pt idx="3256">
                  <c:v>3.2093648831218964</c:v>
                </c:pt>
                <c:pt idx="3257">
                  <c:v>3.1912894469757571</c:v>
                </c:pt>
                <c:pt idx="3258">
                  <c:v>3.1369323615088596</c:v>
                </c:pt>
                <c:pt idx="3259">
                  <c:v>3.1064102306768531</c:v>
                </c:pt>
                <c:pt idx="3260">
                  <c:v>3.1511386861328097</c:v>
                </c:pt>
                <c:pt idx="3261">
                  <c:v>3.1604076008715216</c:v>
                </c:pt>
                <c:pt idx="3262">
                  <c:v>3.1181901480669985</c:v>
                </c:pt>
                <c:pt idx="3263">
                  <c:v>3.0700673816549719</c:v>
                </c:pt>
                <c:pt idx="3264">
                  <c:v>3.0735120158890341</c:v>
                </c:pt>
                <c:pt idx="3265">
                  <c:v>3.0366973865447004</c:v>
                </c:pt>
                <c:pt idx="3266">
                  <c:v>3.0802287315252608</c:v>
                </c:pt>
                <c:pt idx="3267">
                  <c:v>3.0762287315252603</c:v>
                </c:pt>
                <c:pt idx="3268">
                  <c:v>3.055380293378922</c:v>
                </c:pt>
                <c:pt idx="3269">
                  <c:v>3.1125522403077595</c:v>
                </c:pt>
                <c:pt idx="3270">
                  <c:v>3.1369373144386956</c:v>
                </c:pt>
                <c:pt idx="3271">
                  <c:v>3.1201704667231409</c:v>
                </c:pt>
                <c:pt idx="3272">
                  <c:v>3.1067228245428433</c:v>
                </c:pt>
                <c:pt idx="3273">
                  <c:v>3.1075202141495541</c:v>
                </c:pt>
                <c:pt idx="3274">
                  <c:v>3.0641048351519178</c:v>
                </c:pt>
                <c:pt idx="3275">
                  <c:v>3.0311423146605021</c:v>
                </c:pt>
                <c:pt idx="3276">
                  <c:v>3.0196010460932712</c:v>
                </c:pt>
                <c:pt idx="3277">
                  <c:v>3.0385338734308593</c:v>
                </c:pt>
                <c:pt idx="3278">
                  <c:v>3.025132766734548</c:v>
                </c:pt>
                <c:pt idx="3279">
                  <c:v>2.9606448726776331</c:v>
                </c:pt>
                <c:pt idx="3280">
                  <c:v>3.0023607547813826</c:v>
                </c:pt>
                <c:pt idx="3281">
                  <c:v>3.0219067119076941</c:v>
                </c:pt>
                <c:pt idx="3282">
                  <c:v>2.9796110484785379</c:v>
                </c:pt>
                <c:pt idx="3283">
                  <c:v>2.9733708451349754</c:v>
                </c:pt>
                <c:pt idx="3284">
                  <c:v>2.9733619987228366</c:v>
                </c:pt>
                <c:pt idx="3285">
                  <c:v>3.0032447234470374</c:v>
                </c:pt>
                <c:pt idx="3286">
                  <c:v>2.9422963838053997</c:v>
                </c:pt>
                <c:pt idx="3287">
                  <c:v>2.9742963838053997</c:v>
                </c:pt>
                <c:pt idx="3288">
                  <c:v>3.0181833797672821</c:v>
                </c:pt>
                <c:pt idx="3289">
                  <c:v>2.9980118275572059</c:v>
                </c:pt>
                <c:pt idx="3290">
                  <c:v>2.9970850502950599</c:v>
                </c:pt>
                <c:pt idx="3291">
                  <c:v>2.976865411445178</c:v>
                </c:pt>
                <c:pt idx="3292">
                  <c:v>2.9139710885468522</c:v>
                </c:pt>
                <c:pt idx="3293">
                  <c:v>2.8990036734906939</c:v>
                </c:pt>
                <c:pt idx="3294">
                  <c:v>2.9058610249998087</c:v>
                </c:pt>
                <c:pt idx="3295">
                  <c:v>2.8312418571205287</c:v>
                </c:pt>
                <c:pt idx="3296">
                  <c:v>2.8251597354457498</c:v>
                </c:pt>
                <c:pt idx="3297">
                  <c:v>2.7655025222318819</c:v>
                </c:pt>
                <c:pt idx="3298">
                  <c:v>2.6603906758182378</c:v>
                </c:pt>
                <c:pt idx="3299">
                  <c:v>2.706004878944952</c:v>
                </c:pt>
                <c:pt idx="3300">
                  <c:v>2.6694818411960646</c:v>
                </c:pt>
                <c:pt idx="3301">
                  <c:v>2.6218204078968932</c:v>
                </c:pt>
                <c:pt idx="3302">
                  <c:v>2.6286860862239458</c:v>
                </c:pt>
                <c:pt idx="3303">
                  <c:v>2.634079223331903</c:v>
                </c:pt>
                <c:pt idx="3304">
                  <c:v>2.5660235530774385</c:v>
                </c:pt>
                <c:pt idx="3305">
                  <c:v>2.5878361867695734</c:v>
                </c:pt>
                <c:pt idx="3306">
                  <c:v>2.54585686665876</c:v>
                </c:pt>
                <c:pt idx="3307">
                  <c:v>2.6564299921435515</c:v>
                </c:pt>
                <c:pt idx="3308">
                  <c:v>2.5906899394645695</c:v>
                </c:pt>
                <c:pt idx="3309">
                  <c:v>2.5950887121703889</c:v>
                </c:pt>
                <c:pt idx="3310">
                  <c:v>2.6969984005073</c:v>
                </c:pt>
                <c:pt idx="3311">
                  <c:v>2.7344741221554254</c:v>
                </c:pt>
                <c:pt idx="3312">
                  <c:v>2.7641880705015005</c:v>
                </c:pt>
                <c:pt idx="3313">
                  <c:v>2.7591880705015006</c:v>
                </c:pt>
                <c:pt idx="3314">
                  <c:v>2.6648655643843284</c:v>
                </c:pt>
                <c:pt idx="3315">
                  <c:v>2.6822260791359973</c:v>
                </c:pt>
                <c:pt idx="3316">
                  <c:v>2.74541751011974</c:v>
                </c:pt>
                <c:pt idx="3317">
                  <c:v>2.7524010185005219</c:v>
                </c:pt>
                <c:pt idx="3318">
                  <c:v>2.7294826373226604</c:v>
                </c:pt>
                <c:pt idx="3319">
                  <c:v>2.6904757099113548</c:v>
                </c:pt>
                <c:pt idx="3320">
                  <c:v>2.7505175040235601</c:v>
                </c:pt>
                <c:pt idx="3321">
                  <c:v>2.7852174769751428</c:v>
                </c:pt>
                <c:pt idx="3322">
                  <c:v>2.7827179958670323</c:v>
                </c:pt>
                <c:pt idx="3323">
                  <c:v>2.7610309654466128</c:v>
                </c:pt>
                <c:pt idx="3324">
                  <c:v>2.6920729443711191</c:v>
                </c:pt>
                <c:pt idx="3325">
                  <c:v>2.6511217925273551</c:v>
                </c:pt>
                <c:pt idx="3326">
                  <c:v>2.6531955602511728</c:v>
                </c:pt>
                <c:pt idx="3327">
                  <c:v>2.6954644489534196</c:v>
                </c:pt>
                <c:pt idx="3328">
                  <c:v>2.6174923426157584</c:v>
                </c:pt>
                <c:pt idx="3329">
                  <c:v>2.5848330606530965</c:v>
                </c:pt>
                <c:pt idx="3330">
                  <c:v>2.6065977165667489</c:v>
                </c:pt>
                <c:pt idx="3331">
                  <c:v>2.6403058668740509</c:v>
                </c:pt>
                <c:pt idx="3332">
                  <c:v>2.6562997345811468</c:v>
                </c:pt>
                <c:pt idx="3333">
                  <c:v>2.6325593911520242</c:v>
                </c:pt>
                <c:pt idx="3334">
                  <c:v>2.6447170622107401</c:v>
                </c:pt>
                <c:pt idx="3335">
                  <c:v>2.5751832254213949</c:v>
                </c:pt>
                <c:pt idx="3336">
                  <c:v>2.5951555868808875</c:v>
                </c:pt>
                <c:pt idx="3337">
                  <c:v>2.5969022364553318</c:v>
                </c:pt>
                <c:pt idx="3338">
                  <c:v>2.5919022364553315</c:v>
                </c:pt>
                <c:pt idx="3339">
                  <c:v>2.6154651541630947</c:v>
                </c:pt>
                <c:pt idx="3340">
                  <c:v>2.6431858210107757</c:v>
                </c:pt>
                <c:pt idx="3341">
                  <c:v>2.6891132306052601</c:v>
                </c:pt>
                <c:pt idx="3342">
                  <c:v>2.7840035428400864</c:v>
                </c:pt>
                <c:pt idx="3343">
                  <c:v>2.7289275869618024</c:v>
                </c:pt>
                <c:pt idx="3344">
                  <c:v>2.7104785255307213</c:v>
                </c:pt>
                <c:pt idx="3345">
                  <c:v>2.7194225714670153</c:v>
                </c:pt>
                <c:pt idx="3346">
                  <c:v>2.7664230056074754</c:v>
                </c:pt>
                <c:pt idx="3347">
                  <c:v>2.7645203269279532</c:v>
                </c:pt>
                <c:pt idx="3348">
                  <c:v>2.7095996240008042</c:v>
                </c:pt>
                <c:pt idx="3349">
                  <c:v>2.7654184588027446</c:v>
                </c:pt>
                <c:pt idx="3350">
                  <c:v>2.7935646962576888</c:v>
                </c:pt>
                <c:pt idx="3351">
                  <c:v>2.8156604203217253</c:v>
                </c:pt>
                <c:pt idx="3352">
                  <c:v>2.7892536611147678</c:v>
                </c:pt>
                <c:pt idx="3353">
                  <c:v>2.8182536611147677</c:v>
                </c:pt>
                <c:pt idx="3354">
                  <c:v>2.8508407359961421</c:v>
                </c:pt>
                <c:pt idx="3355">
                  <c:v>2.7815974795105762</c:v>
                </c:pt>
                <c:pt idx="3356">
                  <c:v>2.8886154524926804</c:v>
                </c:pt>
                <c:pt idx="3357">
                  <c:v>2.7578061049355753</c:v>
                </c:pt>
                <c:pt idx="3358">
                  <c:v>2.7722321338996951</c:v>
                </c:pt>
                <c:pt idx="3359">
                  <c:v>2.7487244988962862</c:v>
                </c:pt>
                <c:pt idx="3360">
                  <c:v>2.7876743514977238</c:v>
                </c:pt>
                <c:pt idx="3361">
                  <c:v>2.7958405961272286</c:v>
                </c:pt>
                <c:pt idx="3362">
                  <c:v>2.7948405961272287</c:v>
                </c:pt>
                <c:pt idx="3363">
                  <c:v>2.8251768280298211</c:v>
                </c:pt>
                <c:pt idx="3364">
                  <c:v>2.9278426573413925</c:v>
                </c:pt>
                <c:pt idx="3365">
                  <c:v>2.8536342223171287</c:v>
                </c:pt>
                <c:pt idx="3366">
                  <c:v>2.9113056076385728</c:v>
                </c:pt>
                <c:pt idx="3367">
                  <c:v>2.927758504378521</c:v>
                </c:pt>
                <c:pt idx="3368">
                  <c:v>2.8628461097838436</c:v>
                </c:pt>
                <c:pt idx="3369">
                  <c:v>2.8594910530743647</c:v>
                </c:pt>
                <c:pt idx="3370">
                  <c:v>2.8499191528002541</c:v>
                </c:pt>
                <c:pt idx="3371">
                  <c:v>2.9200401038314556</c:v>
                </c:pt>
                <c:pt idx="3372">
                  <c:v>2.9190401038314562</c:v>
                </c:pt>
                <c:pt idx="3373">
                  <c:v>2.8747397621445736</c:v>
                </c:pt>
                <c:pt idx="3374">
                  <c:v>2.8479105596202188</c:v>
                </c:pt>
                <c:pt idx="3375">
                  <c:v>2.8987019624061952</c:v>
                </c:pt>
                <c:pt idx="3376">
                  <c:v>2.9701652745932616</c:v>
                </c:pt>
                <c:pt idx="3377">
                  <c:v>2.9615458326035875</c:v>
                </c:pt>
                <c:pt idx="3378">
                  <c:v>3.0113396270095056</c:v>
                </c:pt>
                <c:pt idx="3379">
                  <c:v>2.9967103267081603</c:v>
                </c:pt>
                <c:pt idx="3380">
                  <c:v>3.093405252806865</c:v>
                </c:pt>
                <c:pt idx="3381">
                  <c:v>3.1053114821534979</c:v>
                </c:pt>
                <c:pt idx="3382">
                  <c:v>3.0250775870801601</c:v>
                </c:pt>
                <c:pt idx="3383">
                  <c:v>3.0389875389258734</c:v>
                </c:pt>
                <c:pt idx="3384">
                  <c:v>3.0661707681984423</c:v>
                </c:pt>
                <c:pt idx="3385">
                  <c:v>3.1516354247511007</c:v>
                </c:pt>
                <c:pt idx="3386">
                  <c:v>3.2082958950692966</c:v>
                </c:pt>
                <c:pt idx="3387">
                  <c:v>3.1735685117511947</c:v>
                </c:pt>
                <c:pt idx="3388">
                  <c:v>3.0555970076790535</c:v>
                </c:pt>
                <c:pt idx="3389">
                  <c:v>3.0581790692277249</c:v>
                </c:pt>
                <c:pt idx="3390">
                  <c:v>3.0209873681320039</c:v>
                </c:pt>
                <c:pt idx="3391">
                  <c:v>3.0260994362111306</c:v>
                </c:pt>
                <c:pt idx="3392">
                  <c:v>3.0313744370461784</c:v>
                </c:pt>
                <c:pt idx="3393">
                  <c:v>3.030374437046178</c:v>
                </c:pt>
                <c:pt idx="3394">
                  <c:v>2.9651851583409137</c:v>
                </c:pt>
                <c:pt idx="3395">
                  <c:v>3.0502674807989791</c:v>
                </c:pt>
                <c:pt idx="3396">
                  <c:v>2.9652834057024879</c:v>
                </c:pt>
                <c:pt idx="3397">
                  <c:v>2.9761605575631633</c:v>
                </c:pt>
                <c:pt idx="3398">
                  <c:v>2.9340730550157526</c:v>
                </c:pt>
                <c:pt idx="3399">
                  <c:v>2.9762932248903748</c:v>
                </c:pt>
                <c:pt idx="3400">
                  <c:v>2.9955045734701216</c:v>
                </c:pt>
                <c:pt idx="3401">
                  <c:v>3.0734773087684872</c:v>
                </c:pt>
                <c:pt idx="3402">
                  <c:v>3.014752162477448</c:v>
                </c:pt>
                <c:pt idx="3403">
                  <c:v>3.0117147004214</c:v>
                </c:pt>
                <c:pt idx="3404">
                  <c:v>3.01045621443496</c:v>
                </c:pt>
                <c:pt idx="3405">
                  <c:v>3.0226819027876592</c:v>
                </c:pt>
                <c:pt idx="3406">
                  <c:v>3.0361054989625722</c:v>
                </c:pt>
                <c:pt idx="3407">
                  <c:v>3.0311232295351029</c:v>
                </c:pt>
                <c:pt idx="3408">
                  <c:v>3.0335714958607047</c:v>
                </c:pt>
                <c:pt idx="3409">
                  <c:v>3.0285714958607048</c:v>
                </c:pt>
                <c:pt idx="3410">
                  <c:v>3.04631812455351</c:v>
                </c:pt>
                <c:pt idx="3411">
                  <c:v>3.0270169851827018</c:v>
                </c:pt>
                <c:pt idx="3412">
                  <c:v>3.0822910144103135</c:v>
                </c:pt>
                <c:pt idx="3413">
                  <c:v>3.0393236706950697</c:v>
                </c:pt>
                <c:pt idx="3414">
                  <c:v>3.0258029518798932</c:v>
                </c:pt>
                <c:pt idx="3415">
                  <c:v>2.9523247836137112</c:v>
                </c:pt>
                <c:pt idx="3416">
                  <c:v>3.0512333575488735</c:v>
                </c:pt>
                <c:pt idx="3417">
                  <c:v>3.0323693366337072</c:v>
                </c:pt>
                <c:pt idx="3418">
                  <c:v>2.9924542324699108</c:v>
                </c:pt>
                <c:pt idx="3419">
                  <c:v>3.0891209781184514</c:v>
                </c:pt>
                <c:pt idx="3420">
                  <c:v>3.1069112831163519</c:v>
                </c:pt>
                <c:pt idx="3421">
                  <c:v>3.0693481965126632</c:v>
                </c:pt>
                <c:pt idx="3422">
                  <c:v>3.0671870154703296</c:v>
                </c:pt>
                <c:pt idx="3423">
                  <c:v>3.0983407897281143</c:v>
                </c:pt>
                <c:pt idx="3424">
                  <c:v>3.0529378954415209</c:v>
                </c:pt>
                <c:pt idx="3425">
                  <c:v>3.0462346521273567</c:v>
                </c:pt>
                <c:pt idx="3426">
                  <c:v>2.9785996514594126</c:v>
                </c:pt>
                <c:pt idx="3427">
                  <c:v>2.9952344842290564</c:v>
                </c:pt>
                <c:pt idx="3428">
                  <c:v>2.9265353172615169</c:v>
                </c:pt>
                <c:pt idx="3429">
                  <c:v>2.8874310295977654</c:v>
                </c:pt>
                <c:pt idx="3430">
                  <c:v>2.8754209971612199</c:v>
                </c:pt>
                <c:pt idx="3431">
                  <c:v>2.8793878562351618</c:v>
                </c:pt>
                <c:pt idx="3432">
                  <c:v>2.8698172657876935</c:v>
                </c:pt>
                <c:pt idx="3433">
                  <c:v>2.8881053836292159</c:v>
                </c:pt>
                <c:pt idx="3434">
                  <c:v>2.883105383629216</c:v>
                </c:pt>
                <c:pt idx="3435">
                  <c:v>2.839912941098846</c:v>
                </c:pt>
                <c:pt idx="3436">
                  <c:v>2.8470300100985066</c:v>
                </c:pt>
                <c:pt idx="3437">
                  <c:v>2.8003915518011282</c:v>
                </c:pt>
                <c:pt idx="3438">
                  <c:v>2.7928324757979004</c:v>
                </c:pt>
                <c:pt idx="3439">
                  <c:v>2.8323495303760238</c:v>
                </c:pt>
                <c:pt idx="3440">
                  <c:v>2.8422377428479821</c:v>
                </c:pt>
                <c:pt idx="3441">
                  <c:v>2.8716430340485117</c:v>
                </c:pt>
                <c:pt idx="3442">
                  <c:v>2.8905943020223042</c:v>
                </c:pt>
                <c:pt idx="3443">
                  <c:v>2.8743891928514511</c:v>
                </c:pt>
                <c:pt idx="3444">
                  <c:v>2.8723206904013727</c:v>
                </c:pt>
                <c:pt idx="3445">
                  <c:v>2.9192978905140397</c:v>
                </c:pt>
                <c:pt idx="3446">
                  <c:v>2.8854583602030193</c:v>
                </c:pt>
                <c:pt idx="3447">
                  <c:v>2.8868453520974526</c:v>
                </c:pt>
                <c:pt idx="3448">
                  <c:v>2.8967457829401466</c:v>
                </c:pt>
                <c:pt idx="3449">
                  <c:v>2.8816482866529709</c:v>
                </c:pt>
                <c:pt idx="3450">
                  <c:v>2.8833313366887943</c:v>
                </c:pt>
                <c:pt idx="3451">
                  <c:v>2.862022650479759</c:v>
                </c:pt>
                <c:pt idx="3452">
                  <c:v>2.8867146183458887</c:v>
                </c:pt>
                <c:pt idx="3453">
                  <c:v>2.8412937936797813</c:v>
                </c:pt>
                <c:pt idx="3454">
                  <c:v>2.8094983391640462</c:v>
                </c:pt>
                <c:pt idx="3455">
                  <c:v>2.8065667798563072</c:v>
                </c:pt>
                <c:pt idx="3456">
                  <c:v>2.8239196624072913</c:v>
                </c:pt>
                <c:pt idx="3457">
                  <c:v>2.8255846095108867</c:v>
                </c:pt>
                <c:pt idx="3458">
                  <c:v>2.8160583379528452</c:v>
                </c:pt>
                <c:pt idx="3459">
                  <c:v>2.7831074315866831</c:v>
                </c:pt>
                <c:pt idx="3460">
                  <c:v>2.8136163492231079</c:v>
                </c:pt>
                <c:pt idx="3461">
                  <c:v>2.8127923353980449</c:v>
                </c:pt>
                <c:pt idx="3462">
                  <c:v>2.813994974085178</c:v>
                </c:pt>
                <c:pt idx="3463">
                  <c:v>2.7980138801901511</c:v>
                </c:pt>
                <c:pt idx="3464">
                  <c:v>2.821097665103462</c:v>
                </c:pt>
                <c:pt idx="3465">
                  <c:v>2.8044675599124265</c:v>
                </c:pt>
                <c:pt idx="3466">
                  <c:v>2.8329696107846187</c:v>
                </c:pt>
                <c:pt idx="3467">
                  <c:v>2.8759899204734456</c:v>
                </c:pt>
                <c:pt idx="3468">
                  <c:v>2.8714252957531636</c:v>
                </c:pt>
                <c:pt idx="3469">
                  <c:v>2.8755108696829765</c:v>
                </c:pt>
                <c:pt idx="3470">
                  <c:v>2.8722427524753673</c:v>
                </c:pt>
                <c:pt idx="3471">
                  <c:v>2.8471160154815047</c:v>
                </c:pt>
                <c:pt idx="3472">
                  <c:v>2.8448844840020779</c:v>
                </c:pt>
                <c:pt idx="3473">
                  <c:v>2.7937177890999809</c:v>
                </c:pt>
                <c:pt idx="3474">
                  <c:v>2.8128404193717778</c:v>
                </c:pt>
                <c:pt idx="3475">
                  <c:v>2.7986628097766233</c:v>
                </c:pt>
                <c:pt idx="3476">
                  <c:v>2.7984754293002041</c:v>
                </c:pt>
                <c:pt idx="3477">
                  <c:v>2.7971469720485769</c:v>
                </c:pt>
                <c:pt idx="3478">
                  <c:v>2.765988118260867</c:v>
                </c:pt>
                <c:pt idx="3479">
                  <c:v>2.7621556130804397</c:v>
                </c:pt>
                <c:pt idx="3480">
                  <c:v>2.8233136902818234</c:v>
                </c:pt>
                <c:pt idx="3481">
                  <c:v>2.8117653549462203</c:v>
                </c:pt>
                <c:pt idx="3482">
                  <c:v>2.8111939804587864</c:v>
                </c:pt>
                <c:pt idx="3483">
                  <c:v>2.8411939804587867</c:v>
                </c:pt>
                <c:pt idx="3484">
                  <c:v>2.8443682010753486</c:v>
                </c:pt>
                <c:pt idx="3485">
                  <c:v>2.8149483711975618</c:v>
                </c:pt>
                <c:pt idx="3486">
                  <c:v>2.7743800076781584</c:v>
                </c:pt>
                <c:pt idx="3487">
                  <c:v>2.7607510524838403</c:v>
                </c:pt>
                <c:pt idx="3488">
                  <c:v>2.7627430136334112</c:v>
                </c:pt>
                <c:pt idx="3489">
                  <c:v>2.7605551714473626</c:v>
                </c:pt>
                <c:pt idx="3490">
                  <c:v>2.7792687215658045</c:v>
                </c:pt>
                <c:pt idx="3491">
                  <c:v>2.7678493877125816</c:v>
                </c:pt>
                <c:pt idx="3492">
                  <c:v>2.795765990029798</c:v>
                </c:pt>
                <c:pt idx="3493">
                  <c:v>2.7625198220105185</c:v>
                </c:pt>
                <c:pt idx="3494">
                  <c:v>2.740452135925505</c:v>
                </c:pt>
                <c:pt idx="3495">
                  <c:v>2.7355955053663097</c:v>
                </c:pt>
                <c:pt idx="3496">
                  <c:v>2.7385107575242724</c:v>
                </c:pt>
                <c:pt idx="3497">
                  <c:v>2.7491966039750877</c:v>
                </c:pt>
                <c:pt idx="3498">
                  <c:v>2.7513371621566405</c:v>
                </c:pt>
                <c:pt idx="3499">
                  <c:v>2.7416746089946162</c:v>
                </c:pt>
                <c:pt idx="3500">
                  <c:v>2.7324357076052266</c:v>
                </c:pt>
                <c:pt idx="3501">
                  <c:v>2.7673586781868456</c:v>
                </c:pt>
                <c:pt idx="3502">
                  <c:v>2.748851014185143</c:v>
                </c:pt>
                <c:pt idx="3503">
                  <c:v>2.7770465323779012</c:v>
                </c:pt>
                <c:pt idx="3504">
                  <c:v>2.7720465323779013</c:v>
                </c:pt>
                <c:pt idx="3505">
                  <c:v>2.8055848974933482</c:v>
                </c:pt>
                <c:pt idx="3506">
                  <c:v>2.7636976057014291</c:v>
                </c:pt>
                <c:pt idx="3507">
                  <c:v>2.8311347319484628</c:v>
                </c:pt>
                <c:pt idx="3508">
                  <c:v>2.8296660279010002</c:v>
                </c:pt>
                <c:pt idx="3509">
                  <c:v>2.8501088285515008</c:v>
                </c:pt>
                <c:pt idx="3510">
                  <c:v>2.8665821730735321</c:v>
                </c:pt>
                <c:pt idx="3511">
                  <c:v>2.8617415895798595</c:v>
                </c:pt>
                <c:pt idx="3512">
                  <c:v>2.8641199137900193</c:v>
                </c:pt>
                <c:pt idx="3513">
                  <c:v>2.843990294252039</c:v>
                </c:pt>
                <c:pt idx="3514">
                  <c:v>2.870121753933764</c:v>
                </c:pt>
                <c:pt idx="3515">
                  <c:v>2.9175957838610356</c:v>
                </c:pt>
                <c:pt idx="3516">
                  <c:v>2.8818106323626633</c:v>
                </c:pt>
                <c:pt idx="3517">
                  <c:v>2.8416980620537187</c:v>
                </c:pt>
                <c:pt idx="3518">
                  <c:v>2.870775910854193</c:v>
                </c:pt>
                <c:pt idx="3519">
                  <c:v>2.8812374964129583</c:v>
                </c:pt>
                <c:pt idx="3520">
                  <c:v>2.9006987119857577</c:v>
                </c:pt>
                <c:pt idx="3521">
                  <c:v>2.9117613305547598</c:v>
                </c:pt>
                <c:pt idx="3522">
                  <c:v>2.8953056093237621</c:v>
                </c:pt>
                <c:pt idx="3523">
                  <c:v>2.9163925701455353</c:v>
                </c:pt>
                <c:pt idx="3524">
                  <c:v>2.9589392336877123</c:v>
                </c:pt>
                <c:pt idx="3525">
                  <c:v>2.9876869232829781</c:v>
                </c:pt>
                <c:pt idx="3526">
                  <c:v>3.0097397561734072</c:v>
                </c:pt>
                <c:pt idx="3527">
                  <c:v>3.0302726984276673</c:v>
                </c:pt>
                <c:pt idx="3528">
                  <c:v>3.0117806973431165</c:v>
                </c:pt>
                <c:pt idx="3529">
                  <c:v>3.007780697343116</c:v>
                </c:pt>
                <c:pt idx="3530">
                  <c:v>3.0243066375180967</c:v>
                </c:pt>
                <c:pt idx="3531">
                  <c:v>3.0196848050010834</c:v>
                </c:pt>
                <c:pt idx="3532">
                  <c:v>3.0043202819582651</c:v>
                </c:pt>
                <c:pt idx="3533">
                  <c:v>2.9582985132024238</c:v>
                </c:pt>
                <c:pt idx="3534">
                  <c:v>2.9240447292014649</c:v>
                </c:pt>
                <c:pt idx="3535">
                  <c:v>2.9255978243061946</c:v>
                </c:pt>
                <c:pt idx="3536">
                  <c:v>2.9069021231380687</c:v>
                </c:pt>
                <c:pt idx="3537">
                  <c:v>2.939131537160061</c:v>
                </c:pt>
                <c:pt idx="3538">
                  <c:v>2.9446343084475726</c:v>
                </c:pt>
                <c:pt idx="3539">
                  <c:v>2.9850767838560746</c:v>
                </c:pt>
                <c:pt idx="3540">
                  <c:v>2.9217929248320456</c:v>
                </c:pt>
                <c:pt idx="3541">
                  <c:v>2.9452322643293933</c:v>
                </c:pt>
                <c:pt idx="3542">
                  <c:v>2.9837112924631146</c:v>
                </c:pt>
                <c:pt idx="3543">
                  <c:v>2.9377027562736933</c:v>
                </c:pt>
                <c:pt idx="3544">
                  <c:v>2.9691721567872511</c:v>
                </c:pt>
                <c:pt idx="3545">
                  <c:v>2.9302718327100532</c:v>
                </c:pt>
                <c:pt idx="3546">
                  <c:v>2.931499242727921</c:v>
                </c:pt>
                <c:pt idx="3547">
                  <c:v>2.9032762760962201</c:v>
                </c:pt>
                <c:pt idx="3548">
                  <c:v>2.8394688648051405</c:v>
                </c:pt>
                <c:pt idx="3549">
                  <c:v>2.8564688648051408</c:v>
                </c:pt>
                <c:pt idx="3550">
                  <c:v>2.8010428821882751</c:v>
                </c:pt>
                <c:pt idx="3551">
                  <c:v>2.718641637385582</c:v>
                </c:pt>
                <c:pt idx="3552">
                  <c:v>2.6797002193318242</c:v>
                </c:pt>
                <c:pt idx="3553">
                  <c:v>2.6306327941072691</c:v>
                </c:pt>
                <c:pt idx="3554">
                  <c:v>2.714814101110274</c:v>
                </c:pt>
                <c:pt idx="3555">
                  <c:v>2.6706819470099958</c:v>
                </c:pt>
                <c:pt idx="3556">
                  <c:v>2.6554035097742745</c:v>
                </c:pt>
                <c:pt idx="3557">
                  <c:v>2.622474033405406</c:v>
                </c:pt>
                <c:pt idx="3558">
                  <c:v>2.8622314013472656</c:v>
                </c:pt>
                <c:pt idx="3559">
                  <c:v>2.766011056661871</c:v>
                </c:pt>
                <c:pt idx="3560">
                  <c:v>2.8081624047959455</c:v>
                </c:pt>
                <c:pt idx="3561">
                  <c:v>2.7672198986515015</c:v>
                </c:pt>
                <c:pt idx="3562">
                  <c:v>2.7069871847787157</c:v>
                </c:pt>
                <c:pt idx="3563">
                  <c:v>2.6488534035847913</c:v>
                </c:pt>
                <c:pt idx="3564">
                  <c:v>2.6340231317459319</c:v>
                </c:pt>
                <c:pt idx="3565">
                  <c:v>2.6490046662785081</c:v>
                </c:pt>
                <c:pt idx="3566">
                  <c:v>2.7537330164392402</c:v>
                </c:pt>
                <c:pt idx="3567">
                  <c:v>2.9071827322696877</c:v>
                </c:pt>
                <c:pt idx="3568">
                  <c:v>2.8732833030602225</c:v>
                </c:pt>
                <c:pt idx="3569">
                  <c:v>2.8675035021903938</c:v>
                </c:pt>
                <c:pt idx="3570">
                  <c:v>2.9366061640248069</c:v>
                </c:pt>
                <c:pt idx="3571">
                  <c:v>2.8300682683657583</c:v>
                </c:pt>
                <c:pt idx="3572">
                  <c:v>2.864613333762315</c:v>
                </c:pt>
                <c:pt idx="3573">
                  <c:v>2.7608003748164136</c:v>
                </c:pt>
                <c:pt idx="3574">
                  <c:v>2.6229743125652609</c:v>
                </c:pt>
                <c:pt idx="3575">
                  <c:v>2.617974312565261</c:v>
                </c:pt>
                <c:pt idx="3576">
                  <c:v>2.618856769589077</c:v>
                </c:pt>
                <c:pt idx="3577">
                  <c:v>2.6817067414084379</c:v>
                </c:pt>
                <c:pt idx="3578">
                  <c:v>2.651206360066567</c:v>
                </c:pt>
                <c:pt idx="3579">
                  <c:v>2.6309749076999167</c:v>
                </c:pt>
                <c:pt idx="3580">
                  <c:v>2.6417805019064873</c:v>
                </c:pt>
                <c:pt idx="3581">
                  <c:v>2.7181638625712896</c:v>
                </c:pt>
                <c:pt idx="3582">
                  <c:v>2.7133913245347374</c:v>
                </c:pt>
                <c:pt idx="3583">
                  <c:v>2.7780588377265909</c:v>
                </c:pt>
                <c:pt idx="3584">
                  <c:v>2.7639206823543851</c:v>
                </c:pt>
                <c:pt idx="3585">
                  <c:v>2.6980810266768795</c:v>
                </c:pt>
                <c:pt idx="3586">
                  <c:v>2.694933188469153</c:v>
                </c:pt>
                <c:pt idx="3587">
                  <c:v>2.5841028721324362</c:v>
                </c:pt>
                <c:pt idx="3588">
                  <c:v>2.5416846457408013</c:v>
                </c:pt>
                <c:pt idx="3589">
                  <c:v>2.6548925252905624</c:v>
                </c:pt>
                <c:pt idx="3590">
                  <c:v>2.7403862445152258</c:v>
                </c:pt>
                <c:pt idx="3591">
                  <c:v>2.8250844065817473</c:v>
                </c:pt>
                <c:pt idx="3592">
                  <c:v>2.8355025403462975</c:v>
                </c:pt>
                <c:pt idx="3593">
                  <c:v>2.7802158992340864</c:v>
                </c:pt>
                <c:pt idx="3594">
                  <c:v>2.7758219625916878</c:v>
                </c:pt>
                <c:pt idx="3595">
                  <c:v>2.6969012083346451</c:v>
                </c:pt>
                <c:pt idx="3596">
                  <c:v>2.7767670871768697</c:v>
                </c:pt>
                <c:pt idx="3597">
                  <c:v>2.8725207532439399</c:v>
                </c:pt>
                <c:pt idx="3598">
                  <c:v>2.9156812623187447</c:v>
                </c:pt>
                <c:pt idx="3599">
                  <c:v>2.9231288092817116</c:v>
                </c:pt>
                <c:pt idx="3600">
                  <c:v>2.9201288092817115</c:v>
                </c:pt>
                <c:pt idx="3601">
                  <c:v>2.9475406867404206</c:v>
                </c:pt>
                <c:pt idx="3602">
                  <c:v>2.9786937357089318</c:v>
                </c:pt>
                <c:pt idx="3603">
                  <c:v>2.9291727530299312</c:v>
                </c:pt>
                <c:pt idx="3604">
                  <c:v>2.9741722280982206</c:v>
                </c:pt>
                <c:pt idx="3605">
                  <c:v>2.8867471152282209</c:v>
                </c:pt>
                <c:pt idx="3606">
                  <c:v>2.8950950610193624</c:v>
                </c:pt>
                <c:pt idx="3607">
                  <c:v>2.8499774848273924</c:v>
                </c:pt>
                <c:pt idx="3608">
                  <c:v>2.8623415793994287</c:v>
                </c:pt>
                <c:pt idx="3609">
                  <c:v>2.8689737202278036</c:v>
                </c:pt>
                <c:pt idx="3610">
                  <c:v>2.8412358488884437</c:v>
                </c:pt>
                <c:pt idx="3611">
                  <c:v>2.7312739463392992</c:v>
                </c:pt>
                <c:pt idx="3612">
                  <c:v>2.7731491228748917</c:v>
                </c:pt>
                <c:pt idx="3613">
                  <c:v>2.8455103766331047</c:v>
                </c:pt>
                <c:pt idx="3614">
                  <c:v>2.7678984895013694</c:v>
                </c:pt>
                <c:pt idx="3615">
                  <c:v>2.727488935310467</c:v>
                </c:pt>
                <c:pt idx="3616">
                  <c:v>2.6333291744155174</c:v>
                </c:pt>
                <c:pt idx="3617">
                  <c:v>2.6425200688905863</c:v>
                </c:pt>
                <c:pt idx="3618">
                  <c:v>2.6950744445714068</c:v>
                </c:pt>
                <c:pt idx="3619">
                  <c:v>2.6854119999377737</c:v>
                </c:pt>
                <c:pt idx="3620">
                  <c:v>2.6338821802453554</c:v>
                </c:pt>
                <c:pt idx="3621">
                  <c:v>2.7123919622218349</c:v>
                </c:pt>
                <c:pt idx="3622">
                  <c:v>2.6663856315002321</c:v>
                </c:pt>
                <c:pt idx="3623">
                  <c:v>2.7400684080044755</c:v>
                </c:pt>
                <c:pt idx="3624">
                  <c:v>2.7380684080044757</c:v>
                </c:pt>
                <c:pt idx="3625">
                  <c:v>2.7386574513749906</c:v>
                </c:pt>
                <c:pt idx="3626">
                  <c:v>2.7633935577899029</c:v>
                </c:pt>
                <c:pt idx="3627">
                  <c:v>2.7417216423215431</c:v>
                </c:pt>
                <c:pt idx="3628">
                  <c:v>2.7195605390414679</c:v>
                </c:pt>
                <c:pt idx="3629">
                  <c:v>2.7545285346331765</c:v>
                </c:pt>
                <c:pt idx="3630">
                  <c:v>2.7625130804207467</c:v>
                </c:pt>
                <c:pt idx="3631">
                  <c:v>2.8025399354215796</c:v>
                </c:pt>
                <c:pt idx="3632">
                  <c:v>2.7566036901771138</c:v>
                </c:pt>
                <c:pt idx="3633">
                  <c:v>2.754603690177114</c:v>
                </c:pt>
                <c:pt idx="3634">
                  <c:v>2.8428032240601127</c:v>
                </c:pt>
                <c:pt idx="3635">
                  <c:v>2.8603795249959632</c:v>
                </c:pt>
                <c:pt idx="3636">
                  <c:v>2.9075508905679639</c:v>
                </c:pt>
                <c:pt idx="3637">
                  <c:v>3.0038643669755993</c:v>
                </c:pt>
                <c:pt idx="3638">
                  <c:v>3.0327268476348741</c:v>
                </c:pt>
                <c:pt idx="3639">
                  <c:v>2.9269830057240434</c:v>
                </c:pt>
                <c:pt idx="3640">
                  <c:v>2.8932995114972284</c:v>
                </c:pt>
                <c:pt idx="3641">
                  <c:v>2.9417444455556763</c:v>
                </c:pt>
                <c:pt idx="3642">
                  <c:v>2.8991522018725382</c:v>
                </c:pt>
                <c:pt idx="3643">
                  <c:v>2.8792331127754904</c:v>
                </c:pt>
                <c:pt idx="3644">
                  <c:v>2.9724472044550119</c:v>
                </c:pt>
                <c:pt idx="3645">
                  <c:v>2.943105228280448</c:v>
                </c:pt>
                <c:pt idx="3646">
                  <c:v>2.87328729503465</c:v>
                </c:pt>
                <c:pt idx="3647">
                  <c:v>2.7951987091902266</c:v>
                </c:pt>
                <c:pt idx="3648">
                  <c:v>2.8148693002868757</c:v>
                </c:pt>
                <c:pt idx="3649">
                  <c:v>2.7678346877555153</c:v>
                </c:pt>
                <c:pt idx="3650">
                  <c:v>2.7120108427297707</c:v>
                </c:pt>
                <c:pt idx="3651">
                  <c:v>2.8200261909652058</c:v>
                </c:pt>
                <c:pt idx="3652">
                  <c:v>2.8425037997225742</c:v>
                </c:pt>
                <c:pt idx="3653">
                  <c:v>2.8211247988492838</c:v>
                </c:pt>
                <c:pt idx="3654">
                  <c:v>2.8769418990416771</c:v>
                </c:pt>
                <c:pt idx="3655">
                  <c:v>2.8591304780176987</c:v>
                </c:pt>
                <c:pt idx="3656">
                  <c:v>2.7391180807011013</c:v>
                </c:pt>
                <c:pt idx="3657">
                  <c:v>2.7223168017273558</c:v>
                </c:pt>
                <c:pt idx="3658">
                  <c:v>2.7272753971213071</c:v>
                </c:pt>
                <c:pt idx="3659">
                  <c:v>2.7392753971213075</c:v>
                </c:pt>
                <c:pt idx="3660">
                  <c:v>2.7824403977373935</c:v>
                </c:pt>
                <c:pt idx="3661">
                  <c:v>2.8177997266318977</c:v>
                </c:pt>
                <c:pt idx="3662">
                  <c:v>2.8215558196493387</c:v>
                </c:pt>
                <c:pt idx="3663">
                  <c:v>2.7792963252535889</c:v>
                </c:pt>
                <c:pt idx="3664">
                  <c:v>2.7728380858298758</c:v>
                </c:pt>
                <c:pt idx="3665">
                  <c:v>2.7647288056305843</c:v>
                </c:pt>
                <c:pt idx="3666">
                  <c:v>2.7146562906438039</c:v>
                </c:pt>
                <c:pt idx="3667">
                  <c:v>2.7173211640439794</c:v>
                </c:pt>
                <c:pt idx="3668">
                  <c:v>2.6542649570166055</c:v>
                </c:pt>
                <c:pt idx="3669">
                  <c:v>2.6432649570166054</c:v>
                </c:pt>
                <c:pt idx="3670">
                  <c:v>2.6256440935646799</c:v>
                </c:pt>
                <c:pt idx="3671">
                  <c:v>2.6543515538208684</c:v>
                </c:pt>
                <c:pt idx="3672">
                  <c:v>2.6947600207961147</c:v>
                </c:pt>
                <c:pt idx="3673">
                  <c:v>2.7143084115589122</c:v>
                </c:pt>
                <c:pt idx="3674">
                  <c:v>2.7260425130377457</c:v>
                </c:pt>
                <c:pt idx="3675">
                  <c:v>2.7085535423566456</c:v>
                </c:pt>
                <c:pt idx="3676">
                  <c:v>2.6889810034936161</c:v>
                </c:pt>
                <c:pt idx="3677">
                  <c:v>2.6080554045391962</c:v>
                </c:pt>
                <c:pt idx="3678">
                  <c:v>2.5625149760512942</c:v>
                </c:pt>
                <c:pt idx="3679">
                  <c:v>2.5012634221467454</c:v>
                </c:pt>
                <c:pt idx="3680">
                  <c:v>2.4830223236623992</c:v>
                </c:pt>
                <c:pt idx="3681">
                  <c:v>2.5114515101505264</c:v>
                </c:pt>
                <c:pt idx="3682">
                  <c:v>2.4727742462127216</c:v>
                </c:pt>
                <c:pt idx="3683">
                  <c:v>2.5427800654399531</c:v>
                </c:pt>
                <c:pt idx="3684">
                  <c:v>2.4825680252162425</c:v>
                </c:pt>
                <c:pt idx="3685">
                  <c:v>2.5121716060977612</c:v>
                </c:pt>
                <c:pt idx="3686">
                  <c:v>2.4939524719486563</c:v>
                </c:pt>
                <c:pt idx="3687">
                  <c:v>2.501978496968968</c:v>
                </c:pt>
                <c:pt idx="3688">
                  <c:v>2.4471494194605063</c:v>
                </c:pt>
                <c:pt idx="3689">
                  <c:v>2.442818466941064</c:v>
                </c:pt>
                <c:pt idx="3690">
                  <c:v>2.3680222534068687</c:v>
                </c:pt>
                <c:pt idx="3691">
                  <c:v>2.4073272619285722</c:v>
                </c:pt>
                <c:pt idx="3692">
                  <c:v>2.4484310619463829</c:v>
                </c:pt>
                <c:pt idx="3693">
                  <c:v>2.449075125660729</c:v>
                </c:pt>
                <c:pt idx="3694">
                  <c:v>2.445075125660729</c:v>
                </c:pt>
                <c:pt idx="3695">
                  <c:v>2.4508565983001365</c:v>
                </c:pt>
                <c:pt idx="3696">
                  <c:v>2.4158878902328471</c:v>
                </c:pt>
                <c:pt idx="3697">
                  <c:v>2.3689647396058113</c:v>
                </c:pt>
                <c:pt idx="3698">
                  <c:v>2.3376285111724946</c:v>
                </c:pt>
                <c:pt idx="3699">
                  <c:v>2.297497942143452</c:v>
                </c:pt>
                <c:pt idx="3700">
                  <c:v>2.2891178602419622</c:v>
                </c:pt>
                <c:pt idx="3701">
                  <c:v>2.3141875060427979</c:v>
                </c:pt>
                <c:pt idx="3702">
                  <c:v>2.3649014393075651</c:v>
                </c:pt>
                <c:pt idx="3703">
                  <c:v>2.3225720803849366</c:v>
                </c:pt>
                <c:pt idx="3704">
                  <c:v>2.3178267421899257</c:v>
                </c:pt>
                <c:pt idx="3705">
                  <c:v>2.3093958756607154</c:v>
                </c:pt>
                <c:pt idx="3706">
                  <c:v>2.315316959305993</c:v>
                </c:pt>
                <c:pt idx="3707">
                  <c:v>2.3407448373971307</c:v>
                </c:pt>
                <c:pt idx="3708">
                  <c:v>2.3478146511656646</c:v>
                </c:pt>
                <c:pt idx="3709">
                  <c:v>2.3195144218141812</c:v>
                </c:pt>
                <c:pt idx="3710">
                  <c:v>2.3685239943646463</c:v>
                </c:pt>
                <c:pt idx="3711">
                  <c:v>2.4436338908949864</c:v>
                </c:pt>
                <c:pt idx="3712">
                  <c:v>2.4594773107825523</c:v>
                </c:pt>
                <c:pt idx="3713">
                  <c:v>2.4529821322299128</c:v>
                </c:pt>
                <c:pt idx="3714">
                  <c:v>2.4866959082388709</c:v>
                </c:pt>
                <c:pt idx="3715">
                  <c:v>2.4630988614304004</c:v>
                </c:pt>
                <c:pt idx="3716">
                  <c:v>2.416632419212049</c:v>
                </c:pt>
                <c:pt idx="3717">
                  <c:v>2.4152113829280912</c:v>
                </c:pt>
                <c:pt idx="3718">
                  <c:v>2.3884327921239148</c:v>
                </c:pt>
                <c:pt idx="3719">
                  <c:v>2.4030358132283238</c:v>
                </c:pt>
                <c:pt idx="3720">
                  <c:v>2.3727881370969524</c:v>
                </c:pt>
                <c:pt idx="3721">
                  <c:v>2.3737347751751741</c:v>
                </c:pt>
                <c:pt idx="3722">
                  <c:v>2.3515039367809742</c:v>
                </c:pt>
                <c:pt idx="3723">
                  <c:v>2.407576310007693</c:v>
                </c:pt>
                <c:pt idx="3724">
                  <c:v>2.4255763100076928</c:v>
                </c:pt>
                <c:pt idx="3725">
                  <c:v>2.4182196572987817</c:v>
                </c:pt>
                <c:pt idx="3726">
                  <c:v>2.4577246261592247</c:v>
                </c:pt>
                <c:pt idx="3727">
                  <c:v>2.4569349974661332</c:v>
                </c:pt>
                <c:pt idx="3728">
                  <c:v>2.4222599178306128</c:v>
                </c:pt>
                <c:pt idx="3729">
                  <c:v>2.3308375755526334</c:v>
                </c:pt>
                <c:pt idx="3730">
                  <c:v>2.3329161502489102</c:v>
                </c:pt>
                <c:pt idx="3731">
                  <c:v>2.3693958911458903</c:v>
                </c:pt>
                <c:pt idx="3732">
                  <c:v>2.3884178969200547</c:v>
                </c:pt>
                <c:pt idx="3733">
                  <c:v>2.3358143336113426</c:v>
                </c:pt>
                <c:pt idx="3734">
                  <c:v>2.3024602575955715</c:v>
                </c:pt>
                <c:pt idx="3735">
                  <c:v>2.3380943384316177</c:v>
                </c:pt>
                <c:pt idx="3736">
                  <c:v>2.3125393148201963</c:v>
                </c:pt>
                <c:pt idx="3737">
                  <c:v>2.2926674230540902</c:v>
                </c:pt>
                <c:pt idx="3738">
                  <c:v>2.3063788109366983</c:v>
                </c:pt>
                <c:pt idx="3739">
                  <c:v>2.2865077610734912</c:v>
                </c:pt>
                <c:pt idx="3740">
                  <c:v>2.3027706647222299</c:v>
                </c:pt>
                <c:pt idx="3741">
                  <c:v>2.3294080202519249</c:v>
                </c:pt>
                <c:pt idx="3742">
                  <c:v>2.3027986883353755</c:v>
                </c:pt>
                <c:pt idx="3743">
                  <c:v>2.2831558596248667</c:v>
                </c:pt>
                <c:pt idx="3744">
                  <c:v>2.3003712924986073</c:v>
                </c:pt>
                <c:pt idx="3745">
                  <c:v>2.3158937579306138</c:v>
                </c:pt>
                <c:pt idx="3746">
                  <c:v>2.275288614763153</c:v>
                </c:pt>
                <c:pt idx="3747">
                  <c:v>2.2670659264636344</c:v>
                </c:pt>
                <c:pt idx="3748">
                  <c:v>2.2315954653778878</c:v>
                </c:pt>
                <c:pt idx="3749">
                  <c:v>2.2389924372115564</c:v>
                </c:pt>
                <c:pt idx="3750">
                  <c:v>2.2023133830478532</c:v>
                </c:pt>
                <c:pt idx="3751">
                  <c:v>2.206724465665574</c:v>
                </c:pt>
                <c:pt idx="3752">
                  <c:v>2.2236149760167505</c:v>
                </c:pt>
                <c:pt idx="3753">
                  <c:v>2.1830440900941213</c:v>
                </c:pt>
                <c:pt idx="3754">
                  <c:v>2.1566283987601964</c:v>
                </c:pt>
                <c:pt idx="3755">
                  <c:v>2.1441736410781056</c:v>
                </c:pt>
                <c:pt idx="3756">
                  <c:v>2.157979813755186</c:v>
                </c:pt>
                <c:pt idx="3757">
                  <c:v>2.1139037723665171</c:v>
                </c:pt>
                <c:pt idx="3758">
                  <c:v>2.1531145046435878</c:v>
                </c:pt>
                <c:pt idx="3759">
                  <c:v>2.2024031427676887</c:v>
                </c:pt>
                <c:pt idx="3760">
                  <c:v>2.2396761258693063</c:v>
                </c:pt>
                <c:pt idx="3761">
                  <c:v>2.1970933892743281</c:v>
                </c:pt>
                <c:pt idx="3762">
                  <c:v>2.2202532974790818</c:v>
                </c:pt>
                <c:pt idx="3763">
                  <c:v>2.2068832765932758</c:v>
                </c:pt>
                <c:pt idx="3764">
                  <c:v>2.2028832765932758</c:v>
                </c:pt>
                <c:pt idx="3765">
                  <c:v>2.181228981041341</c:v>
                </c:pt>
                <c:pt idx="3766">
                  <c:v>2.1278916206187173</c:v>
                </c:pt>
                <c:pt idx="3767">
                  <c:v>2.1232775973718372</c:v>
                </c:pt>
                <c:pt idx="3768">
                  <c:v>2.0370147093404869</c:v>
                </c:pt>
                <c:pt idx="3769">
                  <c:v>2.0877787938413945</c:v>
                </c:pt>
                <c:pt idx="3770">
                  <c:v>2.1366522653628337</c:v>
                </c:pt>
                <c:pt idx="3771">
                  <c:v>2.1908225021738086</c:v>
                </c:pt>
                <c:pt idx="3772">
                  <c:v>2.1772780920130157</c:v>
                </c:pt>
                <c:pt idx="3773">
                  <c:v>2.1560833508276778</c:v>
                </c:pt>
                <c:pt idx="3774">
                  <c:v>2.1057260771724469</c:v>
                </c:pt>
                <c:pt idx="3775">
                  <c:v>2.153751973533808</c:v>
                </c:pt>
                <c:pt idx="3776">
                  <c:v>2.0952765621657878</c:v>
                </c:pt>
                <c:pt idx="3777">
                  <c:v>2.0986341527043475</c:v>
                </c:pt>
                <c:pt idx="3778">
                  <c:v>2.0775587118828707</c:v>
                </c:pt>
                <c:pt idx="3779">
                  <c:v>2.0612257034187618</c:v>
                </c:pt>
                <c:pt idx="3780">
                  <c:v>2.0805562801990742</c:v>
                </c:pt>
                <c:pt idx="3781">
                  <c:v>2.0623499038452096</c:v>
                </c:pt>
                <c:pt idx="3782">
                  <c:v>2.0245992345389539</c:v>
                </c:pt>
                <c:pt idx="3783">
                  <c:v>2.076233124072103</c:v>
                </c:pt>
                <c:pt idx="3784">
                  <c:v>2.0214883897982121</c:v>
                </c:pt>
                <c:pt idx="3785">
                  <c:v>2.0319588765977601</c:v>
                </c:pt>
                <c:pt idx="3786">
                  <c:v>2.0293934028871958</c:v>
                </c:pt>
                <c:pt idx="3787">
                  <c:v>1.9924998877355311</c:v>
                </c:pt>
                <c:pt idx="3788">
                  <c:v>2.0544932262882636</c:v>
                </c:pt>
                <c:pt idx="3789">
                  <c:v>2.0684932262882638</c:v>
                </c:pt>
                <c:pt idx="3790">
                  <c:v>1.9817016146829756</c:v>
                </c:pt>
                <c:pt idx="3791">
                  <c:v>2.0195101855732109</c:v>
                </c:pt>
                <c:pt idx="3792">
                  <c:v>2.0175101855732107</c:v>
                </c:pt>
                <c:pt idx="3793">
                  <c:v>1.9924412529573767</c:v>
                </c:pt>
                <c:pt idx="3794">
                  <c:v>1.949890550334509</c:v>
                </c:pt>
                <c:pt idx="3795">
                  <c:v>1.9139884330421661</c:v>
                </c:pt>
                <c:pt idx="3796">
                  <c:v>1.892040611500299</c:v>
                </c:pt>
                <c:pt idx="3797">
                  <c:v>1.8728201454205295</c:v>
                </c:pt>
                <c:pt idx="3798">
                  <c:v>1.8480169842084029</c:v>
                </c:pt>
                <c:pt idx="3799">
                  <c:v>1.8586083586942961</c:v>
                </c:pt>
                <c:pt idx="3800">
                  <c:v>1.8309201933495742</c:v>
                </c:pt>
                <c:pt idx="3801">
                  <c:v>1.8425675068673564</c:v>
                </c:pt>
                <c:pt idx="3802">
                  <c:v>1.8167564260536884</c:v>
                </c:pt>
                <c:pt idx="3803">
                  <c:v>1.8323630540309346</c:v>
                </c:pt>
                <c:pt idx="3804">
                  <c:v>1.7937575372823715</c:v>
                </c:pt>
                <c:pt idx="3805">
                  <c:v>1.7897538305171701</c:v>
                </c:pt>
                <c:pt idx="3806">
                  <c:v>1.747775957841802</c:v>
                </c:pt>
                <c:pt idx="3807">
                  <c:v>1.7544451677635908</c:v>
                </c:pt>
                <c:pt idx="3808">
                  <c:v>1.7597575633325462</c:v>
                </c:pt>
                <c:pt idx="3809">
                  <c:v>1.8258485342717445</c:v>
                </c:pt>
                <c:pt idx="3810">
                  <c:v>1.7813709845273578</c:v>
                </c:pt>
                <c:pt idx="3811">
                  <c:v>1.7915573685621144</c:v>
                </c:pt>
                <c:pt idx="3812">
                  <c:v>1.8226731416737938</c:v>
                </c:pt>
                <c:pt idx="3813">
                  <c:v>1.7679469054928632</c:v>
                </c:pt>
                <c:pt idx="3814">
                  <c:v>1.8437397067936809</c:v>
                </c:pt>
                <c:pt idx="3815">
                  <c:v>1.8130454124819302</c:v>
                </c:pt>
                <c:pt idx="3816">
                  <c:v>1.8528657748606978</c:v>
                </c:pt>
                <c:pt idx="3817">
                  <c:v>1.8544229083477644</c:v>
                </c:pt>
                <c:pt idx="3818">
                  <c:v>1.8640474316118272</c:v>
                </c:pt>
                <c:pt idx="3819">
                  <c:v>1.8327843502540433</c:v>
                </c:pt>
                <c:pt idx="3820">
                  <c:v>1.837610659701697</c:v>
                </c:pt>
                <c:pt idx="3821">
                  <c:v>1.8911207276305919</c:v>
                </c:pt>
                <c:pt idx="3822">
                  <c:v>1.958973904953607</c:v>
                </c:pt>
                <c:pt idx="3823">
                  <c:v>1.9869417604523898</c:v>
                </c:pt>
                <c:pt idx="3824">
                  <c:v>1.9611168475815872</c:v>
                </c:pt>
                <c:pt idx="3825">
                  <c:v>1.9535980442629535</c:v>
                </c:pt>
                <c:pt idx="3826">
                  <c:v>1.931188803641583</c:v>
                </c:pt>
                <c:pt idx="3827">
                  <c:v>1.8762218229453389</c:v>
                </c:pt>
                <c:pt idx="3828">
                  <c:v>1.8327231167200322</c:v>
                </c:pt>
                <c:pt idx="3829">
                  <c:v>1.8337200921154848</c:v>
                </c:pt>
                <c:pt idx="3830">
                  <c:v>1.8041591496156562</c:v>
                </c:pt>
                <c:pt idx="3831">
                  <c:v>1.784112275770076</c:v>
                </c:pt>
                <c:pt idx="3832">
                  <c:v>1.8021938720274924</c:v>
                </c:pt>
                <c:pt idx="3833">
                  <c:v>1.7850839660457234</c:v>
                </c:pt>
                <c:pt idx="3834">
                  <c:v>1.7801795829708587</c:v>
                </c:pt>
                <c:pt idx="3835">
                  <c:v>1.7761795829708587</c:v>
                </c:pt>
                <c:pt idx="3836">
                  <c:v>1.7799977291232549</c:v>
                </c:pt>
                <c:pt idx="3837">
                  <c:v>1.793516577756318</c:v>
                </c:pt>
                <c:pt idx="3838">
                  <c:v>1.8443358694489125</c:v>
                </c:pt>
                <c:pt idx="3839">
                  <c:v>1.8294162718129086</c:v>
                </c:pt>
                <c:pt idx="3840">
                  <c:v>1.8317641129174032</c:v>
                </c:pt>
                <c:pt idx="3841">
                  <c:v>1.830699276305763</c:v>
                </c:pt>
                <c:pt idx="3842">
                  <c:v>1.8906148843856343</c:v>
                </c:pt>
                <c:pt idx="3843">
                  <c:v>1.8881815305178919</c:v>
                </c:pt>
                <c:pt idx="3844">
                  <c:v>1.9418919499130238</c:v>
                </c:pt>
                <c:pt idx="3845">
                  <c:v>1.8878174121867677</c:v>
                </c:pt>
                <c:pt idx="3846">
                  <c:v>1.8553442988493916</c:v>
                </c:pt>
                <c:pt idx="3847">
                  <c:v>1.823450295511517</c:v>
                </c:pt>
                <c:pt idx="3848">
                  <c:v>1.8152171863532902</c:v>
                </c:pt>
                <c:pt idx="3849">
                  <c:v>1.8011523838588999</c:v>
                </c:pt>
                <c:pt idx="3850">
                  <c:v>1.7525188296458611</c:v>
                </c:pt>
                <c:pt idx="3851">
                  <c:v>1.7159634408427868</c:v>
                </c:pt>
                <c:pt idx="3852">
                  <c:v>1.6693808242352415</c:v>
                </c:pt>
                <c:pt idx="3853">
                  <c:v>1.6898481818407038</c:v>
                </c:pt>
                <c:pt idx="3854">
                  <c:v>1.6959373959749433</c:v>
                </c:pt>
                <c:pt idx="3855">
                  <c:v>1.7129373959749432</c:v>
                </c:pt>
                <c:pt idx="3856">
                  <c:v>1.6849331923462869</c:v>
                </c:pt>
                <c:pt idx="3857">
                  <c:v>1.6679653314116616</c:v>
                </c:pt>
                <c:pt idx="3858">
                  <c:v>1.6767260636289347</c:v>
                </c:pt>
                <c:pt idx="3859">
                  <c:v>1.7006924919279898</c:v>
                </c:pt>
                <c:pt idx="3860">
                  <c:v>1.7337923369926824</c:v>
                </c:pt>
                <c:pt idx="3861">
                  <c:v>1.7287923369926821</c:v>
                </c:pt>
                <c:pt idx="3862">
                  <c:v>1.6978269123551235</c:v>
                </c:pt>
                <c:pt idx="3863">
                  <c:v>1.6552318565348016</c:v>
                </c:pt>
                <c:pt idx="3864">
                  <c:v>1.6248802145892274</c:v>
                </c:pt>
                <c:pt idx="3865">
                  <c:v>1.594992639362373</c:v>
                </c:pt>
                <c:pt idx="3866">
                  <c:v>1.5811274650602443</c:v>
                </c:pt>
                <c:pt idx="3867">
                  <c:v>1.6075457013088783</c:v>
                </c:pt>
                <c:pt idx="3868">
                  <c:v>1.6345552215579553</c:v>
                </c:pt>
                <c:pt idx="3869">
                  <c:v>1.638366139983527</c:v>
                </c:pt>
                <c:pt idx="3870">
                  <c:v>1.5747303361558482</c:v>
                </c:pt>
                <c:pt idx="3871">
                  <c:v>1.5912650374555091</c:v>
                </c:pt>
                <c:pt idx="3872">
                  <c:v>1.5837513538647505</c:v>
                </c:pt>
                <c:pt idx="3873">
                  <c:v>1.6083718036489065</c:v>
                </c:pt>
                <c:pt idx="3874">
                  <c:v>1.6270661620987987</c:v>
                </c:pt>
                <c:pt idx="3875">
                  <c:v>1.5722151813438419</c:v>
                </c:pt>
                <c:pt idx="3876">
                  <c:v>1.5310534745651021</c:v>
                </c:pt>
                <c:pt idx="3877">
                  <c:v>1.5393079564166365</c:v>
                </c:pt>
                <c:pt idx="3878">
                  <c:v>1.5719427366077021</c:v>
                </c:pt>
                <c:pt idx="3879">
                  <c:v>1.5831765651562089</c:v>
                </c:pt>
                <c:pt idx="3880">
                  <c:v>1.5540320959482348</c:v>
                </c:pt>
                <c:pt idx="3881">
                  <c:v>1.5889487887912737</c:v>
                </c:pt>
                <c:pt idx="3882">
                  <c:v>1.5381533393229476</c:v>
                </c:pt>
                <c:pt idx="3883">
                  <c:v>1.5042903868929751</c:v>
                </c:pt>
                <c:pt idx="3884">
                  <c:v>1.5039378997591459</c:v>
                </c:pt>
                <c:pt idx="3885">
                  <c:v>1.498937899759146</c:v>
                </c:pt>
                <c:pt idx="3886">
                  <c:v>1.5031537688433947</c:v>
                </c:pt>
                <c:pt idx="3887">
                  <c:v>1.5088973623299184</c:v>
                </c:pt>
                <c:pt idx="3888">
                  <c:v>1.5248543642183194</c:v>
                </c:pt>
                <c:pt idx="3889">
                  <c:v>1.5317499687957317</c:v>
                </c:pt>
                <c:pt idx="3890">
                  <c:v>1.5558143782698386</c:v>
                </c:pt>
                <c:pt idx="3891">
                  <c:v>1.5951666556578366</c:v>
                </c:pt>
                <c:pt idx="3892">
                  <c:v>1.6114061869738359</c:v>
                </c:pt>
                <c:pt idx="3893">
                  <c:v>1.6094061869738361</c:v>
                </c:pt>
                <c:pt idx="3894">
                  <c:v>1.6059289827998029</c:v>
                </c:pt>
                <c:pt idx="3895">
                  <c:v>1.5751053512606714</c:v>
                </c:pt>
                <c:pt idx="3896">
                  <c:v>1.5610628134092497</c:v>
                </c:pt>
                <c:pt idx="3897">
                  <c:v>1.5530837113395968</c:v>
                </c:pt>
                <c:pt idx="3898">
                  <c:v>1.5526649730685811</c:v>
                </c:pt>
                <c:pt idx="3899">
                  <c:v>1.567257614279588</c:v>
                </c:pt>
                <c:pt idx="3900">
                  <c:v>1.5710366848452648</c:v>
                </c:pt>
                <c:pt idx="3901">
                  <c:v>1.5511942006314827</c:v>
                </c:pt>
                <c:pt idx="3902">
                  <c:v>1.5429081143153387</c:v>
                </c:pt>
                <c:pt idx="3903">
                  <c:v>1.5298592223659644</c:v>
                </c:pt>
                <c:pt idx="3904">
                  <c:v>1.5741261769616794</c:v>
                </c:pt>
                <c:pt idx="3905">
                  <c:v>1.5635653729192802</c:v>
                </c:pt>
                <c:pt idx="3906">
                  <c:v>1.5918426406395549</c:v>
                </c:pt>
                <c:pt idx="3907">
                  <c:v>1.644234073056889</c:v>
                </c:pt>
                <c:pt idx="3908">
                  <c:v>1.6472247431018334</c:v>
                </c:pt>
                <c:pt idx="3909">
                  <c:v>1.6191316345379927</c:v>
                </c:pt>
                <c:pt idx="3910">
                  <c:v>1.6661760111878934</c:v>
                </c:pt>
                <c:pt idx="3911">
                  <c:v>1.7011328552675835</c:v>
                </c:pt>
                <c:pt idx="3912">
                  <c:v>1.6673294520277633</c:v>
                </c:pt>
                <c:pt idx="3913">
                  <c:v>1.6649227039279517</c:v>
                </c:pt>
                <c:pt idx="3914">
                  <c:v>1.6167415758990442</c:v>
                </c:pt>
                <c:pt idx="3915">
                  <c:v>1.6330141558260665</c:v>
                </c:pt>
                <c:pt idx="3916">
                  <c:v>1.6220172533640214</c:v>
                </c:pt>
                <c:pt idx="3917">
                  <c:v>1.5834295051748952</c:v>
                </c:pt>
                <c:pt idx="3918">
                  <c:v>1.5802783830219189</c:v>
                </c:pt>
                <c:pt idx="3919">
                  <c:v>1.6438436525370812</c:v>
                </c:pt>
                <c:pt idx="3920">
                  <c:v>1.704172102855066</c:v>
                </c:pt>
                <c:pt idx="3921">
                  <c:v>1.738926527686617</c:v>
                </c:pt>
                <c:pt idx="3922">
                  <c:v>1.7330593079740799</c:v>
                </c:pt>
                <c:pt idx="3923">
                  <c:v>1.712658885850816</c:v>
                </c:pt>
                <c:pt idx="3924">
                  <c:v>1.6929233881729251</c:v>
                </c:pt>
                <c:pt idx="3925">
                  <c:v>1.6893067319003152</c:v>
                </c:pt>
                <c:pt idx="3926">
                  <c:v>1.7207754183141817</c:v>
                </c:pt>
                <c:pt idx="3927">
                  <c:v>1.6988716193634326</c:v>
                </c:pt>
                <c:pt idx="3928">
                  <c:v>1.6872192735816585</c:v>
                </c:pt>
                <c:pt idx="3929">
                  <c:v>1.6688164770549512</c:v>
                </c:pt>
                <c:pt idx="3930">
                  <c:v>1.6703883395790995</c:v>
                </c:pt>
                <c:pt idx="3931">
                  <c:v>1.701796766504893</c:v>
                </c:pt>
                <c:pt idx="3932">
                  <c:v>1.6757601929126964</c:v>
                </c:pt>
                <c:pt idx="3933">
                  <c:v>1.6707601929126965</c:v>
                </c:pt>
                <c:pt idx="3934">
                  <c:v>1.6691144276508796</c:v>
                </c:pt>
                <c:pt idx="3935">
                  <c:v>1.6712018207665509</c:v>
                </c:pt>
                <c:pt idx="3936">
                  <c:v>1.6794171404468563</c:v>
                </c:pt>
                <c:pt idx="3937">
                  <c:v>1.7330992479512854</c:v>
                </c:pt>
                <c:pt idx="3938">
                  <c:v>1.7452314215843847</c:v>
                </c:pt>
                <c:pt idx="3939">
                  <c:v>1.765257221420053</c:v>
                </c:pt>
                <c:pt idx="3940">
                  <c:v>1.8009934966642727</c:v>
                </c:pt>
                <c:pt idx="3941">
                  <c:v>1.8245052540683515</c:v>
                </c:pt>
                <c:pt idx="3942">
                  <c:v>1.8531851699649633</c:v>
                </c:pt>
                <c:pt idx="3943">
                  <c:v>1.8385034550019719</c:v>
                </c:pt>
                <c:pt idx="3944">
                  <c:v>1.8661596860451117</c:v>
                </c:pt>
                <c:pt idx="3945">
                  <c:v>1.8379315720917431</c:v>
                </c:pt>
                <c:pt idx="3946">
                  <c:v>1.8256556534162069</c:v>
                </c:pt>
                <c:pt idx="3947">
                  <c:v>1.8304641105376123</c:v>
                </c:pt>
                <c:pt idx="3948">
                  <c:v>1.8054143218218228</c:v>
                </c:pt>
                <c:pt idx="3949">
                  <c:v>1.8289201516783888</c:v>
                </c:pt>
                <c:pt idx="3950">
                  <c:v>1.8502639071160523</c:v>
                </c:pt>
                <c:pt idx="3951">
                  <c:v>1.8119944531508487</c:v>
                </c:pt>
                <c:pt idx="3952">
                  <c:v>1.8143110624918273</c:v>
                </c:pt>
                <c:pt idx="3953">
                  <c:v>1.8103110624918273</c:v>
                </c:pt>
                <c:pt idx="3954">
                  <c:v>1.8296818196068791</c:v>
                </c:pt>
                <c:pt idx="3955">
                  <c:v>1.8299170717016813</c:v>
                </c:pt>
                <c:pt idx="3956">
                  <c:v>1.8013367975089298</c:v>
                </c:pt>
                <c:pt idx="3957">
                  <c:v>1.7908404132211013</c:v>
                </c:pt>
                <c:pt idx="3958">
                  <c:v>1.727751818721621</c:v>
                </c:pt>
                <c:pt idx="3959">
                  <c:v>1.7286314261000053</c:v>
                </c:pt>
                <c:pt idx="3960">
                  <c:v>1.7585203348630258</c:v>
                </c:pt>
                <c:pt idx="3961">
                  <c:v>1.7664187074822717</c:v>
                </c:pt>
                <c:pt idx="3962">
                  <c:v>1.7385327953641077</c:v>
                </c:pt>
                <c:pt idx="3963">
                  <c:v>1.7575152977030419</c:v>
                </c:pt>
                <c:pt idx="3964">
                  <c:v>1.764499062318859</c:v>
                </c:pt>
                <c:pt idx="3965">
                  <c:v>1.7976085134394464</c:v>
                </c:pt>
                <c:pt idx="3966">
                  <c:v>1.8326981905346977</c:v>
                </c:pt>
                <c:pt idx="3967">
                  <c:v>1.8800395506809569</c:v>
                </c:pt>
                <c:pt idx="3968">
                  <c:v>1.875295245654224</c:v>
                </c:pt>
                <c:pt idx="3969">
                  <c:v>1.8380978768764871</c:v>
                </c:pt>
                <c:pt idx="3970">
                  <c:v>1.8399972161239297</c:v>
                </c:pt>
                <c:pt idx="3971">
                  <c:v>1.8494036062123953</c:v>
                </c:pt>
                <c:pt idx="3972">
                  <c:v>1.8235378271207061</c:v>
                </c:pt>
                <c:pt idx="3973">
                  <c:v>1.7913447786828698</c:v>
                </c:pt>
                <c:pt idx="3974">
                  <c:v>1.7501063598904392</c:v>
                </c:pt>
                <c:pt idx="3975">
                  <c:v>1.7895173811205767</c:v>
                </c:pt>
                <c:pt idx="3976">
                  <c:v>1.7745282988289628</c:v>
                </c:pt>
                <c:pt idx="3977">
                  <c:v>1.763612400541904</c:v>
                </c:pt>
                <c:pt idx="3978">
                  <c:v>1.7643468287278203</c:v>
                </c:pt>
                <c:pt idx="3979">
                  <c:v>1.7655052678646379</c:v>
                </c:pt>
                <c:pt idx="3980">
                  <c:v>1.7353495249976147</c:v>
                </c:pt>
                <c:pt idx="3981">
                  <c:v>1.7413518086082997</c:v>
                </c:pt>
                <c:pt idx="3982">
                  <c:v>1.7673518086083</c:v>
                </c:pt>
                <c:pt idx="3983">
                  <c:v>1.7614749584860396</c:v>
                </c:pt>
                <c:pt idx="3984">
                  <c:v>1.774618509113117</c:v>
                </c:pt>
                <c:pt idx="3985">
                  <c:v>1.7399566403738775</c:v>
                </c:pt>
                <c:pt idx="3986">
                  <c:v>1.6861958178351777</c:v>
                </c:pt>
                <c:pt idx="3987">
                  <c:v>1.5919570410688115</c:v>
                </c:pt>
                <c:pt idx="3988">
                  <c:v>1.6187164881298692</c:v>
                </c:pt>
                <c:pt idx="3989">
                  <c:v>1.6272793371245446</c:v>
                </c:pt>
                <c:pt idx="3990">
                  <c:v>1.6729238543804754</c:v>
                </c:pt>
                <c:pt idx="3991">
                  <c:v>1.6610493644971607</c:v>
                </c:pt>
                <c:pt idx="3992">
                  <c:v>1.5986898711159152</c:v>
                </c:pt>
                <c:pt idx="3993">
                  <c:v>1.571576217074768</c:v>
                </c:pt>
                <c:pt idx="3994">
                  <c:v>1.5905159271884781</c:v>
                </c:pt>
                <c:pt idx="3995">
                  <c:v>1.5724237478856504</c:v>
                </c:pt>
                <c:pt idx="3996">
                  <c:v>1.5523286779992083</c:v>
                </c:pt>
                <c:pt idx="3997">
                  <c:v>1.564482878910523</c:v>
                </c:pt>
                <c:pt idx="3998">
                  <c:v>1.5581433093075383</c:v>
                </c:pt>
                <c:pt idx="3999">
                  <c:v>1.5598261831126934</c:v>
                </c:pt>
                <c:pt idx="4000">
                  <c:v>1.5515956957486268</c:v>
                </c:pt>
                <c:pt idx="4001">
                  <c:v>1.5657748355505821</c:v>
                </c:pt>
                <c:pt idx="4002">
                  <c:v>1.5274347013020844</c:v>
                </c:pt>
                <c:pt idx="4003">
                  <c:v>1.5393412070482475</c:v>
                </c:pt>
                <c:pt idx="4004">
                  <c:v>1.5696960604615995</c:v>
                </c:pt>
                <c:pt idx="4005">
                  <c:v>1.529576794843031</c:v>
                </c:pt>
                <c:pt idx="4006">
                  <c:v>1.5261227218953557</c:v>
                </c:pt>
                <c:pt idx="4007">
                  <c:v>1.6129144673933749</c:v>
                </c:pt>
                <c:pt idx="4008">
                  <c:v>1.6329110815072658</c:v>
                </c:pt>
                <c:pt idx="4009">
                  <c:v>1.6332110214246598</c:v>
                </c:pt>
                <c:pt idx="4010">
                  <c:v>1.6144893943426202</c:v>
                </c:pt>
                <c:pt idx="4011">
                  <c:v>1.6175776800905692</c:v>
                </c:pt>
                <c:pt idx="4012">
                  <c:v>1.6929068079091258</c:v>
                </c:pt>
                <c:pt idx="4013">
                  <c:v>1.712788583260475</c:v>
                </c:pt>
                <c:pt idx="4014">
                  <c:v>1.7385893047942453</c:v>
                </c:pt>
                <c:pt idx="4015">
                  <c:v>1.7283681782182463</c:v>
                </c:pt>
                <c:pt idx="4016">
                  <c:v>1.6669806740373929</c:v>
                </c:pt>
                <c:pt idx="4017">
                  <c:v>1.7349181314340878</c:v>
                </c:pt>
                <c:pt idx="4018">
                  <c:v>1.7456964006868072</c:v>
                </c:pt>
                <c:pt idx="4019">
                  <c:v>1.725058738486146</c:v>
                </c:pt>
                <c:pt idx="4020">
                  <c:v>1.785174585319359</c:v>
                </c:pt>
                <c:pt idx="4021">
                  <c:v>1.7831990802843325</c:v>
                </c:pt>
                <c:pt idx="4022">
                  <c:v>1.7702166031799556</c:v>
                </c:pt>
                <c:pt idx="4023">
                  <c:v>1.7652166031799552</c:v>
                </c:pt>
                <c:pt idx="4024">
                  <c:v>1.8537904493828434</c:v>
                </c:pt>
                <c:pt idx="4025">
                  <c:v>1.8572653099960821</c:v>
                </c:pt>
                <c:pt idx="4026">
                  <c:v>1.8684070082693249</c:v>
                </c:pt>
                <c:pt idx="4027">
                  <c:v>1.9376142323512402</c:v>
                </c:pt>
                <c:pt idx="4028">
                  <c:v>1.9379268612615395</c:v>
                </c:pt>
                <c:pt idx="4029">
                  <c:v>1.9575645362174352</c:v>
                </c:pt>
                <c:pt idx="4030">
                  <c:v>1.9579617611096365</c:v>
                </c:pt>
                <c:pt idx="4031">
                  <c:v>1.9454702615904917</c:v>
                </c:pt>
                <c:pt idx="4032">
                  <c:v>1.9965088775971855</c:v>
                </c:pt>
                <c:pt idx="4033">
                  <c:v>2.0391476233909973</c:v>
                </c:pt>
                <c:pt idx="4034">
                  <c:v>2.0539559622410231</c:v>
                </c:pt>
                <c:pt idx="4035">
                  <c:v>2.0766915982862968</c:v>
                </c:pt>
                <c:pt idx="4036">
                  <c:v>2.0481219691111847</c:v>
                </c:pt>
                <c:pt idx="4037">
                  <c:v>2.019525995242323</c:v>
                </c:pt>
                <c:pt idx="4038">
                  <c:v>2.056551762435892</c:v>
                </c:pt>
                <c:pt idx="4039">
                  <c:v>2.0722992334068131</c:v>
                </c:pt>
                <c:pt idx="4040">
                  <c:v>2.0778892188983846</c:v>
                </c:pt>
                <c:pt idx="4041">
                  <c:v>2.2277577235701629</c:v>
                </c:pt>
                <c:pt idx="4042">
                  <c:v>2.2500145858658436</c:v>
                </c:pt>
                <c:pt idx="4043">
                  <c:v>2.3134349685503093</c:v>
                </c:pt>
                <c:pt idx="4044">
                  <c:v>2.3546686796347109</c:v>
                </c:pt>
                <c:pt idx="4045">
                  <c:v>2.3090127018670095</c:v>
                </c:pt>
                <c:pt idx="4046">
                  <c:v>2.2657112244088018</c:v>
                </c:pt>
                <c:pt idx="4047">
                  <c:v>2.2368373190525874</c:v>
                </c:pt>
                <c:pt idx="4048">
                  <c:v>2.2518373190525871</c:v>
                </c:pt>
                <c:pt idx="4049">
                  <c:v>2.2812457528189167</c:v>
                </c:pt>
                <c:pt idx="4050">
                  <c:v>2.2439553563018801</c:v>
                </c:pt>
                <c:pt idx="4051">
                  <c:v>2.2594289031309627</c:v>
                </c:pt>
                <c:pt idx="4052">
                  <c:v>2.2584289031309628</c:v>
                </c:pt>
                <c:pt idx="4053">
                  <c:v>2.3821089416237156</c:v>
                </c:pt>
                <c:pt idx="4054">
                  <c:v>2.3622981813024149</c:v>
                </c:pt>
                <c:pt idx="4055">
                  <c:v>2.3448123153051599</c:v>
                </c:pt>
                <c:pt idx="4056">
                  <c:v>2.3640155103792933</c:v>
                </c:pt>
                <c:pt idx="4057">
                  <c:v>2.3395592274003656</c:v>
                </c:pt>
                <c:pt idx="4058">
                  <c:v>2.3301624606194071</c:v>
                </c:pt>
                <c:pt idx="4059">
                  <c:v>2.2864169849513587</c:v>
                </c:pt>
                <c:pt idx="4060">
                  <c:v>2.2690771818930955</c:v>
                </c:pt>
                <c:pt idx="4061">
                  <c:v>2.2528922245226544</c:v>
                </c:pt>
                <c:pt idx="4062">
                  <c:v>2.2723551261468993</c:v>
                </c:pt>
                <c:pt idx="4063">
                  <c:v>2.2244411148839487</c:v>
                </c:pt>
                <c:pt idx="4064">
                  <c:v>2.2126187274520754</c:v>
                </c:pt>
                <c:pt idx="4065">
                  <c:v>2.2391310798349471</c:v>
                </c:pt>
                <c:pt idx="4066">
                  <c:v>2.2956807420693894</c:v>
                </c:pt>
                <c:pt idx="4067">
                  <c:v>2.320866615780921</c:v>
                </c:pt>
                <c:pt idx="4068">
                  <c:v>2.272205731991634</c:v>
                </c:pt>
                <c:pt idx="4069">
                  <c:v>2.3063430274705987</c:v>
                </c:pt>
                <c:pt idx="4070">
                  <c:v>2.3148387262073697</c:v>
                </c:pt>
                <c:pt idx="4071">
                  <c:v>2.3150675264019327</c:v>
                </c:pt>
                <c:pt idx="4072">
                  <c:v>2.3891027468974144</c:v>
                </c:pt>
                <c:pt idx="4073">
                  <c:v>2.3533074676988064</c:v>
                </c:pt>
                <c:pt idx="4074">
                  <c:v>2.3796304211379593</c:v>
                </c:pt>
                <c:pt idx="4075">
                  <c:v>2.3774173447876583</c:v>
                </c:pt>
                <c:pt idx="4076">
                  <c:v>2.3479508593591154</c:v>
                </c:pt>
                <c:pt idx="4077">
                  <c:v>2.3246996249062857</c:v>
                </c:pt>
                <c:pt idx="4078">
                  <c:v>2.3158872423415442</c:v>
                </c:pt>
                <c:pt idx="4079">
                  <c:v>2.3218931026825347</c:v>
                </c:pt>
                <c:pt idx="4080">
                  <c:v>2.3734537326662153</c:v>
                </c:pt>
                <c:pt idx="4081">
                  <c:v>2.3636216436951218</c:v>
                </c:pt>
                <c:pt idx="4082">
                  <c:v>2.3935410954351282</c:v>
                </c:pt>
                <c:pt idx="4083">
                  <c:v>2.4403085883400646</c:v>
                </c:pt>
                <c:pt idx="4084">
                  <c:v>2.4840509428004189</c:v>
                </c:pt>
                <c:pt idx="4085">
                  <c:v>2.4551839531919342</c:v>
                </c:pt>
                <c:pt idx="4086">
                  <c:v>2.4580725087575868</c:v>
                </c:pt>
                <c:pt idx="4087">
                  <c:v>2.4336892881250822</c:v>
                </c:pt>
                <c:pt idx="4088">
                  <c:v>2.3619473299038609</c:v>
                </c:pt>
                <c:pt idx="4089">
                  <c:v>2.3543045835933523</c:v>
                </c:pt>
                <c:pt idx="4090">
                  <c:v>2.3009427630711987</c:v>
                </c:pt>
                <c:pt idx="4091">
                  <c:v>2.3398419216138158</c:v>
                </c:pt>
                <c:pt idx="4092">
                  <c:v>2.307112077468461</c:v>
                </c:pt>
                <c:pt idx="4093">
                  <c:v>2.2882545574492723</c:v>
                </c:pt>
                <c:pt idx="4094">
                  <c:v>2.3102545574492721</c:v>
                </c:pt>
                <c:pt idx="4095">
                  <c:v>2.3082545574492723</c:v>
                </c:pt>
                <c:pt idx="4096">
                  <c:v>2.3923808797095982</c:v>
                </c:pt>
                <c:pt idx="4097">
                  <c:v>2.3880868232719266</c:v>
                </c:pt>
                <c:pt idx="4098">
                  <c:v>2.4035306016993063</c:v>
                </c:pt>
                <c:pt idx="4099">
                  <c:v>2.4120292862358754</c:v>
                </c:pt>
                <c:pt idx="4100">
                  <c:v>2.4146689887204609</c:v>
                </c:pt>
                <c:pt idx="4101">
                  <c:v>2.424106777009289</c:v>
                </c:pt>
                <c:pt idx="4102">
                  <c:v>2.4231671978355367</c:v>
                </c:pt>
                <c:pt idx="4103">
                  <c:v>2.4085736268853473</c:v>
                </c:pt>
                <c:pt idx="4104">
                  <c:v>2.3864348532200332</c:v>
                </c:pt>
                <c:pt idx="4105">
                  <c:v>2.4149774857195672</c:v>
                </c:pt>
                <c:pt idx="4106">
                  <c:v>2.4068985964352336</c:v>
                </c:pt>
                <c:pt idx="4107">
                  <c:v>2.4062964147086592</c:v>
                </c:pt>
                <c:pt idx="4108">
                  <c:v>2.3848109111241218</c:v>
                </c:pt>
                <c:pt idx="4109">
                  <c:v>2.3509267188588843</c:v>
                </c:pt>
                <c:pt idx="4110">
                  <c:v>2.3493974172507643</c:v>
                </c:pt>
                <c:pt idx="4111">
                  <c:v>2.2880137689399769</c:v>
                </c:pt>
                <c:pt idx="4112">
                  <c:v>2.2664082675175523</c:v>
                </c:pt>
                <c:pt idx="4113">
                  <c:v>2.2966970335323955</c:v>
                </c:pt>
                <c:pt idx="4114">
                  <c:v>2.3035848561705081</c:v>
                </c:pt>
                <c:pt idx="4115">
                  <c:v>2.3615171820128298</c:v>
                </c:pt>
                <c:pt idx="4116">
                  <c:v>2.3594105765934366</c:v>
                </c:pt>
                <c:pt idx="4117">
                  <c:v>2.3643032208314105</c:v>
                </c:pt>
                <c:pt idx="4118">
                  <c:v>2.3521696419606695</c:v>
                </c:pt>
                <c:pt idx="4119">
                  <c:v>2.3534654635639995</c:v>
                </c:pt>
                <c:pt idx="4120">
                  <c:v>2.3188766731139143</c:v>
                </c:pt>
                <c:pt idx="4121">
                  <c:v>2.2985775139202871</c:v>
                </c:pt>
                <c:pt idx="4122">
                  <c:v>2.3224156719248645</c:v>
                </c:pt>
                <c:pt idx="4123">
                  <c:v>2.33246605951107</c:v>
                </c:pt>
                <c:pt idx="4124">
                  <c:v>2.3349866832174797</c:v>
                </c:pt>
                <c:pt idx="4125">
                  <c:v>2.3269866832174797</c:v>
                </c:pt>
                <c:pt idx="4126">
                  <c:v>2.3693455438004873</c:v>
                </c:pt>
                <c:pt idx="4127">
                  <c:v>2.3258089350161648</c:v>
                </c:pt>
                <c:pt idx="4128">
                  <c:v>2.2621229799834257</c:v>
                </c:pt>
                <c:pt idx="4129">
                  <c:v>2.2595144934389535</c:v>
                </c:pt>
                <c:pt idx="4130">
                  <c:v>2.262748183181265</c:v>
                </c:pt>
                <c:pt idx="4131">
                  <c:v>2.2014724379098558</c:v>
                </c:pt>
                <c:pt idx="4132">
                  <c:v>2.1782386187158576</c:v>
                </c:pt>
                <c:pt idx="4133">
                  <c:v>2.1825720488088693</c:v>
                </c:pt>
                <c:pt idx="4134">
                  <c:v>2.169148055543209</c:v>
                </c:pt>
                <c:pt idx="4135">
                  <c:v>2.1892847780375644</c:v>
                </c:pt>
                <c:pt idx="4136">
                  <c:v>2.186041557571059</c:v>
                </c:pt>
                <c:pt idx="4137">
                  <c:v>2.1926792494376048</c:v>
                </c:pt>
                <c:pt idx="4138">
                  <c:v>2.2341002946007045</c:v>
                </c:pt>
                <c:pt idx="4139">
                  <c:v>2.2753455267157823</c:v>
                </c:pt>
                <c:pt idx="4140">
                  <c:v>2.2797895706796867</c:v>
                </c:pt>
                <c:pt idx="4141">
                  <c:v>2.3352105731868389</c:v>
                </c:pt>
                <c:pt idx="4142">
                  <c:v>2.3487900193713545</c:v>
                </c:pt>
                <c:pt idx="4143">
                  <c:v>2.3250748419430298</c:v>
                </c:pt>
                <c:pt idx="4144">
                  <c:v>2.416905498089335</c:v>
                </c:pt>
                <c:pt idx="4145">
                  <c:v>2.412905498089335</c:v>
                </c:pt>
                <c:pt idx="4146">
                  <c:v>2.4157506627570782</c:v>
                </c:pt>
                <c:pt idx="4147">
                  <c:v>2.4112511180065304</c:v>
                </c:pt>
                <c:pt idx="4148">
                  <c:v>2.3891641224634634</c:v>
                </c:pt>
                <c:pt idx="4149">
                  <c:v>2.3720938050177907</c:v>
                </c:pt>
                <c:pt idx="4150">
                  <c:v>2.3418786819965081</c:v>
                </c:pt>
                <c:pt idx="4151">
                  <c:v>2.3559437037585567</c:v>
                </c:pt>
                <c:pt idx="4152">
                  <c:v>2.4468822220226696</c:v>
                </c:pt>
                <c:pt idx="4153">
                  <c:v>2.4413583234842213</c:v>
                </c:pt>
                <c:pt idx="4154">
                  <c:v>2.3974316040360355</c:v>
                </c:pt>
                <c:pt idx="4155">
                  <c:v>2.3816170213497978</c:v>
                </c:pt>
                <c:pt idx="4156">
                  <c:v>2.3484704579057136</c:v>
                </c:pt>
                <c:pt idx="4157">
                  <c:v>2.3758462409328556</c:v>
                </c:pt>
                <c:pt idx="4158">
                  <c:v>2.3738462409328558</c:v>
                </c:pt>
                <c:pt idx="4159">
                  <c:v>2.3771957871294322</c:v>
                </c:pt>
                <c:pt idx="4160">
                  <c:v>2.4001957871294319</c:v>
                </c:pt>
                <c:pt idx="4161">
                  <c:v>2.4319326671427062</c:v>
                </c:pt>
                <c:pt idx="4162">
                  <c:v>2.4271367842827178</c:v>
                </c:pt>
                <c:pt idx="4163">
                  <c:v>2.4658333259135752</c:v>
                </c:pt>
                <c:pt idx="4164">
                  <c:v>2.4640282554046555</c:v>
                </c:pt>
                <c:pt idx="4165">
                  <c:v>2.4525344367604895</c:v>
                </c:pt>
                <c:pt idx="4166">
                  <c:v>2.4191139010339833</c:v>
                </c:pt>
                <c:pt idx="4167">
                  <c:v>2.3705262577141477</c:v>
                </c:pt>
                <c:pt idx="4168">
                  <c:v>2.3964675925551338</c:v>
                </c:pt>
                <c:pt idx="4169">
                  <c:v>2.3943998595577134</c:v>
                </c:pt>
                <c:pt idx="4170">
                  <c:v>2.3566105823407533</c:v>
                </c:pt>
                <c:pt idx="4171">
                  <c:v>2.3642581125124758</c:v>
                </c:pt>
                <c:pt idx="4172">
                  <c:v>2.3339811246585045</c:v>
                </c:pt>
                <c:pt idx="4173">
                  <c:v>2.350886724475612</c:v>
                </c:pt>
                <c:pt idx="4174">
                  <c:v>2.3215291371546765</c:v>
                </c:pt>
                <c:pt idx="4175">
                  <c:v>2.2162154938095258</c:v>
                </c:pt>
                <c:pt idx="4176">
                  <c:v>2.2450247423379981</c:v>
                </c:pt>
                <c:pt idx="4177">
                  <c:v>2.2828367757948209</c:v>
                </c:pt>
                <c:pt idx="4178">
                  <c:v>2.2873415626653322</c:v>
                </c:pt>
                <c:pt idx="4179">
                  <c:v>2.2931989503116101</c:v>
                </c:pt>
                <c:pt idx="4180">
                  <c:v>2.2667978035005456</c:v>
                </c:pt>
                <c:pt idx="4181">
                  <c:v>2.3058639894505335</c:v>
                </c:pt>
                <c:pt idx="4182">
                  <c:v>2.3015100855756376</c:v>
                </c:pt>
                <c:pt idx="4183">
                  <c:v>2.2569339313585601</c:v>
                </c:pt>
                <c:pt idx="4184">
                  <c:v>2.2554900181538535</c:v>
                </c:pt>
                <c:pt idx="4185">
                  <c:v>2.22846847156169</c:v>
                </c:pt>
                <c:pt idx="4186">
                  <c:v>2.1999508760395607</c:v>
                </c:pt>
                <c:pt idx="4187">
                  <c:v>2.1712374477673864</c:v>
                </c:pt>
                <c:pt idx="4188">
                  <c:v>2.1552044597726354</c:v>
                </c:pt>
                <c:pt idx="4189">
                  <c:v>2.1457215498186084</c:v>
                </c:pt>
                <c:pt idx="4190">
                  <c:v>2.1215753004856674</c:v>
                </c:pt>
                <c:pt idx="4191">
                  <c:v>2.1120455479099962</c:v>
                </c:pt>
                <c:pt idx="4192">
                  <c:v>2.0821835006901441</c:v>
                </c:pt>
                <c:pt idx="4193">
                  <c:v>2.0760888298202849</c:v>
                </c:pt>
                <c:pt idx="4194">
                  <c:v>2.0720888298202844</c:v>
                </c:pt>
                <c:pt idx="4195">
                  <c:v>2.02947448599675</c:v>
                </c:pt>
                <c:pt idx="4196">
                  <c:v>2.0343760276613754</c:v>
                </c:pt>
                <c:pt idx="4197">
                  <c:v>2.032809741646016</c:v>
                </c:pt>
                <c:pt idx="4198">
                  <c:v>2.0271327297926227</c:v>
                </c:pt>
                <c:pt idx="4199">
                  <c:v>2.0518599314614305</c:v>
                </c:pt>
                <c:pt idx="4200">
                  <c:v>2.0589410604003855</c:v>
                </c:pt>
                <c:pt idx="4201">
                  <c:v>2.0230289128183623</c:v>
                </c:pt>
                <c:pt idx="4202">
                  <c:v>2.0161140803633435</c:v>
                </c:pt>
                <c:pt idx="4203">
                  <c:v>2.0610336435217991</c:v>
                </c:pt>
                <c:pt idx="4204">
                  <c:v>2.024453780151326</c:v>
                </c:pt>
                <c:pt idx="4205">
                  <c:v>2.0631532233084218</c:v>
                </c:pt>
                <c:pt idx="4206">
                  <c:v>2.0948069926688628</c:v>
                </c:pt>
                <c:pt idx="4207">
                  <c:v>2.092251044663918</c:v>
                </c:pt>
                <c:pt idx="4208">
                  <c:v>2.0805889771076602</c:v>
                </c:pt>
                <c:pt idx="4209">
                  <c:v>2.0807767543157976</c:v>
                </c:pt>
                <c:pt idx="4210">
                  <c:v>2.0599564816998188</c:v>
                </c:pt>
                <c:pt idx="4211">
                  <c:v>2.0840670660505571</c:v>
                </c:pt>
                <c:pt idx="4212">
                  <c:v>2.0613884414828347</c:v>
                </c:pt>
                <c:pt idx="4213">
                  <c:v>2.0561291119712051</c:v>
                </c:pt>
                <c:pt idx="4214">
                  <c:v>2.0521291119712055</c:v>
                </c:pt>
                <c:pt idx="4215">
                  <c:v>2.049282231271178</c:v>
                </c:pt>
                <c:pt idx="4216">
                  <c:v>2.0341153437173807</c:v>
                </c:pt>
                <c:pt idx="4217">
                  <c:v>2.0367477438349715</c:v>
                </c:pt>
                <c:pt idx="4218">
                  <c:v>2.0202899902366438</c:v>
                </c:pt>
                <c:pt idx="4219">
                  <c:v>2.0031753317915086</c:v>
                </c:pt>
                <c:pt idx="4220">
                  <c:v>1.9644652224780279</c:v>
                </c:pt>
                <c:pt idx="4221">
                  <c:v>1.965846124158503</c:v>
                </c:pt>
                <c:pt idx="4222">
                  <c:v>1.9254920036370433</c:v>
                </c:pt>
                <c:pt idx="4223">
                  <c:v>1.9262314386211259</c:v>
                </c:pt>
                <c:pt idx="4224">
                  <c:v>1.9104083895479926</c:v>
                </c:pt>
                <c:pt idx="4225">
                  <c:v>1.9610997544151836</c:v>
                </c:pt>
                <c:pt idx="4226">
                  <c:v>1.9595988163708999</c:v>
                </c:pt>
                <c:pt idx="4227">
                  <c:v>1.9769115426212718</c:v>
                </c:pt>
                <c:pt idx="4228">
                  <c:v>1.989808775869806</c:v>
                </c:pt>
                <c:pt idx="4229">
                  <c:v>1.9938654471923913</c:v>
                </c:pt>
                <c:pt idx="4230">
                  <c:v>1.9695715945728489</c:v>
                </c:pt>
                <c:pt idx="4231">
                  <c:v>1.9620841744968989</c:v>
                </c:pt>
                <c:pt idx="4232">
                  <c:v>1.9297177828130343</c:v>
                </c:pt>
                <c:pt idx="4233">
                  <c:v>1.8994177948641111</c:v>
                </c:pt>
                <c:pt idx="4234">
                  <c:v>1.9233752536901549</c:v>
                </c:pt>
                <c:pt idx="4235">
                  <c:v>1.9226947193644539</c:v>
                </c:pt>
                <c:pt idx="4236">
                  <c:v>1.8427676427277684</c:v>
                </c:pt>
                <c:pt idx="4237">
                  <c:v>1.8782053601174713</c:v>
                </c:pt>
                <c:pt idx="4238">
                  <c:v>1.8174122884202544</c:v>
                </c:pt>
                <c:pt idx="4239">
                  <c:v>1.7576311578325214</c:v>
                </c:pt>
                <c:pt idx="4240">
                  <c:v>1.7523438769411963</c:v>
                </c:pt>
                <c:pt idx="4241">
                  <c:v>1.7515090747039406</c:v>
                </c:pt>
                <c:pt idx="4242">
                  <c:v>1.6997344420097875</c:v>
                </c:pt>
                <c:pt idx="4243">
                  <c:v>1.7026917950870706</c:v>
                </c:pt>
                <c:pt idx="4244">
                  <c:v>1.7830515150072688</c:v>
                </c:pt>
                <c:pt idx="4245">
                  <c:v>1.8232157160154514</c:v>
                </c:pt>
                <c:pt idx="4246">
                  <c:v>1.8179993764283495</c:v>
                </c:pt>
                <c:pt idx="4247">
                  <c:v>1.811164909394346</c:v>
                </c:pt>
                <c:pt idx="4248">
                  <c:v>1.7879509761889696</c:v>
                </c:pt>
                <c:pt idx="4249">
                  <c:v>1.756892759745035</c:v>
                </c:pt>
                <c:pt idx="4250">
                  <c:v>1.7409399631204323</c:v>
                </c:pt>
                <c:pt idx="4251">
                  <c:v>1.7897321407727704</c:v>
                </c:pt>
                <c:pt idx="4252">
                  <c:v>1.7523724807288212</c:v>
                </c:pt>
                <c:pt idx="4253">
                  <c:v>1.7473031590066899</c:v>
                </c:pt>
                <c:pt idx="4254">
                  <c:v>1.7335396824096343</c:v>
                </c:pt>
                <c:pt idx="4255">
                  <c:v>1.6990676028491607</c:v>
                </c:pt>
                <c:pt idx="4256">
                  <c:v>1.6596308101325814</c:v>
                </c:pt>
                <c:pt idx="4257">
                  <c:v>1.6962880818429231</c:v>
                </c:pt>
                <c:pt idx="4258">
                  <c:v>1.7043755948554444</c:v>
                </c:pt>
                <c:pt idx="4259">
                  <c:v>1.6800918166955114</c:v>
                </c:pt>
                <c:pt idx="4260">
                  <c:v>1.6638033052778725</c:v>
                </c:pt>
                <c:pt idx="4261">
                  <c:v>1.651426822647927</c:v>
                </c:pt>
                <c:pt idx="4262">
                  <c:v>1.6309969125553141</c:v>
                </c:pt>
                <c:pt idx="4263">
                  <c:v>1.6533741412815122</c:v>
                </c:pt>
                <c:pt idx="4264">
                  <c:v>1.6677643327847316</c:v>
                </c:pt>
                <c:pt idx="4265">
                  <c:v>1.6920297030195075</c:v>
                </c:pt>
                <c:pt idx="4266">
                  <c:v>1.6501689245382951</c:v>
                </c:pt>
                <c:pt idx="4267">
                  <c:v>1.6011985837261358</c:v>
                </c:pt>
                <c:pt idx="4268">
                  <c:v>1.6117420230738722</c:v>
                </c:pt>
                <c:pt idx="4269">
                  <c:v>1.5853695323933876</c:v>
                </c:pt>
                <c:pt idx="4270">
                  <c:v>1.6021115754123916</c:v>
                </c:pt>
                <c:pt idx="4271">
                  <c:v>1.6167167224979158</c:v>
                </c:pt>
                <c:pt idx="4272">
                  <c:v>1.6281691966984499</c:v>
                </c:pt>
                <c:pt idx="4273">
                  <c:v>1.6508302156221633</c:v>
                </c:pt>
                <c:pt idx="4274">
                  <c:v>1.6310502548739787</c:v>
                </c:pt>
                <c:pt idx="4275">
                  <c:v>1.5772814852553307</c:v>
                </c:pt>
                <c:pt idx="4276">
                  <c:v>1.5404927258673644</c:v>
                </c:pt>
                <c:pt idx="4277">
                  <c:v>1.5561056756762652</c:v>
                </c:pt>
                <c:pt idx="4278">
                  <c:v>1.5939889722556824</c:v>
                </c:pt>
                <c:pt idx="4279">
                  <c:v>1.5830823593648466</c:v>
                </c:pt>
                <c:pt idx="4280">
                  <c:v>1.6172720612143652</c:v>
                </c:pt>
                <c:pt idx="4281">
                  <c:v>1.6165050317615883</c:v>
                </c:pt>
                <c:pt idx="4282">
                  <c:v>1.6036885418913327</c:v>
                </c:pt>
                <c:pt idx="4283">
                  <c:v>1.5996885418913327</c:v>
                </c:pt>
                <c:pt idx="4284">
                  <c:v>1.570017941588963</c:v>
                </c:pt>
                <c:pt idx="4285">
                  <c:v>1.5110428444980568</c:v>
                </c:pt>
                <c:pt idx="4286">
                  <c:v>1.5006875025715176</c:v>
                </c:pt>
                <c:pt idx="4287">
                  <c:v>1.5003370312144411</c:v>
                </c:pt>
                <c:pt idx="4288">
                  <c:v>1.5243370312144411</c:v>
                </c:pt>
                <c:pt idx="4289">
                  <c:v>1.5590130005443443</c:v>
                </c:pt>
                <c:pt idx="4290">
                  <c:v>1.5955789107072003</c:v>
                </c:pt>
                <c:pt idx="4291">
                  <c:v>1.6161626806029423</c:v>
                </c:pt>
                <c:pt idx="4292">
                  <c:v>1.599406471570946</c:v>
                </c:pt>
                <c:pt idx="4293">
                  <c:v>1.5797018321687146</c:v>
                </c:pt>
                <c:pt idx="4294">
                  <c:v>1.5644860752191581</c:v>
                </c:pt>
                <c:pt idx="4295">
                  <c:v>1.5722866225275924</c:v>
                </c:pt>
                <c:pt idx="4296">
                  <c:v>1.5886687783423712</c:v>
                </c:pt>
                <c:pt idx="4297">
                  <c:v>1.5496128381989387</c:v>
                </c:pt>
                <c:pt idx="4298">
                  <c:v>1.5448741883002477</c:v>
                </c:pt>
                <c:pt idx="4299">
                  <c:v>1.5166440438833366</c:v>
                </c:pt>
                <c:pt idx="4300">
                  <c:v>1.5421859145550856</c:v>
                </c:pt>
                <c:pt idx="4301">
                  <c:v>1.5344841616213869</c:v>
                </c:pt>
                <c:pt idx="4302">
                  <c:v>1.5645475556073565</c:v>
                </c:pt>
                <c:pt idx="4303">
                  <c:v>1.5505898358690895</c:v>
                </c:pt>
                <c:pt idx="4304">
                  <c:v>1.5281908491193605</c:v>
                </c:pt>
                <c:pt idx="4305">
                  <c:v>1.494580634901076</c:v>
                </c:pt>
                <c:pt idx="4306">
                  <c:v>1.4802452563173765</c:v>
                </c:pt>
                <c:pt idx="4307">
                  <c:v>1.4640404992132297</c:v>
                </c:pt>
                <c:pt idx="4308">
                  <c:v>1.4904859964509207</c:v>
                </c:pt>
                <c:pt idx="4309">
                  <c:v>1.5036149328323696</c:v>
                </c:pt>
                <c:pt idx="4310">
                  <c:v>1.5451347935328537</c:v>
                </c:pt>
                <c:pt idx="4311">
                  <c:v>1.589346357387545</c:v>
                </c:pt>
                <c:pt idx="4312">
                  <c:v>1.5731332257933257</c:v>
                </c:pt>
                <c:pt idx="4313">
                  <c:v>1.5721332257933258</c:v>
                </c:pt>
                <c:pt idx="4314">
                  <c:v>1.5243369987503923</c:v>
                </c:pt>
                <c:pt idx="4315">
                  <c:v>1.4835229786213646</c:v>
                </c:pt>
                <c:pt idx="4316">
                  <c:v>1.4712059934291588</c:v>
                </c:pt>
                <c:pt idx="4317">
                  <c:v>1.4715177742894556</c:v>
                </c:pt>
                <c:pt idx="4318">
                  <c:v>1.4549724697876341</c:v>
                </c:pt>
                <c:pt idx="4319">
                  <c:v>1.4545405491724166</c:v>
                </c:pt>
                <c:pt idx="4320">
                  <c:v>1.4392162736499716</c:v>
                </c:pt>
                <c:pt idx="4321">
                  <c:v>1.4151727668801422</c:v>
                </c:pt>
                <c:pt idx="4322">
                  <c:v>1.3948894818252395</c:v>
                </c:pt>
                <c:pt idx="4323">
                  <c:v>1.3737821880076999</c:v>
                </c:pt>
                <c:pt idx="4324">
                  <c:v>1.3453162878637315</c:v>
                </c:pt>
                <c:pt idx="4325">
                  <c:v>1.3497711068670786</c:v>
                </c:pt>
                <c:pt idx="4326">
                  <c:v>1.3538642774467755</c:v>
                </c:pt>
                <c:pt idx="4327">
                  <c:v>1.3632816601136901</c:v>
                </c:pt>
                <c:pt idx="4328">
                  <c:v>1.3301371594219817</c:v>
                </c:pt>
                <c:pt idx="4329">
                  <c:v>1.3350555268426403</c:v>
                </c:pt>
                <c:pt idx="4330">
                  <c:v>1.3101077219587298</c:v>
                </c:pt>
                <c:pt idx="4331">
                  <c:v>1.3585718234812638</c:v>
                </c:pt>
                <c:pt idx="4332">
                  <c:v>1.4121783923482563</c:v>
                </c:pt>
                <c:pt idx="4333">
                  <c:v>1.4219093416164248</c:v>
                </c:pt>
                <c:pt idx="4334">
                  <c:v>1.4261256921633152</c:v>
                </c:pt>
                <c:pt idx="4335">
                  <c:v>1.4191530095967897</c:v>
                </c:pt>
                <c:pt idx="4336">
                  <c:v>1.421661198157615</c:v>
                </c:pt>
                <c:pt idx="4337">
                  <c:v>1.3981461973549429</c:v>
                </c:pt>
                <c:pt idx="4338">
                  <c:v>1.3758996749954835</c:v>
                </c:pt>
                <c:pt idx="4339">
                  <c:v>1.3847660424678576</c:v>
                </c:pt>
                <c:pt idx="4340">
                  <c:v>1.4017836571145446</c:v>
                </c:pt>
                <c:pt idx="4341">
                  <c:v>1.4147728497335781</c:v>
                </c:pt>
                <c:pt idx="4342">
                  <c:v>1.3670840676143321</c:v>
                </c:pt>
                <c:pt idx="4343">
                  <c:v>1.3157137793296088</c:v>
                </c:pt>
                <c:pt idx="4344">
                  <c:v>1.350153660402146</c:v>
                </c:pt>
                <c:pt idx="4345">
                  <c:v>1.3629414424513042</c:v>
                </c:pt>
                <c:pt idx="4346">
                  <c:v>1.3429529979053458</c:v>
                </c:pt>
                <c:pt idx="4347">
                  <c:v>1.3195922377068994</c:v>
                </c:pt>
                <c:pt idx="4348">
                  <c:v>1.2783695016796799</c:v>
                </c:pt>
                <c:pt idx="4349">
                  <c:v>1.2453220785410719</c:v>
                </c:pt>
                <c:pt idx="4350">
                  <c:v>1.2615735096412799</c:v>
                </c:pt>
                <c:pt idx="4351">
                  <c:v>1.2290553472388166</c:v>
                </c:pt>
                <c:pt idx="4352">
                  <c:v>1.2221796575549364</c:v>
                </c:pt>
                <c:pt idx="4353">
                  <c:v>1.2305951763555605</c:v>
                </c:pt>
                <c:pt idx="4354">
                  <c:v>1.2495951763555606</c:v>
                </c:pt>
                <c:pt idx="4355">
                  <c:v>1.2485951763555607</c:v>
                </c:pt>
                <c:pt idx="4356">
                  <c:v>1.3038025385762346</c:v>
                </c:pt>
                <c:pt idx="4357">
                  <c:v>1.2909483164151272</c:v>
                </c:pt>
                <c:pt idx="4358">
                  <c:v>1.3275875970580662</c:v>
                </c:pt>
                <c:pt idx="4359">
                  <c:v>1.3500712401194805</c:v>
                </c:pt>
                <c:pt idx="4360">
                  <c:v>1.3330958120043626</c:v>
                </c:pt>
                <c:pt idx="4361">
                  <c:v>1.3324394155612804</c:v>
                </c:pt>
                <c:pt idx="4362">
                  <c:v>1.3736989137897906</c:v>
                </c:pt>
                <c:pt idx="4363">
                  <c:v>1.3687006522547533</c:v>
                </c:pt>
                <c:pt idx="4364">
                  <c:v>1.4488196909071636</c:v>
                </c:pt>
                <c:pt idx="4365">
                  <c:v>1.444744293724691</c:v>
                </c:pt>
                <c:pt idx="4366">
                  <c:v>1.4725041531115417</c:v>
                </c:pt>
                <c:pt idx="4367">
                  <c:v>1.4571276078889153</c:v>
                </c:pt>
                <c:pt idx="4368">
                  <c:v>1.4426207764668082</c:v>
                </c:pt>
                <c:pt idx="4369">
                  <c:v>1.3909376242316318</c:v>
                </c:pt>
                <c:pt idx="4370">
                  <c:v>1.3893299207567107</c:v>
                </c:pt>
                <c:pt idx="4371">
                  <c:v>1.3670276199353266</c:v>
                </c:pt>
                <c:pt idx="4372">
                  <c:v>1.3908430659410007</c:v>
                </c:pt>
                <c:pt idx="4373">
                  <c:v>1.3746822805079491</c:v>
                </c:pt>
                <c:pt idx="4374">
                  <c:v>1.3649229157972353</c:v>
                </c:pt>
                <c:pt idx="4375">
                  <c:v>1.359478101930842</c:v>
                </c:pt>
                <c:pt idx="4376">
                  <c:v>1.418461388029997</c:v>
                </c:pt>
                <c:pt idx="4377">
                  <c:v>1.360823961912409</c:v>
                </c:pt>
                <c:pt idx="4378">
                  <c:v>1.403985499453879</c:v>
                </c:pt>
                <c:pt idx="4379">
                  <c:v>1.3579306897281422</c:v>
                </c:pt>
                <c:pt idx="4380">
                  <c:v>1.3566493472882175</c:v>
                </c:pt>
                <c:pt idx="4381">
                  <c:v>1.3093765816351062</c:v>
                </c:pt>
                <c:pt idx="4382">
                  <c:v>1.3736350760401832</c:v>
                </c:pt>
                <c:pt idx="4383">
                  <c:v>1.3500453565056769</c:v>
                </c:pt>
                <c:pt idx="4384">
                  <c:v>1.3473853943177887</c:v>
                </c:pt>
                <c:pt idx="4385">
                  <c:v>1.344385394317789</c:v>
                </c:pt>
                <c:pt idx="4386">
                  <c:v>1.2970669666783126</c:v>
                </c:pt>
                <c:pt idx="4387">
                  <c:v>1.2866207196568735</c:v>
                </c:pt>
                <c:pt idx="4388">
                  <c:v>1.3412907299317276</c:v>
                </c:pt>
                <c:pt idx="4389">
                  <c:v>1.3645481359681284</c:v>
                </c:pt>
                <c:pt idx="4390">
                  <c:v>1.3496262291639796</c:v>
                </c:pt>
                <c:pt idx="4391">
                  <c:v>1.3719573206901734</c:v>
                </c:pt>
                <c:pt idx="4392">
                  <c:v>1.3744246265757545</c:v>
                </c:pt>
                <c:pt idx="4393">
                  <c:v>1.3935031640855828</c:v>
                </c:pt>
                <c:pt idx="4394">
                  <c:v>1.3952825283917973</c:v>
                </c:pt>
                <c:pt idx="4395">
                  <c:v>1.3835214963557043</c:v>
                </c:pt>
                <c:pt idx="4396">
                  <c:v>1.4042595096272161</c:v>
                </c:pt>
                <c:pt idx="4397">
                  <c:v>1.3552100936809499</c:v>
                </c:pt>
                <c:pt idx="4398">
                  <c:v>1.361511751180793</c:v>
                </c:pt>
                <c:pt idx="4399">
                  <c:v>1.4062890988867274</c:v>
                </c:pt>
                <c:pt idx="4400">
                  <c:v>1.3931239835424587</c:v>
                </c:pt>
                <c:pt idx="4401">
                  <c:v>1.4010712764706492</c:v>
                </c:pt>
                <c:pt idx="4402">
                  <c:v>1.4114499232797149</c:v>
                </c:pt>
                <c:pt idx="4403">
                  <c:v>1.4238295325734531</c:v>
                </c:pt>
                <c:pt idx="4404">
                  <c:v>1.3997420387520196</c:v>
                </c:pt>
                <c:pt idx="4405">
                  <c:v>1.4224421893172416</c:v>
                </c:pt>
                <c:pt idx="4406">
                  <c:v>1.4204421893172419</c:v>
                </c:pt>
                <c:pt idx="4407">
                  <c:v>1.4188992339413535</c:v>
                </c:pt>
                <c:pt idx="4408">
                  <c:v>1.4282670475317263</c:v>
                </c:pt>
                <c:pt idx="4409">
                  <c:v>1.4218136230781877</c:v>
                </c:pt>
                <c:pt idx="4410">
                  <c:v>1.4287860593359534</c:v>
                </c:pt>
                <c:pt idx="4411">
                  <c:v>1.4321723183681765</c:v>
                </c:pt>
                <c:pt idx="4412">
                  <c:v>1.4489545511182551</c:v>
                </c:pt>
                <c:pt idx="4413">
                  <c:v>1.4310031963359129</c:v>
                </c:pt>
                <c:pt idx="4414">
                  <c:v>1.4103170522222965</c:v>
                </c:pt>
                <c:pt idx="4415">
                  <c:v>1.4055551813511042</c:v>
                </c:pt>
                <c:pt idx="4416">
                  <c:v>1.3567050927296025</c:v>
                </c:pt>
                <c:pt idx="4417">
                  <c:v>1.3399192778669218</c:v>
                </c:pt>
                <c:pt idx="4418">
                  <c:v>1.3389192778669219</c:v>
                </c:pt>
                <c:pt idx="4419">
                  <c:v>1.3198363430261506</c:v>
                </c:pt>
                <c:pt idx="4420">
                  <c:v>1.3458363430261504</c:v>
                </c:pt>
                <c:pt idx="4421">
                  <c:v>1.3904930472200425</c:v>
                </c:pt>
                <c:pt idx="4422">
                  <c:v>1.4166866330906969</c:v>
                </c:pt>
                <c:pt idx="4423">
                  <c:v>1.4156530497596085</c:v>
                </c:pt>
                <c:pt idx="4424">
                  <c:v>1.3748526447760574</c:v>
                </c:pt>
                <c:pt idx="4425">
                  <c:v>1.3664919507001043</c:v>
                </c:pt>
                <c:pt idx="4426">
                  <c:v>1.2951557443118034</c:v>
                </c:pt>
                <c:pt idx="4427">
                  <c:v>1.2942375326958453</c:v>
                </c:pt>
                <c:pt idx="4428">
                  <c:v>1.2953286690439703</c:v>
                </c:pt>
                <c:pt idx="4429">
                  <c:v>1.2808675528817228</c:v>
                </c:pt>
                <c:pt idx="4430">
                  <c:v>1.269574235182132</c:v>
                </c:pt>
                <c:pt idx="4431">
                  <c:v>1.2765314680747397</c:v>
                </c:pt>
                <c:pt idx="4432">
                  <c:v>1.2603079032381765</c:v>
                </c:pt>
                <c:pt idx="4433">
                  <c:v>1.2987549516230661</c:v>
                </c:pt>
                <c:pt idx="4434">
                  <c:v>1.3067299292964369</c:v>
                </c:pt>
                <c:pt idx="4435">
                  <c:v>1.2505557542987837</c:v>
                </c:pt>
                <c:pt idx="4436">
                  <c:v>1.2250064366922389</c:v>
                </c:pt>
                <c:pt idx="4437">
                  <c:v>1.2740638070860402</c:v>
                </c:pt>
                <c:pt idx="4438">
                  <c:v>1.2499698394706833</c:v>
                </c:pt>
                <c:pt idx="4439">
                  <c:v>1.2372405374100008</c:v>
                </c:pt>
                <c:pt idx="4440">
                  <c:v>1.2257506395907418</c:v>
                </c:pt>
                <c:pt idx="4441">
                  <c:v>1.229774644134739</c:v>
                </c:pt>
                <c:pt idx="4442">
                  <c:v>1.2652132227095629</c:v>
                </c:pt>
                <c:pt idx="4443">
                  <c:v>1.2399767713262104</c:v>
                </c:pt>
                <c:pt idx="4444">
                  <c:v>1.1681602821314561</c:v>
                </c:pt>
                <c:pt idx="4445">
                  <c:v>1.1642214579827799</c:v>
                </c:pt>
                <c:pt idx="4446">
                  <c:v>1.1701894554579231</c:v>
                </c:pt>
                <c:pt idx="4447">
                  <c:v>1.2221691691724803</c:v>
                </c:pt>
                <c:pt idx="4448">
                  <c:v>1.2258016411410104</c:v>
                </c:pt>
                <c:pt idx="4449">
                  <c:v>1.2007133682065581</c:v>
                </c:pt>
                <c:pt idx="4450">
                  <c:v>1.1957084594199276</c:v>
                </c:pt>
                <c:pt idx="4451">
                  <c:v>1.1834763929522845</c:v>
                </c:pt>
                <c:pt idx="4452">
                  <c:v>1.208994841946796</c:v>
                </c:pt>
                <c:pt idx="4453">
                  <c:v>1.1859909883234849</c:v>
                </c:pt>
                <c:pt idx="4454">
                  <c:v>1.1819909883234849</c:v>
                </c:pt>
                <c:pt idx="4455">
                  <c:v>1.1405292199717294</c:v>
                </c:pt>
                <c:pt idx="4456">
                  <c:v>1.1867040529599642</c:v>
                </c:pt>
                <c:pt idx="4457">
                  <c:v>1.1795241458442478</c:v>
                </c:pt>
                <c:pt idx="4458">
                  <c:v>1.1091680279388545</c:v>
                </c:pt>
                <c:pt idx="4459">
                  <c:v>1.1209884278983291</c:v>
                </c:pt>
                <c:pt idx="4460">
                  <c:v>1.1166972507403286</c:v>
                </c:pt>
                <c:pt idx="4461">
                  <c:v>1.0826895282417848</c:v>
                </c:pt>
                <c:pt idx="4462">
                  <c:v>1.124653987452285</c:v>
                </c:pt>
                <c:pt idx="4463">
                  <c:v>1.1021664951071195</c:v>
                </c:pt>
                <c:pt idx="4464">
                  <c:v>1.1301664951071195</c:v>
                </c:pt>
                <c:pt idx="4465">
                  <c:v>1.1337451593249879</c:v>
                </c:pt>
                <c:pt idx="4466">
                  <c:v>1.1690662911189298</c:v>
                </c:pt>
                <c:pt idx="4467">
                  <c:v>1.1689276098107368</c:v>
                </c:pt>
                <c:pt idx="4468">
                  <c:v>1.1817483886374831</c:v>
                </c:pt>
                <c:pt idx="4469">
                  <c:v>1.1445687363317727</c:v>
                </c:pt>
                <c:pt idx="4470">
                  <c:v>1.1399857882796613</c:v>
                </c:pt>
                <c:pt idx="4471">
                  <c:v>1.17146214978418</c:v>
                </c:pt>
                <c:pt idx="4472">
                  <c:v>1.1775610397317919</c:v>
                </c:pt>
                <c:pt idx="4473">
                  <c:v>1.1813584507954558</c:v>
                </c:pt>
                <c:pt idx="4474">
                  <c:v>1.2157148537544806</c:v>
                </c:pt>
                <c:pt idx="4475">
                  <c:v>1.2097148537544804</c:v>
                </c:pt>
                <c:pt idx="4476">
                  <c:v>1.2671251615859922</c:v>
                </c:pt>
                <c:pt idx="4477">
                  <c:v>1.2499931591554017</c:v>
                </c:pt>
                <c:pt idx="4478">
                  <c:v>1.2532008064367741</c:v>
                </c:pt>
                <c:pt idx="4479">
                  <c:v>1.2329314718883861</c:v>
                </c:pt>
                <c:pt idx="4480">
                  <c:v>1.2075468551656587</c:v>
                </c:pt>
                <c:pt idx="4481">
                  <c:v>1.1691371082577047</c:v>
                </c:pt>
                <c:pt idx="4482">
                  <c:v>1.1495584294932235</c:v>
                </c:pt>
                <c:pt idx="4483">
                  <c:v>1.133144655328429</c:v>
                </c:pt>
                <c:pt idx="4484">
                  <c:v>1.1323879290240266</c:v>
                </c:pt>
                <c:pt idx="4485">
                  <c:v>1.0973879290240265</c:v>
                </c:pt>
                <c:pt idx="4486">
                  <c:v>1.1585713671297133</c:v>
                </c:pt>
                <c:pt idx="4487">
                  <c:v>1.1626822384315756</c:v>
                </c:pt>
                <c:pt idx="4488">
                  <c:v>1.1753005694203866</c:v>
                </c:pt>
                <c:pt idx="4489">
                  <c:v>1.1782833492166909</c:v>
                </c:pt>
                <c:pt idx="4490">
                  <c:v>1.2372847065863308</c:v>
                </c:pt>
                <c:pt idx="4491">
                  <c:v>1.209014091738853</c:v>
                </c:pt>
                <c:pt idx="4492">
                  <c:v>1.1793321445221647</c:v>
                </c:pt>
                <c:pt idx="4493">
                  <c:v>1.1615882154315271</c:v>
                </c:pt>
                <c:pt idx="4494">
                  <c:v>1.1701030950559941</c:v>
                </c:pt>
                <c:pt idx="4495">
                  <c:v>1.1714074313372418</c:v>
                </c:pt>
                <c:pt idx="4496">
                  <c:v>1.1751694513335114</c:v>
                </c:pt>
                <c:pt idx="4497">
                  <c:v>1.1332805500912149</c:v>
                </c:pt>
                <c:pt idx="4498">
                  <c:v>1.1323586102877454</c:v>
                </c:pt>
                <c:pt idx="4499">
                  <c:v>1.1049587668321292</c:v>
                </c:pt>
                <c:pt idx="4500">
                  <c:v>1.1014333383299844</c:v>
                </c:pt>
                <c:pt idx="4501">
                  <c:v>1.1125161765699791</c:v>
                </c:pt>
                <c:pt idx="4502">
                  <c:v>1.0824031333940918</c:v>
                </c:pt>
                <c:pt idx="4503">
                  <c:v>1.0937605710703133</c:v>
                </c:pt>
                <c:pt idx="4504">
                  <c:v>1.1604732921966405</c:v>
                </c:pt>
                <c:pt idx="4505">
                  <c:v>1.1157471125426486</c:v>
                </c:pt>
                <c:pt idx="4506">
                  <c:v>1.1535060384031859</c:v>
                </c:pt>
                <c:pt idx="4507">
                  <c:v>1.1370521142584713</c:v>
                </c:pt>
                <c:pt idx="4508">
                  <c:v>1.0984409655250849</c:v>
                </c:pt>
                <c:pt idx="4509">
                  <c:v>1.1283993801497834</c:v>
                </c:pt>
                <c:pt idx="4510">
                  <c:v>1.1577021592234531</c:v>
                </c:pt>
                <c:pt idx="4511">
                  <c:v>1.1206726093939923</c:v>
                </c:pt>
                <c:pt idx="4512">
                  <c:v>1.1204785143546718</c:v>
                </c:pt>
                <c:pt idx="4513">
                  <c:v>1.1444897700702874</c:v>
                </c:pt>
                <c:pt idx="4514">
                  <c:v>1.1171028198538984</c:v>
                </c:pt>
                <c:pt idx="4515">
                  <c:v>1.1299154378117253</c:v>
                </c:pt>
                <c:pt idx="4516">
                  <c:v>1.1144243783546672</c:v>
                </c:pt>
                <c:pt idx="4517">
                  <c:v>1.1308970437070271</c:v>
                </c:pt>
                <c:pt idx="4518">
                  <c:v>1.1329442443368416</c:v>
                </c:pt>
                <c:pt idx="4519">
                  <c:v>1.0948939736283068</c:v>
                </c:pt>
                <c:pt idx="4520">
                  <c:v>1.1231335845218537</c:v>
                </c:pt>
                <c:pt idx="4521">
                  <c:v>1.1458384839005205</c:v>
                </c:pt>
                <c:pt idx="4522">
                  <c:v>1.1731820971362519</c:v>
                </c:pt>
                <c:pt idx="4523">
                  <c:v>1.1702399080934152</c:v>
                </c:pt>
                <c:pt idx="4524">
                  <c:v>1.1515982853259701</c:v>
                </c:pt>
                <c:pt idx="4525">
                  <c:v>1.1280159002152452</c:v>
                </c:pt>
                <c:pt idx="4526">
                  <c:v>1.1727601453645202</c:v>
                </c:pt>
                <c:pt idx="4527">
                  <c:v>1.2381616696564897</c:v>
                </c:pt>
                <c:pt idx="4528">
                  <c:v>1.2769758267679678</c:v>
                </c:pt>
                <c:pt idx="4529">
                  <c:v>1.3075367095156769</c:v>
                </c:pt>
                <c:pt idx="4530">
                  <c:v>1.3410769573184531</c:v>
                </c:pt>
                <c:pt idx="4531">
                  <c:v>1.3591310399804253</c:v>
                </c:pt>
                <c:pt idx="4532">
                  <c:v>1.3977465866455421</c:v>
                </c:pt>
                <c:pt idx="4533">
                  <c:v>1.3523281912370859</c:v>
                </c:pt>
                <c:pt idx="4534">
                  <c:v>1.3572265167366613</c:v>
                </c:pt>
                <c:pt idx="4535">
                  <c:v>1.4158380476862606</c:v>
                </c:pt>
                <c:pt idx="4536">
                  <c:v>1.4391200613534705</c:v>
                </c:pt>
                <c:pt idx="4537">
                  <c:v>1.4768007844148325</c:v>
                </c:pt>
                <c:pt idx="4538">
                  <c:v>1.4608026161494621</c:v>
                </c:pt>
                <c:pt idx="4539">
                  <c:v>1.3867466433096629</c:v>
                </c:pt>
                <c:pt idx="4540">
                  <c:v>1.4333487120625945</c:v>
                </c:pt>
                <c:pt idx="4541">
                  <c:v>1.4218804591852501</c:v>
                </c:pt>
                <c:pt idx="4542">
                  <c:v>1.4527642811523145</c:v>
                </c:pt>
                <c:pt idx="4543">
                  <c:v>1.4019901251867517</c:v>
                </c:pt>
                <c:pt idx="4544">
                  <c:v>1.4084602398011867</c:v>
                </c:pt>
                <c:pt idx="4545">
                  <c:v>1.3338329291871693</c:v>
                </c:pt>
                <c:pt idx="4546">
                  <c:v>1.3277529901525693</c:v>
                </c:pt>
                <c:pt idx="4547">
                  <c:v>1.34551755505976</c:v>
                </c:pt>
                <c:pt idx="4548">
                  <c:v>1.3426082706841436</c:v>
                </c:pt>
                <c:pt idx="4549">
                  <c:v>1.3766082706841438</c:v>
                </c:pt>
                <c:pt idx="4550">
                  <c:v>1.4428549623695748</c:v>
                </c:pt>
                <c:pt idx="4551">
                  <c:v>1.4901180910143095</c:v>
                </c:pt>
                <c:pt idx="4552">
                  <c:v>1.5440545509077346</c:v>
                </c:pt>
                <c:pt idx="4553">
                  <c:v>1.5069981573790188</c:v>
                </c:pt>
                <c:pt idx="4554">
                  <c:v>1.5305638323471906</c:v>
                </c:pt>
                <c:pt idx="4555">
                  <c:v>1.5281643438497754</c:v>
                </c:pt>
                <c:pt idx="4556">
                  <c:v>1.5736467867910975</c:v>
                </c:pt>
                <c:pt idx="4557">
                  <c:v>1.6135315105653778</c:v>
                </c:pt>
                <c:pt idx="4558">
                  <c:v>1.5341783697885683</c:v>
                </c:pt>
                <c:pt idx="4559">
                  <c:v>1.5120569333159719</c:v>
                </c:pt>
                <c:pt idx="4560">
                  <c:v>1.5248051348734781</c:v>
                </c:pt>
                <c:pt idx="4561">
                  <c:v>1.5162035975204495</c:v>
                </c:pt>
                <c:pt idx="4562">
                  <c:v>1.5461736970028994</c:v>
                </c:pt>
                <c:pt idx="4563">
                  <c:v>1.5888002155792322</c:v>
                </c:pt>
                <c:pt idx="4564">
                  <c:v>1.5339504588383874</c:v>
                </c:pt>
                <c:pt idx="4565">
                  <c:v>1.5899689512862767</c:v>
                </c:pt>
                <c:pt idx="4566">
                  <c:v>1.6231014197325477</c:v>
                </c:pt>
                <c:pt idx="4567">
                  <c:v>1.5950827474169942</c:v>
                </c:pt>
                <c:pt idx="4568">
                  <c:v>1.6030032929462241</c:v>
                </c:pt>
                <c:pt idx="4569">
                  <c:v>1.6722842982776314</c:v>
                </c:pt>
                <c:pt idx="4570">
                  <c:v>1.590420136454499</c:v>
                </c:pt>
                <c:pt idx="4571">
                  <c:v>1.6443137305687046</c:v>
                </c:pt>
                <c:pt idx="4572">
                  <c:v>1.6899345966298369</c:v>
                </c:pt>
                <c:pt idx="4573">
                  <c:v>1.6868896176559465</c:v>
                </c:pt>
                <c:pt idx="4574">
                  <c:v>1.6858896176559466</c:v>
                </c:pt>
                <c:pt idx="4575">
                  <c:v>1.6025955959299281</c:v>
                </c:pt>
                <c:pt idx="4576">
                  <c:v>1.5578625607610119</c:v>
                </c:pt>
                <c:pt idx="4577">
                  <c:v>1.5555562545831583</c:v>
                </c:pt>
                <c:pt idx="4578">
                  <c:v>1.6403290794542504</c:v>
                </c:pt>
                <c:pt idx="4579">
                  <c:v>1.6915130992216949</c:v>
                </c:pt>
                <c:pt idx="4580">
                  <c:v>1.7080823626766177</c:v>
                </c:pt>
                <c:pt idx="4581">
                  <c:v>1.6941517186150554</c:v>
                </c:pt>
                <c:pt idx="4582">
                  <c:v>1.6599257368212685</c:v>
                </c:pt>
                <c:pt idx="4583">
                  <c:v>1.6248944414036726</c:v>
                </c:pt>
                <c:pt idx="4584">
                  <c:v>1.5971054522768753</c:v>
                </c:pt>
                <c:pt idx="4585">
                  <c:v>1.5987584528854959</c:v>
                </c:pt>
                <c:pt idx="4586">
                  <c:v>1.5832462132722844</c:v>
                </c:pt>
                <c:pt idx="4587">
                  <c:v>1.5597395283739599</c:v>
                </c:pt>
                <c:pt idx="4588">
                  <c:v>1.5256920784058985</c:v>
                </c:pt>
                <c:pt idx="4589">
                  <c:v>1.5453016248127807</c:v>
                </c:pt>
                <c:pt idx="4590">
                  <c:v>1.5509667071519389</c:v>
                </c:pt>
                <c:pt idx="4591">
                  <c:v>1.5735825469449232</c:v>
                </c:pt>
                <c:pt idx="4592">
                  <c:v>1.5883053995269543</c:v>
                </c:pt>
                <c:pt idx="4593">
                  <c:v>1.5466412573703985</c:v>
                </c:pt>
                <c:pt idx="4594">
                  <c:v>1.5684728179320309</c:v>
                </c:pt>
                <c:pt idx="4595">
                  <c:v>1.5201747546781508</c:v>
                </c:pt>
                <c:pt idx="4596">
                  <c:v>1.5179225825159641</c:v>
                </c:pt>
                <c:pt idx="4597">
                  <c:v>1.5338091707722661</c:v>
                </c:pt>
                <c:pt idx="4598">
                  <c:v>1.5375384402909291</c:v>
                </c:pt>
                <c:pt idx="4599">
                  <c:v>1.4702646765352705</c:v>
                </c:pt>
                <c:pt idx="4600">
                  <c:v>1.5334328585514827</c:v>
                </c:pt>
                <c:pt idx="4601">
                  <c:v>1.4989365366315361</c:v>
                </c:pt>
                <c:pt idx="4602">
                  <c:v>1.5291928050373713</c:v>
                </c:pt>
                <c:pt idx="4603">
                  <c:v>1.5591961056170358</c:v>
                </c:pt>
                <c:pt idx="4604">
                  <c:v>1.5442879147184168</c:v>
                </c:pt>
                <c:pt idx="4605">
                  <c:v>1.5163856755524834</c:v>
                </c:pt>
                <c:pt idx="4606">
                  <c:v>1.5676739275668448</c:v>
                </c:pt>
                <c:pt idx="4607">
                  <c:v>1.5676561493373611</c:v>
                </c:pt>
                <c:pt idx="4608">
                  <c:v>1.5203001871204478</c:v>
                </c:pt>
                <c:pt idx="4609">
                  <c:v>1.563232822926182</c:v>
                </c:pt>
                <c:pt idx="4610">
                  <c:v>1.5846532779423963</c:v>
                </c:pt>
                <c:pt idx="4611">
                  <c:v>1.6768303733789425</c:v>
                </c:pt>
                <c:pt idx="4612">
                  <c:v>1.7532449285682377</c:v>
                </c:pt>
                <c:pt idx="4613">
                  <c:v>1.7106045128243079</c:v>
                </c:pt>
                <c:pt idx="4614">
                  <c:v>1.6846466912083391</c:v>
                </c:pt>
                <c:pt idx="4615">
                  <c:v>1.6846922776107933</c:v>
                </c:pt>
                <c:pt idx="4616">
                  <c:v>1.6840496712902049</c:v>
                </c:pt>
                <c:pt idx="4617">
                  <c:v>1.6970001550705232</c:v>
                </c:pt>
                <c:pt idx="4618">
                  <c:v>1.6627727240139256</c:v>
                </c:pt>
                <c:pt idx="4619">
                  <c:v>1.6189722972120701</c:v>
                </c:pt>
                <c:pt idx="4620">
                  <c:v>1.6169722972120699</c:v>
                </c:pt>
                <c:pt idx="4621">
                  <c:v>1.6512077505124159</c:v>
                </c:pt>
                <c:pt idx="4622">
                  <c:v>1.632761847850535</c:v>
                </c:pt>
                <c:pt idx="4623">
                  <c:v>1.6720288409257458</c:v>
                </c:pt>
                <c:pt idx="4624">
                  <c:v>1.6467739400568391</c:v>
                </c:pt>
                <c:pt idx="4625">
                  <c:v>1.6472561817820728</c:v>
                </c:pt>
                <c:pt idx="4626">
                  <c:v>1.7059842559911826</c:v>
                </c:pt>
                <c:pt idx="4627">
                  <c:v>1.7255652843323941</c:v>
                </c:pt>
                <c:pt idx="4628">
                  <c:v>1.7042807348227629</c:v>
                </c:pt>
                <c:pt idx="4629">
                  <c:v>1.6589789377706723</c:v>
                </c:pt>
                <c:pt idx="4630">
                  <c:v>1.7241195169227079</c:v>
                </c:pt>
                <c:pt idx="4631">
                  <c:v>1.6831043536842711</c:v>
                </c:pt>
                <c:pt idx="4632">
                  <c:v>1.694506322017133</c:v>
                </c:pt>
                <c:pt idx="4633">
                  <c:v>1.6908616822904579</c:v>
                </c:pt>
                <c:pt idx="4634">
                  <c:v>1.7216420425955827</c:v>
                </c:pt>
                <c:pt idx="4635">
                  <c:v>1.6823211172760602</c:v>
                </c:pt>
                <c:pt idx="4636">
                  <c:v>1.7014123891088613</c:v>
                </c:pt>
                <c:pt idx="4637">
                  <c:v>1.7545631441406273</c:v>
                </c:pt>
                <c:pt idx="4638">
                  <c:v>1.7383642939239927</c:v>
                </c:pt>
                <c:pt idx="4639">
                  <c:v>1.7428383495167366</c:v>
                </c:pt>
                <c:pt idx="4640">
                  <c:v>1.7654336538262221</c:v>
                </c:pt>
                <c:pt idx="4641">
                  <c:v>1.7294472682137698</c:v>
                </c:pt>
                <c:pt idx="4642">
                  <c:v>1.7307308300123527</c:v>
                </c:pt>
                <c:pt idx="4643">
                  <c:v>1.7580617985981681</c:v>
                </c:pt>
                <c:pt idx="4644">
                  <c:v>1.7116379415222309</c:v>
                </c:pt>
                <c:pt idx="4645">
                  <c:v>1.7096379415222311</c:v>
                </c:pt>
                <c:pt idx="4646">
                  <c:v>1.7053977910068907</c:v>
                </c:pt>
                <c:pt idx="4647">
                  <c:v>1.6723984955635409</c:v>
                </c:pt>
                <c:pt idx="4648">
                  <c:v>1.676483300858336</c:v>
                </c:pt>
                <c:pt idx="4649">
                  <c:v>1.6525277114031081</c:v>
                </c:pt>
                <c:pt idx="4650">
                  <c:v>1.6622596484258998</c:v>
                </c:pt>
                <c:pt idx="4651">
                  <c:v>1.6743338249166109</c:v>
                </c:pt>
                <c:pt idx="4652">
                  <c:v>1.636167643805412</c:v>
                </c:pt>
                <c:pt idx="4653">
                  <c:v>1.6006952012201539</c:v>
                </c:pt>
                <c:pt idx="4654">
                  <c:v>1.6242419640166592</c:v>
                </c:pt>
                <c:pt idx="4655">
                  <c:v>1.5862385180300587</c:v>
                </c:pt>
                <c:pt idx="4656">
                  <c:v>1.5819273418160409</c:v>
                </c:pt>
                <c:pt idx="4657">
                  <c:v>1.5743186792219055</c:v>
                </c:pt>
                <c:pt idx="4658">
                  <c:v>1.6232086704759952</c:v>
                </c:pt>
                <c:pt idx="4659">
                  <c:v>1.5798437782232659</c:v>
                </c:pt>
                <c:pt idx="4660">
                  <c:v>1.6048437782232658</c:v>
                </c:pt>
                <c:pt idx="4661">
                  <c:v>1.5980786548743822</c:v>
                </c:pt>
                <c:pt idx="4662">
                  <c:v>1.6140796886452231</c:v>
                </c:pt>
                <c:pt idx="4663">
                  <c:v>1.5726466776051977</c:v>
                </c:pt>
                <c:pt idx="4664">
                  <c:v>1.5929666086241154</c:v>
                </c:pt>
                <c:pt idx="4665">
                  <c:v>1.6046310678722679</c:v>
                </c:pt>
                <c:pt idx="4666">
                  <c:v>1.6047133953870083</c:v>
                </c:pt>
                <c:pt idx="4667">
                  <c:v>1.599294500192237</c:v>
                </c:pt>
                <c:pt idx="4668">
                  <c:v>1.599294500192237</c:v>
                </c:pt>
                <c:pt idx="4669">
                  <c:v>1.6110459884052222</c:v>
                </c:pt>
                <c:pt idx="4670">
                  <c:v>1.6233232073081167</c:v>
                </c:pt>
                <c:pt idx="4671">
                  <c:v>1.6291299961314085</c:v>
                </c:pt>
                <c:pt idx="4672">
                  <c:v>1.5920420089528688</c:v>
                </c:pt>
                <c:pt idx="4673">
                  <c:v>1.5907380534202264</c:v>
                </c:pt>
                <c:pt idx="4674">
                  <c:v>1.5762955093076334</c:v>
                </c:pt>
                <c:pt idx="4675">
                  <c:v>1.5789437497499794</c:v>
                </c:pt>
                <c:pt idx="4676">
                  <c:v>1.5709861071807989</c:v>
                </c:pt>
                <c:pt idx="4677">
                  <c:v>1.5696412267679973</c:v>
                </c:pt>
                <c:pt idx="4678">
                  <c:v>1.5496114747265464</c:v>
                </c:pt>
                <c:pt idx="4679">
                  <c:v>1.5486114747265465</c:v>
                </c:pt>
                <c:pt idx="4680">
                  <c:v>1.5562156006746335</c:v>
                </c:pt>
                <c:pt idx="4681">
                  <c:v>1.5344050359939518</c:v>
                </c:pt>
                <c:pt idx="4682">
                  <c:v>1.4965983833083303</c:v>
                </c:pt>
                <c:pt idx="4683">
                  <c:v>1.4918732413977431</c:v>
                </c:pt>
                <c:pt idx="4684">
                  <c:v>1.5925743665454002</c:v>
                </c:pt>
                <c:pt idx="4685">
                  <c:v>1.5388145786514107</c:v>
                </c:pt>
                <c:pt idx="4686">
                  <c:v>1.4855876185518397</c:v>
                </c:pt>
                <c:pt idx="4687">
                  <c:v>1.5254150314278818</c:v>
                </c:pt>
                <c:pt idx="4688">
                  <c:v>1.5293786020955378</c:v>
                </c:pt>
                <c:pt idx="4689">
                  <c:v>1.5499799002563672</c:v>
                </c:pt>
                <c:pt idx="4690">
                  <c:v>1.544142755823581</c:v>
                </c:pt>
                <c:pt idx="4691">
                  <c:v>1.6049277284093582</c:v>
                </c:pt>
                <c:pt idx="4692">
                  <c:v>1.628100321168898</c:v>
                </c:pt>
                <c:pt idx="4693">
                  <c:v>1.6169008830669944</c:v>
                </c:pt>
                <c:pt idx="4694">
                  <c:v>1.5661232097909479</c:v>
                </c:pt>
                <c:pt idx="4695">
                  <c:v>1.5630462520853787</c:v>
                </c:pt>
                <c:pt idx="4696">
                  <c:v>1.5767583465790649</c:v>
                </c:pt>
                <c:pt idx="4697">
                  <c:v>1.6096113299597672</c:v>
                </c:pt>
                <c:pt idx="4698">
                  <c:v>1.6274067153978784</c:v>
                </c:pt>
                <c:pt idx="4699">
                  <c:v>1.5943429701170397</c:v>
                </c:pt>
                <c:pt idx="4700">
                  <c:v>1.5736642686610098</c:v>
                </c:pt>
                <c:pt idx="4701">
                  <c:v>1.6161546502674837</c:v>
                </c:pt>
                <c:pt idx="4702">
                  <c:v>1.6270633274821003</c:v>
                </c:pt>
                <c:pt idx="4703">
                  <c:v>1.6214779883428103</c:v>
                </c:pt>
                <c:pt idx="4704">
                  <c:v>1.5991077089591821</c:v>
                </c:pt>
                <c:pt idx="4705">
                  <c:v>1.6160121272979344</c:v>
                </c:pt>
                <c:pt idx="4706">
                  <c:v>1.5923665196558479</c:v>
                </c:pt>
                <c:pt idx="4707">
                  <c:v>1.6103053164013186</c:v>
                </c:pt>
                <c:pt idx="4708">
                  <c:v>1.6122678677555071</c:v>
                </c:pt>
                <c:pt idx="4709">
                  <c:v>1.6535436134956349</c:v>
                </c:pt>
                <c:pt idx="4710">
                  <c:v>1.6180395986110054</c:v>
                </c:pt>
                <c:pt idx="4711">
                  <c:v>1.6085050008168267</c:v>
                </c:pt>
                <c:pt idx="4712">
                  <c:v>1.6835320278022596</c:v>
                </c:pt>
                <c:pt idx="4713">
                  <c:v>1.6936844516032397</c:v>
                </c:pt>
                <c:pt idx="4714">
                  <c:v>1.6916844516032394</c:v>
                </c:pt>
                <c:pt idx="4715">
                  <c:v>1.7004214842130563</c:v>
                </c:pt>
                <c:pt idx="4716">
                  <c:v>1.7439754514560357</c:v>
                </c:pt>
                <c:pt idx="4717">
                  <c:v>1.7750391175979137</c:v>
                </c:pt>
                <c:pt idx="4718">
                  <c:v>1.768641743706802</c:v>
                </c:pt>
                <c:pt idx="4719">
                  <c:v>1.7563581656544867</c:v>
                </c:pt>
                <c:pt idx="4720">
                  <c:v>1.7541095385929149</c:v>
                </c:pt>
                <c:pt idx="4721">
                  <c:v>1.7733759652895305</c:v>
                </c:pt>
                <c:pt idx="4722">
                  <c:v>1.7861697715661915</c:v>
                </c:pt>
                <c:pt idx="4723">
                  <c:v>1.7790424214394376</c:v>
                </c:pt>
                <c:pt idx="4724">
                  <c:v>1.7910424214394376</c:v>
                </c:pt>
                <c:pt idx="4725">
                  <c:v>1.7935592267683862</c:v>
                </c:pt>
                <c:pt idx="4726">
                  <c:v>1.7717073002906845</c:v>
                </c:pt>
                <c:pt idx="4727">
                  <c:v>1.8267427972640711</c:v>
                </c:pt>
                <c:pt idx="4728">
                  <c:v>1.8215390422587432</c:v>
                </c:pt>
                <c:pt idx="4729">
                  <c:v>1.8049071708359177</c:v>
                </c:pt>
                <c:pt idx="4730">
                  <c:v>1.7673233589782471</c:v>
                </c:pt>
                <c:pt idx="4731">
                  <c:v>1.7987559786179126</c:v>
                </c:pt>
                <c:pt idx="4732">
                  <c:v>1.7702646077317776</c:v>
                </c:pt>
                <c:pt idx="4733">
                  <c:v>1.7742734808037945</c:v>
                </c:pt>
                <c:pt idx="4734">
                  <c:v>1.8302240233614471</c:v>
                </c:pt>
                <c:pt idx="4735">
                  <c:v>1.823224023361447</c:v>
                </c:pt>
                <c:pt idx="4736">
                  <c:v>1.8344820616854383</c:v>
                </c:pt>
                <c:pt idx="4737">
                  <c:v>1.8439670631422733</c:v>
                </c:pt>
                <c:pt idx="4738">
                  <c:v>1.7930668377949723</c:v>
                </c:pt>
                <c:pt idx="4739">
                  <c:v>1.7610468725503616</c:v>
                </c:pt>
                <c:pt idx="4740">
                  <c:v>1.7576570196093408</c:v>
                </c:pt>
                <c:pt idx="4741">
                  <c:v>1.7446249973650996</c:v>
                </c:pt>
                <c:pt idx="4742">
                  <c:v>1.7505010278614188</c:v>
                </c:pt>
                <c:pt idx="4743">
                  <c:v>1.7395192123937098</c:v>
                </c:pt>
                <c:pt idx="4744">
                  <c:v>1.7325813275243527</c:v>
                </c:pt>
                <c:pt idx="4745">
                  <c:v>1.6671235150156745</c:v>
                </c:pt>
                <c:pt idx="4746">
                  <c:v>1.6830879362941851</c:v>
                </c:pt>
                <c:pt idx="4747">
                  <c:v>1.6502233653254161</c:v>
                </c:pt>
                <c:pt idx="4748">
                  <c:v>1.624347204485755</c:v>
                </c:pt>
                <c:pt idx="4749">
                  <c:v>1.6201591437638367</c:v>
                </c:pt>
                <c:pt idx="4750">
                  <c:v>1.5987352968167785</c:v>
                </c:pt>
                <c:pt idx="4751">
                  <c:v>1.5531276505408342</c:v>
                </c:pt>
                <c:pt idx="4752">
                  <c:v>1.5774561406630605</c:v>
                </c:pt>
                <c:pt idx="4753">
                  <c:v>1.5465774816671831</c:v>
                </c:pt>
                <c:pt idx="4754">
                  <c:v>1.5322787448155109</c:v>
                </c:pt>
                <c:pt idx="4755">
                  <c:v>1.4865671770016751</c:v>
                </c:pt>
                <c:pt idx="4756">
                  <c:v>1.4556757374888862</c:v>
                </c:pt>
                <c:pt idx="4757">
                  <c:v>1.4917675215617292</c:v>
                </c:pt>
                <c:pt idx="4758">
                  <c:v>1.4546268874010964</c:v>
                </c:pt>
                <c:pt idx="4759">
                  <c:v>1.4353678471045668</c:v>
                </c:pt>
                <c:pt idx="4760">
                  <c:v>1.4516907756701589</c:v>
                </c:pt>
                <c:pt idx="4761">
                  <c:v>1.4247323724346441</c:v>
                </c:pt>
                <c:pt idx="4762">
                  <c:v>1.3824345775637144</c:v>
                </c:pt>
                <c:pt idx="4763">
                  <c:v>1.3927913975086863</c:v>
                </c:pt>
                <c:pt idx="4764">
                  <c:v>1.376571705853018</c:v>
                </c:pt>
                <c:pt idx="4765">
                  <c:v>1.3767947472407036</c:v>
                </c:pt>
                <c:pt idx="4766">
                  <c:v>1.4103759885505849</c:v>
                </c:pt>
                <c:pt idx="4767">
                  <c:v>1.3875608011312253</c:v>
                </c:pt>
                <c:pt idx="4768">
                  <c:v>1.3665044603539314</c:v>
                </c:pt>
                <c:pt idx="4769">
                  <c:v>1.3541509164876779</c:v>
                </c:pt>
                <c:pt idx="4770">
                  <c:v>1.3226684333279621</c:v>
                </c:pt>
                <c:pt idx="4771">
                  <c:v>1.3358811286020302</c:v>
                </c:pt>
                <c:pt idx="4772">
                  <c:v>1.3093929713255525</c:v>
                </c:pt>
                <c:pt idx="4773">
                  <c:v>1.3380118077744181</c:v>
                </c:pt>
                <c:pt idx="4774">
                  <c:v>1.3328869252595903</c:v>
                </c:pt>
                <c:pt idx="4775">
                  <c:v>1.3404579999473503</c:v>
                </c:pt>
                <c:pt idx="4776">
                  <c:v>1.3047555608175088</c:v>
                </c:pt>
                <c:pt idx="4777">
                  <c:v>1.2903885097848729</c:v>
                </c:pt>
                <c:pt idx="4778">
                  <c:v>1.2745840549674272</c:v>
                </c:pt>
                <c:pt idx="4779">
                  <c:v>1.2839043899736358</c:v>
                </c:pt>
                <c:pt idx="4780">
                  <c:v>1.2592946682037449</c:v>
                </c:pt>
                <c:pt idx="4781">
                  <c:v>1.2808515310481277</c:v>
                </c:pt>
                <c:pt idx="4782">
                  <c:v>1.2673538773641302</c:v>
                </c:pt>
                <c:pt idx="4783">
                  <c:v>1.2622238976628892</c:v>
                </c:pt>
                <c:pt idx="4784">
                  <c:v>1.2641782034304563</c:v>
                </c:pt>
                <c:pt idx="4785">
                  <c:v>1.2697511098884793</c:v>
                </c:pt>
                <c:pt idx="4786">
                  <c:v>1.2163986402534128</c:v>
                </c:pt>
                <c:pt idx="4787">
                  <c:v>1.2210396024051799</c:v>
                </c:pt>
                <c:pt idx="4788">
                  <c:v>1.1987439317433062</c:v>
                </c:pt>
                <c:pt idx="4789">
                  <c:v>1.2107439317433062</c:v>
                </c:pt>
                <c:pt idx="4790">
                  <c:v>1.2314176095919036</c:v>
                </c:pt>
                <c:pt idx="4791">
                  <c:v>1.2103597140342901</c:v>
                </c:pt>
                <c:pt idx="4792">
                  <c:v>1.2144893756191673</c:v>
                </c:pt>
                <c:pt idx="4793">
                  <c:v>1.2057186895948588</c:v>
                </c:pt>
                <c:pt idx="4794">
                  <c:v>1.2167988516421986</c:v>
                </c:pt>
                <c:pt idx="4795">
                  <c:v>1.222220125977616</c:v>
                </c:pt>
                <c:pt idx="4796">
                  <c:v>1.2194347569060093</c:v>
                </c:pt>
                <c:pt idx="4797">
                  <c:v>1.1929255760054964</c:v>
                </c:pt>
                <c:pt idx="4798">
                  <c:v>1.2010870080846174</c:v>
                </c:pt>
                <c:pt idx="4799">
                  <c:v>1.1607111959511789</c:v>
                </c:pt>
                <c:pt idx="4800">
                  <c:v>1.174437268089783</c:v>
                </c:pt>
                <c:pt idx="4801">
                  <c:v>1.1532228927770338</c:v>
                </c:pt>
                <c:pt idx="4802">
                  <c:v>1.1972674884865837</c:v>
                </c:pt>
                <c:pt idx="4803">
                  <c:v>1.1850083871984376</c:v>
                </c:pt>
                <c:pt idx="4804">
                  <c:v>1.1857910197923993</c:v>
                </c:pt>
                <c:pt idx="4805">
                  <c:v>1.1756004627308139</c:v>
                </c:pt>
                <c:pt idx="4806">
                  <c:v>1.1661198878346997</c:v>
                </c:pt>
                <c:pt idx="4807">
                  <c:v>1.1681950853131857</c:v>
                </c:pt>
                <c:pt idx="4808">
                  <c:v>1.1415154628101982</c:v>
                </c:pt>
                <c:pt idx="4809">
                  <c:v>1.1143011939220666</c:v>
                </c:pt>
                <c:pt idx="4810">
                  <c:v>1.1113011939220669</c:v>
                </c:pt>
                <c:pt idx="4811">
                  <c:v>1.1358762423597981</c:v>
                </c:pt>
                <c:pt idx="4812">
                  <c:v>1.1345043688710419</c:v>
                </c:pt>
                <c:pt idx="4813">
                  <c:v>1.104551800378851</c:v>
                </c:pt>
                <c:pt idx="4814">
                  <c:v>1.0893505387953986</c:v>
                </c:pt>
                <c:pt idx="4815">
                  <c:v>1.095266673302502</c:v>
                </c:pt>
                <c:pt idx="4816">
                  <c:v>1.0910184898699666</c:v>
                </c:pt>
                <c:pt idx="4817">
                  <c:v>1.0800460181228826</c:v>
                </c:pt>
                <c:pt idx="4818">
                  <c:v>1.0569402144914644</c:v>
                </c:pt>
                <c:pt idx="4819">
                  <c:v>1.0442124445389172</c:v>
                </c:pt>
                <c:pt idx="4820">
                  <c:v>1.0617291926736514</c:v>
                </c:pt>
                <c:pt idx="4821">
                  <c:v>1.0731569871835569</c:v>
                </c:pt>
                <c:pt idx="4822">
                  <c:v>1.1001868393383878</c:v>
                </c:pt>
                <c:pt idx="4823">
                  <c:v>1.0700385843419189</c:v>
                </c:pt>
                <c:pt idx="4824">
                  <c:v>1.1062085952101046</c:v>
                </c:pt>
                <c:pt idx="4825">
                  <c:v>1.1070442704988706</c:v>
                </c:pt>
                <c:pt idx="4826">
                  <c:v>1.1148934328735183</c:v>
                </c:pt>
                <c:pt idx="4827">
                  <c:v>1.1045312052390139</c:v>
                </c:pt>
                <c:pt idx="4828">
                  <c:v>1.1072765651470025</c:v>
                </c:pt>
                <c:pt idx="4829">
                  <c:v>1.0898123473946628</c:v>
                </c:pt>
                <c:pt idx="4830">
                  <c:v>1.0306129874363226</c:v>
                </c:pt>
                <c:pt idx="4831">
                  <c:v>1.0300516310802976</c:v>
                </c:pt>
                <c:pt idx="4832">
                  <c:v>1.0120544299223622</c:v>
                </c:pt>
                <c:pt idx="4833">
                  <c:v>1.0528926478846174</c:v>
                </c:pt>
                <c:pt idx="4834">
                  <c:v>0.99950899564636342</c:v>
                </c:pt>
                <c:pt idx="4835">
                  <c:v>0.9965089956463633</c:v>
                </c:pt>
                <c:pt idx="4836">
                  <c:v>0.91861067997230217</c:v>
                </c:pt>
                <c:pt idx="4837">
                  <c:v>0.92114493282645804</c:v>
                </c:pt>
                <c:pt idx="4838">
                  <c:v>0.90436604601644377</c:v>
                </c:pt>
                <c:pt idx="4839">
                  <c:v>0.86084303303232779</c:v>
                </c:pt>
                <c:pt idx="4840">
                  <c:v>0.86403917839702959</c:v>
                </c:pt>
                <c:pt idx="4841">
                  <c:v>0.89893886347863061</c:v>
                </c:pt>
                <c:pt idx="4842">
                  <c:v>0.85134228043962579</c:v>
                </c:pt>
                <c:pt idx="4843">
                  <c:v>0.88708430680849948</c:v>
                </c:pt>
                <c:pt idx="4844">
                  <c:v>0.9124381096778249</c:v>
                </c:pt>
                <c:pt idx="4845">
                  <c:v>0.91451608229915093</c:v>
                </c:pt>
                <c:pt idx="4846">
                  <c:v>0.8934743536277947</c:v>
                </c:pt>
                <c:pt idx="4847">
                  <c:v>0.90010261246729195</c:v>
                </c:pt>
                <c:pt idx="4848">
                  <c:v>0.91189806473088697</c:v>
                </c:pt>
                <c:pt idx="4849">
                  <c:v>0.88702472885578043</c:v>
                </c:pt>
                <c:pt idx="4850">
                  <c:v>0.87514610242262814</c:v>
                </c:pt>
                <c:pt idx="4851">
                  <c:v>0.85758623755174757</c:v>
                </c:pt>
                <c:pt idx="4852">
                  <c:v>0.84632610597843017</c:v>
                </c:pt>
                <c:pt idx="4853">
                  <c:v>0.85363126341312645</c:v>
                </c:pt>
                <c:pt idx="4854">
                  <c:v>0.84395527932041992</c:v>
                </c:pt>
                <c:pt idx="4855">
                  <c:v>0.8539552793204197</c:v>
                </c:pt>
                <c:pt idx="4856">
                  <c:v>0.88509717969942292</c:v>
                </c:pt>
                <c:pt idx="4857">
                  <c:v>0.93195601222590474</c:v>
                </c:pt>
                <c:pt idx="4858">
                  <c:v>0.94792555098335596</c:v>
                </c:pt>
                <c:pt idx="4859">
                  <c:v>0.91887207933234194</c:v>
                </c:pt>
                <c:pt idx="4860">
                  <c:v>0.91983078445917354</c:v>
                </c:pt>
                <c:pt idx="4861">
                  <c:v>0.8995263910448601</c:v>
                </c:pt>
                <c:pt idx="4862">
                  <c:v>0.86303489787077625</c:v>
                </c:pt>
                <c:pt idx="4863">
                  <c:v>0.84830798657279138</c:v>
                </c:pt>
                <c:pt idx="4864">
                  <c:v>0.85601058663218854</c:v>
                </c:pt>
                <c:pt idx="4865">
                  <c:v>0.82756685012875075</c:v>
                </c:pt>
                <c:pt idx="4866">
                  <c:v>0.84511223326430707</c:v>
                </c:pt>
                <c:pt idx="4867">
                  <c:v>0.8404695156167703</c:v>
                </c:pt>
                <c:pt idx="4868">
                  <c:v>0.83180406848675759</c:v>
                </c:pt>
                <c:pt idx="4869">
                  <c:v>0.81939028158310911</c:v>
                </c:pt>
                <c:pt idx="4870">
                  <c:v>0.81696982186945322</c:v>
                </c:pt>
                <c:pt idx="4871">
                  <c:v>0.77701010783318969</c:v>
                </c:pt>
                <c:pt idx="4872">
                  <c:v>0.78383150057569351</c:v>
                </c:pt>
                <c:pt idx="4873">
                  <c:v>0.78469114357220748</c:v>
                </c:pt>
                <c:pt idx="4874">
                  <c:v>0.78719242005824697</c:v>
                </c:pt>
                <c:pt idx="4875">
                  <c:v>0.79402256187716924</c:v>
                </c:pt>
                <c:pt idx="4876">
                  <c:v>0.74557611186572492</c:v>
                </c:pt>
                <c:pt idx="4877">
                  <c:v>0.74432159281242383</c:v>
                </c:pt>
                <c:pt idx="4878">
                  <c:v>0.7464869219160577</c:v>
                </c:pt>
                <c:pt idx="4879">
                  <c:v>0.75067576046218321</c:v>
                </c:pt>
                <c:pt idx="4880">
                  <c:v>0.79084721895623966</c:v>
                </c:pt>
                <c:pt idx="4881">
                  <c:v>0.78784721895623955</c:v>
                </c:pt>
                <c:pt idx="4882">
                  <c:v>0.76843641477364555</c:v>
                </c:pt>
                <c:pt idx="4883">
                  <c:v>0.76576799080884639</c:v>
                </c:pt>
                <c:pt idx="4884">
                  <c:v>0.81647181904597277</c:v>
                </c:pt>
                <c:pt idx="4885">
                  <c:v>0.85176110610997879</c:v>
                </c:pt>
                <c:pt idx="4886">
                  <c:v>0.88355943528050895</c:v>
                </c:pt>
                <c:pt idx="4887">
                  <c:v>0.93256755615410514</c:v>
                </c:pt>
                <c:pt idx="4888">
                  <c:v>0.92017277928699603</c:v>
                </c:pt>
                <c:pt idx="4889">
                  <c:v>0.96256638180839538</c:v>
                </c:pt>
                <c:pt idx="4890">
                  <c:v>0.93900772707717839</c:v>
                </c:pt>
                <c:pt idx="4891">
                  <c:v>0.93644495220123902</c:v>
                </c:pt>
                <c:pt idx="4892">
                  <c:v>0.92259117929289736</c:v>
                </c:pt>
                <c:pt idx="4893">
                  <c:v>0.91194347080171356</c:v>
                </c:pt>
                <c:pt idx="4894">
                  <c:v>0.87321362975274663</c:v>
                </c:pt>
                <c:pt idx="4895">
                  <c:v>0.87131058854319754</c:v>
                </c:pt>
                <c:pt idx="4896">
                  <c:v>0.86572921984820006</c:v>
                </c:pt>
                <c:pt idx="4897">
                  <c:v>0.84353639415931747</c:v>
                </c:pt>
                <c:pt idx="4898">
                  <c:v>0.84091645378732305</c:v>
                </c:pt>
                <c:pt idx="4899">
                  <c:v>0.83263301390294431</c:v>
                </c:pt>
                <c:pt idx="4900">
                  <c:v>0.87294063847489944</c:v>
                </c:pt>
                <c:pt idx="4901">
                  <c:v>0.85957142760663663</c:v>
                </c:pt>
                <c:pt idx="4902">
                  <c:v>0.90227420448935369</c:v>
                </c:pt>
                <c:pt idx="4903">
                  <c:v>0.91902435208815625</c:v>
                </c:pt>
                <c:pt idx="4904">
                  <c:v>0.91152914611063274</c:v>
                </c:pt>
                <c:pt idx="4905">
                  <c:v>0.9201528583040508</c:v>
                </c:pt>
                <c:pt idx="4906">
                  <c:v>0.91815285830405058</c:v>
                </c:pt>
                <c:pt idx="4907">
                  <c:v>0.91441243552481621</c:v>
                </c:pt>
                <c:pt idx="4908">
                  <c:v>0.93077187776396864</c:v>
                </c:pt>
                <c:pt idx="4909">
                  <c:v>0.90206165245541747</c:v>
                </c:pt>
                <c:pt idx="4910">
                  <c:v>0.96736650925750123</c:v>
                </c:pt>
                <c:pt idx="4911">
                  <c:v>0.95105614252239667</c:v>
                </c:pt>
                <c:pt idx="4912">
                  <c:v>0.93875644386483903</c:v>
                </c:pt>
                <c:pt idx="4913">
                  <c:v>0.92340463938942352</c:v>
                </c:pt>
                <c:pt idx="4914">
                  <c:v>0.9154556918117811</c:v>
                </c:pt>
                <c:pt idx="4915">
                  <c:v>0.90017193251898697</c:v>
                </c:pt>
                <c:pt idx="4916">
                  <c:v>0.92105638729107264</c:v>
                </c:pt>
                <c:pt idx="4917">
                  <c:v>0.91126609288674709</c:v>
                </c:pt>
                <c:pt idx="4918">
                  <c:v>0.94387970280534317</c:v>
                </c:pt>
                <c:pt idx="4919">
                  <c:v>0.98440983969440188</c:v>
                </c:pt>
                <c:pt idx="4920">
                  <c:v>1.0085972381198633</c:v>
                </c:pt>
                <c:pt idx="4921">
                  <c:v>1.0072299471156263</c:v>
                </c:pt>
                <c:pt idx="4922">
                  <c:v>1.0174858390252288</c:v>
                </c:pt>
                <c:pt idx="4923">
                  <c:v>1.0298761525586346</c:v>
                </c:pt>
                <c:pt idx="4924">
                  <c:v>1.0530848427797479</c:v>
                </c:pt>
                <c:pt idx="4925">
                  <c:v>1.0379073826353875</c:v>
                </c:pt>
                <c:pt idx="4926">
                  <c:v>1.0438496860322217</c:v>
                </c:pt>
                <c:pt idx="4927">
                  <c:v>1.0289032681861499</c:v>
                </c:pt>
                <c:pt idx="4928">
                  <c:v>1.1681252029006435</c:v>
                </c:pt>
                <c:pt idx="4929">
                  <c:v>1.172396604824077</c:v>
                </c:pt>
                <c:pt idx="4930">
                  <c:v>1.1713966048240771</c:v>
                </c:pt>
                <c:pt idx="4931">
                  <c:v>1.2034616102592612</c:v>
                </c:pt>
                <c:pt idx="4932">
                  <c:v>1.1852312100647402</c:v>
                </c:pt>
                <c:pt idx="4933">
                  <c:v>1.1722174020445979</c:v>
                </c:pt>
                <c:pt idx="4934">
                  <c:v>1.2176197568244365</c:v>
                </c:pt>
                <c:pt idx="4935">
                  <c:v>1.2441035792099155</c:v>
                </c:pt>
                <c:pt idx="4936">
                  <c:v>1.2512036638944961</c:v>
                </c:pt>
                <c:pt idx="4937">
                  <c:v>1.2550553541104934</c:v>
                </c:pt>
                <c:pt idx="4938">
                  <c:v>1.2410254759111017</c:v>
                </c:pt>
                <c:pt idx="4939">
                  <c:v>1.2410254759111017</c:v>
                </c:pt>
                <c:pt idx="4940">
                  <c:v>1.2479199874977587</c:v>
                </c:pt>
                <c:pt idx="4941">
                  <c:v>1.208253261282537</c:v>
                </c:pt>
                <c:pt idx="4942">
                  <c:v>1.1927729134608964</c:v>
                </c:pt>
                <c:pt idx="4943">
                  <c:v>1.2674720105770199</c:v>
                </c:pt>
                <c:pt idx="4944">
                  <c:v>1.3181734909718434</c:v>
                </c:pt>
                <c:pt idx="4945">
                  <c:v>1.2975759780193181</c:v>
                </c:pt>
                <c:pt idx="4946">
                  <c:v>1.2760645541219562</c:v>
                </c:pt>
                <c:pt idx="4947">
                  <c:v>1.2891203571083372</c:v>
                </c:pt>
                <c:pt idx="4948">
                  <c:v>1.2615466698062301</c:v>
                </c:pt>
                <c:pt idx="4949">
                  <c:v>1.3005201661203127</c:v>
                </c:pt>
                <c:pt idx="4950">
                  <c:v>1.3376831034266412</c:v>
                </c:pt>
                <c:pt idx="4951">
                  <c:v>1.3387943676249354</c:v>
                </c:pt>
                <c:pt idx="4952">
                  <c:v>1.3208786668603119</c:v>
                </c:pt>
                <c:pt idx="4953">
                  <c:v>1.2745211148060518</c:v>
                </c:pt>
                <c:pt idx="4954">
                  <c:v>1.2845694719369218</c:v>
                </c:pt>
                <c:pt idx="4955">
                  <c:v>1.3186574926471817</c:v>
                </c:pt>
                <c:pt idx="4956">
                  <c:v>1.2838524438058592</c:v>
                </c:pt>
                <c:pt idx="4957">
                  <c:v>1.3067074234424494</c:v>
                </c:pt>
                <c:pt idx="4958">
                  <c:v>1.2795048096608723</c:v>
                </c:pt>
                <c:pt idx="4959">
                  <c:v>1.275964263939743</c:v>
                </c:pt>
                <c:pt idx="4960">
                  <c:v>1.2644374152912712</c:v>
                </c:pt>
                <c:pt idx="4961">
                  <c:v>1.2639613517797765</c:v>
                </c:pt>
                <c:pt idx="4962">
                  <c:v>1.237032779792282</c:v>
                </c:pt>
                <c:pt idx="4963">
                  <c:v>1.2422663810700358</c:v>
                </c:pt>
                <c:pt idx="4964">
                  <c:v>1.2054849236603533</c:v>
                </c:pt>
                <c:pt idx="4965">
                  <c:v>1.2334849236603533</c:v>
                </c:pt>
                <c:pt idx="4966">
                  <c:v>1.2218722212153232</c:v>
                </c:pt>
                <c:pt idx="4967">
                  <c:v>1.2316301259551143</c:v>
                </c:pt>
                <c:pt idx="4968">
                  <c:v>1.182788152839501</c:v>
                </c:pt>
                <c:pt idx="4969">
                  <c:v>1.1882928055756468</c:v>
                </c:pt>
                <c:pt idx="4970">
                  <c:v>1.1663437763627074</c:v>
                </c:pt>
                <c:pt idx="4971">
                  <c:v>1.1813883189469867</c:v>
                </c:pt>
                <c:pt idx="4972">
                  <c:v>1.1575041100257457</c:v>
                </c:pt>
                <c:pt idx="4973">
                  <c:v>1.1672995383340479</c:v>
                </c:pt>
                <c:pt idx="4974">
                  <c:v>1.1559245675841705</c:v>
                </c:pt>
                <c:pt idx="4975">
                  <c:v>1.1489245675841708</c:v>
                </c:pt>
                <c:pt idx="4976">
                  <c:v>1.1378769004104972</c:v>
                </c:pt>
                <c:pt idx="4977">
                  <c:v>1.1470628015839313</c:v>
                </c:pt>
                <c:pt idx="4978">
                  <c:v>1.1984488957280712</c:v>
                </c:pt>
                <c:pt idx="4979">
                  <c:v>1.2096883180955613</c:v>
                </c:pt>
                <c:pt idx="4980">
                  <c:v>1.1989488882588124</c:v>
                </c:pt>
                <c:pt idx="4981">
                  <c:v>1.2208267758003726</c:v>
                </c:pt>
                <c:pt idx="4982">
                  <c:v>1.248794225219573</c:v>
                </c:pt>
                <c:pt idx="4983">
                  <c:v>1.2470291060750185</c:v>
                </c:pt>
                <c:pt idx="4984">
                  <c:v>1.2114770052202046</c:v>
                </c:pt>
                <c:pt idx="4985">
                  <c:v>1.2188006400760396</c:v>
                </c:pt>
                <c:pt idx="4986">
                  <c:v>1.2377018560726505</c:v>
                </c:pt>
                <c:pt idx="4987">
                  <c:v>1.2411879538225357</c:v>
                </c:pt>
                <c:pt idx="4988">
                  <c:v>1.2509531846988193</c:v>
                </c:pt>
                <c:pt idx="4989">
                  <c:v>1.2603025485454022</c:v>
                </c:pt>
                <c:pt idx="4990">
                  <c:v>1.2303692866480622</c:v>
                </c:pt>
                <c:pt idx="4991">
                  <c:v>1.2009981241409045</c:v>
                </c:pt>
                <c:pt idx="4992">
                  <c:v>1.1649756320727569</c:v>
                </c:pt>
                <c:pt idx="4993">
                  <c:v>1.1934287432951169</c:v>
                </c:pt>
                <c:pt idx="4994">
                  <c:v>1.1907004209131871</c:v>
                </c:pt>
                <c:pt idx="4995">
                  <c:v>1.1944281445857214</c:v>
                </c:pt>
                <c:pt idx="4996">
                  <c:v>1.173612156680627</c:v>
                </c:pt>
                <c:pt idx="4997">
                  <c:v>1.1781624510791215</c:v>
                </c:pt>
                <c:pt idx="4998">
                  <c:v>1.1691799987817846</c:v>
                </c:pt>
                <c:pt idx="4999">
                  <c:v>1.1531182024534656</c:v>
                </c:pt>
                <c:pt idx="5000">
                  <c:v>1.1501182024534655</c:v>
                </c:pt>
                <c:pt idx="5001">
                  <c:v>1.1457947228798493</c:v>
                </c:pt>
                <c:pt idx="5002">
                  <c:v>1.1401834112473077</c:v>
                </c:pt>
                <c:pt idx="5003">
                  <c:v>1.1201672936897018</c:v>
                </c:pt>
                <c:pt idx="5004">
                  <c:v>1.0892801971118775</c:v>
                </c:pt>
                <c:pt idx="5005">
                  <c:v>1.0890707000474169</c:v>
                </c:pt>
                <c:pt idx="5006">
                  <c:v>1.0647335376788432</c:v>
                </c:pt>
                <c:pt idx="5007">
                  <c:v>1.0918886812120623</c:v>
                </c:pt>
                <c:pt idx="5008">
                  <c:v>1.0713408822698565</c:v>
                </c:pt>
                <c:pt idx="5009">
                  <c:v>1.075763620975382</c:v>
                </c:pt>
                <c:pt idx="5010">
                  <c:v>1.076507048880067</c:v>
                </c:pt>
                <c:pt idx="5011">
                  <c:v>1.0857743618929825</c:v>
                </c:pt>
                <c:pt idx="5012">
                  <c:v>1.0916322503893992</c:v>
                </c:pt>
                <c:pt idx="5013">
                  <c:v>1.1386945006962086</c:v>
                </c:pt>
                <c:pt idx="5014">
                  <c:v>1.1362802092699171</c:v>
                </c:pt>
                <c:pt idx="5015">
                  <c:v>1.1292059894185433</c:v>
                </c:pt>
                <c:pt idx="5016">
                  <c:v>1.1178336859073226</c:v>
                </c:pt>
                <c:pt idx="5017">
                  <c:v>1.095747226227366</c:v>
                </c:pt>
                <c:pt idx="5018">
                  <c:v>1.1047609520614339</c:v>
                </c:pt>
                <c:pt idx="5019">
                  <c:v>1.1003166061200758</c:v>
                </c:pt>
                <c:pt idx="5020">
                  <c:v>1.0810720871648858</c:v>
                </c:pt>
                <c:pt idx="5021">
                  <c:v>1.0625847611548482</c:v>
                </c:pt>
                <c:pt idx="5022">
                  <c:v>1.0487217917868743</c:v>
                </c:pt>
                <c:pt idx="5023">
                  <c:v>1.0583593985470241</c:v>
                </c:pt>
                <c:pt idx="5024">
                  <c:v>1.0309988319881365</c:v>
                </c:pt>
                <c:pt idx="5025">
                  <c:v>1.0154793161756732</c:v>
                </c:pt>
                <c:pt idx="5026">
                  <c:v>1.0113306104472501</c:v>
                </c:pt>
                <c:pt idx="5027">
                  <c:v>1.0015114175662836</c:v>
                </c:pt>
                <c:pt idx="5028">
                  <c:v>1.0274784580315832</c:v>
                </c:pt>
                <c:pt idx="5029">
                  <c:v>1.056230529817201</c:v>
                </c:pt>
                <c:pt idx="5030">
                  <c:v>1.0437742643361134</c:v>
                </c:pt>
                <c:pt idx="5031">
                  <c:v>1.0610491211696589</c:v>
                </c:pt>
                <c:pt idx="5032">
                  <c:v>1.0764434597470927</c:v>
                </c:pt>
                <c:pt idx="5033">
                  <c:v>1.0587919816707716</c:v>
                </c:pt>
                <c:pt idx="5034">
                  <c:v>1.0382553727250969</c:v>
                </c:pt>
                <c:pt idx="5035">
                  <c:v>1.0264408171488335</c:v>
                </c:pt>
                <c:pt idx="5036">
                  <c:v>1.0133219787818004</c:v>
                </c:pt>
                <c:pt idx="5037">
                  <c:v>1.0128386873278457</c:v>
                </c:pt>
                <c:pt idx="5038">
                  <c:v>0.98139411146839173</c:v>
                </c:pt>
                <c:pt idx="5039">
                  <c:v>0.98832657171903593</c:v>
                </c:pt>
                <c:pt idx="5040">
                  <c:v>0.9624181662926734</c:v>
                </c:pt>
                <c:pt idx="5041">
                  <c:v>0.97237673855422813</c:v>
                </c:pt>
                <c:pt idx="5042">
                  <c:v>0.98760228461042709</c:v>
                </c:pt>
                <c:pt idx="5043">
                  <c:v>0.98549942158846626</c:v>
                </c:pt>
                <c:pt idx="5044">
                  <c:v>0.99559011829866462</c:v>
                </c:pt>
                <c:pt idx="5045">
                  <c:v>1.0160511835853736</c:v>
                </c:pt>
                <c:pt idx="5046">
                  <c:v>1.0095268081005551</c:v>
                </c:pt>
                <c:pt idx="5047">
                  <c:v>1.0075801774915498</c:v>
                </c:pt>
                <c:pt idx="5048">
                  <c:v>0.97498284461386975</c:v>
                </c:pt>
                <c:pt idx="5049">
                  <c:v>0.9999828446138701</c:v>
                </c:pt>
                <c:pt idx="5050">
                  <c:v>1.0409510957599313</c:v>
                </c:pt>
                <c:pt idx="5051">
                  <c:v>1.0206718386821678</c:v>
                </c:pt>
                <c:pt idx="5052">
                  <c:v>0.99630321399591182</c:v>
                </c:pt>
                <c:pt idx="5053">
                  <c:v>1.0181516508740249</c:v>
                </c:pt>
                <c:pt idx="5054">
                  <c:v>1.011157742528249</c:v>
                </c:pt>
                <c:pt idx="5055">
                  <c:v>1.0346341772873027</c:v>
                </c:pt>
                <c:pt idx="5056">
                  <c:v>1.022198805355973</c:v>
                </c:pt>
                <c:pt idx="5057">
                  <c:v>1.0269143961673945</c:v>
                </c:pt>
                <c:pt idx="5058">
                  <c:v>1.0101516068506746</c:v>
                </c:pt>
                <c:pt idx="5059">
                  <c:v>0.99413042882967506</c:v>
                </c:pt>
                <c:pt idx="5060">
                  <c:v>0.98744949946961613</c:v>
                </c:pt>
                <c:pt idx="5061">
                  <c:v>0.97436774955012551</c:v>
                </c:pt>
                <c:pt idx="5062">
                  <c:v>0.92566564711850008</c:v>
                </c:pt>
                <c:pt idx="5063">
                  <c:v>0.93046909782611031</c:v>
                </c:pt>
                <c:pt idx="5064">
                  <c:v>0.92456983385874869</c:v>
                </c:pt>
                <c:pt idx="5065">
                  <c:v>0.91011453755136973</c:v>
                </c:pt>
                <c:pt idx="5066">
                  <c:v>0.91197690125880682</c:v>
                </c:pt>
                <c:pt idx="5067">
                  <c:v>0.92725008984438162</c:v>
                </c:pt>
                <c:pt idx="5068">
                  <c:v>0.90553194730957198</c:v>
                </c:pt>
                <c:pt idx="5069">
                  <c:v>0.89085843133423293</c:v>
                </c:pt>
                <c:pt idx="5070">
                  <c:v>0.88785843133423281</c:v>
                </c:pt>
                <c:pt idx="5071">
                  <c:v>0.87006848674340098</c:v>
                </c:pt>
                <c:pt idx="5072">
                  <c:v>0.86862132951502513</c:v>
                </c:pt>
                <c:pt idx="5073">
                  <c:v>0.88236459771958264</c:v>
                </c:pt>
                <c:pt idx="5074">
                  <c:v>0.85466949742906984</c:v>
                </c:pt>
                <c:pt idx="5075">
                  <c:v>0.87400759761508073</c:v>
                </c:pt>
                <c:pt idx="5076">
                  <c:v>0.85005022410806541</c:v>
                </c:pt>
                <c:pt idx="5077">
                  <c:v>0.84778889157650239</c:v>
                </c:pt>
                <c:pt idx="5078">
                  <c:v>0.85103610272994379</c:v>
                </c:pt>
                <c:pt idx="5079">
                  <c:v>0.85018649463966645</c:v>
                </c:pt>
                <c:pt idx="5080">
                  <c:v>0.87289346827499692</c:v>
                </c:pt>
                <c:pt idx="5081">
                  <c:v>0.84630776546211983</c:v>
                </c:pt>
                <c:pt idx="5082">
                  <c:v>0.78340456429523053</c:v>
                </c:pt>
                <c:pt idx="5083">
                  <c:v>0.79362169552083284</c:v>
                </c:pt>
                <c:pt idx="5084">
                  <c:v>0.78766592509734101</c:v>
                </c:pt>
                <c:pt idx="5085">
                  <c:v>0.77821167909088373</c:v>
                </c:pt>
                <c:pt idx="5086">
                  <c:v>0.75250995077080596</c:v>
                </c:pt>
                <c:pt idx="5087">
                  <c:v>0.75394956516233336</c:v>
                </c:pt>
                <c:pt idx="5088">
                  <c:v>0.75870474906648022</c:v>
                </c:pt>
                <c:pt idx="5089">
                  <c:v>0.76133124414110664</c:v>
                </c:pt>
                <c:pt idx="5090">
                  <c:v>0.74732306257216141</c:v>
                </c:pt>
                <c:pt idx="5091">
                  <c:v>0.77434210281171101</c:v>
                </c:pt>
                <c:pt idx="5092">
                  <c:v>0.8067474396922929</c:v>
                </c:pt>
                <c:pt idx="5093">
                  <c:v>0.83272594878634143</c:v>
                </c:pt>
                <c:pt idx="5094">
                  <c:v>0.85166272035210433</c:v>
                </c:pt>
                <c:pt idx="5095">
                  <c:v>0.86601883103193122</c:v>
                </c:pt>
                <c:pt idx="5096">
                  <c:v>0.86501883103193089</c:v>
                </c:pt>
                <c:pt idx="5097">
                  <c:v>0.84848125035210886</c:v>
                </c:pt>
                <c:pt idx="5098">
                  <c:v>0.8832548079247311</c:v>
                </c:pt>
                <c:pt idx="5099">
                  <c:v>0.89513525294991103</c:v>
                </c:pt>
                <c:pt idx="5100">
                  <c:v>0.88715517667539467</c:v>
                </c:pt>
                <c:pt idx="5101">
                  <c:v>0.87871569596337595</c:v>
                </c:pt>
                <c:pt idx="5102">
                  <c:v>0.86606303935690176</c:v>
                </c:pt>
                <c:pt idx="5103">
                  <c:v>0.8735743003590577</c:v>
                </c:pt>
                <c:pt idx="5104">
                  <c:v>0.86500194066364511</c:v>
                </c:pt>
                <c:pt idx="5105">
                  <c:v>0.85415241421694965</c:v>
                </c:pt>
                <c:pt idx="5106">
                  <c:v>0.81766125596747363</c:v>
                </c:pt>
                <c:pt idx="5107">
                  <c:v>0.81723635477614742</c:v>
                </c:pt>
                <c:pt idx="5108">
                  <c:v>0.81424466632980419</c:v>
                </c:pt>
                <c:pt idx="5109">
                  <c:v>0.78396589688200802</c:v>
                </c:pt>
                <c:pt idx="5110">
                  <c:v>0.78790586488735492</c:v>
                </c:pt>
                <c:pt idx="5111">
                  <c:v>0.82153559167781554</c:v>
                </c:pt>
                <c:pt idx="5112">
                  <c:v>0.82313251362809003</c:v>
                </c:pt>
                <c:pt idx="5113">
                  <c:v>0.83922804751820168</c:v>
                </c:pt>
                <c:pt idx="5114">
                  <c:v>0.81824610548673604</c:v>
                </c:pt>
                <c:pt idx="5115">
                  <c:v>0.82981180464594839</c:v>
                </c:pt>
                <c:pt idx="5116">
                  <c:v>0.800398450080825</c:v>
                </c:pt>
                <c:pt idx="5117">
                  <c:v>0.79696443038367581</c:v>
                </c:pt>
                <c:pt idx="5118">
                  <c:v>0.7817845873166176</c:v>
                </c:pt>
                <c:pt idx="5119">
                  <c:v>0.81250738083356255</c:v>
                </c:pt>
                <c:pt idx="5120">
                  <c:v>0.79910309169477145</c:v>
                </c:pt>
                <c:pt idx="5121">
                  <c:v>0.82501636836751491</c:v>
                </c:pt>
                <c:pt idx="5122">
                  <c:v>0.81233702780641259</c:v>
                </c:pt>
                <c:pt idx="5123">
                  <c:v>0.81014228197161486</c:v>
                </c:pt>
                <c:pt idx="5124">
                  <c:v>0.82563380007632547</c:v>
                </c:pt>
                <c:pt idx="5125">
                  <c:v>0.82980616105321037</c:v>
                </c:pt>
                <c:pt idx="5126">
                  <c:v>0.84663990862532357</c:v>
                </c:pt>
                <c:pt idx="5127">
                  <c:v>0.82529718256021756</c:v>
                </c:pt>
                <c:pt idx="5128">
                  <c:v>0.80245508520786624</c:v>
                </c:pt>
                <c:pt idx="5129">
                  <c:v>0.80633143898087978</c:v>
                </c:pt>
                <c:pt idx="5130">
                  <c:v>0.78540783685249416</c:v>
                </c:pt>
                <c:pt idx="5131">
                  <c:v>0.80650161770758855</c:v>
                </c:pt>
                <c:pt idx="5132">
                  <c:v>0.78377420675778042</c:v>
                </c:pt>
                <c:pt idx="5133">
                  <c:v>0.79059456074931456</c:v>
                </c:pt>
                <c:pt idx="5134">
                  <c:v>0.76703314471984996</c:v>
                </c:pt>
                <c:pt idx="5135">
                  <c:v>0.77206838897467733</c:v>
                </c:pt>
                <c:pt idx="5136">
                  <c:v>0.76005117524725563</c:v>
                </c:pt>
                <c:pt idx="5137">
                  <c:v>0.75884161996426247</c:v>
                </c:pt>
                <c:pt idx="5138">
                  <c:v>0.76146412721230083</c:v>
                </c:pt>
                <c:pt idx="5139">
                  <c:v>0.78938834378439671</c:v>
                </c:pt>
                <c:pt idx="5140">
                  <c:v>0.78638834378439659</c:v>
                </c:pt>
                <c:pt idx="5141">
                  <c:v>0.73579659636707673</c:v>
                </c:pt>
                <c:pt idx="5142">
                  <c:v>0.75997825465920377</c:v>
                </c:pt>
                <c:pt idx="5143">
                  <c:v>0.73544561064523828</c:v>
                </c:pt>
                <c:pt idx="5144">
                  <c:v>0.74150358728073362</c:v>
                </c:pt>
                <c:pt idx="5145">
                  <c:v>0.76947033182786706</c:v>
                </c:pt>
                <c:pt idx="5146">
                  <c:v>0.78617795287713443</c:v>
                </c:pt>
                <c:pt idx="5147">
                  <c:v>0.79987469128323863</c:v>
                </c:pt>
                <c:pt idx="5148">
                  <c:v>0.76562706887719489</c:v>
                </c:pt>
                <c:pt idx="5149">
                  <c:v>0.7507308424351673</c:v>
                </c:pt>
                <c:pt idx="5150">
                  <c:v>0.75862288581076998</c:v>
                </c:pt>
                <c:pt idx="5151">
                  <c:v>0.75693809768761344</c:v>
                </c:pt>
                <c:pt idx="5152">
                  <c:v>0.75314653139620802</c:v>
                </c:pt>
                <c:pt idx="5153">
                  <c:v>0.7454310870799139</c:v>
                </c:pt>
                <c:pt idx="5154">
                  <c:v>0.73955189282176015</c:v>
                </c:pt>
                <c:pt idx="5155">
                  <c:v>0.7097120133913295</c:v>
                </c:pt>
                <c:pt idx="5156">
                  <c:v>0.70481792327134851</c:v>
                </c:pt>
                <c:pt idx="5157">
                  <c:v>0.76263982564581623</c:v>
                </c:pt>
                <c:pt idx="5158">
                  <c:v>0.76302108802800683</c:v>
                </c:pt>
                <c:pt idx="5159">
                  <c:v>0.74013655809090872</c:v>
                </c:pt>
                <c:pt idx="5160">
                  <c:v>0.75413655809090852</c:v>
                </c:pt>
                <c:pt idx="5161">
                  <c:v>0.74038604545678677</c:v>
                </c:pt>
                <c:pt idx="5162">
                  <c:v>0.73012250635457265</c:v>
                </c:pt>
                <c:pt idx="5163">
                  <c:v>0.72525662638117838</c:v>
                </c:pt>
                <c:pt idx="5164">
                  <c:v>0.73272419173014613</c:v>
                </c:pt>
                <c:pt idx="5165">
                  <c:v>0.72473636540820019</c:v>
                </c:pt>
                <c:pt idx="5166">
                  <c:v>0.72273636540820041</c:v>
                </c:pt>
                <c:pt idx="5167">
                  <c:v>0.70586493637175884</c:v>
                </c:pt>
                <c:pt idx="5168">
                  <c:v>0.70271420921939498</c:v>
                </c:pt>
                <c:pt idx="5169">
                  <c:v>0.68364261250752945</c:v>
                </c:pt>
                <c:pt idx="5170">
                  <c:v>0.65240118598295593</c:v>
                </c:pt>
                <c:pt idx="5171">
                  <c:v>0.64281352517269186</c:v>
                </c:pt>
                <c:pt idx="5172">
                  <c:v>0.62593952438009737</c:v>
                </c:pt>
                <c:pt idx="5173">
                  <c:v>0.65476796994059905</c:v>
                </c:pt>
                <c:pt idx="5174">
                  <c:v>0.63877447012751221</c:v>
                </c:pt>
                <c:pt idx="5175">
                  <c:v>0.67253789553258514</c:v>
                </c:pt>
                <c:pt idx="5176">
                  <c:v>0.67464781044539812</c:v>
                </c:pt>
                <c:pt idx="5177">
                  <c:v>0.68035648802575244</c:v>
                </c:pt>
                <c:pt idx="5178">
                  <c:v>0.71720407078564019</c:v>
                </c:pt>
                <c:pt idx="5179">
                  <c:v>0.70998924937425789</c:v>
                </c:pt>
                <c:pt idx="5180">
                  <c:v>0.69359201833596718</c:v>
                </c:pt>
                <c:pt idx="5181">
                  <c:v>0.65639552073580099</c:v>
                </c:pt>
                <c:pt idx="5182">
                  <c:v>0.65824467766359751</c:v>
                </c:pt>
                <c:pt idx="5183">
                  <c:v>0.65231434704391056</c:v>
                </c:pt>
                <c:pt idx="5184">
                  <c:v>0.6372346599894283</c:v>
                </c:pt>
                <c:pt idx="5185">
                  <c:v>0.62665742992553675</c:v>
                </c:pt>
                <c:pt idx="5186">
                  <c:v>0.61099813150124183</c:v>
                </c:pt>
                <c:pt idx="5187">
                  <c:v>0.59869947319751349</c:v>
                </c:pt>
                <c:pt idx="5188">
                  <c:v>0.61060375979801407</c:v>
                </c:pt>
                <c:pt idx="5189">
                  <c:v>0.64716060774379347</c:v>
                </c:pt>
                <c:pt idx="5190">
                  <c:v>0.700524654877555</c:v>
                </c:pt>
                <c:pt idx="5191">
                  <c:v>0.67452707489722563</c:v>
                </c:pt>
                <c:pt idx="5192">
                  <c:v>0.66165418201304549</c:v>
                </c:pt>
                <c:pt idx="5193">
                  <c:v>0.63038952426699835</c:v>
                </c:pt>
                <c:pt idx="5194">
                  <c:v>0.6371010758521618</c:v>
                </c:pt>
                <c:pt idx="5195">
                  <c:v>0.62147964576028469</c:v>
                </c:pt>
                <c:pt idx="5196">
                  <c:v>0.60800457712422196</c:v>
                </c:pt>
                <c:pt idx="5197">
                  <c:v>0.57786406284825187</c:v>
                </c:pt>
                <c:pt idx="5198">
                  <c:v>0.57190657439913206</c:v>
                </c:pt>
                <c:pt idx="5199">
                  <c:v>0.57090657439913217</c:v>
                </c:pt>
                <c:pt idx="5200">
                  <c:v>0.57747074375485496</c:v>
                </c:pt>
                <c:pt idx="5201">
                  <c:v>0.56808179662498848</c:v>
                </c:pt>
                <c:pt idx="5202">
                  <c:v>0.56575110449619759</c:v>
                </c:pt>
                <c:pt idx="5203">
                  <c:v>0.59458124822637304</c:v>
                </c:pt>
                <c:pt idx="5204">
                  <c:v>0.61218969248663413</c:v>
                </c:pt>
                <c:pt idx="5205">
                  <c:v>0.54394995008582425</c:v>
                </c:pt>
                <c:pt idx="5206">
                  <c:v>0.53803673857244938</c:v>
                </c:pt>
                <c:pt idx="5207">
                  <c:v>0.49441221342428765</c:v>
                </c:pt>
                <c:pt idx="5208">
                  <c:v>0.49315636916645156</c:v>
                </c:pt>
                <c:pt idx="5209">
                  <c:v>0.53725922458280406</c:v>
                </c:pt>
                <c:pt idx="5210">
                  <c:v>0.54027873734621901</c:v>
                </c:pt>
                <c:pt idx="5211">
                  <c:v>0.52294004077812595</c:v>
                </c:pt>
                <c:pt idx="5212">
                  <c:v>0.52752559696753298</c:v>
                </c:pt>
                <c:pt idx="5213">
                  <c:v>0.51207493096218348</c:v>
                </c:pt>
                <c:pt idx="5214">
                  <c:v>0.47375309728704984</c:v>
                </c:pt>
                <c:pt idx="5215">
                  <c:v>0.48075309728704951</c:v>
                </c:pt>
                <c:pt idx="5216">
                  <c:v>0.4974041470618471</c:v>
                </c:pt>
                <c:pt idx="5217">
                  <c:v>0.55119083766862209</c:v>
                </c:pt>
                <c:pt idx="5218">
                  <c:v>0.58020048304375171</c:v>
                </c:pt>
                <c:pt idx="5219">
                  <c:v>0.54590528703409191</c:v>
                </c:pt>
                <c:pt idx="5220">
                  <c:v>0.53791699989339437</c:v>
                </c:pt>
                <c:pt idx="5221">
                  <c:v>0.50866071771482835</c:v>
                </c:pt>
                <c:pt idx="5222">
                  <c:v>0.46287247867694425</c:v>
                </c:pt>
                <c:pt idx="5223">
                  <c:v>0.4700853231982749</c:v>
                </c:pt>
                <c:pt idx="5224">
                  <c:v>0.45850118748383561</c:v>
                </c:pt>
                <c:pt idx="5225">
                  <c:v>0.46850118748383585</c:v>
                </c:pt>
                <c:pt idx="5226">
                  <c:v>0.50462864136551522</c:v>
                </c:pt>
                <c:pt idx="5227">
                  <c:v>0.48493650529129306</c:v>
                </c:pt>
                <c:pt idx="5228">
                  <c:v>0.4679480440809014</c:v>
                </c:pt>
                <c:pt idx="5229">
                  <c:v>0.47805493766011331</c:v>
                </c:pt>
                <c:pt idx="5230">
                  <c:v>0.47514156421636233</c:v>
                </c:pt>
                <c:pt idx="5231">
                  <c:v>0.5239169076400243</c:v>
                </c:pt>
                <c:pt idx="5232">
                  <c:v>0.52838994579099641</c:v>
                </c:pt>
                <c:pt idx="5233">
                  <c:v>0.50302683919916147</c:v>
                </c:pt>
                <c:pt idx="5234">
                  <c:v>0.48841487391079275</c:v>
                </c:pt>
                <c:pt idx="5235">
                  <c:v>0.48341487391079285</c:v>
                </c:pt>
                <c:pt idx="5236">
                  <c:v>0.45735716787156289</c:v>
                </c:pt>
                <c:pt idx="5237">
                  <c:v>0.46852136289372703</c:v>
                </c:pt>
                <c:pt idx="5238">
                  <c:v>0.50103879296794451</c:v>
                </c:pt>
                <c:pt idx="5239">
                  <c:v>0.51150010806710489</c:v>
                </c:pt>
                <c:pt idx="5240">
                  <c:v>0.52539326572222</c:v>
                </c:pt>
                <c:pt idx="5241">
                  <c:v>0.50597700296618919</c:v>
                </c:pt>
                <c:pt idx="5242">
                  <c:v>0.52062274105631623</c:v>
                </c:pt>
                <c:pt idx="5243">
                  <c:v>0.4926227410563162</c:v>
                </c:pt>
              </c:numCache>
            </c:numRef>
          </c:val>
        </c:ser>
        <c:dLbls>
          <c:showLegendKey val="0"/>
          <c:showVal val="0"/>
          <c:showCatName val="0"/>
          <c:showSerName val="0"/>
          <c:showPercent val="0"/>
          <c:showBubbleSize val="0"/>
        </c:dLbls>
        <c:axId val="56578432"/>
        <c:axId val="56579968"/>
      </c:areaChart>
      <c:lineChart>
        <c:grouping val="standard"/>
        <c:varyColors val="0"/>
        <c:ser>
          <c:idx val="0"/>
          <c:order val="2"/>
          <c:tx>
            <c:strRef>
              <c:f>'US Chart'!$C$1</c:f>
              <c:strCache>
                <c:ptCount val="1"/>
                <c:pt idx="0">
                  <c:v>USD investment-grade yield(a)</c:v>
                </c:pt>
              </c:strCache>
            </c:strRef>
          </c:tx>
          <c:spPr>
            <a:ln w="19050">
              <a:solidFill>
                <a:srgbClr val="EEAF30"/>
              </a:solidFill>
            </a:ln>
          </c:spPr>
          <c:marker>
            <c:symbol val="none"/>
          </c:marker>
          <c:cat>
            <c:numRef>
              <c:f>'US Chart'!$B$2:$B$5245</c:f>
              <c:numCache>
                <c:formatCode>m/d/yyyy</c:formatCode>
                <c:ptCount val="5244"/>
                <c:pt idx="0">
                  <c:v>35797</c:v>
                </c:pt>
                <c:pt idx="1">
                  <c:v>35800</c:v>
                </c:pt>
                <c:pt idx="2">
                  <c:v>35801</c:v>
                </c:pt>
                <c:pt idx="3">
                  <c:v>35802</c:v>
                </c:pt>
                <c:pt idx="4">
                  <c:v>35803</c:v>
                </c:pt>
                <c:pt idx="5">
                  <c:v>35804</c:v>
                </c:pt>
                <c:pt idx="6">
                  <c:v>35807</c:v>
                </c:pt>
                <c:pt idx="7">
                  <c:v>35808</c:v>
                </c:pt>
                <c:pt idx="8">
                  <c:v>35809</c:v>
                </c:pt>
                <c:pt idx="9">
                  <c:v>35810</c:v>
                </c:pt>
                <c:pt idx="10">
                  <c:v>35811</c:v>
                </c:pt>
                <c:pt idx="11">
                  <c:v>35814</c:v>
                </c:pt>
                <c:pt idx="12">
                  <c:v>35815</c:v>
                </c:pt>
                <c:pt idx="13">
                  <c:v>35816</c:v>
                </c:pt>
                <c:pt idx="14">
                  <c:v>35817</c:v>
                </c:pt>
                <c:pt idx="15">
                  <c:v>35818</c:v>
                </c:pt>
                <c:pt idx="16">
                  <c:v>35821</c:v>
                </c:pt>
                <c:pt idx="17">
                  <c:v>35822</c:v>
                </c:pt>
                <c:pt idx="18">
                  <c:v>35823</c:v>
                </c:pt>
                <c:pt idx="19">
                  <c:v>35824</c:v>
                </c:pt>
                <c:pt idx="20">
                  <c:v>35825</c:v>
                </c:pt>
                <c:pt idx="21">
                  <c:v>35826</c:v>
                </c:pt>
                <c:pt idx="22">
                  <c:v>35828</c:v>
                </c:pt>
                <c:pt idx="23">
                  <c:v>35829</c:v>
                </c:pt>
                <c:pt idx="24">
                  <c:v>35830</c:v>
                </c:pt>
                <c:pt idx="25">
                  <c:v>35831</c:v>
                </c:pt>
                <c:pt idx="26">
                  <c:v>35832</c:v>
                </c:pt>
                <c:pt idx="27">
                  <c:v>35835</c:v>
                </c:pt>
                <c:pt idx="28">
                  <c:v>35836</c:v>
                </c:pt>
                <c:pt idx="29">
                  <c:v>35837</c:v>
                </c:pt>
                <c:pt idx="30">
                  <c:v>35838</c:v>
                </c:pt>
                <c:pt idx="31">
                  <c:v>35839</c:v>
                </c:pt>
                <c:pt idx="32">
                  <c:v>35842</c:v>
                </c:pt>
                <c:pt idx="33">
                  <c:v>35843</c:v>
                </c:pt>
                <c:pt idx="34">
                  <c:v>35844</c:v>
                </c:pt>
                <c:pt idx="35">
                  <c:v>35845</c:v>
                </c:pt>
                <c:pt idx="36">
                  <c:v>35846</c:v>
                </c:pt>
                <c:pt idx="37">
                  <c:v>35849</c:v>
                </c:pt>
                <c:pt idx="38">
                  <c:v>35850</c:v>
                </c:pt>
                <c:pt idx="39">
                  <c:v>35851</c:v>
                </c:pt>
                <c:pt idx="40">
                  <c:v>35852</c:v>
                </c:pt>
                <c:pt idx="41">
                  <c:v>35853</c:v>
                </c:pt>
                <c:pt idx="42">
                  <c:v>35854</c:v>
                </c:pt>
                <c:pt idx="43">
                  <c:v>35856</c:v>
                </c:pt>
                <c:pt idx="44">
                  <c:v>35857</c:v>
                </c:pt>
                <c:pt idx="45">
                  <c:v>35858</c:v>
                </c:pt>
                <c:pt idx="46">
                  <c:v>35859</c:v>
                </c:pt>
                <c:pt idx="47">
                  <c:v>35860</c:v>
                </c:pt>
                <c:pt idx="48">
                  <c:v>35863</c:v>
                </c:pt>
                <c:pt idx="49">
                  <c:v>35864</c:v>
                </c:pt>
                <c:pt idx="50">
                  <c:v>35865</c:v>
                </c:pt>
                <c:pt idx="51">
                  <c:v>35866</c:v>
                </c:pt>
                <c:pt idx="52">
                  <c:v>35867</c:v>
                </c:pt>
                <c:pt idx="53">
                  <c:v>35870</c:v>
                </c:pt>
                <c:pt idx="54">
                  <c:v>35871</c:v>
                </c:pt>
                <c:pt idx="55">
                  <c:v>35872</c:v>
                </c:pt>
                <c:pt idx="56">
                  <c:v>35873</c:v>
                </c:pt>
                <c:pt idx="57">
                  <c:v>35874</c:v>
                </c:pt>
                <c:pt idx="58">
                  <c:v>35877</c:v>
                </c:pt>
                <c:pt idx="59">
                  <c:v>35878</c:v>
                </c:pt>
                <c:pt idx="60">
                  <c:v>35879</c:v>
                </c:pt>
                <c:pt idx="61">
                  <c:v>35880</c:v>
                </c:pt>
                <c:pt idx="62">
                  <c:v>35881</c:v>
                </c:pt>
                <c:pt idx="63">
                  <c:v>35884</c:v>
                </c:pt>
                <c:pt idx="64">
                  <c:v>35885</c:v>
                </c:pt>
                <c:pt idx="65">
                  <c:v>35886</c:v>
                </c:pt>
                <c:pt idx="66">
                  <c:v>35887</c:v>
                </c:pt>
                <c:pt idx="67">
                  <c:v>35888</c:v>
                </c:pt>
                <c:pt idx="68">
                  <c:v>35891</c:v>
                </c:pt>
                <c:pt idx="69">
                  <c:v>35892</c:v>
                </c:pt>
                <c:pt idx="70">
                  <c:v>35893</c:v>
                </c:pt>
                <c:pt idx="71">
                  <c:v>35894</c:v>
                </c:pt>
                <c:pt idx="72">
                  <c:v>35898</c:v>
                </c:pt>
                <c:pt idx="73">
                  <c:v>35899</c:v>
                </c:pt>
                <c:pt idx="74">
                  <c:v>35900</c:v>
                </c:pt>
                <c:pt idx="75">
                  <c:v>35901</c:v>
                </c:pt>
                <c:pt idx="76">
                  <c:v>35902</c:v>
                </c:pt>
                <c:pt idx="77">
                  <c:v>35905</c:v>
                </c:pt>
                <c:pt idx="78">
                  <c:v>35906</c:v>
                </c:pt>
                <c:pt idx="79">
                  <c:v>35907</c:v>
                </c:pt>
                <c:pt idx="80">
                  <c:v>35908</c:v>
                </c:pt>
                <c:pt idx="81">
                  <c:v>35909</c:v>
                </c:pt>
                <c:pt idx="82">
                  <c:v>35912</c:v>
                </c:pt>
                <c:pt idx="83">
                  <c:v>35913</c:v>
                </c:pt>
                <c:pt idx="84">
                  <c:v>35914</c:v>
                </c:pt>
                <c:pt idx="85">
                  <c:v>35915</c:v>
                </c:pt>
                <c:pt idx="86">
                  <c:v>35916</c:v>
                </c:pt>
                <c:pt idx="87">
                  <c:v>35919</c:v>
                </c:pt>
                <c:pt idx="88">
                  <c:v>35920</c:v>
                </c:pt>
                <c:pt idx="89">
                  <c:v>35921</c:v>
                </c:pt>
                <c:pt idx="90">
                  <c:v>35922</c:v>
                </c:pt>
                <c:pt idx="91">
                  <c:v>35923</c:v>
                </c:pt>
                <c:pt idx="92">
                  <c:v>35926</c:v>
                </c:pt>
                <c:pt idx="93">
                  <c:v>35927</c:v>
                </c:pt>
                <c:pt idx="94">
                  <c:v>35928</c:v>
                </c:pt>
                <c:pt idx="95">
                  <c:v>35929</c:v>
                </c:pt>
                <c:pt idx="96">
                  <c:v>35930</c:v>
                </c:pt>
                <c:pt idx="97">
                  <c:v>35933</c:v>
                </c:pt>
                <c:pt idx="98">
                  <c:v>35934</c:v>
                </c:pt>
                <c:pt idx="99">
                  <c:v>35935</c:v>
                </c:pt>
                <c:pt idx="100">
                  <c:v>35936</c:v>
                </c:pt>
                <c:pt idx="101">
                  <c:v>35937</c:v>
                </c:pt>
                <c:pt idx="102">
                  <c:v>35940</c:v>
                </c:pt>
                <c:pt idx="103">
                  <c:v>35941</c:v>
                </c:pt>
                <c:pt idx="104">
                  <c:v>35942</c:v>
                </c:pt>
                <c:pt idx="105">
                  <c:v>35943</c:v>
                </c:pt>
                <c:pt idx="106">
                  <c:v>35944</c:v>
                </c:pt>
                <c:pt idx="107">
                  <c:v>35946</c:v>
                </c:pt>
                <c:pt idx="108">
                  <c:v>35947</c:v>
                </c:pt>
                <c:pt idx="109">
                  <c:v>35948</c:v>
                </c:pt>
                <c:pt idx="110">
                  <c:v>35949</c:v>
                </c:pt>
                <c:pt idx="111">
                  <c:v>35950</c:v>
                </c:pt>
                <c:pt idx="112">
                  <c:v>35951</c:v>
                </c:pt>
                <c:pt idx="113">
                  <c:v>35954</c:v>
                </c:pt>
                <c:pt idx="114">
                  <c:v>35955</c:v>
                </c:pt>
                <c:pt idx="115">
                  <c:v>35956</c:v>
                </c:pt>
                <c:pt idx="116">
                  <c:v>35957</c:v>
                </c:pt>
                <c:pt idx="117">
                  <c:v>35958</c:v>
                </c:pt>
                <c:pt idx="118">
                  <c:v>35961</c:v>
                </c:pt>
                <c:pt idx="119">
                  <c:v>35962</c:v>
                </c:pt>
                <c:pt idx="120">
                  <c:v>35963</c:v>
                </c:pt>
                <c:pt idx="121">
                  <c:v>35964</c:v>
                </c:pt>
                <c:pt idx="122">
                  <c:v>35965</c:v>
                </c:pt>
                <c:pt idx="123">
                  <c:v>35968</c:v>
                </c:pt>
                <c:pt idx="124">
                  <c:v>35969</c:v>
                </c:pt>
                <c:pt idx="125">
                  <c:v>35970</c:v>
                </c:pt>
                <c:pt idx="126">
                  <c:v>35971</c:v>
                </c:pt>
                <c:pt idx="127">
                  <c:v>35972</c:v>
                </c:pt>
                <c:pt idx="128">
                  <c:v>35975</c:v>
                </c:pt>
                <c:pt idx="129">
                  <c:v>35976</c:v>
                </c:pt>
                <c:pt idx="130">
                  <c:v>35977</c:v>
                </c:pt>
                <c:pt idx="131">
                  <c:v>35978</c:v>
                </c:pt>
                <c:pt idx="132">
                  <c:v>35979</c:v>
                </c:pt>
                <c:pt idx="133">
                  <c:v>35982</c:v>
                </c:pt>
                <c:pt idx="134">
                  <c:v>35983</c:v>
                </c:pt>
                <c:pt idx="135">
                  <c:v>35984</c:v>
                </c:pt>
                <c:pt idx="136">
                  <c:v>35985</c:v>
                </c:pt>
                <c:pt idx="137">
                  <c:v>35986</c:v>
                </c:pt>
                <c:pt idx="138">
                  <c:v>35989</c:v>
                </c:pt>
                <c:pt idx="139">
                  <c:v>35990</c:v>
                </c:pt>
                <c:pt idx="140">
                  <c:v>35991</c:v>
                </c:pt>
                <c:pt idx="141">
                  <c:v>35992</c:v>
                </c:pt>
                <c:pt idx="142">
                  <c:v>35993</c:v>
                </c:pt>
                <c:pt idx="143">
                  <c:v>35996</c:v>
                </c:pt>
                <c:pt idx="144">
                  <c:v>35997</c:v>
                </c:pt>
                <c:pt idx="145">
                  <c:v>35998</c:v>
                </c:pt>
                <c:pt idx="146">
                  <c:v>35999</c:v>
                </c:pt>
                <c:pt idx="147">
                  <c:v>36000</c:v>
                </c:pt>
                <c:pt idx="148">
                  <c:v>36003</c:v>
                </c:pt>
                <c:pt idx="149">
                  <c:v>36004</c:v>
                </c:pt>
                <c:pt idx="150">
                  <c:v>36005</c:v>
                </c:pt>
                <c:pt idx="151">
                  <c:v>36006</c:v>
                </c:pt>
                <c:pt idx="152">
                  <c:v>36007</c:v>
                </c:pt>
                <c:pt idx="153">
                  <c:v>36010</c:v>
                </c:pt>
                <c:pt idx="154">
                  <c:v>36011</c:v>
                </c:pt>
                <c:pt idx="155">
                  <c:v>36012</c:v>
                </c:pt>
                <c:pt idx="156">
                  <c:v>36013</c:v>
                </c:pt>
                <c:pt idx="157">
                  <c:v>36014</c:v>
                </c:pt>
                <c:pt idx="158">
                  <c:v>36017</c:v>
                </c:pt>
                <c:pt idx="159">
                  <c:v>36018</c:v>
                </c:pt>
                <c:pt idx="160">
                  <c:v>36019</c:v>
                </c:pt>
                <c:pt idx="161">
                  <c:v>36020</c:v>
                </c:pt>
                <c:pt idx="162">
                  <c:v>36021</c:v>
                </c:pt>
                <c:pt idx="163">
                  <c:v>36024</c:v>
                </c:pt>
                <c:pt idx="164">
                  <c:v>36025</c:v>
                </c:pt>
                <c:pt idx="165">
                  <c:v>36026</c:v>
                </c:pt>
                <c:pt idx="166">
                  <c:v>36027</c:v>
                </c:pt>
                <c:pt idx="167">
                  <c:v>36028</c:v>
                </c:pt>
                <c:pt idx="168">
                  <c:v>36031</c:v>
                </c:pt>
                <c:pt idx="169">
                  <c:v>36032</c:v>
                </c:pt>
                <c:pt idx="170">
                  <c:v>36033</c:v>
                </c:pt>
                <c:pt idx="171">
                  <c:v>36034</c:v>
                </c:pt>
                <c:pt idx="172">
                  <c:v>36035</c:v>
                </c:pt>
                <c:pt idx="173">
                  <c:v>36038</c:v>
                </c:pt>
                <c:pt idx="174">
                  <c:v>36039</c:v>
                </c:pt>
                <c:pt idx="175">
                  <c:v>36040</c:v>
                </c:pt>
                <c:pt idx="176">
                  <c:v>36041</c:v>
                </c:pt>
                <c:pt idx="177">
                  <c:v>36042</c:v>
                </c:pt>
                <c:pt idx="178">
                  <c:v>36045</c:v>
                </c:pt>
                <c:pt idx="179">
                  <c:v>36046</c:v>
                </c:pt>
                <c:pt idx="180">
                  <c:v>36047</c:v>
                </c:pt>
                <c:pt idx="181">
                  <c:v>36048</c:v>
                </c:pt>
                <c:pt idx="182">
                  <c:v>36049</c:v>
                </c:pt>
                <c:pt idx="183">
                  <c:v>36052</c:v>
                </c:pt>
                <c:pt idx="184">
                  <c:v>36053</c:v>
                </c:pt>
                <c:pt idx="185">
                  <c:v>36054</c:v>
                </c:pt>
                <c:pt idx="186">
                  <c:v>36055</c:v>
                </c:pt>
                <c:pt idx="187">
                  <c:v>36056</c:v>
                </c:pt>
                <c:pt idx="188">
                  <c:v>36059</c:v>
                </c:pt>
                <c:pt idx="189">
                  <c:v>36060</c:v>
                </c:pt>
                <c:pt idx="190">
                  <c:v>36061</c:v>
                </c:pt>
                <c:pt idx="191">
                  <c:v>36062</c:v>
                </c:pt>
                <c:pt idx="192">
                  <c:v>36063</c:v>
                </c:pt>
                <c:pt idx="193">
                  <c:v>36066</c:v>
                </c:pt>
                <c:pt idx="194">
                  <c:v>36067</c:v>
                </c:pt>
                <c:pt idx="195">
                  <c:v>36068</c:v>
                </c:pt>
                <c:pt idx="196">
                  <c:v>36069</c:v>
                </c:pt>
                <c:pt idx="197">
                  <c:v>36070</c:v>
                </c:pt>
                <c:pt idx="198">
                  <c:v>36073</c:v>
                </c:pt>
                <c:pt idx="199">
                  <c:v>36074</c:v>
                </c:pt>
                <c:pt idx="200">
                  <c:v>36075</c:v>
                </c:pt>
                <c:pt idx="201">
                  <c:v>36076</c:v>
                </c:pt>
                <c:pt idx="202">
                  <c:v>36077</c:v>
                </c:pt>
                <c:pt idx="203">
                  <c:v>36080</c:v>
                </c:pt>
                <c:pt idx="204">
                  <c:v>36081</c:v>
                </c:pt>
                <c:pt idx="205">
                  <c:v>36082</c:v>
                </c:pt>
                <c:pt idx="206">
                  <c:v>36083</c:v>
                </c:pt>
                <c:pt idx="207">
                  <c:v>36084</c:v>
                </c:pt>
                <c:pt idx="208">
                  <c:v>36087</c:v>
                </c:pt>
                <c:pt idx="209">
                  <c:v>36088</c:v>
                </c:pt>
                <c:pt idx="210">
                  <c:v>36089</c:v>
                </c:pt>
                <c:pt idx="211">
                  <c:v>36090</c:v>
                </c:pt>
                <c:pt idx="212">
                  <c:v>36091</c:v>
                </c:pt>
                <c:pt idx="213">
                  <c:v>36094</c:v>
                </c:pt>
                <c:pt idx="214">
                  <c:v>36095</c:v>
                </c:pt>
                <c:pt idx="215">
                  <c:v>36096</c:v>
                </c:pt>
                <c:pt idx="216">
                  <c:v>36097</c:v>
                </c:pt>
                <c:pt idx="217">
                  <c:v>36098</c:v>
                </c:pt>
                <c:pt idx="218">
                  <c:v>36099</c:v>
                </c:pt>
                <c:pt idx="219">
                  <c:v>36101</c:v>
                </c:pt>
                <c:pt idx="220">
                  <c:v>36102</c:v>
                </c:pt>
                <c:pt idx="221">
                  <c:v>36103</c:v>
                </c:pt>
                <c:pt idx="222">
                  <c:v>36104</c:v>
                </c:pt>
                <c:pt idx="223">
                  <c:v>36105</c:v>
                </c:pt>
                <c:pt idx="224">
                  <c:v>36108</c:v>
                </c:pt>
                <c:pt idx="225">
                  <c:v>36109</c:v>
                </c:pt>
                <c:pt idx="226">
                  <c:v>36110</c:v>
                </c:pt>
                <c:pt idx="227">
                  <c:v>36111</c:v>
                </c:pt>
                <c:pt idx="228">
                  <c:v>36112</c:v>
                </c:pt>
                <c:pt idx="229">
                  <c:v>36115</c:v>
                </c:pt>
                <c:pt idx="230">
                  <c:v>36116</c:v>
                </c:pt>
                <c:pt idx="231">
                  <c:v>36117</c:v>
                </c:pt>
                <c:pt idx="232">
                  <c:v>36118</c:v>
                </c:pt>
                <c:pt idx="233">
                  <c:v>36119</c:v>
                </c:pt>
                <c:pt idx="234">
                  <c:v>36122</c:v>
                </c:pt>
                <c:pt idx="235">
                  <c:v>36123</c:v>
                </c:pt>
                <c:pt idx="236">
                  <c:v>36124</c:v>
                </c:pt>
                <c:pt idx="237">
                  <c:v>36125</c:v>
                </c:pt>
                <c:pt idx="238">
                  <c:v>36126</c:v>
                </c:pt>
                <c:pt idx="239">
                  <c:v>36129</c:v>
                </c:pt>
                <c:pt idx="240">
                  <c:v>36130</c:v>
                </c:pt>
                <c:pt idx="241">
                  <c:v>36131</c:v>
                </c:pt>
                <c:pt idx="242">
                  <c:v>36132</c:v>
                </c:pt>
                <c:pt idx="243">
                  <c:v>36133</c:v>
                </c:pt>
                <c:pt idx="244">
                  <c:v>36136</c:v>
                </c:pt>
                <c:pt idx="245">
                  <c:v>36137</c:v>
                </c:pt>
                <c:pt idx="246">
                  <c:v>36138</c:v>
                </c:pt>
                <c:pt idx="247">
                  <c:v>36139</c:v>
                </c:pt>
                <c:pt idx="248">
                  <c:v>36140</c:v>
                </c:pt>
                <c:pt idx="249">
                  <c:v>36143</c:v>
                </c:pt>
                <c:pt idx="250">
                  <c:v>36144</c:v>
                </c:pt>
                <c:pt idx="251">
                  <c:v>36145</c:v>
                </c:pt>
                <c:pt idx="252">
                  <c:v>36146</c:v>
                </c:pt>
                <c:pt idx="253">
                  <c:v>36147</c:v>
                </c:pt>
                <c:pt idx="254">
                  <c:v>36150</c:v>
                </c:pt>
                <c:pt idx="255">
                  <c:v>36151</c:v>
                </c:pt>
                <c:pt idx="256">
                  <c:v>36152</c:v>
                </c:pt>
                <c:pt idx="257">
                  <c:v>36153</c:v>
                </c:pt>
                <c:pt idx="258">
                  <c:v>36157</c:v>
                </c:pt>
                <c:pt idx="259">
                  <c:v>36158</c:v>
                </c:pt>
                <c:pt idx="260">
                  <c:v>36159</c:v>
                </c:pt>
                <c:pt idx="261">
                  <c:v>36160</c:v>
                </c:pt>
                <c:pt idx="262">
                  <c:v>36164</c:v>
                </c:pt>
                <c:pt idx="263">
                  <c:v>36165</c:v>
                </c:pt>
                <c:pt idx="264">
                  <c:v>36166</c:v>
                </c:pt>
                <c:pt idx="265">
                  <c:v>36167</c:v>
                </c:pt>
                <c:pt idx="266">
                  <c:v>36168</c:v>
                </c:pt>
                <c:pt idx="267">
                  <c:v>36171</c:v>
                </c:pt>
                <c:pt idx="268">
                  <c:v>36172</c:v>
                </c:pt>
                <c:pt idx="269">
                  <c:v>36173</c:v>
                </c:pt>
                <c:pt idx="270">
                  <c:v>36174</c:v>
                </c:pt>
                <c:pt idx="271">
                  <c:v>36175</c:v>
                </c:pt>
                <c:pt idx="272">
                  <c:v>36178</c:v>
                </c:pt>
                <c:pt idx="273">
                  <c:v>36179</c:v>
                </c:pt>
                <c:pt idx="274">
                  <c:v>36180</c:v>
                </c:pt>
                <c:pt idx="275">
                  <c:v>36181</c:v>
                </c:pt>
                <c:pt idx="276">
                  <c:v>36182</c:v>
                </c:pt>
                <c:pt idx="277">
                  <c:v>36185</c:v>
                </c:pt>
                <c:pt idx="278">
                  <c:v>36186</c:v>
                </c:pt>
                <c:pt idx="279">
                  <c:v>36187</c:v>
                </c:pt>
                <c:pt idx="280">
                  <c:v>36188</c:v>
                </c:pt>
                <c:pt idx="281">
                  <c:v>36189</c:v>
                </c:pt>
                <c:pt idx="282">
                  <c:v>36191</c:v>
                </c:pt>
                <c:pt idx="283">
                  <c:v>36192</c:v>
                </c:pt>
                <c:pt idx="284">
                  <c:v>36193</c:v>
                </c:pt>
                <c:pt idx="285">
                  <c:v>36194</c:v>
                </c:pt>
                <c:pt idx="286">
                  <c:v>36195</c:v>
                </c:pt>
                <c:pt idx="287">
                  <c:v>36196</c:v>
                </c:pt>
                <c:pt idx="288">
                  <c:v>36199</c:v>
                </c:pt>
                <c:pt idx="289">
                  <c:v>36200</c:v>
                </c:pt>
                <c:pt idx="290">
                  <c:v>36201</c:v>
                </c:pt>
                <c:pt idx="291">
                  <c:v>36202</c:v>
                </c:pt>
                <c:pt idx="292">
                  <c:v>36203</c:v>
                </c:pt>
                <c:pt idx="293">
                  <c:v>36206</c:v>
                </c:pt>
                <c:pt idx="294">
                  <c:v>36207</c:v>
                </c:pt>
                <c:pt idx="295">
                  <c:v>36208</c:v>
                </c:pt>
                <c:pt idx="296">
                  <c:v>36209</c:v>
                </c:pt>
                <c:pt idx="297">
                  <c:v>36210</c:v>
                </c:pt>
                <c:pt idx="298">
                  <c:v>36213</c:v>
                </c:pt>
                <c:pt idx="299">
                  <c:v>36214</c:v>
                </c:pt>
                <c:pt idx="300">
                  <c:v>36215</c:v>
                </c:pt>
                <c:pt idx="301">
                  <c:v>36216</c:v>
                </c:pt>
                <c:pt idx="302">
                  <c:v>36217</c:v>
                </c:pt>
                <c:pt idx="303">
                  <c:v>36219</c:v>
                </c:pt>
                <c:pt idx="304">
                  <c:v>36220</c:v>
                </c:pt>
                <c:pt idx="305">
                  <c:v>36221</c:v>
                </c:pt>
                <c:pt idx="306">
                  <c:v>36222</c:v>
                </c:pt>
                <c:pt idx="307">
                  <c:v>36223</c:v>
                </c:pt>
                <c:pt idx="308">
                  <c:v>36224</c:v>
                </c:pt>
                <c:pt idx="309">
                  <c:v>36227</c:v>
                </c:pt>
                <c:pt idx="310">
                  <c:v>36228</c:v>
                </c:pt>
                <c:pt idx="311">
                  <c:v>36229</c:v>
                </c:pt>
                <c:pt idx="312">
                  <c:v>36230</c:v>
                </c:pt>
                <c:pt idx="313">
                  <c:v>36231</c:v>
                </c:pt>
                <c:pt idx="314">
                  <c:v>36234</c:v>
                </c:pt>
                <c:pt idx="315">
                  <c:v>36235</c:v>
                </c:pt>
                <c:pt idx="316">
                  <c:v>36236</c:v>
                </c:pt>
                <c:pt idx="317">
                  <c:v>36237</c:v>
                </c:pt>
                <c:pt idx="318">
                  <c:v>36238</c:v>
                </c:pt>
                <c:pt idx="319">
                  <c:v>36241</c:v>
                </c:pt>
                <c:pt idx="320">
                  <c:v>36242</c:v>
                </c:pt>
                <c:pt idx="321">
                  <c:v>36243</c:v>
                </c:pt>
                <c:pt idx="322">
                  <c:v>36244</c:v>
                </c:pt>
                <c:pt idx="323">
                  <c:v>36245</c:v>
                </c:pt>
                <c:pt idx="324">
                  <c:v>36248</c:v>
                </c:pt>
                <c:pt idx="325">
                  <c:v>36249</c:v>
                </c:pt>
                <c:pt idx="326">
                  <c:v>36250</c:v>
                </c:pt>
                <c:pt idx="327">
                  <c:v>36251</c:v>
                </c:pt>
                <c:pt idx="328">
                  <c:v>36252</c:v>
                </c:pt>
                <c:pt idx="329">
                  <c:v>36255</c:v>
                </c:pt>
                <c:pt idx="330">
                  <c:v>36256</c:v>
                </c:pt>
                <c:pt idx="331">
                  <c:v>36257</c:v>
                </c:pt>
                <c:pt idx="332">
                  <c:v>36258</c:v>
                </c:pt>
                <c:pt idx="333">
                  <c:v>36259</c:v>
                </c:pt>
                <c:pt idx="334">
                  <c:v>36262</c:v>
                </c:pt>
                <c:pt idx="335">
                  <c:v>36263</c:v>
                </c:pt>
                <c:pt idx="336">
                  <c:v>36264</c:v>
                </c:pt>
                <c:pt idx="337">
                  <c:v>36265</c:v>
                </c:pt>
                <c:pt idx="338">
                  <c:v>36266</c:v>
                </c:pt>
                <c:pt idx="339">
                  <c:v>36269</c:v>
                </c:pt>
                <c:pt idx="340">
                  <c:v>36270</c:v>
                </c:pt>
                <c:pt idx="341">
                  <c:v>36271</c:v>
                </c:pt>
                <c:pt idx="342">
                  <c:v>36272</c:v>
                </c:pt>
                <c:pt idx="343">
                  <c:v>36273</c:v>
                </c:pt>
                <c:pt idx="344">
                  <c:v>36276</c:v>
                </c:pt>
                <c:pt idx="345">
                  <c:v>36277</c:v>
                </c:pt>
                <c:pt idx="346">
                  <c:v>36278</c:v>
                </c:pt>
                <c:pt idx="347">
                  <c:v>36279</c:v>
                </c:pt>
                <c:pt idx="348">
                  <c:v>36280</c:v>
                </c:pt>
                <c:pt idx="349">
                  <c:v>36283</c:v>
                </c:pt>
                <c:pt idx="350">
                  <c:v>36284</c:v>
                </c:pt>
                <c:pt idx="351">
                  <c:v>36285</c:v>
                </c:pt>
                <c:pt idx="352">
                  <c:v>36286</c:v>
                </c:pt>
                <c:pt idx="353">
                  <c:v>36287</c:v>
                </c:pt>
                <c:pt idx="354">
                  <c:v>36290</c:v>
                </c:pt>
                <c:pt idx="355">
                  <c:v>36291</c:v>
                </c:pt>
                <c:pt idx="356">
                  <c:v>36292</c:v>
                </c:pt>
                <c:pt idx="357">
                  <c:v>36293</c:v>
                </c:pt>
                <c:pt idx="358">
                  <c:v>36294</c:v>
                </c:pt>
                <c:pt idx="359">
                  <c:v>36297</c:v>
                </c:pt>
                <c:pt idx="360">
                  <c:v>36298</c:v>
                </c:pt>
                <c:pt idx="361">
                  <c:v>36299</c:v>
                </c:pt>
                <c:pt idx="362">
                  <c:v>36300</c:v>
                </c:pt>
                <c:pt idx="363">
                  <c:v>36301</c:v>
                </c:pt>
                <c:pt idx="364">
                  <c:v>36304</c:v>
                </c:pt>
                <c:pt idx="365">
                  <c:v>36305</c:v>
                </c:pt>
                <c:pt idx="366">
                  <c:v>36306</c:v>
                </c:pt>
                <c:pt idx="367">
                  <c:v>36307</c:v>
                </c:pt>
                <c:pt idx="368">
                  <c:v>36308</c:v>
                </c:pt>
                <c:pt idx="369">
                  <c:v>36311</c:v>
                </c:pt>
                <c:pt idx="370">
                  <c:v>36312</c:v>
                </c:pt>
                <c:pt idx="371">
                  <c:v>36313</c:v>
                </c:pt>
                <c:pt idx="372">
                  <c:v>36314</c:v>
                </c:pt>
                <c:pt idx="373">
                  <c:v>36315</c:v>
                </c:pt>
                <c:pt idx="374">
                  <c:v>36318</c:v>
                </c:pt>
                <c:pt idx="375">
                  <c:v>36319</c:v>
                </c:pt>
                <c:pt idx="376">
                  <c:v>36320</c:v>
                </c:pt>
                <c:pt idx="377">
                  <c:v>36321</c:v>
                </c:pt>
                <c:pt idx="378">
                  <c:v>36322</c:v>
                </c:pt>
                <c:pt idx="379">
                  <c:v>36325</c:v>
                </c:pt>
                <c:pt idx="380">
                  <c:v>36326</c:v>
                </c:pt>
                <c:pt idx="381">
                  <c:v>36327</c:v>
                </c:pt>
                <c:pt idx="382">
                  <c:v>36328</c:v>
                </c:pt>
                <c:pt idx="383">
                  <c:v>36329</c:v>
                </c:pt>
                <c:pt idx="384">
                  <c:v>36332</c:v>
                </c:pt>
                <c:pt idx="385">
                  <c:v>36333</c:v>
                </c:pt>
                <c:pt idx="386">
                  <c:v>36334</c:v>
                </c:pt>
                <c:pt idx="387">
                  <c:v>36335</c:v>
                </c:pt>
                <c:pt idx="388">
                  <c:v>36336</c:v>
                </c:pt>
                <c:pt idx="389">
                  <c:v>36339</c:v>
                </c:pt>
                <c:pt idx="390">
                  <c:v>36340</c:v>
                </c:pt>
                <c:pt idx="391">
                  <c:v>36341</c:v>
                </c:pt>
                <c:pt idx="392">
                  <c:v>36342</c:v>
                </c:pt>
                <c:pt idx="393">
                  <c:v>36343</c:v>
                </c:pt>
                <c:pt idx="394">
                  <c:v>36346</c:v>
                </c:pt>
                <c:pt idx="395">
                  <c:v>36347</c:v>
                </c:pt>
                <c:pt idx="396">
                  <c:v>36348</c:v>
                </c:pt>
                <c:pt idx="397">
                  <c:v>36349</c:v>
                </c:pt>
                <c:pt idx="398">
                  <c:v>36350</c:v>
                </c:pt>
                <c:pt idx="399">
                  <c:v>36353</c:v>
                </c:pt>
                <c:pt idx="400">
                  <c:v>36354</c:v>
                </c:pt>
                <c:pt idx="401">
                  <c:v>36355</c:v>
                </c:pt>
                <c:pt idx="402">
                  <c:v>36356</c:v>
                </c:pt>
                <c:pt idx="403">
                  <c:v>36357</c:v>
                </c:pt>
                <c:pt idx="404">
                  <c:v>36360</c:v>
                </c:pt>
                <c:pt idx="405">
                  <c:v>36361</c:v>
                </c:pt>
                <c:pt idx="406">
                  <c:v>36362</c:v>
                </c:pt>
                <c:pt idx="407">
                  <c:v>36363</c:v>
                </c:pt>
                <c:pt idx="408">
                  <c:v>36364</c:v>
                </c:pt>
                <c:pt idx="409">
                  <c:v>36367</c:v>
                </c:pt>
                <c:pt idx="410">
                  <c:v>36368</c:v>
                </c:pt>
                <c:pt idx="411">
                  <c:v>36369</c:v>
                </c:pt>
                <c:pt idx="412">
                  <c:v>36370</c:v>
                </c:pt>
                <c:pt idx="413">
                  <c:v>36371</c:v>
                </c:pt>
                <c:pt idx="414">
                  <c:v>36372</c:v>
                </c:pt>
                <c:pt idx="415">
                  <c:v>36374</c:v>
                </c:pt>
                <c:pt idx="416">
                  <c:v>36375</c:v>
                </c:pt>
                <c:pt idx="417">
                  <c:v>36376</c:v>
                </c:pt>
                <c:pt idx="418">
                  <c:v>36377</c:v>
                </c:pt>
                <c:pt idx="419">
                  <c:v>36378</c:v>
                </c:pt>
                <c:pt idx="420">
                  <c:v>36381</c:v>
                </c:pt>
                <c:pt idx="421">
                  <c:v>36382</c:v>
                </c:pt>
                <c:pt idx="422">
                  <c:v>36383</c:v>
                </c:pt>
                <c:pt idx="423">
                  <c:v>36384</c:v>
                </c:pt>
                <c:pt idx="424">
                  <c:v>36385</c:v>
                </c:pt>
                <c:pt idx="425">
                  <c:v>36388</c:v>
                </c:pt>
                <c:pt idx="426">
                  <c:v>36389</c:v>
                </c:pt>
                <c:pt idx="427">
                  <c:v>36390</c:v>
                </c:pt>
                <c:pt idx="428">
                  <c:v>36391</c:v>
                </c:pt>
                <c:pt idx="429">
                  <c:v>36392</c:v>
                </c:pt>
                <c:pt idx="430">
                  <c:v>36395</c:v>
                </c:pt>
                <c:pt idx="431">
                  <c:v>36396</c:v>
                </c:pt>
                <c:pt idx="432">
                  <c:v>36397</c:v>
                </c:pt>
                <c:pt idx="433">
                  <c:v>36398</c:v>
                </c:pt>
                <c:pt idx="434">
                  <c:v>36399</c:v>
                </c:pt>
                <c:pt idx="435">
                  <c:v>36402</c:v>
                </c:pt>
                <c:pt idx="436">
                  <c:v>36403</c:v>
                </c:pt>
                <c:pt idx="437">
                  <c:v>36404</c:v>
                </c:pt>
                <c:pt idx="438">
                  <c:v>36405</c:v>
                </c:pt>
                <c:pt idx="439">
                  <c:v>36406</c:v>
                </c:pt>
                <c:pt idx="440">
                  <c:v>36409</c:v>
                </c:pt>
                <c:pt idx="441">
                  <c:v>36410</c:v>
                </c:pt>
                <c:pt idx="442">
                  <c:v>36411</c:v>
                </c:pt>
                <c:pt idx="443">
                  <c:v>36412</c:v>
                </c:pt>
                <c:pt idx="444">
                  <c:v>36413</c:v>
                </c:pt>
                <c:pt idx="445">
                  <c:v>36416</c:v>
                </c:pt>
                <c:pt idx="446">
                  <c:v>36417</c:v>
                </c:pt>
                <c:pt idx="447">
                  <c:v>36418</c:v>
                </c:pt>
                <c:pt idx="448">
                  <c:v>36419</c:v>
                </c:pt>
                <c:pt idx="449">
                  <c:v>36420</c:v>
                </c:pt>
                <c:pt idx="450">
                  <c:v>36423</c:v>
                </c:pt>
                <c:pt idx="451">
                  <c:v>36424</c:v>
                </c:pt>
                <c:pt idx="452">
                  <c:v>36425</c:v>
                </c:pt>
                <c:pt idx="453">
                  <c:v>36426</c:v>
                </c:pt>
                <c:pt idx="454">
                  <c:v>36427</c:v>
                </c:pt>
                <c:pt idx="455">
                  <c:v>36430</c:v>
                </c:pt>
                <c:pt idx="456">
                  <c:v>36431</c:v>
                </c:pt>
                <c:pt idx="457">
                  <c:v>36432</c:v>
                </c:pt>
                <c:pt idx="458">
                  <c:v>36433</c:v>
                </c:pt>
                <c:pt idx="459">
                  <c:v>36434</c:v>
                </c:pt>
                <c:pt idx="460">
                  <c:v>36437</c:v>
                </c:pt>
                <c:pt idx="461">
                  <c:v>36438</c:v>
                </c:pt>
                <c:pt idx="462">
                  <c:v>36439</c:v>
                </c:pt>
                <c:pt idx="463">
                  <c:v>36440</c:v>
                </c:pt>
                <c:pt idx="464">
                  <c:v>36441</c:v>
                </c:pt>
                <c:pt idx="465">
                  <c:v>36444</c:v>
                </c:pt>
                <c:pt idx="466">
                  <c:v>36445</c:v>
                </c:pt>
                <c:pt idx="467">
                  <c:v>36446</c:v>
                </c:pt>
                <c:pt idx="468">
                  <c:v>36447</c:v>
                </c:pt>
                <c:pt idx="469">
                  <c:v>36448</c:v>
                </c:pt>
                <c:pt idx="470">
                  <c:v>36451</c:v>
                </c:pt>
                <c:pt idx="471">
                  <c:v>36452</c:v>
                </c:pt>
                <c:pt idx="472">
                  <c:v>36453</c:v>
                </c:pt>
                <c:pt idx="473">
                  <c:v>36454</c:v>
                </c:pt>
                <c:pt idx="474">
                  <c:v>36455</c:v>
                </c:pt>
                <c:pt idx="475">
                  <c:v>36458</c:v>
                </c:pt>
                <c:pt idx="476">
                  <c:v>36459</c:v>
                </c:pt>
                <c:pt idx="477">
                  <c:v>36460</c:v>
                </c:pt>
                <c:pt idx="478">
                  <c:v>36461</c:v>
                </c:pt>
                <c:pt idx="479">
                  <c:v>36462</c:v>
                </c:pt>
                <c:pt idx="480">
                  <c:v>36464</c:v>
                </c:pt>
                <c:pt idx="481">
                  <c:v>36465</c:v>
                </c:pt>
                <c:pt idx="482">
                  <c:v>36466</c:v>
                </c:pt>
                <c:pt idx="483">
                  <c:v>36467</c:v>
                </c:pt>
                <c:pt idx="484">
                  <c:v>36468</c:v>
                </c:pt>
                <c:pt idx="485">
                  <c:v>36469</c:v>
                </c:pt>
                <c:pt idx="486">
                  <c:v>36472</c:v>
                </c:pt>
                <c:pt idx="487">
                  <c:v>36473</c:v>
                </c:pt>
                <c:pt idx="488">
                  <c:v>36474</c:v>
                </c:pt>
                <c:pt idx="489">
                  <c:v>36475</c:v>
                </c:pt>
                <c:pt idx="490">
                  <c:v>36476</c:v>
                </c:pt>
                <c:pt idx="491">
                  <c:v>36479</c:v>
                </c:pt>
                <c:pt idx="492">
                  <c:v>36480</c:v>
                </c:pt>
                <c:pt idx="493">
                  <c:v>36481</c:v>
                </c:pt>
                <c:pt idx="494">
                  <c:v>36482</c:v>
                </c:pt>
                <c:pt idx="495">
                  <c:v>36483</c:v>
                </c:pt>
                <c:pt idx="496">
                  <c:v>36486</c:v>
                </c:pt>
                <c:pt idx="497">
                  <c:v>36487</c:v>
                </c:pt>
                <c:pt idx="498">
                  <c:v>36488</c:v>
                </c:pt>
                <c:pt idx="499">
                  <c:v>36489</c:v>
                </c:pt>
                <c:pt idx="500">
                  <c:v>36490</c:v>
                </c:pt>
                <c:pt idx="501">
                  <c:v>36493</c:v>
                </c:pt>
                <c:pt idx="502">
                  <c:v>36494</c:v>
                </c:pt>
                <c:pt idx="503">
                  <c:v>36495</c:v>
                </c:pt>
                <c:pt idx="504">
                  <c:v>36496</c:v>
                </c:pt>
                <c:pt idx="505">
                  <c:v>36497</c:v>
                </c:pt>
                <c:pt idx="506">
                  <c:v>36500</c:v>
                </c:pt>
                <c:pt idx="507">
                  <c:v>36501</c:v>
                </c:pt>
                <c:pt idx="508">
                  <c:v>36502</c:v>
                </c:pt>
                <c:pt idx="509">
                  <c:v>36503</c:v>
                </c:pt>
                <c:pt idx="510">
                  <c:v>36504</c:v>
                </c:pt>
                <c:pt idx="511">
                  <c:v>36507</c:v>
                </c:pt>
                <c:pt idx="512">
                  <c:v>36508</c:v>
                </c:pt>
                <c:pt idx="513">
                  <c:v>36509</c:v>
                </c:pt>
                <c:pt idx="514">
                  <c:v>36510</c:v>
                </c:pt>
                <c:pt idx="515">
                  <c:v>36511</c:v>
                </c:pt>
                <c:pt idx="516">
                  <c:v>36514</c:v>
                </c:pt>
                <c:pt idx="517">
                  <c:v>36515</c:v>
                </c:pt>
                <c:pt idx="518">
                  <c:v>36516</c:v>
                </c:pt>
                <c:pt idx="519">
                  <c:v>36517</c:v>
                </c:pt>
                <c:pt idx="520">
                  <c:v>36518</c:v>
                </c:pt>
                <c:pt idx="521">
                  <c:v>36521</c:v>
                </c:pt>
                <c:pt idx="522">
                  <c:v>36522</c:v>
                </c:pt>
                <c:pt idx="523">
                  <c:v>36523</c:v>
                </c:pt>
                <c:pt idx="524">
                  <c:v>36524</c:v>
                </c:pt>
                <c:pt idx="525">
                  <c:v>36525</c:v>
                </c:pt>
                <c:pt idx="526">
                  <c:v>36528</c:v>
                </c:pt>
                <c:pt idx="527">
                  <c:v>36529</c:v>
                </c:pt>
                <c:pt idx="528">
                  <c:v>36530</c:v>
                </c:pt>
                <c:pt idx="529">
                  <c:v>36531</c:v>
                </c:pt>
                <c:pt idx="530">
                  <c:v>36532</c:v>
                </c:pt>
                <c:pt idx="531">
                  <c:v>36535</c:v>
                </c:pt>
                <c:pt idx="532">
                  <c:v>36536</c:v>
                </c:pt>
                <c:pt idx="533">
                  <c:v>36537</c:v>
                </c:pt>
                <c:pt idx="534">
                  <c:v>36538</c:v>
                </c:pt>
                <c:pt idx="535">
                  <c:v>36539</c:v>
                </c:pt>
                <c:pt idx="536">
                  <c:v>36542</c:v>
                </c:pt>
                <c:pt idx="537">
                  <c:v>36543</c:v>
                </c:pt>
                <c:pt idx="538">
                  <c:v>36544</c:v>
                </c:pt>
                <c:pt idx="539">
                  <c:v>36545</c:v>
                </c:pt>
                <c:pt idx="540">
                  <c:v>36546</c:v>
                </c:pt>
                <c:pt idx="541">
                  <c:v>36549</c:v>
                </c:pt>
                <c:pt idx="542">
                  <c:v>36550</c:v>
                </c:pt>
                <c:pt idx="543">
                  <c:v>36551</c:v>
                </c:pt>
                <c:pt idx="544">
                  <c:v>36552</c:v>
                </c:pt>
                <c:pt idx="545">
                  <c:v>36553</c:v>
                </c:pt>
                <c:pt idx="546">
                  <c:v>36556</c:v>
                </c:pt>
                <c:pt idx="547">
                  <c:v>36557</c:v>
                </c:pt>
                <c:pt idx="548">
                  <c:v>36558</c:v>
                </c:pt>
                <c:pt idx="549">
                  <c:v>36559</c:v>
                </c:pt>
                <c:pt idx="550">
                  <c:v>36560</c:v>
                </c:pt>
                <c:pt idx="551">
                  <c:v>36563</c:v>
                </c:pt>
                <c:pt idx="552">
                  <c:v>36564</c:v>
                </c:pt>
                <c:pt idx="553">
                  <c:v>36565</c:v>
                </c:pt>
                <c:pt idx="554">
                  <c:v>36566</c:v>
                </c:pt>
                <c:pt idx="555">
                  <c:v>36567</c:v>
                </c:pt>
                <c:pt idx="556">
                  <c:v>36570</c:v>
                </c:pt>
                <c:pt idx="557">
                  <c:v>36571</c:v>
                </c:pt>
                <c:pt idx="558">
                  <c:v>36572</c:v>
                </c:pt>
                <c:pt idx="559">
                  <c:v>36573</c:v>
                </c:pt>
                <c:pt idx="560">
                  <c:v>36574</c:v>
                </c:pt>
                <c:pt idx="561">
                  <c:v>36577</c:v>
                </c:pt>
                <c:pt idx="562">
                  <c:v>36578</c:v>
                </c:pt>
                <c:pt idx="563">
                  <c:v>36579</c:v>
                </c:pt>
                <c:pt idx="564">
                  <c:v>36580</c:v>
                </c:pt>
                <c:pt idx="565">
                  <c:v>36581</c:v>
                </c:pt>
                <c:pt idx="566">
                  <c:v>36584</c:v>
                </c:pt>
                <c:pt idx="567">
                  <c:v>36585</c:v>
                </c:pt>
                <c:pt idx="568">
                  <c:v>36586</c:v>
                </c:pt>
                <c:pt idx="569">
                  <c:v>36587</c:v>
                </c:pt>
                <c:pt idx="570">
                  <c:v>36588</c:v>
                </c:pt>
                <c:pt idx="571">
                  <c:v>36591</c:v>
                </c:pt>
                <c:pt idx="572">
                  <c:v>36592</c:v>
                </c:pt>
                <c:pt idx="573">
                  <c:v>36593</c:v>
                </c:pt>
                <c:pt idx="574">
                  <c:v>36594</c:v>
                </c:pt>
                <c:pt idx="575">
                  <c:v>36595</c:v>
                </c:pt>
                <c:pt idx="576">
                  <c:v>36598</c:v>
                </c:pt>
                <c:pt idx="577">
                  <c:v>36599</c:v>
                </c:pt>
                <c:pt idx="578">
                  <c:v>36600</c:v>
                </c:pt>
                <c:pt idx="579">
                  <c:v>36601</c:v>
                </c:pt>
                <c:pt idx="580">
                  <c:v>36602</c:v>
                </c:pt>
                <c:pt idx="581">
                  <c:v>36605</c:v>
                </c:pt>
                <c:pt idx="582">
                  <c:v>36606</c:v>
                </c:pt>
                <c:pt idx="583">
                  <c:v>36607</c:v>
                </c:pt>
                <c:pt idx="584">
                  <c:v>36608</c:v>
                </c:pt>
                <c:pt idx="585">
                  <c:v>36609</c:v>
                </c:pt>
                <c:pt idx="586">
                  <c:v>36612</c:v>
                </c:pt>
                <c:pt idx="587">
                  <c:v>36613</c:v>
                </c:pt>
                <c:pt idx="588">
                  <c:v>36614</c:v>
                </c:pt>
                <c:pt idx="589">
                  <c:v>36615</c:v>
                </c:pt>
                <c:pt idx="590">
                  <c:v>36616</c:v>
                </c:pt>
                <c:pt idx="591">
                  <c:v>36619</c:v>
                </c:pt>
                <c:pt idx="592">
                  <c:v>36620</c:v>
                </c:pt>
                <c:pt idx="593">
                  <c:v>36621</c:v>
                </c:pt>
                <c:pt idx="594">
                  <c:v>36622</c:v>
                </c:pt>
                <c:pt idx="595">
                  <c:v>36623</c:v>
                </c:pt>
                <c:pt idx="596">
                  <c:v>36626</c:v>
                </c:pt>
                <c:pt idx="597">
                  <c:v>36627</c:v>
                </c:pt>
                <c:pt idx="598">
                  <c:v>36628</c:v>
                </c:pt>
                <c:pt idx="599">
                  <c:v>36629</c:v>
                </c:pt>
                <c:pt idx="600">
                  <c:v>36630</c:v>
                </c:pt>
                <c:pt idx="601">
                  <c:v>36633</c:v>
                </c:pt>
                <c:pt idx="602">
                  <c:v>36634</c:v>
                </c:pt>
                <c:pt idx="603">
                  <c:v>36635</c:v>
                </c:pt>
                <c:pt idx="604">
                  <c:v>36636</c:v>
                </c:pt>
                <c:pt idx="605">
                  <c:v>36640</c:v>
                </c:pt>
                <c:pt idx="606">
                  <c:v>36641</c:v>
                </c:pt>
                <c:pt idx="607">
                  <c:v>36642</c:v>
                </c:pt>
                <c:pt idx="608">
                  <c:v>36643</c:v>
                </c:pt>
                <c:pt idx="609">
                  <c:v>36644</c:v>
                </c:pt>
                <c:pt idx="610">
                  <c:v>36646</c:v>
                </c:pt>
                <c:pt idx="611">
                  <c:v>36647</c:v>
                </c:pt>
                <c:pt idx="612">
                  <c:v>36648</c:v>
                </c:pt>
                <c:pt idx="613">
                  <c:v>36649</c:v>
                </c:pt>
                <c:pt idx="614">
                  <c:v>36650</c:v>
                </c:pt>
                <c:pt idx="615">
                  <c:v>36651</c:v>
                </c:pt>
                <c:pt idx="616">
                  <c:v>36654</c:v>
                </c:pt>
                <c:pt idx="617">
                  <c:v>36655</c:v>
                </c:pt>
                <c:pt idx="618">
                  <c:v>36656</c:v>
                </c:pt>
                <c:pt idx="619">
                  <c:v>36657</c:v>
                </c:pt>
                <c:pt idx="620">
                  <c:v>36658</c:v>
                </c:pt>
                <c:pt idx="621">
                  <c:v>36661</c:v>
                </c:pt>
                <c:pt idx="622">
                  <c:v>36662</c:v>
                </c:pt>
                <c:pt idx="623">
                  <c:v>36663</c:v>
                </c:pt>
                <c:pt idx="624">
                  <c:v>36664</c:v>
                </c:pt>
                <c:pt idx="625">
                  <c:v>36665</c:v>
                </c:pt>
                <c:pt idx="626">
                  <c:v>36668</c:v>
                </c:pt>
                <c:pt idx="627">
                  <c:v>36669</c:v>
                </c:pt>
                <c:pt idx="628">
                  <c:v>36670</c:v>
                </c:pt>
                <c:pt idx="629">
                  <c:v>36671</c:v>
                </c:pt>
                <c:pt idx="630">
                  <c:v>36672</c:v>
                </c:pt>
                <c:pt idx="631">
                  <c:v>36675</c:v>
                </c:pt>
                <c:pt idx="632">
                  <c:v>36676</c:v>
                </c:pt>
                <c:pt idx="633">
                  <c:v>36677</c:v>
                </c:pt>
                <c:pt idx="634">
                  <c:v>36678</c:v>
                </c:pt>
                <c:pt idx="635">
                  <c:v>36679</c:v>
                </c:pt>
                <c:pt idx="636">
                  <c:v>36682</c:v>
                </c:pt>
                <c:pt idx="637">
                  <c:v>36683</c:v>
                </c:pt>
                <c:pt idx="638">
                  <c:v>36684</c:v>
                </c:pt>
                <c:pt idx="639">
                  <c:v>36685</c:v>
                </c:pt>
                <c:pt idx="640">
                  <c:v>36686</c:v>
                </c:pt>
                <c:pt idx="641">
                  <c:v>36689</c:v>
                </c:pt>
                <c:pt idx="642">
                  <c:v>36690</c:v>
                </c:pt>
                <c:pt idx="643">
                  <c:v>36691</c:v>
                </c:pt>
                <c:pt idx="644">
                  <c:v>36692</c:v>
                </c:pt>
                <c:pt idx="645">
                  <c:v>36693</c:v>
                </c:pt>
                <c:pt idx="646">
                  <c:v>36696</c:v>
                </c:pt>
                <c:pt idx="647">
                  <c:v>36697</c:v>
                </c:pt>
                <c:pt idx="648">
                  <c:v>36698</c:v>
                </c:pt>
                <c:pt idx="649">
                  <c:v>36699</c:v>
                </c:pt>
                <c:pt idx="650">
                  <c:v>36700</c:v>
                </c:pt>
                <c:pt idx="651">
                  <c:v>36703</c:v>
                </c:pt>
                <c:pt idx="652">
                  <c:v>36704</c:v>
                </c:pt>
                <c:pt idx="653">
                  <c:v>36705</c:v>
                </c:pt>
                <c:pt idx="654">
                  <c:v>36706</c:v>
                </c:pt>
                <c:pt idx="655">
                  <c:v>36707</c:v>
                </c:pt>
                <c:pt idx="656">
                  <c:v>36710</c:v>
                </c:pt>
                <c:pt idx="657">
                  <c:v>36711</c:v>
                </c:pt>
                <c:pt idx="658">
                  <c:v>36712</c:v>
                </c:pt>
                <c:pt idx="659">
                  <c:v>36713</c:v>
                </c:pt>
                <c:pt idx="660">
                  <c:v>36714</c:v>
                </c:pt>
                <c:pt idx="661">
                  <c:v>36717</c:v>
                </c:pt>
                <c:pt idx="662">
                  <c:v>36718</c:v>
                </c:pt>
                <c:pt idx="663">
                  <c:v>36719</c:v>
                </c:pt>
                <c:pt idx="664">
                  <c:v>36720</c:v>
                </c:pt>
                <c:pt idx="665">
                  <c:v>36721</c:v>
                </c:pt>
                <c:pt idx="666">
                  <c:v>36724</c:v>
                </c:pt>
                <c:pt idx="667">
                  <c:v>36725</c:v>
                </c:pt>
                <c:pt idx="668">
                  <c:v>36726</c:v>
                </c:pt>
                <c:pt idx="669">
                  <c:v>36727</c:v>
                </c:pt>
                <c:pt idx="670">
                  <c:v>36728</c:v>
                </c:pt>
                <c:pt idx="671">
                  <c:v>36731</c:v>
                </c:pt>
                <c:pt idx="672">
                  <c:v>36732</c:v>
                </c:pt>
                <c:pt idx="673">
                  <c:v>36733</c:v>
                </c:pt>
                <c:pt idx="674">
                  <c:v>36734</c:v>
                </c:pt>
                <c:pt idx="675">
                  <c:v>36735</c:v>
                </c:pt>
                <c:pt idx="676">
                  <c:v>36738</c:v>
                </c:pt>
                <c:pt idx="677">
                  <c:v>36739</c:v>
                </c:pt>
                <c:pt idx="678">
                  <c:v>36740</c:v>
                </c:pt>
                <c:pt idx="679">
                  <c:v>36741</c:v>
                </c:pt>
                <c:pt idx="680">
                  <c:v>36742</c:v>
                </c:pt>
                <c:pt idx="681">
                  <c:v>36745</c:v>
                </c:pt>
                <c:pt idx="682">
                  <c:v>36746</c:v>
                </c:pt>
                <c:pt idx="683">
                  <c:v>36747</c:v>
                </c:pt>
                <c:pt idx="684">
                  <c:v>36748</c:v>
                </c:pt>
                <c:pt idx="685">
                  <c:v>36749</c:v>
                </c:pt>
                <c:pt idx="686">
                  <c:v>36752</c:v>
                </c:pt>
                <c:pt idx="687">
                  <c:v>36753</c:v>
                </c:pt>
                <c:pt idx="688">
                  <c:v>36754</c:v>
                </c:pt>
                <c:pt idx="689">
                  <c:v>36755</c:v>
                </c:pt>
                <c:pt idx="690">
                  <c:v>36756</c:v>
                </c:pt>
                <c:pt idx="691">
                  <c:v>36759</c:v>
                </c:pt>
                <c:pt idx="692">
                  <c:v>36760</c:v>
                </c:pt>
                <c:pt idx="693">
                  <c:v>36761</c:v>
                </c:pt>
                <c:pt idx="694">
                  <c:v>36762</c:v>
                </c:pt>
                <c:pt idx="695">
                  <c:v>36763</c:v>
                </c:pt>
                <c:pt idx="696">
                  <c:v>36766</c:v>
                </c:pt>
                <c:pt idx="697">
                  <c:v>36767</c:v>
                </c:pt>
                <c:pt idx="698">
                  <c:v>36768</c:v>
                </c:pt>
                <c:pt idx="699">
                  <c:v>36769</c:v>
                </c:pt>
                <c:pt idx="700">
                  <c:v>36770</c:v>
                </c:pt>
                <c:pt idx="701">
                  <c:v>36773</c:v>
                </c:pt>
                <c:pt idx="702">
                  <c:v>36774</c:v>
                </c:pt>
                <c:pt idx="703">
                  <c:v>36775</c:v>
                </c:pt>
                <c:pt idx="704">
                  <c:v>36776</c:v>
                </c:pt>
                <c:pt idx="705">
                  <c:v>36777</c:v>
                </c:pt>
                <c:pt idx="706">
                  <c:v>36780</c:v>
                </c:pt>
                <c:pt idx="707">
                  <c:v>36781</c:v>
                </c:pt>
                <c:pt idx="708">
                  <c:v>36782</c:v>
                </c:pt>
                <c:pt idx="709">
                  <c:v>36783</c:v>
                </c:pt>
                <c:pt idx="710">
                  <c:v>36784</c:v>
                </c:pt>
                <c:pt idx="711">
                  <c:v>36787</c:v>
                </c:pt>
                <c:pt idx="712">
                  <c:v>36788</c:v>
                </c:pt>
                <c:pt idx="713">
                  <c:v>36789</c:v>
                </c:pt>
                <c:pt idx="714">
                  <c:v>36790</c:v>
                </c:pt>
                <c:pt idx="715">
                  <c:v>36791</c:v>
                </c:pt>
                <c:pt idx="716">
                  <c:v>36794</c:v>
                </c:pt>
                <c:pt idx="717">
                  <c:v>36795</c:v>
                </c:pt>
                <c:pt idx="718">
                  <c:v>36796</c:v>
                </c:pt>
                <c:pt idx="719">
                  <c:v>36797</c:v>
                </c:pt>
                <c:pt idx="720">
                  <c:v>36798</c:v>
                </c:pt>
                <c:pt idx="721">
                  <c:v>36799</c:v>
                </c:pt>
                <c:pt idx="722">
                  <c:v>36801</c:v>
                </c:pt>
                <c:pt idx="723">
                  <c:v>36802</c:v>
                </c:pt>
                <c:pt idx="724">
                  <c:v>36803</c:v>
                </c:pt>
                <c:pt idx="725">
                  <c:v>36804</c:v>
                </c:pt>
                <c:pt idx="726">
                  <c:v>36805</c:v>
                </c:pt>
                <c:pt idx="727">
                  <c:v>36808</c:v>
                </c:pt>
                <c:pt idx="728">
                  <c:v>36809</c:v>
                </c:pt>
                <c:pt idx="729">
                  <c:v>36810</c:v>
                </c:pt>
                <c:pt idx="730">
                  <c:v>36811</c:v>
                </c:pt>
                <c:pt idx="731">
                  <c:v>36812</c:v>
                </c:pt>
                <c:pt idx="732">
                  <c:v>36815</c:v>
                </c:pt>
                <c:pt idx="733">
                  <c:v>36816</c:v>
                </c:pt>
                <c:pt idx="734">
                  <c:v>36817</c:v>
                </c:pt>
                <c:pt idx="735">
                  <c:v>36818</c:v>
                </c:pt>
                <c:pt idx="736">
                  <c:v>36819</c:v>
                </c:pt>
                <c:pt idx="737">
                  <c:v>36822</c:v>
                </c:pt>
                <c:pt idx="738">
                  <c:v>36823</c:v>
                </c:pt>
                <c:pt idx="739">
                  <c:v>36824</c:v>
                </c:pt>
                <c:pt idx="740">
                  <c:v>36825</c:v>
                </c:pt>
                <c:pt idx="741">
                  <c:v>36826</c:v>
                </c:pt>
                <c:pt idx="742">
                  <c:v>36829</c:v>
                </c:pt>
                <c:pt idx="743">
                  <c:v>36830</c:v>
                </c:pt>
                <c:pt idx="744">
                  <c:v>36831</c:v>
                </c:pt>
                <c:pt idx="745">
                  <c:v>36832</c:v>
                </c:pt>
                <c:pt idx="746">
                  <c:v>36833</c:v>
                </c:pt>
                <c:pt idx="747">
                  <c:v>36836</c:v>
                </c:pt>
                <c:pt idx="748">
                  <c:v>36837</c:v>
                </c:pt>
                <c:pt idx="749">
                  <c:v>36838</c:v>
                </c:pt>
                <c:pt idx="750">
                  <c:v>36839</c:v>
                </c:pt>
                <c:pt idx="751">
                  <c:v>36840</c:v>
                </c:pt>
                <c:pt idx="752">
                  <c:v>36843</c:v>
                </c:pt>
                <c:pt idx="753">
                  <c:v>36844</c:v>
                </c:pt>
                <c:pt idx="754">
                  <c:v>36845</c:v>
                </c:pt>
                <c:pt idx="755">
                  <c:v>36846</c:v>
                </c:pt>
                <c:pt idx="756">
                  <c:v>36847</c:v>
                </c:pt>
                <c:pt idx="757">
                  <c:v>36850</c:v>
                </c:pt>
                <c:pt idx="758">
                  <c:v>36851</c:v>
                </c:pt>
                <c:pt idx="759">
                  <c:v>36852</c:v>
                </c:pt>
                <c:pt idx="760">
                  <c:v>36853</c:v>
                </c:pt>
                <c:pt idx="761">
                  <c:v>36854</c:v>
                </c:pt>
                <c:pt idx="762">
                  <c:v>36857</c:v>
                </c:pt>
                <c:pt idx="763">
                  <c:v>36858</c:v>
                </c:pt>
                <c:pt idx="764">
                  <c:v>36859</c:v>
                </c:pt>
                <c:pt idx="765">
                  <c:v>36860</c:v>
                </c:pt>
                <c:pt idx="766">
                  <c:v>36861</c:v>
                </c:pt>
                <c:pt idx="767">
                  <c:v>36864</c:v>
                </c:pt>
                <c:pt idx="768">
                  <c:v>36865</c:v>
                </c:pt>
                <c:pt idx="769">
                  <c:v>36866</c:v>
                </c:pt>
                <c:pt idx="770">
                  <c:v>36867</c:v>
                </c:pt>
                <c:pt idx="771">
                  <c:v>36868</c:v>
                </c:pt>
                <c:pt idx="772">
                  <c:v>36871</c:v>
                </c:pt>
                <c:pt idx="773">
                  <c:v>36872</c:v>
                </c:pt>
                <c:pt idx="774">
                  <c:v>36873</c:v>
                </c:pt>
                <c:pt idx="775">
                  <c:v>36874</c:v>
                </c:pt>
                <c:pt idx="776">
                  <c:v>36875</c:v>
                </c:pt>
                <c:pt idx="777">
                  <c:v>36878</c:v>
                </c:pt>
                <c:pt idx="778">
                  <c:v>36879</c:v>
                </c:pt>
                <c:pt idx="779">
                  <c:v>36880</c:v>
                </c:pt>
                <c:pt idx="780">
                  <c:v>36881</c:v>
                </c:pt>
                <c:pt idx="781">
                  <c:v>36882</c:v>
                </c:pt>
                <c:pt idx="782">
                  <c:v>36886</c:v>
                </c:pt>
                <c:pt idx="783">
                  <c:v>36887</c:v>
                </c:pt>
                <c:pt idx="784">
                  <c:v>36888</c:v>
                </c:pt>
                <c:pt idx="785">
                  <c:v>36889</c:v>
                </c:pt>
                <c:pt idx="786">
                  <c:v>36891</c:v>
                </c:pt>
                <c:pt idx="787">
                  <c:v>36893</c:v>
                </c:pt>
                <c:pt idx="788">
                  <c:v>36894</c:v>
                </c:pt>
                <c:pt idx="789">
                  <c:v>36895</c:v>
                </c:pt>
                <c:pt idx="790">
                  <c:v>36896</c:v>
                </c:pt>
                <c:pt idx="791">
                  <c:v>36899</c:v>
                </c:pt>
                <c:pt idx="792">
                  <c:v>36900</c:v>
                </c:pt>
                <c:pt idx="793">
                  <c:v>36901</c:v>
                </c:pt>
                <c:pt idx="794">
                  <c:v>36902</c:v>
                </c:pt>
                <c:pt idx="795">
                  <c:v>36903</c:v>
                </c:pt>
                <c:pt idx="796">
                  <c:v>36906</c:v>
                </c:pt>
                <c:pt idx="797">
                  <c:v>36907</c:v>
                </c:pt>
                <c:pt idx="798">
                  <c:v>36908</c:v>
                </c:pt>
                <c:pt idx="799">
                  <c:v>36909</c:v>
                </c:pt>
                <c:pt idx="800">
                  <c:v>36910</c:v>
                </c:pt>
                <c:pt idx="801">
                  <c:v>36913</c:v>
                </c:pt>
                <c:pt idx="802">
                  <c:v>36914</c:v>
                </c:pt>
                <c:pt idx="803">
                  <c:v>36915</c:v>
                </c:pt>
                <c:pt idx="804">
                  <c:v>36916</c:v>
                </c:pt>
                <c:pt idx="805">
                  <c:v>36917</c:v>
                </c:pt>
                <c:pt idx="806">
                  <c:v>36920</c:v>
                </c:pt>
                <c:pt idx="807">
                  <c:v>36921</c:v>
                </c:pt>
                <c:pt idx="808">
                  <c:v>36922</c:v>
                </c:pt>
                <c:pt idx="809">
                  <c:v>36923</c:v>
                </c:pt>
                <c:pt idx="810">
                  <c:v>36924</c:v>
                </c:pt>
                <c:pt idx="811">
                  <c:v>36927</c:v>
                </c:pt>
                <c:pt idx="812">
                  <c:v>36928</c:v>
                </c:pt>
                <c:pt idx="813">
                  <c:v>36929</c:v>
                </c:pt>
                <c:pt idx="814">
                  <c:v>36930</c:v>
                </c:pt>
                <c:pt idx="815">
                  <c:v>36931</c:v>
                </c:pt>
                <c:pt idx="816">
                  <c:v>36934</c:v>
                </c:pt>
                <c:pt idx="817">
                  <c:v>36935</c:v>
                </c:pt>
                <c:pt idx="818">
                  <c:v>36936</c:v>
                </c:pt>
                <c:pt idx="819">
                  <c:v>36937</c:v>
                </c:pt>
                <c:pt idx="820">
                  <c:v>36938</c:v>
                </c:pt>
                <c:pt idx="821">
                  <c:v>36941</c:v>
                </c:pt>
                <c:pt idx="822">
                  <c:v>36942</c:v>
                </c:pt>
                <c:pt idx="823">
                  <c:v>36943</c:v>
                </c:pt>
                <c:pt idx="824">
                  <c:v>36944</c:v>
                </c:pt>
                <c:pt idx="825">
                  <c:v>36945</c:v>
                </c:pt>
                <c:pt idx="826">
                  <c:v>36948</c:v>
                </c:pt>
                <c:pt idx="827">
                  <c:v>36949</c:v>
                </c:pt>
                <c:pt idx="828">
                  <c:v>36950</c:v>
                </c:pt>
                <c:pt idx="829">
                  <c:v>36951</c:v>
                </c:pt>
                <c:pt idx="830">
                  <c:v>36952</c:v>
                </c:pt>
                <c:pt idx="831">
                  <c:v>36955</c:v>
                </c:pt>
                <c:pt idx="832">
                  <c:v>36956</c:v>
                </c:pt>
                <c:pt idx="833">
                  <c:v>36957</c:v>
                </c:pt>
                <c:pt idx="834">
                  <c:v>36958</c:v>
                </c:pt>
                <c:pt idx="835">
                  <c:v>36959</c:v>
                </c:pt>
                <c:pt idx="836">
                  <c:v>36962</c:v>
                </c:pt>
                <c:pt idx="837">
                  <c:v>36963</c:v>
                </c:pt>
                <c:pt idx="838">
                  <c:v>36964</c:v>
                </c:pt>
                <c:pt idx="839">
                  <c:v>36965</c:v>
                </c:pt>
                <c:pt idx="840">
                  <c:v>36966</c:v>
                </c:pt>
                <c:pt idx="841">
                  <c:v>36969</c:v>
                </c:pt>
                <c:pt idx="842">
                  <c:v>36970</c:v>
                </c:pt>
                <c:pt idx="843">
                  <c:v>36971</c:v>
                </c:pt>
                <c:pt idx="844">
                  <c:v>36972</c:v>
                </c:pt>
                <c:pt idx="845">
                  <c:v>36973</c:v>
                </c:pt>
                <c:pt idx="846">
                  <c:v>36976</c:v>
                </c:pt>
                <c:pt idx="847">
                  <c:v>36977</c:v>
                </c:pt>
                <c:pt idx="848">
                  <c:v>36978</c:v>
                </c:pt>
                <c:pt idx="849">
                  <c:v>36979</c:v>
                </c:pt>
                <c:pt idx="850">
                  <c:v>36980</c:v>
                </c:pt>
                <c:pt idx="851">
                  <c:v>36981</c:v>
                </c:pt>
                <c:pt idx="852">
                  <c:v>36983</c:v>
                </c:pt>
                <c:pt idx="853">
                  <c:v>36984</c:v>
                </c:pt>
                <c:pt idx="854">
                  <c:v>36985</c:v>
                </c:pt>
                <c:pt idx="855">
                  <c:v>36986</c:v>
                </c:pt>
                <c:pt idx="856">
                  <c:v>36987</c:v>
                </c:pt>
                <c:pt idx="857">
                  <c:v>36990</c:v>
                </c:pt>
                <c:pt idx="858">
                  <c:v>36991</c:v>
                </c:pt>
                <c:pt idx="859">
                  <c:v>36992</c:v>
                </c:pt>
                <c:pt idx="860">
                  <c:v>36993</c:v>
                </c:pt>
                <c:pt idx="861">
                  <c:v>36997</c:v>
                </c:pt>
                <c:pt idx="862">
                  <c:v>36998</c:v>
                </c:pt>
                <c:pt idx="863">
                  <c:v>36999</c:v>
                </c:pt>
                <c:pt idx="864">
                  <c:v>37000</c:v>
                </c:pt>
                <c:pt idx="865">
                  <c:v>37001</c:v>
                </c:pt>
                <c:pt idx="866">
                  <c:v>37004</c:v>
                </c:pt>
                <c:pt idx="867">
                  <c:v>37005</c:v>
                </c:pt>
                <c:pt idx="868">
                  <c:v>37006</c:v>
                </c:pt>
                <c:pt idx="869">
                  <c:v>37007</c:v>
                </c:pt>
                <c:pt idx="870">
                  <c:v>37008</c:v>
                </c:pt>
                <c:pt idx="871">
                  <c:v>37011</c:v>
                </c:pt>
                <c:pt idx="872">
                  <c:v>37012</c:v>
                </c:pt>
                <c:pt idx="873">
                  <c:v>37013</c:v>
                </c:pt>
                <c:pt idx="874">
                  <c:v>37014</c:v>
                </c:pt>
                <c:pt idx="875">
                  <c:v>37015</c:v>
                </c:pt>
                <c:pt idx="876">
                  <c:v>37018</c:v>
                </c:pt>
                <c:pt idx="877">
                  <c:v>37019</c:v>
                </c:pt>
                <c:pt idx="878">
                  <c:v>37020</c:v>
                </c:pt>
                <c:pt idx="879">
                  <c:v>37021</c:v>
                </c:pt>
                <c:pt idx="880">
                  <c:v>37022</c:v>
                </c:pt>
                <c:pt idx="881">
                  <c:v>37025</c:v>
                </c:pt>
                <c:pt idx="882">
                  <c:v>37026</c:v>
                </c:pt>
                <c:pt idx="883">
                  <c:v>37027</c:v>
                </c:pt>
                <c:pt idx="884">
                  <c:v>37028</c:v>
                </c:pt>
                <c:pt idx="885">
                  <c:v>37029</c:v>
                </c:pt>
                <c:pt idx="886">
                  <c:v>37032</c:v>
                </c:pt>
                <c:pt idx="887">
                  <c:v>37033</c:v>
                </c:pt>
                <c:pt idx="888">
                  <c:v>37034</c:v>
                </c:pt>
                <c:pt idx="889">
                  <c:v>37035</c:v>
                </c:pt>
                <c:pt idx="890">
                  <c:v>37036</c:v>
                </c:pt>
                <c:pt idx="891">
                  <c:v>37039</c:v>
                </c:pt>
                <c:pt idx="892">
                  <c:v>37040</c:v>
                </c:pt>
                <c:pt idx="893">
                  <c:v>37041</c:v>
                </c:pt>
                <c:pt idx="894">
                  <c:v>37042</c:v>
                </c:pt>
                <c:pt idx="895">
                  <c:v>37043</c:v>
                </c:pt>
                <c:pt idx="896">
                  <c:v>37046</c:v>
                </c:pt>
                <c:pt idx="897">
                  <c:v>37047</c:v>
                </c:pt>
                <c:pt idx="898">
                  <c:v>37048</c:v>
                </c:pt>
                <c:pt idx="899">
                  <c:v>37049</c:v>
                </c:pt>
                <c:pt idx="900">
                  <c:v>37050</c:v>
                </c:pt>
                <c:pt idx="901">
                  <c:v>37053</c:v>
                </c:pt>
                <c:pt idx="902">
                  <c:v>37054</c:v>
                </c:pt>
                <c:pt idx="903">
                  <c:v>37055</c:v>
                </c:pt>
                <c:pt idx="904">
                  <c:v>37056</c:v>
                </c:pt>
                <c:pt idx="905">
                  <c:v>37057</c:v>
                </c:pt>
                <c:pt idx="906">
                  <c:v>37060</c:v>
                </c:pt>
                <c:pt idx="907">
                  <c:v>37061</c:v>
                </c:pt>
                <c:pt idx="908">
                  <c:v>37062</c:v>
                </c:pt>
                <c:pt idx="909">
                  <c:v>37063</c:v>
                </c:pt>
                <c:pt idx="910">
                  <c:v>37064</c:v>
                </c:pt>
                <c:pt idx="911">
                  <c:v>37067</c:v>
                </c:pt>
                <c:pt idx="912">
                  <c:v>37068</c:v>
                </c:pt>
                <c:pt idx="913">
                  <c:v>37069</c:v>
                </c:pt>
                <c:pt idx="914">
                  <c:v>37070</c:v>
                </c:pt>
                <c:pt idx="915">
                  <c:v>37071</c:v>
                </c:pt>
                <c:pt idx="916">
                  <c:v>37072</c:v>
                </c:pt>
                <c:pt idx="917">
                  <c:v>37074</c:v>
                </c:pt>
                <c:pt idx="918">
                  <c:v>37075</c:v>
                </c:pt>
                <c:pt idx="919">
                  <c:v>37076</c:v>
                </c:pt>
                <c:pt idx="920">
                  <c:v>37077</c:v>
                </c:pt>
                <c:pt idx="921">
                  <c:v>37078</c:v>
                </c:pt>
                <c:pt idx="922">
                  <c:v>37081</c:v>
                </c:pt>
                <c:pt idx="923">
                  <c:v>37082</c:v>
                </c:pt>
                <c:pt idx="924">
                  <c:v>37083</c:v>
                </c:pt>
                <c:pt idx="925">
                  <c:v>37084</c:v>
                </c:pt>
                <c:pt idx="926">
                  <c:v>37085</c:v>
                </c:pt>
                <c:pt idx="927">
                  <c:v>37088</c:v>
                </c:pt>
                <c:pt idx="928">
                  <c:v>37089</c:v>
                </c:pt>
                <c:pt idx="929">
                  <c:v>37090</c:v>
                </c:pt>
                <c:pt idx="930">
                  <c:v>37091</c:v>
                </c:pt>
                <c:pt idx="931">
                  <c:v>37092</c:v>
                </c:pt>
                <c:pt idx="932">
                  <c:v>37095</c:v>
                </c:pt>
                <c:pt idx="933">
                  <c:v>37096</c:v>
                </c:pt>
                <c:pt idx="934">
                  <c:v>37097</c:v>
                </c:pt>
                <c:pt idx="935">
                  <c:v>37098</c:v>
                </c:pt>
                <c:pt idx="936">
                  <c:v>37099</c:v>
                </c:pt>
                <c:pt idx="937">
                  <c:v>37102</c:v>
                </c:pt>
                <c:pt idx="938">
                  <c:v>37103</c:v>
                </c:pt>
                <c:pt idx="939">
                  <c:v>37104</c:v>
                </c:pt>
                <c:pt idx="940">
                  <c:v>37105</c:v>
                </c:pt>
                <c:pt idx="941">
                  <c:v>37106</c:v>
                </c:pt>
                <c:pt idx="942">
                  <c:v>37109</c:v>
                </c:pt>
                <c:pt idx="943">
                  <c:v>37110</c:v>
                </c:pt>
                <c:pt idx="944">
                  <c:v>37111</c:v>
                </c:pt>
                <c:pt idx="945">
                  <c:v>37112</c:v>
                </c:pt>
                <c:pt idx="946">
                  <c:v>37113</c:v>
                </c:pt>
                <c:pt idx="947">
                  <c:v>37116</c:v>
                </c:pt>
                <c:pt idx="948">
                  <c:v>37117</c:v>
                </c:pt>
                <c:pt idx="949">
                  <c:v>37118</c:v>
                </c:pt>
                <c:pt idx="950">
                  <c:v>37119</c:v>
                </c:pt>
                <c:pt idx="951">
                  <c:v>37120</c:v>
                </c:pt>
                <c:pt idx="952">
                  <c:v>37123</c:v>
                </c:pt>
                <c:pt idx="953">
                  <c:v>37124</c:v>
                </c:pt>
                <c:pt idx="954">
                  <c:v>37125</c:v>
                </c:pt>
                <c:pt idx="955">
                  <c:v>37126</c:v>
                </c:pt>
                <c:pt idx="956">
                  <c:v>37127</c:v>
                </c:pt>
                <c:pt idx="957">
                  <c:v>37130</c:v>
                </c:pt>
                <c:pt idx="958">
                  <c:v>37131</c:v>
                </c:pt>
                <c:pt idx="959">
                  <c:v>37132</c:v>
                </c:pt>
                <c:pt idx="960">
                  <c:v>37133</c:v>
                </c:pt>
                <c:pt idx="961">
                  <c:v>37134</c:v>
                </c:pt>
                <c:pt idx="962">
                  <c:v>37137</c:v>
                </c:pt>
                <c:pt idx="963">
                  <c:v>37138</c:v>
                </c:pt>
                <c:pt idx="964">
                  <c:v>37139</c:v>
                </c:pt>
                <c:pt idx="965">
                  <c:v>37140</c:v>
                </c:pt>
                <c:pt idx="966">
                  <c:v>37141</c:v>
                </c:pt>
                <c:pt idx="967">
                  <c:v>37144</c:v>
                </c:pt>
                <c:pt idx="968">
                  <c:v>37148</c:v>
                </c:pt>
                <c:pt idx="969">
                  <c:v>37151</c:v>
                </c:pt>
                <c:pt idx="970">
                  <c:v>37152</c:v>
                </c:pt>
                <c:pt idx="971">
                  <c:v>37153</c:v>
                </c:pt>
                <c:pt idx="972">
                  <c:v>37154</c:v>
                </c:pt>
                <c:pt idx="973">
                  <c:v>37155</c:v>
                </c:pt>
                <c:pt idx="974">
                  <c:v>37158</c:v>
                </c:pt>
                <c:pt idx="975">
                  <c:v>37159</c:v>
                </c:pt>
                <c:pt idx="976">
                  <c:v>37160</c:v>
                </c:pt>
                <c:pt idx="977">
                  <c:v>37161</c:v>
                </c:pt>
                <c:pt idx="978">
                  <c:v>37162</c:v>
                </c:pt>
                <c:pt idx="979">
                  <c:v>37164</c:v>
                </c:pt>
                <c:pt idx="980">
                  <c:v>37165</c:v>
                </c:pt>
                <c:pt idx="981">
                  <c:v>37166</c:v>
                </c:pt>
                <c:pt idx="982">
                  <c:v>37167</c:v>
                </c:pt>
                <c:pt idx="983">
                  <c:v>37168</c:v>
                </c:pt>
                <c:pt idx="984">
                  <c:v>37169</c:v>
                </c:pt>
                <c:pt idx="985">
                  <c:v>37172</c:v>
                </c:pt>
                <c:pt idx="986">
                  <c:v>37173</c:v>
                </c:pt>
                <c:pt idx="987">
                  <c:v>37174</c:v>
                </c:pt>
                <c:pt idx="988">
                  <c:v>37175</c:v>
                </c:pt>
                <c:pt idx="989">
                  <c:v>37176</c:v>
                </c:pt>
                <c:pt idx="990">
                  <c:v>37179</c:v>
                </c:pt>
                <c:pt idx="991">
                  <c:v>37180</c:v>
                </c:pt>
                <c:pt idx="992">
                  <c:v>37181</c:v>
                </c:pt>
                <c:pt idx="993">
                  <c:v>37182</c:v>
                </c:pt>
                <c:pt idx="994">
                  <c:v>37183</c:v>
                </c:pt>
                <c:pt idx="995">
                  <c:v>37186</c:v>
                </c:pt>
                <c:pt idx="996">
                  <c:v>37187</c:v>
                </c:pt>
                <c:pt idx="997">
                  <c:v>37188</c:v>
                </c:pt>
                <c:pt idx="998">
                  <c:v>37189</c:v>
                </c:pt>
                <c:pt idx="999">
                  <c:v>37190</c:v>
                </c:pt>
                <c:pt idx="1000">
                  <c:v>37193</c:v>
                </c:pt>
                <c:pt idx="1001">
                  <c:v>37194</c:v>
                </c:pt>
                <c:pt idx="1002">
                  <c:v>37195</c:v>
                </c:pt>
                <c:pt idx="1003">
                  <c:v>37196</c:v>
                </c:pt>
                <c:pt idx="1004">
                  <c:v>37197</c:v>
                </c:pt>
                <c:pt idx="1005">
                  <c:v>37200</c:v>
                </c:pt>
                <c:pt idx="1006">
                  <c:v>37201</c:v>
                </c:pt>
                <c:pt idx="1007">
                  <c:v>37202</c:v>
                </c:pt>
                <c:pt idx="1008">
                  <c:v>37203</c:v>
                </c:pt>
                <c:pt idx="1009">
                  <c:v>37204</c:v>
                </c:pt>
                <c:pt idx="1010">
                  <c:v>37207</c:v>
                </c:pt>
                <c:pt idx="1011">
                  <c:v>37208</c:v>
                </c:pt>
                <c:pt idx="1012">
                  <c:v>37209</c:v>
                </c:pt>
                <c:pt idx="1013">
                  <c:v>37210</c:v>
                </c:pt>
                <c:pt idx="1014">
                  <c:v>37211</c:v>
                </c:pt>
                <c:pt idx="1015">
                  <c:v>37214</c:v>
                </c:pt>
                <c:pt idx="1016">
                  <c:v>37215</c:v>
                </c:pt>
                <c:pt idx="1017">
                  <c:v>37216</c:v>
                </c:pt>
                <c:pt idx="1018">
                  <c:v>37217</c:v>
                </c:pt>
                <c:pt idx="1019">
                  <c:v>37218</c:v>
                </c:pt>
                <c:pt idx="1020">
                  <c:v>37221</c:v>
                </c:pt>
                <c:pt idx="1021">
                  <c:v>37222</c:v>
                </c:pt>
                <c:pt idx="1022">
                  <c:v>37223</c:v>
                </c:pt>
                <c:pt idx="1023">
                  <c:v>37224</c:v>
                </c:pt>
                <c:pt idx="1024">
                  <c:v>37225</c:v>
                </c:pt>
                <c:pt idx="1025">
                  <c:v>37228</c:v>
                </c:pt>
                <c:pt idx="1026">
                  <c:v>37229</c:v>
                </c:pt>
                <c:pt idx="1027">
                  <c:v>37230</c:v>
                </c:pt>
                <c:pt idx="1028">
                  <c:v>37231</c:v>
                </c:pt>
                <c:pt idx="1029">
                  <c:v>37232</c:v>
                </c:pt>
                <c:pt idx="1030">
                  <c:v>37235</c:v>
                </c:pt>
                <c:pt idx="1031">
                  <c:v>37236</c:v>
                </c:pt>
                <c:pt idx="1032">
                  <c:v>37237</c:v>
                </c:pt>
                <c:pt idx="1033">
                  <c:v>37238</c:v>
                </c:pt>
                <c:pt idx="1034">
                  <c:v>37239</c:v>
                </c:pt>
                <c:pt idx="1035">
                  <c:v>37242</c:v>
                </c:pt>
                <c:pt idx="1036">
                  <c:v>37243</c:v>
                </c:pt>
                <c:pt idx="1037">
                  <c:v>37244</c:v>
                </c:pt>
                <c:pt idx="1038">
                  <c:v>37245</c:v>
                </c:pt>
                <c:pt idx="1039">
                  <c:v>37246</c:v>
                </c:pt>
                <c:pt idx="1040">
                  <c:v>37249</c:v>
                </c:pt>
                <c:pt idx="1041">
                  <c:v>37251</c:v>
                </c:pt>
                <c:pt idx="1042">
                  <c:v>37252</c:v>
                </c:pt>
                <c:pt idx="1043">
                  <c:v>37253</c:v>
                </c:pt>
                <c:pt idx="1044">
                  <c:v>37256</c:v>
                </c:pt>
                <c:pt idx="1045">
                  <c:v>37258</c:v>
                </c:pt>
                <c:pt idx="1046">
                  <c:v>37259</c:v>
                </c:pt>
                <c:pt idx="1047">
                  <c:v>37260</c:v>
                </c:pt>
                <c:pt idx="1048">
                  <c:v>37263</c:v>
                </c:pt>
                <c:pt idx="1049">
                  <c:v>37264</c:v>
                </c:pt>
                <c:pt idx="1050">
                  <c:v>37265</c:v>
                </c:pt>
                <c:pt idx="1051">
                  <c:v>37266</c:v>
                </c:pt>
                <c:pt idx="1052">
                  <c:v>37267</c:v>
                </c:pt>
                <c:pt idx="1053">
                  <c:v>37270</c:v>
                </c:pt>
                <c:pt idx="1054">
                  <c:v>37271</c:v>
                </c:pt>
                <c:pt idx="1055">
                  <c:v>37272</c:v>
                </c:pt>
                <c:pt idx="1056">
                  <c:v>37273</c:v>
                </c:pt>
                <c:pt idx="1057">
                  <c:v>37274</c:v>
                </c:pt>
                <c:pt idx="1058">
                  <c:v>37277</c:v>
                </c:pt>
                <c:pt idx="1059">
                  <c:v>37278</c:v>
                </c:pt>
                <c:pt idx="1060">
                  <c:v>37279</c:v>
                </c:pt>
                <c:pt idx="1061">
                  <c:v>37280</c:v>
                </c:pt>
                <c:pt idx="1062">
                  <c:v>37281</c:v>
                </c:pt>
                <c:pt idx="1063">
                  <c:v>37284</c:v>
                </c:pt>
                <c:pt idx="1064">
                  <c:v>37285</c:v>
                </c:pt>
                <c:pt idx="1065">
                  <c:v>37286</c:v>
                </c:pt>
                <c:pt idx="1066">
                  <c:v>37287</c:v>
                </c:pt>
                <c:pt idx="1067">
                  <c:v>37288</c:v>
                </c:pt>
                <c:pt idx="1068">
                  <c:v>37291</c:v>
                </c:pt>
                <c:pt idx="1069">
                  <c:v>37292</c:v>
                </c:pt>
                <c:pt idx="1070">
                  <c:v>37293</c:v>
                </c:pt>
                <c:pt idx="1071">
                  <c:v>37294</c:v>
                </c:pt>
                <c:pt idx="1072">
                  <c:v>37295</c:v>
                </c:pt>
                <c:pt idx="1073">
                  <c:v>37298</c:v>
                </c:pt>
                <c:pt idx="1074">
                  <c:v>37299</c:v>
                </c:pt>
                <c:pt idx="1075">
                  <c:v>37300</c:v>
                </c:pt>
                <c:pt idx="1076">
                  <c:v>37301</c:v>
                </c:pt>
                <c:pt idx="1077">
                  <c:v>37302</c:v>
                </c:pt>
                <c:pt idx="1078">
                  <c:v>37305</c:v>
                </c:pt>
                <c:pt idx="1079">
                  <c:v>37306</c:v>
                </c:pt>
                <c:pt idx="1080">
                  <c:v>37307</c:v>
                </c:pt>
                <c:pt idx="1081">
                  <c:v>37308</c:v>
                </c:pt>
                <c:pt idx="1082">
                  <c:v>37309</c:v>
                </c:pt>
                <c:pt idx="1083">
                  <c:v>37312</c:v>
                </c:pt>
                <c:pt idx="1084">
                  <c:v>37313</c:v>
                </c:pt>
                <c:pt idx="1085">
                  <c:v>37314</c:v>
                </c:pt>
                <c:pt idx="1086">
                  <c:v>37315</c:v>
                </c:pt>
                <c:pt idx="1087">
                  <c:v>37316</c:v>
                </c:pt>
                <c:pt idx="1088">
                  <c:v>37319</c:v>
                </c:pt>
                <c:pt idx="1089">
                  <c:v>37320</c:v>
                </c:pt>
                <c:pt idx="1090">
                  <c:v>37321</c:v>
                </c:pt>
                <c:pt idx="1091">
                  <c:v>37322</c:v>
                </c:pt>
                <c:pt idx="1092">
                  <c:v>37323</c:v>
                </c:pt>
                <c:pt idx="1093">
                  <c:v>37326</c:v>
                </c:pt>
                <c:pt idx="1094">
                  <c:v>37327</c:v>
                </c:pt>
                <c:pt idx="1095">
                  <c:v>37328</c:v>
                </c:pt>
                <c:pt idx="1096">
                  <c:v>37329</c:v>
                </c:pt>
                <c:pt idx="1097">
                  <c:v>37330</c:v>
                </c:pt>
                <c:pt idx="1098">
                  <c:v>37333</c:v>
                </c:pt>
                <c:pt idx="1099">
                  <c:v>37334</c:v>
                </c:pt>
                <c:pt idx="1100">
                  <c:v>37335</c:v>
                </c:pt>
                <c:pt idx="1101">
                  <c:v>37336</c:v>
                </c:pt>
                <c:pt idx="1102">
                  <c:v>37337</c:v>
                </c:pt>
                <c:pt idx="1103">
                  <c:v>37340</c:v>
                </c:pt>
                <c:pt idx="1104">
                  <c:v>37341</c:v>
                </c:pt>
                <c:pt idx="1105">
                  <c:v>37342</c:v>
                </c:pt>
                <c:pt idx="1106">
                  <c:v>37343</c:v>
                </c:pt>
                <c:pt idx="1107">
                  <c:v>37346</c:v>
                </c:pt>
                <c:pt idx="1108">
                  <c:v>37347</c:v>
                </c:pt>
                <c:pt idx="1109">
                  <c:v>37348</c:v>
                </c:pt>
                <c:pt idx="1110">
                  <c:v>37349</c:v>
                </c:pt>
                <c:pt idx="1111">
                  <c:v>37350</c:v>
                </c:pt>
                <c:pt idx="1112">
                  <c:v>37351</c:v>
                </c:pt>
                <c:pt idx="1113">
                  <c:v>37354</c:v>
                </c:pt>
                <c:pt idx="1114">
                  <c:v>37355</c:v>
                </c:pt>
                <c:pt idx="1115">
                  <c:v>37356</c:v>
                </c:pt>
                <c:pt idx="1116">
                  <c:v>37357</c:v>
                </c:pt>
                <c:pt idx="1117">
                  <c:v>37358</c:v>
                </c:pt>
                <c:pt idx="1118">
                  <c:v>37361</c:v>
                </c:pt>
                <c:pt idx="1119">
                  <c:v>37362</c:v>
                </c:pt>
                <c:pt idx="1120">
                  <c:v>37363</c:v>
                </c:pt>
                <c:pt idx="1121">
                  <c:v>37364</c:v>
                </c:pt>
                <c:pt idx="1122">
                  <c:v>37365</c:v>
                </c:pt>
                <c:pt idx="1123">
                  <c:v>37368</c:v>
                </c:pt>
                <c:pt idx="1124">
                  <c:v>37369</c:v>
                </c:pt>
                <c:pt idx="1125">
                  <c:v>37370</c:v>
                </c:pt>
                <c:pt idx="1126">
                  <c:v>37371</c:v>
                </c:pt>
                <c:pt idx="1127">
                  <c:v>37372</c:v>
                </c:pt>
                <c:pt idx="1128">
                  <c:v>37375</c:v>
                </c:pt>
                <c:pt idx="1129">
                  <c:v>37376</c:v>
                </c:pt>
                <c:pt idx="1130">
                  <c:v>37377</c:v>
                </c:pt>
                <c:pt idx="1131">
                  <c:v>37378</c:v>
                </c:pt>
                <c:pt idx="1132">
                  <c:v>37379</c:v>
                </c:pt>
                <c:pt idx="1133">
                  <c:v>37382</c:v>
                </c:pt>
                <c:pt idx="1134">
                  <c:v>37383</c:v>
                </c:pt>
                <c:pt idx="1135">
                  <c:v>37384</c:v>
                </c:pt>
                <c:pt idx="1136">
                  <c:v>37385</c:v>
                </c:pt>
                <c:pt idx="1137">
                  <c:v>37386</c:v>
                </c:pt>
                <c:pt idx="1138">
                  <c:v>37389</c:v>
                </c:pt>
                <c:pt idx="1139">
                  <c:v>37390</c:v>
                </c:pt>
                <c:pt idx="1140">
                  <c:v>37391</c:v>
                </c:pt>
                <c:pt idx="1141">
                  <c:v>37392</c:v>
                </c:pt>
                <c:pt idx="1142">
                  <c:v>37393</c:v>
                </c:pt>
                <c:pt idx="1143">
                  <c:v>37396</c:v>
                </c:pt>
                <c:pt idx="1144">
                  <c:v>37397</c:v>
                </c:pt>
                <c:pt idx="1145">
                  <c:v>37398</c:v>
                </c:pt>
                <c:pt idx="1146">
                  <c:v>37399</c:v>
                </c:pt>
                <c:pt idx="1147">
                  <c:v>37400</c:v>
                </c:pt>
                <c:pt idx="1148">
                  <c:v>37403</c:v>
                </c:pt>
                <c:pt idx="1149">
                  <c:v>37404</c:v>
                </c:pt>
                <c:pt idx="1150">
                  <c:v>37405</c:v>
                </c:pt>
                <c:pt idx="1151">
                  <c:v>37406</c:v>
                </c:pt>
                <c:pt idx="1152">
                  <c:v>37407</c:v>
                </c:pt>
                <c:pt idx="1153">
                  <c:v>37410</c:v>
                </c:pt>
                <c:pt idx="1154">
                  <c:v>37411</c:v>
                </c:pt>
                <c:pt idx="1155">
                  <c:v>37412</c:v>
                </c:pt>
                <c:pt idx="1156">
                  <c:v>37413</c:v>
                </c:pt>
                <c:pt idx="1157">
                  <c:v>37414</c:v>
                </c:pt>
                <c:pt idx="1158">
                  <c:v>37417</c:v>
                </c:pt>
                <c:pt idx="1159">
                  <c:v>37418</c:v>
                </c:pt>
                <c:pt idx="1160">
                  <c:v>37419</c:v>
                </c:pt>
                <c:pt idx="1161">
                  <c:v>37420</c:v>
                </c:pt>
                <c:pt idx="1162">
                  <c:v>37421</c:v>
                </c:pt>
                <c:pt idx="1163">
                  <c:v>37424</c:v>
                </c:pt>
                <c:pt idx="1164">
                  <c:v>37425</c:v>
                </c:pt>
                <c:pt idx="1165">
                  <c:v>37426</c:v>
                </c:pt>
                <c:pt idx="1166">
                  <c:v>37427</c:v>
                </c:pt>
                <c:pt idx="1167">
                  <c:v>37428</c:v>
                </c:pt>
                <c:pt idx="1168">
                  <c:v>37431</c:v>
                </c:pt>
                <c:pt idx="1169">
                  <c:v>37432</c:v>
                </c:pt>
                <c:pt idx="1170">
                  <c:v>37433</c:v>
                </c:pt>
                <c:pt idx="1171">
                  <c:v>37434</c:v>
                </c:pt>
                <c:pt idx="1172">
                  <c:v>37435</c:v>
                </c:pt>
                <c:pt idx="1173">
                  <c:v>37437</c:v>
                </c:pt>
                <c:pt idx="1174">
                  <c:v>37438</c:v>
                </c:pt>
                <c:pt idx="1175">
                  <c:v>37439</c:v>
                </c:pt>
                <c:pt idx="1176">
                  <c:v>37440</c:v>
                </c:pt>
                <c:pt idx="1177">
                  <c:v>37441</c:v>
                </c:pt>
                <c:pt idx="1178">
                  <c:v>37442</c:v>
                </c:pt>
                <c:pt idx="1179">
                  <c:v>37445</c:v>
                </c:pt>
                <c:pt idx="1180">
                  <c:v>37446</c:v>
                </c:pt>
                <c:pt idx="1181">
                  <c:v>37447</c:v>
                </c:pt>
                <c:pt idx="1182">
                  <c:v>37448</c:v>
                </c:pt>
                <c:pt idx="1183">
                  <c:v>37449</c:v>
                </c:pt>
                <c:pt idx="1184">
                  <c:v>37452</c:v>
                </c:pt>
                <c:pt idx="1185">
                  <c:v>37453</c:v>
                </c:pt>
                <c:pt idx="1186">
                  <c:v>37454</c:v>
                </c:pt>
                <c:pt idx="1187">
                  <c:v>37455</c:v>
                </c:pt>
                <c:pt idx="1188">
                  <c:v>37456</c:v>
                </c:pt>
                <c:pt idx="1189">
                  <c:v>37459</c:v>
                </c:pt>
                <c:pt idx="1190">
                  <c:v>37460</c:v>
                </c:pt>
                <c:pt idx="1191">
                  <c:v>37461</c:v>
                </c:pt>
                <c:pt idx="1192">
                  <c:v>37462</c:v>
                </c:pt>
                <c:pt idx="1193">
                  <c:v>37463</c:v>
                </c:pt>
                <c:pt idx="1194">
                  <c:v>37466</c:v>
                </c:pt>
                <c:pt idx="1195">
                  <c:v>37467</c:v>
                </c:pt>
                <c:pt idx="1196">
                  <c:v>37468</c:v>
                </c:pt>
                <c:pt idx="1197">
                  <c:v>37469</c:v>
                </c:pt>
                <c:pt idx="1198">
                  <c:v>37470</c:v>
                </c:pt>
                <c:pt idx="1199">
                  <c:v>37473</c:v>
                </c:pt>
                <c:pt idx="1200">
                  <c:v>37474</c:v>
                </c:pt>
                <c:pt idx="1201">
                  <c:v>37475</c:v>
                </c:pt>
                <c:pt idx="1202">
                  <c:v>37476</c:v>
                </c:pt>
                <c:pt idx="1203">
                  <c:v>37477</c:v>
                </c:pt>
                <c:pt idx="1204">
                  <c:v>37480</c:v>
                </c:pt>
                <c:pt idx="1205">
                  <c:v>37481</c:v>
                </c:pt>
                <c:pt idx="1206">
                  <c:v>37482</c:v>
                </c:pt>
                <c:pt idx="1207">
                  <c:v>37483</c:v>
                </c:pt>
                <c:pt idx="1208">
                  <c:v>37484</c:v>
                </c:pt>
                <c:pt idx="1209">
                  <c:v>37487</c:v>
                </c:pt>
                <c:pt idx="1210">
                  <c:v>37488</c:v>
                </c:pt>
                <c:pt idx="1211">
                  <c:v>37489</c:v>
                </c:pt>
                <c:pt idx="1212">
                  <c:v>37490</c:v>
                </c:pt>
                <c:pt idx="1213">
                  <c:v>37491</c:v>
                </c:pt>
                <c:pt idx="1214">
                  <c:v>37494</c:v>
                </c:pt>
                <c:pt idx="1215">
                  <c:v>37495</c:v>
                </c:pt>
                <c:pt idx="1216">
                  <c:v>37496</c:v>
                </c:pt>
                <c:pt idx="1217">
                  <c:v>37497</c:v>
                </c:pt>
                <c:pt idx="1218">
                  <c:v>37498</c:v>
                </c:pt>
                <c:pt idx="1219">
                  <c:v>37499</c:v>
                </c:pt>
                <c:pt idx="1220">
                  <c:v>37501</c:v>
                </c:pt>
                <c:pt idx="1221">
                  <c:v>37502</c:v>
                </c:pt>
                <c:pt idx="1222">
                  <c:v>37503</c:v>
                </c:pt>
                <c:pt idx="1223">
                  <c:v>37504</c:v>
                </c:pt>
                <c:pt idx="1224">
                  <c:v>37505</c:v>
                </c:pt>
                <c:pt idx="1225">
                  <c:v>37508</c:v>
                </c:pt>
                <c:pt idx="1226">
                  <c:v>37509</c:v>
                </c:pt>
                <c:pt idx="1227">
                  <c:v>37510</c:v>
                </c:pt>
                <c:pt idx="1228">
                  <c:v>37511</c:v>
                </c:pt>
                <c:pt idx="1229">
                  <c:v>37512</c:v>
                </c:pt>
                <c:pt idx="1230">
                  <c:v>37515</c:v>
                </c:pt>
                <c:pt idx="1231">
                  <c:v>37516</c:v>
                </c:pt>
                <c:pt idx="1232">
                  <c:v>37517</c:v>
                </c:pt>
                <c:pt idx="1233">
                  <c:v>37518</c:v>
                </c:pt>
                <c:pt idx="1234">
                  <c:v>37519</c:v>
                </c:pt>
                <c:pt idx="1235">
                  <c:v>37522</c:v>
                </c:pt>
                <c:pt idx="1236">
                  <c:v>37523</c:v>
                </c:pt>
                <c:pt idx="1237">
                  <c:v>37524</c:v>
                </c:pt>
                <c:pt idx="1238">
                  <c:v>37525</c:v>
                </c:pt>
                <c:pt idx="1239">
                  <c:v>37526</c:v>
                </c:pt>
                <c:pt idx="1240">
                  <c:v>37529</c:v>
                </c:pt>
                <c:pt idx="1241">
                  <c:v>37530</c:v>
                </c:pt>
                <c:pt idx="1242">
                  <c:v>37531</c:v>
                </c:pt>
                <c:pt idx="1243">
                  <c:v>37532</c:v>
                </c:pt>
                <c:pt idx="1244">
                  <c:v>37533</c:v>
                </c:pt>
                <c:pt idx="1245">
                  <c:v>37536</c:v>
                </c:pt>
                <c:pt idx="1246">
                  <c:v>37537</c:v>
                </c:pt>
                <c:pt idx="1247">
                  <c:v>37538</c:v>
                </c:pt>
                <c:pt idx="1248">
                  <c:v>37539</c:v>
                </c:pt>
                <c:pt idx="1249">
                  <c:v>37540</c:v>
                </c:pt>
                <c:pt idx="1250">
                  <c:v>37543</c:v>
                </c:pt>
                <c:pt idx="1251">
                  <c:v>37544</c:v>
                </c:pt>
                <c:pt idx="1252">
                  <c:v>37545</c:v>
                </c:pt>
                <c:pt idx="1253">
                  <c:v>37546</c:v>
                </c:pt>
                <c:pt idx="1254">
                  <c:v>37547</c:v>
                </c:pt>
                <c:pt idx="1255">
                  <c:v>37550</c:v>
                </c:pt>
                <c:pt idx="1256">
                  <c:v>37551</c:v>
                </c:pt>
                <c:pt idx="1257">
                  <c:v>37552</c:v>
                </c:pt>
                <c:pt idx="1258">
                  <c:v>37553</c:v>
                </c:pt>
                <c:pt idx="1259">
                  <c:v>37554</c:v>
                </c:pt>
                <c:pt idx="1260">
                  <c:v>37557</c:v>
                </c:pt>
                <c:pt idx="1261">
                  <c:v>37558</c:v>
                </c:pt>
                <c:pt idx="1262">
                  <c:v>37559</c:v>
                </c:pt>
                <c:pt idx="1263">
                  <c:v>37560</c:v>
                </c:pt>
                <c:pt idx="1264">
                  <c:v>37561</c:v>
                </c:pt>
                <c:pt idx="1265">
                  <c:v>37564</c:v>
                </c:pt>
                <c:pt idx="1266">
                  <c:v>37565</c:v>
                </c:pt>
                <c:pt idx="1267">
                  <c:v>37566</c:v>
                </c:pt>
                <c:pt idx="1268">
                  <c:v>37567</c:v>
                </c:pt>
                <c:pt idx="1269">
                  <c:v>37568</c:v>
                </c:pt>
                <c:pt idx="1270">
                  <c:v>37571</c:v>
                </c:pt>
                <c:pt idx="1271">
                  <c:v>37572</c:v>
                </c:pt>
                <c:pt idx="1272">
                  <c:v>37573</c:v>
                </c:pt>
                <c:pt idx="1273">
                  <c:v>37574</c:v>
                </c:pt>
                <c:pt idx="1274">
                  <c:v>37575</c:v>
                </c:pt>
                <c:pt idx="1275">
                  <c:v>37578</c:v>
                </c:pt>
                <c:pt idx="1276">
                  <c:v>37579</c:v>
                </c:pt>
                <c:pt idx="1277">
                  <c:v>37580</c:v>
                </c:pt>
                <c:pt idx="1278">
                  <c:v>37581</c:v>
                </c:pt>
                <c:pt idx="1279">
                  <c:v>37582</c:v>
                </c:pt>
                <c:pt idx="1280">
                  <c:v>37585</c:v>
                </c:pt>
                <c:pt idx="1281">
                  <c:v>37586</c:v>
                </c:pt>
                <c:pt idx="1282">
                  <c:v>37587</c:v>
                </c:pt>
                <c:pt idx="1283">
                  <c:v>37588</c:v>
                </c:pt>
                <c:pt idx="1284">
                  <c:v>37589</c:v>
                </c:pt>
                <c:pt idx="1285">
                  <c:v>37590</c:v>
                </c:pt>
                <c:pt idx="1286">
                  <c:v>37592</c:v>
                </c:pt>
                <c:pt idx="1287">
                  <c:v>37593</c:v>
                </c:pt>
                <c:pt idx="1288">
                  <c:v>37594</c:v>
                </c:pt>
                <c:pt idx="1289">
                  <c:v>37595</c:v>
                </c:pt>
                <c:pt idx="1290">
                  <c:v>37596</c:v>
                </c:pt>
                <c:pt idx="1291">
                  <c:v>37599</c:v>
                </c:pt>
                <c:pt idx="1292">
                  <c:v>37600</c:v>
                </c:pt>
                <c:pt idx="1293">
                  <c:v>37601</c:v>
                </c:pt>
                <c:pt idx="1294">
                  <c:v>37602</c:v>
                </c:pt>
                <c:pt idx="1295">
                  <c:v>37603</c:v>
                </c:pt>
                <c:pt idx="1296">
                  <c:v>37606</c:v>
                </c:pt>
                <c:pt idx="1297">
                  <c:v>37607</c:v>
                </c:pt>
                <c:pt idx="1298">
                  <c:v>37608</c:v>
                </c:pt>
                <c:pt idx="1299">
                  <c:v>37609</c:v>
                </c:pt>
                <c:pt idx="1300">
                  <c:v>37610</c:v>
                </c:pt>
                <c:pt idx="1301">
                  <c:v>37613</c:v>
                </c:pt>
                <c:pt idx="1302">
                  <c:v>37614</c:v>
                </c:pt>
                <c:pt idx="1303">
                  <c:v>37616</c:v>
                </c:pt>
                <c:pt idx="1304">
                  <c:v>37617</c:v>
                </c:pt>
                <c:pt idx="1305">
                  <c:v>37620</c:v>
                </c:pt>
                <c:pt idx="1306">
                  <c:v>37621</c:v>
                </c:pt>
                <c:pt idx="1307">
                  <c:v>37623</c:v>
                </c:pt>
                <c:pt idx="1308">
                  <c:v>37624</c:v>
                </c:pt>
                <c:pt idx="1309">
                  <c:v>37627</c:v>
                </c:pt>
                <c:pt idx="1310">
                  <c:v>37628</c:v>
                </c:pt>
                <c:pt idx="1311">
                  <c:v>37629</c:v>
                </c:pt>
                <c:pt idx="1312">
                  <c:v>37630</c:v>
                </c:pt>
                <c:pt idx="1313">
                  <c:v>37631</c:v>
                </c:pt>
                <c:pt idx="1314">
                  <c:v>37634</c:v>
                </c:pt>
                <c:pt idx="1315">
                  <c:v>37635</c:v>
                </c:pt>
                <c:pt idx="1316">
                  <c:v>37636</c:v>
                </c:pt>
                <c:pt idx="1317">
                  <c:v>37637</c:v>
                </c:pt>
                <c:pt idx="1318">
                  <c:v>37638</c:v>
                </c:pt>
                <c:pt idx="1319">
                  <c:v>37641</c:v>
                </c:pt>
                <c:pt idx="1320">
                  <c:v>37642</c:v>
                </c:pt>
                <c:pt idx="1321">
                  <c:v>37643</c:v>
                </c:pt>
                <c:pt idx="1322">
                  <c:v>37644</c:v>
                </c:pt>
                <c:pt idx="1323">
                  <c:v>37645</c:v>
                </c:pt>
                <c:pt idx="1324">
                  <c:v>37648</c:v>
                </c:pt>
                <c:pt idx="1325">
                  <c:v>37649</c:v>
                </c:pt>
                <c:pt idx="1326">
                  <c:v>37650</c:v>
                </c:pt>
                <c:pt idx="1327">
                  <c:v>37651</c:v>
                </c:pt>
                <c:pt idx="1328">
                  <c:v>37652</c:v>
                </c:pt>
                <c:pt idx="1329">
                  <c:v>37655</c:v>
                </c:pt>
                <c:pt idx="1330">
                  <c:v>37656</c:v>
                </c:pt>
                <c:pt idx="1331">
                  <c:v>37657</c:v>
                </c:pt>
                <c:pt idx="1332">
                  <c:v>37658</c:v>
                </c:pt>
                <c:pt idx="1333">
                  <c:v>37659</c:v>
                </c:pt>
                <c:pt idx="1334">
                  <c:v>37662</c:v>
                </c:pt>
                <c:pt idx="1335">
                  <c:v>37663</c:v>
                </c:pt>
                <c:pt idx="1336">
                  <c:v>37664</c:v>
                </c:pt>
                <c:pt idx="1337">
                  <c:v>37665</c:v>
                </c:pt>
                <c:pt idx="1338">
                  <c:v>37666</c:v>
                </c:pt>
                <c:pt idx="1339">
                  <c:v>37669</c:v>
                </c:pt>
                <c:pt idx="1340">
                  <c:v>37670</c:v>
                </c:pt>
                <c:pt idx="1341">
                  <c:v>37671</c:v>
                </c:pt>
                <c:pt idx="1342">
                  <c:v>37672</c:v>
                </c:pt>
                <c:pt idx="1343">
                  <c:v>37673</c:v>
                </c:pt>
                <c:pt idx="1344">
                  <c:v>37676</c:v>
                </c:pt>
                <c:pt idx="1345">
                  <c:v>37677</c:v>
                </c:pt>
                <c:pt idx="1346">
                  <c:v>37678</c:v>
                </c:pt>
                <c:pt idx="1347">
                  <c:v>37679</c:v>
                </c:pt>
                <c:pt idx="1348">
                  <c:v>37680</c:v>
                </c:pt>
                <c:pt idx="1349">
                  <c:v>37683</c:v>
                </c:pt>
                <c:pt idx="1350">
                  <c:v>37684</c:v>
                </c:pt>
                <c:pt idx="1351">
                  <c:v>37685</c:v>
                </c:pt>
                <c:pt idx="1352">
                  <c:v>37686</c:v>
                </c:pt>
                <c:pt idx="1353">
                  <c:v>37687</c:v>
                </c:pt>
                <c:pt idx="1354">
                  <c:v>37690</c:v>
                </c:pt>
                <c:pt idx="1355">
                  <c:v>37691</c:v>
                </c:pt>
                <c:pt idx="1356">
                  <c:v>37692</c:v>
                </c:pt>
                <c:pt idx="1357">
                  <c:v>37693</c:v>
                </c:pt>
                <c:pt idx="1358">
                  <c:v>37694</c:v>
                </c:pt>
                <c:pt idx="1359">
                  <c:v>37697</c:v>
                </c:pt>
                <c:pt idx="1360">
                  <c:v>37698</c:v>
                </c:pt>
                <c:pt idx="1361">
                  <c:v>37699</c:v>
                </c:pt>
                <c:pt idx="1362">
                  <c:v>37700</c:v>
                </c:pt>
                <c:pt idx="1363">
                  <c:v>37701</c:v>
                </c:pt>
                <c:pt idx="1364">
                  <c:v>37704</c:v>
                </c:pt>
                <c:pt idx="1365">
                  <c:v>37705</c:v>
                </c:pt>
                <c:pt idx="1366">
                  <c:v>37706</c:v>
                </c:pt>
                <c:pt idx="1367">
                  <c:v>37707</c:v>
                </c:pt>
                <c:pt idx="1368">
                  <c:v>37708</c:v>
                </c:pt>
                <c:pt idx="1369">
                  <c:v>37711</c:v>
                </c:pt>
                <c:pt idx="1370">
                  <c:v>37712</c:v>
                </c:pt>
                <c:pt idx="1371">
                  <c:v>37713</c:v>
                </c:pt>
                <c:pt idx="1372">
                  <c:v>37714</c:v>
                </c:pt>
                <c:pt idx="1373">
                  <c:v>37715</c:v>
                </c:pt>
                <c:pt idx="1374">
                  <c:v>37718</c:v>
                </c:pt>
                <c:pt idx="1375">
                  <c:v>37719</c:v>
                </c:pt>
                <c:pt idx="1376">
                  <c:v>37720</c:v>
                </c:pt>
                <c:pt idx="1377">
                  <c:v>37721</c:v>
                </c:pt>
                <c:pt idx="1378">
                  <c:v>37722</c:v>
                </c:pt>
                <c:pt idx="1379">
                  <c:v>37725</c:v>
                </c:pt>
                <c:pt idx="1380">
                  <c:v>37726</c:v>
                </c:pt>
                <c:pt idx="1381">
                  <c:v>37727</c:v>
                </c:pt>
                <c:pt idx="1382">
                  <c:v>37728</c:v>
                </c:pt>
                <c:pt idx="1383">
                  <c:v>37732</c:v>
                </c:pt>
                <c:pt idx="1384">
                  <c:v>37733</c:v>
                </c:pt>
                <c:pt idx="1385">
                  <c:v>37734</c:v>
                </c:pt>
                <c:pt idx="1386">
                  <c:v>37735</c:v>
                </c:pt>
                <c:pt idx="1387">
                  <c:v>37736</c:v>
                </c:pt>
                <c:pt idx="1388">
                  <c:v>37739</c:v>
                </c:pt>
                <c:pt idx="1389">
                  <c:v>37740</c:v>
                </c:pt>
                <c:pt idx="1390">
                  <c:v>37741</c:v>
                </c:pt>
                <c:pt idx="1391">
                  <c:v>37742</c:v>
                </c:pt>
                <c:pt idx="1392">
                  <c:v>37743</c:v>
                </c:pt>
                <c:pt idx="1393">
                  <c:v>37746</c:v>
                </c:pt>
                <c:pt idx="1394">
                  <c:v>37747</c:v>
                </c:pt>
                <c:pt idx="1395">
                  <c:v>37748</c:v>
                </c:pt>
                <c:pt idx="1396">
                  <c:v>37749</c:v>
                </c:pt>
                <c:pt idx="1397">
                  <c:v>37750</c:v>
                </c:pt>
                <c:pt idx="1398">
                  <c:v>37753</c:v>
                </c:pt>
                <c:pt idx="1399">
                  <c:v>37754</c:v>
                </c:pt>
                <c:pt idx="1400">
                  <c:v>37755</c:v>
                </c:pt>
                <c:pt idx="1401">
                  <c:v>37756</c:v>
                </c:pt>
                <c:pt idx="1402">
                  <c:v>37757</c:v>
                </c:pt>
                <c:pt idx="1403">
                  <c:v>37760</c:v>
                </c:pt>
                <c:pt idx="1404">
                  <c:v>37761</c:v>
                </c:pt>
                <c:pt idx="1405">
                  <c:v>37762</c:v>
                </c:pt>
                <c:pt idx="1406">
                  <c:v>37763</c:v>
                </c:pt>
                <c:pt idx="1407">
                  <c:v>37764</c:v>
                </c:pt>
                <c:pt idx="1408">
                  <c:v>37767</c:v>
                </c:pt>
                <c:pt idx="1409">
                  <c:v>37768</c:v>
                </c:pt>
                <c:pt idx="1410">
                  <c:v>37769</c:v>
                </c:pt>
                <c:pt idx="1411">
                  <c:v>37770</c:v>
                </c:pt>
                <c:pt idx="1412">
                  <c:v>37771</c:v>
                </c:pt>
                <c:pt idx="1413">
                  <c:v>37772</c:v>
                </c:pt>
                <c:pt idx="1414">
                  <c:v>37774</c:v>
                </c:pt>
                <c:pt idx="1415">
                  <c:v>37775</c:v>
                </c:pt>
                <c:pt idx="1416">
                  <c:v>37776</c:v>
                </c:pt>
                <c:pt idx="1417">
                  <c:v>37777</c:v>
                </c:pt>
                <c:pt idx="1418">
                  <c:v>37778</c:v>
                </c:pt>
                <c:pt idx="1419">
                  <c:v>37781</c:v>
                </c:pt>
                <c:pt idx="1420">
                  <c:v>37782</c:v>
                </c:pt>
                <c:pt idx="1421">
                  <c:v>37783</c:v>
                </c:pt>
                <c:pt idx="1422">
                  <c:v>37784</c:v>
                </c:pt>
                <c:pt idx="1423">
                  <c:v>37785</c:v>
                </c:pt>
                <c:pt idx="1424">
                  <c:v>37788</c:v>
                </c:pt>
                <c:pt idx="1425">
                  <c:v>37789</c:v>
                </c:pt>
                <c:pt idx="1426">
                  <c:v>37790</c:v>
                </c:pt>
                <c:pt idx="1427">
                  <c:v>37791</c:v>
                </c:pt>
                <c:pt idx="1428">
                  <c:v>37792</c:v>
                </c:pt>
                <c:pt idx="1429">
                  <c:v>37795</c:v>
                </c:pt>
                <c:pt idx="1430">
                  <c:v>37796</c:v>
                </c:pt>
                <c:pt idx="1431">
                  <c:v>37797</c:v>
                </c:pt>
                <c:pt idx="1432">
                  <c:v>37798</c:v>
                </c:pt>
                <c:pt idx="1433">
                  <c:v>37799</c:v>
                </c:pt>
                <c:pt idx="1434">
                  <c:v>37802</c:v>
                </c:pt>
                <c:pt idx="1435">
                  <c:v>37803</c:v>
                </c:pt>
                <c:pt idx="1436">
                  <c:v>37804</c:v>
                </c:pt>
                <c:pt idx="1437">
                  <c:v>37805</c:v>
                </c:pt>
                <c:pt idx="1438">
                  <c:v>37806</c:v>
                </c:pt>
                <c:pt idx="1439">
                  <c:v>37809</c:v>
                </c:pt>
                <c:pt idx="1440">
                  <c:v>37810</c:v>
                </c:pt>
                <c:pt idx="1441">
                  <c:v>37811</c:v>
                </c:pt>
                <c:pt idx="1442">
                  <c:v>37812</c:v>
                </c:pt>
                <c:pt idx="1443">
                  <c:v>37813</c:v>
                </c:pt>
                <c:pt idx="1444">
                  <c:v>37816</c:v>
                </c:pt>
                <c:pt idx="1445">
                  <c:v>37817</c:v>
                </c:pt>
                <c:pt idx="1446">
                  <c:v>37818</c:v>
                </c:pt>
                <c:pt idx="1447">
                  <c:v>37819</c:v>
                </c:pt>
                <c:pt idx="1448">
                  <c:v>37820</c:v>
                </c:pt>
                <c:pt idx="1449">
                  <c:v>37823</c:v>
                </c:pt>
                <c:pt idx="1450">
                  <c:v>37824</c:v>
                </c:pt>
                <c:pt idx="1451">
                  <c:v>37825</c:v>
                </c:pt>
                <c:pt idx="1452">
                  <c:v>37826</c:v>
                </c:pt>
                <c:pt idx="1453">
                  <c:v>37827</c:v>
                </c:pt>
                <c:pt idx="1454">
                  <c:v>37830</c:v>
                </c:pt>
                <c:pt idx="1455">
                  <c:v>37831</c:v>
                </c:pt>
                <c:pt idx="1456">
                  <c:v>37832</c:v>
                </c:pt>
                <c:pt idx="1457">
                  <c:v>37833</c:v>
                </c:pt>
                <c:pt idx="1458">
                  <c:v>37834</c:v>
                </c:pt>
                <c:pt idx="1459">
                  <c:v>37837</c:v>
                </c:pt>
                <c:pt idx="1460">
                  <c:v>37838</c:v>
                </c:pt>
                <c:pt idx="1461">
                  <c:v>37839</c:v>
                </c:pt>
                <c:pt idx="1462">
                  <c:v>37840</c:v>
                </c:pt>
                <c:pt idx="1463">
                  <c:v>37841</c:v>
                </c:pt>
                <c:pt idx="1464">
                  <c:v>37844</c:v>
                </c:pt>
                <c:pt idx="1465">
                  <c:v>37845</c:v>
                </c:pt>
                <c:pt idx="1466">
                  <c:v>37846</c:v>
                </c:pt>
                <c:pt idx="1467">
                  <c:v>37847</c:v>
                </c:pt>
                <c:pt idx="1468">
                  <c:v>37848</c:v>
                </c:pt>
                <c:pt idx="1469">
                  <c:v>37851</c:v>
                </c:pt>
                <c:pt idx="1470">
                  <c:v>37852</c:v>
                </c:pt>
                <c:pt idx="1471">
                  <c:v>37853</c:v>
                </c:pt>
                <c:pt idx="1472">
                  <c:v>37854</c:v>
                </c:pt>
                <c:pt idx="1473">
                  <c:v>37855</c:v>
                </c:pt>
                <c:pt idx="1474">
                  <c:v>37858</c:v>
                </c:pt>
                <c:pt idx="1475">
                  <c:v>37859</c:v>
                </c:pt>
                <c:pt idx="1476">
                  <c:v>37860</c:v>
                </c:pt>
                <c:pt idx="1477">
                  <c:v>37861</c:v>
                </c:pt>
                <c:pt idx="1478">
                  <c:v>37862</c:v>
                </c:pt>
                <c:pt idx="1479">
                  <c:v>37864</c:v>
                </c:pt>
                <c:pt idx="1480">
                  <c:v>37865</c:v>
                </c:pt>
                <c:pt idx="1481">
                  <c:v>37866</c:v>
                </c:pt>
                <c:pt idx="1482">
                  <c:v>37867</c:v>
                </c:pt>
                <c:pt idx="1483">
                  <c:v>37868</c:v>
                </c:pt>
                <c:pt idx="1484">
                  <c:v>37869</c:v>
                </c:pt>
                <c:pt idx="1485">
                  <c:v>37872</c:v>
                </c:pt>
                <c:pt idx="1486">
                  <c:v>37873</c:v>
                </c:pt>
                <c:pt idx="1487">
                  <c:v>37874</c:v>
                </c:pt>
                <c:pt idx="1488">
                  <c:v>37875</c:v>
                </c:pt>
                <c:pt idx="1489">
                  <c:v>37876</c:v>
                </c:pt>
                <c:pt idx="1490">
                  <c:v>37879</c:v>
                </c:pt>
                <c:pt idx="1491">
                  <c:v>37880</c:v>
                </c:pt>
                <c:pt idx="1492">
                  <c:v>37881</c:v>
                </c:pt>
                <c:pt idx="1493">
                  <c:v>37882</c:v>
                </c:pt>
                <c:pt idx="1494">
                  <c:v>37883</c:v>
                </c:pt>
                <c:pt idx="1495">
                  <c:v>37886</c:v>
                </c:pt>
                <c:pt idx="1496">
                  <c:v>37887</c:v>
                </c:pt>
                <c:pt idx="1497">
                  <c:v>37888</c:v>
                </c:pt>
                <c:pt idx="1498">
                  <c:v>37889</c:v>
                </c:pt>
                <c:pt idx="1499">
                  <c:v>37890</c:v>
                </c:pt>
                <c:pt idx="1500">
                  <c:v>37893</c:v>
                </c:pt>
                <c:pt idx="1501">
                  <c:v>37894</c:v>
                </c:pt>
                <c:pt idx="1502">
                  <c:v>37895</c:v>
                </c:pt>
                <c:pt idx="1503">
                  <c:v>37896</c:v>
                </c:pt>
                <c:pt idx="1504">
                  <c:v>37897</c:v>
                </c:pt>
                <c:pt idx="1505">
                  <c:v>37900</c:v>
                </c:pt>
                <c:pt idx="1506">
                  <c:v>37901</c:v>
                </c:pt>
                <c:pt idx="1507">
                  <c:v>37902</c:v>
                </c:pt>
                <c:pt idx="1508">
                  <c:v>37903</c:v>
                </c:pt>
                <c:pt idx="1509">
                  <c:v>37904</c:v>
                </c:pt>
                <c:pt idx="1510">
                  <c:v>37907</c:v>
                </c:pt>
                <c:pt idx="1511">
                  <c:v>37908</c:v>
                </c:pt>
                <c:pt idx="1512">
                  <c:v>37909</c:v>
                </c:pt>
                <c:pt idx="1513">
                  <c:v>37910</c:v>
                </c:pt>
                <c:pt idx="1514">
                  <c:v>37911</c:v>
                </c:pt>
                <c:pt idx="1515">
                  <c:v>37914</c:v>
                </c:pt>
                <c:pt idx="1516">
                  <c:v>37915</c:v>
                </c:pt>
                <c:pt idx="1517">
                  <c:v>37916</c:v>
                </c:pt>
                <c:pt idx="1518">
                  <c:v>37917</c:v>
                </c:pt>
                <c:pt idx="1519">
                  <c:v>37918</c:v>
                </c:pt>
                <c:pt idx="1520">
                  <c:v>37921</c:v>
                </c:pt>
                <c:pt idx="1521">
                  <c:v>37922</c:v>
                </c:pt>
                <c:pt idx="1522">
                  <c:v>37923</c:v>
                </c:pt>
                <c:pt idx="1523">
                  <c:v>37924</c:v>
                </c:pt>
                <c:pt idx="1524">
                  <c:v>37925</c:v>
                </c:pt>
                <c:pt idx="1525">
                  <c:v>37928</c:v>
                </c:pt>
                <c:pt idx="1526">
                  <c:v>37929</c:v>
                </c:pt>
                <c:pt idx="1527">
                  <c:v>37930</c:v>
                </c:pt>
                <c:pt idx="1528">
                  <c:v>37931</c:v>
                </c:pt>
                <c:pt idx="1529">
                  <c:v>37932</c:v>
                </c:pt>
                <c:pt idx="1530">
                  <c:v>37935</c:v>
                </c:pt>
                <c:pt idx="1531">
                  <c:v>37936</c:v>
                </c:pt>
                <c:pt idx="1532">
                  <c:v>37937</c:v>
                </c:pt>
                <c:pt idx="1533">
                  <c:v>37938</c:v>
                </c:pt>
                <c:pt idx="1534">
                  <c:v>37939</c:v>
                </c:pt>
                <c:pt idx="1535">
                  <c:v>37942</c:v>
                </c:pt>
                <c:pt idx="1536">
                  <c:v>37943</c:v>
                </c:pt>
                <c:pt idx="1537">
                  <c:v>37944</c:v>
                </c:pt>
                <c:pt idx="1538">
                  <c:v>37945</c:v>
                </c:pt>
                <c:pt idx="1539">
                  <c:v>37946</c:v>
                </c:pt>
                <c:pt idx="1540">
                  <c:v>37949</c:v>
                </c:pt>
                <c:pt idx="1541">
                  <c:v>37950</c:v>
                </c:pt>
                <c:pt idx="1542">
                  <c:v>37951</c:v>
                </c:pt>
                <c:pt idx="1543">
                  <c:v>37952</c:v>
                </c:pt>
                <c:pt idx="1544">
                  <c:v>37953</c:v>
                </c:pt>
                <c:pt idx="1545">
                  <c:v>37955</c:v>
                </c:pt>
                <c:pt idx="1546">
                  <c:v>37956</c:v>
                </c:pt>
                <c:pt idx="1547">
                  <c:v>37957</c:v>
                </c:pt>
                <c:pt idx="1548">
                  <c:v>37958</c:v>
                </c:pt>
                <c:pt idx="1549">
                  <c:v>37959</c:v>
                </c:pt>
                <c:pt idx="1550">
                  <c:v>37960</c:v>
                </c:pt>
                <c:pt idx="1551">
                  <c:v>37963</c:v>
                </c:pt>
                <c:pt idx="1552">
                  <c:v>37964</c:v>
                </c:pt>
                <c:pt idx="1553">
                  <c:v>37965</c:v>
                </c:pt>
                <c:pt idx="1554">
                  <c:v>37966</c:v>
                </c:pt>
                <c:pt idx="1555">
                  <c:v>37967</c:v>
                </c:pt>
                <c:pt idx="1556">
                  <c:v>37970</c:v>
                </c:pt>
                <c:pt idx="1557">
                  <c:v>37971</c:v>
                </c:pt>
                <c:pt idx="1558">
                  <c:v>37972</c:v>
                </c:pt>
                <c:pt idx="1559">
                  <c:v>37973</c:v>
                </c:pt>
                <c:pt idx="1560">
                  <c:v>37974</c:v>
                </c:pt>
                <c:pt idx="1561">
                  <c:v>37977</c:v>
                </c:pt>
                <c:pt idx="1562">
                  <c:v>37978</c:v>
                </c:pt>
                <c:pt idx="1563">
                  <c:v>37979</c:v>
                </c:pt>
                <c:pt idx="1564">
                  <c:v>37981</c:v>
                </c:pt>
                <c:pt idx="1565">
                  <c:v>37984</c:v>
                </c:pt>
                <c:pt idx="1566">
                  <c:v>37985</c:v>
                </c:pt>
                <c:pt idx="1567">
                  <c:v>37986</c:v>
                </c:pt>
                <c:pt idx="1568">
                  <c:v>37988</c:v>
                </c:pt>
                <c:pt idx="1569">
                  <c:v>37991</c:v>
                </c:pt>
                <c:pt idx="1570">
                  <c:v>37992</c:v>
                </c:pt>
                <c:pt idx="1571">
                  <c:v>37993</c:v>
                </c:pt>
                <c:pt idx="1572">
                  <c:v>37994</c:v>
                </c:pt>
                <c:pt idx="1573">
                  <c:v>37995</c:v>
                </c:pt>
                <c:pt idx="1574">
                  <c:v>37998</c:v>
                </c:pt>
                <c:pt idx="1575">
                  <c:v>37999</c:v>
                </c:pt>
                <c:pt idx="1576">
                  <c:v>38000</c:v>
                </c:pt>
                <c:pt idx="1577">
                  <c:v>38001</c:v>
                </c:pt>
                <c:pt idx="1578">
                  <c:v>38002</c:v>
                </c:pt>
                <c:pt idx="1579">
                  <c:v>38005</c:v>
                </c:pt>
                <c:pt idx="1580">
                  <c:v>38006</c:v>
                </c:pt>
                <c:pt idx="1581">
                  <c:v>38007</c:v>
                </c:pt>
                <c:pt idx="1582">
                  <c:v>38008</c:v>
                </c:pt>
                <c:pt idx="1583">
                  <c:v>38009</c:v>
                </c:pt>
                <c:pt idx="1584">
                  <c:v>38012</c:v>
                </c:pt>
                <c:pt idx="1585">
                  <c:v>38013</c:v>
                </c:pt>
                <c:pt idx="1586">
                  <c:v>38014</c:v>
                </c:pt>
                <c:pt idx="1587">
                  <c:v>38015</c:v>
                </c:pt>
                <c:pt idx="1588">
                  <c:v>38016</c:v>
                </c:pt>
                <c:pt idx="1589">
                  <c:v>38017</c:v>
                </c:pt>
                <c:pt idx="1590">
                  <c:v>38019</c:v>
                </c:pt>
                <c:pt idx="1591">
                  <c:v>38020</c:v>
                </c:pt>
                <c:pt idx="1592">
                  <c:v>38021</c:v>
                </c:pt>
                <c:pt idx="1593">
                  <c:v>38022</c:v>
                </c:pt>
                <c:pt idx="1594">
                  <c:v>38023</c:v>
                </c:pt>
                <c:pt idx="1595">
                  <c:v>38026</c:v>
                </c:pt>
                <c:pt idx="1596">
                  <c:v>38027</c:v>
                </c:pt>
                <c:pt idx="1597">
                  <c:v>38028</c:v>
                </c:pt>
                <c:pt idx="1598">
                  <c:v>38029</c:v>
                </c:pt>
                <c:pt idx="1599">
                  <c:v>38030</c:v>
                </c:pt>
                <c:pt idx="1600">
                  <c:v>38033</c:v>
                </c:pt>
                <c:pt idx="1601">
                  <c:v>38034</c:v>
                </c:pt>
                <c:pt idx="1602">
                  <c:v>38035</c:v>
                </c:pt>
                <c:pt idx="1603">
                  <c:v>38036</c:v>
                </c:pt>
                <c:pt idx="1604">
                  <c:v>38037</c:v>
                </c:pt>
                <c:pt idx="1605">
                  <c:v>38040</c:v>
                </c:pt>
                <c:pt idx="1606">
                  <c:v>38041</c:v>
                </c:pt>
                <c:pt idx="1607">
                  <c:v>38042</c:v>
                </c:pt>
                <c:pt idx="1608">
                  <c:v>38043</c:v>
                </c:pt>
                <c:pt idx="1609">
                  <c:v>38044</c:v>
                </c:pt>
                <c:pt idx="1610">
                  <c:v>38046</c:v>
                </c:pt>
                <c:pt idx="1611">
                  <c:v>38047</c:v>
                </c:pt>
                <c:pt idx="1612">
                  <c:v>38048</c:v>
                </c:pt>
                <c:pt idx="1613">
                  <c:v>38049</c:v>
                </c:pt>
                <c:pt idx="1614">
                  <c:v>38050</c:v>
                </c:pt>
                <c:pt idx="1615">
                  <c:v>38051</c:v>
                </c:pt>
                <c:pt idx="1616">
                  <c:v>38054</c:v>
                </c:pt>
                <c:pt idx="1617">
                  <c:v>38055</c:v>
                </c:pt>
                <c:pt idx="1618">
                  <c:v>38056</c:v>
                </c:pt>
                <c:pt idx="1619">
                  <c:v>38057</c:v>
                </c:pt>
                <c:pt idx="1620">
                  <c:v>38058</c:v>
                </c:pt>
                <c:pt idx="1621">
                  <c:v>38061</c:v>
                </c:pt>
                <c:pt idx="1622">
                  <c:v>38062</c:v>
                </c:pt>
                <c:pt idx="1623">
                  <c:v>38063</c:v>
                </c:pt>
                <c:pt idx="1624">
                  <c:v>38064</c:v>
                </c:pt>
                <c:pt idx="1625">
                  <c:v>38065</c:v>
                </c:pt>
                <c:pt idx="1626">
                  <c:v>38068</c:v>
                </c:pt>
                <c:pt idx="1627">
                  <c:v>38069</c:v>
                </c:pt>
                <c:pt idx="1628">
                  <c:v>38070</c:v>
                </c:pt>
                <c:pt idx="1629">
                  <c:v>38071</c:v>
                </c:pt>
                <c:pt idx="1630">
                  <c:v>38072</c:v>
                </c:pt>
                <c:pt idx="1631">
                  <c:v>38075</c:v>
                </c:pt>
                <c:pt idx="1632">
                  <c:v>38076</c:v>
                </c:pt>
                <c:pt idx="1633">
                  <c:v>38077</c:v>
                </c:pt>
                <c:pt idx="1634">
                  <c:v>38078</c:v>
                </c:pt>
                <c:pt idx="1635">
                  <c:v>38079</c:v>
                </c:pt>
                <c:pt idx="1636">
                  <c:v>38082</c:v>
                </c:pt>
                <c:pt idx="1637">
                  <c:v>38083</c:v>
                </c:pt>
                <c:pt idx="1638">
                  <c:v>38084</c:v>
                </c:pt>
                <c:pt idx="1639">
                  <c:v>38085</c:v>
                </c:pt>
                <c:pt idx="1640">
                  <c:v>38089</c:v>
                </c:pt>
                <c:pt idx="1641">
                  <c:v>38090</c:v>
                </c:pt>
                <c:pt idx="1642">
                  <c:v>38091</c:v>
                </c:pt>
                <c:pt idx="1643">
                  <c:v>38092</c:v>
                </c:pt>
                <c:pt idx="1644">
                  <c:v>38093</c:v>
                </c:pt>
                <c:pt idx="1645">
                  <c:v>38096</c:v>
                </c:pt>
                <c:pt idx="1646">
                  <c:v>38097</c:v>
                </c:pt>
                <c:pt idx="1647">
                  <c:v>38098</c:v>
                </c:pt>
                <c:pt idx="1648">
                  <c:v>38099</c:v>
                </c:pt>
                <c:pt idx="1649">
                  <c:v>38100</c:v>
                </c:pt>
                <c:pt idx="1650">
                  <c:v>38103</c:v>
                </c:pt>
                <c:pt idx="1651">
                  <c:v>38104</c:v>
                </c:pt>
                <c:pt idx="1652">
                  <c:v>38105</c:v>
                </c:pt>
                <c:pt idx="1653">
                  <c:v>38106</c:v>
                </c:pt>
                <c:pt idx="1654">
                  <c:v>38107</c:v>
                </c:pt>
                <c:pt idx="1655">
                  <c:v>38110</c:v>
                </c:pt>
                <c:pt idx="1656">
                  <c:v>38111</c:v>
                </c:pt>
                <c:pt idx="1657">
                  <c:v>38112</c:v>
                </c:pt>
                <c:pt idx="1658">
                  <c:v>38113</c:v>
                </c:pt>
                <c:pt idx="1659">
                  <c:v>38114</c:v>
                </c:pt>
                <c:pt idx="1660">
                  <c:v>38117</c:v>
                </c:pt>
                <c:pt idx="1661">
                  <c:v>38118</c:v>
                </c:pt>
                <c:pt idx="1662">
                  <c:v>38119</c:v>
                </c:pt>
                <c:pt idx="1663">
                  <c:v>38120</c:v>
                </c:pt>
                <c:pt idx="1664">
                  <c:v>38121</c:v>
                </c:pt>
                <c:pt idx="1665">
                  <c:v>38124</c:v>
                </c:pt>
                <c:pt idx="1666">
                  <c:v>38125</c:v>
                </c:pt>
                <c:pt idx="1667">
                  <c:v>38126</c:v>
                </c:pt>
                <c:pt idx="1668">
                  <c:v>38127</c:v>
                </c:pt>
                <c:pt idx="1669">
                  <c:v>38128</c:v>
                </c:pt>
                <c:pt idx="1670">
                  <c:v>38131</c:v>
                </c:pt>
                <c:pt idx="1671">
                  <c:v>38132</c:v>
                </c:pt>
                <c:pt idx="1672">
                  <c:v>38133</c:v>
                </c:pt>
                <c:pt idx="1673">
                  <c:v>38134</c:v>
                </c:pt>
                <c:pt idx="1674">
                  <c:v>38135</c:v>
                </c:pt>
                <c:pt idx="1675">
                  <c:v>38138</c:v>
                </c:pt>
                <c:pt idx="1676">
                  <c:v>38139</c:v>
                </c:pt>
                <c:pt idx="1677">
                  <c:v>38140</c:v>
                </c:pt>
                <c:pt idx="1678">
                  <c:v>38141</c:v>
                </c:pt>
                <c:pt idx="1679">
                  <c:v>38142</c:v>
                </c:pt>
                <c:pt idx="1680">
                  <c:v>38145</c:v>
                </c:pt>
                <c:pt idx="1681">
                  <c:v>38146</c:v>
                </c:pt>
                <c:pt idx="1682">
                  <c:v>38147</c:v>
                </c:pt>
                <c:pt idx="1683">
                  <c:v>38148</c:v>
                </c:pt>
                <c:pt idx="1684">
                  <c:v>38149</c:v>
                </c:pt>
                <c:pt idx="1685">
                  <c:v>38152</c:v>
                </c:pt>
                <c:pt idx="1686">
                  <c:v>38153</c:v>
                </c:pt>
                <c:pt idx="1687">
                  <c:v>38154</c:v>
                </c:pt>
                <c:pt idx="1688">
                  <c:v>38155</c:v>
                </c:pt>
                <c:pt idx="1689">
                  <c:v>38156</c:v>
                </c:pt>
                <c:pt idx="1690">
                  <c:v>38159</c:v>
                </c:pt>
                <c:pt idx="1691">
                  <c:v>38160</c:v>
                </c:pt>
                <c:pt idx="1692">
                  <c:v>38161</c:v>
                </c:pt>
                <c:pt idx="1693">
                  <c:v>38162</c:v>
                </c:pt>
                <c:pt idx="1694">
                  <c:v>38163</c:v>
                </c:pt>
                <c:pt idx="1695">
                  <c:v>38166</c:v>
                </c:pt>
                <c:pt idx="1696">
                  <c:v>38167</c:v>
                </c:pt>
                <c:pt idx="1697">
                  <c:v>38168</c:v>
                </c:pt>
                <c:pt idx="1698">
                  <c:v>38169</c:v>
                </c:pt>
                <c:pt idx="1699">
                  <c:v>38170</c:v>
                </c:pt>
                <c:pt idx="1700">
                  <c:v>38173</c:v>
                </c:pt>
                <c:pt idx="1701">
                  <c:v>38174</c:v>
                </c:pt>
                <c:pt idx="1702">
                  <c:v>38175</c:v>
                </c:pt>
                <c:pt idx="1703">
                  <c:v>38176</c:v>
                </c:pt>
                <c:pt idx="1704">
                  <c:v>38177</c:v>
                </c:pt>
                <c:pt idx="1705">
                  <c:v>38180</c:v>
                </c:pt>
                <c:pt idx="1706">
                  <c:v>38181</c:v>
                </c:pt>
                <c:pt idx="1707">
                  <c:v>38182</c:v>
                </c:pt>
                <c:pt idx="1708">
                  <c:v>38183</c:v>
                </c:pt>
                <c:pt idx="1709">
                  <c:v>38184</c:v>
                </c:pt>
                <c:pt idx="1710">
                  <c:v>38187</c:v>
                </c:pt>
                <c:pt idx="1711">
                  <c:v>38188</c:v>
                </c:pt>
                <c:pt idx="1712">
                  <c:v>38189</c:v>
                </c:pt>
                <c:pt idx="1713">
                  <c:v>38190</c:v>
                </c:pt>
                <c:pt idx="1714">
                  <c:v>38191</c:v>
                </c:pt>
                <c:pt idx="1715">
                  <c:v>38194</c:v>
                </c:pt>
                <c:pt idx="1716">
                  <c:v>38195</c:v>
                </c:pt>
                <c:pt idx="1717">
                  <c:v>38196</c:v>
                </c:pt>
                <c:pt idx="1718">
                  <c:v>38197</c:v>
                </c:pt>
                <c:pt idx="1719">
                  <c:v>38198</c:v>
                </c:pt>
                <c:pt idx="1720">
                  <c:v>38199</c:v>
                </c:pt>
                <c:pt idx="1721">
                  <c:v>38201</c:v>
                </c:pt>
                <c:pt idx="1722">
                  <c:v>38202</c:v>
                </c:pt>
                <c:pt idx="1723">
                  <c:v>38203</c:v>
                </c:pt>
                <c:pt idx="1724">
                  <c:v>38204</c:v>
                </c:pt>
                <c:pt idx="1725">
                  <c:v>38205</c:v>
                </c:pt>
                <c:pt idx="1726">
                  <c:v>38208</c:v>
                </c:pt>
                <c:pt idx="1727">
                  <c:v>38209</c:v>
                </c:pt>
                <c:pt idx="1728">
                  <c:v>38210</c:v>
                </c:pt>
                <c:pt idx="1729">
                  <c:v>38211</c:v>
                </c:pt>
                <c:pt idx="1730">
                  <c:v>38212</c:v>
                </c:pt>
                <c:pt idx="1731">
                  <c:v>38215</c:v>
                </c:pt>
                <c:pt idx="1732">
                  <c:v>38216</c:v>
                </c:pt>
                <c:pt idx="1733">
                  <c:v>38217</c:v>
                </c:pt>
                <c:pt idx="1734">
                  <c:v>38218</c:v>
                </c:pt>
                <c:pt idx="1735">
                  <c:v>38219</c:v>
                </c:pt>
                <c:pt idx="1736">
                  <c:v>38222</c:v>
                </c:pt>
                <c:pt idx="1737">
                  <c:v>38223</c:v>
                </c:pt>
                <c:pt idx="1738">
                  <c:v>38224</c:v>
                </c:pt>
                <c:pt idx="1739">
                  <c:v>38225</c:v>
                </c:pt>
                <c:pt idx="1740">
                  <c:v>38226</c:v>
                </c:pt>
                <c:pt idx="1741">
                  <c:v>38229</c:v>
                </c:pt>
                <c:pt idx="1742">
                  <c:v>38230</c:v>
                </c:pt>
                <c:pt idx="1743">
                  <c:v>38231</c:v>
                </c:pt>
                <c:pt idx="1744">
                  <c:v>38232</c:v>
                </c:pt>
                <c:pt idx="1745">
                  <c:v>38233</c:v>
                </c:pt>
                <c:pt idx="1746">
                  <c:v>38236</c:v>
                </c:pt>
                <c:pt idx="1747">
                  <c:v>38237</c:v>
                </c:pt>
                <c:pt idx="1748">
                  <c:v>38238</c:v>
                </c:pt>
                <c:pt idx="1749">
                  <c:v>38239</c:v>
                </c:pt>
                <c:pt idx="1750">
                  <c:v>38240</c:v>
                </c:pt>
                <c:pt idx="1751">
                  <c:v>38243</c:v>
                </c:pt>
                <c:pt idx="1752">
                  <c:v>38244</c:v>
                </c:pt>
                <c:pt idx="1753">
                  <c:v>38245</c:v>
                </c:pt>
                <c:pt idx="1754">
                  <c:v>38246</c:v>
                </c:pt>
                <c:pt idx="1755">
                  <c:v>38247</c:v>
                </c:pt>
                <c:pt idx="1756">
                  <c:v>38250</c:v>
                </c:pt>
                <c:pt idx="1757">
                  <c:v>38251</c:v>
                </c:pt>
                <c:pt idx="1758">
                  <c:v>38252</c:v>
                </c:pt>
                <c:pt idx="1759">
                  <c:v>38253</c:v>
                </c:pt>
                <c:pt idx="1760">
                  <c:v>38254</c:v>
                </c:pt>
                <c:pt idx="1761">
                  <c:v>38257</c:v>
                </c:pt>
                <c:pt idx="1762">
                  <c:v>38258</c:v>
                </c:pt>
                <c:pt idx="1763">
                  <c:v>38259</c:v>
                </c:pt>
                <c:pt idx="1764">
                  <c:v>38260</c:v>
                </c:pt>
                <c:pt idx="1765">
                  <c:v>38261</c:v>
                </c:pt>
                <c:pt idx="1766">
                  <c:v>38264</c:v>
                </c:pt>
                <c:pt idx="1767">
                  <c:v>38265</c:v>
                </c:pt>
                <c:pt idx="1768">
                  <c:v>38266</c:v>
                </c:pt>
                <c:pt idx="1769">
                  <c:v>38267</c:v>
                </c:pt>
                <c:pt idx="1770">
                  <c:v>38268</c:v>
                </c:pt>
                <c:pt idx="1771">
                  <c:v>38271</c:v>
                </c:pt>
                <c:pt idx="1772">
                  <c:v>38272</c:v>
                </c:pt>
                <c:pt idx="1773">
                  <c:v>38273</c:v>
                </c:pt>
                <c:pt idx="1774">
                  <c:v>38274</c:v>
                </c:pt>
                <c:pt idx="1775">
                  <c:v>38275</c:v>
                </c:pt>
                <c:pt idx="1776">
                  <c:v>38278</c:v>
                </c:pt>
                <c:pt idx="1777">
                  <c:v>38279</c:v>
                </c:pt>
                <c:pt idx="1778">
                  <c:v>38280</c:v>
                </c:pt>
                <c:pt idx="1779">
                  <c:v>38281</c:v>
                </c:pt>
                <c:pt idx="1780">
                  <c:v>38282</c:v>
                </c:pt>
                <c:pt idx="1781">
                  <c:v>38285</c:v>
                </c:pt>
                <c:pt idx="1782">
                  <c:v>38286</c:v>
                </c:pt>
                <c:pt idx="1783">
                  <c:v>38287</c:v>
                </c:pt>
                <c:pt idx="1784">
                  <c:v>38288</c:v>
                </c:pt>
                <c:pt idx="1785">
                  <c:v>38289</c:v>
                </c:pt>
                <c:pt idx="1786">
                  <c:v>38291</c:v>
                </c:pt>
                <c:pt idx="1787">
                  <c:v>38292</c:v>
                </c:pt>
                <c:pt idx="1788">
                  <c:v>38293</c:v>
                </c:pt>
                <c:pt idx="1789">
                  <c:v>38294</c:v>
                </c:pt>
                <c:pt idx="1790">
                  <c:v>38295</c:v>
                </c:pt>
                <c:pt idx="1791">
                  <c:v>38296</c:v>
                </c:pt>
                <c:pt idx="1792">
                  <c:v>38299</c:v>
                </c:pt>
                <c:pt idx="1793">
                  <c:v>38300</c:v>
                </c:pt>
                <c:pt idx="1794">
                  <c:v>38301</c:v>
                </c:pt>
                <c:pt idx="1795">
                  <c:v>38302</c:v>
                </c:pt>
                <c:pt idx="1796">
                  <c:v>38303</c:v>
                </c:pt>
                <c:pt idx="1797">
                  <c:v>38306</c:v>
                </c:pt>
                <c:pt idx="1798">
                  <c:v>38307</c:v>
                </c:pt>
                <c:pt idx="1799">
                  <c:v>38308</c:v>
                </c:pt>
                <c:pt idx="1800">
                  <c:v>38309</c:v>
                </c:pt>
                <c:pt idx="1801">
                  <c:v>38310</c:v>
                </c:pt>
                <c:pt idx="1802">
                  <c:v>38313</c:v>
                </c:pt>
                <c:pt idx="1803">
                  <c:v>38314</c:v>
                </c:pt>
                <c:pt idx="1804">
                  <c:v>38315</c:v>
                </c:pt>
                <c:pt idx="1805">
                  <c:v>38316</c:v>
                </c:pt>
                <c:pt idx="1806">
                  <c:v>38317</c:v>
                </c:pt>
                <c:pt idx="1807">
                  <c:v>38320</c:v>
                </c:pt>
                <c:pt idx="1808">
                  <c:v>38321</c:v>
                </c:pt>
                <c:pt idx="1809">
                  <c:v>38322</c:v>
                </c:pt>
                <c:pt idx="1810">
                  <c:v>38323</c:v>
                </c:pt>
                <c:pt idx="1811">
                  <c:v>38324</c:v>
                </c:pt>
                <c:pt idx="1812">
                  <c:v>38327</c:v>
                </c:pt>
                <c:pt idx="1813">
                  <c:v>38328</c:v>
                </c:pt>
                <c:pt idx="1814">
                  <c:v>38329</c:v>
                </c:pt>
                <c:pt idx="1815">
                  <c:v>38330</c:v>
                </c:pt>
                <c:pt idx="1816">
                  <c:v>38331</c:v>
                </c:pt>
                <c:pt idx="1817">
                  <c:v>38334</c:v>
                </c:pt>
                <c:pt idx="1818">
                  <c:v>38335</c:v>
                </c:pt>
                <c:pt idx="1819">
                  <c:v>38336</c:v>
                </c:pt>
                <c:pt idx="1820">
                  <c:v>38337</c:v>
                </c:pt>
                <c:pt idx="1821">
                  <c:v>38338</c:v>
                </c:pt>
                <c:pt idx="1822">
                  <c:v>38341</c:v>
                </c:pt>
                <c:pt idx="1823">
                  <c:v>38342</c:v>
                </c:pt>
                <c:pt idx="1824">
                  <c:v>38343</c:v>
                </c:pt>
                <c:pt idx="1825">
                  <c:v>38344</c:v>
                </c:pt>
                <c:pt idx="1826">
                  <c:v>38348</c:v>
                </c:pt>
                <c:pt idx="1827">
                  <c:v>38349</c:v>
                </c:pt>
                <c:pt idx="1828">
                  <c:v>38350</c:v>
                </c:pt>
                <c:pt idx="1829">
                  <c:v>38351</c:v>
                </c:pt>
                <c:pt idx="1830">
                  <c:v>38352</c:v>
                </c:pt>
                <c:pt idx="1831">
                  <c:v>38355</c:v>
                </c:pt>
                <c:pt idx="1832">
                  <c:v>38356</c:v>
                </c:pt>
                <c:pt idx="1833">
                  <c:v>38357</c:v>
                </c:pt>
                <c:pt idx="1834">
                  <c:v>38358</c:v>
                </c:pt>
                <c:pt idx="1835">
                  <c:v>38359</c:v>
                </c:pt>
                <c:pt idx="1836">
                  <c:v>38362</c:v>
                </c:pt>
                <c:pt idx="1837">
                  <c:v>38363</c:v>
                </c:pt>
                <c:pt idx="1838">
                  <c:v>38364</c:v>
                </c:pt>
                <c:pt idx="1839">
                  <c:v>38365</c:v>
                </c:pt>
                <c:pt idx="1840">
                  <c:v>38366</c:v>
                </c:pt>
                <c:pt idx="1841">
                  <c:v>38369</c:v>
                </c:pt>
                <c:pt idx="1842">
                  <c:v>38370</c:v>
                </c:pt>
                <c:pt idx="1843">
                  <c:v>38371</c:v>
                </c:pt>
                <c:pt idx="1844">
                  <c:v>38372</c:v>
                </c:pt>
                <c:pt idx="1845">
                  <c:v>38373</c:v>
                </c:pt>
                <c:pt idx="1846">
                  <c:v>38376</c:v>
                </c:pt>
                <c:pt idx="1847">
                  <c:v>38377</c:v>
                </c:pt>
                <c:pt idx="1848">
                  <c:v>38378</c:v>
                </c:pt>
                <c:pt idx="1849">
                  <c:v>38379</c:v>
                </c:pt>
                <c:pt idx="1850">
                  <c:v>38380</c:v>
                </c:pt>
                <c:pt idx="1851">
                  <c:v>38383</c:v>
                </c:pt>
                <c:pt idx="1852">
                  <c:v>38384</c:v>
                </c:pt>
                <c:pt idx="1853">
                  <c:v>38385</c:v>
                </c:pt>
                <c:pt idx="1854">
                  <c:v>38386</c:v>
                </c:pt>
                <c:pt idx="1855">
                  <c:v>38387</c:v>
                </c:pt>
                <c:pt idx="1856">
                  <c:v>38390</c:v>
                </c:pt>
                <c:pt idx="1857">
                  <c:v>38391</c:v>
                </c:pt>
                <c:pt idx="1858">
                  <c:v>38392</c:v>
                </c:pt>
                <c:pt idx="1859">
                  <c:v>38393</c:v>
                </c:pt>
                <c:pt idx="1860">
                  <c:v>38394</c:v>
                </c:pt>
                <c:pt idx="1861">
                  <c:v>38397</c:v>
                </c:pt>
                <c:pt idx="1862">
                  <c:v>38398</c:v>
                </c:pt>
                <c:pt idx="1863">
                  <c:v>38399</c:v>
                </c:pt>
                <c:pt idx="1864">
                  <c:v>38400</c:v>
                </c:pt>
                <c:pt idx="1865">
                  <c:v>38401</c:v>
                </c:pt>
                <c:pt idx="1866">
                  <c:v>38404</c:v>
                </c:pt>
                <c:pt idx="1867">
                  <c:v>38405</c:v>
                </c:pt>
                <c:pt idx="1868">
                  <c:v>38406</c:v>
                </c:pt>
                <c:pt idx="1869">
                  <c:v>38407</c:v>
                </c:pt>
                <c:pt idx="1870">
                  <c:v>38408</c:v>
                </c:pt>
                <c:pt idx="1871">
                  <c:v>38411</c:v>
                </c:pt>
                <c:pt idx="1872">
                  <c:v>38412</c:v>
                </c:pt>
                <c:pt idx="1873">
                  <c:v>38413</c:v>
                </c:pt>
                <c:pt idx="1874">
                  <c:v>38414</c:v>
                </c:pt>
                <c:pt idx="1875">
                  <c:v>38415</c:v>
                </c:pt>
                <c:pt idx="1876">
                  <c:v>38418</c:v>
                </c:pt>
                <c:pt idx="1877">
                  <c:v>38419</c:v>
                </c:pt>
                <c:pt idx="1878">
                  <c:v>38420</c:v>
                </c:pt>
                <c:pt idx="1879">
                  <c:v>38421</c:v>
                </c:pt>
                <c:pt idx="1880">
                  <c:v>38422</c:v>
                </c:pt>
                <c:pt idx="1881">
                  <c:v>38425</c:v>
                </c:pt>
                <c:pt idx="1882">
                  <c:v>38426</c:v>
                </c:pt>
                <c:pt idx="1883">
                  <c:v>38427</c:v>
                </c:pt>
                <c:pt idx="1884">
                  <c:v>38428</c:v>
                </c:pt>
                <c:pt idx="1885">
                  <c:v>38429</c:v>
                </c:pt>
                <c:pt idx="1886">
                  <c:v>38432</c:v>
                </c:pt>
                <c:pt idx="1887">
                  <c:v>38433</c:v>
                </c:pt>
                <c:pt idx="1888">
                  <c:v>38434</c:v>
                </c:pt>
                <c:pt idx="1889">
                  <c:v>38435</c:v>
                </c:pt>
                <c:pt idx="1890">
                  <c:v>38439</c:v>
                </c:pt>
                <c:pt idx="1891">
                  <c:v>38440</c:v>
                </c:pt>
                <c:pt idx="1892">
                  <c:v>38441</c:v>
                </c:pt>
                <c:pt idx="1893">
                  <c:v>38442</c:v>
                </c:pt>
                <c:pt idx="1894">
                  <c:v>38443</c:v>
                </c:pt>
                <c:pt idx="1895">
                  <c:v>38446</c:v>
                </c:pt>
                <c:pt idx="1896">
                  <c:v>38447</c:v>
                </c:pt>
                <c:pt idx="1897">
                  <c:v>38448</c:v>
                </c:pt>
                <c:pt idx="1898">
                  <c:v>38449</c:v>
                </c:pt>
                <c:pt idx="1899">
                  <c:v>38450</c:v>
                </c:pt>
                <c:pt idx="1900">
                  <c:v>38453</c:v>
                </c:pt>
                <c:pt idx="1901">
                  <c:v>38454</c:v>
                </c:pt>
                <c:pt idx="1902">
                  <c:v>38455</c:v>
                </c:pt>
                <c:pt idx="1903">
                  <c:v>38456</c:v>
                </c:pt>
                <c:pt idx="1904">
                  <c:v>38457</c:v>
                </c:pt>
                <c:pt idx="1905">
                  <c:v>38460</c:v>
                </c:pt>
                <c:pt idx="1906">
                  <c:v>38461</c:v>
                </c:pt>
                <c:pt idx="1907">
                  <c:v>38462</c:v>
                </c:pt>
                <c:pt idx="1908">
                  <c:v>38463</c:v>
                </c:pt>
                <c:pt idx="1909">
                  <c:v>38464</c:v>
                </c:pt>
                <c:pt idx="1910">
                  <c:v>38467</c:v>
                </c:pt>
                <c:pt idx="1911">
                  <c:v>38468</c:v>
                </c:pt>
                <c:pt idx="1912">
                  <c:v>38469</c:v>
                </c:pt>
                <c:pt idx="1913">
                  <c:v>38470</c:v>
                </c:pt>
                <c:pt idx="1914">
                  <c:v>38471</c:v>
                </c:pt>
                <c:pt idx="1915">
                  <c:v>38472</c:v>
                </c:pt>
                <c:pt idx="1916">
                  <c:v>38474</c:v>
                </c:pt>
                <c:pt idx="1917">
                  <c:v>38475</c:v>
                </c:pt>
                <c:pt idx="1918">
                  <c:v>38476</c:v>
                </c:pt>
                <c:pt idx="1919">
                  <c:v>38477</c:v>
                </c:pt>
                <c:pt idx="1920">
                  <c:v>38478</c:v>
                </c:pt>
                <c:pt idx="1921">
                  <c:v>38481</c:v>
                </c:pt>
                <c:pt idx="1922">
                  <c:v>38482</c:v>
                </c:pt>
                <c:pt idx="1923">
                  <c:v>38483</c:v>
                </c:pt>
                <c:pt idx="1924">
                  <c:v>38484</c:v>
                </c:pt>
                <c:pt idx="1925">
                  <c:v>38485</c:v>
                </c:pt>
                <c:pt idx="1926">
                  <c:v>38488</c:v>
                </c:pt>
                <c:pt idx="1927">
                  <c:v>38489</c:v>
                </c:pt>
                <c:pt idx="1928">
                  <c:v>38490</c:v>
                </c:pt>
                <c:pt idx="1929">
                  <c:v>38491</c:v>
                </c:pt>
                <c:pt idx="1930">
                  <c:v>38492</c:v>
                </c:pt>
                <c:pt idx="1931">
                  <c:v>38495</c:v>
                </c:pt>
                <c:pt idx="1932">
                  <c:v>38496</c:v>
                </c:pt>
                <c:pt idx="1933">
                  <c:v>38497</c:v>
                </c:pt>
                <c:pt idx="1934">
                  <c:v>38498</c:v>
                </c:pt>
                <c:pt idx="1935">
                  <c:v>38499</c:v>
                </c:pt>
                <c:pt idx="1936">
                  <c:v>38502</c:v>
                </c:pt>
                <c:pt idx="1937">
                  <c:v>38503</c:v>
                </c:pt>
                <c:pt idx="1938">
                  <c:v>38504</c:v>
                </c:pt>
                <c:pt idx="1939">
                  <c:v>38505</c:v>
                </c:pt>
                <c:pt idx="1940">
                  <c:v>38506</c:v>
                </c:pt>
                <c:pt idx="1941">
                  <c:v>38509</c:v>
                </c:pt>
                <c:pt idx="1942">
                  <c:v>38510</c:v>
                </c:pt>
                <c:pt idx="1943">
                  <c:v>38511</c:v>
                </c:pt>
                <c:pt idx="1944">
                  <c:v>38512</c:v>
                </c:pt>
                <c:pt idx="1945">
                  <c:v>38513</c:v>
                </c:pt>
                <c:pt idx="1946">
                  <c:v>38516</c:v>
                </c:pt>
                <c:pt idx="1947">
                  <c:v>38517</c:v>
                </c:pt>
                <c:pt idx="1948">
                  <c:v>38518</c:v>
                </c:pt>
                <c:pt idx="1949">
                  <c:v>38519</c:v>
                </c:pt>
                <c:pt idx="1950">
                  <c:v>38520</c:v>
                </c:pt>
                <c:pt idx="1951">
                  <c:v>38523</c:v>
                </c:pt>
                <c:pt idx="1952">
                  <c:v>38524</c:v>
                </c:pt>
                <c:pt idx="1953">
                  <c:v>38525</c:v>
                </c:pt>
                <c:pt idx="1954">
                  <c:v>38526</c:v>
                </c:pt>
                <c:pt idx="1955">
                  <c:v>38527</c:v>
                </c:pt>
                <c:pt idx="1956">
                  <c:v>38530</c:v>
                </c:pt>
                <c:pt idx="1957">
                  <c:v>38531</c:v>
                </c:pt>
                <c:pt idx="1958">
                  <c:v>38532</c:v>
                </c:pt>
                <c:pt idx="1959">
                  <c:v>38533</c:v>
                </c:pt>
                <c:pt idx="1960">
                  <c:v>38534</c:v>
                </c:pt>
                <c:pt idx="1961">
                  <c:v>38537</c:v>
                </c:pt>
                <c:pt idx="1962">
                  <c:v>38538</c:v>
                </c:pt>
                <c:pt idx="1963">
                  <c:v>38539</c:v>
                </c:pt>
                <c:pt idx="1964">
                  <c:v>38540</c:v>
                </c:pt>
                <c:pt idx="1965">
                  <c:v>38541</c:v>
                </c:pt>
                <c:pt idx="1966">
                  <c:v>38544</c:v>
                </c:pt>
                <c:pt idx="1967">
                  <c:v>38545</c:v>
                </c:pt>
                <c:pt idx="1968">
                  <c:v>38546</c:v>
                </c:pt>
                <c:pt idx="1969">
                  <c:v>38547</c:v>
                </c:pt>
                <c:pt idx="1970">
                  <c:v>38548</c:v>
                </c:pt>
                <c:pt idx="1971">
                  <c:v>38551</c:v>
                </c:pt>
                <c:pt idx="1972">
                  <c:v>38552</c:v>
                </c:pt>
                <c:pt idx="1973">
                  <c:v>38553</c:v>
                </c:pt>
                <c:pt idx="1974">
                  <c:v>38554</c:v>
                </c:pt>
                <c:pt idx="1975">
                  <c:v>38555</c:v>
                </c:pt>
                <c:pt idx="1976">
                  <c:v>38558</c:v>
                </c:pt>
                <c:pt idx="1977">
                  <c:v>38559</c:v>
                </c:pt>
                <c:pt idx="1978">
                  <c:v>38560</c:v>
                </c:pt>
                <c:pt idx="1979">
                  <c:v>38561</c:v>
                </c:pt>
                <c:pt idx="1980">
                  <c:v>38562</c:v>
                </c:pt>
                <c:pt idx="1981">
                  <c:v>38564</c:v>
                </c:pt>
                <c:pt idx="1982">
                  <c:v>38565</c:v>
                </c:pt>
                <c:pt idx="1983">
                  <c:v>38566</c:v>
                </c:pt>
                <c:pt idx="1984">
                  <c:v>38567</c:v>
                </c:pt>
                <c:pt idx="1985">
                  <c:v>38568</c:v>
                </c:pt>
                <c:pt idx="1986">
                  <c:v>38569</c:v>
                </c:pt>
                <c:pt idx="1987">
                  <c:v>38572</c:v>
                </c:pt>
                <c:pt idx="1988">
                  <c:v>38573</c:v>
                </c:pt>
                <c:pt idx="1989">
                  <c:v>38574</c:v>
                </c:pt>
                <c:pt idx="1990">
                  <c:v>38575</c:v>
                </c:pt>
                <c:pt idx="1991">
                  <c:v>38576</c:v>
                </c:pt>
                <c:pt idx="1992">
                  <c:v>38579</c:v>
                </c:pt>
                <c:pt idx="1993">
                  <c:v>38580</c:v>
                </c:pt>
                <c:pt idx="1994">
                  <c:v>38581</c:v>
                </c:pt>
                <c:pt idx="1995">
                  <c:v>38582</c:v>
                </c:pt>
                <c:pt idx="1996">
                  <c:v>38583</c:v>
                </c:pt>
                <c:pt idx="1997">
                  <c:v>38586</c:v>
                </c:pt>
                <c:pt idx="1998">
                  <c:v>38587</c:v>
                </c:pt>
                <c:pt idx="1999">
                  <c:v>38588</c:v>
                </c:pt>
                <c:pt idx="2000">
                  <c:v>38589</c:v>
                </c:pt>
                <c:pt idx="2001">
                  <c:v>38590</c:v>
                </c:pt>
                <c:pt idx="2002">
                  <c:v>38593</c:v>
                </c:pt>
                <c:pt idx="2003">
                  <c:v>38594</c:v>
                </c:pt>
                <c:pt idx="2004">
                  <c:v>38595</c:v>
                </c:pt>
                <c:pt idx="2005">
                  <c:v>38596</c:v>
                </c:pt>
                <c:pt idx="2006">
                  <c:v>38597</c:v>
                </c:pt>
                <c:pt idx="2007">
                  <c:v>38600</c:v>
                </c:pt>
                <c:pt idx="2008">
                  <c:v>38601</c:v>
                </c:pt>
                <c:pt idx="2009">
                  <c:v>38602</c:v>
                </c:pt>
                <c:pt idx="2010">
                  <c:v>38603</c:v>
                </c:pt>
                <c:pt idx="2011">
                  <c:v>38604</c:v>
                </c:pt>
                <c:pt idx="2012">
                  <c:v>38607</c:v>
                </c:pt>
                <c:pt idx="2013">
                  <c:v>38608</c:v>
                </c:pt>
                <c:pt idx="2014">
                  <c:v>38609</c:v>
                </c:pt>
                <c:pt idx="2015">
                  <c:v>38610</c:v>
                </c:pt>
                <c:pt idx="2016">
                  <c:v>38611</c:v>
                </c:pt>
                <c:pt idx="2017">
                  <c:v>38614</c:v>
                </c:pt>
                <c:pt idx="2018">
                  <c:v>38615</c:v>
                </c:pt>
                <c:pt idx="2019">
                  <c:v>38616</c:v>
                </c:pt>
                <c:pt idx="2020">
                  <c:v>38617</c:v>
                </c:pt>
                <c:pt idx="2021">
                  <c:v>38618</c:v>
                </c:pt>
                <c:pt idx="2022">
                  <c:v>38621</c:v>
                </c:pt>
                <c:pt idx="2023">
                  <c:v>38622</c:v>
                </c:pt>
                <c:pt idx="2024">
                  <c:v>38623</c:v>
                </c:pt>
                <c:pt idx="2025">
                  <c:v>38624</c:v>
                </c:pt>
                <c:pt idx="2026">
                  <c:v>38625</c:v>
                </c:pt>
                <c:pt idx="2027">
                  <c:v>38628</c:v>
                </c:pt>
                <c:pt idx="2028">
                  <c:v>38629</c:v>
                </c:pt>
                <c:pt idx="2029">
                  <c:v>38630</c:v>
                </c:pt>
                <c:pt idx="2030">
                  <c:v>38631</c:v>
                </c:pt>
                <c:pt idx="2031">
                  <c:v>38632</c:v>
                </c:pt>
                <c:pt idx="2032">
                  <c:v>38635</c:v>
                </c:pt>
                <c:pt idx="2033">
                  <c:v>38636</c:v>
                </c:pt>
                <c:pt idx="2034">
                  <c:v>38637</c:v>
                </c:pt>
                <c:pt idx="2035">
                  <c:v>38638</c:v>
                </c:pt>
                <c:pt idx="2036">
                  <c:v>38639</c:v>
                </c:pt>
                <c:pt idx="2037">
                  <c:v>38642</c:v>
                </c:pt>
                <c:pt idx="2038">
                  <c:v>38643</c:v>
                </c:pt>
                <c:pt idx="2039">
                  <c:v>38644</c:v>
                </c:pt>
                <c:pt idx="2040">
                  <c:v>38645</c:v>
                </c:pt>
                <c:pt idx="2041">
                  <c:v>38646</c:v>
                </c:pt>
                <c:pt idx="2042">
                  <c:v>38649</c:v>
                </c:pt>
                <c:pt idx="2043">
                  <c:v>38650</c:v>
                </c:pt>
                <c:pt idx="2044">
                  <c:v>38651</c:v>
                </c:pt>
                <c:pt idx="2045">
                  <c:v>38652</c:v>
                </c:pt>
                <c:pt idx="2046">
                  <c:v>38653</c:v>
                </c:pt>
                <c:pt idx="2047">
                  <c:v>38656</c:v>
                </c:pt>
                <c:pt idx="2048">
                  <c:v>38657</c:v>
                </c:pt>
                <c:pt idx="2049">
                  <c:v>38658</c:v>
                </c:pt>
                <c:pt idx="2050">
                  <c:v>38659</c:v>
                </c:pt>
                <c:pt idx="2051">
                  <c:v>38660</c:v>
                </c:pt>
                <c:pt idx="2052">
                  <c:v>38663</c:v>
                </c:pt>
                <c:pt idx="2053">
                  <c:v>38664</c:v>
                </c:pt>
                <c:pt idx="2054">
                  <c:v>38665</c:v>
                </c:pt>
                <c:pt idx="2055">
                  <c:v>38666</c:v>
                </c:pt>
                <c:pt idx="2056">
                  <c:v>38667</c:v>
                </c:pt>
                <c:pt idx="2057">
                  <c:v>38670</c:v>
                </c:pt>
                <c:pt idx="2058">
                  <c:v>38671</c:v>
                </c:pt>
                <c:pt idx="2059">
                  <c:v>38672</c:v>
                </c:pt>
                <c:pt idx="2060">
                  <c:v>38673</c:v>
                </c:pt>
                <c:pt idx="2061">
                  <c:v>38674</c:v>
                </c:pt>
                <c:pt idx="2062">
                  <c:v>38677</c:v>
                </c:pt>
                <c:pt idx="2063">
                  <c:v>38678</c:v>
                </c:pt>
                <c:pt idx="2064">
                  <c:v>38679</c:v>
                </c:pt>
                <c:pt idx="2065">
                  <c:v>38680</c:v>
                </c:pt>
                <c:pt idx="2066">
                  <c:v>38681</c:v>
                </c:pt>
                <c:pt idx="2067">
                  <c:v>38684</c:v>
                </c:pt>
                <c:pt idx="2068">
                  <c:v>38685</c:v>
                </c:pt>
                <c:pt idx="2069">
                  <c:v>38686</c:v>
                </c:pt>
                <c:pt idx="2070">
                  <c:v>38687</c:v>
                </c:pt>
                <c:pt idx="2071">
                  <c:v>38688</c:v>
                </c:pt>
                <c:pt idx="2072">
                  <c:v>38691</c:v>
                </c:pt>
                <c:pt idx="2073">
                  <c:v>38692</c:v>
                </c:pt>
                <c:pt idx="2074">
                  <c:v>38693</c:v>
                </c:pt>
                <c:pt idx="2075">
                  <c:v>38694</c:v>
                </c:pt>
                <c:pt idx="2076">
                  <c:v>38695</c:v>
                </c:pt>
                <c:pt idx="2077">
                  <c:v>38698</c:v>
                </c:pt>
                <c:pt idx="2078">
                  <c:v>38699</c:v>
                </c:pt>
                <c:pt idx="2079">
                  <c:v>38700</c:v>
                </c:pt>
                <c:pt idx="2080">
                  <c:v>38701</c:v>
                </c:pt>
                <c:pt idx="2081">
                  <c:v>38702</c:v>
                </c:pt>
                <c:pt idx="2082">
                  <c:v>38705</c:v>
                </c:pt>
                <c:pt idx="2083">
                  <c:v>38706</c:v>
                </c:pt>
                <c:pt idx="2084">
                  <c:v>38707</c:v>
                </c:pt>
                <c:pt idx="2085">
                  <c:v>38708</c:v>
                </c:pt>
                <c:pt idx="2086">
                  <c:v>38709</c:v>
                </c:pt>
                <c:pt idx="2087">
                  <c:v>38713</c:v>
                </c:pt>
                <c:pt idx="2088">
                  <c:v>38714</c:v>
                </c:pt>
                <c:pt idx="2089">
                  <c:v>38715</c:v>
                </c:pt>
                <c:pt idx="2090">
                  <c:v>38716</c:v>
                </c:pt>
                <c:pt idx="2091">
                  <c:v>38717</c:v>
                </c:pt>
                <c:pt idx="2092">
                  <c:v>38720</c:v>
                </c:pt>
                <c:pt idx="2093">
                  <c:v>38721</c:v>
                </c:pt>
                <c:pt idx="2094">
                  <c:v>38722</c:v>
                </c:pt>
                <c:pt idx="2095">
                  <c:v>38723</c:v>
                </c:pt>
                <c:pt idx="2096">
                  <c:v>38726</c:v>
                </c:pt>
                <c:pt idx="2097">
                  <c:v>38727</c:v>
                </c:pt>
                <c:pt idx="2098">
                  <c:v>38728</c:v>
                </c:pt>
                <c:pt idx="2099">
                  <c:v>38729</c:v>
                </c:pt>
                <c:pt idx="2100">
                  <c:v>38730</c:v>
                </c:pt>
                <c:pt idx="2101">
                  <c:v>38733</c:v>
                </c:pt>
                <c:pt idx="2102">
                  <c:v>38734</c:v>
                </c:pt>
                <c:pt idx="2103">
                  <c:v>38735</c:v>
                </c:pt>
                <c:pt idx="2104">
                  <c:v>38736</c:v>
                </c:pt>
                <c:pt idx="2105">
                  <c:v>38737</c:v>
                </c:pt>
                <c:pt idx="2106">
                  <c:v>38740</c:v>
                </c:pt>
                <c:pt idx="2107">
                  <c:v>38741</c:v>
                </c:pt>
                <c:pt idx="2108">
                  <c:v>38742</c:v>
                </c:pt>
                <c:pt idx="2109">
                  <c:v>38743</c:v>
                </c:pt>
                <c:pt idx="2110">
                  <c:v>38744</c:v>
                </c:pt>
                <c:pt idx="2111">
                  <c:v>38747</c:v>
                </c:pt>
                <c:pt idx="2112">
                  <c:v>38748</c:v>
                </c:pt>
                <c:pt idx="2113">
                  <c:v>38749</c:v>
                </c:pt>
                <c:pt idx="2114">
                  <c:v>38750</c:v>
                </c:pt>
                <c:pt idx="2115">
                  <c:v>38751</c:v>
                </c:pt>
                <c:pt idx="2116">
                  <c:v>38754</c:v>
                </c:pt>
                <c:pt idx="2117">
                  <c:v>38755</c:v>
                </c:pt>
                <c:pt idx="2118">
                  <c:v>38756</c:v>
                </c:pt>
                <c:pt idx="2119">
                  <c:v>38757</c:v>
                </c:pt>
                <c:pt idx="2120">
                  <c:v>38758</c:v>
                </c:pt>
                <c:pt idx="2121">
                  <c:v>38761</c:v>
                </c:pt>
                <c:pt idx="2122">
                  <c:v>38762</c:v>
                </c:pt>
                <c:pt idx="2123">
                  <c:v>38763</c:v>
                </c:pt>
                <c:pt idx="2124">
                  <c:v>38764</c:v>
                </c:pt>
                <c:pt idx="2125">
                  <c:v>38765</c:v>
                </c:pt>
                <c:pt idx="2126">
                  <c:v>38768</c:v>
                </c:pt>
                <c:pt idx="2127">
                  <c:v>38769</c:v>
                </c:pt>
                <c:pt idx="2128">
                  <c:v>38770</c:v>
                </c:pt>
                <c:pt idx="2129">
                  <c:v>38771</c:v>
                </c:pt>
                <c:pt idx="2130">
                  <c:v>38772</c:v>
                </c:pt>
                <c:pt idx="2131">
                  <c:v>38775</c:v>
                </c:pt>
                <c:pt idx="2132">
                  <c:v>38776</c:v>
                </c:pt>
                <c:pt idx="2133">
                  <c:v>38777</c:v>
                </c:pt>
                <c:pt idx="2134">
                  <c:v>38778</c:v>
                </c:pt>
                <c:pt idx="2135">
                  <c:v>38779</c:v>
                </c:pt>
                <c:pt idx="2136">
                  <c:v>38782</c:v>
                </c:pt>
                <c:pt idx="2137">
                  <c:v>38783</c:v>
                </c:pt>
                <c:pt idx="2138">
                  <c:v>38784</c:v>
                </c:pt>
                <c:pt idx="2139">
                  <c:v>38785</c:v>
                </c:pt>
                <c:pt idx="2140">
                  <c:v>38786</c:v>
                </c:pt>
                <c:pt idx="2141">
                  <c:v>38789</c:v>
                </c:pt>
                <c:pt idx="2142">
                  <c:v>38790</c:v>
                </c:pt>
                <c:pt idx="2143">
                  <c:v>38791</c:v>
                </c:pt>
                <c:pt idx="2144">
                  <c:v>38792</c:v>
                </c:pt>
                <c:pt idx="2145">
                  <c:v>38793</c:v>
                </c:pt>
                <c:pt idx="2146">
                  <c:v>38796</c:v>
                </c:pt>
                <c:pt idx="2147">
                  <c:v>38797</c:v>
                </c:pt>
                <c:pt idx="2148">
                  <c:v>38798</c:v>
                </c:pt>
                <c:pt idx="2149">
                  <c:v>38799</c:v>
                </c:pt>
                <c:pt idx="2150">
                  <c:v>38800</c:v>
                </c:pt>
                <c:pt idx="2151">
                  <c:v>38803</c:v>
                </c:pt>
                <c:pt idx="2152">
                  <c:v>38804</c:v>
                </c:pt>
                <c:pt idx="2153">
                  <c:v>38805</c:v>
                </c:pt>
                <c:pt idx="2154">
                  <c:v>38806</c:v>
                </c:pt>
                <c:pt idx="2155">
                  <c:v>38807</c:v>
                </c:pt>
                <c:pt idx="2156">
                  <c:v>38810</c:v>
                </c:pt>
                <c:pt idx="2157">
                  <c:v>38811</c:v>
                </c:pt>
                <c:pt idx="2158">
                  <c:v>38812</c:v>
                </c:pt>
                <c:pt idx="2159">
                  <c:v>38813</c:v>
                </c:pt>
                <c:pt idx="2160">
                  <c:v>38814</c:v>
                </c:pt>
                <c:pt idx="2161">
                  <c:v>38817</c:v>
                </c:pt>
                <c:pt idx="2162">
                  <c:v>38818</c:v>
                </c:pt>
                <c:pt idx="2163">
                  <c:v>38819</c:v>
                </c:pt>
                <c:pt idx="2164">
                  <c:v>38820</c:v>
                </c:pt>
                <c:pt idx="2165">
                  <c:v>38824</c:v>
                </c:pt>
                <c:pt idx="2166">
                  <c:v>38825</c:v>
                </c:pt>
                <c:pt idx="2167">
                  <c:v>38826</c:v>
                </c:pt>
                <c:pt idx="2168">
                  <c:v>38827</c:v>
                </c:pt>
                <c:pt idx="2169">
                  <c:v>38828</c:v>
                </c:pt>
                <c:pt idx="2170">
                  <c:v>38831</c:v>
                </c:pt>
                <c:pt idx="2171">
                  <c:v>38832</c:v>
                </c:pt>
                <c:pt idx="2172">
                  <c:v>38833</c:v>
                </c:pt>
                <c:pt idx="2173">
                  <c:v>38834</c:v>
                </c:pt>
                <c:pt idx="2174">
                  <c:v>38835</c:v>
                </c:pt>
                <c:pt idx="2175">
                  <c:v>38837</c:v>
                </c:pt>
                <c:pt idx="2176">
                  <c:v>38838</c:v>
                </c:pt>
                <c:pt idx="2177">
                  <c:v>38839</c:v>
                </c:pt>
                <c:pt idx="2178">
                  <c:v>38840</c:v>
                </c:pt>
                <c:pt idx="2179">
                  <c:v>38841</c:v>
                </c:pt>
                <c:pt idx="2180">
                  <c:v>38842</c:v>
                </c:pt>
                <c:pt idx="2181">
                  <c:v>38845</c:v>
                </c:pt>
                <c:pt idx="2182">
                  <c:v>38846</c:v>
                </c:pt>
                <c:pt idx="2183">
                  <c:v>38847</c:v>
                </c:pt>
                <c:pt idx="2184">
                  <c:v>38848</c:v>
                </c:pt>
                <c:pt idx="2185">
                  <c:v>38849</c:v>
                </c:pt>
                <c:pt idx="2186">
                  <c:v>38852</c:v>
                </c:pt>
                <c:pt idx="2187">
                  <c:v>38853</c:v>
                </c:pt>
                <c:pt idx="2188">
                  <c:v>38854</c:v>
                </c:pt>
                <c:pt idx="2189">
                  <c:v>38855</c:v>
                </c:pt>
                <c:pt idx="2190">
                  <c:v>38856</c:v>
                </c:pt>
                <c:pt idx="2191">
                  <c:v>38859</c:v>
                </c:pt>
                <c:pt idx="2192">
                  <c:v>38860</c:v>
                </c:pt>
                <c:pt idx="2193">
                  <c:v>38861</c:v>
                </c:pt>
                <c:pt idx="2194">
                  <c:v>38862</c:v>
                </c:pt>
                <c:pt idx="2195">
                  <c:v>38863</c:v>
                </c:pt>
                <c:pt idx="2196">
                  <c:v>38866</c:v>
                </c:pt>
                <c:pt idx="2197">
                  <c:v>38867</c:v>
                </c:pt>
                <c:pt idx="2198">
                  <c:v>38868</c:v>
                </c:pt>
                <c:pt idx="2199">
                  <c:v>38869</c:v>
                </c:pt>
                <c:pt idx="2200">
                  <c:v>38870</c:v>
                </c:pt>
                <c:pt idx="2201">
                  <c:v>38873</c:v>
                </c:pt>
                <c:pt idx="2202">
                  <c:v>38874</c:v>
                </c:pt>
                <c:pt idx="2203">
                  <c:v>38875</c:v>
                </c:pt>
                <c:pt idx="2204">
                  <c:v>38876</c:v>
                </c:pt>
                <c:pt idx="2205">
                  <c:v>38877</c:v>
                </c:pt>
                <c:pt idx="2206">
                  <c:v>38880</c:v>
                </c:pt>
                <c:pt idx="2207">
                  <c:v>38881</c:v>
                </c:pt>
                <c:pt idx="2208">
                  <c:v>38882</c:v>
                </c:pt>
                <c:pt idx="2209">
                  <c:v>38883</c:v>
                </c:pt>
                <c:pt idx="2210">
                  <c:v>38884</c:v>
                </c:pt>
                <c:pt idx="2211">
                  <c:v>38887</c:v>
                </c:pt>
                <c:pt idx="2212">
                  <c:v>38888</c:v>
                </c:pt>
                <c:pt idx="2213">
                  <c:v>38889</c:v>
                </c:pt>
                <c:pt idx="2214">
                  <c:v>38890</c:v>
                </c:pt>
                <c:pt idx="2215">
                  <c:v>38891</c:v>
                </c:pt>
                <c:pt idx="2216">
                  <c:v>38894</c:v>
                </c:pt>
                <c:pt idx="2217">
                  <c:v>38895</c:v>
                </c:pt>
                <c:pt idx="2218">
                  <c:v>38896</c:v>
                </c:pt>
                <c:pt idx="2219">
                  <c:v>38897</c:v>
                </c:pt>
                <c:pt idx="2220">
                  <c:v>38898</c:v>
                </c:pt>
                <c:pt idx="2221">
                  <c:v>38901</c:v>
                </c:pt>
                <c:pt idx="2222">
                  <c:v>38902</c:v>
                </c:pt>
                <c:pt idx="2223">
                  <c:v>38903</c:v>
                </c:pt>
                <c:pt idx="2224">
                  <c:v>38904</c:v>
                </c:pt>
                <c:pt idx="2225">
                  <c:v>38905</c:v>
                </c:pt>
                <c:pt idx="2226">
                  <c:v>38908</c:v>
                </c:pt>
                <c:pt idx="2227">
                  <c:v>38909</c:v>
                </c:pt>
                <c:pt idx="2228">
                  <c:v>38910</c:v>
                </c:pt>
                <c:pt idx="2229">
                  <c:v>38911</c:v>
                </c:pt>
                <c:pt idx="2230">
                  <c:v>38912</c:v>
                </c:pt>
                <c:pt idx="2231">
                  <c:v>38915</c:v>
                </c:pt>
                <c:pt idx="2232">
                  <c:v>38916</c:v>
                </c:pt>
                <c:pt idx="2233">
                  <c:v>38917</c:v>
                </c:pt>
                <c:pt idx="2234">
                  <c:v>38918</c:v>
                </c:pt>
                <c:pt idx="2235">
                  <c:v>38919</c:v>
                </c:pt>
                <c:pt idx="2236">
                  <c:v>38922</c:v>
                </c:pt>
                <c:pt idx="2237">
                  <c:v>38923</c:v>
                </c:pt>
                <c:pt idx="2238">
                  <c:v>38924</c:v>
                </c:pt>
                <c:pt idx="2239">
                  <c:v>38925</c:v>
                </c:pt>
                <c:pt idx="2240">
                  <c:v>38926</c:v>
                </c:pt>
                <c:pt idx="2241">
                  <c:v>38929</c:v>
                </c:pt>
                <c:pt idx="2242">
                  <c:v>38930</c:v>
                </c:pt>
                <c:pt idx="2243">
                  <c:v>38931</c:v>
                </c:pt>
                <c:pt idx="2244">
                  <c:v>38932</c:v>
                </c:pt>
                <c:pt idx="2245">
                  <c:v>38933</c:v>
                </c:pt>
                <c:pt idx="2246">
                  <c:v>38936</c:v>
                </c:pt>
                <c:pt idx="2247">
                  <c:v>38937</c:v>
                </c:pt>
                <c:pt idx="2248">
                  <c:v>38938</c:v>
                </c:pt>
                <c:pt idx="2249">
                  <c:v>38939</c:v>
                </c:pt>
                <c:pt idx="2250">
                  <c:v>38940</c:v>
                </c:pt>
                <c:pt idx="2251">
                  <c:v>38943</c:v>
                </c:pt>
                <c:pt idx="2252">
                  <c:v>38944</c:v>
                </c:pt>
                <c:pt idx="2253">
                  <c:v>38945</c:v>
                </c:pt>
                <c:pt idx="2254">
                  <c:v>38946</c:v>
                </c:pt>
                <c:pt idx="2255">
                  <c:v>38947</c:v>
                </c:pt>
                <c:pt idx="2256">
                  <c:v>38950</c:v>
                </c:pt>
                <c:pt idx="2257">
                  <c:v>38951</c:v>
                </c:pt>
                <c:pt idx="2258">
                  <c:v>38952</c:v>
                </c:pt>
                <c:pt idx="2259">
                  <c:v>38953</c:v>
                </c:pt>
                <c:pt idx="2260">
                  <c:v>38954</c:v>
                </c:pt>
                <c:pt idx="2261">
                  <c:v>38957</c:v>
                </c:pt>
                <c:pt idx="2262">
                  <c:v>38958</c:v>
                </c:pt>
                <c:pt idx="2263">
                  <c:v>38959</c:v>
                </c:pt>
                <c:pt idx="2264">
                  <c:v>38960</c:v>
                </c:pt>
                <c:pt idx="2265">
                  <c:v>38961</c:v>
                </c:pt>
                <c:pt idx="2266">
                  <c:v>38964</c:v>
                </c:pt>
                <c:pt idx="2267">
                  <c:v>38965</c:v>
                </c:pt>
                <c:pt idx="2268">
                  <c:v>38966</c:v>
                </c:pt>
                <c:pt idx="2269">
                  <c:v>38967</c:v>
                </c:pt>
                <c:pt idx="2270">
                  <c:v>38968</c:v>
                </c:pt>
                <c:pt idx="2271">
                  <c:v>38971</c:v>
                </c:pt>
                <c:pt idx="2272">
                  <c:v>38972</c:v>
                </c:pt>
                <c:pt idx="2273">
                  <c:v>38973</c:v>
                </c:pt>
                <c:pt idx="2274">
                  <c:v>38974</c:v>
                </c:pt>
                <c:pt idx="2275">
                  <c:v>38975</c:v>
                </c:pt>
                <c:pt idx="2276">
                  <c:v>38978</c:v>
                </c:pt>
                <c:pt idx="2277">
                  <c:v>38979</c:v>
                </c:pt>
                <c:pt idx="2278">
                  <c:v>38980</c:v>
                </c:pt>
                <c:pt idx="2279">
                  <c:v>38981</c:v>
                </c:pt>
                <c:pt idx="2280">
                  <c:v>38982</c:v>
                </c:pt>
                <c:pt idx="2281">
                  <c:v>38985</c:v>
                </c:pt>
                <c:pt idx="2282">
                  <c:v>38986</c:v>
                </c:pt>
                <c:pt idx="2283">
                  <c:v>38987</c:v>
                </c:pt>
                <c:pt idx="2284">
                  <c:v>38988</c:v>
                </c:pt>
                <c:pt idx="2285">
                  <c:v>38989</c:v>
                </c:pt>
                <c:pt idx="2286">
                  <c:v>38990</c:v>
                </c:pt>
                <c:pt idx="2287">
                  <c:v>38992</c:v>
                </c:pt>
                <c:pt idx="2288">
                  <c:v>38993</c:v>
                </c:pt>
                <c:pt idx="2289">
                  <c:v>38994</c:v>
                </c:pt>
                <c:pt idx="2290">
                  <c:v>38995</c:v>
                </c:pt>
                <c:pt idx="2291">
                  <c:v>38996</c:v>
                </c:pt>
                <c:pt idx="2292">
                  <c:v>38999</c:v>
                </c:pt>
                <c:pt idx="2293">
                  <c:v>39000</c:v>
                </c:pt>
                <c:pt idx="2294">
                  <c:v>39001</c:v>
                </c:pt>
                <c:pt idx="2295">
                  <c:v>39002</c:v>
                </c:pt>
                <c:pt idx="2296">
                  <c:v>39003</c:v>
                </c:pt>
                <c:pt idx="2297">
                  <c:v>39006</c:v>
                </c:pt>
                <c:pt idx="2298">
                  <c:v>39007</c:v>
                </c:pt>
                <c:pt idx="2299">
                  <c:v>39008</c:v>
                </c:pt>
                <c:pt idx="2300">
                  <c:v>39009</c:v>
                </c:pt>
                <c:pt idx="2301">
                  <c:v>39010</c:v>
                </c:pt>
                <c:pt idx="2302">
                  <c:v>39013</c:v>
                </c:pt>
                <c:pt idx="2303">
                  <c:v>39014</c:v>
                </c:pt>
                <c:pt idx="2304">
                  <c:v>39015</c:v>
                </c:pt>
                <c:pt idx="2305">
                  <c:v>39016</c:v>
                </c:pt>
                <c:pt idx="2306">
                  <c:v>39017</c:v>
                </c:pt>
                <c:pt idx="2307">
                  <c:v>39020</c:v>
                </c:pt>
                <c:pt idx="2308">
                  <c:v>39021</c:v>
                </c:pt>
                <c:pt idx="2309">
                  <c:v>39022</c:v>
                </c:pt>
                <c:pt idx="2310">
                  <c:v>39023</c:v>
                </c:pt>
                <c:pt idx="2311">
                  <c:v>39024</c:v>
                </c:pt>
                <c:pt idx="2312">
                  <c:v>39027</c:v>
                </c:pt>
                <c:pt idx="2313">
                  <c:v>39028</c:v>
                </c:pt>
                <c:pt idx="2314">
                  <c:v>39029</c:v>
                </c:pt>
                <c:pt idx="2315">
                  <c:v>39030</c:v>
                </c:pt>
                <c:pt idx="2316">
                  <c:v>39031</c:v>
                </c:pt>
                <c:pt idx="2317">
                  <c:v>39034</c:v>
                </c:pt>
                <c:pt idx="2318">
                  <c:v>39035</c:v>
                </c:pt>
                <c:pt idx="2319">
                  <c:v>39036</c:v>
                </c:pt>
                <c:pt idx="2320">
                  <c:v>39037</c:v>
                </c:pt>
                <c:pt idx="2321">
                  <c:v>39038</c:v>
                </c:pt>
                <c:pt idx="2322">
                  <c:v>39041</c:v>
                </c:pt>
                <c:pt idx="2323">
                  <c:v>39042</c:v>
                </c:pt>
                <c:pt idx="2324">
                  <c:v>39043</c:v>
                </c:pt>
                <c:pt idx="2325">
                  <c:v>39044</c:v>
                </c:pt>
                <c:pt idx="2326">
                  <c:v>39045</c:v>
                </c:pt>
                <c:pt idx="2327">
                  <c:v>39048</c:v>
                </c:pt>
                <c:pt idx="2328">
                  <c:v>39049</c:v>
                </c:pt>
                <c:pt idx="2329">
                  <c:v>39050</c:v>
                </c:pt>
                <c:pt idx="2330">
                  <c:v>39051</c:v>
                </c:pt>
                <c:pt idx="2331">
                  <c:v>39052</c:v>
                </c:pt>
                <c:pt idx="2332">
                  <c:v>39055</c:v>
                </c:pt>
                <c:pt idx="2333">
                  <c:v>39056</c:v>
                </c:pt>
                <c:pt idx="2334">
                  <c:v>39057</c:v>
                </c:pt>
                <c:pt idx="2335">
                  <c:v>39058</c:v>
                </c:pt>
                <c:pt idx="2336">
                  <c:v>39059</c:v>
                </c:pt>
                <c:pt idx="2337">
                  <c:v>39062</c:v>
                </c:pt>
                <c:pt idx="2338">
                  <c:v>39063</c:v>
                </c:pt>
                <c:pt idx="2339">
                  <c:v>39064</c:v>
                </c:pt>
                <c:pt idx="2340">
                  <c:v>39065</c:v>
                </c:pt>
                <c:pt idx="2341">
                  <c:v>39066</c:v>
                </c:pt>
                <c:pt idx="2342">
                  <c:v>39069</c:v>
                </c:pt>
                <c:pt idx="2343">
                  <c:v>39070</c:v>
                </c:pt>
                <c:pt idx="2344">
                  <c:v>39071</c:v>
                </c:pt>
                <c:pt idx="2345">
                  <c:v>39072</c:v>
                </c:pt>
                <c:pt idx="2346">
                  <c:v>39073</c:v>
                </c:pt>
                <c:pt idx="2347">
                  <c:v>39077</c:v>
                </c:pt>
                <c:pt idx="2348">
                  <c:v>39078</c:v>
                </c:pt>
                <c:pt idx="2349">
                  <c:v>39079</c:v>
                </c:pt>
                <c:pt idx="2350">
                  <c:v>39080</c:v>
                </c:pt>
                <c:pt idx="2351">
                  <c:v>39082</c:v>
                </c:pt>
                <c:pt idx="2352">
                  <c:v>39084</c:v>
                </c:pt>
                <c:pt idx="2353">
                  <c:v>39085</c:v>
                </c:pt>
                <c:pt idx="2354">
                  <c:v>39086</c:v>
                </c:pt>
                <c:pt idx="2355">
                  <c:v>39087</c:v>
                </c:pt>
                <c:pt idx="2356">
                  <c:v>39090</c:v>
                </c:pt>
                <c:pt idx="2357">
                  <c:v>39091</c:v>
                </c:pt>
                <c:pt idx="2358">
                  <c:v>39092</c:v>
                </c:pt>
                <c:pt idx="2359">
                  <c:v>39093</c:v>
                </c:pt>
                <c:pt idx="2360">
                  <c:v>39094</c:v>
                </c:pt>
                <c:pt idx="2361">
                  <c:v>39097</c:v>
                </c:pt>
                <c:pt idx="2362">
                  <c:v>39098</c:v>
                </c:pt>
                <c:pt idx="2363">
                  <c:v>39099</c:v>
                </c:pt>
                <c:pt idx="2364">
                  <c:v>39100</c:v>
                </c:pt>
                <c:pt idx="2365">
                  <c:v>39101</c:v>
                </c:pt>
                <c:pt idx="2366">
                  <c:v>39104</c:v>
                </c:pt>
                <c:pt idx="2367">
                  <c:v>39105</c:v>
                </c:pt>
                <c:pt idx="2368">
                  <c:v>39106</c:v>
                </c:pt>
                <c:pt idx="2369">
                  <c:v>39107</c:v>
                </c:pt>
                <c:pt idx="2370">
                  <c:v>39108</c:v>
                </c:pt>
                <c:pt idx="2371">
                  <c:v>39111</c:v>
                </c:pt>
                <c:pt idx="2372">
                  <c:v>39112</c:v>
                </c:pt>
                <c:pt idx="2373">
                  <c:v>39113</c:v>
                </c:pt>
                <c:pt idx="2374">
                  <c:v>39114</c:v>
                </c:pt>
                <c:pt idx="2375">
                  <c:v>39115</c:v>
                </c:pt>
                <c:pt idx="2376">
                  <c:v>39118</c:v>
                </c:pt>
                <c:pt idx="2377">
                  <c:v>39119</c:v>
                </c:pt>
                <c:pt idx="2378">
                  <c:v>39120</c:v>
                </c:pt>
                <c:pt idx="2379">
                  <c:v>39121</c:v>
                </c:pt>
                <c:pt idx="2380">
                  <c:v>39122</c:v>
                </c:pt>
                <c:pt idx="2381">
                  <c:v>39125</c:v>
                </c:pt>
                <c:pt idx="2382">
                  <c:v>39126</c:v>
                </c:pt>
                <c:pt idx="2383">
                  <c:v>39127</c:v>
                </c:pt>
                <c:pt idx="2384">
                  <c:v>39128</c:v>
                </c:pt>
                <c:pt idx="2385">
                  <c:v>39129</c:v>
                </c:pt>
                <c:pt idx="2386">
                  <c:v>39132</c:v>
                </c:pt>
                <c:pt idx="2387">
                  <c:v>39133</c:v>
                </c:pt>
                <c:pt idx="2388">
                  <c:v>39134</c:v>
                </c:pt>
                <c:pt idx="2389">
                  <c:v>39135</c:v>
                </c:pt>
                <c:pt idx="2390">
                  <c:v>39136</c:v>
                </c:pt>
                <c:pt idx="2391">
                  <c:v>39139</c:v>
                </c:pt>
                <c:pt idx="2392">
                  <c:v>39140</c:v>
                </c:pt>
                <c:pt idx="2393">
                  <c:v>39141</c:v>
                </c:pt>
                <c:pt idx="2394">
                  <c:v>39142</c:v>
                </c:pt>
                <c:pt idx="2395">
                  <c:v>39143</c:v>
                </c:pt>
                <c:pt idx="2396">
                  <c:v>39146</c:v>
                </c:pt>
                <c:pt idx="2397">
                  <c:v>39147</c:v>
                </c:pt>
                <c:pt idx="2398">
                  <c:v>39148</c:v>
                </c:pt>
                <c:pt idx="2399">
                  <c:v>39149</c:v>
                </c:pt>
                <c:pt idx="2400">
                  <c:v>39150</c:v>
                </c:pt>
                <c:pt idx="2401">
                  <c:v>39153</c:v>
                </c:pt>
                <c:pt idx="2402">
                  <c:v>39154</c:v>
                </c:pt>
                <c:pt idx="2403">
                  <c:v>39155</c:v>
                </c:pt>
                <c:pt idx="2404">
                  <c:v>39156</c:v>
                </c:pt>
                <c:pt idx="2405">
                  <c:v>39157</c:v>
                </c:pt>
                <c:pt idx="2406">
                  <c:v>39160</c:v>
                </c:pt>
                <c:pt idx="2407">
                  <c:v>39161</c:v>
                </c:pt>
                <c:pt idx="2408">
                  <c:v>39162</c:v>
                </c:pt>
                <c:pt idx="2409">
                  <c:v>39163</c:v>
                </c:pt>
                <c:pt idx="2410">
                  <c:v>39164</c:v>
                </c:pt>
                <c:pt idx="2411">
                  <c:v>39167</c:v>
                </c:pt>
                <c:pt idx="2412">
                  <c:v>39168</c:v>
                </c:pt>
                <c:pt idx="2413">
                  <c:v>39169</c:v>
                </c:pt>
                <c:pt idx="2414">
                  <c:v>39170</c:v>
                </c:pt>
                <c:pt idx="2415">
                  <c:v>39171</c:v>
                </c:pt>
                <c:pt idx="2416">
                  <c:v>39172</c:v>
                </c:pt>
                <c:pt idx="2417">
                  <c:v>39174</c:v>
                </c:pt>
                <c:pt idx="2418">
                  <c:v>39175</c:v>
                </c:pt>
                <c:pt idx="2419">
                  <c:v>39176</c:v>
                </c:pt>
                <c:pt idx="2420">
                  <c:v>39177</c:v>
                </c:pt>
                <c:pt idx="2421">
                  <c:v>39181</c:v>
                </c:pt>
                <c:pt idx="2422">
                  <c:v>39182</c:v>
                </c:pt>
                <c:pt idx="2423">
                  <c:v>39183</c:v>
                </c:pt>
                <c:pt idx="2424">
                  <c:v>39184</c:v>
                </c:pt>
                <c:pt idx="2425">
                  <c:v>39185</c:v>
                </c:pt>
                <c:pt idx="2426">
                  <c:v>39188</c:v>
                </c:pt>
                <c:pt idx="2427">
                  <c:v>39189</c:v>
                </c:pt>
                <c:pt idx="2428">
                  <c:v>39190</c:v>
                </c:pt>
                <c:pt idx="2429">
                  <c:v>39191</c:v>
                </c:pt>
                <c:pt idx="2430">
                  <c:v>39192</c:v>
                </c:pt>
                <c:pt idx="2431">
                  <c:v>39195</c:v>
                </c:pt>
                <c:pt idx="2432">
                  <c:v>39196</c:v>
                </c:pt>
                <c:pt idx="2433">
                  <c:v>39197</c:v>
                </c:pt>
                <c:pt idx="2434">
                  <c:v>39198</c:v>
                </c:pt>
                <c:pt idx="2435">
                  <c:v>39199</c:v>
                </c:pt>
                <c:pt idx="2436">
                  <c:v>39202</c:v>
                </c:pt>
                <c:pt idx="2437">
                  <c:v>39203</c:v>
                </c:pt>
                <c:pt idx="2438">
                  <c:v>39204</c:v>
                </c:pt>
                <c:pt idx="2439">
                  <c:v>39205</c:v>
                </c:pt>
                <c:pt idx="2440">
                  <c:v>39206</c:v>
                </c:pt>
                <c:pt idx="2441">
                  <c:v>39209</c:v>
                </c:pt>
                <c:pt idx="2442">
                  <c:v>39210</c:v>
                </c:pt>
                <c:pt idx="2443">
                  <c:v>39211</c:v>
                </c:pt>
                <c:pt idx="2444">
                  <c:v>39212</c:v>
                </c:pt>
                <c:pt idx="2445">
                  <c:v>39213</c:v>
                </c:pt>
                <c:pt idx="2446">
                  <c:v>39216</c:v>
                </c:pt>
                <c:pt idx="2447">
                  <c:v>39217</c:v>
                </c:pt>
                <c:pt idx="2448">
                  <c:v>39218</c:v>
                </c:pt>
                <c:pt idx="2449">
                  <c:v>39219</c:v>
                </c:pt>
                <c:pt idx="2450">
                  <c:v>39220</c:v>
                </c:pt>
                <c:pt idx="2451">
                  <c:v>39223</c:v>
                </c:pt>
                <c:pt idx="2452">
                  <c:v>39224</c:v>
                </c:pt>
                <c:pt idx="2453">
                  <c:v>39225</c:v>
                </c:pt>
                <c:pt idx="2454">
                  <c:v>39226</c:v>
                </c:pt>
                <c:pt idx="2455">
                  <c:v>39227</c:v>
                </c:pt>
                <c:pt idx="2456">
                  <c:v>39231</c:v>
                </c:pt>
                <c:pt idx="2457">
                  <c:v>39232</c:v>
                </c:pt>
                <c:pt idx="2458">
                  <c:v>39233</c:v>
                </c:pt>
                <c:pt idx="2459">
                  <c:v>39234</c:v>
                </c:pt>
                <c:pt idx="2460">
                  <c:v>39237</c:v>
                </c:pt>
                <c:pt idx="2461">
                  <c:v>39238</c:v>
                </c:pt>
                <c:pt idx="2462">
                  <c:v>39239</c:v>
                </c:pt>
                <c:pt idx="2463">
                  <c:v>39240</c:v>
                </c:pt>
                <c:pt idx="2464">
                  <c:v>39241</c:v>
                </c:pt>
                <c:pt idx="2465">
                  <c:v>39244</c:v>
                </c:pt>
                <c:pt idx="2466">
                  <c:v>39245</c:v>
                </c:pt>
                <c:pt idx="2467">
                  <c:v>39246</c:v>
                </c:pt>
                <c:pt idx="2468">
                  <c:v>39247</c:v>
                </c:pt>
                <c:pt idx="2469">
                  <c:v>39248</c:v>
                </c:pt>
                <c:pt idx="2470">
                  <c:v>39251</c:v>
                </c:pt>
                <c:pt idx="2471">
                  <c:v>39252</c:v>
                </c:pt>
                <c:pt idx="2472">
                  <c:v>39253</c:v>
                </c:pt>
                <c:pt idx="2473">
                  <c:v>39254</c:v>
                </c:pt>
                <c:pt idx="2474">
                  <c:v>39255</c:v>
                </c:pt>
                <c:pt idx="2475">
                  <c:v>39258</c:v>
                </c:pt>
                <c:pt idx="2476">
                  <c:v>39259</c:v>
                </c:pt>
                <c:pt idx="2477">
                  <c:v>39260</c:v>
                </c:pt>
                <c:pt idx="2478">
                  <c:v>39261</c:v>
                </c:pt>
                <c:pt idx="2479">
                  <c:v>39262</c:v>
                </c:pt>
                <c:pt idx="2480">
                  <c:v>39263</c:v>
                </c:pt>
                <c:pt idx="2481">
                  <c:v>39265</c:v>
                </c:pt>
                <c:pt idx="2482">
                  <c:v>39266</c:v>
                </c:pt>
                <c:pt idx="2483">
                  <c:v>39267</c:v>
                </c:pt>
                <c:pt idx="2484">
                  <c:v>39268</c:v>
                </c:pt>
                <c:pt idx="2485">
                  <c:v>39269</c:v>
                </c:pt>
                <c:pt idx="2486">
                  <c:v>39272</c:v>
                </c:pt>
                <c:pt idx="2487">
                  <c:v>39273</c:v>
                </c:pt>
                <c:pt idx="2488">
                  <c:v>39274</c:v>
                </c:pt>
                <c:pt idx="2489">
                  <c:v>39275</c:v>
                </c:pt>
                <c:pt idx="2490">
                  <c:v>39276</c:v>
                </c:pt>
                <c:pt idx="2491">
                  <c:v>39279</c:v>
                </c:pt>
                <c:pt idx="2492">
                  <c:v>39280</c:v>
                </c:pt>
                <c:pt idx="2493">
                  <c:v>39281</c:v>
                </c:pt>
                <c:pt idx="2494">
                  <c:v>39282</c:v>
                </c:pt>
                <c:pt idx="2495">
                  <c:v>39283</c:v>
                </c:pt>
                <c:pt idx="2496">
                  <c:v>39286</c:v>
                </c:pt>
                <c:pt idx="2497">
                  <c:v>39287</c:v>
                </c:pt>
                <c:pt idx="2498">
                  <c:v>39288</c:v>
                </c:pt>
                <c:pt idx="2499">
                  <c:v>39289</c:v>
                </c:pt>
                <c:pt idx="2500">
                  <c:v>39290</c:v>
                </c:pt>
                <c:pt idx="2501">
                  <c:v>39293</c:v>
                </c:pt>
                <c:pt idx="2502">
                  <c:v>39294</c:v>
                </c:pt>
                <c:pt idx="2503">
                  <c:v>39295</c:v>
                </c:pt>
                <c:pt idx="2504">
                  <c:v>39296</c:v>
                </c:pt>
                <c:pt idx="2505">
                  <c:v>39297</c:v>
                </c:pt>
                <c:pt idx="2506">
                  <c:v>39300</c:v>
                </c:pt>
                <c:pt idx="2507">
                  <c:v>39301</c:v>
                </c:pt>
                <c:pt idx="2508">
                  <c:v>39302</c:v>
                </c:pt>
                <c:pt idx="2509">
                  <c:v>39303</c:v>
                </c:pt>
                <c:pt idx="2510">
                  <c:v>39304</c:v>
                </c:pt>
                <c:pt idx="2511">
                  <c:v>39307</c:v>
                </c:pt>
                <c:pt idx="2512">
                  <c:v>39308</c:v>
                </c:pt>
                <c:pt idx="2513">
                  <c:v>39309</c:v>
                </c:pt>
                <c:pt idx="2514">
                  <c:v>39310</c:v>
                </c:pt>
                <c:pt idx="2515">
                  <c:v>39311</c:v>
                </c:pt>
                <c:pt idx="2516">
                  <c:v>39314</c:v>
                </c:pt>
                <c:pt idx="2517">
                  <c:v>39315</c:v>
                </c:pt>
                <c:pt idx="2518">
                  <c:v>39316</c:v>
                </c:pt>
                <c:pt idx="2519">
                  <c:v>39317</c:v>
                </c:pt>
                <c:pt idx="2520">
                  <c:v>39318</c:v>
                </c:pt>
                <c:pt idx="2521">
                  <c:v>39321</c:v>
                </c:pt>
                <c:pt idx="2522">
                  <c:v>39322</c:v>
                </c:pt>
                <c:pt idx="2523">
                  <c:v>39323</c:v>
                </c:pt>
                <c:pt idx="2524">
                  <c:v>39324</c:v>
                </c:pt>
                <c:pt idx="2525">
                  <c:v>39325</c:v>
                </c:pt>
                <c:pt idx="2526">
                  <c:v>39328</c:v>
                </c:pt>
                <c:pt idx="2527">
                  <c:v>39329</c:v>
                </c:pt>
                <c:pt idx="2528">
                  <c:v>39330</c:v>
                </c:pt>
                <c:pt idx="2529">
                  <c:v>39331</c:v>
                </c:pt>
                <c:pt idx="2530">
                  <c:v>39332</c:v>
                </c:pt>
                <c:pt idx="2531">
                  <c:v>39335</c:v>
                </c:pt>
                <c:pt idx="2532">
                  <c:v>39336</c:v>
                </c:pt>
                <c:pt idx="2533">
                  <c:v>39337</c:v>
                </c:pt>
                <c:pt idx="2534">
                  <c:v>39338</c:v>
                </c:pt>
                <c:pt idx="2535">
                  <c:v>39339</c:v>
                </c:pt>
                <c:pt idx="2536">
                  <c:v>39342</c:v>
                </c:pt>
                <c:pt idx="2537">
                  <c:v>39343</c:v>
                </c:pt>
                <c:pt idx="2538">
                  <c:v>39344</c:v>
                </c:pt>
                <c:pt idx="2539">
                  <c:v>39345</c:v>
                </c:pt>
                <c:pt idx="2540">
                  <c:v>39346</c:v>
                </c:pt>
                <c:pt idx="2541">
                  <c:v>39349</c:v>
                </c:pt>
                <c:pt idx="2542">
                  <c:v>39350</c:v>
                </c:pt>
                <c:pt idx="2543">
                  <c:v>39351</c:v>
                </c:pt>
                <c:pt idx="2544">
                  <c:v>39352</c:v>
                </c:pt>
                <c:pt idx="2545">
                  <c:v>39353</c:v>
                </c:pt>
                <c:pt idx="2546">
                  <c:v>39355</c:v>
                </c:pt>
                <c:pt idx="2547">
                  <c:v>39356</c:v>
                </c:pt>
                <c:pt idx="2548">
                  <c:v>39357</c:v>
                </c:pt>
                <c:pt idx="2549">
                  <c:v>39358</c:v>
                </c:pt>
                <c:pt idx="2550">
                  <c:v>39359</c:v>
                </c:pt>
                <c:pt idx="2551">
                  <c:v>39360</c:v>
                </c:pt>
                <c:pt idx="2552">
                  <c:v>39363</c:v>
                </c:pt>
                <c:pt idx="2553">
                  <c:v>39364</c:v>
                </c:pt>
                <c:pt idx="2554">
                  <c:v>39365</c:v>
                </c:pt>
                <c:pt idx="2555">
                  <c:v>39366</c:v>
                </c:pt>
                <c:pt idx="2556">
                  <c:v>39367</c:v>
                </c:pt>
                <c:pt idx="2557">
                  <c:v>39370</c:v>
                </c:pt>
                <c:pt idx="2558">
                  <c:v>39371</c:v>
                </c:pt>
                <c:pt idx="2559">
                  <c:v>39372</c:v>
                </c:pt>
                <c:pt idx="2560">
                  <c:v>39373</c:v>
                </c:pt>
                <c:pt idx="2561">
                  <c:v>39374</c:v>
                </c:pt>
                <c:pt idx="2562">
                  <c:v>39377</c:v>
                </c:pt>
                <c:pt idx="2563">
                  <c:v>39378</c:v>
                </c:pt>
                <c:pt idx="2564">
                  <c:v>39379</c:v>
                </c:pt>
                <c:pt idx="2565">
                  <c:v>39380</c:v>
                </c:pt>
                <c:pt idx="2566">
                  <c:v>39381</c:v>
                </c:pt>
                <c:pt idx="2567">
                  <c:v>39384</c:v>
                </c:pt>
                <c:pt idx="2568">
                  <c:v>39385</c:v>
                </c:pt>
                <c:pt idx="2569">
                  <c:v>39386</c:v>
                </c:pt>
                <c:pt idx="2570">
                  <c:v>39387</c:v>
                </c:pt>
                <c:pt idx="2571">
                  <c:v>39388</c:v>
                </c:pt>
                <c:pt idx="2572">
                  <c:v>39391</c:v>
                </c:pt>
                <c:pt idx="2573">
                  <c:v>39392</c:v>
                </c:pt>
                <c:pt idx="2574">
                  <c:v>39393</c:v>
                </c:pt>
                <c:pt idx="2575">
                  <c:v>39394</c:v>
                </c:pt>
                <c:pt idx="2576">
                  <c:v>39395</c:v>
                </c:pt>
                <c:pt idx="2577">
                  <c:v>39398</c:v>
                </c:pt>
                <c:pt idx="2578">
                  <c:v>39399</c:v>
                </c:pt>
                <c:pt idx="2579">
                  <c:v>39400</c:v>
                </c:pt>
                <c:pt idx="2580">
                  <c:v>39401</c:v>
                </c:pt>
                <c:pt idx="2581">
                  <c:v>39402</c:v>
                </c:pt>
                <c:pt idx="2582">
                  <c:v>39405</c:v>
                </c:pt>
                <c:pt idx="2583">
                  <c:v>39406</c:v>
                </c:pt>
                <c:pt idx="2584">
                  <c:v>39407</c:v>
                </c:pt>
                <c:pt idx="2585">
                  <c:v>39408</c:v>
                </c:pt>
                <c:pt idx="2586">
                  <c:v>39409</c:v>
                </c:pt>
                <c:pt idx="2587">
                  <c:v>39412</c:v>
                </c:pt>
                <c:pt idx="2588">
                  <c:v>39413</c:v>
                </c:pt>
                <c:pt idx="2589">
                  <c:v>39414</c:v>
                </c:pt>
                <c:pt idx="2590">
                  <c:v>39415</c:v>
                </c:pt>
                <c:pt idx="2591">
                  <c:v>39416</c:v>
                </c:pt>
                <c:pt idx="2592">
                  <c:v>39419</c:v>
                </c:pt>
                <c:pt idx="2593">
                  <c:v>39420</c:v>
                </c:pt>
                <c:pt idx="2594">
                  <c:v>39421</c:v>
                </c:pt>
                <c:pt idx="2595">
                  <c:v>39422</c:v>
                </c:pt>
                <c:pt idx="2596">
                  <c:v>39423</c:v>
                </c:pt>
                <c:pt idx="2597">
                  <c:v>39426</c:v>
                </c:pt>
                <c:pt idx="2598">
                  <c:v>39427</c:v>
                </c:pt>
                <c:pt idx="2599">
                  <c:v>39428</c:v>
                </c:pt>
                <c:pt idx="2600">
                  <c:v>39429</c:v>
                </c:pt>
                <c:pt idx="2601">
                  <c:v>39430</c:v>
                </c:pt>
                <c:pt idx="2602">
                  <c:v>39433</c:v>
                </c:pt>
                <c:pt idx="2603">
                  <c:v>39434</c:v>
                </c:pt>
                <c:pt idx="2604">
                  <c:v>39435</c:v>
                </c:pt>
                <c:pt idx="2605">
                  <c:v>39436</c:v>
                </c:pt>
                <c:pt idx="2606">
                  <c:v>39437</c:v>
                </c:pt>
                <c:pt idx="2607">
                  <c:v>39440</c:v>
                </c:pt>
                <c:pt idx="2608">
                  <c:v>39442</c:v>
                </c:pt>
                <c:pt idx="2609">
                  <c:v>39443</c:v>
                </c:pt>
                <c:pt idx="2610">
                  <c:v>39444</c:v>
                </c:pt>
                <c:pt idx="2611">
                  <c:v>39447</c:v>
                </c:pt>
                <c:pt idx="2612">
                  <c:v>39449</c:v>
                </c:pt>
                <c:pt idx="2613">
                  <c:v>39450</c:v>
                </c:pt>
                <c:pt idx="2614">
                  <c:v>39451</c:v>
                </c:pt>
                <c:pt idx="2615">
                  <c:v>39454</c:v>
                </c:pt>
                <c:pt idx="2616">
                  <c:v>39455</c:v>
                </c:pt>
                <c:pt idx="2617">
                  <c:v>39456</c:v>
                </c:pt>
                <c:pt idx="2618">
                  <c:v>39457</c:v>
                </c:pt>
                <c:pt idx="2619">
                  <c:v>39458</c:v>
                </c:pt>
                <c:pt idx="2620">
                  <c:v>39461</c:v>
                </c:pt>
                <c:pt idx="2621">
                  <c:v>39462</c:v>
                </c:pt>
                <c:pt idx="2622">
                  <c:v>39463</c:v>
                </c:pt>
                <c:pt idx="2623">
                  <c:v>39464</c:v>
                </c:pt>
                <c:pt idx="2624">
                  <c:v>39465</c:v>
                </c:pt>
                <c:pt idx="2625">
                  <c:v>39468</c:v>
                </c:pt>
                <c:pt idx="2626">
                  <c:v>39469</c:v>
                </c:pt>
                <c:pt idx="2627">
                  <c:v>39470</c:v>
                </c:pt>
                <c:pt idx="2628">
                  <c:v>39471</c:v>
                </c:pt>
                <c:pt idx="2629">
                  <c:v>39472</c:v>
                </c:pt>
                <c:pt idx="2630">
                  <c:v>39475</c:v>
                </c:pt>
                <c:pt idx="2631">
                  <c:v>39476</c:v>
                </c:pt>
                <c:pt idx="2632">
                  <c:v>39477</c:v>
                </c:pt>
                <c:pt idx="2633">
                  <c:v>39478</c:v>
                </c:pt>
                <c:pt idx="2634">
                  <c:v>39479</c:v>
                </c:pt>
                <c:pt idx="2635">
                  <c:v>39482</c:v>
                </c:pt>
                <c:pt idx="2636">
                  <c:v>39483</c:v>
                </c:pt>
                <c:pt idx="2637">
                  <c:v>39484</c:v>
                </c:pt>
                <c:pt idx="2638">
                  <c:v>39485</c:v>
                </c:pt>
                <c:pt idx="2639">
                  <c:v>39486</c:v>
                </c:pt>
                <c:pt idx="2640">
                  <c:v>39489</c:v>
                </c:pt>
                <c:pt idx="2641">
                  <c:v>39490</c:v>
                </c:pt>
                <c:pt idx="2642">
                  <c:v>39491</c:v>
                </c:pt>
                <c:pt idx="2643">
                  <c:v>39492</c:v>
                </c:pt>
                <c:pt idx="2644">
                  <c:v>39493</c:v>
                </c:pt>
                <c:pt idx="2645">
                  <c:v>39496</c:v>
                </c:pt>
                <c:pt idx="2646">
                  <c:v>39497</c:v>
                </c:pt>
                <c:pt idx="2647">
                  <c:v>39498</c:v>
                </c:pt>
                <c:pt idx="2648">
                  <c:v>39499</c:v>
                </c:pt>
                <c:pt idx="2649">
                  <c:v>39500</c:v>
                </c:pt>
                <c:pt idx="2650">
                  <c:v>39503</c:v>
                </c:pt>
                <c:pt idx="2651">
                  <c:v>39504</c:v>
                </c:pt>
                <c:pt idx="2652">
                  <c:v>39505</c:v>
                </c:pt>
                <c:pt idx="2653">
                  <c:v>39506</c:v>
                </c:pt>
                <c:pt idx="2654">
                  <c:v>39507</c:v>
                </c:pt>
                <c:pt idx="2655">
                  <c:v>39510</c:v>
                </c:pt>
                <c:pt idx="2656">
                  <c:v>39511</c:v>
                </c:pt>
                <c:pt idx="2657">
                  <c:v>39512</c:v>
                </c:pt>
                <c:pt idx="2658">
                  <c:v>39513</c:v>
                </c:pt>
                <c:pt idx="2659">
                  <c:v>39514</c:v>
                </c:pt>
                <c:pt idx="2660">
                  <c:v>39517</c:v>
                </c:pt>
                <c:pt idx="2661">
                  <c:v>39518</c:v>
                </c:pt>
                <c:pt idx="2662">
                  <c:v>39519</c:v>
                </c:pt>
                <c:pt idx="2663">
                  <c:v>39520</c:v>
                </c:pt>
                <c:pt idx="2664">
                  <c:v>39521</c:v>
                </c:pt>
                <c:pt idx="2665">
                  <c:v>39524</c:v>
                </c:pt>
                <c:pt idx="2666">
                  <c:v>39525</c:v>
                </c:pt>
                <c:pt idx="2667">
                  <c:v>39526</c:v>
                </c:pt>
                <c:pt idx="2668">
                  <c:v>39527</c:v>
                </c:pt>
                <c:pt idx="2669">
                  <c:v>39531</c:v>
                </c:pt>
                <c:pt idx="2670">
                  <c:v>39532</c:v>
                </c:pt>
                <c:pt idx="2671">
                  <c:v>39533</c:v>
                </c:pt>
                <c:pt idx="2672">
                  <c:v>39534</c:v>
                </c:pt>
                <c:pt idx="2673">
                  <c:v>39535</c:v>
                </c:pt>
                <c:pt idx="2674">
                  <c:v>39538</c:v>
                </c:pt>
                <c:pt idx="2675">
                  <c:v>39539</c:v>
                </c:pt>
                <c:pt idx="2676">
                  <c:v>39540</c:v>
                </c:pt>
                <c:pt idx="2677">
                  <c:v>39541</c:v>
                </c:pt>
                <c:pt idx="2678">
                  <c:v>39542</c:v>
                </c:pt>
                <c:pt idx="2679">
                  <c:v>39545</c:v>
                </c:pt>
                <c:pt idx="2680">
                  <c:v>39546</c:v>
                </c:pt>
                <c:pt idx="2681">
                  <c:v>39547</c:v>
                </c:pt>
                <c:pt idx="2682">
                  <c:v>39548</c:v>
                </c:pt>
                <c:pt idx="2683">
                  <c:v>39549</c:v>
                </c:pt>
                <c:pt idx="2684">
                  <c:v>39552</c:v>
                </c:pt>
                <c:pt idx="2685">
                  <c:v>39553</c:v>
                </c:pt>
                <c:pt idx="2686">
                  <c:v>39554</c:v>
                </c:pt>
                <c:pt idx="2687">
                  <c:v>39555</c:v>
                </c:pt>
                <c:pt idx="2688">
                  <c:v>39556</c:v>
                </c:pt>
                <c:pt idx="2689">
                  <c:v>39559</c:v>
                </c:pt>
                <c:pt idx="2690">
                  <c:v>39560</c:v>
                </c:pt>
                <c:pt idx="2691">
                  <c:v>39561</c:v>
                </c:pt>
                <c:pt idx="2692">
                  <c:v>39562</c:v>
                </c:pt>
                <c:pt idx="2693">
                  <c:v>39563</c:v>
                </c:pt>
                <c:pt idx="2694">
                  <c:v>39566</c:v>
                </c:pt>
                <c:pt idx="2695">
                  <c:v>39567</c:v>
                </c:pt>
                <c:pt idx="2696">
                  <c:v>39568</c:v>
                </c:pt>
                <c:pt idx="2697">
                  <c:v>39569</c:v>
                </c:pt>
                <c:pt idx="2698">
                  <c:v>39570</c:v>
                </c:pt>
                <c:pt idx="2699">
                  <c:v>39573</c:v>
                </c:pt>
                <c:pt idx="2700">
                  <c:v>39574</c:v>
                </c:pt>
                <c:pt idx="2701">
                  <c:v>39575</c:v>
                </c:pt>
                <c:pt idx="2702">
                  <c:v>39576</c:v>
                </c:pt>
                <c:pt idx="2703">
                  <c:v>39577</c:v>
                </c:pt>
                <c:pt idx="2704">
                  <c:v>39580</c:v>
                </c:pt>
                <c:pt idx="2705">
                  <c:v>39581</c:v>
                </c:pt>
                <c:pt idx="2706">
                  <c:v>39582</c:v>
                </c:pt>
                <c:pt idx="2707">
                  <c:v>39583</c:v>
                </c:pt>
                <c:pt idx="2708">
                  <c:v>39584</c:v>
                </c:pt>
                <c:pt idx="2709">
                  <c:v>39587</c:v>
                </c:pt>
                <c:pt idx="2710">
                  <c:v>39588</c:v>
                </c:pt>
                <c:pt idx="2711">
                  <c:v>39589</c:v>
                </c:pt>
                <c:pt idx="2712">
                  <c:v>39590</c:v>
                </c:pt>
                <c:pt idx="2713">
                  <c:v>39591</c:v>
                </c:pt>
                <c:pt idx="2714">
                  <c:v>39594</c:v>
                </c:pt>
                <c:pt idx="2715">
                  <c:v>39595</c:v>
                </c:pt>
                <c:pt idx="2716">
                  <c:v>39596</c:v>
                </c:pt>
                <c:pt idx="2717">
                  <c:v>39597</c:v>
                </c:pt>
                <c:pt idx="2718">
                  <c:v>39598</c:v>
                </c:pt>
                <c:pt idx="2719">
                  <c:v>39599</c:v>
                </c:pt>
                <c:pt idx="2720">
                  <c:v>39601</c:v>
                </c:pt>
                <c:pt idx="2721">
                  <c:v>39602</c:v>
                </c:pt>
                <c:pt idx="2722">
                  <c:v>39603</c:v>
                </c:pt>
                <c:pt idx="2723">
                  <c:v>39604</c:v>
                </c:pt>
                <c:pt idx="2724">
                  <c:v>39605</c:v>
                </c:pt>
                <c:pt idx="2725">
                  <c:v>39608</c:v>
                </c:pt>
                <c:pt idx="2726">
                  <c:v>39609</c:v>
                </c:pt>
                <c:pt idx="2727">
                  <c:v>39610</c:v>
                </c:pt>
                <c:pt idx="2728">
                  <c:v>39611</c:v>
                </c:pt>
                <c:pt idx="2729">
                  <c:v>39612</c:v>
                </c:pt>
                <c:pt idx="2730">
                  <c:v>39615</c:v>
                </c:pt>
                <c:pt idx="2731">
                  <c:v>39616</c:v>
                </c:pt>
                <c:pt idx="2732">
                  <c:v>39617</c:v>
                </c:pt>
                <c:pt idx="2733">
                  <c:v>39618</c:v>
                </c:pt>
                <c:pt idx="2734">
                  <c:v>39619</c:v>
                </c:pt>
                <c:pt idx="2735">
                  <c:v>39622</c:v>
                </c:pt>
                <c:pt idx="2736">
                  <c:v>39623</c:v>
                </c:pt>
                <c:pt idx="2737">
                  <c:v>39624</c:v>
                </c:pt>
                <c:pt idx="2738">
                  <c:v>39625</c:v>
                </c:pt>
                <c:pt idx="2739">
                  <c:v>39626</c:v>
                </c:pt>
                <c:pt idx="2740">
                  <c:v>39629</c:v>
                </c:pt>
                <c:pt idx="2741">
                  <c:v>39630</c:v>
                </c:pt>
                <c:pt idx="2742">
                  <c:v>39631</c:v>
                </c:pt>
                <c:pt idx="2743">
                  <c:v>39632</c:v>
                </c:pt>
                <c:pt idx="2744">
                  <c:v>39633</c:v>
                </c:pt>
                <c:pt idx="2745">
                  <c:v>39636</c:v>
                </c:pt>
                <c:pt idx="2746">
                  <c:v>39637</c:v>
                </c:pt>
                <c:pt idx="2747">
                  <c:v>39638</c:v>
                </c:pt>
                <c:pt idx="2748">
                  <c:v>39639</c:v>
                </c:pt>
                <c:pt idx="2749">
                  <c:v>39640</c:v>
                </c:pt>
                <c:pt idx="2750">
                  <c:v>39643</c:v>
                </c:pt>
                <c:pt idx="2751">
                  <c:v>39644</c:v>
                </c:pt>
                <c:pt idx="2752">
                  <c:v>39645</c:v>
                </c:pt>
                <c:pt idx="2753">
                  <c:v>39646</c:v>
                </c:pt>
                <c:pt idx="2754">
                  <c:v>39647</c:v>
                </c:pt>
                <c:pt idx="2755">
                  <c:v>39650</c:v>
                </c:pt>
                <c:pt idx="2756">
                  <c:v>39651</c:v>
                </c:pt>
                <c:pt idx="2757">
                  <c:v>39652</c:v>
                </c:pt>
                <c:pt idx="2758">
                  <c:v>39653</c:v>
                </c:pt>
                <c:pt idx="2759">
                  <c:v>39654</c:v>
                </c:pt>
                <c:pt idx="2760">
                  <c:v>39657</c:v>
                </c:pt>
                <c:pt idx="2761">
                  <c:v>39658</c:v>
                </c:pt>
                <c:pt idx="2762">
                  <c:v>39659</c:v>
                </c:pt>
                <c:pt idx="2763">
                  <c:v>39660</c:v>
                </c:pt>
                <c:pt idx="2764">
                  <c:v>39661</c:v>
                </c:pt>
                <c:pt idx="2765">
                  <c:v>39664</c:v>
                </c:pt>
                <c:pt idx="2766">
                  <c:v>39665</c:v>
                </c:pt>
                <c:pt idx="2767">
                  <c:v>39666</c:v>
                </c:pt>
                <c:pt idx="2768">
                  <c:v>39667</c:v>
                </c:pt>
                <c:pt idx="2769">
                  <c:v>39668</c:v>
                </c:pt>
                <c:pt idx="2770">
                  <c:v>39671</c:v>
                </c:pt>
                <c:pt idx="2771">
                  <c:v>39672</c:v>
                </c:pt>
                <c:pt idx="2772">
                  <c:v>39673</c:v>
                </c:pt>
                <c:pt idx="2773">
                  <c:v>39674</c:v>
                </c:pt>
                <c:pt idx="2774">
                  <c:v>39675</c:v>
                </c:pt>
                <c:pt idx="2775">
                  <c:v>39678</c:v>
                </c:pt>
                <c:pt idx="2776">
                  <c:v>39679</c:v>
                </c:pt>
                <c:pt idx="2777">
                  <c:v>39680</c:v>
                </c:pt>
                <c:pt idx="2778">
                  <c:v>39681</c:v>
                </c:pt>
                <c:pt idx="2779">
                  <c:v>39682</c:v>
                </c:pt>
                <c:pt idx="2780">
                  <c:v>39685</c:v>
                </c:pt>
                <c:pt idx="2781">
                  <c:v>39686</c:v>
                </c:pt>
                <c:pt idx="2782">
                  <c:v>39687</c:v>
                </c:pt>
                <c:pt idx="2783">
                  <c:v>39688</c:v>
                </c:pt>
                <c:pt idx="2784">
                  <c:v>39689</c:v>
                </c:pt>
                <c:pt idx="2785">
                  <c:v>39691</c:v>
                </c:pt>
                <c:pt idx="2786">
                  <c:v>39692</c:v>
                </c:pt>
                <c:pt idx="2787">
                  <c:v>39693</c:v>
                </c:pt>
                <c:pt idx="2788">
                  <c:v>39694</c:v>
                </c:pt>
                <c:pt idx="2789">
                  <c:v>39695</c:v>
                </c:pt>
                <c:pt idx="2790">
                  <c:v>39696</c:v>
                </c:pt>
                <c:pt idx="2791">
                  <c:v>39699</c:v>
                </c:pt>
                <c:pt idx="2792">
                  <c:v>39700</c:v>
                </c:pt>
                <c:pt idx="2793">
                  <c:v>39701</c:v>
                </c:pt>
                <c:pt idx="2794">
                  <c:v>39702</c:v>
                </c:pt>
                <c:pt idx="2795">
                  <c:v>39703</c:v>
                </c:pt>
                <c:pt idx="2796">
                  <c:v>39706</c:v>
                </c:pt>
                <c:pt idx="2797">
                  <c:v>39707</c:v>
                </c:pt>
                <c:pt idx="2798">
                  <c:v>39708</c:v>
                </c:pt>
                <c:pt idx="2799">
                  <c:v>39709</c:v>
                </c:pt>
                <c:pt idx="2800">
                  <c:v>39710</c:v>
                </c:pt>
                <c:pt idx="2801">
                  <c:v>39713</c:v>
                </c:pt>
                <c:pt idx="2802">
                  <c:v>39714</c:v>
                </c:pt>
                <c:pt idx="2803">
                  <c:v>39715</c:v>
                </c:pt>
                <c:pt idx="2804">
                  <c:v>39716</c:v>
                </c:pt>
                <c:pt idx="2805">
                  <c:v>39717</c:v>
                </c:pt>
                <c:pt idx="2806">
                  <c:v>39720</c:v>
                </c:pt>
                <c:pt idx="2807">
                  <c:v>39721</c:v>
                </c:pt>
                <c:pt idx="2808">
                  <c:v>39722</c:v>
                </c:pt>
                <c:pt idx="2809">
                  <c:v>39723</c:v>
                </c:pt>
                <c:pt idx="2810">
                  <c:v>39724</c:v>
                </c:pt>
                <c:pt idx="2811">
                  <c:v>39727</c:v>
                </c:pt>
                <c:pt idx="2812">
                  <c:v>39728</c:v>
                </c:pt>
                <c:pt idx="2813">
                  <c:v>39729</c:v>
                </c:pt>
                <c:pt idx="2814">
                  <c:v>39730</c:v>
                </c:pt>
                <c:pt idx="2815">
                  <c:v>39731</c:v>
                </c:pt>
                <c:pt idx="2816">
                  <c:v>39734</c:v>
                </c:pt>
                <c:pt idx="2817">
                  <c:v>39735</c:v>
                </c:pt>
                <c:pt idx="2818">
                  <c:v>39736</c:v>
                </c:pt>
                <c:pt idx="2819">
                  <c:v>39737</c:v>
                </c:pt>
                <c:pt idx="2820">
                  <c:v>39738</c:v>
                </c:pt>
                <c:pt idx="2821">
                  <c:v>39741</c:v>
                </c:pt>
                <c:pt idx="2822">
                  <c:v>39742</c:v>
                </c:pt>
                <c:pt idx="2823">
                  <c:v>39743</c:v>
                </c:pt>
                <c:pt idx="2824">
                  <c:v>39744</c:v>
                </c:pt>
                <c:pt idx="2825">
                  <c:v>39745</c:v>
                </c:pt>
                <c:pt idx="2826">
                  <c:v>39748</c:v>
                </c:pt>
                <c:pt idx="2827">
                  <c:v>39749</c:v>
                </c:pt>
                <c:pt idx="2828">
                  <c:v>39750</c:v>
                </c:pt>
                <c:pt idx="2829">
                  <c:v>39751</c:v>
                </c:pt>
                <c:pt idx="2830">
                  <c:v>39752</c:v>
                </c:pt>
                <c:pt idx="2831">
                  <c:v>39755</c:v>
                </c:pt>
                <c:pt idx="2832">
                  <c:v>39756</c:v>
                </c:pt>
                <c:pt idx="2833">
                  <c:v>39757</c:v>
                </c:pt>
                <c:pt idx="2834">
                  <c:v>39758</c:v>
                </c:pt>
                <c:pt idx="2835">
                  <c:v>39759</c:v>
                </c:pt>
                <c:pt idx="2836">
                  <c:v>39762</c:v>
                </c:pt>
                <c:pt idx="2837">
                  <c:v>39763</c:v>
                </c:pt>
                <c:pt idx="2838">
                  <c:v>39764</c:v>
                </c:pt>
                <c:pt idx="2839">
                  <c:v>39765</c:v>
                </c:pt>
                <c:pt idx="2840">
                  <c:v>39766</c:v>
                </c:pt>
                <c:pt idx="2841">
                  <c:v>39769</c:v>
                </c:pt>
                <c:pt idx="2842">
                  <c:v>39770</c:v>
                </c:pt>
                <c:pt idx="2843">
                  <c:v>39771</c:v>
                </c:pt>
                <c:pt idx="2844">
                  <c:v>39772</c:v>
                </c:pt>
                <c:pt idx="2845">
                  <c:v>39773</c:v>
                </c:pt>
                <c:pt idx="2846">
                  <c:v>39776</c:v>
                </c:pt>
                <c:pt idx="2847">
                  <c:v>39777</c:v>
                </c:pt>
                <c:pt idx="2848">
                  <c:v>39778</c:v>
                </c:pt>
                <c:pt idx="2849">
                  <c:v>39779</c:v>
                </c:pt>
                <c:pt idx="2850">
                  <c:v>39780</c:v>
                </c:pt>
                <c:pt idx="2851">
                  <c:v>39782</c:v>
                </c:pt>
                <c:pt idx="2852">
                  <c:v>39783</c:v>
                </c:pt>
                <c:pt idx="2853">
                  <c:v>39784</c:v>
                </c:pt>
                <c:pt idx="2854">
                  <c:v>39785</c:v>
                </c:pt>
                <c:pt idx="2855">
                  <c:v>39786</c:v>
                </c:pt>
                <c:pt idx="2856">
                  <c:v>39787</c:v>
                </c:pt>
                <c:pt idx="2857">
                  <c:v>39790</c:v>
                </c:pt>
                <c:pt idx="2858">
                  <c:v>39791</c:v>
                </c:pt>
                <c:pt idx="2859">
                  <c:v>39792</c:v>
                </c:pt>
                <c:pt idx="2860">
                  <c:v>39793</c:v>
                </c:pt>
                <c:pt idx="2861">
                  <c:v>39794</c:v>
                </c:pt>
                <c:pt idx="2862">
                  <c:v>39797</c:v>
                </c:pt>
                <c:pt idx="2863">
                  <c:v>39798</c:v>
                </c:pt>
                <c:pt idx="2864">
                  <c:v>39799</c:v>
                </c:pt>
                <c:pt idx="2865">
                  <c:v>39800</c:v>
                </c:pt>
                <c:pt idx="2866">
                  <c:v>39801</c:v>
                </c:pt>
                <c:pt idx="2867">
                  <c:v>39804</c:v>
                </c:pt>
                <c:pt idx="2868">
                  <c:v>39805</c:v>
                </c:pt>
                <c:pt idx="2869">
                  <c:v>39806</c:v>
                </c:pt>
                <c:pt idx="2870">
                  <c:v>39808</c:v>
                </c:pt>
                <c:pt idx="2871">
                  <c:v>39811</c:v>
                </c:pt>
                <c:pt idx="2872">
                  <c:v>39812</c:v>
                </c:pt>
                <c:pt idx="2873">
                  <c:v>39813</c:v>
                </c:pt>
                <c:pt idx="2874">
                  <c:v>39815</c:v>
                </c:pt>
                <c:pt idx="2875">
                  <c:v>39818</c:v>
                </c:pt>
                <c:pt idx="2876">
                  <c:v>39819</c:v>
                </c:pt>
                <c:pt idx="2877">
                  <c:v>39820</c:v>
                </c:pt>
                <c:pt idx="2878">
                  <c:v>39821</c:v>
                </c:pt>
                <c:pt idx="2879">
                  <c:v>39822</c:v>
                </c:pt>
                <c:pt idx="2880">
                  <c:v>39825</c:v>
                </c:pt>
                <c:pt idx="2881">
                  <c:v>39826</c:v>
                </c:pt>
                <c:pt idx="2882">
                  <c:v>39827</c:v>
                </c:pt>
                <c:pt idx="2883">
                  <c:v>39828</c:v>
                </c:pt>
                <c:pt idx="2884">
                  <c:v>39829</c:v>
                </c:pt>
                <c:pt idx="2885">
                  <c:v>39832</c:v>
                </c:pt>
                <c:pt idx="2886">
                  <c:v>39833</c:v>
                </c:pt>
                <c:pt idx="2887">
                  <c:v>39834</c:v>
                </c:pt>
                <c:pt idx="2888">
                  <c:v>39835</c:v>
                </c:pt>
                <c:pt idx="2889">
                  <c:v>39836</c:v>
                </c:pt>
                <c:pt idx="2890">
                  <c:v>39839</c:v>
                </c:pt>
                <c:pt idx="2891">
                  <c:v>39840</c:v>
                </c:pt>
                <c:pt idx="2892">
                  <c:v>39841</c:v>
                </c:pt>
                <c:pt idx="2893">
                  <c:v>39842</c:v>
                </c:pt>
                <c:pt idx="2894">
                  <c:v>39843</c:v>
                </c:pt>
                <c:pt idx="2895">
                  <c:v>39844</c:v>
                </c:pt>
                <c:pt idx="2896">
                  <c:v>39846</c:v>
                </c:pt>
                <c:pt idx="2897">
                  <c:v>39847</c:v>
                </c:pt>
                <c:pt idx="2898">
                  <c:v>39848</c:v>
                </c:pt>
                <c:pt idx="2899">
                  <c:v>39849</c:v>
                </c:pt>
                <c:pt idx="2900">
                  <c:v>39850</c:v>
                </c:pt>
                <c:pt idx="2901">
                  <c:v>39853</c:v>
                </c:pt>
                <c:pt idx="2902">
                  <c:v>39854</c:v>
                </c:pt>
                <c:pt idx="2903">
                  <c:v>39855</c:v>
                </c:pt>
                <c:pt idx="2904">
                  <c:v>39856</c:v>
                </c:pt>
                <c:pt idx="2905">
                  <c:v>39857</c:v>
                </c:pt>
                <c:pt idx="2906">
                  <c:v>39860</c:v>
                </c:pt>
                <c:pt idx="2907">
                  <c:v>39861</c:v>
                </c:pt>
                <c:pt idx="2908">
                  <c:v>39862</c:v>
                </c:pt>
                <c:pt idx="2909">
                  <c:v>39863</c:v>
                </c:pt>
                <c:pt idx="2910">
                  <c:v>39864</c:v>
                </c:pt>
                <c:pt idx="2911">
                  <c:v>39867</c:v>
                </c:pt>
                <c:pt idx="2912">
                  <c:v>39868</c:v>
                </c:pt>
                <c:pt idx="2913">
                  <c:v>39869</c:v>
                </c:pt>
                <c:pt idx="2914">
                  <c:v>39870</c:v>
                </c:pt>
                <c:pt idx="2915">
                  <c:v>39871</c:v>
                </c:pt>
                <c:pt idx="2916">
                  <c:v>39872</c:v>
                </c:pt>
                <c:pt idx="2917">
                  <c:v>39874</c:v>
                </c:pt>
                <c:pt idx="2918">
                  <c:v>39875</c:v>
                </c:pt>
                <c:pt idx="2919">
                  <c:v>39876</c:v>
                </c:pt>
                <c:pt idx="2920">
                  <c:v>39877</c:v>
                </c:pt>
                <c:pt idx="2921">
                  <c:v>39878</c:v>
                </c:pt>
                <c:pt idx="2922">
                  <c:v>39881</c:v>
                </c:pt>
                <c:pt idx="2923">
                  <c:v>39882</c:v>
                </c:pt>
                <c:pt idx="2924">
                  <c:v>39883</c:v>
                </c:pt>
                <c:pt idx="2925">
                  <c:v>39884</c:v>
                </c:pt>
                <c:pt idx="2926">
                  <c:v>39885</c:v>
                </c:pt>
                <c:pt idx="2927">
                  <c:v>39888</c:v>
                </c:pt>
                <c:pt idx="2928">
                  <c:v>39889</c:v>
                </c:pt>
                <c:pt idx="2929">
                  <c:v>39890</c:v>
                </c:pt>
                <c:pt idx="2930">
                  <c:v>39891</c:v>
                </c:pt>
                <c:pt idx="2931">
                  <c:v>39892</c:v>
                </c:pt>
                <c:pt idx="2932">
                  <c:v>39895</c:v>
                </c:pt>
                <c:pt idx="2933">
                  <c:v>39896</c:v>
                </c:pt>
                <c:pt idx="2934">
                  <c:v>39897</c:v>
                </c:pt>
                <c:pt idx="2935">
                  <c:v>39898</c:v>
                </c:pt>
                <c:pt idx="2936">
                  <c:v>39899</c:v>
                </c:pt>
                <c:pt idx="2937">
                  <c:v>39902</c:v>
                </c:pt>
                <c:pt idx="2938">
                  <c:v>39903</c:v>
                </c:pt>
                <c:pt idx="2939">
                  <c:v>39904</c:v>
                </c:pt>
                <c:pt idx="2940">
                  <c:v>39905</c:v>
                </c:pt>
                <c:pt idx="2941">
                  <c:v>39906</c:v>
                </c:pt>
                <c:pt idx="2942">
                  <c:v>39909</c:v>
                </c:pt>
                <c:pt idx="2943">
                  <c:v>39910</c:v>
                </c:pt>
                <c:pt idx="2944">
                  <c:v>39911</c:v>
                </c:pt>
                <c:pt idx="2945">
                  <c:v>39912</c:v>
                </c:pt>
                <c:pt idx="2946">
                  <c:v>39916</c:v>
                </c:pt>
                <c:pt idx="2947">
                  <c:v>39917</c:v>
                </c:pt>
                <c:pt idx="2948">
                  <c:v>39918</c:v>
                </c:pt>
                <c:pt idx="2949">
                  <c:v>39919</c:v>
                </c:pt>
                <c:pt idx="2950">
                  <c:v>39920</c:v>
                </c:pt>
                <c:pt idx="2951">
                  <c:v>39923</c:v>
                </c:pt>
                <c:pt idx="2952">
                  <c:v>39924</c:v>
                </c:pt>
                <c:pt idx="2953">
                  <c:v>39925</c:v>
                </c:pt>
                <c:pt idx="2954">
                  <c:v>39926</c:v>
                </c:pt>
                <c:pt idx="2955">
                  <c:v>39927</c:v>
                </c:pt>
                <c:pt idx="2956">
                  <c:v>39930</c:v>
                </c:pt>
                <c:pt idx="2957">
                  <c:v>39931</c:v>
                </c:pt>
                <c:pt idx="2958">
                  <c:v>39932</c:v>
                </c:pt>
                <c:pt idx="2959">
                  <c:v>39933</c:v>
                </c:pt>
                <c:pt idx="2960">
                  <c:v>39934</c:v>
                </c:pt>
                <c:pt idx="2961">
                  <c:v>39937</c:v>
                </c:pt>
                <c:pt idx="2962">
                  <c:v>39938</c:v>
                </c:pt>
                <c:pt idx="2963">
                  <c:v>39939</c:v>
                </c:pt>
                <c:pt idx="2964">
                  <c:v>39940</c:v>
                </c:pt>
                <c:pt idx="2965">
                  <c:v>39941</c:v>
                </c:pt>
                <c:pt idx="2966">
                  <c:v>39944</c:v>
                </c:pt>
                <c:pt idx="2967">
                  <c:v>39945</c:v>
                </c:pt>
                <c:pt idx="2968">
                  <c:v>39946</c:v>
                </c:pt>
                <c:pt idx="2969">
                  <c:v>39947</c:v>
                </c:pt>
                <c:pt idx="2970">
                  <c:v>39948</c:v>
                </c:pt>
                <c:pt idx="2971">
                  <c:v>39951</c:v>
                </c:pt>
                <c:pt idx="2972">
                  <c:v>39952</c:v>
                </c:pt>
                <c:pt idx="2973">
                  <c:v>39953</c:v>
                </c:pt>
                <c:pt idx="2974">
                  <c:v>39954</c:v>
                </c:pt>
                <c:pt idx="2975">
                  <c:v>39955</c:v>
                </c:pt>
                <c:pt idx="2976">
                  <c:v>39958</c:v>
                </c:pt>
                <c:pt idx="2977">
                  <c:v>39959</c:v>
                </c:pt>
                <c:pt idx="2978">
                  <c:v>39960</c:v>
                </c:pt>
                <c:pt idx="2979">
                  <c:v>39961</c:v>
                </c:pt>
                <c:pt idx="2980">
                  <c:v>39962</c:v>
                </c:pt>
                <c:pt idx="2981">
                  <c:v>39964</c:v>
                </c:pt>
                <c:pt idx="2982">
                  <c:v>39965</c:v>
                </c:pt>
                <c:pt idx="2983">
                  <c:v>39966</c:v>
                </c:pt>
                <c:pt idx="2984">
                  <c:v>39967</c:v>
                </c:pt>
                <c:pt idx="2985">
                  <c:v>39968</c:v>
                </c:pt>
                <c:pt idx="2986">
                  <c:v>39969</c:v>
                </c:pt>
                <c:pt idx="2987">
                  <c:v>39972</c:v>
                </c:pt>
                <c:pt idx="2988">
                  <c:v>39973</c:v>
                </c:pt>
                <c:pt idx="2989">
                  <c:v>39974</c:v>
                </c:pt>
                <c:pt idx="2990">
                  <c:v>39975</c:v>
                </c:pt>
                <c:pt idx="2991">
                  <c:v>39976</c:v>
                </c:pt>
                <c:pt idx="2992">
                  <c:v>39979</c:v>
                </c:pt>
                <c:pt idx="2993">
                  <c:v>39980</c:v>
                </c:pt>
                <c:pt idx="2994">
                  <c:v>39981</c:v>
                </c:pt>
                <c:pt idx="2995">
                  <c:v>39982</c:v>
                </c:pt>
                <c:pt idx="2996">
                  <c:v>39983</c:v>
                </c:pt>
                <c:pt idx="2997">
                  <c:v>39986</c:v>
                </c:pt>
                <c:pt idx="2998">
                  <c:v>39987</c:v>
                </c:pt>
                <c:pt idx="2999">
                  <c:v>39988</c:v>
                </c:pt>
                <c:pt idx="3000">
                  <c:v>39989</c:v>
                </c:pt>
                <c:pt idx="3001">
                  <c:v>39990</c:v>
                </c:pt>
                <c:pt idx="3002">
                  <c:v>39993</c:v>
                </c:pt>
                <c:pt idx="3003">
                  <c:v>39994</c:v>
                </c:pt>
                <c:pt idx="3004">
                  <c:v>39995</c:v>
                </c:pt>
                <c:pt idx="3005">
                  <c:v>39996</c:v>
                </c:pt>
                <c:pt idx="3006">
                  <c:v>39997</c:v>
                </c:pt>
                <c:pt idx="3007">
                  <c:v>40000</c:v>
                </c:pt>
                <c:pt idx="3008">
                  <c:v>40001</c:v>
                </c:pt>
                <c:pt idx="3009">
                  <c:v>40002</c:v>
                </c:pt>
                <c:pt idx="3010">
                  <c:v>40003</c:v>
                </c:pt>
                <c:pt idx="3011">
                  <c:v>40004</c:v>
                </c:pt>
                <c:pt idx="3012">
                  <c:v>40007</c:v>
                </c:pt>
                <c:pt idx="3013">
                  <c:v>40008</c:v>
                </c:pt>
                <c:pt idx="3014">
                  <c:v>40009</c:v>
                </c:pt>
                <c:pt idx="3015">
                  <c:v>40010</c:v>
                </c:pt>
                <c:pt idx="3016">
                  <c:v>40011</c:v>
                </c:pt>
                <c:pt idx="3017">
                  <c:v>40014</c:v>
                </c:pt>
                <c:pt idx="3018">
                  <c:v>40015</c:v>
                </c:pt>
                <c:pt idx="3019">
                  <c:v>40016</c:v>
                </c:pt>
                <c:pt idx="3020">
                  <c:v>40017</c:v>
                </c:pt>
                <c:pt idx="3021">
                  <c:v>40018</c:v>
                </c:pt>
                <c:pt idx="3022">
                  <c:v>40021</c:v>
                </c:pt>
                <c:pt idx="3023">
                  <c:v>40022</c:v>
                </c:pt>
                <c:pt idx="3024">
                  <c:v>40023</c:v>
                </c:pt>
                <c:pt idx="3025">
                  <c:v>40024</c:v>
                </c:pt>
                <c:pt idx="3026">
                  <c:v>40025</c:v>
                </c:pt>
                <c:pt idx="3027">
                  <c:v>40028</c:v>
                </c:pt>
                <c:pt idx="3028">
                  <c:v>40029</c:v>
                </c:pt>
                <c:pt idx="3029">
                  <c:v>40030</c:v>
                </c:pt>
                <c:pt idx="3030">
                  <c:v>40031</c:v>
                </c:pt>
                <c:pt idx="3031">
                  <c:v>40032</c:v>
                </c:pt>
                <c:pt idx="3032">
                  <c:v>40035</c:v>
                </c:pt>
                <c:pt idx="3033">
                  <c:v>40036</c:v>
                </c:pt>
                <c:pt idx="3034">
                  <c:v>40037</c:v>
                </c:pt>
                <c:pt idx="3035">
                  <c:v>40038</c:v>
                </c:pt>
                <c:pt idx="3036">
                  <c:v>40039</c:v>
                </c:pt>
                <c:pt idx="3037">
                  <c:v>40042</c:v>
                </c:pt>
                <c:pt idx="3038">
                  <c:v>40043</c:v>
                </c:pt>
                <c:pt idx="3039">
                  <c:v>40044</c:v>
                </c:pt>
                <c:pt idx="3040">
                  <c:v>40045</c:v>
                </c:pt>
                <c:pt idx="3041">
                  <c:v>40046</c:v>
                </c:pt>
                <c:pt idx="3042">
                  <c:v>40049</c:v>
                </c:pt>
                <c:pt idx="3043">
                  <c:v>40050</c:v>
                </c:pt>
                <c:pt idx="3044">
                  <c:v>40051</c:v>
                </c:pt>
                <c:pt idx="3045">
                  <c:v>40052</c:v>
                </c:pt>
                <c:pt idx="3046">
                  <c:v>40053</c:v>
                </c:pt>
                <c:pt idx="3047">
                  <c:v>40056</c:v>
                </c:pt>
                <c:pt idx="3048">
                  <c:v>40057</c:v>
                </c:pt>
                <c:pt idx="3049">
                  <c:v>40058</c:v>
                </c:pt>
                <c:pt idx="3050">
                  <c:v>40059</c:v>
                </c:pt>
                <c:pt idx="3051">
                  <c:v>40060</c:v>
                </c:pt>
                <c:pt idx="3052">
                  <c:v>40063</c:v>
                </c:pt>
                <c:pt idx="3053">
                  <c:v>40064</c:v>
                </c:pt>
                <c:pt idx="3054">
                  <c:v>40065</c:v>
                </c:pt>
                <c:pt idx="3055">
                  <c:v>40066</c:v>
                </c:pt>
                <c:pt idx="3056">
                  <c:v>40067</c:v>
                </c:pt>
                <c:pt idx="3057">
                  <c:v>40070</c:v>
                </c:pt>
                <c:pt idx="3058">
                  <c:v>40071</c:v>
                </c:pt>
                <c:pt idx="3059">
                  <c:v>40072</c:v>
                </c:pt>
                <c:pt idx="3060">
                  <c:v>40073</c:v>
                </c:pt>
                <c:pt idx="3061">
                  <c:v>40074</c:v>
                </c:pt>
                <c:pt idx="3062">
                  <c:v>40077</c:v>
                </c:pt>
                <c:pt idx="3063">
                  <c:v>40078</c:v>
                </c:pt>
                <c:pt idx="3064">
                  <c:v>40079</c:v>
                </c:pt>
                <c:pt idx="3065">
                  <c:v>40080</c:v>
                </c:pt>
                <c:pt idx="3066">
                  <c:v>40081</c:v>
                </c:pt>
                <c:pt idx="3067">
                  <c:v>40084</c:v>
                </c:pt>
                <c:pt idx="3068">
                  <c:v>40085</c:v>
                </c:pt>
                <c:pt idx="3069">
                  <c:v>40086</c:v>
                </c:pt>
                <c:pt idx="3070">
                  <c:v>40087</c:v>
                </c:pt>
                <c:pt idx="3071">
                  <c:v>40088</c:v>
                </c:pt>
                <c:pt idx="3072">
                  <c:v>40091</c:v>
                </c:pt>
                <c:pt idx="3073">
                  <c:v>40092</c:v>
                </c:pt>
                <c:pt idx="3074">
                  <c:v>40093</c:v>
                </c:pt>
                <c:pt idx="3075">
                  <c:v>40094</c:v>
                </c:pt>
                <c:pt idx="3076">
                  <c:v>40095</c:v>
                </c:pt>
                <c:pt idx="3077">
                  <c:v>40098</c:v>
                </c:pt>
                <c:pt idx="3078">
                  <c:v>40099</c:v>
                </c:pt>
                <c:pt idx="3079">
                  <c:v>40100</c:v>
                </c:pt>
                <c:pt idx="3080">
                  <c:v>40101</c:v>
                </c:pt>
                <c:pt idx="3081">
                  <c:v>40102</c:v>
                </c:pt>
                <c:pt idx="3082">
                  <c:v>40105</c:v>
                </c:pt>
                <c:pt idx="3083">
                  <c:v>40106</c:v>
                </c:pt>
                <c:pt idx="3084">
                  <c:v>40107</c:v>
                </c:pt>
                <c:pt idx="3085">
                  <c:v>40108</c:v>
                </c:pt>
                <c:pt idx="3086">
                  <c:v>40109</c:v>
                </c:pt>
                <c:pt idx="3087">
                  <c:v>40112</c:v>
                </c:pt>
                <c:pt idx="3088">
                  <c:v>40113</c:v>
                </c:pt>
                <c:pt idx="3089">
                  <c:v>40114</c:v>
                </c:pt>
                <c:pt idx="3090">
                  <c:v>40115</c:v>
                </c:pt>
                <c:pt idx="3091">
                  <c:v>40116</c:v>
                </c:pt>
                <c:pt idx="3092">
                  <c:v>40117</c:v>
                </c:pt>
                <c:pt idx="3093">
                  <c:v>40119</c:v>
                </c:pt>
                <c:pt idx="3094">
                  <c:v>40120</c:v>
                </c:pt>
                <c:pt idx="3095">
                  <c:v>40121</c:v>
                </c:pt>
                <c:pt idx="3096">
                  <c:v>40122</c:v>
                </c:pt>
                <c:pt idx="3097">
                  <c:v>40123</c:v>
                </c:pt>
                <c:pt idx="3098">
                  <c:v>40126</c:v>
                </c:pt>
                <c:pt idx="3099">
                  <c:v>40127</c:v>
                </c:pt>
                <c:pt idx="3100">
                  <c:v>40128</c:v>
                </c:pt>
                <c:pt idx="3101">
                  <c:v>40129</c:v>
                </c:pt>
                <c:pt idx="3102">
                  <c:v>40130</c:v>
                </c:pt>
                <c:pt idx="3103">
                  <c:v>40133</c:v>
                </c:pt>
                <c:pt idx="3104">
                  <c:v>40134</c:v>
                </c:pt>
                <c:pt idx="3105">
                  <c:v>40135</c:v>
                </c:pt>
                <c:pt idx="3106">
                  <c:v>40136</c:v>
                </c:pt>
                <c:pt idx="3107">
                  <c:v>40137</c:v>
                </c:pt>
                <c:pt idx="3108">
                  <c:v>40140</c:v>
                </c:pt>
                <c:pt idx="3109">
                  <c:v>40141</c:v>
                </c:pt>
                <c:pt idx="3110">
                  <c:v>40142</c:v>
                </c:pt>
                <c:pt idx="3111">
                  <c:v>40143</c:v>
                </c:pt>
                <c:pt idx="3112">
                  <c:v>40144</c:v>
                </c:pt>
                <c:pt idx="3113">
                  <c:v>40147</c:v>
                </c:pt>
                <c:pt idx="3114">
                  <c:v>40148</c:v>
                </c:pt>
                <c:pt idx="3115">
                  <c:v>40149</c:v>
                </c:pt>
                <c:pt idx="3116">
                  <c:v>40150</c:v>
                </c:pt>
                <c:pt idx="3117">
                  <c:v>40151</c:v>
                </c:pt>
                <c:pt idx="3118">
                  <c:v>40154</c:v>
                </c:pt>
                <c:pt idx="3119">
                  <c:v>40155</c:v>
                </c:pt>
                <c:pt idx="3120">
                  <c:v>40156</c:v>
                </c:pt>
                <c:pt idx="3121">
                  <c:v>40157</c:v>
                </c:pt>
                <c:pt idx="3122">
                  <c:v>40158</c:v>
                </c:pt>
                <c:pt idx="3123">
                  <c:v>40161</c:v>
                </c:pt>
                <c:pt idx="3124">
                  <c:v>40162</c:v>
                </c:pt>
                <c:pt idx="3125">
                  <c:v>40163</c:v>
                </c:pt>
                <c:pt idx="3126">
                  <c:v>40164</c:v>
                </c:pt>
                <c:pt idx="3127">
                  <c:v>40165</c:v>
                </c:pt>
                <c:pt idx="3128">
                  <c:v>40168</c:v>
                </c:pt>
                <c:pt idx="3129">
                  <c:v>40169</c:v>
                </c:pt>
                <c:pt idx="3130">
                  <c:v>40170</c:v>
                </c:pt>
                <c:pt idx="3131">
                  <c:v>40171</c:v>
                </c:pt>
                <c:pt idx="3132">
                  <c:v>40175</c:v>
                </c:pt>
                <c:pt idx="3133">
                  <c:v>40176</c:v>
                </c:pt>
                <c:pt idx="3134">
                  <c:v>40177</c:v>
                </c:pt>
                <c:pt idx="3135">
                  <c:v>40178</c:v>
                </c:pt>
                <c:pt idx="3136">
                  <c:v>40182</c:v>
                </c:pt>
                <c:pt idx="3137">
                  <c:v>40183</c:v>
                </c:pt>
                <c:pt idx="3138">
                  <c:v>40184</c:v>
                </c:pt>
                <c:pt idx="3139">
                  <c:v>40185</c:v>
                </c:pt>
                <c:pt idx="3140">
                  <c:v>40186</c:v>
                </c:pt>
                <c:pt idx="3141">
                  <c:v>40189</c:v>
                </c:pt>
                <c:pt idx="3142">
                  <c:v>40190</c:v>
                </c:pt>
                <c:pt idx="3143">
                  <c:v>40191</c:v>
                </c:pt>
                <c:pt idx="3144">
                  <c:v>40192</c:v>
                </c:pt>
                <c:pt idx="3145">
                  <c:v>40193</c:v>
                </c:pt>
                <c:pt idx="3146">
                  <c:v>40196</c:v>
                </c:pt>
                <c:pt idx="3147">
                  <c:v>40197</c:v>
                </c:pt>
                <c:pt idx="3148">
                  <c:v>40198</c:v>
                </c:pt>
                <c:pt idx="3149">
                  <c:v>40199</c:v>
                </c:pt>
                <c:pt idx="3150">
                  <c:v>40200</c:v>
                </c:pt>
                <c:pt idx="3151">
                  <c:v>40203</c:v>
                </c:pt>
                <c:pt idx="3152">
                  <c:v>40204</c:v>
                </c:pt>
                <c:pt idx="3153">
                  <c:v>40205</c:v>
                </c:pt>
                <c:pt idx="3154">
                  <c:v>40206</c:v>
                </c:pt>
                <c:pt idx="3155">
                  <c:v>40207</c:v>
                </c:pt>
                <c:pt idx="3156">
                  <c:v>40209</c:v>
                </c:pt>
                <c:pt idx="3157">
                  <c:v>40210</c:v>
                </c:pt>
                <c:pt idx="3158">
                  <c:v>40211</c:v>
                </c:pt>
                <c:pt idx="3159">
                  <c:v>40212</c:v>
                </c:pt>
                <c:pt idx="3160">
                  <c:v>40213</c:v>
                </c:pt>
                <c:pt idx="3161">
                  <c:v>40214</c:v>
                </c:pt>
                <c:pt idx="3162">
                  <c:v>40217</c:v>
                </c:pt>
                <c:pt idx="3163">
                  <c:v>40218</c:v>
                </c:pt>
                <c:pt idx="3164">
                  <c:v>40219</c:v>
                </c:pt>
                <c:pt idx="3165">
                  <c:v>40220</c:v>
                </c:pt>
                <c:pt idx="3166">
                  <c:v>40221</c:v>
                </c:pt>
                <c:pt idx="3167">
                  <c:v>40224</c:v>
                </c:pt>
                <c:pt idx="3168">
                  <c:v>40225</c:v>
                </c:pt>
                <c:pt idx="3169">
                  <c:v>40226</c:v>
                </c:pt>
                <c:pt idx="3170">
                  <c:v>40227</c:v>
                </c:pt>
                <c:pt idx="3171">
                  <c:v>40228</c:v>
                </c:pt>
                <c:pt idx="3172">
                  <c:v>40231</c:v>
                </c:pt>
                <c:pt idx="3173">
                  <c:v>40232</c:v>
                </c:pt>
                <c:pt idx="3174">
                  <c:v>40233</c:v>
                </c:pt>
                <c:pt idx="3175">
                  <c:v>40234</c:v>
                </c:pt>
                <c:pt idx="3176">
                  <c:v>40235</c:v>
                </c:pt>
                <c:pt idx="3177">
                  <c:v>40237</c:v>
                </c:pt>
                <c:pt idx="3178">
                  <c:v>40238</c:v>
                </c:pt>
                <c:pt idx="3179">
                  <c:v>40239</c:v>
                </c:pt>
                <c:pt idx="3180">
                  <c:v>40240</c:v>
                </c:pt>
                <c:pt idx="3181">
                  <c:v>40241</c:v>
                </c:pt>
                <c:pt idx="3182">
                  <c:v>40242</c:v>
                </c:pt>
                <c:pt idx="3183">
                  <c:v>40245</c:v>
                </c:pt>
                <c:pt idx="3184">
                  <c:v>40246</c:v>
                </c:pt>
                <c:pt idx="3185">
                  <c:v>40247</c:v>
                </c:pt>
                <c:pt idx="3186">
                  <c:v>40248</c:v>
                </c:pt>
                <c:pt idx="3187">
                  <c:v>40249</c:v>
                </c:pt>
                <c:pt idx="3188">
                  <c:v>40252</c:v>
                </c:pt>
                <c:pt idx="3189">
                  <c:v>40253</c:v>
                </c:pt>
                <c:pt idx="3190">
                  <c:v>40254</c:v>
                </c:pt>
                <c:pt idx="3191">
                  <c:v>40255</c:v>
                </c:pt>
                <c:pt idx="3192">
                  <c:v>40256</c:v>
                </c:pt>
                <c:pt idx="3193">
                  <c:v>40259</c:v>
                </c:pt>
                <c:pt idx="3194">
                  <c:v>40260</c:v>
                </c:pt>
                <c:pt idx="3195">
                  <c:v>40261</c:v>
                </c:pt>
                <c:pt idx="3196">
                  <c:v>40262</c:v>
                </c:pt>
                <c:pt idx="3197">
                  <c:v>40263</c:v>
                </c:pt>
                <c:pt idx="3198">
                  <c:v>40266</c:v>
                </c:pt>
                <c:pt idx="3199">
                  <c:v>40267</c:v>
                </c:pt>
                <c:pt idx="3200">
                  <c:v>40268</c:v>
                </c:pt>
                <c:pt idx="3201">
                  <c:v>40269</c:v>
                </c:pt>
                <c:pt idx="3202">
                  <c:v>40273</c:v>
                </c:pt>
                <c:pt idx="3203">
                  <c:v>40274</c:v>
                </c:pt>
                <c:pt idx="3204">
                  <c:v>40275</c:v>
                </c:pt>
                <c:pt idx="3205">
                  <c:v>40276</c:v>
                </c:pt>
                <c:pt idx="3206">
                  <c:v>40277</c:v>
                </c:pt>
                <c:pt idx="3207">
                  <c:v>40280</c:v>
                </c:pt>
                <c:pt idx="3208">
                  <c:v>40281</c:v>
                </c:pt>
                <c:pt idx="3209">
                  <c:v>40282</c:v>
                </c:pt>
                <c:pt idx="3210">
                  <c:v>40283</c:v>
                </c:pt>
                <c:pt idx="3211">
                  <c:v>40284</c:v>
                </c:pt>
                <c:pt idx="3212">
                  <c:v>40287</c:v>
                </c:pt>
                <c:pt idx="3213">
                  <c:v>40288</c:v>
                </c:pt>
                <c:pt idx="3214">
                  <c:v>40289</c:v>
                </c:pt>
                <c:pt idx="3215">
                  <c:v>40290</c:v>
                </c:pt>
                <c:pt idx="3216">
                  <c:v>40291</c:v>
                </c:pt>
                <c:pt idx="3217">
                  <c:v>40294</c:v>
                </c:pt>
                <c:pt idx="3218">
                  <c:v>40295</c:v>
                </c:pt>
                <c:pt idx="3219">
                  <c:v>40296</c:v>
                </c:pt>
                <c:pt idx="3220">
                  <c:v>40297</c:v>
                </c:pt>
                <c:pt idx="3221">
                  <c:v>40298</c:v>
                </c:pt>
                <c:pt idx="3222">
                  <c:v>40301</c:v>
                </c:pt>
                <c:pt idx="3223">
                  <c:v>40302</c:v>
                </c:pt>
                <c:pt idx="3224">
                  <c:v>40303</c:v>
                </c:pt>
                <c:pt idx="3225">
                  <c:v>40304</c:v>
                </c:pt>
                <c:pt idx="3226">
                  <c:v>40305</c:v>
                </c:pt>
                <c:pt idx="3227">
                  <c:v>40308</c:v>
                </c:pt>
                <c:pt idx="3228">
                  <c:v>40309</c:v>
                </c:pt>
                <c:pt idx="3229">
                  <c:v>40310</c:v>
                </c:pt>
                <c:pt idx="3230">
                  <c:v>40311</c:v>
                </c:pt>
                <c:pt idx="3231">
                  <c:v>40312</c:v>
                </c:pt>
                <c:pt idx="3232">
                  <c:v>40315</c:v>
                </c:pt>
                <c:pt idx="3233">
                  <c:v>40316</c:v>
                </c:pt>
                <c:pt idx="3234">
                  <c:v>40317</c:v>
                </c:pt>
                <c:pt idx="3235">
                  <c:v>40318</c:v>
                </c:pt>
                <c:pt idx="3236">
                  <c:v>40319</c:v>
                </c:pt>
                <c:pt idx="3237">
                  <c:v>40322</c:v>
                </c:pt>
                <c:pt idx="3238">
                  <c:v>40323</c:v>
                </c:pt>
                <c:pt idx="3239">
                  <c:v>40324</c:v>
                </c:pt>
                <c:pt idx="3240">
                  <c:v>40325</c:v>
                </c:pt>
                <c:pt idx="3241">
                  <c:v>40326</c:v>
                </c:pt>
                <c:pt idx="3242">
                  <c:v>40329</c:v>
                </c:pt>
                <c:pt idx="3243">
                  <c:v>40330</c:v>
                </c:pt>
                <c:pt idx="3244">
                  <c:v>40331</c:v>
                </c:pt>
                <c:pt idx="3245">
                  <c:v>40332</c:v>
                </c:pt>
                <c:pt idx="3246">
                  <c:v>40333</c:v>
                </c:pt>
                <c:pt idx="3247">
                  <c:v>40336</c:v>
                </c:pt>
                <c:pt idx="3248">
                  <c:v>40337</c:v>
                </c:pt>
                <c:pt idx="3249">
                  <c:v>40338</c:v>
                </c:pt>
                <c:pt idx="3250">
                  <c:v>40339</c:v>
                </c:pt>
                <c:pt idx="3251">
                  <c:v>40340</c:v>
                </c:pt>
                <c:pt idx="3252">
                  <c:v>40343</c:v>
                </c:pt>
                <c:pt idx="3253">
                  <c:v>40344</c:v>
                </c:pt>
                <c:pt idx="3254">
                  <c:v>40345</c:v>
                </c:pt>
                <c:pt idx="3255">
                  <c:v>40346</c:v>
                </c:pt>
                <c:pt idx="3256">
                  <c:v>40347</c:v>
                </c:pt>
                <c:pt idx="3257">
                  <c:v>40350</c:v>
                </c:pt>
                <c:pt idx="3258">
                  <c:v>40351</c:v>
                </c:pt>
                <c:pt idx="3259">
                  <c:v>40352</c:v>
                </c:pt>
                <c:pt idx="3260">
                  <c:v>40353</c:v>
                </c:pt>
                <c:pt idx="3261">
                  <c:v>40354</c:v>
                </c:pt>
                <c:pt idx="3262">
                  <c:v>40357</c:v>
                </c:pt>
                <c:pt idx="3263">
                  <c:v>40358</c:v>
                </c:pt>
                <c:pt idx="3264">
                  <c:v>40359</c:v>
                </c:pt>
                <c:pt idx="3265">
                  <c:v>40360</c:v>
                </c:pt>
                <c:pt idx="3266">
                  <c:v>40361</c:v>
                </c:pt>
                <c:pt idx="3267">
                  <c:v>40364</c:v>
                </c:pt>
                <c:pt idx="3268">
                  <c:v>40365</c:v>
                </c:pt>
                <c:pt idx="3269">
                  <c:v>40366</c:v>
                </c:pt>
                <c:pt idx="3270">
                  <c:v>40367</c:v>
                </c:pt>
                <c:pt idx="3271">
                  <c:v>40368</c:v>
                </c:pt>
                <c:pt idx="3272">
                  <c:v>40371</c:v>
                </c:pt>
                <c:pt idx="3273">
                  <c:v>40372</c:v>
                </c:pt>
                <c:pt idx="3274">
                  <c:v>40373</c:v>
                </c:pt>
                <c:pt idx="3275">
                  <c:v>40374</c:v>
                </c:pt>
                <c:pt idx="3276">
                  <c:v>40375</c:v>
                </c:pt>
                <c:pt idx="3277">
                  <c:v>40378</c:v>
                </c:pt>
                <c:pt idx="3278">
                  <c:v>40379</c:v>
                </c:pt>
                <c:pt idx="3279">
                  <c:v>40380</c:v>
                </c:pt>
                <c:pt idx="3280">
                  <c:v>40381</c:v>
                </c:pt>
                <c:pt idx="3281">
                  <c:v>40382</c:v>
                </c:pt>
                <c:pt idx="3282">
                  <c:v>40385</c:v>
                </c:pt>
                <c:pt idx="3283">
                  <c:v>40386</c:v>
                </c:pt>
                <c:pt idx="3284">
                  <c:v>40387</c:v>
                </c:pt>
                <c:pt idx="3285">
                  <c:v>40388</c:v>
                </c:pt>
                <c:pt idx="3286">
                  <c:v>40389</c:v>
                </c:pt>
                <c:pt idx="3287">
                  <c:v>40390</c:v>
                </c:pt>
                <c:pt idx="3288">
                  <c:v>40392</c:v>
                </c:pt>
                <c:pt idx="3289">
                  <c:v>40393</c:v>
                </c:pt>
                <c:pt idx="3290">
                  <c:v>40394</c:v>
                </c:pt>
                <c:pt idx="3291">
                  <c:v>40395</c:v>
                </c:pt>
                <c:pt idx="3292">
                  <c:v>40396</c:v>
                </c:pt>
                <c:pt idx="3293">
                  <c:v>40399</c:v>
                </c:pt>
                <c:pt idx="3294">
                  <c:v>40400</c:v>
                </c:pt>
                <c:pt idx="3295">
                  <c:v>40401</c:v>
                </c:pt>
                <c:pt idx="3296">
                  <c:v>40402</c:v>
                </c:pt>
                <c:pt idx="3297">
                  <c:v>40403</c:v>
                </c:pt>
                <c:pt idx="3298">
                  <c:v>40406</c:v>
                </c:pt>
                <c:pt idx="3299">
                  <c:v>40407</c:v>
                </c:pt>
                <c:pt idx="3300">
                  <c:v>40408</c:v>
                </c:pt>
                <c:pt idx="3301">
                  <c:v>40409</c:v>
                </c:pt>
                <c:pt idx="3302">
                  <c:v>40410</c:v>
                </c:pt>
                <c:pt idx="3303">
                  <c:v>40413</c:v>
                </c:pt>
                <c:pt idx="3304">
                  <c:v>40414</c:v>
                </c:pt>
                <c:pt idx="3305">
                  <c:v>40415</c:v>
                </c:pt>
                <c:pt idx="3306">
                  <c:v>40416</c:v>
                </c:pt>
                <c:pt idx="3307">
                  <c:v>40417</c:v>
                </c:pt>
                <c:pt idx="3308">
                  <c:v>40420</c:v>
                </c:pt>
                <c:pt idx="3309">
                  <c:v>40421</c:v>
                </c:pt>
                <c:pt idx="3310">
                  <c:v>40422</c:v>
                </c:pt>
                <c:pt idx="3311">
                  <c:v>40423</c:v>
                </c:pt>
                <c:pt idx="3312">
                  <c:v>40424</c:v>
                </c:pt>
                <c:pt idx="3313">
                  <c:v>40427</c:v>
                </c:pt>
                <c:pt idx="3314">
                  <c:v>40428</c:v>
                </c:pt>
                <c:pt idx="3315">
                  <c:v>40429</c:v>
                </c:pt>
                <c:pt idx="3316">
                  <c:v>40430</c:v>
                </c:pt>
                <c:pt idx="3317">
                  <c:v>40431</c:v>
                </c:pt>
                <c:pt idx="3318">
                  <c:v>40434</c:v>
                </c:pt>
                <c:pt idx="3319">
                  <c:v>40435</c:v>
                </c:pt>
                <c:pt idx="3320">
                  <c:v>40436</c:v>
                </c:pt>
                <c:pt idx="3321">
                  <c:v>40437</c:v>
                </c:pt>
                <c:pt idx="3322">
                  <c:v>40438</c:v>
                </c:pt>
                <c:pt idx="3323">
                  <c:v>40441</c:v>
                </c:pt>
                <c:pt idx="3324">
                  <c:v>40442</c:v>
                </c:pt>
                <c:pt idx="3325">
                  <c:v>40443</c:v>
                </c:pt>
                <c:pt idx="3326">
                  <c:v>40444</c:v>
                </c:pt>
                <c:pt idx="3327">
                  <c:v>40445</c:v>
                </c:pt>
                <c:pt idx="3328">
                  <c:v>40448</c:v>
                </c:pt>
                <c:pt idx="3329">
                  <c:v>40449</c:v>
                </c:pt>
                <c:pt idx="3330">
                  <c:v>40450</c:v>
                </c:pt>
                <c:pt idx="3331">
                  <c:v>40451</c:v>
                </c:pt>
                <c:pt idx="3332">
                  <c:v>40452</c:v>
                </c:pt>
                <c:pt idx="3333">
                  <c:v>40455</c:v>
                </c:pt>
                <c:pt idx="3334">
                  <c:v>40456</c:v>
                </c:pt>
                <c:pt idx="3335">
                  <c:v>40457</c:v>
                </c:pt>
                <c:pt idx="3336">
                  <c:v>40458</c:v>
                </c:pt>
                <c:pt idx="3337">
                  <c:v>40459</c:v>
                </c:pt>
                <c:pt idx="3338">
                  <c:v>40462</c:v>
                </c:pt>
                <c:pt idx="3339">
                  <c:v>40463</c:v>
                </c:pt>
                <c:pt idx="3340">
                  <c:v>40464</c:v>
                </c:pt>
                <c:pt idx="3341">
                  <c:v>40465</c:v>
                </c:pt>
                <c:pt idx="3342">
                  <c:v>40466</c:v>
                </c:pt>
                <c:pt idx="3343">
                  <c:v>40469</c:v>
                </c:pt>
                <c:pt idx="3344">
                  <c:v>40470</c:v>
                </c:pt>
                <c:pt idx="3345">
                  <c:v>40471</c:v>
                </c:pt>
                <c:pt idx="3346">
                  <c:v>40472</c:v>
                </c:pt>
                <c:pt idx="3347">
                  <c:v>40473</c:v>
                </c:pt>
                <c:pt idx="3348">
                  <c:v>40476</c:v>
                </c:pt>
                <c:pt idx="3349">
                  <c:v>40477</c:v>
                </c:pt>
                <c:pt idx="3350">
                  <c:v>40478</c:v>
                </c:pt>
                <c:pt idx="3351">
                  <c:v>40479</c:v>
                </c:pt>
                <c:pt idx="3352">
                  <c:v>40480</c:v>
                </c:pt>
                <c:pt idx="3353">
                  <c:v>40482</c:v>
                </c:pt>
                <c:pt idx="3354">
                  <c:v>40483</c:v>
                </c:pt>
                <c:pt idx="3355">
                  <c:v>40484</c:v>
                </c:pt>
                <c:pt idx="3356">
                  <c:v>40485</c:v>
                </c:pt>
                <c:pt idx="3357">
                  <c:v>40486</c:v>
                </c:pt>
                <c:pt idx="3358">
                  <c:v>40487</c:v>
                </c:pt>
                <c:pt idx="3359">
                  <c:v>40490</c:v>
                </c:pt>
                <c:pt idx="3360">
                  <c:v>40491</c:v>
                </c:pt>
                <c:pt idx="3361">
                  <c:v>40492</c:v>
                </c:pt>
                <c:pt idx="3362">
                  <c:v>40493</c:v>
                </c:pt>
                <c:pt idx="3363">
                  <c:v>40494</c:v>
                </c:pt>
                <c:pt idx="3364">
                  <c:v>40497</c:v>
                </c:pt>
                <c:pt idx="3365">
                  <c:v>40498</c:v>
                </c:pt>
                <c:pt idx="3366">
                  <c:v>40499</c:v>
                </c:pt>
                <c:pt idx="3367">
                  <c:v>40500</c:v>
                </c:pt>
                <c:pt idx="3368">
                  <c:v>40501</c:v>
                </c:pt>
                <c:pt idx="3369">
                  <c:v>40504</c:v>
                </c:pt>
                <c:pt idx="3370">
                  <c:v>40505</c:v>
                </c:pt>
                <c:pt idx="3371">
                  <c:v>40506</c:v>
                </c:pt>
                <c:pt idx="3372">
                  <c:v>40507</c:v>
                </c:pt>
                <c:pt idx="3373">
                  <c:v>40508</c:v>
                </c:pt>
                <c:pt idx="3374">
                  <c:v>40511</c:v>
                </c:pt>
                <c:pt idx="3375">
                  <c:v>40512</c:v>
                </c:pt>
                <c:pt idx="3376">
                  <c:v>40513</c:v>
                </c:pt>
                <c:pt idx="3377">
                  <c:v>40514</c:v>
                </c:pt>
                <c:pt idx="3378">
                  <c:v>40515</c:v>
                </c:pt>
                <c:pt idx="3379">
                  <c:v>40518</c:v>
                </c:pt>
                <c:pt idx="3380">
                  <c:v>40519</c:v>
                </c:pt>
                <c:pt idx="3381">
                  <c:v>40520</c:v>
                </c:pt>
                <c:pt idx="3382">
                  <c:v>40521</c:v>
                </c:pt>
                <c:pt idx="3383">
                  <c:v>40522</c:v>
                </c:pt>
                <c:pt idx="3384">
                  <c:v>40525</c:v>
                </c:pt>
                <c:pt idx="3385">
                  <c:v>40526</c:v>
                </c:pt>
                <c:pt idx="3386">
                  <c:v>40527</c:v>
                </c:pt>
                <c:pt idx="3387">
                  <c:v>40528</c:v>
                </c:pt>
                <c:pt idx="3388">
                  <c:v>40529</c:v>
                </c:pt>
                <c:pt idx="3389">
                  <c:v>40532</c:v>
                </c:pt>
                <c:pt idx="3390">
                  <c:v>40533</c:v>
                </c:pt>
                <c:pt idx="3391">
                  <c:v>40534</c:v>
                </c:pt>
                <c:pt idx="3392">
                  <c:v>40535</c:v>
                </c:pt>
                <c:pt idx="3393">
                  <c:v>40536</c:v>
                </c:pt>
                <c:pt idx="3394">
                  <c:v>40539</c:v>
                </c:pt>
                <c:pt idx="3395">
                  <c:v>40540</c:v>
                </c:pt>
                <c:pt idx="3396">
                  <c:v>40541</c:v>
                </c:pt>
                <c:pt idx="3397">
                  <c:v>40542</c:v>
                </c:pt>
                <c:pt idx="3398">
                  <c:v>40543</c:v>
                </c:pt>
                <c:pt idx="3399">
                  <c:v>40546</c:v>
                </c:pt>
                <c:pt idx="3400">
                  <c:v>40547</c:v>
                </c:pt>
                <c:pt idx="3401">
                  <c:v>40548</c:v>
                </c:pt>
                <c:pt idx="3402">
                  <c:v>40549</c:v>
                </c:pt>
                <c:pt idx="3403">
                  <c:v>40550</c:v>
                </c:pt>
                <c:pt idx="3404">
                  <c:v>40553</c:v>
                </c:pt>
                <c:pt idx="3405">
                  <c:v>40554</c:v>
                </c:pt>
                <c:pt idx="3406">
                  <c:v>40555</c:v>
                </c:pt>
                <c:pt idx="3407">
                  <c:v>40556</c:v>
                </c:pt>
                <c:pt idx="3408">
                  <c:v>40557</c:v>
                </c:pt>
                <c:pt idx="3409">
                  <c:v>40560</c:v>
                </c:pt>
                <c:pt idx="3410">
                  <c:v>40561</c:v>
                </c:pt>
                <c:pt idx="3411">
                  <c:v>40562</c:v>
                </c:pt>
                <c:pt idx="3412">
                  <c:v>40563</c:v>
                </c:pt>
                <c:pt idx="3413">
                  <c:v>40564</c:v>
                </c:pt>
                <c:pt idx="3414">
                  <c:v>40567</c:v>
                </c:pt>
                <c:pt idx="3415">
                  <c:v>40568</c:v>
                </c:pt>
                <c:pt idx="3416">
                  <c:v>40569</c:v>
                </c:pt>
                <c:pt idx="3417">
                  <c:v>40570</c:v>
                </c:pt>
                <c:pt idx="3418">
                  <c:v>40571</c:v>
                </c:pt>
                <c:pt idx="3419">
                  <c:v>40574</c:v>
                </c:pt>
                <c:pt idx="3420">
                  <c:v>40575</c:v>
                </c:pt>
                <c:pt idx="3421">
                  <c:v>40576</c:v>
                </c:pt>
                <c:pt idx="3422">
                  <c:v>40577</c:v>
                </c:pt>
                <c:pt idx="3423">
                  <c:v>40578</c:v>
                </c:pt>
                <c:pt idx="3424">
                  <c:v>40581</c:v>
                </c:pt>
                <c:pt idx="3425">
                  <c:v>40582</c:v>
                </c:pt>
                <c:pt idx="3426">
                  <c:v>40583</c:v>
                </c:pt>
                <c:pt idx="3427">
                  <c:v>40584</c:v>
                </c:pt>
                <c:pt idx="3428">
                  <c:v>40585</c:v>
                </c:pt>
                <c:pt idx="3429">
                  <c:v>40588</c:v>
                </c:pt>
                <c:pt idx="3430">
                  <c:v>40589</c:v>
                </c:pt>
                <c:pt idx="3431">
                  <c:v>40590</c:v>
                </c:pt>
                <c:pt idx="3432">
                  <c:v>40591</c:v>
                </c:pt>
                <c:pt idx="3433">
                  <c:v>40592</c:v>
                </c:pt>
                <c:pt idx="3434">
                  <c:v>40595</c:v>
                </c:pt>
                <c:pt idx="3435">
                  <c:v>40596</c:v>
                </c:pt>
                <c:pt idx="3436">
                  <c:v>40597</c:v>
                </c:pt>
                <c:pt idx="3437">
                  <c:v>40598</c:v>
                </c:pt>
                <c:pt idx="3438">
                  <c:v>40599</c:v>
                </c:pt>
                <c:pt idx="3439">
                  <c:v>40602</c:v>
                </c:pt>
                <c:pt idx="3440">
                  <c:v>40603</c:v>
                </c:pt>
                <c:pt idx="3441">
                  <c:v>40604</c:v>
                </c:pt>
                <c:pt idx="3442">
                  <c:v>40605</c:v>
                </c:pt>
                <c:pt idx="3443">
                  <c:v>40606</c:v>
                </c:pt>
                <c:pt idx="3444">
                  <c:v>40609</c:v>
                </c:pt>
                <c:pt idx="3445">
                  <c:v>40610</c:v>
                </c:pt>
                <c:pt idx="3446">
                  <c:v>40611</c:v>
                </c:pt>
                <c:pt idx="3447">
                  <c:v>40612</c:v>
                </c:pt>
                <c:pt idx="3448">
                  <c:v>40613</c:v>
                </c:pt>
                <c:pt idx="3449">
                  <c:v>40616</c:v>
                </c:pt>
                <c:pt idx="3450">
                  <c:v>40617</c:v>
                </c:pt>
                <c:pt idx="3451">
                  <c:v>40618</c:v>
                </c:pt>
                <c:pt idx="3452">
                  <c:v>40619</c:v>
                </c:pt>
                <c:pt idx="3453">
                  <c:v>40620</c:v>
                </c:pt>
                <c:pt idx="3454">
                  <c:v>40623</c:v>
                </c:pt>
                <c:pt idx="3455">
                  <c:v>40624</c:v>
                </c:pt>
                <c:pt idx="3456">
                  <c:v>40625</c:v>
                </c:pt>
                <c:pt idx="3457">
                  <c:v>40626</c:v>
                </c:pt>
                <c:pt idx="3458">
                  <c:v>40627</c:v>
                </c:pt>
                <c:pt idx="3459">
                  <c:v>40630</c:v>
                </c:pt>
                <c:pt idx="3460">
                  <c:v>40631</c:v>
                </c:pt>
                <c:pt idx="3461">
                  <c:v>40632</c:v>
                </c:pt>
                <c:pt idx="3462">
                  <c:v>40633</c:v>
                </c:pt>
                <c:pt idx="3463">
                  <c:v>40634</c:v>
                </c:pt>
                <c:pt idx="3464">
                  <c:v>40637</c:v>
                </c:pt>
                <c:pt idx="3465">
                  <c:v>40638</c:v>
                </c:pt>
                <c:pt idx="3466">
                  <c:v>40639</c:v>
                </c:pt>
                <c:pt idx="3467">
                  <c:v>40640</c:v>
                </c:pt>
                <c:pt idx="3468">
                  <c:v>40641</c:v>
                </c:pt>
                <c:pt idx="3469">
                  <c:v>40644</c:v>
                </c:pt>
                <c:pt idx="3470">
                  <c:v>40645</c:v>
                </c:pt>
                <c:pt idx="3471">
                  <c:v>40646</c:v>
                </c:pt>
                <c:pt idx="3472">
                  <c:v>40647</c:v>
                </c:pt>
                <c:pt idx="3473">
                  <c:v>40648</c:v>
                </c:pt>
                <c:pt idx="3474">
                  <c:v>40651</c:v>
                </c:pt>
                <c:pt idx="3475">
                  <c:v>40652</c:v>
                </c:pt>
                <c:pt idx="3476">
                  <c:v>40653</c:v>
                </c:pt>
                <c:pt idx="3477">
                  <c:v>40654</c:v>
                </c:pt>
                <c:pt idx="3478">
                  <c:v>40658</c:v>
                </c:pt>
                <c:pt idx="3479">
                  <c:v>40659</c:v>
                </c:pt>
                <c:pt idx="3480">
                  <c:v>40660</c:v>
                </c:pt>
                <c:pt idx="3481">
                  <c:v>40661</c:v>
                </c:pt>
                <c:pt idx="3482">
                  <c:v>40662</c:v>
                </c:pt>
                <c:pt idx="3483">
                  <c:v>40663</c:v>
                </c:pt>
                <c:pt idx="3484">
                  <c:v>40665</c:v>
                </c:pt>
                <c:pt idx="3485">
                  <c:v>40666</c:v>
                </c:pt>
                <c:pt idx="3486">
                  <c:v>40667</c:v>
                </c:pt>
                <c:pt idx="3487">
                  <c:v>40668</c:v>
                </c:pt>
                <c:pt idx="3488">
                  <c:v>40669</c:v>
                </c:pt>
                <c:pt idx="3489">
                  <c:v>40672</c:v>
                </c:pt>
                <c:pt idx="3490">
                  <c:v>40673</c:v>
                </c:pt>
                <c:pt idx="3491">
                  <c:v>40674</c:v>
                </c:pt>
                <c:pt idx="3492">
                  <c:v>40675</c:v>
                </c:pt>
                <c:pt idx="3493">
                  <c:v>40676</c:v>
                </c:pt>
                <c:pt idx="3494">
                  <c:v>40679</c:v>
                </c:pt>
                <c:pt idx="3495">
                  <c:v>40680</c:v>
                </c:pt>
                <c:pt idx="3496">
                  <c:v>40681</c:v>
                </c:pt>
                <c:pt idx="3497">
                  <c:v>40682</c:v>
                </c:pt>
                <c:pt idx="3498">
                  <c:v>40683</c:v>
                </c:pt>
                <c:pt idx="3499">
                  <c:v>40686</c:v>
                </c:pt>
                <c:pt idx="3500">
                  <c:v>40687</c:v>
                </c:pt>
                <c:pt idx="3501">
                  <c:v>40688</c:v>
                </c:pt>
                <c:pt idx="3502">
                  <c:v>40689</c:v>
                </c:pt>
                <c:pt idx="3503">
                  <c:v>40690</c:v>
                </c:pt>
                <c:pt idx="3504">
                  <c:v>40693</c:v>
                </c:pt>
                <c:pt idx="3505">
                  <c:v>40694</c:v>
                </c:pt>
                <c:pt idx="3506">
                  <c:v>40695</c:v>
                </c:pt>
                <c:pt idx="3507">
                  <c:v>40696</c:v>
                </c:pt>
                <c:pt idx="3508">
                  <c:v>40697</c:v>
                </c:pt>
                <c:pt idx="3509">
                  <c:v>40700</c:v>
                </c:pt>
                <c:pt idx="3510">
                  <c:v>40701</c:v>
                </c:pt>
                <c:pt idx="3511">
                  <c:v>40702</c:v>
                </c:pt>
                <c:pt idx="3512">
                  <c:v>40703</c:v>
                </c:pt>
                <c:pt idx="3513">
                  <c:v>40704</c:v>
                </c:pt>
                <c:pt idx="3514">
                  <c:v>40707</c:v>
                </c:pt>
                <c:pt idx="3515">
                  <c:v>40708</c:v>
                </c:pt>
                <c:pt idx="3516">
                  <c:v>40709</c:v>
                </c:pt>
                <c:pt idx="3517">
                  <c:v>40710</c:v>
                </c:pt>
                <c:pt idx="3518">
                  <c:v>40711</c:v>
                </c:pt>
                <c:pt idx="3519">
                  <c:v>40714</c:v>
                </c:pt>
                <c:pt idx="3520">
                  <c:v>40715</c:v>
                </c:pt>
                <c:pt idx="3521">
                  <c:v>40716</c:v>
                </c:pt>
                <c:pt idx="3522">
                  <c:v>40717</c:v>
                </c:pt>
                <c:pt idx="3523">
                  <c:v>40718</c:v>
                </c:pt>
                <c:pt idx="3524">
                  <c:v>40721</c:v>
                </c:pt>
                <c:pt idx="3525">
                  <c:v>40722</c:v>
                </c:pt>
                <c:pt idx="3526">
                  <c:v>40723</c:v>
                </c:pt>
                <c:pt idx="3527">
                  <c:v>40724</c:v>
                </c:pt>
                <c:pt idx="3528">
                  <c:v>40725</c:v>
                </c:pt>
                <c:pt idx="3529">
                  <c:v>40728</c:v>
                </c:pt>
                <c:pt idx="3530">
                  <c:v>40729</c:v>
                </c:pt>
                <c:pt idx="3531">
                  <c:v>40730</c:v>
                </c:pt>
                <c:pt idx="3532">
                  <c:v>40731</c:v>
                </c:pt>
                <c:pt idx="3533">
                  <c:v>40732</c:v>
                </c:pt>
                <c:pt idx="3534">
                  <c:v>40735</c:v>
                </c:pt>
                <c:pt idx="3535">
                  <c:v>40736</c:v>
                </c:pt>
                <c:pt idx="3536">
                  <c:v>40737</c:v>
                </c:pt>
                <c:pt idx="3537">
                  <c:v>40738</c:v>
                </c:pt>
                <c:pt idx="3538">
                  <c:v>40739</c:v>
                </c:pt>
                <c:pt idx="3539">
                  <c:v>40742</c:v>
                </c:pt>
                <c:pt idx="3540">
                  <c:v>40743</c:v>
                </c:pt>
                <c:pt idx="3541">
                  <c:v>40744</c:v>
                </c:pt>
                <c:pt idx="3542">
                  <c:v>40745</c:v>
                </c:pt>
                <c:pt idx="3543">
                  <c:v>40746</c:v>
                </c:pt>
                <c:pt idx="3544">
                  <c:v>40749</c:v>
                </c:pt>
                <c:pt idx="3545">
                  <c:v>40750</c:v>
                </c:pt>
                <c:pt idx="3546">
                  <c:v>40751</c:v>
                </c:pt>
                <c:pt idx="3547">
                  <c:v>40752</c:v>
                </c:pt>
                <c:pt idx="3548">
                  <c:v>40753</c:v>
                </c:pt>
                <c:pt idx="3549">
                  <c:v>40755</c:v>
                </c:pt>
                <c:pt idx="3550">
                  <c:v>40756</c:v>
                </c:pt>
                <c:pt idx="3551">
                  <c:v>40757</c:v>
                </c:pt>
                <c:pt idx="3552">
                  <c:v>40758</c:v>
                </c:pt>
                <c:pt idx="3553">
                  <c:v>40759</c:v>
                </c:pt>
                <c:pt idx="3554">
                  <c:v>40760</c:v>
                </c:pt>
                <c:pt idx="3555">
                  <c:v>40763</c:v>
                </c:pt>
                <c:pt idx="3556">
                  <c:v>40764</c:v>
                </c:pt>
                <c:pt idx="3557">
                  <c:v>40765</c:v>
                </c:pt>
                <c:pt idx="3558">
                  <c:v>40766</c:v>
                </c:pt>
                <c:pt idx="3559">
                  <c:v>40767</c:v>
                </c:pt>
                <c:pt idx="3560">
                  <c:v>40770</c:v>
                </c:pt>
                <c:pt idx="3561">
                  <c:v>40771</c:v>
                </c:pt>
                <c:pt idx="3562">
                  <c:v>40772</c:v>
                </c:pt>
                <c:pt idx="3563">
                  <c:v>40773</c:v>
                </c:pt>
                <c:pt idx="3564">
                  <c:v>40774</c:v>
                </c:pt>
                <c:pt idx="3565">
                  <c:v>40777</c:v>
                </c:pt>
                <c:pt idx="3566">
                  <c:v>40778</c:v>
                </c:pt>
                <c:pt idx="3567">
                  <c:v>40779</c:v>
                </c:pt>
                <c:pt idx="3568">
                  <c:v>40780</c:v>
                </c:pt>
                <c:pt idx="3569">
                  <c:v>40781</c:v>
                </c:pt>
                <c:pt idx="3570">
                  <c:v>40784</c:v>
                </c:pt>
                <c:pt idx="3571">
                  <c:v>40785</c:v>
                </c:pt>
                <c:pt idx="3572">
                  <c:v>40786</c:v>
                </c:pt>
                <c:pt idx="3573">
                  <c:v>40787</c:v>
                </c:pt>
                <c:pt idx="3574">
                  <c:v>40788</c:v>
                </c:pt>
                <c:pt idx="3575">
                  <c:v>40791</c:v>
                </c:pt>
                <c:pt idx="3576">
                  <c:v>40792</c:v>
                </c:pt>
                <c:pt idx="3577">
                  <c:v>40793</c:v>
                </c:pt>
                <c:pt idx="3578">
                  <c:v>40794</c:v>
                </c:pt>
                <c:pt idx="3579">
                  <c:v>40795</c:v>
                </c:pt>
                <c:pt idx="3580">
                  <c:v>40798</c:v>
                </c:pt>
                <c:pt idx="3581">
                  <c:v>40799</c:v>
                </c:pt>
                <c:pt idx="3582">
                  <c:v>40800</c:v>
                </c:pt>
                <c:pt idx="3583">
                  <c:v>40801</c:v>
                </c:pt>
                <c:pt idx="3584">
                  <c:v>40802</c:v>
                </c:pt>
                <c:pt idx="3585">
                  <c:v>40805</c:v>
                </c:pt>
                <c:pt idx="3586">
                  <c:v>40806</c:v>
                </c:pt>
                <c:pt idx="3587">
                  <c:v>40807</c:v>
                </c:pt>
                <c:pt idx="3588">
                  <c:v>40808</c:v>
                </c:pt>
                <c:pt idx="3589">
                  <c:v>40809</c:v>
                </c:pt>
                <c:pt idx="3590">
                  <c:v>40812</c:v>
                </c:pt>
                <c:pt idx="3591">
                  <c:v>40813</c:v>
                </c:pt>
                <c:pt idx="3592">
                  <c:v>40814</c:v>
                </c:pt>
                <c:pt idx="3593">
                  <c:v>40815</c:v>
                </c:pt>
                <c:pt idx="3594">
                  <c:v>40816</c:v>
                </c:pt>
                <c:pt idx="3595">
                  <c:v>40819</c:v>
                </c:pt>
                <c:pt idx="3596">
                  <c:v>40820</c:v>
                </c:pt>
                <c:pt idx="3597">
                  <c:v>40821</c:v>
                </c:pt>
                <c:pt idx="3598">
                  <c:v>40822</c:v>
                </c:pt>
                <c:pt idx="3599">
                  <c:v>40823</c:v>
                </c:pt>
                <c:pt idx="3600">
                  <c:v>40826</c:v>
                </c:pt>
                <c:pt idx="3601">
                  <c:v>40827</c:v>
                </c:pt>
                <c:pt idx="3602">
                  <c:v>40828</c:v>
                </c:pt>
                <c:pt idx="3603">
                  <c:v>40829</c:v>
                </c:pt>
                <c:pt idx="3604">
                  <c:v>40830</c:v>
                </c:pt>
                <c:pt idx="3605">
                  <c:v>40833</c:v>
                </c:pt>
                <c:pt idx="3606">
                  <c:v>40834</c:v>
                </c:pt>
                <c:pt idx="3607">
                  <c:v>40835</c:v>
                </c:pt>
                <c:pt idx="3608">
                  <c:v>40836</c:v>
                </c:pt>
                <c:pt idx="3609">
                  <c:v>40837</c:v>
                </c:pt>
                <c:pt idx="3610">
                  <c:v>40840</c:v>
                </c:pt>
                <c:pt idx="3611">
                  <c:v>40841</c:v>
                </c:pt>
                <c:pt idx="3612">
                  <c:v>40842</c:v>
                </c:pt>
                <c:pt idx="3613">
                  <c:v>40843</c:v>
                </c:pt>
                <c:pt idx="3614">
                  <c:v>40844</c:v>
                </c:pt>
                <c:pt idx="3615">
                  <c:v>40847</c:v>
                </c:pt>
                <c:pt idx="3616">
                  <c:v>40848</c:v>
                </c:pt>
                <c:pt idx="3617">
                  <c:v>40849</c:v>
                </c:pt>
                <c:pt idx="3618">
                  <c:v>40850</c:v>
                </c:pt>
                <c:pt idx="3619">
                  <c:v>40851</c:v>
                </c:pt>
                <c:pt idx="3620">
                  <c:v>40854</c:v>
                </c:pt>
                <c:pt idx="3621">
                  <c:v>40855</c:v>
                </c:pt>
                <c:pt idx="3622">
                  <c:v>40856</c:v>
                </c:pt>
                <c:pt idx="3623">
                  <c:v>40857</c:v>
                </c:pt>
                <c:pt idx="3624">
                  <c:v>40858</c:v>
                </c:pt>
                <c:pt idx="3625">
                  <c:v>40861</c:v>
                </c:pt>
                <c:pt idx="3626">
                  <c:v>40862</c:v>
                </c:pt>
                <c:pt idx="3627">
                  <c:v>40863</c:v>
                </c:pt>
                <c:pt idx="3628">
                  <c:v>40864</c:v>
                </c:pt>
                <c:pt idx="3629">
                  <c:v>40865</c:v>
                </c:pt>
                <c:pt idx="3630">
                  <c:v>40868</c:v>
                </c:pt>
                <c:pt idx="3631">
                  <c:v>40869</c:v>
                </c:pt>
                <c:pt idx="3632">
                  <c:v>40870</c:v>
                </c:pt>
                <c:pt idx="3633">
                  <c:v>40871</c:v>
                </c:pt>
                <c:pt idx="3634">
                  <c:v>40872</c:v>
                </c:pt>
                <c:pt idx="3635">
                  <c:v>40875</c:v>
                </c:pt>
                <c:pt idx="3636">
                  <c:v>40876</c:v>
                </c:pt>
                <c:pt idx="3637">
                  <c:v>40877</c:v>
                </c:pt>
                <c:pt idx="3638">
                  <c:v>40878</c:v>
                </c:pt>
                <c:pt idx="3639">
                  <c:v>40879</c:v>
                </c:pt>
                <c:pt idx="3640">
                  <c:v>40882</c:v>
                </c:pt>
                <c:pt idx="3641">
                  <c:v>40883</c:v>
                </c:pt>
                <c:pt idx="3642">
                  <c:v>40884</c:v>
                </c:pt>
                <c:pt idx="3643">
                  <c:v>40885</c:v>
                </c:pt>
                <c:pt idx="3644">
                  <c:v>40886</c:v>
                </c:pt>
                <c:pt idx="3645">
                  <c:v>40889</c:v>
                </c:pt>
                <c:pt idx="3646">
                  <c:v>40890</c:v>
                </c:pt>
                <c:pt idx="3647">
                  <c:v>40891</c:v>
                </c:pt>
                <c:pt idx="3648">
                  <c:v>40892</c:v>
                </c:pt>
                <c:pt idx="3649">
                  <c:v>40893</c:v>
                </c:pt>
                <c:pt idx="3650">
                  <c:v>40896</c:v>
                </c:pt>
                <c:pt idx="3651">
                  <c:v>40897</c:v>
                </c:pt>
                <c:pt idx="3652">
                  <c:v>40898</c:v>
                </c:pt>
                <c:pt idx="3653">
                  <c:v>40899</c:v>
                </c:pt>
                <c:pt idx="3654">
                  <c:v>40900</c:v>
                </c:pt>
                <c:pt idx="3655">
                  <c:v>40904</c:v>
                </c:pt>
                <c:pt idx="3656">
                  <c:v>40905</c:v>
                </c:pt>
                <c:pt idx="3657">
                  <c:v>40906</c:v>
                </c:pt>
                <c:pt idx="3658">
                  <c:v>40907</c:v>
                </c:pt>
                <c:pt idx="3659">
                  <c:v>40908</c:v>
                </c:pt>
                <c:pt idx="3660">
                  <c:v>40911</c:v>
                </c:pt>
                <c:pt idx="3661">
                  <c:v>40912</c:v>
                </c:pt>
                <c:pt idx="3662">
                  <c:v>40913</c:v>
                </c:pt>
                <c:pt idx="3663">
                  <c:v>40914</c:v>
                </c:pt>
                <c:pt idx="3664">
                  <c:v>40917</c:v>
                </c:pt>
                <c:pt idx="3665">
                  <c:v>40918</c:v>
                </c:pt>
                <c:pt idx="3666">
                  <c:v>40919</c:v>
                </c:pt>
                <c:pt idx="3667">
                  <c:v>40920</c:v>
                </c:pt>
                <c:pt idx="3668">
                  <c:v>40921</c:v>
                </c:pt>
                <c:pt idx="3669">
                  <c:v>40924</c:v>
                </c:pt>
                <c:pt idx="3670">
                  <c:v>40925</c:v>
                </c:pt>
                <c:pt idx="3671">
                  <c:v>40926</c:v>
                </c:pt>
                <c:pt idx="3672">
                  <c:v>40927</c:v>
                </c:pt>
                <c:pt idx="3673">
                  <c:v>40928</c:v>
                </c:pt>
                <c:pt idx="3674">
                  <c:v>40931</c:v>
                </c:pt>
                <c:pt idx="3675">
                  <c:v>40932</c:v>
                </c:pt>
                <c:pt idx="3676">
                  <c:v>40933</c:v>
                </c:pt>
                <c:pt idx="3677">
                  <c:v>40934</c:v>
                </c:pt>
                <c:pt idx="3678">
                  <c:v>40935</c:v>
                </c:pt>
                <c:pt idx="3679">
                  <c:v>40938</c:v>
                </c:pt>
                <c:pt idx="3680">
                  <c:v>40939</c:v>
                </c:pt>
                <c:pt idx="3681">
                  <c:v>40940</c:v>
                </c:pt>
                <c:pt idx="3682">
                  <c:v>40941</c:v>
                </c:pt>
                <c:pt idx="3683">
                  <c:v>40942</c:v>
                </c:pt>
                <c:pt idx="3684">
                  <c:v>40945</c:v>
                </c:pt>
                <c:pt idx="3685">
                  <c:v>40946</c:v>
                </c:pt>
                <c:pt idx="3686">
                  <c:v>40947</c:v>
                </c:pt>
                <c:pt idx="3687">
                  <c:v>40948</c:v>
                </c:pt>
                <c:pt idx="3688">
                  <c:v>40949</c:v>
                </c:pt>
                <c:pt idx="3689">
                  <c:v>40952</c:v>
                </c:pt>
                <c:pt idx="3690">
                  <c:v>40953</c:v>
                </c:pt>
                <c:pt idx="3691">
                  <c:v>40954</c:v>
                </c:pt>
                <c:pt idx="3692">
                  <c:v>40955</c:v>
                </c:pt>
                <c:pt idx="3693">
                  <c:v>40956</c:v>
                </c:pt>
                <c:pt idx="3694">
                  <c:v>40959</c:v>
                </c:pt>
                <c:pt idx="3695">
                  <c:v>40960</c:v>
                </c:pt>
                <c:pt idx="3696">
                  <c:v>40961</c:v>
                </c:pt>
                <c:pt idx="3697">
                  <c:v>40962</c:v>
                </c:pt>
                <c:pt idx="3698">
                  <c:v>40963</c:v>
                </c:pt>
                <c:pt idx="3699">
                  <c:v>40966</c:v>
                </c:pt>
                <c:pt idx="3700">
                  <c:v>40967</c:v>
                </c:pt>
                <c:pt idx="3701">
                  <c:v>40968</c:v>
                </c:pt>
                <c:pt idx="3702">
                  <c:v>40969</c:v>
                </c:pt>
                <c:pt idx="3703">
                  <c:v>40970</c:v>
                </c:pt>
                <c:pt idx="3704">
                  <c:v>40973</c:v>
                </c:pt>
                <c:pt idx="3705">
                  <c:v>40974</c:v>
                </c:pt>
                <c:pt idx="3706">
                  <c:v>40975</c:v>
                </c:pt>
                <c:pt idx="3707">
                  <c:v>40976</c:v>
                </c:pt>
                <c:pt idx="3708">
                  <c:v>40977</c:v>
                </c:pt>
                <c:pt idx="3709">
                  <c:v>40980</c:v>
                </c:pt>
                <c:pt idx="3710">
                  <c:v>40981</c:v>
                </c:pt>
                <c:pt idx="3711">
                  <c:v>40982</c:v>
                </c:pt>
                <c:pt idx="3712">
                  <c:v>40983</c:v>
                </c:pt>
                <c:pt idx="3713">
                  <c:v>40984</c:v>
                </c:pt>
                <c:pt idx="3714">
                  <c:v>40987</c:v>
                </c:pt>
                <c:pt idx="3715">
                  <c:v>40988</c:v>
                </c:pt>
                <c:pt idx="3716">
                  <c:v>40989</c:v>
                </c:pt>
                <c:pt idx="3717">
                  <c:v>40990</c:v>
                </c:pt>
                <c:pt idx="3718">
                  <c:v>40991</c:v>
                </c:pt>
                <c:pt idx="3719">
                  <c:v>40994</c:v>
                </c:pt>
                <c:pt idx="3720">
                  <c:v>40995</c:v>
                </c:pt>
                <c:pt idx="3721">
                  <c:v>40996</c:v>
                </c:pt>
                <c:pt idx="3722">
                  <c:v>40997</c:v>
                </c:pt>
                <c:pt idx="3723">
                  <c:v>40998</c:v>
                </c:pt>
                <c:pt idx="3724">
                  <c:v>40999</c:v>
                </c:pt>
                <c:pt idx="3725">
                  <c:v>41001</c:v>
                </c:pt>
                <c:pt idx="3726">
                  <c:v>41002</c:v>
                </c:pt>
                <c:pt idx="3727">
                  <c:v>41003</c:v>
                </c:pt>
                <c:pt idx="3728">
                  <c:v>41004</c:v>
                </c:pt>
                <c:pt idx="3729">
                  <c:v>41008</c:v>
                </c:pt>
                <c:pt idx="3730">
                  <c:v>41009</c:v>
                </c:pt>
                <c:pt idx="3731">
                  <c:v>41010</c:v>
                </c:pt>
                <c:pt idx="3732">
                  <c:v>41011</c:v>
                </c:pt>
                <c:pt idx="3733">
                  <c:v>41012</c:v>
                </c:pt>
                <c:pt idx="3734">
                  <c:v>41015</c:v>
                </c:pt>
                <c:pt idx="3735">
                  <c:v>41016</c:v>
                </c:pt>
                <c:pt idx="3736">
                  <c:v>41017</c:v>
                </c:pt>
                <c:pt idx="3737">
                  <c:v>41018</c:v>
                </c:pt>
                <c:pt idx="3738">
                  <c:v>41019</c:v>
                </c:pt>
                <c:pt idx="3739">
                  <c:v>41022</c:v>
                </c:pt>
                <c:pt idx="3740">
                  <c:v>41023</c:v>
                </c:pt>
                <c:pt idx="3741">
                  <c:v>41024</c:v>
                </c:pt>
                <c:pt idx="3742">
                  <c:v>41025</c:v>
                </c:pt>
                <c:pt idx="3743">
                  <c:v>41026</c:v>
                </c:pt>
                <c:pt idx="3744">
                  <c:v>41029</c:v>
                </c:pt>
                <c:pt idx="3745">
                  <c:v>41030</c:v>
                </c:pt>
                <c:pt idx="3746">
                  <c:v>41031</c:v>
                </c:pt>
                <c:pt idx="3747">
                  <c:v>41032</c:v>
                </c:pt>
                <c:pt idx="3748">
                  <c:v>41033</c:v>
                </c:pt>
                <c:pt idx="3749">
                  <c:v>41036</c:v>
                </c:pt>
                <c:pt idx="3750">
                  <c:v>41037</c:v>
                </c:pt>
                <c:pt idx="3751">
                  <c:v>41038</c:v>
                </c:pt>
                <c:pt idx="3752">
                  <c:v>41039</c:v>
                </c:pt>
                <c:pt idx="3753">
                  <c:v>41040</c:v>
                </c:pt>
                <c:pt idx="3754">
                  <c:v>41043</c:v>
                </c:pt>
                <c:pt idx="3755">
                  <c:v>41044</c:v>
                </c:pt>
                <c:pt idx="3756">
                  <c:v>41045</c:v>
                </c:pt>
                <c:pt idx="3757">
                  <c:v>41046</c:v>
                </c:pt>
                <c:pt idx="3758">
                  <c:v>41047</c:v>
                </c:pt>
                <c:pt idx="3759">
                  <c:v>41050</c:v>
                </c:pt>
                <c:pt idx="3760">
                  <c:v>41051</c:v>
                </c:pt>
                <c:pt idx="3761">
                  <c:v>41052</c:v>
                </c:pt>
                <c:pt idx="3762">
                  <c:v>41053</c:v>
                </c:pt>
                <c:pt idx="3763">
                  <c:v>41054</c:v>
                </c:pt>
                <c:pt idx="3764">
                  <c:v>41057</c:v>
                </c:pt>
                <c:pt idx="3765">
                  <c:v>41058</c:v>
                </c:pt>
                <c:pt idx="3766">
                  <c:v>41059</c:v>
                </c:pt>
                <c:pt idx="3767">
                  <c:v>41060</c:v>
                </c:pt>
                <c:pt idx="3768">
                  <c:v>41061</c:v>
                </c:pt>
                <c:pt idx="3769">
                  <c:v>41064</c:v>
                </c:pt>
                <c:pt idx="3770">
                  <c:v>41065</c:v>
                </c:pt>
                <c:pt idx="3771">
                  <c:v>41066</c:v>
                </c:pt>
                <c:pt idx="3772">
                  <c:v>41067</c:v>
                </c:pt>
                <c:pt idx="3773">
                  <c:v>41068</c:v>
                </c:pt>
                <c:pt idx="3774">
                  <c:v>41071</c:v>
                </c:pt>
                <c:pt idx="3775">
                  <c:v>41072</c:v>
                </c:pt>
                <c:pt idx="3776">
                  <c:v>41073</c:v>
                </c:pt>
                <c:pt idx="3777">
                  <c:v>41074</c:v>
                </c:pt>
                <c:pt idx="3778">
                  <c:v>41075</c:v>
                </c:pt>
                <c:pt idx="3779">
                  <c:v>41078</c:v>
                </c:pt>
                <c:pt idx="3780">
                  <c:v>41079</c:v>
                </c:pt>
                <c:pt idx="3781">
                  <c:v>41080</c:v>
                </c:pt>
                <c:pt idx="3782">
                  <c:v>41081</c:v>
                </c:pt>
                <c:pt idx="3783">
                  <c:v>41082</c:v>
                </c:pt>
                <c:pt idx="3784">
                  <c:v>41085</c:v>
                </c:pt>
                <c:pt idx="3785">
                  <c:v>41086</c:v>
                </c:pt>
                <c:pt idx="3786">
                  <c:v>41087</c:v>
                </c:pt>
                <c:pt idx="3787">
                  <c:v>41088</c:v>
                </c:pt>
                <c:pt idx="3788">
                  <c:v>41089</c:v>
                </c:pt>
                <c:pt idx="3789">
                  <c:v>41090</c:v>
                </c:pt>
                <c:pt idx="3790">
                  <c:v>41092</c:v>
                </c:pt>
                <c:pt idx="3791">
                  <c:v>41093</c:v>
                </c:pt>
                <c:pt idx="3792">
                  <c:v>41094</c:v>
                </c:pt>
                <c:pt idx="3793">
                  <c:v>41095</c:v>
                </c:pt>
                <c:pt idx="3794">
                  <c:v>41096</c:v>
                </c:pt>
                <c:pt idx="3795">
                  <c:v>41099</c:v>
                </c:pt>
                <c:pt idx="3796">
                  <c:v>41100</c:v>
                </c:pt>
                <c:pt idx="3797">
                  <c:v>41101</c:v>
                </c:pt>
                <c:pt idx="3798">
                  <c:v>41102</c:v>
                </c:pt>
                <c:pt idx="3799">
                  <c:v>41103</c:v>
                </c:pt>
                <c:pt idx="3800">
                  <c:v>41106</c:v>
                </c:pt>
                <c:pt idx="3801">
                  <c:v>41107</c:v>
                </c:pt>
                <c:pt idx="3802">
                  <c:v>41108</c:v>
                </c:pt>
                <c:pt idx="3803">
                  <c:v>41109</c:v>
                </c:pt>
                <c:pt idx="3804">
                  <c:v>41110</c:v>
                </c:pt>
                <c:pt idx="3805">
                  <c:v>41113</c:v>
                </c:pt>
                <c:pt idx="3806">
                  <c:v>41114</c:v>
                </c:pt>
                <c:pt idx="3807">
                  <c:v>41115</c:v>
                </c:pt>
                <c:pt idx="3808">
                  <c:v>41116</c:v>
                </c:pt>
                <c:pt idx="3809">
                  <c:v>41117</c:v>
                </c:pt>
                <c:pt idx="3810">
                  <c:v>41120</c:v>
                </c:pt>
                <c:pt idx="3811">
                  <c:v>41121</c:v>
                </c:pt>
                <c:pt idx="3812">
                  <c:v>41122</c:v>
                </c:pt>
                <c:pt idx="3813">
                  <c:v>41123</c:v>
                </c:pt>
                <c:pt idx="3814">
                  <c:v>41124</c:v>
                </c:pt>
                <c:pt idx="3815">
                  <c:v>41127</c:v>
                </c:pt>
                <c:pt idx="3816">
                  <c:v>41128</c:v>
                </c:pt>
                <c:pt idx="3817">
                  <c:v>41129</c:v>
                </c:pt>
                <c:pt idx="3818">
                  <c:v>41130</c:v>
                </c:pt>
                <c:pt idx="3819">
                  <c:v>41131</c:v>
                </c:pt>
                <c:pt idx="3820">
                  <c:v>41134</c:v>
                </c:pt>
                <c:pt idx="3821">
                  <c:v>41135</c:v>
                </c:pt>
                <c:pt idx="3822">
                  <c:v>41136</c:v>
                </c:pt>
                <c:pt idx="3823">
                  <c:v>41137</c:v>
                </c:pt>
                <c:pt idx="3824">
                  <c:v>41138</c:v>
                </c:pt>
                <c:pt idx="3825">
                  <c:v>41141</c:v>
                </c:pt>
                <c:pt idx="3826">
                  <c:v>41142</c:v>
                </c:pt>
                <c:pt idx="3827">
                  <c:v>41143</c:v>
                </c:pt>
                <c:pt idx="3828">
                  <c:v>41144</c:v>
                </c:pt>
                <c:pt idx="3829">
                  <c:v>41145</c:v>
                </c:pt>
                <c:pt idx="3830">
                  <c:v>41148</c:v>
                </c:pt>
                <c:pt idx="3831">
                  <c:v>41149</c:v>
                </c:pt>
                <c:pt idx="3832">
                  <c:v>41150</c:v>
                </c:pt>
                <c:pt idx="3833">
                  <c:v>41151</c:v>
                </c:pt>
                <c:pt idx="3834">
                  <c:v>41152</c:v>
                </c:pt>
                <c:pt idx="3835">
                  <c:v>41155</c:v>
                </c:pt>
                <c:pt idx="3836">
                  <c:v>41156</c:v>
                </c:pt>
                <c:pt idx="3837">
                  <c:v>41157</c:v>
                </c:pt>
                <c:pt idx="3838">
                  <c:v>41158</c:v>
                </c:pt>
                <c:pt idx="3839">
                  <c:v>41159</c:v>
                </c:pt>
                <c:pt idx="3840">
                  <c:v>41162</c:v>
                </c:pt>
                <c:pt idx="3841">
                  <c:v>41163</c:v>
                </c:pt>
                <c:pt idx="3842">
                  <c:v>41164</c:v>
                </c:pt>
                <c:pt idx="3843">
                  <c:v>41165</c:v>
                </c:pt>
                <c:pt idx="3844">
                  <c:v>41166</c:v>
                </c:pt>
                <c:pt idx="3845">
                  <c:v>41169</c:v>
                </c:pt>
                <c:pt idx="3846">
                  <c:v>41170</c:v>
                </c:pt>
                <c:pt idx="3847">
                  <c:v>41171</c:v>
                </c:pt>
                <c:pt idx="3848">
                  <c:v>41172</c:v>
                </c:pt>
                <c:pt idx="3849">
                  <c:v>41173</c:v>
                </c:pt>
                <c:pt idx="3850">
                  <c:v>41176</c:v>
                </c:pt>
                <c:pt idx="3851">
                  <c:v>41177</c:v>
                </c:pt>
                <c:pt idx="3852">
                  <c:v>41178</c:v>
                </c:pt>
                <c:pt idx="3853">
                  <c:v>41179</c:v>
                </c:pt>
                <c:pt idx="3854">
                  <c:v>41180</c:v>
                </c:pt>
                <c:pt idx="3855">
                  <c:v>41182</c:v>
                </c:pt>
                <c:pt idx="3856">
                  <c:v>41183</c:v>
                </c:pt>
                <c:pt idx="3857">
                  <c:v>41184</c:v>
                </c:pt>
                <c:pt idx="3858">
                  <c:v>41185</c:v>
                </c:pt>
                <c:pt idx="3859">
                  <c:v>41186</c:v>
                </c:pt>
                <c:pt idx="3860">
                  <c:v>41187</c:v>
                </c:pt>
                <c:pt idx="3861">
                  <c:v>41190</c:v>
                </c:pt>
                <c:pt idx="3862">
                  <c:v>41191</c:v>
                </c:pt>
                <c:pt idx="3863">
                  <c:v>41192</c:v>
                </c:pt>
                <c:pt idx="3864">
                  <c:v>41193</c:v>
                </c:pt>
                <c:pt idx="3865">
                  <c:v>41194</c:v>
                </c:pt>
                <c:pt idx="3866">
                  <c:v>41197</c:v>
                </c:pt>
                <c:pt idx="3867">
                  <c:v>41198</c:v>
                </c:pt>
                <c:pt idx="3868">
                  <c:v>41199</c:v>
                </c:pt>
                <c:pt idx="3869">
                  <c:v>41200</c:v>
                </c:pt>
                <c:pt idx="3870">
                  <c:v>41201</c:v>
                </c:pt>
                <c:pt idx="3871">
                  <c:v>41204</c:v>
                </c:pt>
                <c:pt idx="3872">
                  <c:v>41205</c:v>
                </c:pt>
                <c:pt idx="3873">
                  <c:v>41206</c:v>
                </c:pt>
                <c:pt idx="3874">
                  <c:v>41207</c:v>
                </c:pt>
                <c:pt idx="3875">
                  <c:v>41208</c:v>
                </c:pt>
                <c:pt idx="3876">
                  <c:v>41211</c:v>
                </c:pt>
                <c:pt idx="3877">
                  <c:v>41213</c:v>
                </c:pt>
                <c:pt idx="3878">
                  <c:v>41214</c:v>
                </c:pt>
                <c:pt idx="3879">
                  <c:v>41215</c:v>
                </c:pt>
                <c:pt idx="3880">
                  <c:v>41218</c:v>
                </c:pt>
                <c:pt idx="3881">
                  <c:v>41219</c:v>
                </c:pt>
                <c:pt idx="3882">
                  <c:v>41220</c:v>
                </c:pt>
                <c:pt idx="3883">
                  <c:v>41221</c:v>
                </c:pt>
                <c:pt idx="3884">
                  <c:v>41222</c:v>
                </c:pt>
                <c:pt idx="3885">
                  <c:v>41225</c:v>
                </c:pt>
                <c:pt idx="3886">
                  <c:v>41226</c:v>
                </c:pt>
                <c:pt idx="3887">
                  <c:v>41227</c:v>
                </c:pt>
                <c:pt idx="3888">
                  <c:v>41228</c:v>
                </c:pt>
                <c:pt idx="3889">
                  <c:v>41229</c:v>
                </c:pt>
                <c:pt idx="3890">
                  <c:v>41232</c:v>
                </c:pt>
                <c:pt idx="3891">
                  <c:v>41233</c:v>
                </c:pt>
                <c:pt idx="3892">
                  <c:v>41234</c:v>
                </c:pt>
                <c:pt idx="3893">
                  <c:v>41235</c:v>
                </c:pt>
                <c:pt idx="3894">
                  <c:v>41236</c:v>
                </c:pt>
                <c:pt idx="3895">
                  <c:v>41239</c:v>
                </c:pt>
                <c:pt idx="3896">
                  <c:v>41240</c:v>
                </c:pt>
                <c:pt idx="3897">
                  <c:v>41241</c:v>
                </c:pt>
                <c:pt idx="3898">
                  <c:v>41242</c:v>
                </c:pt>
                <c:pt idx="3899">
                  <c:v>41243</c:v>
                </c:pt>
                <c:pt idx="3900">
                  <c:v>41246</c:v>
                </c:pt>
                <c:pt idx="3901">
                  <c:v>41247</c:v>
                </c:pt>
                <c:pt idx="3902">
                  <c:v>41248</c:v>
                </c:pt>
                <c:pt idx="3903">
                  <c:v>41249</c:v>
                </c:pt>
                <c:pt idx="3904">
                  <c:v>41250</c:v>
                </c:pt>
                <c:pt idx="3905">
                  <c:v>41253</c:v>
                </c:pt>
                <c:pt idx="3906">
                  <c:v>41254</c:v>
                </c:pt>
                <c:pt idx="3907">
                  <c:v>41255</c:v>
                </c:pt>
                <c:pt idx="3908">
                  <c:v>41256</c:v>
                </c:pt>
                <c:pt idx="3909">
                  <c:v>41257</c:v>
                </c:pt>
                <c:pt idx="3910">
                  <c:v>41260</c:v>
                </c:pt>
                <c:pt idx="3911">
                  <c:v>41261</c:v>
                </c:pt>
                <c:pt idx="3912">
                  <c:v>41262</c:v>
                </c:pt>
                <c:pt idx="3913">
                  <c:v>41263</c:v>
                </c:pt>
                <c:pt idx="3914">
                  <c:v>41264</c:v>
                </c:pt>
                <c:pt idx="3915">
                  <c:v>41267</c:v>
                </c:pt>
                <c:pt idx="3916">
                  <c:v>41269</c:v>
                </c:pt>
                <c:pt idx="3917">
                  <c:v>41270</c:v>
                </c:pt>
                <c:pt idx="3918">
                  <c:v>41271</c:v>
                </c:pt>
                <c:pt idx="3919">
                  <c:v>41274</c:v>
                </c:pt>
                <c:pt idx="3920">
                  <c:v>41276</c:v>
                </c:pt>
                <c:pt idx="3921">
                  <c:v>41277</c:v>
                </c:pt>
                <c:pt idx="3922">
                  <c:v>41278</c:v>
                </c:pt>
                <c:pt idx="3923">
                  <c:v>41281</c:v>
                </c:pt>
                <c:pt idx="3924">
                  <c:v>41282</c:v>
                </c:pt>
                <c:pt idx="3925">
                  <c:v>41283</c:v>
                </c:pt>
                <c:pt idx="3926">
                  <c:v>41284</c:v>
                </c:pt>
                <c:pt idx="3927">
                  <c:v>41285</c:v>
                </c:pt>
                <c:pt idx="3928">
                  <c:v>41288</c:v>
                </c:pt>
                <c:pt idx="3929">
                  <c:v>41289</c:v>
                </c:pt>
                <c:pt idx="3930">
                  <c:v>41290</c:v>
                </c:pt>
                <c:pt idx="3931">
                  <c:v>41291</c:v>
                </c:pt>
                <c:pt idx="3932">
                  <c:v>41292</c:v>
                </c:pt>
                <c:pt idx="3933">
                  <c:v>41295</c:v>
                </c:pt>
                <c:pt idx="3934">
                  <c:v>41296</c:v>
                </c:pt>
                <c:pt idx="3935">
                  <c:v>41297</c:v>
                </c:pt>
                <c:pt idx="3936">
                  <c:v>41298</c:v>
                </c:pt>
                <c:pt idx="3937">
                  <c:v>41299</c:v>
                </c:pt>
                <c:pt idx="3938">
                  <c:v>41302</c:v>
                </c:pt>
                <c:pt idx="3939">
                  <c:v>41303</c:v>
                </c:pt>
                <c:pt idx="3940">
                  <c:v>41304</c:v>
                </c:pt>
                <c:pt idx="3941">
                  <c:v>41305</c:v>
                </c:pt>
                <c:pt idx="3942">
                  <c:v>41306</c:v>
                </c:pt>
                <c:pt idx="3943">
                  <c:v>41309</c:v>
                </c:pt>
                <c:pt idx="3944">
                  <c:v>41310</c:v>
                </c:pt>
                <c:pt idx="3945">
                  <c:v>41311</c:v>
                </c:pt>
                <c:pt idx="3946">
                  <c:v>41312</c:v>
                </c:pt>
                <c:pt idx="3947">
                  <c:v>41313</c:v>
                </c:pt>
                <c:pt idx="3948">
                  <c:v>41316</c:v>
                </c:pt>
                <c:pt idx="3949">
                  <c:v>41317</c:v>
                </c:pt>
                <c:pt idx="3950">
                  <c:v>41318</c:v>
                </c:pt>
                <c:pt idx="3951">
                  <c:v>41319</c:v>
                </c:pt>
                <c:pt idx="3952">
                  <c:v>41320</c:v>
                </c:pt>
                <c:pt idx="3953">
                  <c:v>41323</c:v>
                </c:pt>
                <c:pt idx="3954">
                  <c:v>41324</c:v>
                </c:pt>
                <c:pt idx="3955">
                  <c:v>41325</c:v>
                </c:pt>
                <c:pt idx="3956">
                  <c:v>41326</c:v>
                </c:pt>
                <c:pt idx="3957">
                  <c:v>41327</c:v>
                </c:pt>
                <c:pt idx="3958">
                  <c:v>41330</c:v>
                </c:pt>
                <c:pt idx="3959">
                  <c:v>41331</c:v>
                </c:pt>
                <c:pt idx="3960">
                  <c:v>41332</c:v>
                </c:pt>
                <c:pt idx="3961">
                  <c:v>41333</c:v>
                </c:pt>
                <c:pt idx="3962">
                  <c:v>41334</c:v>
                </c:pt>
                <c:pt idx="3963">
                  <c:v>41337</c:v>
                </c:pt>
                <c:pt idx="3964">
                  <c:v>41338</c:v>
                </c:pt>
                <c:pt idx="3965">
                  <c:v>41339</c:v>
                </c:pt>
                <c:pt idx="3966">
                  <c:v>41340</c:v>
                </c:pt>
                <c:pt idx="3967">
                  <c:v>41341</c:v>
                </c:pt>
                <c:pt idx="3968">
                  <c:v>41344</c:v>
                </c:pt>
                <c:pt idx="3969">
                  <c:v>41345</c:v>
                </c:pt>
                <c:pt idx="3970">
                  <c:v>41346</c:v>
                </c:pt>
                <c:pt idx="3971">
                  <c:v>41347</c:v>
                </c:pt>
                <c:pt idx="3972">
                  <c:v>41348</c:v>
                </c:pt>
                <c:pt idx="3973">
                  <c:v>41351</c:v>
                </c:pt>
                <c:pt idx="3974">
                  <c:v>41352</c:v>
                </c:pt>
                <c:pt idx="3975">
                  <c:v>41353</c:v>
                </c:pt>
                <c:pt idx="3976">
                  <c:v>41354</c:v>
                </c:pt>
                <c:pt idx="3977">
                  <c:v>41355</c:v>
                </c:pt>
                <c:pt idx="3978">
                  <c:v>41358</c:v>
                </c:pt>
                <c:pt idx="3979">
                  <c:v>41359</c:v>
                </c:pt>
                <c:pt idx="3980">
                  <c:v>41360</c:v>
                </c:pt>
                <c:pt idx="3981">
                  <c:v>41361</c:v>
                </c:pt>
                <c:pt idx="3982">
                  <c:v>41364</c:v>
                </c:pt>
                <c:pt idx="3983">
                  <c:v>41365</c:v>
                </c:pt>
                <c:pt idx="3984">
                  <c:v>41366</c:v>
                </c:pt>
                <c:pt idx="3985">
                  <c:v>41367</c:v>
                </c:pt>
                <c:pt idx="3986">
                  <c:v>41368</c:v>
                </c:pt>
                <c:pt idx="3987">
                  <c:v>41369</c:v>
                </c:pt>
                <c:pt idx="3988">
                  <c:v>41372</c:v>
                </c:pt>
                <c:pt idx="3989">
                  <c:v>41373</c:v>
                </c:pt>
                <c:pt idx="3990">
                  <c:v>41374</c:v>
                </c:pt>
                <c:pt idx="3991">
                  <c:v>41375</c:v>
                </c:pt>
                <c:pt idx="3992">
                  <c:v>41376</c:v>
                </c:pt>
                <c:pt idx="3993">
                  <c:v>41379</c:v>
                </c:pt>
                <c:pt idx="3994">
                  <c:v>41380</c:v>
                </c:pt>
                <c:pt idx="3995">
                  <c:v>41381</c:v>
                </c:pt>
                <c:pt idx="3996">
                  <c:v>41382</c:v>
                </c:pt>
                <c:pt idx="3997">
                  <c:v>41383</c:v>
                </c:pt>
                <c:pt idx="3998">
                  <c:v>41386</c:v>
                </c:pt>
                <c:pt idx="3999">
                  <c:v>41387</c:v>
                </c:pt>
                <c:pt idx="4000">
                  <c:v>41388</c:v>
                </c:pt>
                <c:pt idx="4001">
                  <c:v>41389</c:v>
                </c:pt>
                <c:pt idx="4002">
                  <c:v>41390</c:v>
                </c:pt>
                <c:pt idx="4003">
                  <c:v>41393</c:v>
                </c:pt>
                <c:pt idx="4004">
                  <c:v>41394</c:v>
                </c:pt>
                <c:pt idx="4005">
                  <c:v>41395</c:v>
                </c:pt>
                <c:pt idx="4006">
                  <c:v>41396</c:v>
                </c:pt>
                <c:pt idx="4007">
                  <c:v>41397</c:v>
                </c:pt>
                <c:pt idx="4008">
                  <c:v>41400</c:v>
                </c:pt>
                <c:pt idx="4009">
                  <c:v>41401</c:v>
                </c:pt>
                <c:pt idx="4010">
                  <c:v>41402</c:v>
                </c:pt>
                <c:pt idx="4011">
                  <c:v>41403</c:v>
                </c:pt>
                <c:pt idx="4012">
                  <c:v>41404</c:v>
                </c:pt>
                <c:pt idx="4013">
                  <c:v>41407</c:v>
                </c:pt>
                <c:pt idx="4014">
                  <c:v>41408</c:v>
                </c:pt>
                <c:pt idx="4015">
                  <c:v>41409</c:v>
                </c:pt>
                <c:pt idx="4016">
                  <c:v>41410</c:v>
                </c:pt>
                <c:pt idx="4017">
                  <c:v>41411</c:v>
                </c:pt>
                <c:pt idx="4018">
                  <c:v>41414</c:v>
                </c:pt>
                <c:pt idx="4019">
                  <c:v>41415</c:v>
                </c:pt>
                <c:pt idx="4020">
                  <c:v>41416</c:v>
                </c:pt>
                <c:pt idx="4021">
                  <c:v>41417</c:v>
                </c:pt>
                <c:pt idx="4022">
                  <c:v>41418</c:v>
                </c:pt>
                <c:pt idx="4023">
                  <c:v>41421</c:v>
                </c:pt>
                <c:pt idx="4024">
                  <c:v>41422</c:v>
                </c:pt>
                <c:pt idx="4025">
                  <c:v>41423</c:v>
                </c:pt>
                <c:pt idx="4026">
                  <c:v>41424</c:v>
                </c:pt>
                <c:pt idx="4027">
                  <c:v>41425</c:v>
                </c:pt>
                <c:pt idx="4028">
                  <c:v>41428</c:v>
                </c:pt>
                <c:pt idx="4029">
                  <c:v>41429</c:v>
                </c:pt>
                <c:pt idx="4030">
                  <c:v>41430</c:v>
                </c:pt>
                <c:pt idx="4031">
                  <c:v>41431</c:v>
                </c:pt>
                <c:pt idx="4032">
                  <c:v>41432</c:v>
                </c:pt>
                <c:pt idx="4033">
                  <c:v>41435</c:v>
                </c:pt>
                <c:pt idx="4034">
                  <c:v>41436</c:v>
                </c:pt>
                <c:pt idx="4035">
                  <c:v>41437</c:v>
                </c:pt>
                <c:pt idx="4036">
                  <c:v>41438</c:v>
                </c:pt>
                <c:pt idx="4037">
                  <c:v>41439</c:v>
                </c:pt>
                <c:pt idx="4038">
                  <c:v>41442</c:v>
                </c:pt>
                <c:pt idx="4039">
                  <c:v>41443</c:v>
                </c:pt>
                <c:pt idx="4040">
                  <c:v>41444</c:v>
                </c:pt>
                <c:pt idx="4041">
                  <c:v>41445</c:v>
                </c:pt>
                <c:pt idx="4042">
                  <c:v>41446</c:v>
                </c:pt>
                <c:pt idx="4043">
                  <c:v>41449</c:v>
                </c:pt>
                <c:pt idx="4044">
                  <c:v>41450</c:v>
                </c:pt>
                <c:pt idx="4045">
                  <c:v>41451</c:v>
                </c:pt>
                <c:pt idx="4046">
                  <c:v>41452</c:v>
                </c:pt>
                <c:pt idx="4047">
                  <c:v>41453</c:v>
                </c:pt>
                <c:pt idx="4048">
                  <c:v>41455</c:v>
                </c:pt>
                <c:pt idx="4049">
                  <c:v>41456</c:v>
                </c:pt>
                <c:pt idx="4050">
                  <c:v>41457</c:v>
                </c:pt>
                <c:pt idx="4051">
                  <c:v>41458</c:v>
                </c:pt>
                <c:pt idx="4052">
                  <c:v>41459</c:v>
                </c:pt>
                <c:pt idx="4053">
                  <c:v>41460</c:v>
                </c:pt>
                <c:pt idx="4054">
                  <c:v>41463</c:v>
                </c:pt>
                <c:pt idx="4055">
                  <c:v>41464</c:v>
                </c:pt>
                <c:pt idx="4056">
                  <c:v>41465</c:v>
                </c:pt>
                <c:pt idx="4057">
                  <c:v>41466</c:v>
                </c:pt>
                <c:pt idx="4058">
                  <c:v>41467</c:v>
                </c:pt>
                <c:pt idx="4059">
                  <c:v>41470</c:v>
                </c:pt>
                <c:pt idx="4060">
                  <c:v>41471</c:v>
                </c:pt>
                <c:pt idx="4061">
                  <c:v>41472</c:v>
                </c:pt>
                <c:pt idx="4062">
                  <c:v>41473</c:v>
                </c:pt>
                <c:pt idx="4063">
                  <c:v>41474</c:v>
                </c:pt>
                <c:pt idx="4064">
                  <c:v>41477</c:v>
                </c:pt>
                <c:pt idx="4065">
                  <c:v>41478</c:v>
                </c:pt>
                <c:pt idx="4066">
                  <c:v>41479</c:v>
                </c:pt>
                <c:pt idx="4067">
                  <c:v>41480</c:v>
                </c:pt>
                <c:pt idx="4068">
                  <c:v>41481</c:v>
                </c:pt>
                <c:pt idx="4069">
                  <c:v>41484</c:v>
                </c:pt>
                <c:pt idx="4070">
                  <c:v>41485</c:v>
                </c:pt>
                <c:pt idx="4071">
                  <c:v>41486</c:v>
                </c:pt>
                <c:pt idx="4072">
                  <c:v>41487</c:v>
                </c:pt>
                <c:pt idx="4073">
                  <c:v>41488</c:v>
                </c:pt>
                <c:pt idx="4074">
                  <c:v>41491</c:v>
                </c:pt>
                <c:pt idx="4075">
                  <c:v>41492</c:v>
                </c:pt>
                <c:pt idx="4076">
                  <c:v>41493</c:v>
                </c:pt>
                <c:pt idx="4077">
                  <c:v>41494</c:v>
                </c:pt>
                <c:pt idx="4078">
                  <c:v>41495</c:v>
                </c:pt>
                <c:pt idx="4079">
                  <c:v>41498</c:v>
                </c:pt>
                <c:pt idx="4080">
                  <c:v>41499</c:v>
                </c:pt>
                <c:pt idx="4081">
                  <c:v>41500</c:v>
                </c:pt>
                <c:pt idx="4082">
                  <c:v>41501</c:v>
                </c:pt>
                <c:pt idx="4083">
                  <c:v>41502</c:v>
                </c:pt>
                <c:pt idx="4084">
                  <c:v>41505</c:v>
                </c:pt>
                <c:pt idx="4085">
                  <c:v>41506</c:v>
                </c:pt>
                <c:pt idx="4086">
                  <c:v>41507</c:v>
                </c:pt>
                <c:pt idx="4087">
                  <c:v>41508</c:v>
                </c:pt>
                <c:pt idx="4088">
                  <c:v>41509</c:v>
                </c:pt>
                <c:pt idx="4089">
                  <c:v>41512</c:v>
                </c:pt>
                <c:pt idx="4090">
                  <c:v>41513</c:v>
                </c:pt>
                <c:pt idx="4091">
                  <c:v>41514</c:v>
                </c:pt>
                <c:pt idx="4092">
                  <c:v>41515</c:v>
                </c:pt>
                <c:pt idx="4093">
                  <c:v>41516</c:v>
                </c:pt>
                <c:pt idx="4094">
                  <c:v>41517</c:v>
                </c:pt>
                <c:pt idx="4095">
                  <c:v>41519</c:v>
                </c:pt>
                <c:pt idx="4096">
                  <c:v>41520</c:v>
                </c:pt>
                <c:pt idx="4097">
                  <c:v>41521</c:v>
                </c:pt>
                <c:pt idx="4098">
                  <c:v>41522</c:v>
                </c:pt>
                <c:pt idx="4099">
                  <c:v>41523</c:v>
                </c:pt>
                <c:pt idx="4100">
                  <c:v>41526</c:v>
                </c:pt>
                <c:pt idx="4101">
                  <c:v>41527</c:v>
                </c:pt>
                <c:pt idx="4102">
                  <c:v>41528</c:v>
                </c:pt>
                <c:pt idx="4103">
                  <c:v>41529</c:v>
                </c:pt>
                <c:pt idx="4104">
                  <c:v>41530</c:v>
                </c:pt>
                <c:pt idx="4105">
                  <c:v>41533</c:v>
                </c:pt>
                <c:pt idx="4106">
                  <c:v>41534</c:v>
                </c:pt>
                <c:pt idx="4107">
                  <c:v>41535</c:v>
                </c:pt>
                <c:pt idx="4108">
                  <c:v>41536</c:v>
                </c:pt>
                <c:pt idx="4109">
                  <c:v>41537</c:v>
                </c:pt>
                <c:pt idx="4110">
                  <c:v>41540</c:v>
                </c:pt>
                <c:pt idx="4111">
                  <c:v>41541</c:v>
                </c:pt>
                <c:pt idx="4112">
                  <c:v>41542</c:v>
                </c:pt>
                <c:pt idx="4113">
                  <c:v>41543</c:v>
                </c:pt>
                <c:pt idx="4114">
                  <c:v>41544</c:v>
                </c:pt>
                <c:pt idx="4115">
                  <c:v>41547</c:v>
                </c:pt>
                <c:pt idx="4116">
                  <c:v>41548</c:v>
                </c:pt>
                <c:pt idx="4117">
                  <c:v>41549</c:v>
                </c:pt>
                <c:pt idx="4118">
                  <c:v>41550</c:v>
                </c:pt>
                <c:pt idx="4119">
                  <c:v>41551</c:v>
                </c:pt>
                <c:pt idx="4120">
                  <c:v>41554</c:v>
                </c:pt>
                <c:pt idx="4121">
                  <c:v>41555</c:v>
                </c:pt>
                <c:pt idx="4122">
                  <c:v>41556</c:v>
                </c:pt>
                <c:pt idx="4123">
                  <c:v>41557</c:v>
                </c:pt>
                <c:pt idx="4124">
                  <c:v>41558</c:v>
                </c:pt>
                <c:pt idx="4125">
                  <c:v>41561</c:v>
                </c:pt>
                <c:pt idx="4126">
                  <c:v>41562</c:v>
                </c:pt>
                <c:pt idx="4127">
                  <c:v>41563</c:v>
                </c:pt>
                <c:pt idx="4128">
                  <c:v>41564</c:v>
                </c:pt>
                <c:pt idx="4129">
                  <c:v>41565</c:v>
                </c:pt>
                <c:pt idx="4130">
                  <c:v>41568</c:v>
                </c:pt>
                <c:pt idx="4131">
                  <c:v>41569</c:v>
                </c:pt>
                <c:pt idx="4132">
                  <c:v>41570</c:v>
                </c:pt>
                <c:pt idx="4133">
                  <c:v>41571</c:v>
                </c:pt>
                <c:pt idx="4134">
                  <c:v>41572</c:v>
                </c:pt>
                <c:pt idx="4135">
                  <c:v>41575</c:v>
                </c:pt>
                <c:pt idx="4136">
                  <c:v>41576</c:v>
                </c:pt>
                <c:pt idx="4137">
                  <c:v>41577</c:v>
                </c:pt>
                <c:pt idx="4138">
                  <c:v>41578</c:v>
                </c:pt>
                <c:pt idx="4139">
                  <c:v>41579</c:v>
                </c:pt>
                <c:pt idx="4140">
                  <c:v>41582</c:v>
                </c:pt>
                <c:pt idx="4141">
                  <c:v>41583</c:v>
                </c:pt>
                <c:pt idx="4142">
                  <c:v>41584</c:v>
                </c:pt>
                <c:pt idx="4143">
                  <c:v>41585</c:v>
                </c:pt>
                <c:pt idx="4144">
                  <c:v>41586</c:v>
                </c:pt>
                <c:pt idx="4145">
                  <c:v>41589</c:v>
                </c:pt>
                <c:pt idx="4146">
                  <c:v>41590</c:v>
                </c:pt>
                <c:pt idx="4147">
                  <c:v>41591</c:v>
                </c:pt>
                <c:pt idx="4148">
                  <c:v>41592</c:v>
                </c:pt>
                <c:pt idx="4149">
                  <c:v>41593</c:v>
                </c:pt>
                <c:pt idx="4150">
                  <c:v>41596</c:v>
                </c:pt>
                <c:pt idx="4151">
                  <c:v>41597</c:v>
                </c:pt>
                <c:pt idx="4152">
                  <c:v>41598</c:v>
                </c:pt>
                <c:pt idx="4153">
                  <c:v>41599</c:v>
                </c:pt>
                <c:pt idx="4154">
                  <c:v>41600</c:v>
                </c:pt>
                <c:pt idx="4155">
                  <c:v>41603</c:v>
                </c:pt>
                <c:pt idx="4156">
                  <c:v>41604</c:v>
                </c:pt>
                <c:pt idx="4157">
                  <c:v>41605</c:v>
                </c:pt>
                <c:pt idx="4158">
                  <c:v>41606</c:v>
                </c:pt>
                <c:pt idx="4159">
                  <c:v>41607</c:v>
                </c:pt>
                <c:pt idx="4160">
                  <c:v>41608</c:v>
                </c:pt>
                <c:pt idx="4161">
                  <c:v>41610</c:v>
                </c:pt>
                <c:pt idx="4162">
                  <c:v>41611</c:v>
                </c:pt>
                <c:pt idx="4163">
                  <c:v>41612</c:v>
                </c:pt>
                <c:pt idx="4164">
                  <c:v>41613</c:v>
                </c:pt>
                <c:pt idx="4165">
                  <c:v>41614</c:v>
                </c:pt>
                <c:pt idx="4166">
                  <c:v>41617</c:v>
                </c:pt>
                <c:pt idx="4167">
                  <c:v>41618</c:v>
                </c:pt>
                <c:pt idx="4168">
                  <c:v>41619</c:v>
                </c:pt>
                <c:pt idx="4169">
                  <c:v>41620</c:v>
                </c:pt>
                <c:pt idx="4170">
                  <c:v>41621</c:v>
                </c:pt>
                <c:pt idx="4171">
                  <c:v>41624</c:v>
                </c:pt>
                <c:pt idx="4172">
                  <c:v>41625</c:v>
                </c:pt>
                <c:pt idx="4173">
                  <c:v>41626</c:v>
                </c:pt>
                <c:pt idx="4174">
                  <c:v>41627</c:v>
                </c:pt>
                <c:pt idx="4175">
                  <c:v>41628</c:v>
                </c:pt>
                <c:pt idx="4176">
                  <c:v>41631</c:v>
                </c:pt>
                <c:pt idx="4177">
                  <c:v>41632</c:v>
                </c:pt>
                <c:pt idx="4178">
                  <c:v>41634</c:v>
                </c:pt>
                <c:pt idx="4179">
                  <c:v>41635</c:v>
                </c:pt>
                <c:pt idx="4180">
                  <c:v>41638</c:v>
                </c:pt>
                <c:pt idx="4181">
                  <c:v>41639</c:v>
                </c:pt>
                <c:pt idx="4182">
                  <c:v>41641</c:v>
                </c:pt>
                <c:pt idx="4183">
                  <c:v>41642</c:v>
                </c:pt>
                <c:pt idx="4184">
                  <c:v>41645</c:v>
                </c:pt>
                <c:pt idx="4185">
                  <c:v>41646</c:v>
                </c:pt>
                <c:pt idx="4186">
                  <c:v>41647</c:v>
                </c:pt>
                <c:pt idx="4187">
                  <c:v>41648</c:v>
                </c:pt>
                <c:pt idx="4188">
                  <c:v>41649</c:v>
                </c:pt>
                <c:pt idx="4189">
                  <c:v>41652</c:v>
                </c:pt>
                <c:pt idx="4190">
                  <c:v>41653</c:v>
                </c:pt>
                <c:pt idx="4191">
                  <c:v>41654</c:v>
                </c:pt>
                <c:pt idx="4192">
                  <c:v>41655</c:v>
                </c:pt>
                <c:pt idx="4193">
                  <c:v>41656</c:v>
                </c:pt>
                <c:pt idx="4194">
                  <c:v>41659</c:v>
                </c:pt>
                <c:pt idx="4195">
                  <c:v>41660</c:v>
                </c:pt>
                <c:pt idx="4196">
                  <c:v>41661</c:v>
                </c:pt>
                <c:pt idx="4197">
                  <c:v>41662</c:v>
                </c:pt>
                <c:pt idx="4198">
                  <c:v>41663</c:v>
                </c:pt>
                <c:pt idx="4199">
                  <c:v>41666</c:v>
                </c:pt>
                <c:pt idx="4200">
                  <c:v>41667</c:v>
                </c:pt>
                <c:pt idx="4201">
                  <c:v>41668</c:v>
                </c:pt>
                <c:pt idx="4202">
                  <c:v>41669</c:v>
                </c:pt>
                <c:pt idx="4203">
                  <c:v>41670</c:v>
                </c:pt>
                <c:pt idx="4204">
                  <c:v>41673</c:v>
                </c:pt>
                <c:pt idx="4205">
                  <c:v>41674</c:v>
                </c:pt>
                <c:pt idx="4206">
                  <c:v>41675</c:v>
                </c:pt>
                <c:pt idx="4207">
                  <c:v>41676</c:v>
                </c:pt>
                <c:pt idx="4208">
                  <c:v>41677</c:v>
                </c:pt>
                <c:pt idx="4209">
                  <c:v>41680</c:v>
                </c:pt>
                <c:pt idx="4210">
                  <c:v>41681</c:v>
                </c:pt>
                <c:pt idx="4211">
                  <c:v>41682</c:v>
                </c:pt>
                <c:pt idx="4212">
                  <c:v>41683</c:v>
                </c:pt>
                <c:pt idx="4213">
                  <c:v>41684</c:v>
                </c:pt>
                <c:pt idx="4214">
                  <c:v>41687</c:v>
                </c:pt>
                <c:pt idx="4215">
                  <c:v>41688</c:v>
                </c:pt>
                <c:pt idx="4216">
                  <c:v>41689</c:v>
                </c:pt>
                <c:pt idx="4217">
                  <c:v>41690</c:v>
                </c:pt>
                <c:pt idx="4218">
                  <c:v>41691</c:v>
                </c:pt>
                <c:pt idx="4219">
                  <c:v>41694</c:v>
                </c:pt>
                <c:pt idx="4220">
                  <c:v>41695</c:v>
                </c:pt>
                <c:pt idx="4221">
                  <c:v>41696</c:v>
                </c:pt>
                <c:pt idx="4222">
                  <c:v>41697</c:v>
                </c:pt>
                <c:pt idx="4223">
                  <c:v>41698</c:v>
                </c:pt>
                <c:pt idx="4224">
                  <c:v>41701</c:v>
                </c:pt>
                <c:pt idx="4225">
                  <c:v>41702</c:v>
                </c:pt>
                <c:pt idx="4226">
                  <c:v>41703</c:v>
                </c:pt>
                <c:pt idx="4227">
                  <c:v>41704</c:v>
                </c:pt>
                <c:pt idx="4228">
                  <c:v>41705</c:v>
                </c:pt>
                <c:pt idx="4229">
                  <c:v>41708</c:v>
                </c:pt>
                <c:pt idx="4230">
                  <c:v>41709</c:v>
                </c:pt>
                <c:pt idx="4231">
                  <c:v>41710</c:v>
                </c:pt>
                <c:pt idx="4232">
                  <c:v>41711</c:v>
                </c:pt>
                <c:pt idx="4233">
                  <c:v>41712</c:v>
                </c:pt>
                <c:pt idx="4234">
                  <c:v>41715</c:v>
                </c:pt>
                <c:pt idx="4235">
                  <c:v>41716</c:v>
                </c:pt>
                <c:pt idx="4236">
                  <c:v>41717</c:v>
                </c:pt>
                <c:pt idx="4237">
                  <c:v>41718</c:v>
                </c:pt>
                <c:pt idx="4238">
                  <c:v>41719</c:v>
                </c:pt>
                <c:pt idx="4239">
                  <c:v>41722</c:v>
                </c:pt>
                <c:pt idx="4240">
                  <c:v>41723</c:v>
                </c:pt>
                <c:pt idx="4241">
                  <c:v>41724</c:v>
                </c:pt>
                <c:pt idx="4242">
                  <c:v>41725</c:v>
                </c:pt>
                <c:pt idx="4243">
                  <c:v>41726</c:v>
                </c:pt>
                <c:pt idx="4244">
                  <c:v>41729</c:v>
                </c:pt>
                <c:pt idx="4245">
                  <c:v>41730</c:v>
                </c:pt>
                <c:pt idx="4246">
                  <c:v>41731</c:v>
                </c:pt>
                <c:pt idx="4247">
                  <c:v>41732</c:v>
                </c:pt>
                <c:pt idx="4248">
                  <c:v>41733</c:v>
                </c:pt>
                <c:pt idx="4249">
                  <c:v>41736</c:v>
                </c:pt>
                <c:pt idx="4250">
                  <c:v>41737</c:v>
                </c:pt>
                <c:pt idx="4251">
                  <c:v>41738</c:v>
                </c:pt>
                <c:pt idx="4252">
                  <c:v>41739</c:v>
                </c:pt>
                <c:pt idx="4253">
                  <c:v>41740</c:v>
                </c:pt>
                <c:pt idx="4254">
                  <c:v>41743</c:v>
                </c:pt>
                <c:pt idx="4255">
                  <c:v>41744</c:v>
                </c:pt>
                <c:pt idx="4256">
                  <c:v>41745</c:v>
                </c:pt>
                <c:pt idx="4257">
                  <c:v>41746</c:v>
                </c:pt>
                <c:pt idx="4258">
                  <c:v>41750</c:v>
                </c:pt>
                <c:pt idx="4259">
                  <c:v>41751</c:v>
                </c:pt>
                <c:pt idx="4260">
                  <c:v>41752</c:v>
                </c:pt>
                <c:pt idx="4261">
                  <c:v>41753</c:v>
                </c:pt>
                <c:pt idx="4262">
                  <c:v>41754</c:v>
                </c:pt>
                <c:pt idx="4263">
                  <c:v>41757</c:v>
                </c:pt>
                <c:pt idx="4264">
                  <c:v>41758</c:v>
                </c:pt>
                <c:pt idx="4265">
                  <c:v>41759</c:v>
                </c:pt>
                <c:pt idx="4266">
                  <c:v>41760</c:v>
                </c:pt>
                <c:pt idx="4267">
                  <c:v>41761</c:v>
                </c:pt>
                <c:pt idx="4268">
                  <c:v>41764</c:v>
                </c:pt>
                <c:pt idx="4269">
                  <c:v>41765</c:v>
                </c:pt>
                <c:pt idx="4270">
                  <c:v>41766</c:v>
                </c:pt>
                <c:pt idx="4271">
                  <c:v>41767</c:v>
                </c:pt>
                <c:pt idx="4272">
                  <c:v>41768</c:v>
                </c:pt>
                <c:pt idx="4273">
                  <c:v>41771</c:v>
                </c:pt>
                <c:pt idx="4274">
                  <c:v>41772</c:v>
                </c:pt>
                <c:pt idx="4275">
                  <c:v>41773</c:v>
                </c:pt>
                <c:pt idx="4276">
                  <c:v>41774</c:v>
                </c:pt>
                <c:pt idx="4277">
                  <c:v>41775</c:v>
                </c:pt>
                <c:pt idx="4278">
                  <c:v>41778</c:v>
                </c:pt>
                <c:pt idx="4279">
                  <c:v>41779</c:v>
                </c:pt>
                <c:pt idx="4280">
                  <c:v>41780</c:v>
                </c:pt>
                <c:pt idx="4281">
                  <c:v>41781</c:v>
                </c:pt>
                <c:pt idx="4282">
                  <c:v>41782</c:v>
                </c:pt>
                <c:pt idx="4283">
                  <c:v>41785</c:v>
                </c:pt>
                <c:pt idx="4284">
                  <c:v>41786</c:v>
                </c:pt>
                <c:pt idx="4285">
                  <c:v>41787</c:v>
                </c:pt>
                <c:pt idx="4286">
                  <c:v>41788</c:v>
                </c:pt>
                <c:pt idx="4287">
                  <c:v>41789</c:v>
                </c:pt>
                <c:pt idx="4288">
                  <c:v>41790</c:v>
                </c:pt>
                <c:pt idx="4289">
                  <c:v>41792</c:v>
                </c:pt>
                <c:pt idx="4290">
                  <c:v>41793</c:v>
                </c:pt>
                <c:pt idx="4291">
                  <c:v>41794</c:v>
                </c:pt>
                <c:pt idx="4292">
                  <c:v>41795</c:v>
                </c:pt>
                <c:pt idx="4293">
                  <c:v>41796</c:v>
                </c:pt>
                <c:pt idx="4294">
                  <c:v>41799</c:v>
                </c:pt>
                <c:pt idx="4295">
                  <c:v>41800</c:v>
                </c:pt>
                <c:pt idx="4296">
                  <c:v>41801</c:v>
                </c:pt>
                <c:pt idx="4297">
                  <c:v>41802</c:v>
                </c:pt>
                <c:pt idx="4298">
                  <c:v>41803</c:v>
                </c:pt>
                <c:pt idx="4299">
                  <c:v>41806</c:v>
                </c:pt>
                <c:pt idx="4300">
                  <c:v>41807</c:v>
                </c:pt>
                <c:pt idx="4301">
                  <c:v>41808</c:v>
                </c:pt>
                <c:pt idx="4302">
                  <c:v>41809</c:v>
                </c:pt>
                <c:pt idx="4303">
                  <c:v>41810</c:v>
                </c:pt>
                <c:pt idx="4304">
                  <c:v>41813</c:v>
                </c:pt>
                <c:pt idx="4305">
                  <c:v>41814</c:v>
                </c:pt>
                <c:pt idx="4306">
                  <c:v>41815</c:v>
                </c:pt>
                <c:pt idx="4307">
                  <c:v>41816</c:v>
                </c:pt>
                <c:pt idx="4308">
                  <c:v>41817</c:v>
                </c:pt>
                <c:pt idx="4309">
                  <c:v>41820</c:v>
                </c:pt>
                <c:pt idx="4310">
                  <c:v>41821</c:v>
                </c:pt>
                <c:pt idx="4311">
                  <c:v>41822</c:v>
                </c:pt>
                <c:pt idx="4312">
                  <c:v>41823</c:v>
                </c:pt>
                <c:pt idx="4313">
                  <c:v>41824</c:v>
                </c:pt>
                <c:pt idx="4314">
                  <c:v>41827</c:v>
                </c:pt>
                <c:pt idx="4315">
                  <c:v>41828</c:v>
                </c:pt>
                <c:pt idx="4316">
                  <c:v>41829</c:v>
                </c:pt>
                <c:pt idx="4317">
                  <c:v>41830</c:v>
                </c:pt>
                <c:pt idx="4318">
                  <c:v>41831</c:v>
                </c:pt>
                <c:pt idx="4319">
                  <c:v>41834</c:v>
                </c:pt>
                <c:pt idx="4320">
                  <c:v>41835</c:v>
                </c:pt>
                <c:pt idx="4321">
                  <c:v>41836</c:v>
                </c:pt>
                <c:pt idx="4322">
                  <c:v>41837</c:v>
                </c:pt>
                <c:pt idx="4323">
                  <c:v>41838</c:v>
                </c:pt>
                <c:pt idx="4324">
                  <c:v>41841</c:v>
                </c:pt>
                <c:pt idx="4325">
                  <c:v>41842</c:v>
                </c:pt>
                <c:pt idx="4326">
                  <c:v>41843</c:v>
                </c:pt>
                <c:pt idx="4327">
                  <c:v>41844</c:v>
                </c:pt>
                <c:pt idx="4328">
                  <c:v>41845</c:v>
                </c:pt>
                <c:pt idx="4329">
                  <c:v>41848</c:v>
                </c:pt>
                <c:pt idx="4330">
                  <c:v>41849</c:v>
                </c:pt>
                <c:pt idx="4331">
                  <c:v>41850</c:v>
                </c:pt>
                <c:pt idx="4332">
                  <c:v>41851</c:v>
                </c:pt>
                <c:pt idx="4333">
                  <c:v>41852</c:v>
                </c:pt>
                <c:pt idx="4334">
                  <c:v>41855</c:v>
                </c:pt>
                <c:pt idx="4335">
                  <c:v>41856</c:v>
                </c:pt>
                <c:pt idx="4336">
                  <c:v>41857</c:v>
                </c:pt>
                <c:pt idx="4337">
                  <c:v>41858</c:v>
                </c:pt>
                <c:pt idx="4338">
                  <c:v>41859</c:v>
                </c:pt>
                <c:pt idx="4339">
                  <c:v>41862</c:v>
                </c:pt>
                <c:pt idx="4340">
                  <c:v>41863</c:v>
                </c:pt>
                <c:pt idx="4341">
                  <c:v>41864</c:v>
                </c:pt>
                <c:pt idx="4342">
                  <c:v>41865</c:v>
                </c:pt>
                <c:pt idx="4343">
                  <c:v>41866</c:v>
                </c:pt>
                <c:pt idx="4344">
                  <c:v>41869</c:v>
                </c:pt>
                <c:pt idx="4345">
                  <c:v>41870</c:v>
                </c:pt>
                <c:pt idx="4346">
                  <c:v>41871</c:v>
                </c:pt>
                <c:pt idx="4347">
                  <c:v>41872</c:v>
                </c:pt>
                <c:pt idx="4348">
                  <c:v>41873</c:v>
                </c:pt>
                <c:pt idx="4349">
                  <c:v>41876</c:v>
                </c:pt>
                <c:pt idx="4350">
                  <c:v>41877</c:v>
                </c:pt>
                <c:pt idx="4351">
                  <c:v>41878</c:v>
                </c:pt>
                <c:pt idx="4352">
                  <c:v>41879</c:v>
                </c:pt>
                <c:pt idx="4353">
                  <c:v>41880</c:v>
                </c:pt>
                <c:pt idx="4354">
                  <c:v>41882</c:v>
                </c:pt>
                <c:pt idx="4355">
                  <c:v>41883</c:v>
                </c:pt>
                <c:pt idx="4356">
                  <c:v>41884</c:v>
                </c:pt>
                <c:pt idx="4357">
                  <c:v>41885</c:v>
                </c:pt>
                <c:pt idx="4358">
                  <c:v>41886</c:v>
                </c:pt>
                <c:pt idx="4359">
                  <c:v>41887</c:v>
                </c:pt>
                <c:pt idx="4360">
                  <c:v>41890</c:v>
                </c:pt>
                <c:pt idx="4361">
                  <c:v>41891</c:v>
                </c:pt>
                <c:pt idx="4362">
                  <c:v>41892</c:v>
                </c:pt>
                <c:pt idx="4363">
                  <c:v>41893</c:v>
                </c:pt>
                <c:pt idx="4364">
                  <c:v>41894</c:v>
                </c:pt>
                <c:pt idx="4365">
                  <c:v>41897</c:v>
                </c:pt>
                <c:pt idx="4366">
                  <c:v>41898</c:v>
                </c:pt>
                <c:pt idx="4367">
                  <c:v>41899</c:v>
                </c:pt>
                <c:pt idx="4368">
                  <c:v>41900</c:v>
                </c:pt>
                <c:pt idx="4369">
                  <c:v>41901</c:v>
                </c:pt>
                <c:pt idx="4370">
                  <c:v>41904</c:v>
                </c:pt>
                <c:pt idx="4371">
                  <c:v>41905</c:v>
                </c:pt>
                <c:pt idx="4372">
                  <c:v>41906</c:v>
                </c:pt>
                <c:pt idx="4373">
                  <c:v>41907</c:v>
                </c:pt>
                <c:pt idx="4374">
                  <c:v>41908</c:v>
                </c:pt>
                <c:pt idx="4375">
                  <c:v>41911</c:v>
                </c:pt>
                <c:pt idx="4376">
                  <c:v>41912</c:v>
                </c:pt>
                <c:pt idx="4377">
                  <c:v>41913</c:v>
                </c:pt>
                <c:pt idx="4378">
                  <c:v>41914</c:v>
                </c:pt>
                <c:pt idx="4379">
                  <c:v>41915</c:v>
                </c:pt>
                <c:pt idx="4380">
                  <c:v>41918</c:v>
                </c:pt>
                <c:pt idx="4381">
                  <c:v>41919</c:v>
                </c:pt>
                <c:pt idx="4382">
                  <c:v>41920</c:v>
                </c:pt>
                <c:pt idx="4383">
                  <c:v>41921</c:v>
                </c:pt>
                <c:pt idx="4384">
                  <c:v>41922</c:v>
                </c:pt>
                <c:pt idx="4385">
                  <c:v>41925</c:v>
                </c:pt>
                <c:pt idx="4386">
                  <c:v>41926</c:v>
                </c:pt>
                <c:pt idx="4387">
                  <c:v>41927</c:v>
                </c:pt>
                <c:pt idx="4388">
                  <c:v>41928</c:v>
                </c:pt>
                <c:pt idx="4389">
                  <c:v>41929</c:v>
                </c:pt>
                <c:pt idx="4390">
                  <c:v>41932</c:v>
                </c:pt>
                <c:pt idx="4391">
                  <c:v>41933</c:v>
                </c:pt>
                <c:pt idx="4392">
                  <c:v>41934</c:v>
                </c:pt>
                <c:pt idx="4393">
                  <c:v>41935</c:v>
                </c:pt>
                <c:pt idx="4394">
                  <c:v>41936</c:v>
                </c:pt>
                <c:pt idx="4395">
                  <c:v>41939</c:v>
                </c:pt>
                <c:pt idx="4396">
                  <c:v>41940</c:v>
                </c:pt>
                <c:pt idx="4397">
                  <c:v>41941</c:v>
                </c:pt>
                <c:pt idx="4398">
                  <c:v>41942</c:v>
                </c:pt>
                <c:pt idx="4399">
                  <c:v>41943</c:v>
                </c:pt>
                <c:pt idx="4400">
                  <c:v>41946</c:v>
                </c:pt>
                <c:pt idx="4401">
                  <c:v>41947</c:v>
                </c:pt>
                <c:pt idx="4402">
                  <c:v>41948</c:v>
                </c:pt>
                <c:pt idx="4403">
                  <c:v>41949</c:v>
                </c:pt>
                <c:pt idx="4404">
                  <c:v>41950</c:v>
                </c:pt>
                <c:pt idx="4405">
                  <c:v>41953</c:v>
                </c:pt>
                <c:pt idx="4406">
                  <c:v>41954</c:v>
                </c:pt>
                <c:pt idx="4407">
                  <c:v>41955</c:v>
                </c:pt>
                <c:pt idx="4408">
                  <c:v>41956</c:v>
                </c:pt>
                <c:pt idx="4409">
                  <c:v>41957</c:v>
                </c:pt>
                <c:pt idx="4410">
                  <c:v>41960</c:v>
                </c:pt>
                <c:pt idx="4411">
                  <c:v>41961</c:v>
                </c:pt>
                <c:pt idx="4412">
                  <c:v>41962</c:v>
                </c:pt>
                <c:pt idx="4413">
                  <c:v>41963</c:v>
                </c:pt>
                <c:pt idx="4414">
                  <c:v>41964</c:v>
                </c:pt>
                <c:pt idx="4415">
                  <c:v>41967</c:v>
                </c:pt>
                <c:pt idx="4416">
                  <c:v>41968</c:v>
                </c:pt>
                <c:pt idx="4417">
                  <c:v>41969</c:v>
                </c:pt>
                <c:pt idx="4418">
                  <c:v>41970</c:v>
                </c:pt>
                <c:pt idx="4419">
                  <c:v>41971</c:v>
                </c:pt>
                <c:pt idx="4420">
                  <c:v>41973</c:v>
                </c:pt>
                <c:pt idx="4421">
                  <c:v>41974</c:v>
                </c:pt>
                <c:pt idx="4422">
                  <c:v>41975</c:v>
                </c:pt>
                <c:pt idx="4423">
                  <c:v>41976</c:v>
                </c:pt>
                <c:pt idx="4424">
                  <c:v>41977</c:v>
                </c:pt>
                <c:pt idx="4425">
                  <c:v>41978</c:v>
                </c:pt>
                <c:pt idx="4426">
                  <c:v>41981</c:v>
                </c:pt>
                <c:pt idx="4427">
                  <c:v>41982</c:v>
                </c:pt>
                <c:pt idx="4428">
                  <c:v>41983</c:v>
                </c:pt>
                <c:pt idx="4429">
                  <c:v>41984</c:v>
                </c:pt>
                <c:pt idx="4430">
                  <c:v>41985</c:v>
                </c:pt>
                <c:pt idx="4431">
                  <c:v>41988</c:v>
                </c:pt>
                <c:pt idx="4432">
                  <c:v>41989</c:v>
                </c:pt>
                <c:pt idx="4433">
                  <c:v>41990</c:v>
                </c:pt>
                <c:pt idx="4434">
                  <c:v>41991</c:v>
                </c:pt>
                <c:pt idx="4435">
                  <c:v>41992</c:v>
                </c:pt>
                <c:pt idx="4436">
                  <c:v>41995</c:v>
                </c:pt>
                <c:pt idx="4437">
                  <c:v>41996</c:v>
                </c:pt>
                <c:pt idx="4438">
                  <c:v>41997</c:v>
                </c:pt>
                <c:pt idx="4439">
                  <c:v>41999</c:v>
                </c:pt>
                <c:pt idx="4440">
                  <c:v>42002</c:v>
                </c:pt>
                <c:pt idx="4441">
                  <c:v>42003</c:v>
                </c:pt>
                <c:pt idx="4442">
                  <c:v>42004</c:v>
                </c:pt>
                <c:pt idx="4443">
                  <c:v>42006</c:v>
                </c:pt>
                <c:pt idx="4444">
                  <c:v>42009</c:v>
                </c:pt>
                <c:pt idx="4445">
                  <c:v>42010</c:v>
                </c:pt>
                <c:pt idx="4446">
                  <c:v>42011</c:v>
                </c:pt>
                <c:pt idx="4447">
                  <c:v>42012</c:v>
                </c:pt>
                <c:pt idx="4448">
                  <c:v>42013</c:v>
                </c:pt>
                <c:pt idx="4449">
                  <c:v>42016</c:v>
                </c:pt>
                <c:pt idx="4450">
                  <c:v>42017</c:v>
                </c:pt>
                <c:pt idx="4451">
                  <c:v>42018</c:v>
                </c:pt>
                <c:pt idx="4452">
                  <c:v>42019</c:v>
                </c:pt>
                <c:pt idx="4453">
                  <c:v>42020</c:v>
                </c:pt>
                <c:pt idx="4454">
                  <c:v>42023</c:v>
                </c:pt>
                <c:pt idx="4455">
                  <c:v>42024</c:v>
                </c:pt>
                <c:pt idx="4456">
                  <c:v>42025</c:v>
                </c:pt>
                <c:pt idx="4457">
                  <c:v>42026</c:v>
                </c:pt>
                <c:pt idx="4458">
                  <c:v>42027</c:v>
                </c:pt>
                <c:pt idx="4459">
                  <c:v>42030</c:v>
                </c:pt>
                <c:pt idx="4460">
                  <c:v>42031</c:v>
                </c:pt>
                <c:pt idx="4461">
                  <c:v>42032</c:v>
                </c:pt>
                <c:pt idx="4462">
                  <c:v>42033</c:v>
                </c:pt>
                <c:pt idx="4463">
                  <c:v>42034</c:v>
                </c:pt>
                <c:pt idx="4464">
                  <c:v>42035</c:v>
                </c:pt>
                <c:pt idx="4465">
                  <c:v>42037</c:v>
                </c:pt>
                <c:pt idx="4466">
                  <c:v>42038</c:v>
                </c:pt>
                <c:pt idx="4467">
                  <c:v>42039</c:v>
                </c:pt>
                <c:pt idx="4468">
                  <c:v>42040</c:v>
                </c:pt>
                <c:pt idx="4469">
                  <c:v>42041</c:v>
                </c:pt>
                <c:pt idx="4470">
                  <c:v>42044</c:v>
                </c:pt>
                <c:pt idx="4471">
                  <c:v>42045</c:v>
                </c:pt>
                <c:pt idx="4472">
                  <c:v>42046</c:v>
                </c:pt>
                <c:pt idx="4473">
                  <c:v>42047</c:v>
                </c:pt>
                <c:pt idx="4474">
                  <c:v>42048</c:v>
                </c:pt>
                <c:pt idx="4475">
                  <c:v>42051</c:v>
                </c:pt>
                <c:pt idx="4476">
                  <c:v>42052</c:v>
                </c:pt>
                <c:pt idx="4477">
                  <c:v>42053</c:v>
                </c:pt>
                <c:pt idx="4478">
                  <c:v>42054</c:v>
                </c:pt>
                <c:pt idx="4479">
                  <c:v>42055</c:v>
                </c:pt>
                <c:pt idx="4480">
                  <c:v>42058</c:v>
                </c:pt>
                <c:pt idx="4481">
                  <c:v>42059</c:v>
                </c:pt>
                <c:pt idx="4482">
                  <c:v>42060</c:v>
                </c:pt>
                <c:pt idx="4483">
                  <c:v>42061</c:v>
                </c:pt>
                <c:pt idx="4484">
                  <c:v>42062</c:v>
                </c:pt>
                <c:pt idx="4485">
                  <c:v>42063</c:v>
                </c:pt>
                <c:pt idx="4486">
                  <c:v>42065</c:v>
                </c:pt>
                <c:pt idx="4487">
                  <c:v>42066</c:v>
                </c:pt>
                <c:pt idx="4488">
                  <c:v>42067</c:v>
                </c:pt>
                <c:pt idx="4489">
                  <c:v>42068</c:v>
                </c:pt>
                <c:pt idx="4490">
                  <c:v>42069</c:v>
                </c:pt>
                <c:pt idx="4491">
                  <c:v>42072</c:v>
                </c:pt>
                <c:pt idx="4492">
                  <c:v>42073</c:v>
                </c:pt>
                <c:pt idx="4493">
                  <c:v>42074</c:v>
                </c:pt>
                <c:pt idx="4494">
                  <c:v>42075</c:v>
                </c:pt>
                <c:pt idx="4495">
                  <c:v>42076</c:v>
                </c:pt>
                <c:pt idx="4496">
                  <c:v>42079</c:v>
                </c:pt>
                <c:pt idx="4497">
                  <c:v>42080</c:v>
                </c:pt>
                <c:pt idx="4498">
                  <c:v>42081</c:v>
                </c:pt>
                <c:pt idx="4499">
                  <c:v>42082</c:v>
                </c:pt>
                <c:pt idx="4500">
                  <c:v>42083</c:v>
                </c:pt>
                <c:pt idx="4501">
                  <c:v>42086</c:v>
                </c:pt>
                <c:pt idx="4502">
                  <c:v>42087</c:v>
                </c:pt>
                <c:pt idx="4503">
                  <c:v>42088</c:v>
                </c:pt>
                <c:pt idx="4504">
                  <c:v>42089</c:v>
                </c:pt>
                <c:pt idx="4505">
                  <c:v>42090</c:v>
                </c:pt>
                <c:pt idx="4506">
                  <c:v>42093</c:v>
                </c:pt>
                <c:pt idx="4507">
                  <c:v>42094</c:v>
                </c:pt>
                <c:pt idx="4508">
                  <c:v>42095</c:v>
                </c:pt>
                <c:pt idx="4509">
                  <c:v>42096</c:v>
                </c:pt>
                <c:pt idx="4510">
                  <c:v>42100</c:v>
                </c:pt>
                <c:pt idx="4511">
                  <c:v>42101</c:v>
                </c:pt>
                <c:pt idx="4512">
                  <c:v>42102</c:v>
                </c:pt>
                <c:pt idx="4513">
                  <c:v>42103</c:v>
                </c:pt>
                <c:pt idx="4514">
                  <c:v>42104</c:v>
                </c:pt>
                <c:pt idx="4515">
                  <c:v>42107</c:v>
                </c:pt>
                <c:pt idx="4516">
                  <c:v>42108</c:v>
                </c:pt>
                <c:pt idx="4517">
                  <c:v>42109</c:v>
                </c:pt>
                <c:pt idx="4518">
                  <c:v>42110</c:v>
                </c:pt>
                <c:pt idx="4519">
                  <c:v>42111</c:v>
                </c:pt>
                <c:pt idx="4520">
                  <c:v>42114</c:v>
                </c:pt>
                <c:pt idx="4521">
                  <c:v>42115</c:v>
                </c:pt>
                <c:pt idx="4522">
                  <c:v>42116</c:v>
                </c:pt>
                <c:pt idx="4523">
                  <c:v>42117</c:v>
                </c:pt>
                <c:pt idx="4524">
                  <c:v>42118</c:v>
                </c:pt>
                <c:pt idx="4525">
                  <c:v>42121</c:v>
                </c:pt>
                <c:pt idx="4526">
                  <c:v>42122</c:v>
                </c:pt>
                <c:pt idx="4527">
                  <c:v>42123</c:v>
                </c:pt>
                <c:pt idx="4528">
                  <c:v>42124</c:v>
                </c:pt>
                <c:pt idx="4529">
                  <c:v>42125</c:v>
                </c:pt>
                <c:pt idx="4530">
                  <c:v>42128</c:v>
                </c:pt>
                <c:pt idx="4531">
                  <c:v>42129</c:v>
                </c:pt>
                <c:pt idx="4532">
                  <c:v>42130</c:v>
                </c:pt>
                <c:pt idx="4533">
                  <c:v>42131</c:v>
                </c:pt>
                <c:pt idx="4534">
                  <c:v>42132</c:v>
                </c:pt>
                <c:pt idx="4535">
                  <c:v>42135</c:v>
                </c:pt>
                <c:pt idx="4536">
                  <c:v>42136</c:v>
                </c:pt>
                <c:pt idx="4537">
                  <c:v>42137</c:v>
                </c:pt>
                <c:pt idx="4538">
                  <c:v>42138</c:v>
                </c:pt>
                <c:pt idx="4539">
                  <c:v>42139</c:v>
                </c:pt>
                <c:pt idx="4540">
                  <c:v>42142</c:v>
                </c:pt>
                <c:pt idx="4541">
                  <c:v>42143</c:v>
                </c:pt>
                <c:pt idx="4542">
                  <c:v>42144</c:v>
                </c:pt>
                <c:pt idx="4543">
                  <c:v>42145</c:v>
                </c:pt>
                <c:pt idx="4544">
                  <c:v>42146</c:v>
                </c:pt>
                <c:pt idx="4545">
                  <c:v>42150</c:v>
                </c:pt>
                <c:pt idx="4546">
                  <c:v>42151</c:v>
                </c:pt>
                <c:pt idx="4547">
                  <c:v>42152</c:v>
                </c:pt>
                <c:pt idx="4548">
                  <c:v>42153</c:v>
                </c:pt>
                <c:pt idx="4549">
                  <c:v>42155</c:v>
                </c:pt>
                <c:pt idx="4550">
                  <c:v>42156</c:v>
                </c:pt>
                <c:pt idx="4551">
                  <c:v>42157</c:v>
                </c:pt>
                <c:pt idx="4552">
                  <c:v>42158</c:v>
                </c:pt>
                <c:pt idx="4553">
                  <c:v>42159</c:v>
                </c:pt>
                <c:pt idx="4554">
                  <c:v>42160</c:v>
                </c:pt>
                <c:pt idx="4555">
                  <c:v>42163</c:v>
                </c:pt>
                <c:pt idx="4556">
                  <c:v>42164</c:v>
                </c:pt>
                <c:pt idx="4557">
                  <c:v>42165</c:v>
                </c:pt>
                <c:pt idx="4558">
                  <c:v>42166</c:v>
                </c:pt>
                <c:pt idx="4559">
                  <c:v>42167</c:v>
                </c:pt>
                <c:pt idx="4560">
                  <c:v>42170</c:v>
                </c:pt>
                <c:pt idx="4561">
                  <c:v>42171</c:v>
                </c:pt>
                <c:pt idx="4562">
                  <c:v>42172</c:v>
                </c:pt>
                <c:pt idx="4563">
                  <c:v>42173</c:v>
                </c:pt>
                <c:pt idx="4564">
                  <c:v>42174</c:v>
                </c:pt>
                <c:pt idx="4565">
                  <c:v>42177</c:v>
                </c:pt>
                <c:pt idx="4566">
                  <c:v>42178</c:v>
                </c:pt>
                <c:pt idx="4567">
                  <c:v>42179</c:v>
                </c:pt>
                <c:pt idx="4568">
                  <c:v>42180</c:v>
                </c:pt>
                <c:pt idx="4569">
                  <c:v>42181</c:v>
                </c:pt>
                <c:pt idx="4570">
                  <c:v>42184</c:v>
                </c:pt>
                <c:pt idx="4571">
                  <c:v>42185</c:v>
                </c:pt>
                <c:pt idx="4572">
                  <c:v>42186</c:v>
                </c:pt>
                <c:pt idx="4573">
                  <c:v>42187</c:v>
                </c:pt>
                <c:pt idx="4574">
                  <c:v>42188</c:v>
                </c:pt>
                <c:pt idx="4575">
                  <c:v>42191</c:v>
                </c:pt>
                <c:pt idx="4576">
                  <c:v>42192</c:v>
                </c:pt>
                <c:pt idx="4577">
                  <c:v>42193</c:v>
                </c:pt>
                <c:pt idx="4578">
                  <c:v>42194</c:v>
                </c:pt>
                <c:pt idx="4579">
                  <c:v>42195</c:v>
                </c:pt>
                <c:pt idx="4580">
                  <c:v>42198</c:v>
                </c:pt>
                <c:pt idx="4581">
                  <c:v>42199</c:v>
                </c:pt>
                <c:pt idx="4582">
                  <c:v>42200</c:v>
                </c:pt>
                <c:pt idx="4583">
                  <c:v>42201</c:v>
                </c:pt>
                <c:pt idx="4584">
                  <c:v>42202</c:v>
                </c:pt>
                <c:pt idx="4585">
                  <c:v>42205</c:v>
                </c:pt>
                <c:pt idx="4586">
                  <c:v>42206</c:v>
                </c:pt>
                <c:pt idx="4587">
                  <c:v>42207</c:v>
                </c:pt>
                <c:pt idx="4588">
                  <c:v>42208</c:v>
                </c:pt>
                <c:pt idx="4589">
                  <c:v>42209</c:v>
                </c:pt>
                <c:pt idx="4590">
                  <c:v>42212</c:v>
                </c:pt>
                <c:pt idx="4591">
                  <c:v>42213</c:v>
                </c:pt>
                <c:pt idx="4592">
                  <c:v>42214</c:v>
                </c:pt>
                <c:pt idx="4593">
                  <c:v>42215</c:v>
                </c:pt>
                <c:pt idx="4594">
                  <c:v>42216</c:v>
                </c:pt>
                <c:pt idx="4595">
                  <c:v>42219</c:v>
                </c:pt>
                <c:pt idx="4596">
                  <c:v>42220</c:v>
                </c:pt>
                <c:pt idx="4597">
                  <c:v>42221</c:v>
                </c:pt>
                <c:pt idx="4598">
                  <c:v>42222</c:v>
                </c:pt>
                <c:pt idx="4599">
                  <c:v>42223</c:v>
                </c:pt>
                <c:pt idx="4600">
                  <c:v>42226</c:v>
                </c:pt>
                <c:pt idx="4601">
                  <c:v>42227</c:v>
                </c:pt>
                <c:pt idx="4602">
                  <c:v>42228</c:v>
                </c:pt>
                <c:pt idx="4603">
                  <c:v>42229</c:v>
                </c:pt>
                <c:pt idx="4604">
                  <c:v>42230</c:v>
                </c:pt>
                <c:pt idx="4605">
                  <c:v>42233</c:v>
                </c:pt>
                <c:pt idx="4606">
                  <c:v>42234</c:v>
                </c:pt>
                <c:pt idx="4607">
                  <c:v>42235</c:v>
                </c:pt>
                <c:pt idx="4608">
                  <c:v>42236</c:v>
                </c:pt>
                <c:pt idx="4609">
                  <c:v>42237</c:v>
                </c:pt>
                <c:pt idx="4610">
                  <c:v>42240</c:v>
                </c:pt>
                <c:pt idx="4611">
                  <c:v>42241</c:v>
                </c:pt>
                <c:pt idx="4612">
                  <c:v>42242</c:v>
                </c:pt>
                <c:pt idx="4613">
                  <c:v>42243</c:v>
                </c:pt>
                <c:pt idx="4614">
                  <c:v>42244</c:v>
                </c:pt>
                <c:pt idx="4615">
                  <c:v>42247</c:v>
                </c:pt>
                <c:pt idx="4616">
                  <c:v>42248</c:v>
                </c:pt>
                <c:pt idx="4617">
                  <c:v>42249</c:v>
                </c:pt>
                <c:pt idx="4618">
                  <c:v>42250</c:v>
                </c:pt>
                <c:pt idx="4619">
                  <c:v>42251</c:v>
                </c:pt>
                <c:pt idx="4620">
                  <c:v>42254</c:v>
                </c:pt>
                <c:pt idx="4621">
                  <c:v>42255</c:v>
                </c:pt>
                <c:pt idx="4622">
                  <c:v>42256</c:v>
                </c:pt>
                <c:pt idx="4623">
                  <c:v>42257</c:v>
                </c:pt>
                <c:pt idx="4624">
                  <c:v>42258</c:v>
                </c:pt>
                <c:pt idx="4625">
                  <c:v>42261</c:v>
                </c:pt>
                <c:pt idx="4626">
                  <c:v>42262</c:v>
                </c:pt>
                <c:pt idx="4627">
                  <c:v>42263</c:v>
                </c:pt>
                <c:pt idx="4628">
                  <c:v>42264</c:v>
                </c:pt>
                <c:pt idx="4629">
                  <c:v>42265</c:v>
                </c:pt>
                <c:pt idx="4630">
                  <c:v>42268</c:v>
                </c:pt>
                <c:pt idx="4631">
                  <c:v>42269</c:v>
                </c:pt>
                <c:pt idx="4632">
                  <c:v>42270</c:v>
                </c:pt>
                <c:pt idx="4633">
                  <c:v>42271</c:v>
                </c:pt>
                <c:pt idx="4634">
                  <c:v>42272</c:v>
                </c:pt>
                <c:pt idx="4635">
                  <c:v>42275</c:v>
                </c:pt>
                <c:pt idx="4636">
                  <c:v>42276</c:v>
                </c:pt>
                <c:pt idx="4637">
                  <c:v>42277</c:v>
                </c:pt>
                <c:pt idx="4638">
                  <c:v>42278</c:v>
                </c:pt>
                <c:pt idx="4639">
                  <c:v>42279</c:v>
                </c:pt>
                <c:pt idx="4640">
                  <c:v>42282</c:v>
                </c:pt>
                <c:pt idx="4641">
                  <c:v>42283</c:v>
                </c:pt>
                <c:pt idx="4642">
                  <c:v>42284</c:v>
                </c:pt>
                <c:pt idx="4643">
                  <c:v>42285</c:v>
                </c:pt>
                <c:pt idx="4644">
                  <c:v>42286</c:v>
                </c:pt>
                <c:pt idx="4645">
                  <c:v>42289</c:v>
                </c:pt>
                <c:pt idx="4646">
                  <c:v>42290</c:v>
                </c:pt>
                <c:pt idx="4647">
                  <c:v>42291</c:v>
                </c:pt>
                <c:pt idx="4648">
                  <c:v>42292</c:v>
                </c:pt>
                <c:pt idx="4649">
                  <c:v>42293</c:v>
                </c:pt>
                <c:pt idx="4650">
                  <c:v>42296</c:v>
                </c:pt>
                <c:pt idx="4651">
                  <c:v>42297</c:v>
                </c:pt>
                <c:pt idx="4652">
                  <c:v>42298</c:v>
                </c:pt>
                <c:pt idx="4653">
                  <c:v>42299</c:v>
                </c:pt>
                <c:pt idx="4654">
                  <c:v>42300</c:v>
                </c:pt>
                <c:pt idx="4655">
                  <c:v>42303</c:v>
                </c:pt>
                <c:pt idx="4656">
                  <c:v>42304</c:v>
                </c:pt>
                <c:pt idx="4657">
                  <c:v>42305</c:v>
                </c:pt>
                <c:pt idx="4658">
                  <c:v>42306</c:v>
                </c:pt>
                <c:pt idx="4659">
                  <c:v>42307</c:v>
                </c:pt>
                <c:pt idx="4660">
                  <c:v>42308</c:v>
                </c:pt>
                <c:pt idx="4661">
                  <c:v>42310</c:v>
                </c:pt>
                <c:pt idx="4662">
                  <c:v>42311</c:v>
                </c:pt>
                <c:pt idx="4663">
                  <c:v>42312</c:v>
                </c:pt>
                <c:pt idx="4664">
                  <c:v>42313</c:v>
                </c:pt>
                <c:pt idx="4665">
                  <c:v>42314</c:v>
                </c:pt>
                <c:pt idx="4666">
                  <c:v>42317</c:v>
                </c:pt>
                <c:pt idx="4667">
                  <c:v>42318</c:v>
                </c:pt>
                <c:pt idx="4668">
                  <c:v>42319</c:v>
                </c:pt>
                <c:pt idx="4669">
                  <c:v>42320</c:v>
                </c:pt>
                <c:pt idx="4670">
                  <c:v>42321</c:v>
                </c:pt>
                <c:pt idx="4671">
                  <c:v>42324</c:v>
                </c:pt>
                <c:pt idx="4672">
                  <c:v>42325</c:v>
                </c:pt>
                <c:pt idx="4673">
                  <c:v>42326</c:v>
                </c:pt>
                <c:pt idx="4674">
                  <c:v>42327</c:v>
                </c:pt>
                <c:pt idx="4675">
                  <c:v>42328</c:v>
                </c:pt>
                <c:pt idx="4676">
                  <c:v>42331</c:v>
                </c:pt>
                <c:pt idx="4677">
                  <c:v>42332</c:v>
                </c:pt>
                <c:pt idx="4678">
                  <c:v>42333</c:v>
                </c:pt>
                <c:pt idx="4679">
                  <c:v>42334</c:v>
                </c:pt>
                <c:pt idx="4680">
                  <c:v>42335</c:v>
                </c:pt>
                <c:pt idx="4681">
                  <c:v>42338</c:v>
                </c:pt>
                <c:pt idx="4682">
                  <c:v>42339</c:v>
                </c:pt>
                <c:pt idx="4683">
                  <c:v>42340</c:v>
                </c:pt>
                <c:pt idx="4684">
                  <c:v>42341</c:v>
                </c:pt>
                <c:pt idx="4685">
                  <c:v>42342</c:v>
                </c:pt>
                <c:pt idx="4686">
                  <c:v>42345</c:v>
                </c:pt>
                <c:pt idx="4687">
                  <c:v>42346</c:v>
                </c:pt>
                <c:pt idx="4688">
                  <c:v>42347</c:v>
                </c:pt>
                <c:pt idx="4689">
                  <c:v>42348</c:v>
                </c:pt>
                <c:pt idx="4690">
                  <c:v>42349</c:v>
                </c:pt>
                <c:pt idx="4691">
                  <c:v>42352</c:v>
                </c:pt>
                <c:pt idx="4692">
                  <c:v>42353</c:v>
                </c:pt>
                <c:pt idx="4693">
                  <c:v>42354</c:v>
                </c:pt>
                <c:pt idx="4694">
                  <c:v>42355</c:v>
                </c:pt>
                <c:pt idx="4695">
                  <c:v>42356</c:v>
                </c:pt>
                <c:pt idx="4696">
                  <c:v>42359</c:v>
                </c:pt>
                <c:pt idx="4697">
                  <c:v>42360</c:v>
                </c:pt>
                <c:pt idx="4698">
                  <c:v>42361</c:v>
                </c:pt>
                <c:pt idx="4699">
                  <c:v>42362</c:v>
                </c:pt>
                <c:pt idx="4700">
                  <c:v>42366</c:v>
                </c:pt>
                <c:pt idx="4701">
                  <c:v>42367</c:v>
                </c:pt>
                <c:pt idx="4702">
                  <c:v>42368</c:v>
                </c:pt>
                <c:pt idx="4703">
                  <c:v>42369</c:v>
                </c:pt>
                <c:pt idx="4704">
                  <c:v>42373</c:v>
                </c:pt>
                <c:pt idx="4705">
                  <c:v>42374</c:v>
                </c:pt>
                <c:pt idx="4706">
                  <c:v>42375</c:v>
                </c:pt>
                <c:pt idx="4707">
                  <c:v>42376</c:v>
                </c:pt>
                <c:pt idx="4708">
                  <c:v>42377</c:v>
                </c:pt>
                <c:pt idx="4709">
                  <c:v>42380</c:v>
                </c:pt>
                <c:pt idx="4710">
                  <c:v>42381</c:v>
                </c:pt>
                <c:pt idx="4711">
                  <c:v>42382</c:v>
                </c:pt>
                <c:pt idx="4712">
                  <c:v>42383</c:v>
                </c:pt>
                <c:pt idx="4713">
                  <c:v>42384</c:v>
                </c:pt>
                <c:pt idx="4714">
                  <c:v>42387</c:v>
                </c:pt>
                <c:pt idx="4715">
                  <c:v>42388</c:v>
                </c:pt>
                <c:pt idx="4716">
                  <c:v>42389</c:v>
                </c:pt>
                <c:pt idx="4717">
                  <c:v>42390</c:v>
                </c:pt>
                <c:pt idx="4718">
                  <c:v>42391</c:v>
                </c:pt>
                <c:pt idx="4719">
                  <c:v>42394</c:v>
                </c:pt>
                <c:pt idx="4720">
                  <c:v>42395</c:v>
                </c:pt>
                <c:pt idx="4721">
                  <c:v>42396</c:v>
                </c:pt>
                <c:pt idx="4722">
                  <c:v>42397</c:v>
                </c:pt>
                <c:pt idx="4723">
                  <c:v>42398</c:v>
                </c:pt>
                <c:pt idx="4724">
                  <c:v>42400</c:v>
                </c:pt>
                <c:pt idx="4725">
                  <c:v>42401</c:v>
                </c:pt>
                <c:pt idx="4726">
                  <c:v>42402</c:v>
                </c:pt>
                <c:pt idx="4727">
                  <c:v>42403</c:v>
                </c:pt>
                <c:pt idx="4728">
                  <c:v>42404</c:v>
                </c:pt>
                <c:pt idx="4729">
                  <c:v>42405</c:v>
                </c:pt>
                <c:pt idx="4730">
                  <c:v>42408</c:v>
                </c:pt>
                <c:pt idx="4731">
                  <c:v>42409</c:v>
                </c:pt>
                <c:pt idx="4732">
                  <c:v>42410</c:v>
                </c:pt>
                <c:pt idx="4733">
                  <c:v>42411</c:v>
                </c:pt>
                <c:pt idx="4734">
                  <c:v>42412</c:v>
                </c:pt>
                <c:pt idx="4735">
                  <c:v>42415</c:v>
                </c:pt>
                <c:pt idx="4736">
                  <c:v>42416</c:v>
                </c:pt>
                <c:pt idx="4737">
                  <c:v>42417</c:v>
                </c:pt>
                <c:pt idx="4738">
                  <c:v>42418</c:v>
                </c:pt>
                <c:pt idx="4739">
                  <c:v>42419</c:v>
                </c:pt>
                <c:pt idx="4740">
                  <c:v>42422</c:v>
                </c:pt>
                <c:pt idx="4741">
                  <c:v>42423</c:v>
                </c:pt>
                <c:pt idx="4742">
                  <c:v>42424</c:v>
                </c:pt>
                <c:pt idx="4743">
                  <c:v>42425</c:v>
                </c:pt>
                <c:pt idx="4744">
                  <c:v>42426</c:v>
                </c:pt>
                <c:pt idx="4745">
                  <c:v>42429</c:v>
                </c:pt>
                <c:pt idx="4746">
                  <c:v>42430</c:v>
                </c:pt>
                <c:pt idx="4747">
                  <c:v>42431</c:v>
                </c:pt>
                <c:pt idx="4748">
                  <c:v>42432</c:v>
                </c:pt>
                <c:pt idx="4749">
                  <c:v>42433</c:v>
                </c:pt>
                <c:pt idx="4750">
                  <c:v>42436</c:v>
                </c:pt>
                <c:pt idx="4751">
                  <c:v>42437</c:v>
                </c:pt>
                <c:pt idx="4752">
                  <c:v>42438</c:v>
                </c:pt>
                <c:pt idx="4753">
                  <c:v>42439</c:v>
                </c:pt>
                <c:pt idx="4754">
                  <c:v>42440</c:v>
                </c:pt>
                <c:pt idx="4755">
                  <c:v>42443</c:v>
                </c:pt>
                <c:pt idx="4756">
                  <c:v>42444</c:v>
                </c:pt>
                <c:pt idx="4757">
                  <c:v>42445</c:v>
                </c:pt>
                <c:pt idx="4758">
                  <c:v>42446</c:v>
                </c:pt>
                <c:pt idx="4759">
                  <c:v>42447</c:v>
                </c:pt>
                <c:pt idx="4760">
                  <c:v>42450</c:v>
                </c:pt>
                <c:pt idx="4761">
                  <c:v>42451</c:v>
                </c:pt>
                <c:pt idx="4762">
                  <c:v>42452</c:v>
                </c:pt>
                <c:pt idx="4763">
                  <c:v>42453</c:v>
                </c:pt>
                <c:pt idx="4764">
                  <c:v>42457</c:v>
                </c:pt>
                <c:pt idx="4765">
                  <c:v>42458</c:v>
                </c:pt>
                <c:pt idx="4766">
                  <c:v>42459</c:v>
                </c:pt>
                <c:pt idx="4767">
                  <c:v>42460</c:v>
                </c:pt>
                <c:pt idx="4768">
                  <c:v>42461</c:v>
                </c:pt>
                <c:pt idx="4769">
                  <c:v>42464</c:v>
                </c:pt>
                <c:pt idx="4770">
                  <c:v>42465</c:v>
                </c:pt>
                <c:pt idx="4771">
                  <c:v>42466</c:v>
                </c:pt>
                <c:pt idx="4772">
                  <c:v>42467</c:v>
                </c:pt>
                <c:pt idx="4773">
                  <c:v>42468</c:v>
                </c:pt>
                <c:pt idx="4774">
                  <c:v>42471</c:v>
                </c:pt>
                <c:pt idx="4775">
                  <c:v>42472</c:v>
                </c:pt>
                <c:pt idx="4776">
                  <c:v>42473</c:v>
                </c:pt>
                <c:pt idx="4777">
                  <c:v>42474</c:v>
                </c:pt>
                <c:pt idx="4778">
                  <c:v>42475</c:v>
                </c:pt>
                <c:pt idx="4779">
                  <c:v>42478</c:v>
                </c:pt>
                <c:pt idx="4780">
                  <c:v>42479</c:v>
                </c:pt>
                <c:pt idx="4781">
                  <c:v>42480</c:v>
                </c:pt>
                <c:pt idx="4782">
                  <c:v>42481</c:v>
                </c:pt>
                <c:pt idx="4783">
                  <c:v>42482</c:v>
                </c:pt>
                <c:pt idx="4784">
                  <c:v>42485</c:v>
                </c:pt>
                <c:pt idx="4785">
                  <c:v>42486</c:v>
                </c:pt>
                <c:pt idx="4786">
                  <c:v>42487</c:v>
                </c:pt>
                <c:pt idx="4787">
                  <c:v>42488</c:v>
                </c:pt>
                <c:pt idx="4788">
                  <c:v>42489</c:v>
                </c:pt>
                <c:pt idx="4789">
                  <c:v>42490</c:v>
                </c:pt>
                <c:pt idx="4790">
                  <c:v>42492</c:v>
                </c:pt>
                <c:pt idx="4791">
                  <c:v>42493</c:v>
                </c:pt>
                <c:pt idx="4792">
                  <c:v>42494</c:v>
                </c:pt>
                <c:pt idx="4793">
                  <c:v>42495</c:v>
                </c:pt>
                <c:pt idx="4794">
                  <c:v>42496</c:v>
                </c:pt>
                <c:pt idx="4795">
                  <c:v>42499</c:v>
                </c:pt>
                <c:pt idx="4796">
                  <c:v>42500</c:v>
                </c:pt>
                <c:pt idx="4797">
                  <c:v>42501</c:v>
                </c:pt>
                <c:pt idx="4798">
                  <c:v>42502</c:v>
                </c:pt>
                <c:pt idx="4799">
                  <c:v>42503</c:v>
                </c:pt>
                <c:pt idx="4800">
                  <c:v>42506</c:v>
                </c:pt>
                <c:pt idx="4801">
                  <c:v>42507</c:v>
                </c:pt>
                <c:pt idx="4802">
                  <c:v>42508</c:v>
                </c:pt>
                <c:pt idx="4803">
                  <c:v>42509</c:v>
                </c:pt>
                <c:pt idx="4804">
                  <c:v>42510</c:v>
                </c:pt>
                <c:pt idx="4805">
                  <c:v>42513</c:v>
                </c:pt>
                <c:pt idx="4806">
                  <c:v>42514</c:v>
                </c:pt>
                <c:pt idx="4807">
                  <c:v>42515</c:v>
                </c:pt>
                <c:pt idx="4808">
                  <c:v>42516</c:v>
                </c:pt>
                <c:pt idx="4809">
                  <c:v>42517</c:v>
                </c:pt>
                <c:pt idx="4810">
                  <c:v>42520</c:v>
                </c:pt>
                <c:pt idx="4811">
                  <c:v>42521</c:v>
                </c:pt>
                <c:pt idx="4812">
                  <c:v>42522</c:v>
                </c:pt>
                <c:pt idx="4813">
                  <c:v>42523</c:v>
                </c:pt>
                <c:pt idx="4814">
                  <c:v>42524</c:v>
                </c:pt>
                <c:pt idx="4815">
                  <c:v>42527</c:v>
                </c:pt>
                <c:pt idx="4816">
                  <c:v>42528</c:v>
                </c:pt>
                <c:pt idx="4817">
                  <c:v>42529</c:v>
                </c:pt>
                <c:pt idx="4818">
                  <c:v>42530</c:v>
                </c:pt>
                <c:pt idx="4819">
                  <c:v>42531</c:v>
                </c:pt>
                <c:pt idx="4820">
                  <c:v>42534</c:v>
                </c:pt>
                <c:pt idx="4821">
                  <c:v>42535</c:v>
                </c:pt>
                <c:pt idx="4822">
                  <c:v>42536</c:v>
                </c:pt>
                <c:pt idx="4823">
                  <c:v>42537</c:v>
                </c:pt>
                <c:pt idx="4824">
                  <c:v>42538</c:v>
                </c:pt>
                <c:pt idx="4825">
                  <c:v>42541</c:v>
                </c:pt>
                <c:pt idx="4826">
                  <c:v>42542</c:v>
                </c:pt>
                <c:pt idx="4827">
                  <c:v>42543</c:v>
                </c:pt>
                <c:pt idx="4828">
                  <c:v>42544</c:v>
                </c:pt>
                <c:pt idx="4829">
                  <c:v>42545</c:v>
                </c:pt>
                <c:pt idx="4830">
                  <c:v>42548</c:v>
                </c:pt>
                <c:pt idx="4831">
                  <c:v>42549</c:v>
                </c:pt>
                <c:pt idx="4832">
                  <c:v>42550</c:v>
                </c:pt>
                <c:pt idx="4833">
                  <c:v>42551</c:v>
                </c:pt>
                <c:pt idx="4834">
                  <c:v>42552</c:v>
                </c:pt>
                <c:pt idx="4835">
                  <c:v>42555</c:v>
                </c:pt>
                <c:pt idx="4836">
                  <c:v>42556</c:v>
                </c:pt>
                <c:pt idx="4837">
                  <c:v>42557</c:v>
                </c:pt>
                <c:pt idx="4838">
                  <c:v>42558</c:v>
                </c:pt>
                <c:pt idx="4839">
                  <c:v>42559</c:v>
                </c:pt>
                <c:pt idx="4840">
                  <c:v>42562</c:v>
                </c:pt>
                <c:pt idx="4841">
                  <c:v>42563</c:v>
                </c:pt>
                <c:pt idx="4842">
                  <c:v>42564</c:v>
                </c:pt>
                <c:pt idx="4843">
                  <c:v>42565</c:v>
                </c:pt>
                <c:pt idx="4844">
                  <c:v>42566</c:v>
                </c:pt>
                <c:pt idx="4845">
                  <c:v>42569</c:v>
                </c:pt>
                <c:pt idx="4846">
                  <c:v>42570</c:v>
                </c:pt>
                <c:pt idx="4847">
                  <c:v>42571</c:v>
                </c:pt>
                <c:pt idx="4848">
                  <c:v>42572</c:v>
                </c:pt>
                <c:pt idx="4849">
                  <c:v>42573</c:v>
                </c:pt>
                <c:pt idx="4850">
                  <c:v>42576</c:v>
                </c:pt>
                <c:pt idx="4851">
                  <c:v>42577</c:v>
                </c:pt>
                <c:pt idx="4852">
                  <c:v>42578</c:v>
                </c:pt>
                <c:pt idx="4853">
                  <c:v>42579</c:v>
                </c:pt>
                <c:pt idx="4854">
                  <c:v>42580</c:v>
                </c:pt>
                <c:pt idx="4855">
                  <c:v>42582</c:v>
                </c:pt>
                <c:pt idx="4856">
                  <c:v>42583</c:v>
                </c:pt>
                <c:pt idx="4857">
                  <c:v>42584</c:v>
                </c:pt>
                <c:pt idx="4858">
                  <c:v>42585</c:v>
                </c:pt>
                <c:pt idx="4859">
                  <c:v>42586</c:v>
                </c:pt>
                <c:pt idx="4860">
                  <c:v>42587</c:v>
                </c:pt>
                <c:pt idx="4861">
                  <c:v>42590</c:v>
                </c:pt>
                <c:pt idx="4862">
                  <c:v>42591</c:v>
                </c:pt>
                <c:pt idx="4863">
                  <c:v>42592</c:v>
                </c:pt>
                <c:pt idx="4864">
                  <c:v>42593</c:v>
                </c:pt>
                <c:pt idx="4865">
                  <c:v>42594</c:v>
                </c:pt>
                <c:pt idx="4866">
                  <c:v>42597</c:v>
                </c:pt>
                <c:pt idx="4867">
                  <c:v>42598</c:v>
                </c:pt>
                <c:pt idx="4868">
                  <c:v>42599</c:v>
                </c:pt>
                <c:pt idx="4869">
                  <c:v>42600</c:v>
                </c:pt>
                <c:pt idx="4870">
                  <c:v>42601</c:v>
                </c:pt>
                <c:pt idx="4871">
                  <c:v>42604</c:v>
                </c:pt>
                <c:pt idx="4872">
                  <c:v>42605</c:v>
                </c:pt>
                <c:pt idx="4873">
                  <c:v>42606</c:v>
                </c:pt>
                <c:pt idx="4874">
                  <c:v>42607</c:v>
                </c:pt>
                <c:pt idx="4875">
                  <c:v>42608</c:v>
                </c:pt>
                <c:pt idx="4876">
                  <c:v>42611</c:v>
                </c:pt>
                <c:pt idx="4877">
                  <c:v>42612</c:v>
                </c:pt>
                <c:pt idx="4878">
                  <c:v>42613</c:v>
                </c:pt>
                <c:pt idx="4879">
                  <c:v>42614</c:v>
                </c:pt>
                <c:pt idx="4880">
                  <c:v>42615</c:v>
                </c:pt>
                <c:pt idx="4881">
                  <c:v>42618</c:v>
                </c:pt>
                <c:pt idx="4882">
                  <c:v>42619</c:v>
                </c:pt>
                <c:pt idx="4883">
                  <c:v>42620</c:v>
                </c:pt>
                <c:pt idx="4884">
                  <c:v>42621</c:v>
                </c:pt>
                <c:pt idx="4885">
                  <c:v>42622</c:v>
                </c:pt>
                <c:pt idx="4886">
                  <c:v>42625</c:v>
                </c:pt>
                <c:pt idx="4887">
                  <c:v>42626</c:v>
                </c:pt>
                <c:pt idx="4888">
                  <c:v>42627</c:v>
                </c:pt>
                <c:pt idx="4889">
                  <c:v>42628</c:v>
                </c:pt>
                <c:pt idx="4890">
                  <c:v>42629</c:v>
                </c:pt>
                <c:pt idx="4891">
                  <c:v>42632</c:v>
                </c:pt>
                <c:pt idx="4892">
                  <c:v>42633</c:v>
                </c:pt>
                <c:pt idx="4893">
                  <c:v>42634</c:v>
                </c:pt>
                <c:pt idx="4894">
                  <c:v>42635</c:v>
                </c:pt>
                <c:pt idx="4895">
                  <c:v>42636</c:v>
                </c:pt>
                <c:pt idx="4896">
                  <c:v>42639</c:v>
                </c:pt>
                <c:pt idx="4897">
                  <c:v>42640</c:v>
                </c:pt>
                <c:pt idx="4898">
                  <c:v>42641</c:v>
                </c:pt>
                <c:pt idx="4899">
                  <c:v>42642</c:v>
                </c:pt>
                <c:pt idx="4900">
                  <c:v>42643</c:v>
                </c:pt>
                <c:pt idx="4901">
                  <c:v>42646</c:v>
                </c:pt>
                <c:pt idx="4902">
                  <c:v>42647</c:v>
                </c:pt>
                <c:pt idx="4903">
                  <c:v>42648</c:v>
                </c:pt>
                <c:pt idx="4904">
                  <c:v>42649</c:v>
                </c:pt>
                <c:pt idx="4905">
                  <c:v>42650</c:v>
                </c:pt>
                <c:pt idx="4906">
                  <c:v>42653</c:v>
                </c:pt>
                <c:pt idx="4907">
                  <c:v>42654</c:v>
                </c:pt>
                <c:pt idx="4908">
                  <c:v>42655</c:v>
                </c:pt>
                <c:pt idx="4909">
                  <c:v>42656</c:v>
                </c:pt>
                <c:pt idx="4910">
                  <c:v>42657</c:v>
                </c:pt>
                <c:pt idx="4911">
                  <c:v>42660</c:v>
                </c:pt>
                <c:pt idx="4912">
                  <c:v>42661</c:v>
                </c:pt>
                <c:pt idx="4913">
                  <c:v>42662</c:v>
                </c:pt>
                <c:pt idx="4914">
                  <c:v>42663</c:v>
                </c:pt>
                <c:pt idx="4915">
                  <c:v>42664</c:v>
                </c:pt>
                <c:pt idx="4916">
                  <c:v>42667</c:v>
                </c:pt>
                <c:pt idx="4917">
                  <c:v>42668</c:v>
                </c:pt>
                <c:pt idx="4918">
                  <c:v>42669</c:v>
                </c:pt>
                <c:pt idx="4919">
                  <c:v>42670</c:v>
                </c:pt>
                <c:pt idx="4920">
                  <c:v>42671</c:v>
                </c:pt>
                <c:pt idx="4921">
                  <c:v>42674</c:v>
                </c:pt>
                <c:pt idx="4922">
                  <c:v>42675</c:v>
                </c:pt>
                <c:pt idx="4923">
                  <c:v>42676</c:v>
                </c:pt>
                <c:pt idx="4924">
                  <c:v>42677</c:v>
                </c:pt>
                <c:pt idx="4925">
                  <c:v>42678</c:v>
                </c:pt>
                <c:pt idx="4926">
                  <c:v>42681</c:v>
                </c:pt>
                <c:pt idx="4927">
                  <c:v>42682</c:v>
                </c:pt>
                <c:pt idx="4928">
                  <c:v>42683</c:v>
                </c:pt>
                <c:pt idx="4929">
                  <c:v>42684</c:v>
                </c:pt>
                <c:pt idx="4930">
                  <c:v>42685</c:v>
                </c:pt>
                <c:pt idx="4931">
                  <c:v>42688</c:v>
                </c:pt>
                <c:pt idx="4932">
                  <c:v>42689</c:v>
                </c:pt>
                <c:pt idx="4933">
                  <c:v>42690</c:v>
                </c:pt>
                <c:pt idx="4934">
                  <c:v>42691</c:v>
                </c:pt>
                <c:pt idx="4935">
                  <c:v>42692</c:v>
                </c:pt>
                <c:pt idx="4936">
                  <c:v>42695</c:v>
                </c:pt>
                <c:pt idx="4937">
                  <c:v>42696</c:v>
                </c:pt>
                <c:pt idx="4938">
                  <c:v>42697</c:v>
                </c:pt>
                <c:pt idx="4939">
                  <c:v>42698</c:v>
                </c:pt>
                <c:pt idx="4940">
                  <c:v>42699</c:v>
                </c:pt>
                <c:pt idx="4941">
                  <c:v>42702</c:v>
                </c:pt>
                <c:pt idx="4942">
                  <c:v>42703</c:v>
                </c:pt>
                <c:pt idx="4943">
                  <c:v>42704</c:v>
                </c:pt>
                <c:pt idx="4944">
                  <c:v>42705</c:v>
                </c:pt>
                <c:pt idx="4945">
                  <c:v>42706</c:v>
                </c:pt>
                <c:pt idx="4946">
                  <c:v>42709</c:v>
                </c:pt>
                <c:pt idx="4947">
                  <c:v>42710</c:v>
                </c:pt>
                <c:pt idx="4948">
                  <c:v>42711</c:v>
                </c:pt>
                <c:pt idx="4949">
                  <c:v>42712</c:v>
                </c:pt>
                <c:pt idx="4950">
                  <c:v>42713</c:v>
                </c:pt>
                <c:pt idx="4951">
                  <c:v>42716</c:v>
                </c:pt>
                <c:pt idx="4952">
                  <c:v>42717</c:v>
                </c:pt>
                <c:pt idx="4953">
                  <c:v>42718</c:v>
                </c:pt>
                <c:pt idx="4954">
                  <c:v>42719</c:v>
                </c:pt>
                <c:pt idx="4955">
                  <c:v>42720</c:v>
                </c:pt>
                <c:pt idx="4956">
                  <c:v>42723</c:v>
                </c:pt>
                <c:pt idx="4957">
                  <c:v>42724</c:v>
                </c:pt>
                <c:pt idx="4958">
                  <c:v>42725</c:v>
                </c:pt>
                <c:pt idx="4959">
                  <c:v>42726</c:v>
                </c:pt>
                <c:pt idx="4960">
                  <c:v>42727</c:v>
                </c:pt>
                <c:pt idx="4961">
                  <c:v>42731</c:v>
                </c:pt>
                <c:pt idx="4962">
                  <c:v>42732</c:v>
                </c:pt>
                <c:pt idx="4963">
                  <c:v>42733</c:v>
                </c:pt>
                <c:pt idx="4964">
                  <c:v>42734</c:v>
                </c:pt>
                <c:pt idx="4965">
                  <c:v>42735</c:v>
                </c:pt>
                <c:pt idx="4966">
                  <c:v>42738</c:v>
                </c:pt>
                <c:pt idx="4967">
                  <c:v>42739</c:v>
                </c:pt>
                <c:pt idx="4968">
                  <c:v>42740</c:v>
                </c:pt>
                <c:pt idx="4969">
                  <c:v>42741</c:v>
                </c:pt>
                <c:pt idx="4970">
                  <c:v>42744</c:v>
                </c:pt>
                <c:pt idx="4971">
                  <c:v>42745</c:v>
                </c:pt>
                <c:pt idx="4972">
                  <c:v>42746</c:v>
                </c:pt>
                <c:pt idx="4973">
                  <c:v>42747</c:v>
                </c:pt>
                <c:pt idx="4974">
                  <c:v>42748</c:v>
                </c:pt>
                <c:pt idx="4975">
                  <c:v>42751</c:v>
                </c:pt>
                <c:pt idx="4976">
                  <c:v>42752</c:v>
                </c:pt>
                <c:pt idx="4977">
                  <c:v>42753</c:v>
                </c:pt>
                <c:pt idx="4978">
                  <c:v>42754</c:v>
                </c:pt>
                <c:pt idx="4979">
                  <c:v>42755</c:v>
                </c:pt>
                <c:pt idx="4980">
                  <c:v>42758</c:v>
                </c:pt>
                <c:pt idx="4981">
                  <c:v>42759</c:v>
                </c:pt>
                <c:pt idx="4982">
                  <c:v>42760</c:v>
                </c:pt>
                <c:pt idx="4983">
                  <c:v>42761</c:v>
                </c:pt>
                <c:pt idx="4984">
                  <c:v>42762</c:v>
                </c:pt>
                <c:pt idx="4985">
                  <c:v>42765</c:v>
                </c:pt>
                <c:pt idx="4986">
                  <c:v>42766</c:v>
                </c:pt>
                <c:pt idx="4987">
                  <c:v>42767</c:v>
                </c:pt>
                <c:pt idx="4988">
                  <c:v>42768</c:v>
                </c:pt>
                <c:pt idx="4989">
                  <c:v>42769</c:v>
                </c:pt>
                <c:pt idx="4990">
                  <c:v>42772</c:v>
                </c:pt>
                <c:pt idx="4991">
                  <c:v>42773</c:v>
                </c:pt>
                <c:pt idx="4992">
                  <c:v>42774</c:v>
                </c:pt>
                <c:pt idx="4993">
                  <c:v>42775</c:v>
                </c:pt>
                <c:pt idx="4994">
                  <c:v>42776</c:v>
                </c:pt>
                <c:pt idx="4995">
                  <c:v>42779</c:v>
                </c:pt>
                <c:pt idx="4996">
                  <c:v>42780</c:v>
                </c:pt>
                <c:pt idx="4997">
                  <c:v>42781</c:v>
                </c:pt>
                <c:pt idx="4998">
                  <c:v>42782</c:v>
                </c:pt>
                <c:pt idx="4999">
                  <c:v>42783</c:v>
                </c:pt>
                <c:pt idx="5000">
                  <c:v>42786</c:v>
                </c:pt>
                <c:pt idx="5001">
                  <c:v>42787</c:v>
                </c:pt>
                <c:pt idx="5002">
                  <c:v>42788</c:v>
                </c:pt>
                <c:pt idx="5003">
                  <c:v>42789</c:v>
                </c:pt>
                <c:pt idx="5004">
                  <c:v>42790</c:v>
                </c:pt>
                <c:pt idx="5005">
                  <c:v>42793</c:v>
                </c:pt>
                <c:pt idx="5006">
                  <c:v>42794</c:v>
                </c:pt>
                <c:pt idx="5007">
                  <c:v>42795</c:v>
                </c:pt>
                <c:pt idx="5008">
                  <c:v>42796</c:v>
                </c:pt>
                <c:pt idx="5009">
                  <c:v>42797</c:v>
                </c:pt>
                <c:pt idx="5010">
                  <c:v>42800</c:v>
                </c:pt>
                <c:pt idx="5011">
                  <c:v>42801</c:v>
                </c:pt>
                <c:pt idx="5012">
                  <c:v>42802</c:v>
                </c:pt>
                <c:pt idx="5013">
                  <c:v>42803</c:v>
                </c:pt>
                <c:pt idx="5014">
                  <c:v>42804</c:v>
                </c:pt>
                <c:pt idx="5015">
                  <c:v>42807</c:v>
                </c:pt>
                <c:pt idx="5016">
                  <c:v>42808</c:v>
                </c:pt>
                <c:pt idx="5017">
                  <c:v>42809</c:v>
                </c:pt>
                <c:pt idx="5018">
                  <c:v>42810</c:v>
                </c:pt>
                <c:pt idx="5019">
                  <c:v>42811</c:v>
                </c:pt>
                <c:pt idx="5020">
                  <c:v>42814</c:v>
                </c:pt>
                <c:pt idx="5021">
                  <c:v>42815</c:v>
                </c:pt>
                <c:pt idx="5022">
                  <c:v>42816</c:v>
                </c:pt>
                <c:pt idx="5023">
                  <c:v>42817</c:v>
                </c:pt>
                <c:pt idx="5024">
                  <c:v>42818</c:v>
                </c:pt>
                <c:pt idx="5025">
                  <c:v>42821</c:v>
                </c:pt>
                <c:pt idx="5026">
                  <c:v>42822</c:v>
                </c:pt>
                <c:pt idx="5027">
                  <c:v>42823</c:v>
                </c:pt>
                <c:pt idx="5028">
                  <c:v>42824</c:v>
                </c:pt>
                <c:pt idx="5029">
                  <c:v>42825</c:v>
                </c:pt>
                <c:pt idx="5030">
                  <c:v>42828</c:v>
                </c:pt>
                <c:pt idx="5031">
                  <c:v>42829</c:v>
                </c:pt>
                <c:pt idx="5032">
                  <c:v>42830</c:v>
                </c:pt>
                <c:pt idx="5033">
                  <c:v>42831</c:v>
                </c:pt>
                <c:pt idx="5034">
                  <c:v>42832</c:v>
                </c:pt>
                <c:pt idx="5035">
                  <c:v>42835</c:v>
                </c:pt>
                <c:pt idx="5036">
                  <c:v>42836</c:v>
                </c:pt>
                <c:pt idx="5037">
                  <c:v>42837</c:v>
                </c:pt>
                <c:pt idx="5038">
                  <c:v>42838</c:v>
                </c:pt>
                <c:pt idx="5039">
                  <c:v>42842</c:v>
                </c:pt>
                <c:pt idx="5040">
                  <c:v>42843</c:v>
                </c:pt>
                <c:pt idx="5041">
                  <c:v>42844</c:v>
                </c:pt>
                <c:pt idx="5042">
                  <c:v>42845</c:v>
                </c:pt>
                <c:pt idx="5043">
                  <c:v>42846</c:v>
                </c:pt>
                <c:pt idx="5044">
                  <c:v>42849</c:v>
                </c:pt>
                <c:pt idx="5045">
                  <c:v>42850</c:v>
                </c:pt>
                <c:pt idx="5046">
                  <c:v>42851</c:v>
                </c:pt>
                <c:pt idx="5047">
                  <c:v>42852</c:v>
                </c:pt>
                <c:pt idx="5048">
                  <c:v>42853</c:v>
                </c:pt>
                <c:pt idx="5049">
                  <c:v>42855</c:v>
                </c:pt>
                <c:pt idx="5050">
                  <c:v>42856</c:v>
                </c:pt>
                <c:pt idx="5051">
                  <c:v>42857</c:v>
                </c:pt>
                <c:pt idx="5052">
                  <c:v>42858</c:v>
                </c:pt>
                <c:pt idx="5053">
                  <c:v>42859</c:v>
                </c:pt>
                <c:pt idx="5054">
                  <c:v>42860</c:v>
                </c:pt>
                <c:pt idx="5055">
                  <c:v>42863</c:v>
                </c:pt>
                <c:pt idx="5056">
                  <c:v>42864</c:v>
                </c:pt>
                <c:pt idx="5057">
                  <c:v>42865</c:v>
                </c:pt>
                <c:pt idx="5058">
                  <c:v>42866</c:v>
                </c:pt>
                <c:pt idx="5059">
                  <c:v>42867</c:v>
                </c:pt>
                <c:pt idx="5060">
                  <c:v>42870</c:v>
                </c:pt>
                <c:pt idx="5061">
                  <c:v>42871</c:v>
                </c:pt>
                <c:pt idx="5062">
                  <c:v>42872</c:v>
                </c:pt>
                <c:pt idx="5063">
                  <c:v>42873</c:v>
                </c:pt>
                <c:pt idx="5064">
                  <c:v>42874</c:v>
                </c:pt>
                <c:pt idx="5065">
                  <c:v>42877</c:v>
                </c:pt>
                <c:pt idx="5066">
                  <c:v>42878</c:v>
                </c:pt>
                <c:pt idx="5067">
                  <c:v>42879</c:v>
                </c:pt>
                <c:pt idx="5068">
                  <c:v>42880</c:v>
                </c:pt>
                <c:pt idx="5069">
                  <c:v>42881</c:v>
                </c:pt>
                <c:pt idx="5070">
                  <c:v>42884</c:v>
                </c:pt>
                <c:pt idx="5071">
                  <c:v>42885</c:v>
                </c:pt>
                <c:pt idx="5072">
                  <c:v>42886</c:v>
                </c:pt>
                <c:pt idx="5073">
                  <c:v>42887</c:v>
                </c:pt>
                <c:pt idx="5074">
                  <c:v>42888</c:v>
                </c:pt>
                <c:pt idx="5075">
                  <c:v>42891</c:v>
                </c:pt>
                <c:pt idx="5076">
                  <c:v>42892</c:v>
                </c:pt>
                <c:pt idx="5077">
                  <c:v>42893</c:v>
                </c:pt>
                <c:pt idx="5078">
                  <c:v>42894</c:v>
                </c:pt>
                <c:pt idx="5079">
                  <c:v>42895</c:v>
                </c:pt>
                <c:pt idx="5080">
                  <c:v>42898</c:v>
                </c:pt>
                <c:pt idx="5081">
                  <c:v>42899</c:v>
                </c:pt>
                <c:pt idx="5082">
                  <c:v>42900</c:v>
                </c:pt>
                <c:pt idx="5083">
                  <c:v>42901</c:v>
                </c:pt>
                <c:pt idx="5084">
                  <c:v>42902</c:v>
                </c:pt>
                <c:pt idx="5085">
                  <c:v>42905</c:v>
                </c:pt>
                <c:pt idx="5086">
                  <c:v>42906</c:v>
                </c:pt>
                <c:pt idx="5087">
                  <c:v>42907</c:v>
                </c:pt>
                <c:pt idx="5088">
                  <c:v>42908</c:v>
                </c:pt>
                <c:pt idx="5089">
                  <c:v>42909</c:v>
                </c:pt>
                <c:pt idx="5090">
                  <c:v>42912</c:v>
                </c:pt>
                <c:pt idx="5091">
                  <c:v>42913</c:v>
                </c:pt>
                <c:pt idx="5092">
                  <c:v>42914</c:v>
                </c:pt>
                <c:pt idx="5093">
                  <c:v>42915</c:v>
                </c:pt>
                <c:pt idx="5094">
                  <c:v>42916</c:v>
                </c:pt>
                <c:pt idx="5095">
                  <c:v>42919</c:v>
                </c:pt>
                <c:pt idx="5096">
                  <c:v>42920</c:v>
                </c:pt>
                <c:pt idx="5097">
                  <c:v>42921</c:v>
                </c:pt>
                <c:pt idx="5098">
                  <c:v>42922</c:v>
                </c:pt>
                <c:pt idx="5099">
                  <c:v>42923</c:v>
                </c:pt>
                <c:pt idx="5100">
                  <c:v>42926</c:v>
                </c:pt>
                <c:pt idx="5101">
                  <c:v>42927</c:v>
                </c:pt>
                <c:pt idx="5102">
                  <c:v>42928</c:v>
                </c:pt>
                <c:pt idx="5103">
                  <c:v>42929</c:v>
                </c:pt>
                <c:pt idx="5104">
                  <c:v>42930</c:v>
                </c:pt>
                <c:pt idx="5105">
                  <c:v>42933</c:v>
                </c:pt>
                <c:pt idx="5106">
                  <c:v>42934</c:v>
                </c:pt>
                <c:pt idx="5107">
                  <c:v>42935</c:v>
                </c:pt>
                <c:pt idx="5108">
                  <c:v>42936</c:v>
                </c:pt>
                <c:pt idx="5109">
                  <c:v>42937</c:v>
                </c:pt>
                <c:pt idx="5110">
                  <c:v>42940</c:v>
                </c:pt>
                <c:pt idx="5111">
                  <c:v>42941</c:v>
                </c:pt>
                <c:pt idx="5112">
                  <c:v>42942</c:v>
                </c:pt>
                <c:pt idx="5113">
                  <c:v>42943</c:v>
                </c:pt>
                <c:pt idx="5114">
                  <c:v>42944</c:v>
                </c:pt>
                <c:pt idx="5115">
                  <c:v>42947</c:v>
                </c:pt>
                <c:pt idx="5116">
                  <c:v>42948</c:v>
                </c:pt>
                <c:pt idx="5117">
                  <c:v>42949</c:v>
                </c:pt>
                <c:pt idx="5118">
                  <c:v>42950</c:v>
                </c:pt>
                <c:pt idx="5119">
                  <c:v>42951</c:v>
                </c:pt>
                <c:pt idx="5120">
                  <c:v>42954</c:v>
                </c:pt>
                <c:pt idx="5121">
                  <c:v>42955</c:v>
                </c:pt>
                <c:pt idx="5122">
                  <c:v>42956</c:v>
                </c:pt>
                <c:pt idx="5123">
                  <c:v>42957</c:v>
                </c:pt>
                <c:pt idx="5124">
                  <c:v>42958</c:v>
                </c:pt>
                <c:pt idx="5125">
                  <c:v>42961</c:v>
                </c:pt>
                <c:pt idx="5126">
                  <c:v>42962</c:v>
                </c:pt>
                <c:pt idx="5127">
                  <c:v>42963</c:v>
                </c:pt>
                <c:pt idx="5128">
                  <c:v>42964</c:v>
                </c:pt>
                <c:pt idx="5129">
                  <c:v>42965</c:v>
                </c:pt>
                <c:pt idx="5130">
                  <c:v>42968</c:v>
                </c:pt>
                <c:pt idx="5131">
                  <c:v>42969</c:v>
                </c:pt>
                <c:pt idx="5132">
                  <c:v>42970</c:v>
                </c:pt>
                <c:pt idx="5133">
                  <c:v>42971</c:v>
                </c:pt>
                <c:pt idx="5134">
                  <c:v>42972</c:v>
                </c:pt>
                <c:pt idx="5135">
                  <c:v>42975</c:v>
                </c:pt>
                <c:pt idx="5136">
                  <c:v>42976</c:v>
                </c:pt>
                <c:pt idx="5137">
                  <c:v>42977</c:v>
                </c:pt>
                <c:pt idx="5138">
                  <c:v>42978</c:v>
                </c:pt>
                <c:pt idx="5139">
                  <c:v>42979</c:v>
                </c:pt>
                <c:pt idx="5140">
                  <c:v>42982</c:v>
                </c:pt>
                <c:pt idx="5141">
                  <c:v>42983</c:v>
                </c:pt>
                <c:pt idx="5142">
                  <c:v>42984</c:v>
                </c:pt>
                <c:pt idx="5143">
                  <c:v>42985</c:v>
                </c:pt>
                <c:pt idx="5144">
                  <c:v>42986</c:v>
                </c:pt>
                <c:pt idx="5145">
                  <c:v>42989</c:v>
                </c:pt>
                <c:pt idx="5146">
                  <c:v>42990</c:v>
                </c:pt>
                <c:pt idx="5147">
                  <c:v>42991</c:v>
                </c:pt>
                <c:pt idx="5148">
                  <c:v>42992</c:v>
                </c:pt>
                <c:pt idx="5149">
                  <c:v>42993</c:v>
                </c:pt>
                <c:pt idx="5150">
                  <c:v>42996</c:v>
                </c:pt>
                <c:pt idx="5151">
                  <c:v>42997</c:v>
                </c:pt>
                <c:pt idx="5152">
                  <c:v>42998</c:v>
                </c:pt>
                <c:pt idx="5153">
                  <c:v>42999</c:v>
                </c:pt>
                <c:pt idx="5154">
                  <c:v>43000</c:v>
                </c:pt>
                <c:pt idx="5155">
                  <c:v>43003</c:v>
                </c:pt>
                <c:pt idx="5156">
                  <c:v>43004</c:v>
                </c:pt>
                <c:pt idx="5157">
                  <c:v>43005</c:v>
                </c:pt>
                <c:pt idx="5158">
                  <c:v>43006</c:v>
                </c:pt>
                <c:pt idx="5159">
                  <c:v>43007</c:v>
                </c:pt>
                <c:pt idx="5160">
                  <c:v>43008</c:v>
                </c:pt>
                <c:pt idx="5161">
                  <c:v>43010</c:v>
                </c:pt>
                <c:pt idx="5162">
                  <c:v>43011</c:v>
                </c:pt>
                <c:pt idx="5163">
                  <c:v>43012</c:v>
                </c:pt>
                <c:pt idx="5164">
                  <c:v>43013</c:v>
                </c:pt>
                <c:pt idx="5165">
                  <c:v>43014</c:v>
                </c:pt>
                <c:pt idx="5166">
                  <c:v>43017</c:v>
                </c:pt>
                <c:pt idx="5167">
                  <c:v>43018</c:v>
                </c:pt>
                <c:pt idx="5168">
                  <c:v>43019</c:v>
                </c:pt>
                <c:pt idx="5169">
                  <c:v>43020</c:v>
                </c:pt>
                <c:pt idx="5170">
                  <c:v>43021</c:v>
                </c:pt>
                <c:pt idx="5171">
                  <c:v>43024</c:v>
                </c:pt>
                <c:pt idx="5172">
                  <c:v>43025</c:v>
                </c:pt>
                <c:pt idx="5173">
                  <c:v>43026</c:v>
                </c:pt>
                <c:pt idx="5174">
                  <c:v>43027</c:v>
                </c:pt>
                <c:pt idx="5175">
                  <c:v>43028</c:v>
                </c:pt>
                <c:pt idx="5176">
                  <c:v>43031</c:v>
                </c:pt>
                <c:pt idx="5177">
                  <c:v>43032</c:v>
                </c:pt>
                <c:pt idx="5178">
                  <c:v>43033</c:v>
                </c:pt>
                <c:pt idx="5179">
                  <c:v>43034</c:v>
                </c:pt>
                <c:pt idx="5180">
                  <c:v>43035</c:v>
                </c:pt>
                <c:pt idx="5181">
                  <c:v>43038</c:v>
                </c:pt>
                <c:pt idx="5182">
                  <c:v>43039</c:v>
                </c:pt>
                <c:pt idx="5183">
                  <c:v>43040</c:v>
                </c:pt>
                <c:pt idx="5184">
                  <c:v>43041</c:v>
                </c:pt>
                <c:pt idx="5185">
                  <c:v>43042</c:v>
                </c:pt>
                <c:pt idx="5186">
                  <c:v>43045</c:v>
                </c:pt>
                <c:pt idx="5187">
                  <c:v>43046</c:v>
                </c:pt>
                <c:pt idx="5188">
                  <c:v>43047</c:v>
                </c:pt>
                <c:pt idx="5189">
                  <c:v>43048</c:v>
                </c:pt>
                <c:pt idx="5190">
                  <c:v>43049</c:v>
                </c:pt>
                <c:pt idx="5191">
                  <c:v>43052</c:v>
                </c:pt>
                <c:pt idx="5192">
                  <c:v>43053</c:v>
                </c:pt>
                <c:pt idx="5193">
                  <c:v>43054</c:v>
                </c:pt>
                <c:pt idx="5194">
                  <c:v>43055</c:v>
                </c:pt>
                <c:pt idx="5195">
                  <c:v>43056</c:v>
                </c:pt>
                <c:pt idx="5196">
                  <c:v>43059</c:v>
                </c:pt>
                <c:pt idx="5197">
                  <c:v>43060</c:v>
                </c:pt>
                <c:pt idx="5198">
                  <c:v>43061</c:v>
                </c:pt>
                <c:pt idx="5199">
                  <c:v>43062</c:v>
                </c:pt>
                <c:pt idx="5200">
                  <c:v>43063</c:v>
                </c:pt>
                <c:pt idx="5201">
                  <c:v>43066</c:v>
                </c:pt>
                <c:pt idx="5202">
                  <c:v>43067</c:v>
                </c:pt>
                <c:pt idx="5203">
                  <c:v>43068</c:v>
                </c:pt>
                <c:pt idx="5204">
                  <c:v>43069</c:v>
                </c:pt>
                <c:pt idx="5205">
                  <c:v>43070</c:v>
                </c:pt>
                <c:pt idx="5206">
                  <c:v>43073</c:v>
                </c:pt>
                <c:pt idx="5207">
                  <c:v>43074</c:v>
                </c:pt>
                <c:pt idx="5208">
                  <c:v>43075</c:v>
                </c:pt>
                <c:pt idx="5209">
                  <c:v>43076</c:v>
                </c:pt>
                <c:pt idx="5210">
                  <c:v>43077</c:v>
                </c:pt>
                <c:pt idx="5211">
                  <c:v>43080</c:v>
                </c:pt>
                <c:pt idx="5212">
                  <c:v>43081</c:v>
                </c:pt>
                <c:pt idx="5213">
                  <c:v>43082</c:v>
                </c:pt>
                <c:pt idx="5214">
                  <c:v>43083</c:v>
                </c:pt>
                <c:pt idx="5215">
                  <c:v>43084</c:v>
                </c:pt>
                <c:pt idx="5216">
                  <c:v>43087</c:v>
                </c:pt>
                <c:pt idx="5217">
                  <c:v>43088</c:v>
                </c:pt>
                <c:pt idx="5218">
                  <c:v>43089</c:v>
                </c:pt>
                <c:pt idx="5219">
                  <c:v>43090</c:v>
                </c:pt>
                <c:pt idx="5220">
                  <c:v>43091</c:v>
                </c:pt>
                <c:pt idx="5221">
                  <c:v>43095</c:v>
                </c:pt>
                <c:pt idx="5222">
                  <c:v>43096</c:v>
                </c:pt>
                <c:pt idx="5223">
                  <c:v>43097</c:v>
                </c:pt>
                <c:pt idx="5224">
                  <c:v>43098</c:v>
                </c:pt>
                <c:pt idx="5225">
                  <c:v>43100</c:v>
                </c:pt>
                <c:pt idx="5226">
                  <c:v>43102</c:v>
                </c:pt>
                <c:pt idx="5227">
                  <c:v>43103</c:v>
                </c:pt>
                <c:pt idx="5228">
                  <c:v>43104</c:v>
                </c:pt>
                <c:pt idx="5229">
                  <c:v>43105</c:v>
                </c:pt>
                <c:pt idx="5230">
                  <c:v>43108</c:v>
                </c:pt>
                <c:pt idx="5231">
                  <c:v>43109</c:v>
                </c:pt>
                <c:pt idx="5232">
                  <c:v>43110</c:v>
                </c:pt>
                <c:pt idx="5233">
                  <c:v>43111</c:v>
                </c:pt>
                <c:pt idx="5234">
                  <c:v>43112</c:v>
                </c:pt>
                <c:pt idx="5235">
                  <c:v>43115</c:v>
                </c:pt>
                <c:pt idx="5236">
                  <c:v>43116</c:v>
                </c:pt>
                <c:pt idx="5237">
                  <c:v>43117</c:v>
                </c:pt>
                <c:pt idx="5238">
                  <c:v>43118</c:v>
                </c:pt>
                <c:pt idx="5239">
                  <c:v>43119</c:v>
                </c:pt>
                <c:pt idx="5240">
                  <c:v>43122</c:v>
                </c:pt>
                <c:pt idx="5241">
                  <c:v>43123</c:v>
                </c:pt>
                <c:pt idx="5242">
                  <c:v>43124</c:v>
                </c:pt>
                <c:pt idx="5243">
                  <c:v>43125</c:v>
                </c:pt>
              </c:numCache>
            </c:numRef>
          </c:cat>
          <c:val>
            <c:numRef>
              <c:f>'US Chart'!$C$2:$C$5245</c:f>
              <c:numCache>
                <c:formatCode>0.00</c:formatCode>
                <c:ptCount val="5244"/>
                <c:pt idx="0">
                  <c:v>6.6109999999999998</c:v>
                </c:pt>
                <c:pt idx="1">
                  <c:v>6.4859999999999998</c:v>
                </c:pt>
                <c:pt idx="2">
                  <c:v>6.4539999999999997</c:v>
                </c:pt>
                <c:pt idx="3">
                  <c:v>6.5</c:v>
                </c:pt>
                <c:pt idx="4">
                  <c:v>6.4290000000000003</c:v>
                </c:pt>
                <c:pt idx="5">
                  <c:v>6.3479999999999999</c:v>
                </c:pt>
                <c:pt idx="6">
                  <c:v>6.3520000000000003</c:v>
                </c:pt>
                <c:pt idx="7">
                  <c:v>6.3879999999999999</c:v>
                </c:pt>
                <c:pt idx="8">
                  <c:v>6.415</c:v>
                </c:pt>
                <c:pt idx="9">
                  <c:v>6.4290000000000003</c:v>
                </c:pt>
                <c:pt idx="10">
                  <c:v>6.492</c:v>
                </c:pt>
                <c:pt idx="11">
                  <c:v>6.4909999999999997</c:v>
                </c:pt>
                <c:pt idx="12">
                  <c:v>6.5129999999999999</c:v>
                </c:pt>
                <c:pt idx="13">
                  <c:v>6.4880000000000004</c:v>
                </c:pt>
                <c:pt idx="14">
                  <c:v>6.4939999999999998</c:v>
                </c:pt>
                <c:pt idx="15">
                  <c:v>6.6020000000000003</c:v>
                </c:pt>
                <c:pt idx="16">
                  <c:v>6.5679999999999996</c:v>
                </c:pt>
                <c:pt idx="17">
                  <c:v>6.617</c:v>
                </c:pt>
                <c:pt idx="18">
                  <c:v>6.6269999999999998</c:v>
                </c:pt>
                <c:pt idx="19">
                  <c:v>6.5279999999999996</c:v>
                </c:pt>
                <c:pt idx="20">
                  <c:v>6.516</c:v>
                </c:pt>
                <c:pt idx="21">
                  <c:v>6.5090000000000003</c:v>
                </c:pt>
                <c:pt idx="22">
                  <c:v>6.5449999999999999</c:v>
                </c:pt>
                <c:pt idx="23">
                  <c:v>6.5309999999999997</c:v>
                </c:pt>
                <c:pt idx="24">
                  <c:v>6.5339999999999998</c:v>
                </c:pt>
                <c:pt idx="25">
                  <c:v>6.5780000000000003</c:v>
                </c:pt>
                <c:pt idx="26">
                  <c:v>6.5830000000000002</c:v>
                </c:pt>
                <c:pt idx="27">
                  <c:v>6.6109999999999998</c:v>
                </c:pt>
                <c:pt idx="28">
                  <c:v>6.5990000000000002</c:v>
                </c:pt>
                <c:pt idx="29">
                  <c:v>6.5549999999999997</c:v>
                </c:pt>
                <c:pt idx="30">
                  <c:v>6.5410000000000004</c:v>
                </c:pt>
                <c:pt idx="31">
                  <c:v>6.5140000000000002</c:v>
                </c:pt>
                <c:pt idx="32">
                  <c:v>6.5119999999999996</c:v>
                </c:pt>
                <c:pt idx="33">
                  <c:v>6.4770000000000003</c:v>
                </c:pt>
                <c:pt idx="34">
                  <c:v>6.5129999999999999</c:v>
                </c:pt>
                <c:pt idx="35">
                  <c:v>6.532</c:v>
                </c:pt>
                <c:pt idx="36">
                  <c:v>6.5460000000000003</c:v>
                </c:pt>
                <c:pt idx="37">
                  <c:v>6.585</c:v>
                </c:pt>
                <c:pt idx="38">
                  <c:v>6.6760000000000002</c:v>
                </c:pt>
                <c:pt idx="39">
                  <c:v>6.6390000000000002</c:v>
                </c:pt>
                <c:pt idx="40">
                  <c:v>6.6619999999999999</c:v>
                </c:pt>
                <c:pt idx="41">
                  <c:v>6.63</c:v>
                </c:pt>
                <c:pt idx="42">
                  <c:v>6.6230000000000002</c:v>
                </c:pt>
                <c:pt idx="43">
                  <c:v>6.6950000000000003</c:v>
                </c:pt>
                <c:pt idx="44">
                  <c:v>6.74</c:v>
                </c:pt>
                <c:pt idx="45">
                  <c:v>6.7290000000000001</c:v>
                </c:pt>
                <c:pt idx="46">
                  <c:v>6.734</c:v>
                </c:pt>
                <c:pt idx="47">
                  <c:v>6.6929999999999996</c:v>
                </c:pt>
                <c:pt idx="48">
                  <c:v>6.65</c:v>
                </c:pt>
                <c:pt idx="49">
                  <c:v>6.6479999999999997</c:v>
                </c:pt>
                <c:pt idx="50">
                  <c:v>6.6230000000000002</c:v>
                </c:pt>
                <c:pt idx="51">
                  <c:v>6.5670000000000002</c:v>
                </c:pt>
                <c:pt idx="52">
                  <c:v>6.58</c:v>
                </c:pt>
                <c:pt idx="53">
                  <c:v>6.548</c:v>
                </c:pt>
                <c:pt idx="54">
                  <c:v>6.5679999999999996</c:v>
                </c:pt>
                <c:pt idx="55">
                  <c:v>6.5860000000000003</c:v>
                </c:pt>
                <c:pt idx="56">
                  <c:v>6.5910000000000002</c:v>
                </c:pt>
                <c:pt idx="57">
                  <c:v>6.5819999999999999</c:v>
                </c:pt>
                <c:pt idx="58">
                  <c:v>6.58</c:v>
                </c:pt>
                <c:pt idx="59">
                  <c:v>6.5780000000000003</c:v>
                </c:pt>
                <c:pt idx="60">
                  <c:v>6.6379999999999999</c:v>
                </c:pt>
                <c:pt idx="61">
                  <c:v>6.6719999999999997</c:v>
                </c:pt>
                <c:pt idx="62">
                  <c:v>6.6779999999999999</c:v>
                </c:pt>
                <c:pt idx="63">
                  <c:v>6.7009999999999996</c:v>
                </c:pt>
                <c:pt idx="64">
                  <c:v>6.6390000000000002</c:v>
                </c:pt>
                <c:pt idx="65">
                  <c:v>6.5949999999999998</c:v>
                </c:pt>
                <c:pt idx="66">
                  <c:v>6.5540000000000003</c:v>
                </c:pt>
                <c:pt idx="67">
                  <c:v>6.47</c:v>
                </c:pt>
                <c:pt idx="68">
                  <c:v>6.508</c:v>
                </c:pt>
                <c:pt idx="69">
                  <c:v>6.5190000000000001</c:v>
                </c:pt>
                <c:pt idx="70">
                  <c:v>6.5590000000000002</c:v>
                </c:pt>
                <c:pt idx="71">
                  <c:v>6.5679999999999996</c:v>
                </c:pt>
                <c:pt idx="72">
                  <c:v>6.6310000000000002</c:v>
                </c:pt>
                <c:pt idx="73">
                  <c:v>6.6</c:v>
                </c:pt>
                <c:pt idx="74">
                  <c:v>6.58</c:v>
                </c:pt>
                <c:pt idx="75">
                  <c:v>6.5620000000000003</c:v>
                </c:pt>
                <c:pt idx="76">
                  <c:v>6.5670000000000002</c:v>
                </c:pt>
                <c:pt idx="77">
                  <c:v>6.6070000000000002</c:v>
                </c:pt>
                <c:pt idx="78">
                  <c:v>6.64</c:v>
                </c:pt>
                <c:pt idx="79">
                  <c:v>6.64</c:v>
                </c:pt>
                <c:pt idx="80">
                  <c:v>6.65</c:v>
                </c:pt>
                <c:pt idx="81">
                  <c:v>6.6310000000000002</c:v>
                </c:pt>
                <c:pt idx="82">
                  <c:v>6.7439999999999998</c:v>
                </c:pt>
                <c:pt idx="83">
                  <c:v>6.7539999999999996</c:v>
                </c:pt>
                <c:pt idx="84">
                  <c:v>6.7590000000000003</c:v>
                </c:pt>
                <c:pt idx="85">
                  <c:v>6.6420000000000003</c:v>
                </c:pt>
                <c:pt idx="86">
                  <c:v>6.6269999999999998</c:v>
                </c:pt>
                <c:pt idx="87">
                  <c:v>6.63</c:v>
                </c:pt>
                <c:pt idx="88">
                  <c:v>6.657</c:v>
                </c:pt>
                <c:pt idx="89">
                  <c:v>6.6130000000000004</c:v>
                </c:pt>
                <c:pt idx="90">
                  <c:v>6.625</c:v>
                </c:pt>
                <c:pt idx="91">
                  <c:v>6.6529999999999996</c:v>
                </c:pt>
                <c:pt idx="92">
                  <c:v>6.7160000000000002</c:v>
                </c:pt>
                <c:pt idx="93">
                  <c:v>6.65</c:v>
                </c:pt>
                <c:pt idx="94">
                  <c:v>6.6319999999999997</c:v>
                </c:pt>
                <c:pt idx="95">
                  <c:v>6.6559999999999997</c:v>
                </c:pt>
                <c:pt idx="96">
                  <c:v>6.6520000000000001</c:v>
                </c:pt>
                <c:pt idx="97">
                  <c:v>6.6120000000000001</c:v>
                </c:pt>
                <c:pt idx="98">
                  <c:v>6.6230000000000002</c:v>
                </c:pt>
                <c:pt idx="99">
                  <c:v>6.5940000000000003</c:v>
                </c:pt>
                <c:pt idx="100">
                  <c:v>6.64</c:v>
                </c:pt>
                <c:pt idx="101">
                  <c:v>6.6260000000000003</c:v>
                </c:pt>
                <c:pt idx="102">
                  <c:v>6.625</c:v>
                </c:pt>
                <c:pt idx="103">
                  <c:v>6.5789999999999997</c:v>
                </c:pt>
                <c:pt idx="104">
                  <c:v>6.5590000000000002</c:v>
                </c:pt>
                <c:pt idx="105">
                  <c:v>6.569</c:v>
                </c:pt>
                <c:pt idx="106">
                  <c:v>6.5519999999999996</c:v>
                </c:pt>
                <c:pt idx="107">
                  <c:v>6.5510000000000002</c:v>
                </c:pt>
                <c:pt idx="108">
                  <c:v>6.524</c:v>
                </c:pt>
                <c:pt idx="109">
                  <c:v>6.548</c:v>
                </c:pt>
                <c:pt idx="110">
                  <c:v>6.56</c:v>
                </c:pt>
                <c:pt idx="111">
                  <c:v>6.58</c:v>
                </c:pt>
                <c:pt idx="112">
                  <c:v>6.5750000000000002</c:v>
                </c:pt>
                <c:pt idx="113">
                  <c:v>6.5759999999999996</c:v>
                </c:pt>
                <c:pt idx="114">
                  <c:v>6.5780000000000003</c:v>
                </c:pt>
                <c:pt idx="115">
                  <c:v>6.5170000000000003</c:v>
                </c:pt>
                <c:pt idx="116">
                  <c:v>6.4509999999999996</c:v>
                </c:pt>
                <c:pt idx="117">
                  <c:v>6.4420000000000002</c:v>
                </c:pt>
                <c:pt idx="118">
                  <c:v>6.4109999999999996</c:v>
                </c:pt>
                <c:pt idx="119">
                  <c:v>6.4749999999999996</c:v>
                </c:pt>
                <c:pt idx="120">
                  <c:v>6.5519999999999996</c:v>
                </c:pt>
                <c:pt idx="121">
                  <c:v>6.524</c:v>
                </c:pt>
                <c:pt idx="122">
                  <c:v>6.5030000000000001</c:v>
                </c:pt>
                <c:pt idx="123">
                  <c:v>6.4930000000000003</c:v>
                </c:pt>
                <c:pt idx="124">
                  <c:v>6.4889999999999999</c:v>
                </c:pt>
                <c:pt idx="125">
                  <c:v>6.492</c:v>
                </c:pt>
                <c:pt idx="126">
                  <c:v>6.5010000000000003</c:v>
                </c:pt>
                <c:pt idx="127">
                  <c:v>6.4930000000000003</c:v>
                </c:pt>
                <c:pt idx="128">
                  <c:v>6.4989999999999997</c:v>
                </c:pt>
                <c:pt idx="129">
                  <c:v>6.5090000000000003</c:v>
                </c:pt>
                <c:pt idx="130">
                  <c:v>6.4889999999999999</c:v>
                </c:pt>
                <c:pt idx="131">
                  <c:v>6.4720000000000004</c:v>
                </c:pt>
                <c:pt idx="132">
                  <c:v>6.4720000000000004</c:v>
                </c:pt>
                <c:pt idx="133">
                  <c:v>6.4509999999999996</c:v>
                </c:pt>
                <c:pt idx="134">
                  <c:v>6.47</c:v>
                </c:pt>
                <c:pt idx="135">
                  <c:v>6.4850000000000003</c:v>
                </c:pt>
                <c:pt idx="136">
                  <c:v>6.4630000000000001</c:v>
                </c:pt>
                <c:pt idx="137">
                  <c:v>6.4690000000000003</c:v>
                </c:pt>
                <c:pt idx="138">
                  <c:v>6.5129999999999999</c:v>
                </c:pt>
                <c:pt idx="139">
                  <c:v>6.5339999999999998</c:v>
                </c:pt>
                <c:pt idx="140">
                  <c:v>6.5270000000000001</c:v>
                </c:pt>
                <c:pt idx="141">
                  <c:v>6.5439999999999996</c:v>
                </c:pt>
                <c:pt idx="142">
                  <c:v>6.5549999999999997</c:v>
                </c:pt>
                <c:pt idx="143">
                  <c:v>6.5339999999999998</c:v>
                </c:pt>
                <c:pt idx="144">
                  <c:v>6.51</c:v>
                </c:pt>
                <c:pt idx="145">
                  <c:v>6.52</c:v>
                </c:pt>
                <c:pt idx="146">
                  <c:v>6.5049999999999999</c:v>
                </c:pt>
                <c:pt idx="147">
                  <c:v>6.5179999999999998</c:v>
                </c:pt>
                <c:pt idx="148">
                  <c:v>6.53</c:v>
                </c:pt>
                <c:pt idx="149">
                  <c:v>6.5289999999999999</c:v>
                </c:pt>
                <c:pt idx="150">
                  <c:v>6.5709999999999997</c:v>
                </c:pt>
                <c:pt idx="151">
                  <c:v>6.5659999999999998</c:v>
                </c:pt>
                <c:pt idx="152">
                  <c:v>6.577</c:v>
                </c:pt>
                <c:pt idx="153">
                  <c:v>6.5369999999999999</c:v>
                </c:pt>
                <c:pt idx="154">
                  <c:v>6.5090000000000003</c:v>
                </c:pt>
                <c:pt idx="155">
                  <c:v>6.5049999999999999</c:v>
                </c:pt>
                <c:pt idx="156">
                  <c:v>6.516</c:v>
                </c:pt>
                <c:pt idx="157">
                  <c:v>6.4809999999999999</c:v>
                </c:pt>
                <c:pt idx="158">
                  <c:v>6.48</c:v>
                </c:pt>
                <c:pt idx="159">
                  <c:v>6.4539999999999997</c:v>
                </c:pt>
                <c:pt idx="160">
                  <c:v>6.4690000000000003</c:v>
                </c:pt>
                <c:pt idx="161">
                  <c:v>6.5049999999999999</c:v>
                </c:pt>
                <c:pt idx="162">
                  <c:v>6.4740000000000002</c:v>
                </c:pt>
                <c:pt idx="163">
                  <c:v>6.47</c:v>
                </c:pt>
                <c:pt idx="164">
                  <c:v>6.4939999999999998</c:v>
                </c:pt>
                <c:pt idx="165">
                  <c:v>6.4989999999999997</c:v>
                </c:pt>
                <c:pt idx="166">
                  <c:v>6.4720000000000004</c:v>
                </c:pt>
                <c:pt idx="167">
                  <c:v>6.4160000000000004</c:v>
                </c:pt>
                <c:pt idx="168">
                  <c:v>6.41</c:v>
                </c:pt>
                <c:pt idx="169">
                  <c:v>6.3780000000000001</c:v>
                </c:pt>
                <c:pt idx="170">
                  <c:v>6.3579999999999997</c:v>
                </c:pt>
                <c:pt idx="171">
                  <c:v>6.3029999999999999</c:v>
                </c:pt>
                <c:pt idx="172">
                  <c:v>6.367</c:v>
                </c:pt>
                <c:pt idx="173">
                  <c:v>6.5659999999999998</c:v>
                </c:pt>
                <c:pt idx="174">
                  <c:v>6.569</c:v>
                </c:pt>
                <c:pt idx="175">
                  <c:v>6.6050000000000004</c:v>
                </c:pt>
                <c:pt idx="176">
                  <c:v>6.5549999999999997</c:v>
                </c:pt>
                <c:pt idx="177">
                  <c:v>6.5449999999999999</c:v>
                </c:pt>
                <c:pt idx="178">
                  <c:v>6.54</c:v>
                </c:pt>
                <c:pt idx="179">
                  <c:v>6.5510000000000002</c:v>
                </c:pt>
                <c:pt idx="180">
                  <c:v>6.4569999999999999</c:v>
                </c:pt>
                <c:pt idx="181">
                  <c:v>6.3040000000000003</c:v>
                </c:pt>
                <c:pt idx="182">
                  <c:v>6.37</c:v>
                </c:pt>
                <c:pt idx="183">
                  <c:v>6.3959999999999999</c:v>
                </c:pt>
                <c:pt idx="184">
                  <c:v>6.4089999999999998</c:v>
                </c:pt>
                <c:pt idx="185">
                  <c:v>6.4020000000000001</c:v>
                </c:pt>
                <c:pt idx="186">
                  <c:v>6.3460000000000001</c:v>
                </c:pt>
                <c:pt idx="187">
                  <c:v>6.2880000000000003</c:v>
                </c:pt>
                <c:pt idx="188">
                  <c:v>6.2859999999999996</c:v>
                </c:pt>
                <c:pt idx="189">
                  <c:v>6.3280000000000003</c:v>
                </c:pt>
                <c:pt idx="190">
                  <c:v>6.2770000000000001</c:v>
                </c:pt>
                <c:pt idx="191">
                  <c:v>6.234</c:v>
                </c:pt>
                <c:pt idx="192">
                  <c:v>6.2080000000000002</c:v>
                </c:pt>
                <c:pt idx="193">
                  <c:v>6.2240000000000002</c:v>
                </c:pt>
                <c:pt idx="194">
                  <c:v>6.242</c:v>
                </c:pt>
                <c:pt idx="195">
                  <c:v>6.117</c:v>
                </c:pt>
                <c:pt idx="196">
                  <c:v>6.0069999999999997</c:v>
                </c:pt>
                <c:pt idx="197">
                  <c:v>6.0359999999999996</c:v>
                </c:pt>
                <c:pt idx="198">
                  <c:v>5.9409999999999998</c:v>
                </c:pt>
                <c:pt idx="199">
                  <c:v>5.9969999999999999</c:v>
                </c:pt>
                <c:pt idx="200">
                  <c:v>6.0910000000000002</c:v>
                </c:pt>
                <c:pt idx="201">
                  <c:v>6.2249999999999996</c:v>
                </c:pt>
                <c:pt idx="202">
                  <c:v>6.431</c:v>
                </c:pt>
                <c:pt idx="203">
                  <c:v>6.4420000000000002</c:v>
                </c:pt>
                <c:pt idx="204">
                  <c:v>6.4039999999999999</c:v>
                </c:pt>
                <c:pt idx="205">
                  <c:v>6.3029999999999999</c:v>
                </c:pt>
                <c:pt idx="206">
                  <c:v>6.3109999999999999</c:v>
                </c:pt>
                <c:pt idx="207">
                  <c:v>6.1680000000000001</c:v>
                </c:pt>
                <c:pt idx="208">
                  <c:v>6.181</c:v>
                </c:pt>
                <c:pt idx="209">
                  <c:v>6.2560000000000002</c:v>
                </c:pt>
                <c:pt idx="210">
                  <c:v>6.2720000000000002</c:v>
                </c:pt>
                <c:pt idx="211">
                  <c:v>6.3029999999999999</c:v>
                </c:pt>
                <c:pt idx="212">
                  <c:v>6.3390000000000004</c:v>
                </c:pt>
                <c:pt idx="213">
                  <c:v>6.3419999999999996</c:v>
                </c:pt>
                <c:pt idx="214">
                  <c:v>6.2619999999999996</c:v>
                </c:pt>
                <c:pt idx="215">
                  <c:v>6.24</c:v>
                </c:pt>
                <c:pt idx="216">
                  <c:v>6.2329999999999997</c:v>
                </c:pt>
                <c:pt idx="217">
                  <c:v>6.3440000000000003</c:v>
                </c:pt>
                <c:pt idx="218">
                  <c:v>6.3419999999999996</c:v>
                </c:pt>
                <c:pt idx="219">
                  <c:v>6.4560000000000004</c:v>
                </c:pt>
                <c:pt idx="220">
                  <c:v>6.4569999999999999</c:v>
                </c:pt>
                <c:pt idx="221">
                  <c:v>6.5759999999999996</c:v>
                </c:pt>
                <c:pt idx="222">
                  <c:v>6.5419999999999998</c:v>
                </c:pt>
                <c:pt idx="223">
                  <c:v>6.6470000000000002</c:v>
                </c:pt>
                <c:pt idx="224">
                  <c:v>6.5730000000000004</c:v>
                </c:pt>
                <c:pt idx="225">
                  <c:v>6.5279999999999996</c:v>
                </c:pt>
                <c:pt idx="226">
                  <c:v>6.5279999999999996</c:v>
                </c:pt>
                <c:pt idx="227">
                  <c:v>6.49</c:v>
                </c:pt>
                <c:pt idx="228">
                  <c:v>6.5250000000000004</c:v>
                </c:pt>
                <c:pt idx="229">
                  <c:v>6.5439999999999996</c:v>
                </c:pt>
                <c:pt idx="230">
                  <c:v>6.5540000000000003</c:v>
                </c:pt>
                <c:pt idx="231">
                  <c:v>6.5220000000000002</c:v>
                </c:pt>
                <c:pt idx="232">
                  <c:v>6.54</c:v>
                </c:pt>
                <c:pt idx="233">
                  <c:v>6.5170000000000003</c:v>
                </c:pt>
                <c:pt idx="234">
                  <c:v>6.5259999999999998</c:v>
                </c:pt>
                <c:pt idx="235">
                  <c:v>6.5110000000000001</c:v>
                </c:pt>
                <c:pt idx="236">
                  <c:v>6.476</c:v>
                </c:pt>
                <c:pt idx="237">
                  <c:v>6.4749999999999996</c:v>
                </c:pt>
                <c:pt idx="238">
                  <c:v>6.4459999999999997</c:v>
                </c:pt>
                <c:pt idx="239">
                  <c:v>6.2389999999999999</c:v>
                </c:pt>
                <c:pt idx="240">
                  <c:v>6.18</c:v>
                </c:pt>
                <c:pt idx="241">
                  <c:v>6.117</c:v>
                </c:pt>
                <c:pt idx="242">
                  <c:v>6.1050000000000004</c:v>
                </c:pt>
                <c:pt idx="243">
                  <c:v>6.1689999999999996</c:v>
                </c:pt>
                <c:pt idx="244">
                  <c:v>6.2309999999999999</c:v>
                </c:pt>
                <c:pt idx="245">
                  <c:v>6.1550000000000002</c:v>
                </c:pt>
                <c:pt idx="246">
                  <c:v>6.1280000000000001</c:v>
                </c:pt>
                <c:pt idx="247">
                  <c:v>6.0919999999999996</c:v>
                </c:pt>
                <c:pt idx="248">
                  <c:v>6.1779999999999999</c:v>
                </c:pt>
                <c:pt idx="249">
                  <c:v>6.1429999999999998</c:v>
                </c:pt>
                <c:pt idx="250">
                  <c:v>6.1950000000000003</c:v>
                </c:pt>
                <c:pt idx="251">
                  <c:v>6.157</c:v>
                </c:pt>
                <c:pt idx="252">
                  <c:v>6.16</c:v>
                </c:pt>
                <c:pt idx="253">
                  <c:v>6.1689999999999996</c:v>
                </c:pt>
                <c:pt idx="254">
                  <c:v>6.2329999999999997</c:v>
                </c:pt>
                <c:pt idx="255">
                  <c:v>6.2789999999999999</c:v>
                </c:pt>
                <c:pt idx="256">
                  <c:v>6.3710000000000004</c:v>
                </c:pt>
                <c:pt idx="257">
                  <c:v>6.4130000000000003</c:v>
                </c:pt>
                <c:pt idx="258">
                  <c:v>6.34</c:v>
                </c:pt>
                <c:pt idx="259">
                  <c:v>6.2919999999999998</c:v>
                </c:pt>
                <c:pt idx="260">
                  <c:v>6.2469999999999999</c:v>
                </c:pt>
                <c:pt idx="261">
                  <c:v>6.2380000000000004</c:v>
                </c:pt>
                <c:pt idx="262">
                  <c:v>6.2560000000000002</c:v>
                </c:pt>
                <c:pt idx="263">
                  <c:v>6.3179999999999996</c:v>
                </c:pt>
                <c:pt idx="264">
                  <c:v>6.29</c:v>
                </c:pt>
                <c:pt idx="265">
                  <c:v>6.3239999999999998</c:v>
                </c:pt>
                <c:pt idx="266">
                  <c:v>6.375</c:v>
                </c:pt>
                <c:pt idx="267">
                  <c:v>6.4050000000000002</c:v>
                </c:pt>
                <c:pt idx="268">
                  <c:v>6.33</c:v>
                </c:pt>
                <c:pt idx="269">
                  <c:v>6.2690000000000001</c:v>
                </c:pt>
                <c:pt idx="270">
                  <c:v>6.1719999999999997</c:v>
                </c:pt>
                <c:pt idx="271">
                  <c:v>6.24</c:v>
                </c:pt>
                <c:pt idx="272">
                  <c:v>6.2380000000000004</c:v>
                </c:pt>
                <c:pt idx="273">
                  <c:v>6.2690000000000001</c:v>
                </c:pt>
                <c:pt idx="274">
                  <c:v>6.3</c:v>
                </c:pt>
                <c:pt idx="275">
                  <c:v>6.2569999999999997</c:v>
                </c:pt>
                <c:pt idx="276">
                  <c:v>6.2110000000000003</c:v>
                </c:pt>
                <c:pt idx="277">
                  <c:v>6.2240000000000002</c:v>
                </c:pt>
                <c:pt idx="278">
                  <c:v>6.2439999999999998</c:v>
                </c:pt>
                <c:pt idx="279">
                  <c:v>6.234</c:v>
                </c:pt>
                <c:pt idx="280">
                  <c:v>6.2149999999999999</c:v>
                </c:pt>
                <c:pt idx="281">
                  <c:v>6.1719999999999997</c:v>
                </c:pt>
                <c:pt idx="282">
                  <c:v>6.1680000000000001</c:v>
                </c:pt>
                <c:pt idx="283">
                  <c:v>6.2530000000000001</c:v>
                </c:pt>
                <c:pt idx="284">
                  <c:v>6.2990000000000004</c:v>
                </c:pt>
                <c:pt idx="285">
                  <c:v>6.3360000000000003</c:v>
                </c:pt>
                <c:pt idx="286">
                  <c:v>6.391</c:v>
                </c:pt>
                <c:pt idx="287">
                  <c:v>6.4050000000000002</c:v>
                </c:pt>
                <c:pt idx="288">
                  <c:v>6.3929999999999998</c:v>
                </c:pt>
                <c:pt idx="289">
                  <c:v>6.3730000000000002</c:v>
                </c:pt>
                <c:pt idx="290">
                  <c:v>6.375</c:v>
                </c:pt>
                <c:pt idx="291">
                  <c:v>6.3860000000000001</c:v>
                </c:pt>
                <c:pt idx="292">
                  <c:v>6.5259999999999998</c:v>
                </c:pt>
                <c:pt idx="293">
                  <c:v>6.524</c:v>
                </c:pt>
                <c:pt idx="294">
                  <c:v>6.48</c:v>
                </c:pt>
                <c:pt idx="295">
                  <c:v>6.4379999999999997</c:v>
                </c:pt>
                <c:pt idx="296">
                  <c:v>6.4649999999999999</c:v>
                </c:pt>
                <c:pt idx="297">
                  <c:v>6.5</c:v>
                </c:pt>
                <c:pt idx="298">
                  <c:v>6.468</c:v>
                </c:pt>
                <c:pt idx="299">
                  <c:v>6.5220000000000002</c:v>
                </c:pt>
                <c:pt idx="300">
                  <c:v>6.5979999999999999</c:v>
                </c:pt>
                <c:pt idx="301">
                  <c:v>6.7</c:v>
                </c:pt>
                <c:pt idx="302">
                  <c:v>6.6449999999999996</c:v>
                </c:pt>
                <c:pt idx="303">
                  <c:v>6.6470000000000002</c:v>
                </c:pt>
                <c:pt idx="304">
                  <c:v>6.7279999999999998</c:v>
                </c:pt>
                <c:pt idx="305">
                  <c:v>6.6769999999999996</c:v>
                </c:pt>
                <c:pt idx="306">
                  <c:v>6.7069999999999999</c:v>
                </c:pt>
                <c:pt idx="307">
                  <c:v>6.7320000000000002</c:v>
                </c:pt>
                <c:pt idx="308">
                  <c:v>6.6589999999999998</c:v>
                </c:pt>
                <c:pt idx="309">
                  <c:v>6.6390000000000002</c:v>
                </c:pt>
                <c:pt idx="310">
                  <c:v>6.5609999999999999</c:v>
                </c:pt>
                <c:pt idx="311">
                  <c:v>6.5789999999999997</c:v>
                </c:pt>
                <c:pt idx="312">
                  <c:v>6.5789999999999997</c:v>
                </c:pt>
                <c:pt idx="313">
                  <c:v>6.5359999999999996</c:v>
                </c:pt>
                <c:pt idx="314">
                  <c:v>6.5129999999999999</c:v>
                </c:pt>
                <c:pt idx="315">
                  <c:v>6.4690000000000003</c:v>
                </c:pt>
                <c:pt idx="316">
                  <c:v>6.4909999999999997</c:v>
                </c:pt>
                <c:pt idx="317">
                  <c:v>6.4720000000000004</c:v>
                </c:pt>
                <c:pt idx="318">
                  <c:v>6.5179999999999998</c:v>
                </c:pt>
                <c:pt idx="319">
                  <c:v>6.5490000000000004</c:v>
                </c:pt>
                <c:pt idx="320">
                  <c:v>6.5330000000000004</c:v>
                </c:pt>
                <c:pt idx="321">
                  <c:v>6.5039999999999996</c:v>
                </c:pt>
                <c:pt idx="322">
                  <c:v>6.548</c:v>
                </c:pt>
                <c:pt idx="323">
                  <c:v>6.5410000000000004</c:v>
                </c:pt>
                <c:pt idx="324">
                  <c:v>6.5839999999999996</c:v>
                </c:pt>
                <c:pt idx="325">
                  <c:v>6.524</c:v>
                </c:pt>
                <c:pt idx="326">
                  <c:v>6.5590000000000002</c:v>
                </c:pt>
                <c:pt idx="327">
                  <c:v>6.5910000000000002</c:v>
                </c:pt>
                <c:pt idx="328">
                  <c:v>6.508</c:v>
                </c:pt>
                <c:pt idx="329">
                  <c:v>6.5069999999999997</c:v>
                </c:pt>
                <c:pt idx="330">
                  <c:v>6.4550000000000001</c:v>
                </c:pt>
                <c:pt idx="331">
                  <c:v>6.4619999999999997</c:v>
                </c:pt>
                <c:pt idx="332">
                  <c:v>6.3810000000000002</c:v>
                </c:pt>
                <c:pt idx="333">
                  <c:v>6.3879999999999999</c:v>
                </c:pt>
                <c:pt idx="334">
                  <c:v>6.3970000000000002</c:v>
                </c:pt>
                <c:pt idx="335">
                  <c:v>6.4370000000000003</c:v>
                </c:pt>
                <c:pt idx="336">
                  <c:v>6.4390000000000001</c:v>
                </c:pt>
                <c:pt idx="337">
                  <c:v>6.4630000000000001</c:v>
                </c:pt>
                <c:pt idx="338">
                  <c:v>6.5090000000000003</c:v>
                </c:pt>
                <c:pt idx="339">
                  <c:v>6.4580000000000002</c:v>
                </c:pt>
                <c:pt idx="340">
                  <c:v>6.4379999999999997</c:v>
                </c:pt>
                <c:pt idx="341">
                  <c:v>6.4459999999999997</c:v>
                </c:pt>
                <c:pt idx="342">
                  <c:v>6.5250000000000004</c:v>
                </c:pt>
                <c:pt idx="343">
                  <c:v>6.5129999999999999</c:v>
                </c:pt>
                <c:pt idx="344">
                  <c:v>6.4989999999999997</c:v>
                </c:pt>
                <c:pt idx="345">
                  <c:v>6.484</c:v>
                </c:pt>
                <c:pt idx="346">
                  <c:v>6.5149999999999997</c:v>
                </c:pt>
                <c:pt idx="347">
                  <c:v>6.4580000000000002</c:v>
                </c:pt>
                <c:pt idx="348">
                  <c:v>6.593</c:v>
                </c:pt>
                <c:pt idx="349">
                  <c:v>6.6050000000000004</c:v>
                </c:pt>
                <c:pt idx="350">
                  <c:v>6.641</c:v>
                </c:pt>
                <c:pt idx="351">
                  <c:v>6.6219999999999999</c:v>
                </c:pt>
                <c:pt idx="352">
                  <c:v>6.7149999999999999</c:v>
                </c:pt>
                <c:pt idx="353">
                  <c:v>6.7320000000000002</c:v>
                </c:pt>
                <c:pt idx="354">
                  <c:v>6.6959999999999997</c:v>
                </c:pt>
                <c:pt idx="355">
                  <c:v>6.75</c:v>
                </c:pt>
                <c:pt idx="356">
                  <c:v>6.734</c:v>
                </c:pt>
                <c:pt idx="357">
                  <c:v>6.641</c:v>
                </c:pt>
                <c:pt idx="358">
                  <c:v>6.8129999999999997</c:v>
                </c:pt>
                <c:pt idx="359">
                  <c:v>6.8369999999999997</c:v>
                </c:pt>
                <c:pt idx="360">
                  <c:v>6.827</c:v>
                </c:pt>
                <c:pt idx="361">
                  <c:v>6.819</c:v>
                </c:pt>
                <c:pt idx="362">
                  <c:v>6.8460000000000001</c:v>
                </c:pt>
                <c:pt idx="363">
                  <c:v>6.7869999999999999</c:v>
                </c:pt>
                <c:pt idx="364">
                  <c:v>6.766</c:v>
                </c:pt>
                <c:pt idx="365">
                  <c:v>6.806</c:v>
                </c:pt>
                <c:pt idx="366">
                  <c:v>6.8529999999999998</c:v>
                </c:pt>
                <c:pt idx="367">
                  <c:v>6.923</c:v>
                </c:pt>
                <c:pt idx="368">
                  <c:v>6.944</c:v>
                </c:pt>
                <c:pt idx="369">
                  <c:v>6.95</c:v>
                </c:pt>
                <c:pt idx="370">
                  <c:v>7.077</c:v>
                </c:pt>
                <c:pt idx="371">
                  <c:v>7.0780000000000003</c:v>
                </c:pt>
                <c:pt idx="372">
                  <c:v>7.0739999999999998</c:v>
                </c:pt>
                <c:pt idx="373">
                  <c:v>7.0810000000000004</c:v>
                </c:pt>
                <c:pt idx="374">
                  <c:v>7.0880000000000001</c:v>
                </c:pt>
                <c:pt idx="375">
                  <c:v>7.1050000000000004</c:v>
                </c:pt>
                <c:pt idx="376">
                  <c:v>7.14</c:v>
                </c:pt>
                <c:pt idx="377">
                  <c:v>7.1820000000000004</c:v>
                </c:pt>
                <c:pt idx="378">
                  <c:v>7.2610000000000001</c:v>
                </c:pt>
                <c:pt idx="379">
                  <c:v>7.2320000000000002</c:v>
                </c:pt>
                <c:pt idx="380">
                  <c:v>7.2320000000000002</c:v>
                </c:pt>
                <c:pt idx="381">
                  <c:v>7.1920000000000002</c:v>
                </c:pt>
                <c:pt idx="382">
                  <c:v>7.06</c:v>
                </c:pt>
                <c:pt idx="383">
                  <c:v>7.1120000000000001</c:v>
                </c:pt>
                <c:pt idx="384">
                  <c:v>7.1589999999999998</c:v>
                </c:pt>
                <c:pt idx="385">
                  <c:v>7.1920000000000002</c:v>
                </c:pt>
                <c:pt idx="386">
                  <c:v>7.2469999999999999</c:v>
                </c:pt>
                <c:pt idx="387">
                  <c:v>7.2869999999999999</c:v>
                </c:pt>
                <c:pt idx="388">
                  <c:v>7.2649999999999997</c:v>
                </c:pt>
                <c:pt idx="389">
                  <c:v>7.2149999999999999</c:v>
                </c:pt>
                <c:pt idx="390">
                  <c:v>7.19</c:v>
                </c:pt>
                <c:pt idx="391">
                  <c:v>7.1050000000000004</c:v>
                </c:pt>
                <c:pt idx="392">
                  <c:v>7.1369999999999996</c:v>
                </c:pt>
                <c:pt idx="393">
                  <c:v>7.1269999999999998</c:v>
                </c:pt>
                <c:pt idx="394">
                  <c:v>7.1269999999999998</c:v>
                </c:pt>
                <c:pt idx="395">
                  <c:v>7.1630000000000003</c:v>
                </c:pt>
                <c:pt idx="396">
                  <c:v>7.1890000000000001</c:v>
                </c:pt>
                <c:pt idx="397">
                  <c:v>7.1319999999999997</c:v>
                </c:pt>
                <c:pt idx="398">
                  <c:v>7.1340000000000003</c:v>
                </c:pt>
                <c:pt idx="399">
                  <c:v>7.0380000000000003</c:v>
                </c:pt>
                <c:pt idx="400">
                  <c:v>7.02</c:v>
                </c:pt>
                <c:pt idx="401">
                  <c:v>7.048</c:v>
                </c:pt>
                <c:pt idx="402">
                  <c:v>7.0389999999999997</c:v>
                </c:pt>
                <c:pt idx="403">
                  <c:v>7.0039999999999996</c:v>
                </c:pt>
                <c:pt idx="404">
                  <c:v>6.9960000000000004</c:v>
                </c:pt>
                <c:pt idx="405">
                  <c:v>6.9740000000000002</c:v>
                </c:pt>
                <c:pt idx="406">
                  <c:v>6.9850000000000003</c:v>
                </c:pt>
                <c:pt idx="407">
                  <c:v>7.0789999999999997</c:v>
                </c:pt>
                <c:pt idx="408">
                  <c:v>7.133</c:v>
                </c:pt>
                <c:pt idx="409">
                  <c:v>7.1790000000000003</c:v>
                </c:pt>
                <c:pt idx="410">
                  <c:v>7.1509999999999998</c:v>
                </c:pt>
                <c:pt idx="411">
                  <c:v>7.1520000000000001</c:v>
                </c:pt>
                <c:pt idx="412">
                  <c:v>7.2220000000000004</c:v>
                </c:pt>
                <c:pt idx="413">
                  <c:v>7.3010000000000002</c:v>
                </c:pt>
                <c:pt idx="414">
                  <c:v>7.2960000000000003</c:v>
                </c:pt>
                <c:pt idx="415">
                  <c:v>7.3029999999999999</c:v>
                </c:pt>
                <c:pt idx="416">
                  <c:v>7.33</c:v>
                </c:pt>
                <c:pt idx="417">
                  <c:v>7.3159999999999998</c:v>
                </c:pt>
                <c:pt idx="418">
                  <c:v>7.2530000000000001</c:v>
                </c:pt>
                <c:pt idx="419">
                  <c:v>7.391</c:v>
                </c:pt>
                <c:pt idx="420">
                  <c:v>7.5179999999999998</c:v>
                </c:pt>
                <c:pt idx="421">
                  <c:v>7.5330000000000004</c:v>
                </c:pt>
                <c:pt idx="422">
                  <c:v>7.4960000000000004</c:v>
                </c:pt>
                <c:pt idx="423">
                  <c:v>7.5069999999999997</c:v>
                </c:pt>
                <c:pt idx="424">
                  <c:v>7.4180000000000001</c:v>
                </c:pt>
                <c:pt idx="425">
                  <c:v>7.41</c:v>
                </c:pt>
                <c:pt idx="426">
                  <c:v>7.3390000000000004</c:v>
                </c:pt>
                <c:pt idx="427">
                  <c:v>7.3230000000000004</c:v>
                </c:pt>
                <c:pt idx="428">
                  <c:v>7.3410000000000002</c:v>
                </c:pt>
                <c:pt idx="429">
                  <c:v>7.3239999999999998</c:v>
                </c:pt>
                <c:pt idx="430">
                  <c:v>7.33</c:v>
                </c:pt>
                <c:pt idx="431">
                  <c:v>7.2779999999999996</c:v>
                </c:pt>
                <c:pt idx="432">
                  <c:v>7.1929999999999996</c:v>
                </c:pt>
                <c:pt idx="433">
                  <c:v>7.2249999999999996</c:v>
                </c:pt>
                <c:pt idx="434">
                  <c:v>7.3140000000000001</c:v>
                </c:pt>
                <c:pt idx="435">
                  <c:v>7.407</c:v>
                </c:pt>
                <c:pt idx="436">
                  <c:v>7.4480000000000004</c:v>
                </c:pt>
                <c:pt idx="437">
                  <c:v>7.4450000000000003</c:v>
                </c:pt>
                <c:pt idx="438">
                  <c:v>7.4749999999999996</c:v>
                </c:pt>
                <c:pt idx="439">
                  <c:v>7.3639999999999999</c:v>
                </c:pt>
                <c:pt idx="440">
                  <c:v>7.3639999999999999</c:v>
                </c:pt>
                <c:pt idx="441">
                  <c:v>7.42</c:v>
                </c:pt>
                <c:pt idx="442">
                  <c:v>7.399</c:v>
                </c:pt>
                <c:pt idx="443">
                  <c:v>7.4290000000000003</c:v>
                </c:pt>
                <c:pt idx="444">
                  <c:v>7.3659999999999997</c:v>
                </c:pt>
                <c:pt idx="445">
                  <c:v>7.3760000000000003</c:v>
                </c:pt>
                <c:pt idx="446">
                  <c:v>7.4210000000000003</c:v>
                </c:pt>
                <c:pt idx="447">
                  <c:v>7.39</c:v>
                </c:pt>
                <c:pt idx="448">
                  <c:v>7.359</c:v>
                </c:pt>
                <c:pt idx="449">
                  <c:v>7.3330000000000002</c:v>
                </c:pt>
                <c:pt idx="450">
                  <c:v>7.3630000000000004</c:v>
                </c:pt>
                <c:pt idx="451">
                  <c:v>7.3789999999999996</c:v>
                </c:pt>
                <c:pt idx="452">
                  <c:v>7.3680000000000003</c:v>
                </c:pt>
                <c:pt idx="453">
                  <c:v>7.3070000000000004</c:v>
                </c:pt>
                <c:pt idx="454">
                  <c:v>7.2290000000000001</c:v>
                </c:pt>
                <c:pt idx="455">
                  <c:v>7.298</c:v>
                </c:pt>
                <c:pt idx="456">
                  <c:v>7.3440000000000003</c:v>
                </c:pt>
                <c:pt idx="457">
                  <c:v>7.4169999999999998</c:v>
                </c:pt>
                <c:pt idx="458">
                  <c:v>7.3319999999999999</c:v>
                </c:pt>
                <c:pt idx="459">
                  <c:v>7.4240000000000004</c:v>
                </c:pt>
                <c:pt idx="460">
                  <c:v>7.3929999999999998</c:v>
                </c:pt>
                <c:pt idx="461">
                  <c:v>7.4619999999999997</c:v>
                </c:pt>
                <c:pt idx="462">
                  <c:v>7.4770000000000003</c:v>
                </c:pt>
                <c:pt idx="463">
                  <c:v>7.484</c:v>
                </c:pt>
                <c:pt idx="464">
                  <c:v>7.4710000000000001</c:v>
                </c:pt>
                <c:pt idx="465">
                  <c:v>7.4720000000000004</c:v>
                </c:pt>
                <c:pt idx="466">
                  <c:v>7.4939999999999998</c:v>
                </c:pt>
                <c:pt idx="467">
                  <c:v>7.5389999999999997</c:v>
                </c:pt>
                <c:pt idx="468">
                  <c:v>7.5780000000000003</c:v>
                </c:pt>
                <c:pt idx="469">
                  <c:v>7.5019999999999998</c:v>
                </c:pt>
                <c:pt idx="470">
                  <c:v>7.53</c:v>
                </c:pt>
                <c:pt idx="471">
                  <c:v>7.5759999999999996</c:v>
                </c:pt>
                <c:pt idx="472">
                  <c:v>7.5819999999999999</c:v>
                </c:pt>
                <c:pt idx="473">
                  <c:v>7.5940000000000003</c:v>
                </c:pt>
                <c:pt idx="474">
                  <c:v>7.6020000000000003</c:v>
                </c:pt>
                <c:pt idx="475">
                  <c:v>7.6079999999999997</c:v>
                </c:pt>
                <c:pt idx="476">
                  <c:v>7.6280000000000001</c:v>
                </c:pt>
                <c:pt idx="477">
                  <c:v>7.58</c:v>
                </c:pt>
                <c:pt idx="478">
                  <c:v>7.516</c:v>
                </c:pt>
                <c:pt idx="479">
                  <c:v>7.4050000000000002</c:v>
                </c:pt>
                <c:pt idx="480">
                  <c:v>7.3970000000000002</c:v>
                </c:pt>
                <c:pt idx="481">
                  <c:v>7.43</c:v>
                </c:pt>
                <c:pt idx="482">
                  <c:v>7.4</c:v>
                </c:pt>
                <c:pt idx="483">
                  <c:v>7.3840000000000003</c:v>
                </c:pt>
                <c:pt idx="484">
                  <c:v>7.335</c:v>
                </c:pt>
                <c:pt idx="485">
                  <c:v>7.2990000000000004</c:v>
                </c:pt>
                <c:pt idx="486">
                  <c:v>7.3070000000000004</c:v>
                </c:pt>
                <c:pt idx="487">
                  <c:v>7.3209999999999997</c:v>
                </c:pt>
                <c:pt idx="488">
                  <c:v>7.3470000000000004</c:v>
                </c:pt>
                <c:pt idx="489">
                  <c:v>7.351</c:v>
                </c:pt>
                <c:pt idx="490">
                  <c:v>7.2939999999999996</c:v>
                </c:pt>
                <c:pt idx="491">
                  <c:v>7.2990000000000004</c:v>
                </c:pt>
                <c:pt idx="492">
                  <c:v>7.33</c:v>
                </c:pt>
                <c:pt idx="493">
                  <c:v>7.3929999999999998</c:v>
                </c:pt>
                <c:pt idx="494">
                  <c:v>7.415</c:v>
                </c:pt>
                <c:pt idx="495">
                  <c:v>7.4160000000000004</c:v>
                </c:pt>
                <c:pt idx="496">
                  <c:v>7.4429999999999996</c:v>
                </c:pt>
                <c:pt idx="497">
                  <c:v>7.4420000000000002</c:v>
                </c:pt>
                <c:pt idx="498">
                  <c:v>7.4450000000000003</c:v>
                </c:pt>
                <c:pt idx="499">
                  <c:v>7.4450000000000003</c:v>
                </c:pt>
                <c:pt idx="500">
                  <c:v>7.47</c:v>
                </c:pt>
                <c:pt idx="501">
                  <c:v>7.52</c:v>
                </c:pt>
                <c:pt idx="502">
                  <c:v>7.49</c:v>
                </c:pt>
                <c:pt idx="503">
                  <c:v>7.5149999999999997</c:v>
                </c:pt>
                <c:pt idx="504">
                  <c:v>7.5350000000000001</c:v>
                </c:pt>
                <c:pt idx="505">
                  <c:v>7.4690000000000003</c:v>
                </c:pt>
                <c:pt idx="506">
                  <c:v>7.4489999999999998</c:v>
                </c:pt>
                <c:pt idx="507">
                  <c:v>7.4089999999999998</c:v>
                </c:pt>
                <c:pt idx="508">
                  <c:v>7.4260000000000002</c:v>
                </c:pt>
                <c:pt idx="509">
                  <c:v>7.423</c:v>
                </c:pt>
                <c:pt idx="510">
                  <c:v>7.3710000000000004</c:v>
                </c:pt>
                <c:pt idx="511">
                  <c:v>7.4009999999999998</c:v>
                </c:pt>
                <c:pt idx="512">
                  <c:v>7.5039999999999996</c:v>
                </c:pt>
                <c:pt idx="513">
                  <c:v>7.5359999999999996</c:v>
                </c:pt>
                <c:pt idx="514">
                  <c:v>7.5890000000000004</c:v>
                </c:pt>
                <c:pt idx="515">
                  <c:v>7.5979999999999999</c:v>
                </c:pt>
                <c:pt idx="516">
                  <c:v>7.6429999999999998</c:v>
                </c:pt>
                <c:pt idx="517">
                  <c:v>7.6529999999999996</c:v>
                </c:pt>
                <c:pt idx="518">
                  <c:v>7.6669999999999998</c:v>
                </c:pt>
                <c:pt idx="519">
                  <c:v>7.6779999999999999</c:v>
                </c:pt>
                <c:pt idx="520">
                  <c:v>7.6779999999999999</c:v>
                </c:pt>
                <c:pt idx="521">
                  <c:v>7.6559999999999997</c:v>
                </c:pt>
                <c:pt idx="522">
                  <c:v>7.6769999999999996</c:v>
                </c:pt>
                <c:pt idx="523">
                  <c:v>7.6340000000000003</c:v>
                </c:pt>
                <c:pt idx="524">
                  <c:v>7.6130000000000004</c:v>
                </c:pt>
                <c:pt idx="525">
                  <c:v>7.7089999999999996</c:v>
                </c:pt>
                <c:pt idx="526">
                  <c:v>7.819</c:v>
                </c:pt>
                <c:pt idx="527">
                  <c:v>7.75</c:v>
                </c:pt>
                <c:pt idx="528">
                  <c:v>7.8380000000000001</c:v>
                </c:pt>
                <c:pt idx="529">
                  <c:v>7.7910000000000004</c:v>
                </c:pt>
                <c:pt idx="530">
                  <c:v>7.7720000000000002</c:v>
                </c:pt>
                <c:pt idx="531">
                  <c:v>7.8</c:v>
                </c:pt>
                <c:pt idx="532">
                  <c:v>7.8719999999999999</c:v>
                </c:pt>
                <c:pt idx="533">
                  <c:v>7.89</c:v>
                </c:pt>
                <c:pt idx="534">
                  <c:v>7.8280000000000003</c:v>
                </c:pt>
                <c:pt idx="535">
                  <c:v>7.8860000000000001</c:v>
                </c:pt>
                <c:pt idx="536">
                  <c:v>7.8550000000000004</c:v>
                </c:pt>
                <c:pt idx="537">
                  <c:v>7.9249999999999998</c:v>
                </c:pt>
                <c:pt idx="538">
                  <c:v>7.9009999999999998</c:v>
                </c:pt>
                <c:pt idx="539">
                  <c:v>7.93</c:v>
                </c:pt>
                <c:pt idx="540">
                  <c:v>7.9249999999999998</c:v>
                </c:pt>
                <c:pt idx="541">
                  <c:v>7.851</c:v>
                </c:pt>
                <c:pt idx="542">
                  <c:v>7.8550000000000004</c:v>
                </c:pt>
                <c:pt idx="543">
                  <c:v>7.8529999999999998</c:v>
                </c:pt>
                <c:pt idx="544">
                  <c:v>7.8579999999999997</c:v>
                </c:pt>
                <c:pt idx="545">
                  <c:v>7.8470000000000004</c:v>
                </c:pt>
                <c:pt idx="546">
                  <c:v>7.9180000000000001</c:v>
                </c:pt>
                <c:pt idx="547">
                  <c:v>7.8810000000000002</c:v>
                </c:pt>
                <c:pt idx="548">
                  <c:v>7.86</c:v>
                </c:pt>
                <c:pt idx="549">
                  <c:v>7.7530000000000001</c:v>
                </c:pt>
                <c:pt idx="550">
                  <c:v>7.8140000000000001</c:v>
                </c:pt>
                <c:pt idx="551">
                  <c:v>7.9130000000000003</c:v>
                </c:pt>
                <c:pt idx="552">
                  <c:v>7.87</c:v>
                </c:pt>
                <c:pt idx="553">
                  <c:v>7.92</c:v>
                </c:pt>
                <c:pt idx="554">
                  <c:v>7.9619999999999997</c:v>
                </c:pt>
                <c:pt idx="555">
                  <c:v>7.9290000000000003</c:v>
                </c:pt>
                <c:pt idx="556">
                  <c:v>7.8609999999999998</c:v>
                </c:pt>
                <c:pt idx="557">
                  <c:v>7.8849999999999998</c:v>
                </c:pt>
                <c:pt idx="558">
                  <c:v>7.8860000000000001</c:v>
                </c:pt>
                <c:pt idx="559">
                  <c:v>7.907</c:v>
                </c:pt>
                <c:pt idx="560">
                  <c:v>7.84</c:v>
                </c:pt>
                <c:pt idx="561">
                  <c:v>7.8410000000000002</c:v>
                </c:pt>
                <c:pt idx="562">
                  <c:v>7.7370000000000001</c:v>
                </c:pt>
                <c:pt idx="563">
                  <c:v>7.819</c:v>
                </c:pt>
                <c:pt idx="564">
                  <c:v>7.7409999999999997</c:v>
                </c:pt>
                <c:pt idx="565">
                  <c:v>7.7290000000000001</c:v>
                </c:pt>
                <c:pt idx="566">
                  <c:v>7.843</c:v>
                </c:pt>
                <c:pt idx="567">
                  <c:v>7.8789999999999996</c:v>
                </c:pt>
                <c:pt idx="568">
                  <c:v>7.8639999999999999</c:v>
                </c:pt>
                <c:pt idx="569">
                  <c:v>7.8860000000000001</c:v>
                </c:pt>
                <c:pt idx="570">
                  <c:v>7.8650000000000002</c:v>
                </c:pt>
                <c:pt idx="571">
                  <c:v>7.9020000000000001</c:v>
                </c:pt>
                <c:pt idx="572">
                  <c:v>7.8769999999999998</c:v>
                </c:pt>
                <c:pt idx="573">
                  <c:v>7.88</c:v>
                </c:pt>
                <c:pt idx="574">
                  <c:v>7.8540000000000001</c:v>
                </c:pt>
                <c:pt idx="575">
                  <c:v>7.8949999999999996</c:v>
                </c:pt>
                <c:pt idx="576">
                  <c:v>7.8929999999999998</c:v>
                </c:pt>
                <c:pt idx="577">
                  <c:v>7.8440000000000003</c:v>
                </c:pt>
                <c:pt idx="578">
                  <c:v>7.83</c:v>
                </c:pt>
                <c:pt idx="579">
                  <c:v>7.8040000000000003</c:v>
                </c:pt>
                <c:pt idx="580">
                  <c:v>7.7789999999999999</c:v>
                </c:pt>
                <c:pt idx="581">
                  <c:v>7.7809999999999997</c:v>
                </c:pt>
                <c:pt idx="582">
                  <c:v>7.7640000000000002</c:v>
                </c:pt>
                <c:pt idx="583">
                  <c:v>7.7569999999999997</c:v>
                </c:pt>
                <c:pt idx="584">
                  <c:v>7.7229999999999999</c:v>
                </c:pt>
                <c:pt idx="585">
                  <c:v>7.827</c:v>
                </c:pt>
                <c:pt idx="586">
                  <c:v>7.8449999999999998</c:v>
                </c:pt>
                <c:pt idx="587">
                  <c:v>7.8339999999999996</c:v>
                </c:pt>
                <c:pt idx="588">
                  <c:v>7.8209999999999997</c:v>
                </c:pt>
                <c:pt idx="589">
                  <c:v>7.81</c:v>
                </c:pt>
                <c:pt idx="590">
                  <c:v>7.81</c:v>
                </c:pt>
                <c:pt idx="591">
                  <c:v>7.7720000000000002</c:v>
                </c:pt>
                <c:pt idx="592">
                  <c:v>7.649</c:v>
                </c:pt>
                <c:pt idx="593">
                  <c:v>7.6890000000000001</c:v>
                </c:pt>
                <c:pt idx="594">
                  <c:v>7.7169999999999996</c:v>
                </c:pt>
                <c:pt idx="595">
                  <c:v>7.6909999999999998</c:v>
                </c:pt>
                <c:pt idx="596">
                  <c:v>7.6529999999999996</c:v>
                </c:pt>
                <c:pt idx="597">
                  <c:v>7.7510000000000003</c:v>
                </c:pt>
                <c:pt idx="598">
                  <c:v>7.8239999999999998</c:v>
                </c:pt>
                <c:pt idx="599">
                  <c:v>7.8010000000000002</c:v>
                </c:pt>
                <c:pt idx="600">
                  <c:v>7.7770000000000001</c:v>
                </c:pt>
                <c:pt idx="601">
                  <c:v>7.8280000000000003</c:v>
                </c:pt>
                <c:pt idx="602">
                  <c:v>7.85</c:v>
                </c:pt>
                <c:pt idx="603">
                  <c:v>7.806</c:v>
                </c:pt>
                <c:pt idx="604">
                  <c:v>7.8079999999999998</c:v>
                </c:pt>
                <c:pt idx="605">
                  <c:v>7.7990000000000004</c:v>
                </c:pt>
                <c:pt idx="606">
                  <c:v>7.9269999999999996</c:v>
                </c:pt>
                <c:pt idx="607">
                  <c:v>7.9539999999999997</c:v>
                </c:pt>
                <c:pt idx="608">
                  <c:v>8.077</c:v>
                </c:pt>
                <c:pt idx="609">
                  <c:v>8.1229999999999993</c:v>
                </c:pt>
                <c:pt idx="610">
                  <c:v>8.1050000000000004</c:v>
                </c:pt>
                <c:pt idx="611">
                  <c:v>8.1259999999999994</c:v>
                </c:pt>
                <c:pt idx="612">
                  <c:v>8.1649999999999991</c:v>
                </c:pt>
                <c:pt idx="613">
                  <c:v>8.2219999999999995</c:v>
                </c:pt>
                <c:pt idx="614">
                  <c:v>8.2669999999999995</c:v>
                </c:pt>
                <c:pt idx="615">
                  <c:v>8.3160000000000007</c:v>
                </c:pt>
                <c:pt idx="616">
                  <c:v>8.3819999999999997</c:v>
                </c:pt>
                <c:pt idx="617">
                  <c:v>8.3580000000000005</c:v>
                </c:pt>
                <c:pt idx="618">
                  <c:v>8.3149999999999995</c:v>
                </c:pt>
                <c:pt idx="619">
                  <c:v>8.3000000000000007</c:v>
                </c:pt>
                <c:pt idx="620">
                  <c:v>8.3840000000000003</c:v>
                </c:pt>
                <c:pt idx="621">
                  <c:v>8.3670000000000009</c:v>
                </c:pt>
                <c:pt idx="622">
                  <c:v>8.3559999999999999</c:v>
                </c:pt>
                <c:pt idx="623">
                  <c:v>8.3930000000000007</c:v>
                </c:pt>
                <c:pt idx="624">
                  <c:v>8.4550000000000001</c:v>
                </c:pt>
                <c:pt idx="625">
                  <c:v>8.4130000000000003</c:v>
                </c:pt>
                <c:pt idx="626">
                  <c:v>8.3469999999999995</c:v>
                </c:pt>
                <c:pt idx="627">
                  <c:v>8.3719999999999999</c:v>
                </c:pt>
                <c:pt idx="628">
                  <c:v>8.39</c:v>
                </c:pt>
                <c:pt idx="629">
                  <c:v>8.3569999999999993</c:v>
                </c:pt>
                <c:pt idx="630">
                  <c:v>8.3079999999999998</c:v>
                </c:pt>
                <c:pt idx="631">
                  <c:v>8.3089999999999993</c:v>
                </c:pt>
                <c:pt idx="632">
                  <c:v>8.3580000000000005</c:v>
                </c:pt>
                <c:pt idx="633">
                  <c:v>8.3119999999999994</c:v>
                </c:pt>
                <c:pt idx="634">
                  <c:v>8.2189999999999994</c:v>
                </c:pt>
                <c:pt idx="635">
                  <c:v>8.1690000000000005</c:v>
                </c:pt>
                <c:pt idx="636">
                  <c:v>8.1110000000000007</c:v>
                </c:pt>
                <c:pt idx="637">
                  <c:v>8.1300000000000008</c:v>
                </c:pt>
                <c:pt idx="638">
                  <c:v>8.1029999999999998</c:v>
                </c:pt>
                <c:pt idx="639">
                  <c:v>8.1010000000000009</c:v>
                </c:pt>
                <c:pt idx="640">
                  <c:v>8.1020000000000003</c:v>
                </c:pt>
                <c:pt idx="641">
                  <c:v>8.0709999999999997</c:v>
                </c:pt>
                <c:pt idx="642">
                  <c:v>8.0739999999999998</c:v>
                </c:pt>
                <c:pt idx="643">
                  <c:v>8.0229999999999997</c:v>
                </c:pt>
                <c:pt idx="644">
                  <c:v>8.016</c:v>
                </c:pt>
                <c:pt idx="645">
                  <c:v>7.95</c:v>
                </c:pt>
                <c:pt idx="646">
                  <c:v>7.968</c:v>
                </c:pt>
                <c:pt idx="647">
                  <c:v>7.9870000000000001</c:v>
                </c:pt>
                <c:pt idx="648">
                  <c:v>8.0540000000000003</c:v>
                </c:pt>
                <c:pt idx="649">
                  <c:v>8.0640000000000001</c:v>
                </c:pt>
                <c:pt idx="650">
                  <c:v>8.1110000000000007</c:v>
                </c:pt>
                <c:pt idx="651">
                  <c:v>8.0489999999999995</c:v>
                </c:pt>
                <c:pt idx="652">
                  <c:v>8.0459999999999994</c:v>
                </c:pt>
                <c:pt idx="653">
                  <c:v>8.0549999999999997</c:v>
                </c:pt>
                <c:pt idx="654">
                  <c:v>7.9850000000000003</c:v>
                </c:pt>
                <c:pt idx="655">
                  <c:v>7.9870000000000001</c:v>
                </c:pt>
                <c:pt idx="656">
                  <c:v>7.9420000000000002</c:v>
                </c:pt>
                <c:pt idx="657">
                  <c:v>7.9429999999999996</c:v>
                </c:pt>
                <c:pt idx="658">
                  <c:v>7.9290000000000003</c:v>
                </c:pt>
                <c:pt idx="659">
                  <c:v>7.9809999999999999</c:v>
                </c:pt>
                <c:pt idx="660">
                  <c:v>7.9349999999999996</c:v>
                </c:pt>
                <c:pt idx="661">
                  <c:v>7.9550000000000001</c:v>
                </c:pt>
                <c:pt idx="662">
                  <c:v>7.9669999999999996</c:v>
                </c:pt>
                <c:pt idx="663">
                  <c:v>7.984</c:v>
                </c:pt>
                <c:pt idx="664">
                  <c:v>7.9189999999999996</c:v>
                </c:pt>
                <c:pt idx="665">
                  <c:v>8.0009999999999994</c:v>
                </c:pt>
                <c:pt idx="666">
                  <c:v>8.0440000000000005</c:v>
                </c:pt>
                <c:pt idx="667">
                  <c:v>8.0299999999999994</c:v>
                </c:pt>
                <c:pt idx="668">
                  <c:v>8.0350000000000001</c:v>
                </c:pt>
                <c:pt idx="669">
                  <c:v>7.9020000000000001</c:v>
                </c:pt>
                <c:pt idx="670">
                  <c:v>7.89</c:v>
                </c:pt>
                <c:pt idx="671">
                  <c:v>7.9180000000000001</c:v>
                </c:pt>
                <c:pt idx="672">
                  <c:v>7.91</c:v>
                </c:pt>
                <c:pt idx="673">
                  <c:v>7.9080000000000004</c:v>
                </c:pt>
                <c:pt idx="674">
                  <c:v>7.8760000000000003</c:v>
                </c:pt>
                <c:pt idx="675">
                  <c:v>7.8879999999999999</c:v>
                </c:pt>
                <c:pt idx="676">
                  <c:v>7.9029999999999996</c:v>
                </c:pt>
                <c:pt idx="677">
                  <c:v>7.8579999999999997</c:v>
                </c:pt>
                <c:pt idx="678">
                  <c:v>7.8380000000000001</c:v>
                </c:pt>
                <c:pt idx="679">
                  <c:v>7.819</c:v>
                </c:pt>
                <c:pt idx="680">
                  <c:v>7.77</c:v>
                </c:pt>
                <c:pt idx="681">
                  <c:v>7.8090000000000002</c:v>
                </c:pt>
                <c:pt idx="682">
                  <c:v>7.7789999999999999</c:v>
                </c:pt>
                <c:pt idx="683">
                  <c:v>7.7779999999999996</c:v>
                </c:pt>
                <c:pt idx="684">
                  <c:v>7.7430000000000003</c:v>
                </c:pt>
                <c:pt idx="685">
                  <c:v>7.8010000000000002</c:v>
                </c:pt>
                <c:pt idx="686">
                  <c:v>7.79</c:v>
                </c:pt>
                <c:pt idx="687">
                  <c:v>7.8109999999999999</c:v>
                </c:pt>
                <c:pt idx="688">
                  <c:v>7.8280000000000003</c:v>
                </c:pt>
                <c:pt idx="689">
                  <c:v>7.8239999999999998</c:v>
                </c:pt>
                <c:pt idx="690">
                  <c:v>7.7949999999999999</c:v>
                </c:pt>
                <c:pt idx="691">
                  <c:v>7.8129999999999997</c:v>
                </c:pt>
                <c:pt idx="692">
                  <c:v>7.8129999999999997</c:v>
                </c:pt>
                <c:pt idx="693">
                  <c:v>7.774</c:v>
                </c:pt>
                <c:pt idx="694">
                  <c:v>7.7619999999999996</c:v>
                </c:pt>
                <c:pt idx="695">
                  <c:v>7.7619999999999996</c:v>
                </c:pt>
                <c:pt idx="696">
                  <c:v>7.8070000000000004</c:v>
                </c:pt>
                <c:pt idx="697">
                  <c:v>7.8410000000000002</c:v>
                </c:pt>
                <c:pt idx="698">
                  <c:v>7.8319999999999999</c:v>
                </c:pt>
                <c:pt idx="699">
                  <c:v>7.7560000000000002</c:v>
                </c:pt>
                <c:pt idx="700">
                  <c:v>7.6840000000000002</c:v>
                </c:pt>
                <c:pt idx="701">
                  <c:v>7.6840000000000002</c:v>
                </c:pt>
                <c:pt idx="702">
                  <c:v>7.6820000000000004</c:v>
                </c:pt>
                <c:pt idx="703">
                  <c:v>7.7110000000000003</c:v>
                </c:pt>
                <c:pt idx="704">
                  <c:v>7.7359999999999998</c:v>
                </c:pt>
                <c:pt idx="705">
                  <c:v>7.71</c:v>
                </c:pt>
                <c:pt idx="706">
                  <c:v>7.7380000000000004</c:v>
                </c:pt>
                <c:pt idx="707">
                  <c:v>7.7430000000000003</c:v>
                </c:pt>
                <c:pt idx="708">
                  <c:v>7.7030000000000003</c:v>
                </c:pt>
                <c:pt idx="709">
                  <c:v>7.7359999999999998</c:v>
                </c:pt>
                <c:pt idx="710">
                  <c:v>7.72</c:v>
                </c:pt>
                <c:pt idx="711">
                  <c:v>7.726</c:v>
                </c:pt>
                <c:pt idx="712">
                  <c:v>7.7069999999999999</c:v>
                </c:pt>
                <c:pt idx="713">
                  <c:v>7.742</c:v>
                </c:pt>
                <c:pt idx="714">
                  <c:v>7.7270000000000003</c:v>
                </c:pt>
                <c:pt idx="715">
                  <c:v>7.6980000000000004</c:v>
                </c:pt>
                <c:pt idx="716">
                  <c:v>7.6920000000000002</c:v>
                </c:pt>
                <c:pt idx="717">
                  <c:v>7.6669999999999998</c:v>
                </c:pt>
                <c:pt idx="718">
                  <c:v>7.6550000000000002</c:v>
                </c:pt>
                <c:pt idx="719">
                  <c:v>7.6429999999999998</c:v>
                </c:pt>
                <c:pt idx="720">
                  <c:v>7.6219999999999999</c:v>
                </c:pt>
                <c:pt idx="721">
                  <c:v>7.6639999999999997</c:v>
                </c:pt>
                <c:pt idx="722">
                  <c:v>7.6580000000000004</c:v>
                </c:pt>
                <c:pt idx="723">
                  <c:v>7.6929999999999996</c:v>
                </c:pt>
                <c:pt idx="724">
                  <c:v>7.718</c:v>
                </c:pt>
                <c:pt idx="725">
                  <c:v>7.7</c:v>
                </c:pt>
                <c:pt idx="726">
                  <c:v>7.68</c:v>
                </c:pt>
                <c:pt idx="727">
                  <c:v>7.681</c:v>
                </c:pt>
                <c:pt idx="728">
                  <c:v>7.6740000000000004</c:v>
                </c:pt>
                <c:pt idx="729">
                  <c:v>7.6580000000000004</c:v>
                </c:pt>
                <c:pt idx="730">
                  <c:v>7.617</c:v>
                </c:pt>
                <c:pt idx="731">
                  <c:v>7.6390000000000002</c:v>
                </c:pt>
                <c:pt idx="732">
                  <c:v>7.6630000000000003</c:v>
                </c:pt>
                <c:pt idx="733">
                  <c:v>7.6070000000000002</c:v>
                </c:pt>
                <c:pt idx="734">
                  <c:v>7.6289999999999996</c:v>
                </c:pt>
                <c:pt idx="735">
                  <c:v>7.6349999999999998</c:v>
                </c:pt>
                <c:pt idx="736">
                  <c:v>7.6310000000000002</c:v>
                </c:pt>
                <c:pt idx="737">
                  <c:v>7.5949999999999998</c:v>
                </c:pt>
                <c:pt idx="738">
                  <c:v>7.625</c:v>
                </c:pt>
                <c:pt idx="739">
                  <c:v>7.665</c:v>
                </c:pt>
                <c:pt idx="740">
                  <c:v>7.6790000000000003</c:v>
                </c:pt>
                <c:pt idx="741">
                  <c:v>7.72</c:v>
                </c:pt>
                <c:pt idx="742">
                  <c:v>7.7549999999999999</c:v>
                </c:pt>
                <c:pt idx="743">
                  <c:v>7.8179999999999996</c:v>
                </c:pt>
                <c:pt idx="744">
                  <c:v>7.766</c:v>
                </c:pt>
                <c:pt idx="745">
                  <c:v>7.7539999999999996</c:v>
                </c:pt>
                <c:pt idx="746">
                  <c:v>7.8230000000000004</c:v>
                </c:pt>
                <c:pt idx="747">
                  <c:v>7.8540000000000001</c:v>
                </c:pt>
                <c:pt idx="748">
                  <c:v>7.8490000000000002</c:v>
                </c:pt>
                <c:pt idx="749">
                  <c:v>7.843</c:v>
                </c:pt>
                <c:pt idx="750">
                  <c:v>7.7930000000000001</c:v>
                </c:pt>
                <c:pt idx="751">
                  <c:v>7.7859999999999996</c:v>
                </c:pt>
                <c:pt idx="752">
                  <c:v>7.7519999999999998</c:v>
                </c:pt>
                <c:pt idx="753">
                  <c:v>7.75</c:v>
                </c:pt>
                <c:pt idx="754">
                  <c:v>7.7030000000000003</c:v>
                </c:pt>
                <c:pt idx="755">
                  <c:v>7.673</c:v>
                </c:pt>
                <c:pt idx="756">
                  <c:v>7.7110000000000003</c:v>
                </c:pt>
                <c:pt idx="757">
                  <c:v>7.7050000000000001</c:v>
                </c:pt>
                <c:pt idx="758">
                  <c:v>7.7060000000000004</c:v>
                </c:pt>
                <c:pt idx="759">
                  <c:v>7.6580000000000004</c:v>
                </c:pt>
                <c:pt idx="760">
                  <c:v>7.6580000000000004</c:v>
                </c:pt>
                <c:pt idx="761">
                  <c:v>7.6970000000000001</c:v>
                </c:pt>
                <c:pt idx="762">
                  <c:v>7.7130000000000001</c:v>
                </c:pt>
                <c:pt idx="763">
                  <c:v>7.6790000000000003</c:v>
                </c:pt>
                <c:pt idx="764">
                  <c:v>7.6440000000000001</c:v>
                </c:pt>
                <c:pt idx="765">
                  <c:v>7.6189999999999998</c:v>
                </c:pt>
                <c:pt idx="766">
                  <c:v>7.6529999999999996</c:v>
                </c:pt>
                <c:pt idx="767">
                  <c:v>7.6609999999999996</c:v>
                </c:pt>
                <c:pt idx="768">
                  <c:v>7.5970000000000004</c:v>
                </c:pt>
                <c:pt idx="769">
                  <c:v>7.5119999999999996</c:v>
                </c:pt>
                <c:pt idx="770">
                  <c:v>7.516</c:v>
                </c:pt>
                <c:pt idx="771">
                  <c:v>7.556</c:v>
                </c:pt>
                <c:pt idx="772">
                  <c:v>7.5579999999999998</c:v>
                </c:pt>
                <c:pt idx="773">
                  <c:v>7.5460000000000003</c:v>
                </c:pt>
                <c:pt idx="774">
                  <c:v>7.4779999999999998</c:v>
                </c:pt>
                <c:pt idx="775">
                  <c:v>7.4119999999999999</c:v>
                </c:pt>
                <c:pt idx="776">
                  <c:v>7.351</c:v>
                </c:pt>
                <c:pt idx="777">
                  <c:v>7.3230000000000004</c:v>
                </c:pt>
                <c:pt idx="778">
                  <c:v>7.3460000000000001</c:v>
                </c:pt>
                <c:pt idx="779">
                  <c:v>7.25</c:v>
                </c:pt>
                <c:pt idx="780">
                  <c:v>7.1989999999999998</c:v>
                </c:pt>
                <c:pt idx="781">
                  <c:v>7.1890000000000001</c:v>
                </c:pt>
                <c:pt idx="782">
                  <c:v>7.218</c:v>
                </c:pt>
                <c:pt idx="783">
                  <c:v>7.2809999999999997</c:v>
                </c:pt>
                <c:pt idx="784">
                  <c:v>7.3170000000000002</c:v>
                </c:pt>
                <c:pt idx="785">
                  <c:v>7.3019999999999996</c:v>
                </c:pt>
                <c:pt idx="786">
                  <c:v>7.3239999999999998</c:v>
                </c:pt>
                <c:pt idx="787">
                  <c:v>7.1340000000000003</c:v>
                </c:pt>
                <c:pt idx="788">
                  <c:v>7.266</c:v>
                </c:pt>
                <c:pt idx="789">
                  <c:v>7.1470000000000002</c:v>
                </c:pt>
                <c:pt idx="790">
                  <c:v>7.0350000000000001</c:v>
                </c:pt>
                <c:pt idx="791">
                  <c:v>6.9939999999999998</c:v>
                </c:pt>
                <c:pt idx="792">
                  <c:v>7.0380000000000003</c:v>
                </c:pt>
                <c:pt idx="793">
                  <c:v>7.11</c:v>
                </c:pt>
                <c:pt idx="794">
                  <c:v>7.1269999999999998</c:v>
                </c:pt>
                <c:pt idx="795">
                  <c:v>7.23</c:v>
                </c:pt>
                <c:pt idx="796">
                  <c:v>7.202</c:v>
                </c:pt>
                <c:pt idx="797">
                  <c:v>7.1820000000000004</c:v>
                </c:pt>
                <c:pt idx="798">
                  <c:v>7.1180000000000003</c:v>
                </c:pt>
                <c:pt idx="799">
                  <c:v>7.0149999999999997</c:v>
                </c:pt>
                <c:pt idx="800">
                  <c:v>7.0730000000000004</c:v>
                </c:pt>
                <c:pt idx="801">
                  <c:v>7.0869999999999997</c:v>
                </c:pt>
                <c:pt idx="802">
                  <c:v>7.0839999999999996</c:v>
                </c:pt>
                <c:pt idx="803">
                  <c:v>7.1219999999999999</c:v>
                </c:pt>
                <c:pt idx="804">
                  <c:v>7.08</c:v>
                </c:pt>
                <c:pt idx="805">
                  <c:v>7.0659999999999998</c:v>
                </c:pt>
                <c:pt idx="806">
                  <c:v>7.077</c:v>
                </c:pt>
                <c:pt idx="807">
                  <c:v>6.9870000000000001</c:v>
                </c:pt>
                <c:pt idx="808">
                  <c:v>6.8940000000000001</c:v>
                </c:pt>
                <c:pt idx="809">
                  <c:v>6.79</c:v>
                </c:pt>
                <c:pt idx="810">
                  <c:v>6.8710000000000004</c:v>
                </c:pt>
                <c:pt idx="811">
                  <c:v>6.8810000000000002</c:v>
                </c:pt>
                <c:pt idx="812">
                  <c:v>6.931</c:v>
                </c:pt>
                <c:pt idx="813">
                  <c:v>6.9160000000000004</c:v>
                </c:pt>
                <c:pt idx="814">
                  <c:v>6.93</c:v>
                </c:pt>
                <c:pt idx="815">
                  <c:v>6.8650000000000002</c:v>
                </c:pt>
                <c:pt idx="816">
                  <c:v>6.8940000000000001</c:v>
                </c:pt>
                <c:pt idx="817">
                  <c:v>6.9279999999999999</c:v>
                </c:pt>
                <c:pt idx="818">
                  <c:v>6.9779999999999998</c:v>
                </c:pt>
                <c:pt idx="819">
                  <c:v>7.024</c:v>
                </c:pt>
                <c:pt idx="820">
                  <c:v>6.9349999999999996</c:v>
                </c:pt>
                <c:pt idx="821">
                  <c:v>6.9329999999999998</c:v>
                </c:pt>
                <c:pt idx="822">
                  <c:v>6.931</c:v>
                </c:pt>
                <c:pt idx="823">
                  <c:v>6.9580000000000002</c:v>
                </c:pt>
                <c:pt idx="824">
                  <c:v>6.9480000000000004</c:v>
                </c:pt>
                <c:pt idx="825">
                  <c:v>6.8940000000000001</c:v>
                </c:pt>
                <c:pt idx="826">
                  <c:v>6.8579999999999997</c:v>
                </c:pt>
                <c:pt idx="827">
                  <c:v>6.7969999999999997</c:v>
                </c:pt>
                <c:pt idx="828">
                  <c:v>6.7830000000000004</c:v>
                </c:pt>
                <c:pt idx="829">
                  <c:v>6.7270000000000003</c:v>
                </c:pt>
                <c:pt idx="830">
                  <c:v>6.8079999999999998</c:v>
                </c:pt>
                <c:pt idx="831">
                  <c:v>6.8179999999999996</c:v>
                </c:pt>
                <c:pt idx="832">
                  <c:v>6.8159999999999998</c:v>
                </c:pt>
                <c:pt idx="833">
                  <c:v>6.7530000000000001</c:v>
                </c:pt>
                <c:pt idx="834">
                  <c:v>6.7210000000000001</c:v>
                </c:pt>
                <c:pt idx="835">
                  <c:v>6.7610000000000001</c:v>
                </c:pt>
                <c:pt idx="836">
                  <c:v>6.7519999999999998</c:v>
                </c:pt>
                <c:pt idx="837">
                  <c:v>6.7750000000000004</c:v>
                </c:pt>
                <c:pt idx="838">
                  <c:v>6.6950000000000003</c:v>
                </c:pt>
                <c:pt idx="839">
                  <c:v>6.62</c:v>
                </c:pt>
                <c:pt idx="840">
                  <c:v>6.5910000000000002</c:v>
                </c:pt>
                <c:pt idx="841">
                  <c:v>6.641</c:v>
                </c:pt>
                <c:pt idx="842">
                  <c:v>6.5949999999999998</c:v>
                </c:pt>
                <c:pt idx="843">
                  <c:v>6.5739999999999998</c:v>
                </c:pt>
                <c:pt idx="844">
                  <c:v>6.5359999999999996</c:v>
                </c:pt>
                <c:pt idx="845">
                  <c:v>6.6070000000000002</c:v>
                </c:pt>
                <c:pt idx="846">
                  <c:v>6.6429999999999998</c:v>
                </c:pt>
                <c:pt idx="847">
                  <c:v>6.7590000000000003</c:v>
                </c:pt>
                <c:pt idx="848">
                  <c:v>6.742</c:v>
                </c:pt>
                <c:pt idx="849">
                  <c:v>6.7110000000000003</c:v>
                </c:pt>
                <c:pt idx="850">
                  <c:v>6.6509999999999998</c:v>
                </c:pt>
                <c:pt idx="851">
                  <c:v>6.6749999999999998</c:v>
                </c:pt>
                <c:pt idx="852">
                  <c:v>6.6840000000000002</c:v>
                </c:pt>
                <c:pt idx="853">
                  <c:v>6.6710000000000003</c:v>
                </c:pt>
                <c:pt idx="854">
                  <c:v>6.6559999999999997</c:v>
                </c:pt>
                <c:pt idx="855">
                  <c:v>6.702</c:v>
                </c:pt>
                <c:pt idx="856">
                  <c:v>6.6159999999999997</c:v>
                </c:pt>
                <c:pt idx="857">
                  <c:v>6.657</c:v>
                </c:pt>
                <c:pt idx="858">
                  <c:v>6.7869999999999999</c:v>
                </c:pt>
                <c:pt idx="859">
                  <c:v>6.8140000000000001</c:v>
                </c:pt>
                <c:pt idx="860">
                  <c:v>6.8630000000000004</c:v>
                </c:pt>
                <c:pt idx="861">
                  <c:v>6.96</c:v>
                </c:pt>
                <c:pt idx="862">
                  <c:v>6.88</c:v>
                </c:pt>
                <c:pt idx="863">
                  <c:v>6.78</c:v>
                </c:pt>
                <c:pt idx="864">
                  <c:v>6.8630000000000004</c:v>
                </c:pt>
                <c:pt idx="865">
                  <c:v>6.8449999999999998</c:v>
                </c:pt>
                <c:pt idx="866">
                  <c:v>6.7679999999999998</c:v>
                </c:pt>
                <c:pt idx="867">
                  <c:v>6.7670000000000003</c:v>
                </c:pt>
                <c:pt idx="868">
                  <c:v>6.7969999999999997</c:v>
                </c:pt>
                <c:pt idx="869">
                  <c:v>6.7190000000000003</c:v>
                </c:pt>
                <c:pt idx="870">
                  <c:v>6.8250000000000002</c:v>
                </c:pt>
                <c:pt idx="871">
                  <c:v>6.7939999999999996</c:v>
                </c:pt>
                <c:pt idx="872">
                  <c:v>6.7290000000000001</c:v>
                </c:pt>
                <c:pt idx="873">
                  <c:v>6.718</c:v>
                </c:pt>
                <c:pt idx="874">
                  <c:v>6.6529999999999996</c:v>
                </c:pt>
                <c:pt idx="875">
                  <c:v>6.6260000000000003</c:v>
                </c:pt>
                <c:pt idx="876">
                  <c:v>6.625</c:v>
                </c:pt>
                <c:pt idx="877">
                  <c:v>6.625</c:v>
                </c:pt>
                <c:pt idx="878">
                  <c:v>6.5860000000000003</c:v>
                </c:pt>
                <c:pt idx="879">
                  <c:v>6.6749999999999998</c:v>
                </c:pt>
                <c:pt idx="880">
                  <c:v>6.86</c:v>
                </c:pt>
                <c:pt idx="881">
                  <c:v>6.7969999999999997</c:v>
                </c:pt>
                <c:pt idx="882">
                  <c:v>6.8010000000000002</c:v>
                </c:pt>
                <c:pt idx="883">
                  <c:v>6.7569999999999997</c:v>
                </c:pt>
                <c:pt idx="884">
                  <c:v>6.7469999999999999</c:v>
                </c:pt>
                <c:pt idx="885">
                  <c:v>6.7519999999999998</c:v>
                </c:pt>
                <c:pt idx="886">
                  <c:v>6.7460000000000004</c:v>
                </c:pt>
                <c:pt idx="887">
                  <c:v>6.7380000000000004</c:v>
                </c:pt>
                <c:pt idx="888">
                  <c:v>6.7249999999999996</c:v>
                </c:pt>
                <c:pt idx="889">
                  <c:v>6.8</c:v>
                </c:pt>
                <c:pt idx="890">
                  <c:v>6.7889999999999997</c:v>
                </c:pt>
                <c:pt idx="891">
                  <c:v>6.7869999999999999</c:v>
                </c:pt>
                <c:pt idx="892">
                  <c:v>6.7919999999999998</c:v>
                </c:pt>
                <c:pt idx="893">
                  <c:v>6.7830000000000004</c:v>
                </c:pt>
                <c:pt idx="894">
                  <c:v>6.7279999999999998</c:v>
                </c:pt>
                <c:pt idx="895">
                  <c:v>6.69</c:v>
                </c:pt>
                <c:pt idx="896">
                  <c:v>6.6559999999999997</c:v>
                </c:pt>
                <c:pt idx="897">
                  <c:v>6.5839999999999996</c:v>
                </c:pt>
                <c:pt idx="898">
                  <c:v>6.5780000000000003</c:v>
                </c:pt>
                <c:pt idx="899">
                  <c:v>6.6139999999999999</c:v>
                </c:pt>
                <c:pt idx="900">
                  <c:v>6.66</c:v>
                </c:pt>
                <c:pt idx="901">
                  <c:v>6.61</c:v>
                </c:pt>
                <c:pt idx="902">
                  <c:v>6.5659999999999998</c:v>
                </c:pt>
                <c:pt idx="903">
                  <c:v>6.5659999999999998</c:v>
                </c:pt>
                <c:pt idx="904">
                  <c:v>6.52</c:v>
                </c:pt>
                <c:pt idx="905">
                  <c:v>6.5129999999999999</c:v>
                </c:pt>
                <c:pt idx="906">
                  <c:v>6.5229999999999997</c:v>
                </c:pt>
                <c:pt idx="907">
                  <c:v>6.524</c:v>
                </c:pt>
                <c:pt idx="908">
                  <c:v>6.5110000000000001</c:v>
                </c:pt>
                <c:pt idx="909">
                  <c:v>6.4960000000000004</c:v>
                </c:pt>
                <c:pt idx="910">
                  <c:v>6.43</c:v>
                </c:pt>
                <c:pt idx="911">
                  <c:v>6.4450000000000003</c:v>
                </c:pt>
                <c:pt idx="912">
                  <c:v>6.5170000000000003</c:v>
                </c:pt>
                <c:pt idx="913">
                  <c:v>6.5570000000000004</c:v>
                </c:pt>
                <c:pt idx="914">
                  <c:v>6.65</c:v>
                </c:pt>
                <c:pt idx="915">
                  <c:v>6.6980000000000004</c:v>
                </c:pt>
                <c:pt idx="916">
                  <c:v>6.7439999999999998</c:v>
                </c:pt>
                <c:pt idx="917">
                  <c:v>6.6749999999999998</c:v>
                </c:pt>
                <c:pt idx="918">
                  <c:v>6.6909999999999998</c:v>
                </c:pt>
                <c:pt idx="919">
                  <c:v>6.69</c:v>
                </c:pt>
                <c:pt idx="920">
                  <c:v>6.7450000000000001</c:v>
                </c:pt>
                <c:pt idx="921">
                  <c:v>6.6849999999999996</c:v>
                </c:pt>
                <c:pt idx="922">
                  <c:v>6.6550000000000002</c:v>
                </c:pt>
                <c:pt idx="923">
                  <c:v>6.6029999999999998</c:v>
                </c:pt>
                <c:pt idx="924">
                  <c:v>6.6070000000000002</c:v>
                </c:pt>
                <c:pt idx="925">
                  <c:v>6.5750000000000002</c:v>
                </c:pt>
                <c:pt idx="926">
                  <c:v>6.5839999999999996</c:v>
                </c:pt>
                <c:pt idx="927">
                  <c:v>6.5170000000000003</c:v>
                </c:pt>
                <c:pt idx="928">
                  <c:v>6.5229999999999997</c:v>
                </c:pt>
                <c:pt idx="929">
                  <c:v>6.42</c:v>
                </c:pt>
                <c:pt idx="930">
                  <c:v>6.4349999999999996</c:v>
                </c:pt>
                <c:pt idx="931">
                  <c:v>6.4249999999999998</c:v>
                </c:pt>
                <c:pt idx="932">
                  <c:v>6.4029999999999996</c:v>
                </c:pt>
                <c:pt idx="933">
                  <c:v>6.38</c:v>
                </c:pt>
                <c:pt idx="934">
                  <c:v>6.44</c:v>
                </c:pt>
                <c:pt idx="935">
                  <c:v>6.415</c:v>
                </c:pt>
                <c:pt idx="936">
                  <c:v>6.3559999999999999</c:v>
                </c:pt>
                <c:pt idx="937">
                  <c:v>6.319</c:v>
                </c:pt>
                <c:pt idx="938">
                  <c:v>6.3070000000000004</c:v>
                </c:pt>
                <c:pt idx="939">
                  <c:v>6.3209999999999997</c:v>
                </c:pt>
                <c:pt idx="940">
                  <c:v>6.3819999999999997</c:v>
                </c:pt>
                <c:pt idx="941">
                  <c:v>6.399</c:v>
                </c:pt>
                <c:pt idx="942">
                  <c:v>6.3849999999999998</c:v>
                </c:pt>
                <c:pt idx="943">
                  <c:v>6.39</c:v>
                </c:pt>
                <c:pt idx="944">
                  <c:v>6.2869999999999999</c:v>
                </c:pt>
                <c:pt idx="945">
                  <c:v>6.3140000000000001</c:v>
                </c:pt>
                <c:pt idx="946">
                  <c:v>6.2779999999999996</c:v>
                </c:pt>
                <c:pt idx="947">
                  <c:v>6.2510000000000003</c:v>
                </c:pt>
                <c:pt idx="948">
                  <c:v>6.2709999999999999</c:v>
                </c:pt>
                <c:pt idx="949">
                  <c:v>6.3079999999999998</c:v>
                </c:pt>
                <c:pt idx="950">
                  <c:v>6.2729999999999997</c:v>
                </c:pt>
                <c:pt idx="951">
                  <c:v>6.202</c:v>
                </c:pt>
                <c:pt idx="952">
                  <c:v>6.274</c:v>
                </c:pt>
                <c:pt idx="953">
                  <c:v>6.2560000000000002</c:v>
                </c:pt>
                <c:pt idx="954">
                  <c:v>6.2720000000000002</c:v>
                </c:pt>
                <c:pt idx="955">
                  <c:v>6.242</c:v>
                </c:pt>
                <c:pt idx="956">
                  <c:v>6.2709999999999999</c:v>
                </c:pt>
                <c:pt idx="957">
                  <c:v>6.2830000000000004</c:v>
                </c:pt>
                <c:pt idx="958">
                  <c:v>6.202</c:v>
                </c:pt>
                <c:pt idx="959">
                  <c:v>6.1470000000000002</c:v>
                </c:pt>
                <c:pt idx="960">
                  <c:v>6.1319999999999997</c:v>
                </c:pt>
                <c:pt idx="961">
                  <c:v>6.21</c:v>
                </c:pt>
                <c:pt idx="962">
                  <c:v>6.2030000000000003</c:v>
                </c:pt>
                <c:pt idx="963">
                  <c:v>6.3559999999999999</c:v>
                </c:pt>
                <c:pt idx="964">
                  <c:v>6.3310000000000004</c:v>
                </c:pt>
                <c:pt idx="965">
                  <c:v>6.23</c:v>
                </c:pt>
                <c:pt idx="966">
                  <c:v>6.1719999999999997</c:v>
                </c:pt>
                <c:pt idx="967">
                  <c:v>6.2069999999999999</c:v>
                </c:pt>
                <c:pt idx="968">
                  <c:v>6.0330000000000004</c:v>
                </c:pt>
                <c:pt idx="969">
                  <c:v>6.0990000000000002</c:v>
                </c:pt>
                <c:pt idx="970">
                  <c:v>6.2160000000000002</c:v>
                </c:pt>
                <c:pt idx="971">
                  <c:v>6.1</c:v>
                </c:pt>
                <c:pt idx="972">
                  <c:v>6.1689999999999996</c:v>
                </c:pt>
                <c:pt idx="973">
                  <c:v>6.1719999999999997</c:v>
                </c:pt>
                <c:pt idx="974">
                  <c:v>6.2</c:v>
                </c:pt>
                <c:pt idx="975">
                  <c:v>6.1710000000000003</c:v>
                </c:pt>
                <c:pt idx="976">
                  <c:v>6.1130000000000004</c:v>
                </c:pt>
                <c:pt idx="977">
                  <c:v>6.069</c:v>
                </c:pt>
                <c:pt idx="978">
                  <c:v>6.0629999999999997</c:v>
                </c:pt>
                <c:pt idx="979">
                  <c:v>6.085</c:v>
                </c:pt>
                <c:pt idx="980">
                  <c:v>6.0579999999999998</c:v>
                </c:pt>
                <c:pt idx="981">
                  <c:v>6.0179999999999998</c:v>
                </c:pt>
                <c:pt idx="982">
                  <c:v>6.0019999999999998</c:v>
                </c:pt>
                <c:pt idx="983">
                  <c:v>5.9930000000000003</c:v>
                </c:pt>
                <c:pt idx="984">
                  <c:v>5.9779999999999998</c:v>
                </c:pt>
                <c:pt idx="985">
                  <c:v>5.9749999999999996</c:v>
                </c:pt>
                <c:pt idx="986">
                  <c:v>6.0410000000000004</c:v>
                </c:pt>
                <c:pt idx="987">
                  <c:v>6.0540000000000003</c:v>
                </c:pt>
                <c:pt idx="988">
                  <c:v>6.1189999999999998</c:v>
                </c:pt>
                <c:pt idx="989">
                  <c:v>6.0880000000000001</c:v>
                </c:pt>
                <c:pt idx="990">
                  <c:v>6.0460000000000003</c:v>
                </c:pt>
                <c:pt idx="991">
                  <c:v>6.016</c:v>
                </c:pt>
                <c:pt idx="992">
                  <c:v>5.9989999999999997</c:v>
                </c:pt>
                <c:pt idx="993">
                  <c:v>6.0039999999999996</c:v>
                </c:pt>
                <c:pt idx="994">
                  <c:v>6.0279999999999996</c:v>
                </c:pt>
                <c:pt idx="995">
                  <c:v>6.0339999999999998</c:v>
                </c:pt>
                <c:pt idx="996">
                  <c:v>6.05</c:v>
                </c:pt>
                <c:pt idx="997">
                  <c:v>5.9989999999999997</c:v>
                </c:pt>
                <c:pt idx="998">
                  <c:v>5.9480000000000004</c:v>
                </c:pt>
                <c:pt idx="999">
                  <c:v>5.9489999999999998</c:v>
                </c:pt>
                <c:pt idx="1000">
                  <c:v>5.9050000000000002</c:v>
                </c:pt>
                <c:pt idx="1001">
                  <c:v>5.8680000000000003</c:v>
                </c:pt>
                <c:pt idx="1002">
                  <c:v>5.8330000000000002</c:v>
                </c:pt>
                <c:pt idx="1003">
                  <c:v>5.8129999999999997</c:v>
                </c:pt>
                <c:pt idx="1004">
                  <c:v>5.91</c:v>
                </c:pt>
                <c:pt idx="1005">
                  <c:v>5.8620000000000001</c:v>
                </c:pt>
                <c:pt idx="1006">
                  <c:v>5.8140000000000001</c:v>
                </c:pt>
                <c:pt idx="1007">
                  <c:v>5.7430000000000003</c:v>
                </c:pt>
                <c:pt idx="1008">
                  <c:v>5.8140000000000001</c:v>
                </c:pt>
                <c:pt idx="1009">
                  <c:v>5.83</c:v>
                </c:pt>
                <c:pt idx="1010">
                  <c:v>5.827</c:v>
                </c:pt>
                <c:pt idx="1011">
                  <c:v>5.8730000000000002</c:v>
                </c:pt>
                <c:pt idx="1012">
                  <c:v>5.9740000000000002</c:v>
                </c:pt>
                <c:pt idx="1013">
                  <c:v>6.1660000000000004</c:v>
                </c:pt>
                <c:pt idx="1014">
                  <c:v>6.2889999999999997</c:v>
                </c:pt>
                <c:pt idx="1015">
                  <c:v>6.1429999999999998</c:v>
                </c:pt>
                <c:pt idx="1016">
                  <c:v>6.2190000000000003</c:v>
                </c:pt>
                <c:pt idx="1017">
                  <c:v>6.3</c:v>
                </c:pt>
                <c:pt idx="1018">
                  <c:v>6.3</c:v>
                </c:pt>
                <c:pt idx="1019">
                  <c:v>6.3449999999999998</c:v>
                </c:pt>
                <c:pt idx="1020">
                  <c:v>6.3360000000000003</c:v>
                </c:pt>
                <c:pt idx="1021">
                  <c:v>6.2329999999999997</c:v>
                </c:pt>
                <c:pt idx="1022">
                  <c:v>6.24</c:v>
                </c:pt>
                <c:pt idx="1023">
                  <c:v>6.0549999999999997</c:v>
                </c:pt>
                <c:pt idx="1024">
                  <c:v>6.0759999999999996</c:v>
                </c:pt>
                <c:pt idx="1025">
                  <c:v>6.0659999999999998</c:v>
                </c:pt>
                <c:pt idx="1026">
                  <c:v>6.0149999999999997</c:v>
                </c:pt>
                <c:pt idx="1027">
                  <c:v>6.2320000000000002</c:v>
                </c:pt>
                <c:pt idx="1028">
                  <c:v>6.3010000000000002</c:v>
                </c:pt>
                <c:pt idx="1029">
                  <c:v>6.399</c:v>
                </c:pt>
                <c:pt idx="1030">
                  <c:v>6.3620000000000001</c:v>
                </c:pt>
                <c:pt idx="1031">
                  <c:v>6.3179999999999996</c:v>
                </c:pt>
                <c:pt idx="1032">
                  <c:v>6.2460000000000004</c:v>
                </c:pt>
                <c:pt idx="1033">
                  <c:v>6.3710000000000004</c:v>
                </c:pt>
                <c:pt idx="1034">
                  <c:v>6.4349999999999996</c:v>
                </c:pt>
                <c:pt idx="1035">
                  <c:v>6.4640000000000004</c:v>
                </c:pt>
                <c:pt idx="1036">
                  <c:v>6.3869999999999996</c:v>
                </c:pt>
                <c:pt idx="1037">
                  <c:v>6.3230000000000004</c:v>
                </c:pt>
                <c:pt idx="1038">
                  <c:v>6.3369999999999997</c:v>
                </c:pt>
                <c:pt idx="1039">
                  <c:v>6.351</c:v>
                </c:pt>
                <c:pt idx="1040">
                  <c:v>6.3849999999999998</c:v>
                </c:pt>
                <c:pt idx="1041">
                  <c:v>6.4320000000000004</c:v>
                </c:pt>
                <c:pt idx="1042">
                  <c:v>6.343</c:v>
                </c:pt>
                <c:pt idx="1043">
                  <c:v>6.35</c:v>
                </c:pt>
                <c:pt idx="1044">
                  <c:v>6.2670000000000003</c:v>
                </c:pt>
                <c:pt idx="1045">
                  <c:v>6.3769999999999998</c:v>
                </c:pt>
                <c:pt idx="1046">
                  <c:v>6.3390000000000004</c:v>
                </c:pt>
                <c:pt idx="1047">
                  <c:v>6.335</c:v>
                </c:pt>
                <c:pt idx="1048">
                  <c:v>6.2380000000000004</c:v>
                </c:pt>
                <c:pt idx="1049">
                  <c:v>6.2619999999999996</c:v>
                </c:pt>
                <c:pt idx="1050">
                  <c:v>6.24</c:v>
                </c:pt>
                <c:pt idx="1051">
                  <c:v>6.1470000000000002</c:v>
                </c:pt>
                <c:pt idx="1052">
                  <c:v>6.0439999999999996</c:v>
                </c:pt>
                <c:pt idx="1053">
                  <c:v>6.05</c:v>
                </c:pt>
                <c:pt idx="1054">
                  <c:v>6.0170000000000003</c:v>
                </c:pt>
                <c:pt idx="1055">
                  <c:v>6.0439999999999996</c:v>
                </c:pt>
                <c:pt idx="1056">
                  <c:v>6.1429999999999998</c:v>
                </c:pt>
                <c:pt idx="1057">
                  <c:v>6.0860000000000003</c:v>
                </c:pt>
                <c:pt idx="1058">
                  <c:v>6.0819999999999999</c:v>
                </c:pt>
                <c:pt idx="1059">
                  <c:v>6.101</c:v>
                </c:pt>
                <c:pt idx="1060">
                  <c:v>6.1870000000000003</c:v>
                </c:pt>
                <c:pt idx="1061">
                  <c:v>6.1959999999999997</c:v>
                </c:pt>
                <c:pt idx="1062">
                  <c:v>6.2210000000000001</c:v>
                </c:pt>
                <c:pt idx="1063">
                  <c:v>6.218</c:v>
                </c:pt>
                <c:pt idx="1064">
                  <c:v>6.1280000000000001</c:v>
                </c:pt>
                <c:pt idx="1065">
                  <c:v>6.2119999999999997</c:v>
                </c:pt>
                <c:pt idx="1066">
                  <c:v>6.3120000000000003</c:v>
                </c:pt>
                <c:pt idx="1067">
                  <c:v>6.2450000000000001</c:v>
                </c:pt>
                <c:pt idx="1068">
                  <c:v>6.2190000000000003</c:v>
                </c:pt>
                <c:pt idx="1069">
                  <c:v>6.2880000000000003</c:v>
                </c:pt>
                <c:pt idx="1070">
                  <c:v>6.3390000000000004</c:v>
                </c:pt>
                <c:pt idx="1071">
                  <c:v>6.3579999999999997</c:v>
                </c:pt>
                <c:pt idx="1072">
                  <c:v>6.2709999999999999</c:v>
                </c:pt>
                <c:pt idx="1073">
                  <c:v>6.3019999999999996</c:v>
                </c:pt>
                <c:pt idx="1074">
                  <c:v>6.3529999999999998</c:v>
                </c:pt>
                <c:pt idx="1075">
                  <c:v>6.3780000000000001</c:v>
                </c:pt>
                <c:pt idx="1076">
                  <c:v>6.3330000000000002</c:v>
                </c:pt>
                <c:pt idx="1077">
                  <c:v>6.2649999999999997</c:v>
                </c:pt>
                <c:pt idx="1078">
                  <c:v>6.2619999999999996</c:v>
                </c:pt>
                <c:pt idx="1079">
                  <c:v>6.2969999999999997</c:v>
                </c:pt>
                <c:pt idx="1080">
                  <c:v>6.3070000000000004</c:v>
                </c:pt>
                <c:pt idx="1081">
                  <c:v>6.2939999999999996</c:v>
                </c:pt>
                <c:pt idx="1082">
                  <c:v>6.2610000000000001</c:v>
                </c:pt>
                <c:pt idx="1083">
                  <c:v>6.2629999999999999</c:v>
                </c:pt>
                <c:pt idx="1084">
                  <c:v>6.3029999999999999</c:v>
                </c:pt>
                <c:pt idx="1085">
                  <c:v>6.2130000000000001</c:v>
                </c:pt>
                <c:pt idx="1086">
                  <c:v>6.2770000000000001</c:v>
                </c:pt>
                <c:pt idx="1087">
                  <c:v>6.3630000000000004</c:v>
                </c:pt>
                <c:pt idx="1088">
                  <c:v>6.3789999999999996</c:v>
                </c:pt>
                <c:pt idx="1089">
                  <c:v>6.3769999999999998</c:v>
                </c:pt>
                <c:pt idx="1090">
                  <c:v>6.3929999999999998</c:v>
                </c:pt>
                <c:pt idx="1091">
                  <c:v>6.5289999999999999</c:v>
                </c:pt>
                <c:pt idx="1092">
                  <c:v>6.6210000000000004</c:v>
                </c:pt>
                <c:pt idx="1093">
                  <c:v>6.6130000000000004</c:v>
                </c:pt>
                <c:pt idx="1094">
                  <c:v>6.5979999999999999</c:v>
                </c:pt>
                <c:pt idx="1095">
                  <c:v>6.56</c:v>
                </c:pt>
                <c:pt idx="1096">
                  <c:v>6.6849999999999996</c:v>
                </c:pt>
                <c:pt idx="1097">
                  <c:v>6.6340000000000003</c:v>
                </c:pt>
                <c:pt idx="1098">
                  <c:v>6.609</c:v>
                </c:pt>
                <c:pt idx="1099">
                  <c:v>6.617</c:v>
                </c:pt>
                <c:pt idx="1100">
                  <c:v>6.6870000000000003</c:v>
                </c:pt>
                <c:pt idx="1101">
                  <c:v>6.6749999999999998</c:v>
                </c:pt>
                <c:pt idx="1102">
                  <c:v>6.6909999999999998</c:v>
                </c:pt>
                <c:pt idx="1103">
                  <c:v>6.7039999999999997</c:v>
                </c:pt>
                <c:pt idx="1104">
                  <c:v>6.6449999999999996</c:v>
                </c:pt>
                <c:pt idx="1105">
                  <c:v>6.6440000000000001</c:v>
                </c:pt>
                <c:pt idx="1106">
                  <c:v>6.7030000000000003</c:v>
                </c:pt>
                <c:pt idx="1107">
                  <c:v>6.7560000000000002</c:v>
                </c:pt>
                <c:pt idx="1108">
                  <c:v>6.76</c:v>
                </c:pt>
                <c:pt idx="1109">
                  <c:v>6.6829999999999998</c:v>
                </c:pt>
                <c:pt idx="1110">
                  <c:v>6.6029999999999998</c:v>
                </c:pt>
                <c:pt idx="1111">
                  <c:v>6.6120000000000001</c:v>
                </c:pt>
                <c:pt idx="1112">
                  <c:v>6.5469999999999997</c:v>
                </c:pt>
                <c:pt idx="1113">
                  <c:v>6.5730000000000004</c:v>
                </c:pt>
                <c:pt idx="1114">
                  <c:v>6.5419999999999998</c:v>
                </c:pt>
                <c:pt idx="1115">
                  <c:v>6.5549999999999997</c:v>
                </c:pt>
                <c:pt idx="1116">
                  <c:v>6.5540000000000003</c:v>
                </c:pt>
                <c:pt idx="1117">
                  <c:v>6.5049999999999999</c:v>
                </c:pt>
                <c:pt idx="1118">
                  <c:v>6.4669999999999996</c:v>
                </c:pt>
                <c:pt idx="1119">
                  <c:v>6.5049999999999999</c:v>
                </c:pt>
                <c:pt idx="1120">
                  <c:v>6.51</c:v>
                </c:pt>
                <c:pt idx="1121">
                  <c:v>6.4729999999999999</c:v>
                </c:pt>
                <c:pt idx="1122">
                  <c:v>6.4660000000000002</c:v>
                </c:pt>
                <c:pt idx="1123">
                  <c:v>6.4880000000000004</c:v>
                </c:pt>
                <c:pt idx="1124">
                  <c:v>6.5179999999999998</c:v>
                </c:pt>
                <c:pt idx="1125">
                  <c:v>6.4489999999999998</c:v>
                </c:pt>
                <c:pt idx="1126">
                  <c:v>6.4560000000000004</c:v>
                </c:pt>
                <c:pt idx="1127">
                  <c:v>6.4390000000000001</c:v>
                </c:pt>
                <c:pt idx="1128">
                  <c:v>6.516</c:v>
                </c:pt>
                <c:pt idx="1129">
                  <c:v>6.5570000000000004</c:v>
                </c:pt>
                <c:pt idx="1130">
                  <c:v>6.5460000000000003</c:v>
                </c:pt>
                <c:pt idx="1131">
                  <c:v>6.5910000000000002</c:v>
                </c:pt>
                <c:pt idx="1132">
                  <c:v>6.5179999999999998</c:v>
                </c:pt>
                <c:pt idx="1133">
                  <c:v>6.5419999999999998</c:v>
                </c:pt>
                <c:pt idx="1134">
                  <c:v>6.5339999999999998</c:v>
                </c:pt>
                <c:pt idx="1135">
                  <c:v>6.64</c:v>
                </c:pt>
                <c:pt idx="1136">
                  <c:v>6.6020000000000003</c:v>
                </c:pt>
                <c:pt idx="1137">
                  <c:v>6.54</c:v>
                </c:pt>
                <c:pt idx="1138">
                  <c:v>6.6189999999999998</c:v>
                </c:pt>
                <c:pt idx="1139">
                  <c:v>6.702</c:v>
                </c:pt>
                <c:pt idx="1140">
                  <c:v>6.6420000000000003</c:v>
                </c:pt>
                <c:pt idx="1141">
                  <c:v>6.5819999999999999</c:v>
                </c:pt>
                <c:pt idx="1142">
                  <c:v>6.6449999999999996</c:v>
                </c:pt>
                <c:pt idx="1143">
                  <c:v>6.5819999999999999</c:v>
                </c:pt>
                <c:pt idx="1144">
                  <c:v>6.5259999999999998</c:v>
                </c:pt>
                <c:pt idx="1145">
                  <c:v>6.4820000000000002</c:v>
                </c:pt>
                <c:pt idx="1146">
                  <c:v>6.508</c:v>
                </c:pt>
                <c:pt idx="1147">
                  <c:v>6.4930000000000003</c:v>
                </c:pt>
                <c:pt idx="1148">
                  <c:v>6.492</c:v>
                </c:pt>
                <c:pt idx="1149">
                  <c:v>6.47</c:v>
                </c:pt>
                <c:pt idx="1150">
                  <c:v>6.4059999999999997</c:v>
                </c:pt>
                <c:pt idx="1151">
                  <c:v>6.3680000000000003</c:v>
                </c:pt>
                <c:pt idx="1152">
                  <c:v>6.2270000000000003</c:v>
                </c:pt>
                <c:pt idx="1153">
                  <c:v>6.2080000000000002</c:v>
                </c:pt>
                <c:pt idx="1154">
                  <c:v>6.1680000000000001</c:v>
                </c:pt>
                <c:pt idx="1155">
                  <c:v>6.1879999999999997</c:v>
                </c:pt>
                <c:pt idx="1156">
                  <c:v>6.1609999999999996</c:v>
                </c:pt>
                <c:pt idx="1157">
                  <c:v>6.2220000000000004</c:v>
                </c:pt>
                <c:pt idx="1158">
                  <c:v>6.2119999999999997</c:v>
                </c:pt>
                <c:pt idx="1159">
                  <c:v>6.1790000000000003</c:v>
                </c:pt>
                <c:pt idx="1160">
                  <c:v>6.165</c:v>
                </c:pt>
                <c:pt idx="1161">
                  <c:v>6.12</c:v>
                </c:pt>
                <c:pt idx="1162">
                  <c:v>6.04</c:v>
                </c:pt>
                <c:pt idx="1163">
                  <c:v>6.0709999999999997</c:v>
                </c:pt>
                <c:pt idx="1164">
                  <c:v>6.0609999999999999</c:v>
                </c:pt>
                <c:pt idx="1165">
                  <c:v>5.968</c:v>
                </c:pt>
                <c:pt idx="1166">
                  <c:v>6.0810000000000004</c:v>
                </c:pt>
                <c:pt idx="1167">
                  <c:v>6.0259999999999998</c:v>
                </c:pt>
                <c:pt idx="1168">
                  <c:v>6.13</c:v>
                </c:pt>
                <c:pt idx="1169">
                  <c:v>6.1150000000000002</c:v>
                </c:pt>
                <c:pt idx="1170">
                  <c:v>6.0979999999999999</c:v>
                </c:pt>
                <c:pt idx="1171">
                  <c:v>6.1859999999999999</c:v>
                </c:pt>
                <c:pt idx="1172">
                  <c:v>6.2320000000000002</c:v>
                </c:pt>
                <c:pt idx="1173">
                  <c:v>6.2439999999999998</c:v>
                </c:pt>
                <c:pt idx="1174">
                  <c:v>6.2030000000000003</c:v>
                </c:pt>
                <c:pt idx="1175">
                  <c:v>6.1779999999999999</c:v>
                </c:pt>
                <c:pt idx="1176">
                  <c:v>6.1820000000000004</c:v>
                </c:pt>
                <c:pt idx="1177">
                  <c:v>6.1820000000000004</c:v>
                </c:pt>
                <c:pt idx="1178">
                  <c:v>6.2809999999999997</c:v>
                </c:pt>
                <c:pt idx="1179">
                  <c:v>6.2229999999999999</c:v>
                </c:pt>
                <c:pt idx="1180">
                  <c:v>6.1379999999999999</c:v>
                </c:pt>
                <c:pt idx="1181">
                  <c:v>6.04</c:v>
                </c:pt>
                <c:pt idx="1182">
                  <c:v>6.06</c:v>
                </c:pt>
                <c:pt idx="1183">
                  <c:v>6.0350000000000001</c:v>
                </c:pt>
                <c:pt idx="1184">
                  <c:v>6.0739999999999998</c:v>
                </c:pt>
                <c:pt idx="1185">
                  <c:v>6.1749999999999998</c:v>
                </c:pt>
                <c:pt idx="1186">
                  <c:v>6.1520000000000001</c:v>
                </c:pt>
                <c:pt idx="1187">
                  <c:v>6.0750000000000002</c:v>
                </c:pt>
                <c:pt idx="1188">
                  <c:v>6.0759999999999996</c:v>
                </c:pt>
                <c:pt idx="1189">
                  <c:v>6.0209999999999999</c:v>
                </c:pt>
                <c:pt idx="1190">
                  <c:v>6.0449999999999999</c:v>
                </c:pt>
                <c:pt idx="1191">
                  <c:v>6.1779999999999999</c:v>
                </c:pt>
                <c:pt idx="1192">
                  <c:v>6.1470000000000002</c:v>
                </c:pt>
                <c:pt idx="1193">
                  <c:v>6.173</c:v>
                </c:pt>
                <c:pt idx="1194">
                  <c:v>6.35</c:v>
                </c:pt>
                <c:pt idx="1195">
                  <c:v>6.3630000000000004</c:v>
                </c:pt>
                <c:pt idx="1196">
                  <c:v>6.1619999999999999</c:v>
                </c:pt>
                <c:pt idx="1197">
                  <c:v>6.0720000000000001</c:v>
                </c:pt>
                <c:pt idx="1198">
                  <c:v>5.9619999999999997</c:v>
                </c:pt>
                <c:pt idx="1199">
                  <c:v>6.0010000000000003</c:v>
                </c:pt>
                <c:pt idx="1200">
                  <c:v>6.141</c:v>
                </c:pt>
                <c:pt idx="1201">
                  <c:v>6.0389999999999997</c:v>
                </c:pt>
                <c:pt idx="1202">
                  <c:v>6.1280000000000001</c:v>
                </c:pt>
                <c:pt idx="1203">
                  <c:v>6.0620000000000003</c:v>
                </c:pt>
                <c:pt idx="1204">
                  <c:v>6.0449999999999999</c:v>
                </c:pt>
                <c:pt idx="1205">
                  <c:v>5.9779999999999998</c:v>
                </c:pt>
                <c:pt idx="1206">
                  <c:v>5.9770000000000003</c:v>
                </c:pt>
                <c:pt idx="1207">
                  <c:v>6.0309999999999997</c:v>
                </c:pt>
                <c:pt idx="1208">
                  <c:v>6.1340000000000003</c:v>
                </c:pt>
                <c:pt idx="1209">
                  <c:v>6.093</c:v>
                </c:pt>
                <c:pt idx="1210">
                  <c:v>5.9180000000000001</c:v>
                </c:pt>
                <c:pt idx="1211">
                  <c:v>5.9210000000000003</c:v>
                </c:pt>
                <c:pt idx="1212">
                  <c:v>5.992</c:v>
                </c:pt>
                <c:pt idx="1213">
                  <c:v>5.9169999999999998</c:v>
                </c:pt>
                <c:pt idx="1214">
                  <c:v>5.8869999999999996</c:v>
                </c:pt>
                <c:pt idx="1215">
                  <c:v>5.9429999999999996</c:v>
                </c:pt>
                <c:pt idx="1216">
                  <c:v>5.8840000000000003</c:v>
                </c:pt>
                <c:pt idx="1217">
                  <c:v>5.84</c:v>
                </c:pt>
                <c:pt idx="1218">
                  <c:v>5.8259999999999996</c:v>
                </c:pt>
                <c:pt idx="1219">
                  <c:v>5.8520000000000003</c:v>
                </c:pt>
                <c:pt idx="1220">
                  <c:v>5.8410000000000002</c:v>
                </c:pt>
                <c:pt idx="1221">
                  <c:v>5.7249999999999996</c:v>
                </c:pt>
                <c:pt idx="1222">
                  <c:v>5.7229999999999999</c:v>
                </c:pt>
                <c:pt idx="1223">
                  <c:v>5.6749999999999998</c:v>
                </c:pt>
                <c:pt idx="1224">
                  <c:v>5.7960000000000003</c:v>
                </c:pt>
                <c:pt idx="1225">
                  <c:v>5.8129999999999997</c:v>
                </c:pt>
                <c:pt idx="1226">
                  <c:v>5.7649999999999997</c:v>
                </c:pt>
                <c:pt idx="1227">
                  <c:v>5.8460000000000001</c:v>
                </c:pt>
                <c:pt idx="1228">
                  <c:v>5.7329999999999997</c:v>
                </c:pt>
                <c:pt idx="1229">
                  <c:v>5.6760000000000002</c:v>
                </c:pt>
                <c:pt idx="1230">
                  <c:v>5.6340000000000003</c:v>
                </c:pt>
                <c:pt idx="1231">
                  <c:v>5.6120000000000001</c:v>
                </c:pt>
                <c:pt idx="1232">
                  <c:v>5.609</c:v>
                </c:pt>
                <c:pt idx="1233">
                  <c:v>5.5609999999999999</c:v>
                </c:pt>
                <c:pt idx="1234">
                  <c:v>5.5810000000000004</c:v>
                </c:pt>
                <c:pt idx="1235">
                  <c:v>5.5419999999999998</c:v>
                </c:pt>
                <c:pt idx="1236">
                  <c:v>5.5730000000000004</c:v>
                </c:pt>
                <c:pt idx="1237">
                  <c:v>5.649</c:v>
                </c:pt>
                <c:pt idx="1238">
                  <c:v>5.6470000000000002</c:v>
                </c:pt>
                <c:pt idx="1239">
                  <c:v>5.5750000000000002</c:v>
                </c:pt>
                <c:pt idx="1240">
                  <c:v>5.5339999999999998</c:v>
                </c:pt>
                <c:pt idx="1241">
                  <c:v>5.6029999999999998</c:v>
                </c:pt>
                <c:pt idx="1242">
                  <c:v>5.5979999999999999</c:v>
                </c:pt>
                <c:pt idx="1243">
                  <c:v>5.6020000000000003</c:v>
                </c:pt>
                <c:pt idx="1244">
                  <c:v>5.6609999999999996</c:v>
                </c:pt>
                <c:pt idx="1245">
                  <c:v>5.6669999999999998</c:v>
                </c:pt>
                <c:pt idx="1246">
                  <c:v>5.7750000000000004</c:v>
                </c:pt>
                <c:pt idx="1247">
                  <c:v>5.8</c:v>
                </c:pt>
                <c:pt idx="1248">
                  <c:v>5.9039999999999999</c:v>
                </c:pt>
                <c:pt idx="1249">
                  <c:v>5.9429999999999996</c:v>
                </c:pt>
                <c:pt idx="1250">
                  <c:v>5.94</c:v>
                </c:pt>
                <c:pt idx="1251">
                  <c:v>6.0759999999999996</c:v>
                </c:pt>
                <c:pt idx="1252">
                  <c:v>6.125</c:v>
                </c:pt>
                <c:pt idx="1253">
                  <c:v>6.2009999999999996</c:v>
                </c:pt>
                <c:pt idx="1254">
                  <c:v>6.2069999999999999</c:v>
                </c:pt>
                <c:pt idx="1255">
                  <c:v>6.2629999999999999</c:v>
                </c:pt>
                <c:pt idx="1256">
                  <c:v>6.2720000000000002</c:v>
                </c:pt>
                <c:pt idx="1257">
                  <c:v>6.2640000000000002</c:v>
                </c:pt>
                <c:pt idx="1258">
                  <c:v>6.16</c:v>
                </c:pt>
                <c:pt idx="1259">
                  <c:v>6.0860000000000003</c:v>
                </c:pt>
                <c:pt idx="1260">
                  <c:v>6.0170000000000003</c:v>
                </c:pt>
                <c:pt idx="1261">
                  <c:v>5.8739999999999997</c:v>
                </c:pt>
                <c:pt idx="1262">
                  <c:v>5.8810000000000002</c:v>
                </c:pt>
                <c:pt idx="1263">
                  <c:v>5.7759999999999998</c:v>
                </c:pt>
                <c:pt idx="1264">
                  <c:v>5.82</c:v>
                </c:pt>
                <c:pt idx="1265">
                  <c:v>5.8380000000000001</c:v>
                </c:pt>
                <c:pt idx="1266">
                  <c:v>5.8280000000000003</c:v>
                </c:pt>
                <c:pt idx="1267">
                  <c:v>5.7430000000000003</c:v>
                </c:pt>
                <c:pt idx="1268">
                  <c:v>5.6059999999999999</c:v>
                </c:pt>
                <c:pt idx="1269">
                  <c:v>5.5819999999999999</c:v>
                </c:pt>
                <c:pt idx="1270">
                  <c:v>5.58</c:v>
                </c:pt>
                <c:pt idx="1271">
                  <c:v>5.5730000000000004</c:v>
                </c:pt>
                <c:pt idx="1272">
                  <c:v>5.5529999999999999</c:v>
                </c:pt>
                <c:pt idx="1273">
                  <c:v>5.6369999999999996</c:v>
                </c:pt>
                <c:pt idx="1274">
                  <c:v>5.6050000000000004</c:v>
                </c:pt>
                <c:pt idx="1275">
                  <c:v>5.54</c:v>
                </c:pt>
                <c:pt idx="1276">
                  <c:v>5.5010000000000003</c:v>
                </c:pt>
                <c:pt idx="1277">
                  <c:v>5.5609999999999999</c:v>
                </c:pt>
                <c:pt idx="1278">
                  <c:v>5.5759999999999996</c:v>
                </c:pt>
                <c:pt idx="1279">
                  <c:v>5.6</c:v>
                </c:pt>
                <c:pt idx="1280">
                  <c:v>5.5970000000000004</c:v>
                </c:pt>
                <c:pt idx="1281">
                  <c:v>5.5119999999999996</c:v>
                </c:pt>
                <c:pt idx="1282">
                  <c:v>5.6459999999999999</c:v>
                </c:pt>
                <c:pt idx="1283">
                  <c:v>5.6470000000000002</c:v>
                </c:pt>
                <c:pt idx="1284">
                  <c:v>5.6079999999999997</c:v>
                </c:pt>
                <c:pt idx="1285">
                  <c:v>5.6340000000000003</c:v>
                </c:pt>
                <c:pt idx="1286">
                  <c:v>5.5990000000000002</c:v>
                </c:pt>
                <c:pt idx="1287">
                  <c:v>5.6210000000000004</c:v>
                </c:pt>
                <c:pt idx="1288">
                  <c:v>5.577</c:v>
                </c:pt>
                <c:pt idx="1289">
                  <c:v>5.5270000000000001</c:v>
                </c:pt>
                <c:pt idx="1290">
                  <c:v>5.4859999999999998</c:v>
                </c:pt>
                <c:pt idx="1291">
                  <c:v>5.45</c:v>
                </c:pt>
                <c:pt idx="1292">
                  <c:v>5.4569999999999999</c:v>
                </c:pt>
                <c:pt idx="1293">
                  <c:v>5.4039999999999999</c:v>
                </c:pt>
                <c:pt idx="1294">
                  <c:v>5.3940000000000001</c:v>
                </c:pt>
                <c:pt idx="1295">
                  <c:v>5.4329999999999998</c:v>
                </c:pt>
                <c:pt idx="1296">
                  <c:v>5.452</c:v>
                </c:pt>
                <c:pt idx="1297">
                  <c:v>5.399</c:v>
                </c:pt>
                <c:pt idx="1298">
                  <c:v>5.3289999999999997</c:v>
                </c:pt>
                <c:pt idx="1299">
                  <c:v>5.2430000000000003</c:v>
                </c:pt>
                <c:pt idx="1300">
                  <c:v>5.2439999999999998</c:v>
                </c:pt>
                <c:pt idx="1301">
                  <c:v>5.2530000000000001</c:v>
                </c:pt>
                <c:pt idx="1302">
                  <c:v>5.2160000000000002</c:v>
                </c:pt>
                <c:pt idx="1303">
                  <c:v>5.1970000000000001</c:v>
                </c:pt>
                <c:pt idx="1304">
                  <c:v>5.1109999999999998</c:v>
                </c:pt>
                <c:pt idx="1305">
                  <c:v>5.0810000000000004</c:v>
                </c:pt>
                <c:pt idx="1306">
                  <c:v>5.1139999999999999</c:v>
                </c:pt>
                <c:pt idx="1307">
                  <c:v>5.2830000000000004</c:v>
                </c:pt>
                <c:pt idx="1308">
                  <c:v>5.2759999999999998</c:v>
                </c:pt>
                <c:pt idx="1309">
                  <c:v>5.2869999999999999</c:v>
                </c:pt>
                <c:pt idx="1310">
                  <c:v>5.2270000000000003</c:v>
                </c:pt>
                <c:pt idx="1311">
                  <c:v>5.1790000000000003</c:v>
                </c:pt>
                <c:pt idx="1312">
                  <c:v>5.3150000000000004</c:v>
                </c:pt>
                <c:pt idx="1313">
                  <c:v>5.2779999999999996</c:v>
                </c:pt>
                <c:pt idx="1314">
                  <c:v>5.2329999999999997</c:v>
                </c:pt>
                <c:pt idx="1315">
                  <c:v>5.1870000000000003</c:v>
                </c:pt>
                <c:pt idx="1316">
                  <c:v>5.1740000000000004</c:v>
                </c:pt>
                <c:pt idx="1317">
                  <c:v>5.1879999999999997</c:v>
                </c:pt>
                <c:pt idx="1318">
                  <c:v>5.1470000000000002</c:v>
                </c:pt>
                <c:pt idx="1319">
                  <c:v>5.141</c:v>
                </c:pt>
                <c:pt idx="1320">
                  <c:v>5.1139999999999999</c:v>
                </c:pt>
                <c:pt idx="1321">
                  <c:v>5.0709999999999997</c:v>
                </c:pt>
                <c:pt idx="1322">
                  <c:v>5.0860000000000003</c:v>
                </c:pt>
                <c:pt idx="1323">
                  <c:v>5.0469999999999997</c:v>
                </c:pt>
                <c:pt idx="1324">
                  <c:v>5.0910000000000002</c:v>
                </c:pt>
                <c:pt idx="1325">
                  <c:v>5.0940000000000003</c:v>
                </c:pt>
                <c:pt idx="1326">
                  <c:v>5.1459999999999999</c:v>
                </c:pt>
                <c:pt idx="1327">
                  <c:v>5.0940000000000003</c:v>
                </c:pt>
                <c:pt idx="1328">
                  <c:v>5.1029999999999998</c:v>
                </c:pt>
                <c:pt idx="1329">
                  <c:v>5.0999999999999996</c:v>
                </c:pt>
                <c:pt idx="1330">
                  <c:v>5.0410000000000004</c:v>
                </c:pt>
                <c:pt idx="1331">
                  <c:v>5.09</c:v>
                </c:pt>
                <c:pt idx="1332">
                  <c:v>5.0330000000000004</c:v>
                </c:pt>
                <c:pt idx="1333">
                  <c:v>4.9950000000000001</c:v>
                </c:pt>
                <c:pt idx="1334">
                  <c:v>5.0430000000000001</c:v>
                </c:pt>
                <c:pt idx="1335">
                  <c:v>5.016</c:v>
                </c:pt>
                <c:pt idx="1336">
                  <c:v>4.9770000000000003</c:v>
                </c:pt>
                <c:pt idx="1337">
                  <c:v>4.931</c:v>
                </c:pt>
                <c:pt idx="1338">
                  <c:v>4.9960000000000004</c:v>
                </c:pt>
                <c:pt idx="1339">
                  <c:v>4.9829999999999997</c:v>
                </c:pt>
                <c:pt idx="1340">
                  <c:v>4.9850000000000003</c:v>
                </c:pt>
                <c:pt idx="1341">
                  <c:v>4.9210000000000003</c:v>
                </c:pt>
                <c:pt idx="1342">
                  <c:v>4.8860000000000001</c:v>
                </c:pt>
                <c:pt idx="1343">
                  <c:v>4.9160000000000004</c:v>
                </c:pt>
                <c:pt idx="1344">
                  <c:v>4.875</c:v>
                </c:pt>
                <c:pt idx="1345">
                  <c:v>4.8499999999999996</c:v>
                </c:pt>
                <c:pt idx="1346">
                  <c:v>4.8239999999999998</c:v>
                </c:pt>
                <c:pt idx="1347">
                  <c:v>4.8099999999999996</c:v>
                </c:pt>
                <c:pt idx="1348">
                  <c:v>4.7809999999999997</c:v>
                </c:pt>
                <c:pt idx="1349">
                  <c:v>4.734</c:v>
                </c:pt>
                <c:pt idx="1350">
                  <c:v>4.7220000000000004</c:v>
                </c:pt>
                <c:pt idx="1351">
                  <c:v>4.7089999999999996</c:v>
                </c:pt>
                <c:pt idx="1352">
                  <c:v>4.7350000000000003</c:v>
                </c:pt>
                <c:pt idx="1353">
                  <c:v>4.7160000000000002</c:v>
                </c:pt>
                <c:pt idx="1354">
                  <c:v>4.673</c:v>
                </c:pt>
                <c:pt idx="1355">
                  <c:v>4.7050000000000001</c:v>
                </c:pt>
                <c:pt idx="1356">
                  <c:v>4.7359999999999998</c:v>
                </c:pt>
                <c:pt idx="1357">
                  <c:v>4.8499999999999996</c:v>
                </c:pt>
                <c:pt idx="1358">
                  <c:v>4.8220000000000001</c:v>
                </c:pt>
                <c:pt idx="1359">
                  <c:v>4.8899999999999997</c:v>
                </c:pt>
                <c:pt idx="1360">
                  <c:v>4.9550000000000001</c:v>
                </c:pt>
                <c:pt idx="1361">
                  <c:v>4.9969999999999999</c:v>
                </c:pt>
                <c:pt idx="1362">
                  <c:v>5.0190000000000001</c:v>
                </c:pt>
                <c:pt idx="1363">
                  <c:v>5.0750000000000002</c:v>
                </c:pt>
                <c:pt idx="1364">
                  <c:v>4.9640000000000004</c:v>
                </c:pt>
                <c:pt idx="1365">
                  <c:v>4.9560000000000004</c:v>
                </c:pt>
                <c:pt idx="1366">
                  <c:v>4.9160000000000004</c:v>
                </c:pt>
                <c:pt idx="1367">
                  <c:v>4.8840000000000003</c:v>
                </c:pt>
                <c:pt idx="1368">
                  <c:v>4.8360000000000003</c:v>
                </c:pt>
                <c:pt idx="1369">
                  <c:v>4.8029999999999999</c:v>
                </c:pt>
                <c:pt idx="1370">
                  <c:v>4.7859999999999996</c:v>
                </c:pt>
                <c:pt idx="1371">
                  <c:v>4.8609999999999998</c:v>
                </c:pt>
                <c:pt idx="1372">
                  <c:v>4.82</c:v>
                </c:pt>
                <c:pt idx="1373">
                  <c:v>4.8470000000000004</c:v>
                </c:pt>
                <c:pt idx="1374">
                  <c:v>4.8949999999999996</c:v>
                </c:pt>
                <c:pt idx="1375">
                  <c:v>4.8319999999999999</c:v>
                </c:pt>
                <c:pt idx="1376">
                  <c:v>4.798</c:v>
                </c:pt>
                <c:pt idx="1377">
                  <c:v>4.83</c:v>
                </c:pt>
                <c:pt idx="1378">
                  <c:v>4.867</c:v>
                </c:pt>
                <c:pt idx="1379">
                  <c:v>4.8979999999999997</c:v>
                </c:pt>
                <c:pt idx="1380">
                  <c:v>4.835</c:v>
                </c:pt>
                <c:pt idx="1381">
                  <c:v>4.7880000000000003</c:v>
                </c:pt>
                <c:pt idx="1382">
                  <c:v>4.7930000000000001</c:v>
                </c:pt>
                <c:pt idx="1383">
                  <c:v>4.7850000000000001</c:v>
                </c:pt>
                <c:pt idx="1384">
                  <c:v>4.7649999999999997</c:v>
                </c:pt>
                <c:pt idx="1385">
                  <c:v>4.7450000000000001</c:v>
                </c:pt>
                <c:pt idx="1386">
                  <c:v>4.6559999999999997</c:v>
                </c:pt>
                <c:pt idx="1387">
                  <c:v>4.617</c:v>
                </c:pt>
                <c:pt idx="1388">
                  <c:v>4.6239999999999997</c:v>
                </c:pt>
                <c:pt idx="1389">
                  <c:v>4.6390000000000002</c:v>
                </c:pt>
                <c:pt idx="1390">
                  <c:v>4.5780000000000003</c:v>
                </c:pt>
                <c:pt idx="1391">
                  <c:v>4.5510000000000002</c:v>
                </c:pt>
                <c:pt idx="1392">
                  <c:v>4.5830000000000002</c:v>
                </c:pt>
                <c:pt idx="1393">
                  <c:v>4.5469999999999997</c:v>
                </c:pt>
                <c:pt idx="1394">
                  <c:v>4.452</c:v>
                </c:pt>
                <c:pt idx="1395">
                  <c:v>4.367</c:v>
                </c:pt>
                <c:pt idx="1396">
                  <c:v>4.3540000000000001</c:v>
                </c:pt>
                <c:pt idx="1397">
                  <c:v>4.3600000000000003</c:v>
                </c:pt>
                <c:pt idx="1398">
                  <c:v>4.3339999999999996</c:v>
                </c:pt>
                <c:pt idx="1399">
                  <c:v>4.3319999999999999</c:v>
                </c:pt>
                <c:pt idx="1400">
                  <c:v>4.2729999999999997</c:v>
                </c:pt>
                <c:pt idx="1401">
                  <c:v>4.3079999999999998</c:v>
                </c:pt>
                <c:pt idx="1402">
                  <c:v>4.2350000000000003</c:v>
                </c:pt>
                <c:pt idx="1403">
                  <c:v>4.21</c:v>
                </c:pt>
                <c:pt idx="1404">
                  <c:v>4.1500000000000004</c:v>
                </c:pt>
                <c:pt idx="1405">
                  <c:v>4.2030000000000003</c:v>
                </c:pt>
                <c:pt idx="1406">
                  <c:v>4.1550000000000002</c:v>
                </c:pt>
                <c:pt idx="1407">
                  <c:v>4.1449999999999996</c:v>
                </c:pt>
                <c:pt idx="1408">
                  <c:v>4.1399999999999997</c:v>
                </c:pt>
                <c:pt idx="1409">
                  <c:v>4.1589999999999998</c:v>
                </c:pt>
                <c:pt idx="1410">
                  <c:v>4.1680000000000001</c:v>
                </c:pt>
                <c:pt idx="1411">
                  <c:v>4.0979999999999999</c:v>
                </c:pt>
                <c:pt idx="1412">
                  <c:v>4.1059999999999999</c:v>
                </c:pt>
                <c:pt idx="1413">
                  <c:v>4.1360000000000001</c:v>
                </c:pt>
                <c:pt idx="1414">
                  <c:v>4.173</c:v>
                </c:pt>
                <c:pt idx="1415">
                  <c:v>4.0839999999999996</c:v>
                </c:pt>
                <c:pt idx="1416">
                  <c:v>4.0490000000000004</c:v>
                </c:pt>
                <c:pt idx="1417">
                  <c:v>4.0819999999999999</c:v>
                </c:pt>
                <c:pt idx="1418">
                  <c:v>4.09</c:v>
                </c:pt>
                <c:pt idx="1419">
                  <c:v>4.0119999999999996</c:v>
                </c:pt>
                <c:pt idx="1420">
                  <c:v>3.9260000000000002</c:v>
                </c:pt>
                <c:pt idx="1421">
                  <c:v>3.9340000000000002</c:v>
                </c:pt>
                <c:pt idx="1422">
                  <c:v>3.9020000000000001</c:v>
                </c:pt>
                <c:pt idx="1423">
                  <c:v>3.8479999999999999</c:v>
                </c:pt>
                <c:pt idx="1424">
                  <c:v>3.895</c:v>
                </c:pt>
                <c:pt idx="1425">
                  <c:v>3.9660000000000002</c:v>
                </c:pt>
                <c:pt idx="1426">
                  <c:v>4.0250000000000004</c:v>
                </c:pt>
                <c:pt idx="1427">
                  <c:v>3.99</c:v>
                </c:pt>
                <c:pt idx="1428">
                  <c:v>4.0350000000000001</c:v>
                </c:pt>
                <c:pt idx="1429">
                  <c:v>3.9670000000000001</c:v>
                </c:pt>
                <c:pt idx="1430">
                  <c:v>3.9279999999999999</c:v>
                </c:pt>
                <c:pt idx="1431">
                  <c:v>4.0229999999999997</c:v>
                </c:pt>
                <c:pt idx="1432">
                  <c:v>4.1660000000000004</c:v>
                </c:pt>
                <c:pt idx="1433">
                  <c:v>4.1760000000000002</c:v>
                </c:pt>
                <c:pt idx="1434">
                  <c:v>4.1669999999999998</c:v>
                </c:pt>
                <c:pt idx="1435">
                  <c:v>4.1900000000000004</c:v>
                </c:pt>
                <c:pt idx="1436">
                  <c:v>4.165</c:v>
                </c:pt>
                <c:pt idx="1437">
                  <c:v>4.2309999999999999</c:v>
                </c:pt>
                <c:pt idx="1438">
                  <c:v>4.2290000000000001</c:v>
                </c:pt>
                <c:pt idx="1439">
                  <c:v>4.2679999999999998</c:v>
                </c:pt>
                <c:pt idx="1440">
                  <c:v>4.2830000000000004</c:v>
                </c:pt>
                <c:pt idx="1441">
                  <c:v>4.266</c:v>
                </c:pt>
                <c:pt idx="1442">
                  <c:v>4.2320000000000002</c:v>
                </c:pt>
                <c:pt idx="1443">
                  <c:v>4.194</c:v>
                </c:pt>
                <c:pt idx="1444">
                  <c:v>4.2480000000000002</c:v>
                </c:pt>
                <c:pt idx="1445">
                  <c:v>4.3899999999999997</c:v>
                </c:pt>
                <c:pt idx="1446">
                  <c:v>4.4160000000000004</c:v>
                </c:pt>
                <c:pt idx="1447">
                  <c:v>4.4189999999999996</c:v>
                </c:pt>
                <c:pt idx="1448">
                  <c:v>4.43</c:v>
                </c:pt>
                <c:pt idx="1449">
                  <c:v>4.5839999999999996</c:v>
                </c:pt>
                <c:pt idx="1450">
                  <c:v>4.548</c:v>
                </c:pt>
                <c:pt idx="1451">
                  <c:v>4.5039999999999996</c:v>
                </c:pt>
                <c:pt idx="1452">
                  <c:v>4.5309999999999997</c:v>
                </c:pt>
                <c:pt idx="1453">
                  <c:v>4.5350000000000001</c:v>
                </c:pt>
                <c:pt idx="1454">
                  <c:v>4.63</c:v>
                </c:pt>
                <c:pt idx="1455">
                  <c:v>4.7210000000000001</c:v>
                </c:pt>
                <c:pt idx="1456">
                  <c:v>4.6840000000000002</c:v>
                </c:pt>
                <c:pt idx="1457">
                  <c:v>4.899</c:v>
                </c:pt>
                <c:pt idx="1458">
                  <c:v>4.8920000000000003</c:v>
                </c:pt>
                <c:pt idx="1459">
                  <c:v>4.798</c:v>
                </c:pt>
                <c:pt idx="1460">
                  <c:v>4.9290000000000003</c:v>
                </c:pt>
                <c:pt idx="1461">
                  <c:v>4.8159999999999998</c:v>
                </c:pt>
                <c:pt idx="1462">
                  <c:v>4.7779999999999996</c:v>
                </c:pt>
                <c:pt idx="1463">
                  <c:v>4.7590000000000003</c:v>
                </c:pt>
                <c:pt idx="1464">
                  <c:v>4.8230000000000004</c:v>
                </c:pt>
                <c:pt idx="1465">
                  <c:v>4.7969999999999997</c:v>
                </c:pt>
                <c:pt idx="1466">
                  <c:v>4.9710000000000001</c:v>
                </c:pt>
                <c:pt idx="1467">
                  <c:v>5.0010000000000003</c:v>
                </c:pt>
                <c:pt idx="1468">
                  <c:v>4.9450000000000003</c:v>
                </c:pt>
                <c:pt idx="1469">
                  <c:v>4.91</c:v>
                </c:pt>
                <c:pt idx="1470">
                  <c:v>4.82</c:v>
                </c:pt>
                <c:pt idx="1471">
                  <c:v>4.8630000000000004</c:v>
                </c:pt>
                <c:pt idx="1472">
                  <c:v>4.944</c:v>
                </c:pt>
                <c:pt idx="1473">
                  <c:v>4.8979999999999997</c:v>
                </c:pt>
                <c:pt idx="1474">
                  <c:v>4.9509999999999996</c:v>
                </c:pt>
                <c:pt idx="1475">
                  <c:v>4.9089999999999998</c:v>
                </c:pt>
                <c:pt idx="1476">
                  <c:v>4.96</c:v>
                </c:pt>
                <c:pt idx="1477">
                  <c:v>4.851</c:v>
                </c:pt>
                <c:pt idx="1478">
                  <c:v>4.8680000000000003</c:v>
                </c:pt>
                <c:pt idx="1479">
                  <c:v>4.9050000000000002</c:v>
                </c:pt>
                <c:pt idx="1480">
                  <c:v>4.8959999999999999</c:v>
                </c:pt>
                <c:pt idx="1481">
                  <c:v>5.0030000000000001</c:v>
                </c:pt>
                <c:pt idx="1482">
                  <c:v>4.99</c:v>
                </c:pt>
                <c:pt idx="1483">
                  <c:v>4.9059999999999997</c:v>
                </c:pt>
                <c:pt idx="1484">
                  <c:v>4.7450000000000001</c:v>
                </c:pt>
                <c:pt idx="1485">
                  <c:v>4.774</c:v>
                </c:pt>
                <c:pt idx="1486">
                  <c:v>4.7430000000000003</c:v>
                </c:pt>
                <c:pt idx="1487">
                  <c:v>4.6539999999999999</c:v>
                </c:pt>
                <c:pt idx="1488">
                  <c:v>4.7080000000000002</c:v>
                </c:pt>
                <c:pt idx="1489">
                  <c:v>4.6429999999999998</c:v>
                </c:pt>
                <c:pt idx="1490">
                  <c:v>4.5949999999999998</c:v>
                </c:pt>
                <c:pt idx="1491">
                  <c:v>4.6189999999999998</c:v>
                </c:pt>
                <c:pt idx="1492">
                  <c:v>4.5469999999999997</c:v>
                </c:pt>
                <c:pt idx="1493">
                  <c:v>4.5540000000000003</c:v>
                </c:pt>
                <c:pt idx="1494">
                  <c:v>4.5460000000000003</c:v>
                </c:pt>
                <c:pt idx="1495">
                  <c:v>4.5869999999999997</c:v>
                </c:pt>
                <c:pt idx="1496">
                  <c:v>4.5679999999999996</c:v>
                </c:pt>
                <c:pt idx="1497">
                  <c:v>4.5110000000000001</c:v>
                </c:pt>
                <c:pt idx="1498">
                  <c:v>4.49</c:v>
                </c:pt>
                <c:pt idx="1499">
                  <c:v>4.4160000000000004</c:v>
                </c:pt>
                <c:pt idx="1500">
                  <c:v>4.4480000000000004</c:v>
                </c:pt>
                <c:pt idx="1501">
                  <c:v>4.3470000000000004</c:v>
                </c:pt>
                <c:pt idx="1502">
                  <c:v>4.3369999999999997</c:v>
                </c:pt>
                <c:pt idx="1503">
                  <c:v>4.3920000000000003</c:v>
                </c:pt>
                <c:pt idx="1504">
                  <c:v>4.5609999999999999</c:v>
                </c:pt>
                <c:pt idx="1505">
                  <c:v>4.5060000000000002</c:v>
                </c:pt>
                <c:pt idx="1506">
                  <c:v>4.5780000000000003</c:v>
                </c:pt>
                <c:pt idx="1507">
                  <c:v>4.5709999999999997</c:v>
                </c:pt>
                <c:pt idx="1508">
                  <c:v>4.6070000000000002</c:v>
                </c:pt>
                <c:pt idx="1509">
                  <c:v>4.5609999999999999</c:v>
                </c:pt>
                <c:pt idx="1510">
                  <c:v>4.556</c:v>
                </c:pt>
                <c:pt idx="1511">
                  <c:v>4.6349999999999998</c:v>
                </c:pt>
                <c:pt idx="1512">
                  <c:v>4.6710000000000003</c:v>
                </c:pt>
                <c:pt idx="1513">
                  <c:v>4.7480000000000002</c:v>
                </c:pt>
                <c:pt idx="1514">
                  <c:v>4.6769999999999996</c:v>
                </c:pt>
                <c:pt idx="1515">
                  <c:v>4.6589999999999998</c:v>
                </c:pt>
                <c:pt idx="1516">
                  <c:v>4.6669999999999998</c:v>
                </c:pt>
                <c:pt idx="1517">
                  <c:v>4.5979999999999999</c:v>
                </c:pt>
                <c:pt idx="1518">
                  <c:v>4.6280000000000001</c:v>
                </c:pt>
                <c:pt idx="1519">
                  <c:v>4.5350000000000001</c:v>
                </c:pt>
                <c:pt idx="1520">
                  <c:v>4.58</c:v>
                </c:pt>
                <c:pt idx="1521">
                  <c:v>4.4960000000000004</c:v>
                </c:pt>
                <c:pt idx="1522">
                  <c:v>4.5679999999999996</c:v>
                </c:pt>
                <c:pt idx="1523">
                  <c:v>4.6289999999999996</c:v>
                </c:pt>
                <c:pt idx="1524">
                  <c:v>4.6319999999999997</c:v>
                </c:pt>
                <c:pt idx="1525">
                  <c:v>4.6890000000000001</c:v>
                </c:pt>
                <c:pt idx="1526">
                  <c:v>4.6360000000000001</c:v>
                </c:pt>
                <c:pt idx="1527">
                  <c:v>4.7009999999999996</c:v>
                </c:pt>
                <c:pt idx="1528">
                  <c:v>4.7649999999999997</c:v>
                </c:pt>
                <c:pt idx="1529">
                  <c:v>4.7939999999999996</c:v>
                </c:pt>
                <c:pt idx="1530">
                  <c:v>4.8049999999999997</c:v>
                </c:pt>
                <c:pt idx="1531">
                  <c:v>4.8029999999999999</c:v>
                </c:pt>
                <c:pt idx="1532">
                  <c:v>4.7409999999999997</c:v>
                </c:pt>
                <c:pt idx="1533">
                  <c:v>4.601</c:v>
                </c:pt>
                <c:pt idx="1534">
                  <c:v>4.5339999999999998</c:v>
                </c:pt>
                <c:pt idx="1535">
                  <c:v>4.4800000000000004</c:v>
                </c:pt>
                <c:pt idx="1536">
                  <c:v>4.4720000000000004</c:v>
                </c:pt>
                <c:pt idx="1537">
                  <c:v>4.5369999999999999</c:v>
                </c:pt>
                <c:pt idx="1538">
                  <c:v>4.4749999999999996</c:v>
                </c:pt>
                <c:pt idx="1539">
                  <c:v>4.4710000000000001</c:v>
                </c:pt>
                <c:pt idx="1540">
                  <c:v>4.5389999999999997</c:v>
                </c:pt>
                <c:pt idx="1541">
                  <c:v>4.5039999999999996</c:v>
                </c:pt>
                <c:pt idx="1542">
                  <c:v>4.5570000000000004</c:v>
                </c:pt>
                <c:pt idx="1543">
                  <c:v>4.556</c:v>
                </c:pt>
                <c:pt idx="1544">
                  <c:v>4.6269999999999998</c:v>
                </c:pt>
                <c:pt idx="1545">
                  <c:v>4.657</c:v>
                </c:pt>
                <c:pt idx="1546">
                  <c:v>4.7110000000000003</c:v>
                </c:pt>
                <c:pt idx="1547">
                  <c:v>4.6849999999999996</c:v>
                </c:pt>
                <c:pt idx="1548">
                  <c:v>4.7039999999999997</c:v>
                </c:pt>
                <c:pt idx="1549">
                  <c:v>4.6559999999999997</c:v>
                </c:pt>
                <c:pt idx="1550">
                  <c:v>4.5060000000000002</c:v>
                </c:pt>
                <c:pt idx="1551">
                  <c:v>4.5529999999999999</c:v>
                </c:pt>
                <c:pt idx="1552">
                  <c:v>4.6150000000000002</c:v>
                </c:pt>
                <c:pt idx="1553">
                  <c:v>4.5780000000000003</c:v>
                </c:pt>
                <c:pt idx="1554">
                  <c:v>4.5</c:v>
                </c:pt>
                <c:pt idx="1555">
                  <c:v>4.5</c:v>
                </c:pt>
                <c:pt idx="1556">
                  <c:v>4.5090000000000003</c:v>
                </c:pt>
                <c:pt idx="1557">
                  <c:v>4.4809999999999999</c:v>
                </c:pt>
                <c:pt idx="1558">
                  <c:v>4.4459999999999997</c:v>
                </c:pt>
                <c:pt idx="1559">
                  <c:v>4.4160000000000004</c:v>
                </c:pt>
                <c:pt idx="1560">
                  <c:v>4.399</c:v>
                </c:pt>
                <c:pt idx="1561">
                  <c:v>4.423</c:v>
                </c:pt>
                <c:pt idx="1562">
                  <c:v>4.5129999999999999</c:v>
                </c:pt>
                <c:pt idx="1563">
                  <c:v>4.4390000000000001</c:v>
                </c:pt>
                <c:pt idx="1564">
                  <c:v>4.3920000000000003</c:v>
                </c:pt>
                <c:pt idx="1565">
                  <c:v>4.4450000000000003</c:v>
                </c:pt>
                <c:pt idx="1566">
                  <c:v>4.476</c:v>
                </c:pt>
                <c:pt idx="1567">
                  <c:v>4.4720000000000004</c:v>
                </c:pt>
                <c:pt idx="1568">
                  <c:v>4.5670000000000002</c:v>
                </c:pt>
                <c:pt idx="1569">
                  <c:v>4.5650000000000004</c:v>
                </c:pt>
                <c:pt idx="1570">
                  <c:v>4.4640000000000004</c:v>
                </c:pt>
                <c:pt idx="1571">
                  <c:v>4.4400000000000004</c:v>
                </c:pt>
                <c:pt idx="1572">
                  <c:v>4.4359999999999999</c:v>
                </c:pt>
                <c:pt idx="1573">
                  <c:v>4.2830000000000004</c:v>
                </c:pt>
                <c:pt idx="1574">
                  <c:v>4.2709999999999999</c:v>
                </c:pt>
                <c:pt idx="1575">
                  <c:v>4.2240000000000002</c:v>
                </c:pt>
                <c:pt idx="1576">
                  <c:v>4.2089999999999996</c:v>
                </c:pt>
                <c:pt idx="1577">
                  <c:v>4.2</c:v>
                </c:pt>
                <c:pt idx="1578">
                  <c:v>4.2290000000000001</c:v>
                </c:pt>
                <c:pt idx="1579">
                  <c:v>4.2220000000000004</c:v>
                </c:pt>
                <c:pt idx="1580">
                  <c:v>4.2489999999999997</c:v>
                </c:pt>
                <c:pt idx="1581">
                  <c:v>4.2350000000000003</c:v>
                </c:pt>
                <c:pt idx="1582">
                  <c:v>4.1749999999999998</c:v>
                </c:pt>
                <c:pt idx="1583">
                  <c:v>4.2549999999999999</c:v>
                </c:pt>
                <c:pt idx="1584">
                  <c:v>4.3049999999999997</c:v>
                </c:pt>
                <c:pt idx="1585">
                  <c:v>4.258</c:v>
                </c:pt>
                <c:pt idx="1586">
                  <c:v>4.375</c:v>
                </c:pt>
                <c:pt idx="1587">
                  <c:v>4.3849999999999998</c:v>
                </c:pt>
                <c:pt idx="1588">
                  <c:v>4.3419999999999996</c:v>
                </c:pt>
                <c:pt idx="1589">
                  <c:v>4.3739999999999997</c:v>
                </c:pt>
                <c:pt idx="1590">
                  <c:v>4.3810000000000002</c:v>
                </c:pt>
                <c:pt idx="1591">
                  <c:v>4.3319999999999999</c:v>
                </c:pt>
                <c:pt idx="1592">
                  <c:v>4.3520000000000003</c:v>
                </c:pt>
                <c:pt idx="1593">
                  <c:v>4.407</c:v>
                </c:pt>
                <c:pt idx="1594">
                  <c:v>4.327</c:v>
                </c:pt>
                <c:pt idx="1595">
                  <c:v>4.298</c:v>
                </c:pt>
                <c:pt idx="1596">
                  <c:v>4.3380000000000001</c:v>
                </c:pt>
                <c:pt idx="1597">
                  <c:v>4.2619999999999996</c:v>
                </c:pt>
                <c:pt idx="1598">
                  <c:v>4.2889999999999997</c:v>
                </c:pt>
                <c:pt idx="1599">
                  <c:v>4.25</c:v>
                </c:pt>
                <c:pt idx="1600">
                  <c:v>4.2329999999999997</c:v>
                </c:pt>
                <c:pt idx="1601">
                  <c:v>4.242</c:v>
                </c:pt>
                <c:pt idx="1602">
                  <c:v>4.2430000000000003</c:v>
                </c:pt>
                <c:pt idx="1603">
                  <c:v>4.2430000000000003</c:v>
                </c:pt>
                <c:pt idx="1604">
                  <c:v>4.29</c:v>
                </c:pt>
                <c:pt idx="1605">
                  <c:v>4.2409999999999997</c:v>
                </c:pt>
                <c:pt idx="1606">
                  <c:v>4.2320000000000002</c:v>
                </c:pt>
                <c:pt idx="1607">
                  <c:v>4.22</c:v>
                </c:pt>
                <c:pt idx="1608">
                  <c:v>4.2409999999999997</c:v>
                </c:pt>
                <c:pt idx="1609">
                  <c:v>4.1920000000000002</c:v>
                </c:pt>
                <c:pt idx="1610">
                  <c:v>4.2309999999999999</c:v>
                </c:pt>
                <c:pt idx="1611">
                  <c:v>4.2300000000000004</c:v>
                </c:pt>
                <c:pt idx="1612">
                  <c:v>4.28</c:v>
                </c:pt>
                <c:pt idx="1613">
                  <c:v>4.2949999999999999</c:v>
                </c:pt>
                <c:pt idx="1614">
                  <c:v>4.2649999999999997</c:v>
                </c:pt>
                <c:pt idx="1615">
                  <c:v>4.0940000000000003</c:v>
                </c:pt>
                <c:pt idx="1616">
                  <c:v>4.04</c:v>
                </c:pt>
                <c:pt idx="1617">
                  <c:v>4</c:v>
                </c:pt>
                <c:pt idx="1618">
                  <c:v>4.0250000000000004</c:v>
                </c:pt>
                <c:pt idx="1619">
                  <c:v>4.0350000000000001</c:v>
                </c:pt>
                <c:pt idx="1620">
                  <c:v>4.0490000000000004</c:v>
                </c:pt>
                <c:pt idx="1621">
                  <c:v>4.05</c:v>
                </c:pt>
                <c:pt idx="1622">
                  <c:v>3.9830000000000001</c:v>
                </c:pt>
                <c:pt idx="1623">
                  <c:v>3.984</c:v>
                </c:pt>
                <c:pt idx="1624">
                  <c:v>4.0339999999999998</c:v>
                </c:pt>
                <c:pt idx="1625">
                  <c:v>4.0609999999999999</c:v>
                </c:pt>
                <c:pt idx="1626">
                  <c:v>4.008</c:v>
                </c:pt>
                <c:pt idx="1627">
                  <c:v>4</c:v>
                </c:pt>
                <c:pt idx="1628">
                  <c:v>4.0030000000000001</c:v>
                </c:pt>
                <c:pt idx="1629">
                  <c:v>4.016</c:v>
                </c:pt>
                <c:pt idx="1630">
                  <c:v>4.0979999999999999</c:v>
                </c:pt>
                <c:pt idx="1631">
                  <c:v>4.1280000000000001</c:v>
                </c:pt>
                <c:pt idx="1632">
                  <c:v>4.1349999999999998</c:v>
                </c:pt>
                <c:pt idx="1633">
                  <c:v>4.1260000000000003</c:v>
                </c:pt>
                <c:pt idx="1634">
                  <c:v>4.1749999999999998</c:v>
                </c:pt>
                <c:pt idx="1635">
                  <c:v>4.3869999999999996</c:v>
                </c:pt>
                <c:pt idx="1636">
                  <c:v>4.444</c:v>
                </c:pt>
                <c:pt idx="1637">
                  <c:v>4.4029999999999996</c:v>
                </c:pt>
                <c:pt idx="1638">
                  <c:v>4.3970000000000002</c:v>
                </c:pt>
                <c:pt idx="1639">
                  <c:v>4.4169999999999998</c:v>
                </c:pt>
                <c:pt idx="1640">
                  <c:v>4.4349999999999996</c:v>
                </c:pt>
                <c:pt idx="1641">
                  <c:v>4.5279999999999996</c:v>
                </c:pt>
                <c:pt idx="1642">
                  <c:v>4.59</c:v>
                </c:pt>
                <c:pt idx="1643">
                  <c:v>4.5979999999999999</c:v>
                </c:pt>
                <c:pt idx="1644">
                  <c:v>4.5430000000000001</c:v>
                </c:pt>
                <c:pt idx="1645">
                  <c:v>4.5629999999999997</c:v>
                </c:pt>
                <c:pt idx="1646">
                  <c:v>4.6029999999999998</c:v>
                </c:pt>
                <c:pt idx="1647">
                  <c:v>4.6459999999999999</c:v>
                </c:pt>
                <c:pt idx="1648">
                  <c:v>4.5880000000000001</c:v>
                </c:pt>
                <c:pt idx="1649">
                  <c:v>4.673</c:v>
                </c:pt>
                <c:pt idx="1650">
                  <c:v>4.6550000000000002</c:v>
                </c:pt>
                <c:pt idx="1651">
                  <c:v>4.6219999999999999</c:v>
                </c:pt>
                <c:pt idx="1652">
                  <c:v>4.6929999999999996</c:v>
                </c:pt>
                <c:pt idx="1653">
                  <c:v>4.7569999999999997</c:v>
                </c:pt>
                <c:pt idx="1654">
                  <c:v>4.7530000000000001</c:v>
                </c:pt>
                <c:pt idx="1655">
                  <c:v>4.7460000000000004</c:v>
                </c:pt>
                <c:pt idx="1656">
                  <c:v>4.7770000000000001</c:v>
                </c:pt>
                <c:pt idx="1657">
                  <c:v>4.8109999999999999</c:v>
                </c:pt>
                <c:pt idx="1658">
                  <c:v>4.8630000000000004</c:v>
                </c:pt>
                <c:pt idx="1659">
                  <c:v>5.0490000000000004</c:v>
                </c:pt>
                <c:pt idx="1660">
                  <c:v>5.0620000000000003</c:v>
                </c:pt>
                <c:pt idx="1661">
                  <c:v>5.0510000000000002</c:v>
                </c:pt>
                <c:pt idx="1662">
                  <c:v>5.0709999999999997</c:v>
                </c:pt>
                <c:pt idx="1663">
                  <c:v>5.125</c:v>
                </c:pt>
                <c:pt idx="1664">
                  <c:v>5.0570000000000004</c:v>
                </c:pt>
                <c:pt idx="1665">
                  <c:v>4.968</c:v>
                </c:pt>
                <c:pt idx="1666">
                  <c:v>5.0010000000000003</c:v>
                </c:pt>
                <c:pt idx="1667">
                  <c:v>5.0540000000000003</c:v>
                </c:pt>
                <c:pt idx="1668">
                  <c:v>4.9939999999999998</c:v>
                </c:pt>
                <c:pt idx="1669">
                  <c:v>5.0339999999999998</c:v>
                </c:pt>
                <c:pt idx="1670">
                  <c:v>5.01</c:v>
                </c:pt>
                <c:pt idx="1671">
                  <c:v>5.0019999999999998</c:v>
                </c:pt>
                <c:pt idx="1672">
                  <c:v>4.9480000000000004</c:v>
                </c:pt>
                <c:pt idx="1673">
                  <c:v>4.8739999999999997</c:v>
                </c:pt>
                <c:pt idx="1674">
                  <c:v>4.9400000000000004</c:v>
                </c:pt>
                <c:pt idx="1675">
                  <c:v>4.9889999999999999</c:v>
                </c:pt>
                <c:pt idx="1676">
                  <c:v>5.0259999999999998</c:v>
                </c:pt>
                <c:pt idx="1677">
                  <c:v>5.0650000000000004</c:v>
                </c:pt>
                <c:pt idx="1678">
                  <c:v>5.056</c:v>
                </c:pt>
                <c:pt idx="1679">
                  <c:v>5.12</c:v>
                </c:pt>
                <c:pt idx="1680">
                  <c:v>5.0940000000000003</c:v>
                </c:pt>
                <c:pt idx="1681">
                  <c:v>5.0960000000000001</c:v>
                </c:pt>
                <c:pt idx="1682">
                  <c:v>5.1440000000000001</c:v>
                </c:pt>
                <c:pt idx="1683">
                  <c:v>5.14</c:v>
                </c:pt>
                <c:pt idx="1684">
                  <c:v>5.1390000000000002</c:v>
                </c:pt>
                <c:pt idx="1685">
                  <c:v>5.2279999999999998</c:v>
                </c:pt>
                <c:pt idx="1686">
                  <c:v>5.0490000000000004</c:v>
                </c:pt>
                <c:pt idx="1687">
                  <c:v>5.0910000000000002</c:v>
                </c:pt>
                <c:pt idx="1688">
                  <c:v>5.0590000000000002</c:v>
                </c:pt>
                <c:pt idx="1689">
                  <c:v>5.069</c:v>
                </c:pt>
                <c:pt idx="1690">
                  <c:v>5.0460000000000003</c:v>
                </c:pt>
                <c:pt idx="1691">
                  <c:v>5.0540000000000003</c:v>
                </c:pt>
                <c:pt idx="1692">
                  <c:v>5.0439999999999996</c:v>
                </c:pt>
                <c:pt idx="1693">
                  <c:v>4.9960000000000004</c:v>
                </c:pt>
                <c:pt idx="1694">
                  <c:v>4.9969999999999999</c:v>
                </c:pt>
                <c:pt idx="1695">
                  <c:v>5.0869999999999997</c:v>
                </c:pt>
                <c:pt idx="1696">
                  <c:v>5.056</c:v>
                </c:pt>
                <c:pt idx="1697">
                  <c:v>5.0339999999999998</c:v>
                </c:pt>
                <c:pt idx="1698">
                  <c:v>4.9779999999999998</c:v>
                </c:pt>
                <c:pt idx="1699">
                  <c:v>4.8840000000000003</c:v>
                </c:pt>
                <c:pt idx="1700">
                  <c:v>4.88</c:v>
                </c:pt>
                <c:pt idx="1701">
                  <c:v>4.891</c:v>
                </c:pt>
                <c:pt idx="1702">
                  <c:v>4.8869999999999996</c:v>
                </c:pt>
                <c:pt idx="1703">
                  <c:v>4.88</c:v>
                </c:pt>
                <c:pt idx="1704">
                  <c:v>4.875</c:v>
                </c:pt>
                <c:pt idx="1705">
                  <c:v>4.8550000000000004</c:v>
                </c:pt>
                <c:pt idx="1706">
                  <c:v>4.8879999999999999</c:v>
                </c:pt>
                <c:pt idx="1707">
                  <c:v>4.9000000000000004</c:v>
                </c:pt>
                <c:pt idx="1708">
                  <c:v>4.8890000000000002</c:v>
                </c:pt>
                <c:pt idx="1709">
                  <c:v>4.7729999999999997</c:v>
                </c:pt>
                <c:pt idx="1710">
                  <c:v>4.7720000000000002</c:v>
                </c:pt>
                <c:pt idx="1711">
                  <c:v>4.8620000000000001</c:v>
                </c:pt>
                <c:pt idx="1712">
                  <c:v>4.9039999999999999</c:v>
                </c:pt>
                <c:pt idx="1713">
                  <c:v>4.8840000000000003</c:v>
                </c:pt>
                <c:pt idx="1714">
                  <c:v>4.8650000000000002</c:v>
                </c:pt>
                <c:pt idx="1715">
                  <c:v>4.9000000000000004</c:v>
                </c:pt>
                <c:pt idx="1716">
                  <c:v>4.9939999999999998</c:v>
                </c:pt>
                <c:pt idx="1717">
                  <c:v>4.9779999999999998</c:v>
                </c:pt>
                <c:pt idx="1718">
                  <c:v>4.96</c:v>
                </c:pt>
                <c:pt idx="1719">
                  <c:v>4.8760000000000003</c:v>
                </c:pt>
                <c:pt idx="1720">
                  <c:v>4.92</c:v>
                </c:pt>
                <c:pt idx="1721">
                  <c:v>4.9130000000000003</c:v>
                </c:pt>
                <c:pt idx="1722">
                  <c:v>4.8879999999999999</c:v>
                </c:pt>
                <c:pt idx="1723">
                  <c:v>4.8929999999999998</c:v>
                </c:pt>
                <c:pt idx="1724">
                  <c:v>4.8710000000000004</c:v>
                </c:pt>
                <c:pt idx="1725">
                  <c:v>4.6820000000000004</c:v>
                </c:pt>
                <c:pt idx="1726">
                  <c:v>4.7069999999999999</c:v>
                </c:pt>
                <c:pt idx="1727">
                  <c:v>4.7640000000000002</c:v>
                </c:pt>
                <c:pt idx="1728">
                  <c:v>4.7530000000000001</c:v>
                </c:pt>
                <c:pt idx="1729">
                  <c:v>4.7290000000000001</c:v>
                </c:pt>
                <c:pt idx="1730">
                  <c:v>4.6859999999999999</c:v>
                </c:pt>
                <c:pt idx="1731">
                  <c:v>4.7050000000000001</c:v>
                </c:pt>
                <c:pt idx="1732">
                  <c:v>4.6520000000000001</c:v>
                </c:pt>
                <c:pt idx="1733">
                  <c:v>4.6660000000000004</c:v>
                </c:pt>
                <c:pt idx="1734">
                  <c:v>4.6470000000000002</c:v>
                </c:pt>
                <c:pt idx="1735">
                  <c:v>4.673</c:v>
                </c:pt>
                <c:pt idx="1736">
                  <c:v>4.7060000000000004</c:v>
                </c:pt>
                <c:pt idx="1737">
                  <c:v>4.7030000000000003</c:v>
                </c:pt>
                <c:pt idx="1738">
                  <c:v>4.6920000000000002</c:v>
                </c:pt>
                <c:pt idx="1739">
                  <c:v>4.6619999999999999</c:v>
                </c:pt>
                <c:pt idx="1740">
                  <c:v>4.6580000000000004</c:v>
                </c:pt>
                <c:pt idx="1741">
                  <c:v>4.6230000000000002</c:v>
                </c:pt>
                <c:pt idx="1742">
                  <c:v>4.5970000000000004</c:v>
                </c:pt>
                <c:pt idx="1743">
                  <c:v>4.5880000000000001</c:v>
                </c:pt>
                <c:pt idx="1744">
                  <c:v>4.6399999999999997</c:v>
                </c:pt>
                <c:pt idx="1745">
                  <c:v>4.7389999999999999</c:v>
                </c:pt>
                <c:pt idx="1746">
                  <c:v>4.7350000000000003</c:v>
                </c:pt>
                <c:pt idx="1747">
                  <c:v>4.6980000000000004</c:v>
                </c:pt>
                <c:pt idx="1748">
                  <c:v>4.617</c:v>
                </c:pt>
                <c:pt idx="1749">
                  <c:v>4.6459999999999999</c:v>
                </c:pt>
                <c:pt idx="1750">
                  <c:v>4.6289999999999996</c:v>
                </c:pt>
                <c:pt idx="1751">
                  <c:v>4.6040000000000001</c:v>
                </c:pt>
                <c:pt idx="1752">
                  <c:v>4.5739999999999998</c:v>
                </c:pt>
                <c:pt idx="1753">
                  <c:v>4.5990000000000002</c:v>
                </c:pt>
                <c:pt idx="1754">
                  <c:v>4.5119999999999996</c:v>
                </c:pt>
                <c:pt idx="1755">
                  <c:v>4.569</c:v>
                </c:pt>
                <c:pt idx="1756">
                  <c:v>4.5</c:v>
                </c:pt>
                <c:pt idx="1757">
                  <c:v>4.5010000000000003</c:v>
                </c:pt>
                <c:pt idx="1758">
                  <c:v>4.4779999999999998</c:v>
                </c:pt>
                <c:pt idx="1759">
                  <c:v>4.5250000000000004</c:v>
                </c:pt>
                <c:pt idx="1760">
                  <c:v>4.54</c:v>
                </c:pt>
                <c:pt idx="1761">
                  <c:v>4.5060000000000002</c:v>
                </c:pt>
                <c:pt idx="1762">
                  <c:v>4.5090000000000003</c:v>
                </c:pt>
                <c:pt idx="1763">
                  <c:v>4.5759999999999996</c:v>
                </c:pt>
                <c:pt idx="1764">
                  <c:v>4.6219999999999999</c:v>
                </c:pt>
                <c:pt idx="1765">
                  <c:v>4.6580000000000004</c:v>
                </c:pt>
                <c:pt idx="1766">
                  <c:v>4.6459999999999999</c:v>
                </c:pt>
                <c:pt idx="1767">
                  <c:v>4.6399999999999997</c:v>
                </c:pt>
                <c:pt idx="1768">
                  <c:v>4.6900000000000004</c:v>
                </c:pt>
                <c:pt idx="1769">
                  <c:v>4.7080000000000002</c:v>
                </c:pt>
                <c:pt idx="1770">
                  <c:v>4.6020000000000003</c:v>
                </c:pt>
                <c:pt idx="1771">
                  <c:v>4.5990000000000002</c:v>
                </c:pt>
                <c:pt idx="1772">
                  <c:v>4.5679999999999996</c:v>
                </c:pt>
                <c:pt idx="1773">
                  <c:v>4.54</c:v>
                </c:pt>
                <c:pt idx="1774">
                  <c:v>4.4870000000000001</c:v>
                </c:pt>
                <c:pt idx="1775">
                  <c:v>4.524</c:v>
                </c:pt>
                <c:pt idx="1776">
                  <c:v>4.5209999999999999</c:v>
                </c:pt>
                <c:pt idx="1777">
                  <c:v>4.5229999999999997</c:v>
                </c:pt>
                <c:pt idx="1778">
                  <c:v>4.4989999999999997</c:v>
                </c:pt>
                <c:pt idx="1779">
                  <c:v>4.5119999999999996</c:v>
                </c:pt>
                <c:pt idx="1780">
                  <c:v>4.5010000000000003</c:v>
                </c:pt>
                <c:pt idx="1781">
                  <c:v>4.4850000000000003</c:v>
                </c:pt>
                <c:pt idx="1782">
                  <c:v>4.4889999999999999</c:v>
                </c:pt>
                <c:pt idx="1783">
                  <c:v>4.57</c:v>
                </c:pt>
                <c:pt idx="1784">
                  <c:v>4.5519999999999996</c:v>
                </c:pt>
                <c:pt idx="1785">
                  <c:v>4.5069999999999997</c:v>
                </c:pt>
                <c:pt idx="1786">
                  <c:v>4.5350000000000001</c:v>
                </c:pt>
                <c:pt idx="1787">
                  <c:v>4.5810000000000004</c:v>
                </c:pt>
                <c:pt idx="1788">
                  <c:v>4.5629999999999997</c:v>
                </c:pt>
                <c:pt idx="1789">
                  <c:v>4.5519999999999996</c:v>
                </c:pt>
                <c:pt idx="1790">
                  <c:v>4.5570000000000004</c:v>
                </c:pt>
                <c:pt idx="1791">
                  <c:v>4.6760000000000002</c:v>
                </c:pt>
                <c:pt idx="1792">
                  <c:v>4.7</c:v>
                </c:pt>
                <c:pt idx="1793">
                  <c:v>4.6980000000000004</c:v>
                </c:pt>
                <c:pt idx="1794">
                  <c:v>4.7350000000000003</c:v>
                </c:pt>
                <c:pt idx="1795">
                  <c:v>4.734</c:v>
                </c:pt>
                <c:pt idx="1796">
                  <c:v>4.6909999999999998</c:v>
                </c:pt>
                <c:pt idx="1797">
                  <c:v>4.6779999999999999</c:v>
                </c:pt>
                <c:pt idx="1798">
                  <c:v>4.6970000000000001</c:v>
                </c:pt>
                <c:pt idx="1799">
                  <c:v>4.6369999999999996</c:v>
                </c:pt>
                <c:pt idx="1800">
                  <c:v>4.625</c:v>
                </c:pt>
                <c:pt idx="1801">
                  <c:v>4.6970000000000001</c:v>
                </c:pt>
                <c:pt idx="1802">
                  <c:v>4.6779999999999999</c:v>
                </c:pt>
                <c:pt idx="1803">
                  <c:v>4.6929999999999996</c:v>
                </c:pt>
                <c:pt idx="1804">
                  <c:v>4.7110000000000003</c:v>
                </c:pt>
                <c:pt idx="1805">
                  <c:v>4.7089999999999996</c:v>
                </c:pt>
                <c:pt idx="1806">
                  <c:v>4.7430000000000003</c:v>
                </c:pt>
                <c:pt idx="1807">
                  <c:v>4.8040000000000003</c:v>
                </c:pt>
                <c:pt idx="1808">
                  <c:v>4.8380000000000001</c:v>
                </c:pt>
                <c:pt idx="1809">
                  <c:v>4.8369999999999997</c:v>
                </c:pt>
                <c:pt idx="1810">
                  <c:v>4.8520000000000003</c:v>
                </c:pt>
                <c:pt idx="1811">
                  <c:v>4.7409999999999997</c:v>
                </c:pt>
                <c:pt idx="1812">
                  <c:v>4.7119999999999997</c:v>
                </c:pt>
                <c:pt idx="1813">
                  <c:v>4.7089999999999996</c:v>
                </c:pt>
                <c:pt idx="1814">
                  <c:v>4.6349999999999998</c:v>
                </c:pt>
                <c:pt idx="1815">
                  <c:v>4.6580000000000004</c:v>
                </c:pt>
                <c:pt idx="1816">
                  <c:v>4.6580000000000004</c:v>
                </c:pt>
                <c:pt idx="1817">
                  <c:v>4.6580000000000004</c:v>
                </c:pt>
                <c:pt idx="1818">
                  <c:v>4.6449999999999996</c:v>
                </c:pt>
                <c:pt idx="1819">
                  <c:v>4.5960000000000001</c:v>
                </c:pt>
                <c:pt idx="1820">
                  <c:v>4.6760000000000002</c:v>
                </c:pt>
                <c:pt idx="1821">
                  <c:v>4.6929999999999996</c:v>
                </c:pt>
                <c:pt idx="1822">
                  <c:v>4.6890000000000001</c:v>
                </c:pt>
                <c:pt idx="1823">
                  <c:v>4.6660000000000004</c:v>
                </c:pt>
                <c:pt idx="1824">
                  <c:v>4.6820000000000004</c:v>
                </c:pt>
                <c:pt idx="1825">
                  <c:v>4.6900000000000004</c:v>
                </c:pt>
                <c:pt idx="1826">
                  <c:v>4.7439999999999998</c:v>
                </c:pt>
                <c:pt idx="1827">
                  <c:v>4.7469999999999999</c:v>
                </c:pt>
                <c:pt idx="1828">
                  <c:v>4.7770000000000001</c:v>
                </c:pt>
                <c:pt idx="1829">
                  <c:v>4.7290000000000001</c:v>
                </c:pt>
                <c:pt idx="1830">
                  <c:v>4.7510000000000003</c:v>
                </c:pt>
                <c:pt idx="1831">
                  <c:v>4.7569999999999997</c:v>
                </c:pt>
                <c:pt idx="1832">
                  <c:v>4.8250000000000002</c:v>
                </c:pt>
                <c:pt idx="1833">
                  <c:v>4.827</c:v>
                </c:pt>
                <c:pt idx="1834">
                  <c:v>4.8239999999999998</c:v>
                </c:pt>
                <c:pt idx="1835">
                  <c:v>4.84</c:v>
                </c:pt>
                <c:pt idx="1836">
                  <c:v>4.84</c:v>
                </c:pt>
                <c:pt idx="1837">
                  <c:v>4.8179999999999996</c:v>
                </c:pt>
                <c:pt idx="1838">
                  <c:v>4.8140000000000001</c:v>
                </c:pt>
                <c:pt idx="1839">
                  <c:v>4.7750000000000004</c:v>
                </c:pt>
                <c:pt idx="1840">
                  <c:v>4.8090000000000002</c:v>
                </c:pt>
                <c:pt idx="1841">
                  <c:v>4.7919999999999998</c:v>
                </c:pt>
                <c:pt idx="1842">
                  <c:v>4.79</c:v>
                </c:pt>
                <c:pt idx="1843">
                  <c:v>4.7880000000000003</c:v>
                </c:pt>
                <c:pt idx="1844">
                  <c:v>4.774</c:v>
                </c:pt>
                <c:pt idx="1845">
                  <c:v>4.7460000000000004</c:v>
                </c:pt>
                <c:pt idx="1846">
                  <c:v>4.7309999999999999</c:v>
                </c:pt>
                <c:pt idx="1847">
                  <c:v>4.7779999999999996</c:v>
                </c:pt>
                <c:pt idx="1848">
                  <c:v>4.7809999999999997</c:v>
                </c:pt>
                <c:pt idx="1849">
                  <c:v>4.7939999999999996</c:v>
                </c:pt>
                <c:pt idx="1850">
                  <c:v>4.7409999999999997</c:v>
                </c:pt>
                <c:pt idx="1851">
                  <c:v>4.7729999999999997</c:v>
                </c:pt>
                <c:pt idx="1852">
                  <c:v>4.7649999999999997</c:v>
                </c:pt>
                <c:pt idx="1853">
                  <c:v>4.7709999999999999</c:v>
                </c:pt>
                <c:pt idx="1854">
                  <c:v>4.7930000000000001</c:v>
                </c:pt>
                <c:pt idx="1855">
                  <c:v>4.7110000000000003</c:v>
                </c:pt>
                <c:pt idx="1856">
                  <c:v>4.6950000000000003</c:v>
                </c:pt>
                <c:pt idx="1857">
                  <c:v>4.6909999999999998</c:v>
                </c:pt>
                <c:pt idx="1858">
                  <c:v>4.6379999999999999</c:v>
                </c:pt>
                <c:pt idx="1859">
                  <c:v>4.7050000000000001</c:v>
                </c:pt>
                <c:pt idx="1860">
                  <c:v>4.7370000000000001</c:v>
                </c:pt>
                <c:pt idx="1861">
                  <c:v>4.7229999999999999</c:v>
                </c:pt>
                <c:pt idx="1862">
                  <c:v>4.734</c:v>
                </c:pt>
                <c:pt idx="1863">
                  <c:v>4.7869999999999999</c:v>
                </c:pt>
                <c:pt idx="1864">
                  <c:v>4.7930000000000001</c:v>
                </c:pt>
                <c:pt idx="1865">
                  <c:v>4.8559999999999999</c:v>
                </c:pt>
                <c:pt idx="1866">
                  <c:v>4.8529999999999998</c:v>
                </c:pt>
                <c:pt idx="1867">
                  <c:v>4.8710000000000004</c:v>
                </c:pt>
                <c:pt idx="1868">
                  <c:v>4.8609999999999998</c:v>
                </c:pt>
                <c:pt idx="1869">
                  <c:v>4.88</c:v>
                </c:pt>
                <c:pt idx="1870">
                  <c:v>4.8780000000000001</c:v>
                </c:pt>
                <c:pt idx="1871">
                  <c:v>4.9850000000000003</c:v>
                </c:pt>
                <c:pt idx="1872">
                  <c:v>4.9809999999999999</c:v>
                </c:pt>
                <c:pt idx="1873">
                  <c:v>4.9800000000000004</c:v>
                </c:pt>
                <c:pt idx="1874">
                  <c:v>4.9889999999999999</c:v>
                </c:pt>
                <c:pt idx="1875">
                  <c:v>4.9349999999999996</c:v>
                </c:pt>
                <c:pt idx="1876">
                  <c:v>4.9340000000000002</c:v>
                </c:pt>
                <c:pt idx="1877">
                  <c:v>4.99</c:v>
                </c:pt>
                <c:pt idx="1878">
                  <c:v>5.09</c:v>
                </c:pt>
                <c:pt idx="1879">
                  <c:v>5.0599999999999996</c:v>
                </c:pt>
                <c:pt idx="1880">
                  <c:v>5.1289999999999996</c:v>
                </c:pt>
                <c:pt idx="1881">
                  <c:v>5.1230000000000002</c:v>
                </c:pt>
                <c:pt idx="1882">
                  <c:v>5.1349999999999998</c:v>
                </c:pt>
                <c:pt idx="1883">
                  <c:v>5.1429999999999998</c:v>
                </c:pt>
                <c:pt idx="1884">
                  <c:v>5.1180000000000003</c:v>
                </c:pt>
                <c:pt idx="1885">
                  <c:v>5.15</c:v>
                </c:pt>
                <c:pt idx="1886">
                  <c:v>5.1790000000000003</c:v>
                </c:pt>
                <c:pt idx="1887">
                  <c:v>5.2690000000000001</c:v>
                </c:pt>
                <c:pt idx="1888">
                  <c:v>5.2919999999999998</c:v>
                </c:pt>
                <c:pt idx="1889">
                  <c:v>5.28</c:v>
                </c:pt>
                <c:pt idx="1890">
                  <c:v>5.3109999999999999</c:v>
                </c:pt>
                <c:pt idx="1891">
                  <c:v>5.2960000000000003</c:v>
                </c:pt>
                <c:pt idx="1892">
                  <c:v>5.2869999999999999</c:v>
                </c:pt>
                <c:pt idx="1893">
                  <c:v>5.27</c:v>
                </c:pt>
                <c:pt idx="1894">
                  <c:v>5.2190000000000003</c:v>
                </c:pt>
                <c:pt idx="1895">
                  <c:v>5.234</c:v>
                </c:pt>
                <c:pt idx="1896">
                  <c:v>5.2430000000000003</c:v>
                </c:pt>
                <c:pt idx="1897">
                  <c:v>5.2060000000000004</c:v>
                </c:pt>
                <c:pt idx="1898">
                  <c:v>5.2359999999999998</c:v>
                </c:pt>
                <c:pt idx="1899">
                  <c:v>5.26</c:v>
                </c:pt>
                <c:pt idx="1900">
                  <c:v>5.2530000000000001</c:v>
                </c:pt>
                <c:pt idx="1901">
                  <c:v>5.1840000000000002</c:v>
                </c:pt>
                <c:pt idx="1902">
                  <c:v>5.1920000000000002</c:v>
                </c:pt>
                <c:pt idx="1903">
                  <c:v>5.1870000000000003</c:v>
                </c:pt>
                <c:pt idx="1904">
                  <c:v>5.1280000000000001</c:v>
                </c:pt>
                <c:pt idx="1905">
                  <c:v>5.13</c:v>
                </c:pt>
                <c:pt idx="1906">
                  <c:v>5.08</c:v>
                </c:pt>
                <c:pt idx="1907">
                  <c:v>5.0739999999999998</c:v>
                </c:pt>
                <c:pt idx="1908">
                  <c:v>5.1429999999999998</c:v>
                </c:pt>
                <c:pt idx="1909">
                  <c:v>5.0970000000000004</c:v>
                </c:pt>
                <c:pt idx="1910">
                  <c:v>5.1059999999999999</c:v>
                </c:pt>
                <c:pt idx="1911">
                  <c:v>5.125</c:v>
                </c:pt>
                <c:pt idx="1912">
                  <c:v>5.0979999999999999</c:v>
                </c:pt>
                <c:pt idx="1913">
                  <c:v>5.0449999999999999</c:v>
                </c:pt>
                <c:pt idx="1914">
                  <c:v>5.0880000000000001</c:v>
                </c:pt>
                <c:pt idx="1915">
                  <c:v>5.1159999999999997</c:v>
                </c:pt>
                <c:pt idx="1916">
                  <c:v>5.1020000000000003</c:v>
                </c:pt>
                <c:pt idx="1917">
                  <c:v>5.1239999999999997</c:v>
                </c:pt>
                <c:pt idx="1918">
                  <c:v>5.0949999999999998</c:v>
                </c:pt>
                <c:pt idx="1919">
                  <c:v>5.077</c:v>
                </c:pt>
                <c:pt idx="1920">
                  <c:v>5.2110000000000003</c:v>
                </c:pt>
                <c:pt idx="1921">
                  <c:v>5.2210000000000001</c:v>
                </c:pt>
                <c:pt idx="1922">
                  <c:v>5.165</c:v>
                </c:pt>
                <c:pt idx="1923">
                  <c:v>5.1619999999999999</c:v>
                </c:pt>
                <c:pt idx="1924">
                  <c:v>5.149</c:v>
                </c:pt>
                <c:pt idx="1925">
                  <c:v>5.1239999999999997</c:v>
                </c:pt>
                <c:pt idx="1926">
                  <c:v>5.1230000000000002</c:v>
                </c:pt>
                <c:pt idx="1927">
                  <c:v>5.125</c:v>
                </c:pt>
                <c:pt idx="1928">
                  <c:v>5.0860000000000003</c:v>
                </c:pt>
                <c:pt idx="1929">
                  <c:v>5.1210000000000004</c:v>
                </c:pt>
                <c:pt idx="1930">
                  <c:v>5.1369999999999996</c:v>
                </c:pt>
                <c:pt idx="1931">
                  <c:v>5.0780000000000003</c:v>
                </c:pt>
                <c:pt idx="1932">
                  <c:v>5.0510000000000002</c:v>
                </c:pt>
                <c:pt idx="1933">
                  <c:v>5.0620000000000003</c:v>
                </c:pt>
                <c:pt idx="1934">
                  <c:v>5.0609999999999999</c:v>
                </c:pt>
                <c:pt idx="1935">
                  <c:v>5.0430000000000001</c:v>
                </c:pt>
                <c:pt idx="1936">
                  <c:v>5.04</c:v>
                </c:pt>
                <c:pt idx="1937">
                  <c:v>4.93</c:v>
                </c:pt>
                <c:pt idx="1938">
                  <c:v>4.8259999999999996</c:v>
                </c:pt>
                <c:pt idx="1939">
                  <c:v>4.8040000000000003</c:v>
                </c:pt>
                <c:pt idx="1940">
                  <c:v>4.8739999999999997</c:v>
                </c:pt>
                <c:pt idx="1941">
                  <c:v>4.8639999999999999</c:v>
                </c:pt>
                <c:pt idx="1942">
                  <c:v>4.8230000000000004</c:v>
                </c:pt>
                <c:pt idx="1943">
                  <c:v>4.8600000000000003</c:v>
                </c:pt>
                <c:pt idx="1944">
                  <c:v>4.8979999999999997</c:v>
                </c:pt>
                <c:pt idx="1945">
                  <c:v>4.9690000000000003</c:v>
                </c:pt>
                <c:pt idx="1946">
                  <c:v>4.99</c:v>
                </c:pt>
                <c:pt idx="1947">
                  <c:v>5.0149999999999997</c:v>
                </c:pt>
                <c:pt idx="1948">
                  <c:v>4.9989999999999997</c:v>
                </c:pt>
                <c:pt idx="1949">
                  <c:v>4.968</c:v>
                </c:pt>
                <c:pt idx="1950">
                  <c:v>4.9720000000000004</c:v>
                </c:pt>
                <c:pt idx="1951">
                  <c:v>4.9880000000000004</c:v>
                </c:pt>
                <c:pt idx="1952">
                  <c:v>4.9480000000000004</c:v>
                </c:pt>
                <c:pt idx="1953">
                  <c:v>4.8630000000000004</c:v>
                </c:pt>
                <c:pt idx="1954">
                  <c:v>4.8789999999999996</c:v>
                </c:pt>
                <c:pt idx="1955">
                  <c:v>4.84</c:v>
                </c:pt>
                <c:pt idx="1956">
                  <c:v>4.8289999999999997</c:v>
                </c:pt>
                <c:pt idx="1957">
                  <c:v>4.8789999999999996</c:v>
                </c:pt>
                <c:pt idx="1958">
                  <c:v>4.899</c:v>
                </c:pt>
                <c:pt idx="1959">
                  <c:v>4.8869999999999996</c:v>
                </c:pt>
                <c:pt idx="1960">
                  <c:v>4.9690000000000003</c:v>
                </c:pt>
                <c:pt idx="1961">
                  <c:v>4.9669999999999996</c:v>
                </c:pt>
                <c:pt idx="1962">
                  <c:v>5.0250000000000004</c:v>
                </c:pt>
                <c:pt idx="1963">
                  <c:v>5.0049999999999999</c:v>
                </c:pt>
                <c:pt idx="1964">
                  <c:v>4.9660000000000002</c:v>
                </c:pt>
                <c:pt idx="1965">
                  <c:v>5.0259999999999998</c:v>
                </c:pt>
                <c:pt idx="1966">
                  <c:v>5.0179999999999998</c:v>
                </c:pt>
                <c:pt idx="1967">
                  <c:v>5.0449999999999999</c:v>
                </c:pt>
                <c:pt idx="1968">
                  <c:v>5.0629999999999997</c:v>
                </c:pt>
                <c:pt idx="1969">
                  <c:v>5.069</c:v>
                </c:pt>
                <c:pt idx="1970">
                  <c:v>5.0529999999999999</c:v>
                </c:pt>
                <c:pt idx="1971">
                  <c:v>5.0839999999999996</c:v>
                </c:pt>
                <c:pt idx="1972">
                  <c:v>5.0579999999999998</c:v>
                </c:pt>
                <c:pt idx="1973">
                  <c:v>5.0430000000000001</c:v>
                </c:pt>
                <c:pt idx="1974">
                  <c:v>5.125</c:v>
                </c:pt>
                <c:pt idx="1975">
                  <c:v>5.0819999999999999</c:v>
                </c:pt>
                <c:pt idx="1976">
                  <c:v>5.101</c:v>
                </c:pt>
                <c:pt idx="1977">
                  <c:v>5.0979999999999999</c:v>
                </c:pt>
                <c:pt idx="1978">
                  <c:v>5.1189999999999998</c:v>
                </c:pt>
                <c:pt idx="1979">
                  <c:v>5.0640000000000001</c:v>
                </c:pt>
                <c:pt idx="1980">
                  <c:v>5.1340000000000003</c:v>
                </c:pt>
                <c:pt idx="1981">
                  <c:v>5.1609999999999996</c:v>
                </c:pt>
                <c:pt idx="1982">
                  <c:v>5.18</c:v>
                </c:pt>
                <c:pt idx="1983">
                  <c:v>5.1950000000000003</c:v>
                </c:pt>
                <c:pt idx="1984">
                  <c:v>5.165</c:v>
                </c:pt>
                <c:pt idx="1985">
                  <c:v>5.1840000000000002</c:v>
                </c:pt>
                <c:pt idx="1986">
                  <c:v>5.2539999999999996</c:v>
                </c:pt>
                <c:pt idx="1987">
                  <c:v>5.2859999999999996</c:v>
                </c:pt>
                <c:pt idx="1988">
                  <c:v>5.2619999999999996</c:v>
                </c:pt>
                <c:pt idx="1989">
                  <c:v>5.26</c:v>
                </c:pt>
                <c:pt idx="1990">
                  <c:v>5.2119999999999997</c:v>
                </c:pt>
                <c:pt idx="1991">
                  <c:v>5.149</c:v>
                </c:pt>
                <c:pt idx="1992">
                  <c:v>5.1589999999999998</c:v>
                </c:pt>
                <c:pt idx="1993">
                  <c:v>5.1159999999999997</c:v>
                </c:pt>
                <c:pt idx="1994">
                  <c:v>5.1539999999999999</c:v>
                </c:pt>
                <c:pt idx="1995">
                  <c:v>5.0999999999999996</c:v>
                </c:pt>
                <c:pt idx="1996">
                  <c:v>5.0970000000000004</c:v>
                </c:pt>
                <c:pt idx="1997">
                  <c:v>5.0960000000000001</c:v>
                </c:pt>
                <c:pt idx="1998">
                  <c:v>5.0720000000000001</c:v>
                </c:pt>
                <c:pt idx="1999">
                  <c:v>5.07</c:v>
                </c:pt>
                <c:pt idx="2000">
                  <c:v>5.0590000000000002</c:v>
                </c:pt>
                <c:pt idx="2001">
                  <c:v>5.0960000000000001</c:v>
                </c:pt>
                <c:pt idx="2002">
                  <c:v>5.0830000000000002</c:v>
                </c:pt>
                <c:pt idx="2003">
                  <c:v>5.0019999999999998</c:v>
                </c:pt>
                <c:pt idx="2004">
                  <c:v>4.944</c:v>
                </c:pt>
                <c:pt idx="2005">
                  <c:v>4.91</c:v>
                </c:pt>
                <c:pt idx="2006">
                  <c:v>4.9240000000000004</c:v>
                </c:pt>
                <c:pt idx="2007">
                  <c:v>4.9219999999999997</c:v>
                </c:pt>
                <c:pt idx="2008">
                  <c:v>4.9740000000000002</c:v>
                </c:pt>
                <c:pt idx="2009">
                  <c:v>5.024</c:v>
                </c:pt>
                <c:pt idx="2010">
                  <c:v>5.0339999999999998</c:v>
                </c:pt>
                <c:pt idx="2011">
                  <c:v>5.0259999999999998</c:v>
                </c:pt>
                <c:pt idx="2012">
                  <c:v>5.0590000000000002</c:v>
                </c:pt>
                <c:pt idx="2013">
                  <c:v>5.0259999999999998</c:v>
                </c:pt>
                <c:pt idx="2014">
                  <c:v>5.0510000000000002</c:v>
                </c:pt>
                <c:pt idx="2015">
                  <c:v>5.077</c:v>
                </c:pt>
                <c:pt idx="2016">
                  <c:v>5.1280000000000001</c:v>
                </c:pt>
                <c:pt idx="2017">
                  <c:v>5.1100000000000003</c:v>
                </c:pt>
                <c:pt idx="2018">
                  <c:v>5.1280000000000001</c:v>
                </c:pt>
                <c:pt idx="2019">
                  <c:v>5.09</c:v>
                </c:pt>
                <c:pt idx="2020">
                  <c:v>5.0830000000000002</c:v>
                </c:pt>
                <c:pt idx="2021">
                  <c:v>5.15</c:v>
                </c:pt>
                <c:pt idx="2022">
                  <c:v>5.1849999999999996</c:v>
                </c:pt>
                <c:pt idx="2023">
                  <c:v>5.2</c:v>
                </c:pt>
                <c:pt idx="2024">
                  <c:v>5.1769999999999996</c:v>
                </c:pt>
                <c:pt idx="2025">
                  <c:v>5.2069999999999999</c:v>
                </c:pt>
                <c:pt idx="2026">
                  <c:v>5.2789999999999999</c:v>
                </c:pt>
                <c:pt idx="2027">
                  <c:v>5.3159999999999998</c:v>
                </c:pt>
                <c:pt idx="2028">
                  <c:v>5.3079999999999998</c:v>
                </c:pt>
                <c:pt idx="2029">
                  <c:v>5.2969999999999997</c:v>
                </c:pt>
                <c:pt idx="2030">
                  <c:v>5.3</c:v>
                </c:pt>
                <c:pt idx="2031">
                  <c:v>5.298</c:v>
                </c:pt>
                <c:pt idx="2032">
                  <c:v>5.2969999999999997</c:v>
                </c:pt>
                <c:pt idx="2033">
                  <c:v>5.3259999999999996</c:v>
                </c:pt>
                <c:pt idx="2034">
                  <c:v>5.383</c:v>
                </c:pt>
                <c:pt idx="2035">
                  <c:v>5.42</c:v>
                </c:pt>
                <c:pt idx="2036">
                  <c:v>5.4349999999999996</c:v>
                </c:pt>
                <c:pt idx="2037">
                  <c:v>5.415</c:v>
                </c:pt>
                <c:pt idx="2038">
                  <c:v>5.3979999999999997</c:v>
                </c:pt>
                <c:pt idx="2039">
                  <c:v>5.3879999999999999</c:v>
                </c:pt>
                <c:pt idx="2040">
                  <c:v>5.391</c:v>
                </c:pt>
                <c:pt idx="2041">
                  <c:v>5.3310000000000004</c:v>
                </c:pt>
                <c:pt idx="2042">
                  <c:v>5.3789999999999996</c:v>
                </c:pt>
                <c:pt idx="2043">
                  <c:v>5.4370000000000003</c:v>
                </c:pt>
                <c:pt idx="2044">
                  <c:v>5.5179999999999998</c:v>
                </c:pt>
                <c:pt idx="2045">
                  <c:v>5.4960000000000004</c:v>
                </c:pt>
                <c:pt idx="2046">
                  <c:v>5.51</c:v>
                </c:pt>
                <c:pt idx="2047">
                  <c:v>5.5380000000000003</c:v>
                </c:pt>
                <c:pt idx="2048">
                  <c:v>5.5510000000000002</c:v>
                </c:pt>
                <c:pt idx="2049">
                  <c:v>5.5759999999999996</c:v>
                </c:pt>
                <c:pt idx="2050">
                  <c:v>5.61</c:v>
                </c:pt>
                <c:pt idx="2051">
                  <c:v>5.6230000000000002</c:v>
                </c:pt>
                <c:pt idx="2052">
                  <c:v>5.6120000000000001</c:v>
                </c:pt>
                <c:pt idx="2053">
                  <c:v>5.556</c:v>
                </c:pt>
                <c:pt idx="2054">
                  <c:v>5.6189999999999998</c:v>
                </c:pt>
                <c:pt idx="2055">
                  <c:v>5.5640000000000001</c:v>
                </c:pt>
                <c:pt idx="2056">
                  <c:v>5.5629999999999997</c:v>
                </c:pt>
                <c:pt idx="2057">
                  <c:v>5.6150000000000002</c:v>
                </c:pt>
                <c:pt idx="2058">
                  <c:v>5.5679999999999996</c:v>
                </c:pt>
                <c:pt idx="2059">
                  <c:v>5.516</c:v>
                </c:pt>
                <c:pt idx="2060">
                  <c:v>5.4939999999999998</c:v>
                </c:pt>
                <c:pt idx="2061">
                  <c:v>5.5259999999999998</c:v>
                </c:pt>
                <c:pt idx="2062">
                  <c:v>5.4909999999999997</c:v>
                </c:pt>
                <c:pt idx="2063">
                  <c:v>5.452</c:v>
                </c:pt>
                <c:pt idx="2064">
                  <c:v>5.4980000000000002</c:v>
                </c:pt>
                <c:pt idx="2065">
                  <c:v>5.4969999999999999</c:v>
                </c:pt>
                <c:pt idx="2066">
                  <c:v>5.4589999999999996</c:v>
                </c:pt>
                <c:pt idx="2067">
                  <c:v>5.44</c:v>
                </c:pt>
                <c:pt idx="2068">
                  <c:v>5.5049999999999999</c:v>
                </c:pt>
                <c:pt idx="2069">
                  <c:v>5.5629999999999997</c:v>
                </c:pt>
                <c:pt idx="2070">
                  <c:v>5.5789999999999997</c:v>
                </c:pt>
                <c:pt idx="2071">
                  <c:v>5.5789999999999997</c:v>
                </c:pt>
                <c:pt idx="2072">
                  <c:v>5.6189999999999998</c:v>
                </c:pt>
                <c:pt idx="2073">
                  <c:v>5.56</c:v>
                </c:pt>
                <c:pt idx="2074">
                  <c:v>5.5839999999999996</c:v>
                </c:pt>
                <c:pt idx="2075">
                  <c:v>5.532</c:v>
                </c:pt>
                <c:pt idx="2076">
                  <c:v>5.593</c:v>
                </c:pt>
                <c:pt idx="2077">
                  <c:v>5.6</c:v>
                </c:pt>
                <c:pt idx="2078">
                  <c:v>5.5869999999999997</c:v>
                </c:pt>
                <c:pt idx="2079">
                  <c:v>5.516</c:v>
                </c:pt>
                <c:pt idx="2080">
                  <c:v>5.5170000000000003</c:v>
                </c:pt>
                <c:pt idx="2081">
                  <c:v>5.4980000000000002</c:v>
                </c:pt>
                <c:pt idx="2082">
                  <c:v>5.4969999999999999</c:v>
                </c:pt>
                <c:pt idx="2083">
                  <c:v>5.5270000000000001</c:v>
                </c:pt>
                <c:pt idx="2084">
                  <c:v>5.55</c:v>
                </c:pt>
                <c:pt idx="2085">
                  <c:v>5.5039999999999996</c:v>
                </c:pt>
                <c:pt idx="2086">
                  <c:v>5.46</c:v>
                </c:pt>
                <c:pt idx="2087">
                  <c:v>5.4260000000000002</c:v>
                </c:pt>
                <c:pt idx="2088">
                  <c:v>5.4569999999999999</c:v>
                </c:pt>
                <c:pt idx="2089">
                  <c:v>5.4630000000000001</c:v>
                </c:pt>
                <c:pt idx="2090">
                  <c:v>5.4820000000000002</c:v>
                </c:pt>
                <c:pt idx="2091">
                  <c:v>5.43</c:v>
                </c:pt>
                <c:pt idx="2092">
                  <c:v>5.3920000000000003</c:v>
                </c:pt>
                <c:pt idx="2093">
                  <c:v>5.3769999999999998</c:v>
                </c:pt>
                <c:pt idx="2094">
                  <c:v>5.38</c:v>
                </c:pt>
                <c:pt idx="2095">
                  <c:v>5.407</c:v>
                </c:pt>
                <c:pt idx="2096">
                  <c:v>5.4050000000000002</c:v>
                </c:pt>
                <c:pt idx="2097">
                  <c:v>5.4489999999999998</c:v>
                </c:pt>
                <c:pt idx="2098">
                  <c:v>5.4809999999999999</c:v>
                </c:pt>
                <c:pt idx="2099">
                  <c:v>5.4370000000000003</c:v>
                </c:pt>
                <c:pt idx="2100">
                  <c:v>5.3849999999999998</c:v>
                </c:pt>
                <c:pt idx="2101">
                  <c:v>5.3689999999999998</c:v>
                </c:pt>
                <c:pt idx="2102">
                  <c:v>5.3529999999999998</c:v>
                </c:pt>
                <c:pt idx="2103">
                  <c:v>5.359</c:v>
                </c:pt>
                <c:pt idx="2104">
                  <c:v>5.3959999999999999</c:v>
                </c:pt>
                <c:pt idx="2105">
                  <c:v>5.38</c:v>
                </c:pt>
                <c:pt idx="2106">
                  <c:v>5.3739999999999997</c:v>
                </c:pt>
                <c:pt idx="2107">
                  <c:v>5.3979999999999997</c:v>
                </c:pt>
                <c:pt idx="2108">
                  <c:v>5.4749999999999996</c:v>
                </c:pt>
                <c:pt idx="2109">
                  <c:v>5.5110000000000001</c:v>
                </c:pt>
                <c:pt idx="2110">
                  <c:v>5.4960000000000004</c:v>
                </c:pt>
                <c:pt idx="2111">
                  <c:v>5.52</c:v>
                </c:pt>
                <c:pt idx="2112">
                  <c:v>5.5449999999999999</c:v>
                </c:pt>
                <c:pt idx="2113">
                  <c:v>5.5720000000000001</c:v>
                </c:pt>
                <c:pt idx="2114">
                  <c:v>5.569</c:v>
                </c:pt>
                <c:pt idx="2115">
                  <c:v>5.55</c:v>
                </c:pt>
                <c:pt idx="2116">
                  <c:v>5.5609999999999999</c:v>
                </c:pt>
                <c:pt idx="2117">
                  <c:v>5.5750000000000002</c:v>
                </c:pt>
                <c:pt idx="2118">
                  <c:v>5.6040000000000001</c:v>
                </c:pt>
                <c:pt idx="2119">
                  <c:v>5.5919999999999996</c:v>
                </c:pt>
                <c:pt idx="2120">
                  <c:v>5.6239999999999997</c:v>
                </c:pt>
                <c:pt idx="2121">
                  <c:v>5.617</c:v>
                </c:pt>
                <c:pt idx="2122">
                  <c:v>5.641</c:v>
                </c:pt>
                <c:pt idx="2123">
                  <c:v>5.6219999999999999</c:v>
                </c:pt>
                <c:pt idx="2124">
                  <c:v>5.6109999999999998</c:v>
                </c:pt>
                <c:pt idx="2125">
                  <c:v>5.5620000000000003</c:v>
                </c:pt>
                <c:pt idx="2126">
                  <c:v>5.5609999999999999</c:v>
                </c:pt>
                <c:pt idx="2127">
                  <c:v>5.585</c:v>
                </c:pt>
                <c:pt idx="2128">
                  <c:v>5.5609999999999999</c:v>
                </c:pt>
                <c:pt idx="2129">
                  <c:v>5.5960000000000001</c:v>
                </c:pt>
                <c:pt idx="2130">
                  <c:v>5.5949999999999998</c:v>
                </c:pt>
                <c:pt idx="2131">
                  <c:v>5.609</c:v>
                </c:pt>
                <c:pt idx="2132">
                  <c:v>5.5979999999999999</c:v>
                </c:pt>
                <c:pt idx="2133">
                  <c:v>5.62</c:v>
                </c:pt>
                <c:pt idx="2134">
                  <c:v>5.6589999999999998</c:v>
                </c:pt>
                <c:pt idx="2135">
                  <c:v>5.6980000000000004</c:v>
                </c:pt>
                <c:pt idx="2136">
                  <c:v>5.7409999999999997</c:v>
                </c:pt>
                <c:pt idx="2137">
                  <c:v>5.7430000000000003</c:v>
                </c:pt>
                <c:pt idx="2138">
                  <c:v>5.74</c:v>
                </c:pt>
                <c:pt idx="2139">
                  <c:v>5.7359999999999998</c:v>
                </c:pt>
                <c:pt idx="2140">
                  <c:v>5.7560000000000002</c:v>
                </c:pt>
                <c:pt idx="2141">
                  <c:v>5.7709999999999999</c:v>
                </c:pt>
                <c:pt idx="2142">
                  <c:v>5.6929999999999996</c:v>
                </c:pt>
                <c:pt idx="2143">
                  <c:v>5.6980000000000004</c:v>
                </c:pt>
                <c:pt idx="2144">
                  <c:v>5.6219999999999999</c:v>
                </c:pt>
                <c:pt idx="2145">
                  <c:v>5.6390000000000002</c:v>
                </c:pt>
                <c:pt idx="2146">
                  <c:v>5.6269999999999998</c:v>
                </c:pt>
                <c:pt idx="2147">
                  <c:v>5.6890000000000001</c:v>
                </c:pt>
                <c:pt idx="2148">
                  <c:v>5.6870000000000003</c:v>
                </c:pt>
                <c:pt idx="2149">
                  <c:v>5.7190000000000003</c:v>
                </c:pt>
                <c:pt idx="2150">
                  <c:v>5.6630000000000003</c:v>
                </c:pt>
                <c:pt idx="2151">
                  <c:v>5.6870000000000003</c:v>
                </c:pt>
                <c:pt idx="2152">
                  <c:v>5.76</c:v>
                </c:pt>
                <c:pt idx="2153">
                  <c:v>5.7889999999999997</c:v>
                </c:pt>
                <c:pt idx="2154">
                  <c:v>5.8280000000000003</c:v>
                </c:pt>
                <c:pt idx="2155">
                  <c:v>5.86</c:v>
                </c:pt>
                <c:pt idx="2156">
                  <c:v>5.867</c:v>
                </c:pt>
                <c:pt idx="2157">
                  <c:v>5.8570000000000002</c:v>
                </c:pt>
                <c:pt idx="2158">
                  <c:v>5.8259999999999996</c:v>
                </c:pt>
                <c:pt idx="2159">
                  <c:v>5.87</c:v>
                </c:pt>
                <c:pt idx="2160">
                  <c:v>5.9279999999999999</c:v>
                </c:pt>
                <c:pt idx="2161">
                  <c:v>5.9279999999999999</c:v>
                </c:pt>
                <c:pt idx="2162">
                  <c:v>5.9029999999999996</c:v>
                </c:pt>
                <c:pt idx="2163">
                  <c:v>5.9429999999999996</c:v>
                </c:pt>
                <c:pt idx="2164">
                  <c:v>5.99</c:v>
                </c:pt>
                <c:pt idx="2165">
                  <c:v>5.9480000000000004</c:v>
                </c:pt>
                <c:pt idx="2166">
                  <c:v>5.9089999999999998</c:v>
                </c:pt>
                <c:pt idx="2167">
                  <c:v>5.9420000000000002</c:v>
                </c:pt>
                <c:pt idx="2168">
                  <c:v>5.9530000000000003</c:v>
                </c:pt>
                <c:pt idx="2169">
                  <c:v>5.9409999999999998</c:v>
                </c:pt>
                <c:pt idx="2170">
                  <c:v>5.915</c:v>
                </c:pt>
                <c:pt idx="2171">
                  <c:v>5.9820000000000002</c:v>
                </c:pt>
                <c:pt idx="2172">
                  <c:v>6.016</c:v>
                </c:pt>
                <c:pt idx="2173">
                  <c:v>5.9779999999999998</c:v>
                </c:pt>
                <c:pt idx="2174">
                  <c:v>5.9489999999999998</c:v>
                </c:pt>
                <c:pt idx="2175">
                  <c:v>5.9779999999999998</c:v>
                </c:pt>
                <c:pt idx="2176">
                  <c:v>6.0190000000000001</c:v>
                </c:pt>
                <c:pt idx="2177">
                  <c:v>6.0039999999999996</c:v>
                </c:pt>
                <c:pt idx="2178">
                  <c:v>6.0289999999999999</c:v>
                </c:pt>
                <c:pt idx="2179">
                  <c:v>6.0410000000000004</c:v>
                </c:pt>
                <c:pt idx="2180">
                  <c:v>6.0049999999999999</c:v>
                </c:pt>
                <c:pt idx="2181">
                  <c:v>6.0179999999999998</c:v>
                </c:pt>
                <c:pt idx="2182">
                  <c:v>6.0229999999999997</c:v>
                </c:pt>
                <c:pt idx="2183">
                  <c:v>6.0279999999999996</c:v>
                </c:pt>
                <c:pt idx="2184">
                  <c:v>6.0460000000000003</c:v>
                </c:pt>
                <c:pt idx="2185">
                  <c:v>6.0860000000000003</c:v>
                </c:pt>
                <c:pt idx="2186">
                  <c:v>6.0410000000000004</c:v>
                </c:pt>
                <c:pt idx="2187">
                  <c:v>6.0039999999999996</c:v>
                </c:pt>
                <c:pt idx="2188">
                  <c:v>6.056</c:v>
                </c:pt>
                <c:pt idx="2189">
                  <c:v>5.9930000000000003</c:v>
                </c:pt>
                <c:pt idx="2190">
                  <c:v>5.9870000000000001</c:v>
                </c:pt>
                <c:pt idx="2191">
                  <c:v>5.976</c:v>
                </c:pt>
                <c:pt idx="2192">
                  <c:v>6.0039999999999996</c:v>
                </c:pt>
                <c:pt idx="2193">
                  <c:v>5.98</c:v>
                </c:pt>
                <c:pt idx="2194">
                  <c:v>6.0129999999999999</c:v>
                </c:pt>
                <c:pt idx="2195">
                  <c:v>5.9950000000000001</c:v>
                </c:pt>
                <c:pt idx="2196">
                  <c:v>5.9950000000000001</c:v>
                </c:pt>
                <c:pt idx="2197">
                  <c:v>6.0279999999999996</c:v>
                </c:pt>
                <c:pt idx="2198">
                  <c:v>6.1020000000000003</c:v>
                </c:pt>
                <c:pt idx="2199">
                  <c:v>6.09</c:v>
                </c:pt>
                <c:pt idx="2200">
                  <c:v>5.98</c:v>
                </c:pt>
                <c:pt idx="2201">
                  <c:v>6.016</c:v>
                </c:pt>
                <c:pt idx="2202">
                  <c:v>6.0119999999999996</c:v>
                </c:pt>
                <c:pt idx="2203">
                  <c:v>6.0350000000000001</c:v>
                </c:pt>
                <c:pt idx="2204">
                  <c:v>6.0140000000000002</c:v>
                </c:pt>
                <c:pt idx="2205">
                  <c:v>6.0090000000000003</c:v>
                </c:pt>
                <c:pt idx="2206">
                  <c:v>6.0170000000000003</c:v>
                </c:pt>
                <c:pt idx="2207">
                  <c:v>6.0010000000000003</c:v>
                </c:pt>
                <c:pt idx="2208">
                  <c:v>6.0970000000000004</c:v>
                </c:pt>
                <c:pt idx="2209">
                  <c:v>6.1269999999999998</c:v>
                </c:pt>
                <c:pt idx="2210">
                  <c:v>6.1529999999999996</c:v>
                </c:pt>
                <c:pt idx="2211">
                  <c:v>6.1719999999999997</c:v>
                </c:pt>
                <c:pt idx="2212">
                  <c:v>6.1879999999999997</c:v>
                </c:pt>
                <c:pt idx="2213">
                  <c:v>6.1909999999999998</c:v>
                </c:pt>
                <c:pt idx="2214">
                  <c:v>6.234</c:v>
                </c:pt>
                <c:pt idx="2215">
                  <c:v>6.2629999999999999</c:v>
                </c:pt>
                <c:pt idx="2216">
                  <c:v>6.2759999999999998</c:v>
                </c:pt>
                <c:pt idx="2217">
                  <c:v>6.2519999999999998</c:v>
                </c:pt>
                <c:pt idx="2218">
                  <c:v>6.2859999999999996</c:v>
                </c:pt>
                <c:pt idx="2219">
                  <c:v>6.2320000000000002</c:v>
                </c:pt>
                <c:pt idx="2220">
                  <c:v>6.2009999999999996</c:v>
                </c:pt>
                <c:pt idx="2221">
                  <c:v>6.2050000000000001</c:v>
                </c:pt>
                <c:pt idx="2222">
                  <c:v>6.2050000000000001</c:v>
                </c:pt>
                <c:pt idx="2223">
                  <c:v>6.274</c:v>
                </c:pt>
                <c:pt idx="2224">
                  <c:v>6.24</c:v>
                </c:pt>
                <c:pt idx="2225">
                  <c:v>6.1920000000000002</c:v>
                </c:pt>
                <c:pt idx="2226">
                  <c:v>6.1909999999999998</c:v>
                </c:pt>
                <c:pt idx="2227">
                  <c:v>6.1660000000000004</c:v>
                </c:pt>
                <c:pt idx="2228">
                  <c:v>6.1669999999999998</c:v>
                </c:pt>
                <c:pt idx="2229">
                  <c:v>6.1379999999999999</c:v>
                </c:pt>
                <c:pt idx="2230">
                  <c:v>6.1280000000000001</c:v>
                </c:pt>
                <c:pt idx="2231">
                  <c:v>6.1219999999999999</c:v>
                </c:pt>
                <c:pt idx="2232">
                  <c:v>6.18</c:v>
                </c:pt>
                <c:pt idx="2233">
                  <c:v>6.11</c:v>
                </c:pt>
                <c:pt idx="2234">
                  <c:v>6.0739999999999998</c:v>
                </c:pt>
                <c:pt idx="2235">
                  <c:v>6.085</c:v>
                </c:pt>
                <c:pt idx="2236">
                  <c:v>6.0860000000000003</c:v>
                </c:pt>
                <c:pt idx="2237">
                  <c:v>6.11</c:v>
                </c:pt>
                <c:pt idx="2238">
                  <c:v>6.077</c:v>
                </c:pt>
                <c:pt idx="2239">
                  <c:v>6.0730000000000004</c:v>
                </c:pt>
                <c:pt idx="2240">
                  <c:v>6.0190000000000001</c:v>
                </c:pt>
                <c:pt idx="2241">
                  <c:v>6.0380000000000003</c:v>
                </c:pt>
                <c:pt idx="2242">
                  <c:v>6.0209999999999999</c:v>
                </c:pt>
                <c:pt idx="2243">
                  <c:v>6.0039999999999996</c:v>
                </c:pt>
                <c:pt idx="2244">
                  <c:v>6.0030000000000001</c:v>
                </c:pt>
                <c:pt idx="2245">
                  <c:v>5.952</c:v>
                </c:pt>
                <c:pt idx="2246">
                  <c:v>5.9729999999999999</c:v>
                </c:pt>
                <c:pt idx="2247">
                  <c:v>5.9660000000000002</c:v>
                </c:pt>
                <c:pt idx="2248">
                  <c:v>5.9749999999999996</c:v>
                </c:pt>
                <c:pt idx="2249">
                  <c:v>5.9809999999999999</c:v>
                </c:pt>
                <c:pt idx="2250">
                  <c:v>6.02</c:v>
                </c:pt>
                <c:pt idx="2251">
                  <c:v>6.0469999999999997</c:v>
                </c:pt>
                <c:pt idx="2252">
                  <c:v>5.968</c:v>
                </c:pt>
                <c:pt idx="2253">
                  <c:v>5.9109999999999996</c:v>
                </c:pt>
                <c:pt idx="2254">
                  <c:v>5.9109999999999996</c:v>
                </c:pt>
                <c:pt idx="2255">
                  <c:v>5.883</c:v>
                </c:pt>
                <c:pt idx="2256">
                  <c:v>5.87</c:v>
                </c:pt>
                <c:pt idx="2257">
                  <c:v>5.8630000000000004</c:v>
                </c:pt>
                <c:pt idx="2258">
                  <c:v>5.87</c:v>
                </c:pt>
                <c:pt idx="2259">
                  <c:v>5.8659999999999997</c:v>
                </c:pt>
                <c:pt idx="2260">
                  <c:v>5.851</c:v>
                </c:pt>
                <c:pt idx="2261">
                  <c:v>5.8630000000000004</c:v>
                </c:pt>
                <c:pt idx="2262">
                  <c:v>5.8529999999999998</c:v>
                </c:pt>
                <c:pt idx="2263">
                  <c:v>5.827</c:v>
                </c:pt>
                <c:pt idx="2264">
                  <c:v>5.8220000000000001</c:v>
                </c:pt>
                <c:pt idx="2265">
                  <c:v>5.8029999999999999</c:v>
                </c:pt>
                <c:pt idx="2266">
                  <c:v>5.8019999999999996</c:v>
                </c:pt>
                <c:pt idx="2267">
                  <c:v>5.843</c:v>
                </c:pt>
                <c:pt idx="2268">
                  <c:v>5.8609999999999998</c:v>
                </c:pt>
                <c:pt idx="2269">
                  <c:v>5.8559999999999999</c:v>
                </c:pt>
                <c:pt idx="2270">
                  <c:v>5.8280000000000003</c:v>
                </c:pt>
                <c:pt idx="2271">
                  <c:v>5.8579999999999997</c:v>
                </c:pt>
                <c:pt idx="2272">
                  <c:v>5.8330000000000002</c:v>
                </c:pt>
                <c:pt idx="2273">
                  <c:v>5.8239999999999998</c:v>
                </c:pt>
                <c:pt idx="2274">
                  <c:v>5.85</c:v>
                </c:pt>
                <c:pt idx="2275">
                  <c:v>5.8449999999999998</c:v>
                </c:pt>
                <c:pt idx="2276">
                  <c:v>5.8570000000000002</c:v>
                </c:pt>
                <c:pt idx="2277">
                  <c:v>5.79</c:v>
                </c:pt>
                <c:pt idx="2278">
                  <c:v>5.7839999999999998</c:v>
                </c:pt>
                <c:pt idx="2279">
                  <c:v>5.7080000000000002</c:v>
                </c:pt>
                <c:pt idx="2280">
                  <c:v>5.665</c:v>
                </c:pt>
                <c:pt idx="2281">
                  <c:v>5.63</c:v>
                </c:pt>
                <c:pt idx="2282">
                  <c:v>5.6580000000000004</c:v>
                </c:pt>
                <c:pt idx="2283">
                  <c:v>5.6630000000000003</c:v>
                </c:pt>
                <c:pt idx="2284">
                  <c:v>5.6890000000000001</c:v>
                </c:pt>
                <c:pt idx="2285">
                  <c:v>5.6970000000000001</c:v>
                </c:pt>
                <c:pt idx="2286">
                  <c:v>5.7270000000000003</c:v>
                </c:pt>
                <c:pt idx="2287">
                  <c:v>5.6950000000000003</c:v>
                </c:pt>
                <c:pt idx="2288">
                  <c:v>5.69</c:v>
                </c:pt>
                <c:pt idx="2289">
                  <c:v>5.6449999999999996</c:v>
                </c:pt>
                <c:pt idx="2290">
                  <c:v>5.6859999999999999</c:v>
                </c:pt>
                <c:pt idx="2291">
                  <c:v>5.7690000000000001</c:v>
                </c:pt>
                <c:pt idx="2292">
                  <c:v>5.7679999999999998</c:v>
                </c:pt>
                <c:pt idx="2293">
                  <c:v>5.8209999999999997</c:v>
                </c:pt>
                <c:pt idx="2294">
                  <c:v>5.8579999999999997</c:v>
                </c:pt>
                <c:pt idx="2295">
                  <c:v>5.8479999999999999</c:v>
                </c:pt>
                <c:pt idx="2296">
                  <c:v>5.8719999999999999</c:v>
                </c:pt>
                <c:pt idx="2297">
                  <c:v>5.843</c:v>
                </c:pt>
                <c:pt idx="2298">
                  <c:v>5.8289999999999997</c:v>
                </c:pt>
                <c:pt idx="2299">
                  <c:v>5.819</c:v>
                </c:pt>
                <c:pt idx="2300">
                  <c:v>5.835</c:v>
                </c:pt>
                <c:pt idx="2301">
                  <c:v>5.8339999999999996</c:v>
                </c:pt>
                <c:pt idx="2302">
                  <c:v>5.8719999999999999</c:v>
                </c:pt>
                <c:pt idx="2303">
                  <c:v>5.87</c:v>
                </c:pt>
                <c:pt idx="2304">
                  <c:v>5.827</c:v>
                </c:pt>
                <c:pt idx="2305">
                  <c:v>5.7709999999999999</c:v>
                </c:pt>
                <c:pt idx="2306">
                  <c:v>5.7279999999999998</c:v>
                </c:pt>
                <c:pt idx="2307">
                  <c:v>5.7210000000000001</c:v>
                </c:pt>
                <c:pt idx="2308">
                  <c:v>5.6769999999999996</c:v>
                </c:pt>
                <c:pt idx="2309">
                  <c:v>5.6219999999999999</c:v>
                </c:pt>
                <c:pt idx="2310">
                  <c:v>5.65</c:v>
                </c:pt>
                <c:pt idx="2311">
                  <c:v>5.76</c:v>
                </c:pt>
                <c:pt idx="2312">
                  <c:v>5.7519999999999998</c:v>
                </c:pt>
                <c:pt idx="2313">
                  <c:v>5.7030000000000003</c:v>
                </c:pt>
                <c:pt idx="2314">
                  <c:v>5.6749999999999998</c:v>
                </c:pt>
                <c:pt idx="2315">
                  <c:v>5.6740000000000004</c:v>
                </c:pt>
                <c:pt idx="2316">
                  <c:v>5.64</c:v>
                </c:pt>
                <c:pt idx="2317">
                  <c:v>5.6539999999999999</c:v>
                </c:pt>
                <c:pt idx="2318">
                  <c:v>5.625</c:v>
                </c:pt>
                <c:pt idx="2319">
                  <c:v>5.665</c:v>
                </c:pt>
                <c:pt idx="2320">
                  <c:v>5.7009999999999996</c:v>
                </c:pt>
                <c:pt idx="2321">
                  <c:v>5.6440000000000001</c:v>
                </c:pt>
                <c:pt idx="2322">
                  <c:v>5.6340000000000003</c:v>
                </c:pt>
                <c:pt idx="2323">
                  <c:v>5.6189999999999998</c:v>
                </c:pt>
                <c:pt idx="2324">
                  <c:v>5.61</c:v>
                </c:pt>
                <c:pt idx="2325">
                  <c:v>5.609</c:v>
                </c:pt>
                <c:pt idx="2326">
                  <c:v>5.5910000000000002</c:v>
                </c:pt>
                <c:pt idx="2327">
                  <c:v>5.5830000000000002</c:v>
                </c:pt>
                <c:pt idx="2328">
                  <c:v>5.5529999999999999</c:v>
                </c:pt>
                <c:pt idx="2329">
                  <c:v>5.5650000000000004</c:v>
                </c:pt>
                <c:pt idx="2330">
                  <c:v>5.532</c:v>
                </c:pt>
                <c:pt idx="2331">
                  <c:v>5.4779999999999998</c:v>
                </c:pt>
                <c:pt idx="2332">
                  <c:v>5.476</c:v>
                </c:pt>
                <c:pt idx="2333">
                  <c:v>5.4779999999999998</c:v>
                </c:pt>
                <c:pt idx="2334">
                  <c:v>5.5179999999999998</c:v>
                </c:pt>
                <c:pt idx="2335">
                  <c:v>5.5149999999999997</c:v>
                </c:pt>
                <c:pt idx="2336">
                  <c:v>5.585</c:v>
                </c:pt>
                <c:pt idx="2337">
                  <c:v>5.56</c:v>
                </c:pt>
                <c:pt idx="2338">
                  <c:v>5.5279999999999996</c:v>
                </c:pt>
                <c:pt idx="2339">
                  <c:v>5.61</c:v>
                </c:pt>
                <c:pt idx="2340">
                  <c:v>5.633</c:v>
                </c:pt>
                <c:pt idx="2341">
                  <c:v>5.6210000000000004</c:v>
                </c:pt>
                <c:pt idx="2342">
                  <c:v>5.6120000000000001</c:v>
                </c:pt>
                <c:pt idx="2343">
                  <c:v>5.62</c:v>
                </c:pt>
                <c:pt idx="2344">
                  <c:v>5.617</c:v>
                </c:pt>
                <c:pt idx="2345">
                  <c:v>5.5720000000000001</c:v>
                </c:pt>
                <c:pt idx="2346">
                  <c:v>5.6379999999999999</c:v>
                </c:pt>
                <c:pt idx="2347">
                  <c:v>5.6219999999999999</c:v>
                </c:pt>
                <c:pt idx="2348">
                  <c:v>5.673</c:v>
                </c:pt>
                <c:pt idx="2349">
                  <c:v>5.7030000000000003</c:v>
                </c:pt>
                <c:pt idx="2350">
                  <c:v>5.7160000000000002</c:v>
                </c:pt>
                <c:pt idx="2351">
                  <c:v>5.7489999999999997</c:v>
                </c:pt>
                <c:pt idx="2352">
                  <c:v>5.726</c:v>
                </c:pt>
                <c:pt idx="2353">
                  <c:v>5.6980000000000004</c:v>
                </c:pt>
                <c:pt idx="2354">
                  <c:v>5.6529999999999996</c:v>
                </c:pt>
                <c:pt idx="2355">
                  <c:v>5.6790000000000003</c:v>
                </c:pt>
                <c:pt idx="2356">
                  <c:v>5.6909999999999998</c:v>
                </c:pt>
                <c:pt idx="2357">
                  <c:v>5.6890000000000001</c:v>
                </c:pt>
                <c:pt idx="2358">
                  <c:v>5.7080000000000002</c:v>
                </c:pt>
                <c:pt idx="2359">
                  <c:v>5.758</c:v>
                </c:pt>
                <c:pt idx="2360">
                  <c:v>5.7859999999999996</c:v>
                </c:pt>
                <c:pt idx="2361">
                  <c:v>5.77</c:v>
                </c:pt>
                <c:pt idx="2362">
                  <c:v>5.75</c:v>
                </c:pt>
                <c:pt idx="2363">
                  <c:v>5.7830000000000004</c:v>
                </c:pt>
                <c:pt idx="2364">
                  <c:v>5.7519999999999998</c:v>
                </c:pt>
                <c:pt idx="2365">
                  <c:v>5.7709999999999999</c:v>
                </c:pt>
                <c:pt idx="2366">
                  <c:v>5.7590000000000003</c:v>
                </c:pt>
                <c:pt idx="2367">
                  <c:v>5.7889999999999997</c:v>
                </c:pt>
                <c:pt idx="2368">
                  <c:v>5.79</c:v>
                </c:pt>
                <c:pt idx="2369">
                  <c:v>5.835</c:v>
                </c:pt>
                <c:pt idx="2370">
                  <c:v>5.8479999999999999</c:v>
                </c:pt>
                <c:pt idx="2371">
                  <c:v>5.8540000000000001</c:v>
                </c:pt>
                <c:pt idx="2372">
                  <c:v>5.84</c:v>
                </c:pt>
                <c:pt idx="2373">
                  <c:v>5.827</c:v>
                </c:pt>
                <c:pt idx="2374">
                  <c:v>5.827</c:v>
                </c:pt>
                <c:pt idx="2375">
                  <c:v>5.8159999999999998</c:v>
                </c:pt>
                <c:pt idx="2376">
                  <c:v>5.7949999999999999</c:v>
                </c:pt>
                <c:pt idx="2377">
                  <c:v>5.7569999999999997</c:v>
                </c:pt>
                <c:pt idx="2378">
                  <c:v>5.7320000000000002</c:v>
                </c:pt>
                <c:pt idx="2379">
                  <c:v>5.726</c:v>
                </c:pt>
                <c:pt idx="2380">
                  <c:v>5.7709999999999999</c:v>
                </c:pt>
                <c:pt idx="2381">
                  <c:v>5.7859999999999996</c:v>
                </c:pt>
                <c:pt idx="2382">
                  <c:v>5.7960000000000003</c:v>
                </c:pt>
                <c:pt idx="2383">
                  <c:v>5.72</c:v>
                </c:pt>
                <c:pt idx="2384">
                  <c:v>5.681</c:v>
                </c:pt>
                <c:pt idx="2385">
                  <c:v>5.665</c:v>
                </c:pt>
                <c:pt idx="2386">
                  <c:v>5.6639999999999997</c:v>
                </c:pt>
                <c:pt idx="2387">
                  <c:v>5.6539999999999999</c:v>
                </c:pt>
                <c:pt idx="2388">
                  <c:v>5.6630000000000003</c:v>
                </c:pt>
                <c:pt idx="2389">
                  <c:v>5.7</c:v>
                </c:pt>
                <c:pt idx="2390">
                  <c:v>5.6509999999999998</c:v>
                </c:pt>
                <c:pt idx="2391">
                  <c:v>5.6040000000000001</c:v>
                </c:pt>
                <c:pt idx="2392">
                  <c:v>5.5039999999999996</c:v>
                </c:pt>
                <c:pt idx="2393">
                  <c:v>5.569</c:v>
                </c:pt>
                <c:pt idx="2394">
                  <c:v>5.5629999999999997</c:v>
                </c:pt>
                <c:pt idx="2395">
                  <c:v>5.5270000000000001</c:v>
                </c:pt>
                <c:pt idx="2396">
                  <c:v>5.548</c:v>
                </c:pt>
                <c:pt idx="2397">
                  <c:v>5.5620000000000003</c:v>
                </c:pt>
                <c:pt idx="2398">
                  <c:v>5.5359999999999996</c:v>
                </c:pt>
                <c:pt idx="2399">
                  <c:v>5.5380000000000003</c:v>
                </c:pt>
                <c:pt idx="2400">
                  <c:v>5.6189999999999998</c:v>
                </c:pt>
                <c:pt idx="2401">
                  <c:v>5.5839999999999996</c:v>
                </c:pt>
                <c:pt idx="2402">
                  <c:v>5.532</c:v>
                </c:pt>
                <c:pt idx="2403">
                  <c:v>5.556</c:v>
                </c:pt>
                <c:pt idx="2404">
                  <c:v>5.56</c:v>
                </c:pt>
                <c:pt idx="2405">
                  <c:v>5.5730000000000004</c:v>
                </c:pt>
                <c:pt idx="2406">
                  <c:v>5.5960000000000001</c:v>
                </c:pt>
                <c:pt idx="2407">
                  <c:v>5.5810000000000004</c:v>
                </c:pt>
                <c:pt idx="2408">
                  <c:v>5.5439999999999996</c:v>
                </c:pt>
                <c:pt idx="2409">
                  <c:v>5.6029999999999998</c:v>
                </c:pt>
                <c:pt idx="2410">
                  <c:v>5.625</c:v>
                </c:pt>
                <c:pt idx="2411">
                  <c:v>5.5979999999999999</c:v>
                </c:pt>
                <c:pt idx="2412">
                  <c:v>5.6159999999999997</c:v>
                </c:pt>
                <c:pt idx="2413">
                  <c:v>5.6210000000000004</c:v>
                </c:pt>
                <c:pt idx="2414">
                  <c:v>5.6379999999999999</c:v>
                </c:pt>
                <c:pt idx="2415">
                  <c:v>5.6529999999999996</c:v>
                </c:pt>
                <c:pt idx="2416">
                  <c:v>5.6890000000000001</c:v>
                </c:pt>
                <c:pt idx="2417">
                  <c:v>5.6689999999999996</c:v>
                </c:pt>
                <c:pt idx="2418">
                  <c:v>5.6920000000000002</c:v>
                </c:pt>
                <c:pt idx="2419">
                  <c:v>5.681</c:v>
                </c:pt>
                <c:pt idx="2420">
                  <c:v>5.702</c:v>
                </c:pt>
                <c:pt idx="2421">
                  <c:v>5.7720000000000002</c:v>
                </c:pt>
                <c:pt idx="2422">
                  <c:v>5.7460000000000004</c:v>
                </c:pt>
                <c:pt idx="2423">
                  <c:v>5.758</c:v>
                </c:pt>
                <c:pt idx="2424">
                  <c:v>5.7590000000000003</c:v>
                </c:pt>
                <c:pt idx="2425">
                  <c:v>5.7830000000000004</c:v>
                </c:pt>
                <c:pt idx="2426">
                  <c:v>5.7530000000000001</c:v>
                </c:pt>
                <c:pt idx="2427">
                  <c:v>5.7039999999999997</c:v>
                </c:pt>
                <c:pt idx="2428">
                  <c:v>5.6680000000000001</c:v>
                </c:pt>
                <c:pt idx="2429">
                  <c:v>5.6760000000000002</c:v>
                </c:pt>
                <c:pt idx="2430">
                  <c:v>5.6760000000000002</c:v>
                </c:pt>
                <c:pt idx="2431">
                  <c:v>5.6559999999999997</c:v>
                </c:pt>
                <c:pt idx="2432">
                  <c:v>5.6269999999999998</c:v>
                </c:pt>
                <c:pt idx="2433">
                  <c:v>5.6520000000000001</c:v>
                </c:pt>
                <c:pt idx="2434">
                  <c:v>5.6909999999999998</c:v>
                </c:pt>
                <c:pt idx="2435">
                  <c:v>5.7</c:v>
                </c:pt>
                <c:pt idx="2436">
                  <c:v>5.66</c:v>
                </c:pt>
                <c:pt idx="2437">
                  <c:v>5.665</c:v>
                </c:pt>
                <c:pt idx="2438">
                  <c:v>5.6840000000000002</c:v>
                </c:pt>
                <c:pt idx="2439">
                  <c:v>5.7030000000000003</c:v>
                </c:pt>
                <c:pt idx="2440">
                  <c:v>5.6719999999999997</c:v>
                </c:pt>
                <c:pt idx="2441">
                  <c:v>5.6689999999999996</c:v>
                </c:pt>
                <c:pt idx="2442">
                  <c:v>5.6660000000000004</c:v>
                </c:pt>
                <c:pt idx="2443">
                  <c:v>5.7069999999999999</c:v>
                </c:pt>
                <c:pt idx="2444">
                  <c:v>5.6849999999999996</c:v>
                </c:pt>
                <c:pt idx="2445">
                  <c:v>5.7030000000000003</c:v>
                </c:pt>
                <c:pt idx="2446">
                  <c:v>5.7160000000000002</c:v>
                </c:pt>
                <c:pt idx="2447">
                  <c:v>5.7229999999999999</c:v>
                </c:pt>
                <c:pt idx="2448">
                  <c:v>5.7160000000000002</c:v>
                </c:pt>
                <c:pt idx="2449">
                  <c:v>5.76</c:v>
                </c:pt>
                <c:pt idx="2450">
                  <c:v>5.8010000000000002</c:v>
                </c:pt>
                <c:pt idx="2451">
                  <c:v>5.7889999999999997</c:v>
                </c:pt>
                <c:pt idx="2452">
                  <c:v>5.8250000000000002</c:v>
                </c:pt>
                <c:pt idx="2453">
                  <c:v>5.8449999999999998</c:v>
                </c:pt>
                <c:pt idx="2454">
                  <c:v>5.8440000000000003</c:v>
                </c:pt>
                <c:pt idx="2455">
                  <c:v>5.85</c:v>
                </c:pt>
                <c:pt idx="2456">
                  <c:v>5.875</c:v>
                </c:pt>
                <c:pt idx="2457">
                  <c:v>5.8769999999999998</c:v>
                </c:pt>
                <c:pt idx="2458">
                  <c:v>5.931</c:v>
                </c:pt>
                <c:pt idx="2459">
                  <c:v>5.9790000000000001</c:v>
                </c:pt>
                <c:pt idx="2460">
                  <c:v>5.952</c:v>
                </c:pt>
                <c:pt idx="2461">
                  <c:v>5.9969999999999999</c:v>
                </c:pt>
                <c:pt idx="2462">
                  <c:v>5.9859999999999998</c:v>
                </c:pt>
                <c:pt idx="2463">
                  <c:v>6.1</c:v>
                </c:pt>
                <c:pt idx="2464">
                  <c:v>6.1139999999999999</c:v>
                </c:pt>
                <c:pt idx="2465">
                  <c:v>6.1239999999999997</c:v>
                </c:pt>
                <c:pt idx="2466">
                  <c:v>6.2169999999999996</c:v>
                </c:pt>
                <c:pt idx="2467">
                  <c:v>6.1840000000000002</c:v>
                </c:pt>
                <c:pt idx="2468">
                  <c:v>6.1970000000000001</c:v>
                </c:pt>
                <c:pt idx="2469">
                  <c:v>6.1369999999999996</c:v>
                </c:pt>
                <c:pt idx="2470">
                  <c:v>6.109</c:v>
                </c:pt>
                <c:pt idx="2471">
                  <c:v>6.0590000000000002</c:v>
                </c:pt>
                <c:pt idx="2472">
                  <c:v>6.0940000000000003</c:v>
                </c:pt>
                <c:pt idx="2473">
                  <c:v>6.125</c:v>
                </c:pt>
                <c:pt idx="2474">
                  <c:v>6.1</c:v>
                </c:pt>
                <c:pt idx="2475">
                  <c:v>6.048</c:v>
                </c:pt>
                <c:pt idx="2476">
                  <c:v>6.0739999999999998</c:v>
                </c:pt>
                <c:pt idx="2477">
                  <c:v>6.0510000000000002</c:v>
                </c:pt>
                <c:pt idx="2478">
                  <c:v>6.1020000000000003</c:v>
                </c:pt>
                <c:pt idx="2479">
                  <c:v>6.0259999999999998</c:v>
                </c:pt>
                <c:pt idx="2480">
                  <c:v>6.0629999999999997</c:v>
                </c:pt>
                <c:pt idx="2481">
                  <c:v>6.032</c:v>
                </c:pt>
                <c:pt idx="2482">
                  <c:v>6.077</c:v>
                </c:pt>
                <c:pt idx="2483">
                  <c:v>6.077</c:v>
                </c:pt>
                <c:pt idx="2484">
                  <c:v>6.1660000000000004</c:v>
                </c:pt>
                <c:pt idx="2485">
                  <c:v>6.2039999999999997</c:v>
                </c:pt>
                <c:pt idx="2486">
                  <c:v>6.1719999999999997</c:v>
                </c:pt>
                <c:pt idx="2487">
                  <c:v>6.069</c:v>
                </c:pt>
                <c:pt idx="2488">
                  <c:v>6.11</c:v>
                </c:pt>
                <c:pt idx="2489">
                  <c:v>6.1509999999999998</c:v>
                </c:pt>
                <c:pt idx="2490">
                  <c:v>6.1449999999999996</c:v>
                </c:pt>
                <c:pt idx="2491">
                  <c:v>6.0720000000000001</c:v>
                </c:pt>
                <c:pt idx="2492">
                  <c:v>6.1120000000000001</c:v>
                </c:pt>
                <c:pt idx="2493">
                  <c:v>6.0540000000000003</c:v>
                </c:pt>
                <c:pt idx="2494">
                  <c:v>6.0780000000000003</c:v>
                </c:pt>
                <c:pt idx="2495">
                  <c:v>6.0359999999999996</c:v>
                </c:pt>
                <c:pt idx="2496">
                  <c:v>6.0549999999999997</c:v>
                </c:pt>
                <c:pt idx="2497">
                  <c:v>6.0430000000000001</c:v>
                </c:pt>
                <c:pt idx="2498">
                  <c:v>6.0259999999999998</c:v>
                </c:pt>
                <c:pt idx="2499">
                  <c:v>6.0039999999999996</c:v>
                </c:pt>
                <c:pt idx="2500">
                  <c:v>6.0439999999999996</c:v>
                </c:pt>
                <c:pt idx="2501">
                  <c:v>6.0709999999999997</c:v>
                </c:pt>
                <c:pt idx="2502">
                  <c:v>6.0620000000000003</c:v>
                </c:pt>
                <c:pt idx="2503">
                  <c:v>6.0460000000000003</c:v>
                </c:pt>
                <c:pt idx="2504">
                  <c:v>6.0460000000000003</c:v>
                </c:pt>
                <c:pt idx="2505">
                  <c:v>5.992</c:v>
                </c:pt>
                <c:pt idx="2506">
                  <c:v>6.0460000000000003</c:v>
                </c:pt>
                <c:pt idx="2507">
                  <c:v>6.0670000000000002</c:v>
                </c:pt>
                <c:pt idx="2508">
                  <c:v>6.16</c:v>
                </c:pt>
                <c:pt idx="2509">
                  <c:v>6.0880000000000001</c:v>
                </c:pt>
                <c:pt idx="2510">
                  <c:v>6.0940000000000003</c:v>
                </c:pt>
                <c:pt idx="2511">
                  <c:v>6.0860000000000003</c:v>
                </c:pt>
                <c:pt idx="2512">
                  <c:v>6.056</c:v>
                </c:pt>
                <c:pt idx="2513">
                  <c:v>6.0389999999999997</c:v>
                </c:pt>
                <c:pt idx="2514">
                  <c:v>5.97</c:v>
                </c:pt>
                <c:pt idx="2515">
                  <c:v>6.0369999999999999</c:v>
                </c:pt>
                <c:pt idx="2516">
                  <c:v>6.0069999999999997</c:v>
                </c:pt>
                <c:pt idx="2517">
                  <c:v>5.9630000000000001</c:v>
                </c:pt>
                <c:pt idx="2518">
                  <c:v>6.0090000000000003</c:v>
                </c:pt>
                <c:pt idx="2519">
                  <c:v>6.0110000000000001</c:v>
                </c:pt>
                <c:pt idx="2520">
                  <c:v>6.04</c:v>
                </c:pt>
                <c:pt idx="2521">
                  <c:v>6.01</c:v>
                </c:pt>
                <c:pt idx="2522">
                  <c:v>5.9349999999999996</c:v>
                </c:pt>
                <c:pt idx="2523">
                  <c:v>5.9660000000000002</c:v>
                </c:pt>
                <c:pt idx="2524">
                  <c:v>5.9269999999999996</c:v>
                </c:pt>
                <c:pt idx="2525">
                  <c:v>5.9610000000000003</c:v>
                </c:pt>
                <c:pt idx="2526">
                  <c:v>5.9530000000000003</c:v>
                </c:pt>
                <c:pt idx="2527">
                  <c:v>5.9720000000000004</c:v>
                </c:pt>
                <c:pt idx="2528">
                  <c:v>5.89</c:v>
                </c:pt>
                <c:pt idx="2529">
                  <c:v>5.9359999999999999</c:v>
                </c:pt>
                <c:pt idx="2530">
                  <c:v>5.8289999999999997</c:v>
                </c:pt>
                <c:pt idx="2531">
                  <c:v>5.8109999999999999</c:v>
                </c:pt>
                <c:pt idx="2532">
                  <c:v>5.8680000000000003</c:v>
                </c:pt>
                <c:pt idx="2533">
                  <c:v>5.915</c:v>
                </c:pt>
                <c:pt idx="2534">
                  <c:v>5.99</c:v>
                </c:pt>
                <c:pt idx="2535">
                  <c:v>5.9720000000000004</c:v>
                </c:pt>
                <c:pt idx="2536">
                  <c:v>5.9630000000000001</c:v>
                </c:pt>
                <c:pt idx="2537">
                  <c:v>5.94</c:v>
                </c:pt>
                <c:pt idx="2538">
                  <c:v>5.9409999999999998</c:v>
                </c:pt>
                <c:pt idx="2539">
                  <c:v>6.0410000000000004</c:v>
                </c:pt>
                <c:pt idx="2540">
                  <c:v>5.9880000000000004</c:v>
                </c:pt>
                <c:pt idx="2541">
                  <c:v>5.9660000000000002</c:v>
                </c:pt>
                <c:pt idx="2542">
                  <c:v>5.944</c:v>
                </c:pt>
                <c:pt idx="2543">
                  <c:v>5.9370000000000003</c:v>
                </c:pt>
                <c:pt idx="2544">
                  <c:v>5.8929999999999998</c:v>
                </c:pt>
                <c:pt idx="2545">
                  <c:v>5.8940000000000001</c:v>
                </c:pt>
                <c:pt idx="2546">
                  <c:v>5.9260000000000002</c:v>
                </c:pt>
                <c:pt idx="2547">
                  <c:v>5.9130000000000003</c:v>
                </c:pt>
                <c:pt idx="2548">
                  <c:v>5.8869999999999996</c:v>
                </c:pt>
                <c:pt idx="2549">
                  <c:v>5.8940000000000001</c:v>
                </c:pt>
                <c:pt idx="2550">
                  <c:v>5.8689999999999998</c:v>
                </c:pt>
                <c:pt idx="2551">
                  <c:v>5.9619999999999997</c:v>
                </c:pt>
                <c:pt idx="2552">
                  <c:v>5.9619999999999997</c:v>
                </c:pt>
                <c:pt idx="2553">
                  <c:v>5.9690000000000003</c:v>
                </c:pt>
                <c:pt idx="2554">
                  <c:v>5.96</c:v>
                </c:pt>
                <c:pt idx="2555">
                  <c:v>5.9550000000000001</c:v>
                </c:pt>
                <c:pt idx="2556">
                  <c:v>5.9809999999999999</c:v>
                </c:pt>
                <c:pt idx="2557">
                  <c:v>5.9530000000000003</c:v>
                </c:pt>
                <c:pt idx="2558">
                  <c:v>5.9290000000000003</c:v>
                </c:pt>
                <c:pt idx="2559">
                  <c:v>5.8330000000000002</c:v>
                </c:pt>
                <c:pt idx="2560">
                  <c:v>5.7960000000000003</c:v>
                </c:pt>
                <c:pt idx="2561">
                  <c:v>5.7149999999999999</c:v>
                </c:pt>
                <c:pt idx="2562">
                  <c:v>5.7309999999999999</c:v>
                </c:pt>
                <c:pt idx="2563">
                  <c:v>5.7279999999999998</c:v>
                </c:pt>
                <c:pt idx="2564">
                  <c:v>5.6710000000000003</c:v>
                </c:pt>
                <c:pt idx="2565">
                  <c:v>5.694</c:v>
                </c:pt>
                <c:pt idx="2566">
                  <c:v>5.7190000000000003</c:v>
                </c:pt>
                <c:pt idx="2567">
                  <c:v>5.72</c:v>
                </c:pt>
                <c:pt idx="2568">
                  <c:v>5.726</c:v>
                </c:pt>
                <c:pt idx="2569">
                  <c:v>5.8540000000000001</c:v>
                </c:pt>
                <c:pt idx="2570">
                  <c:v>5.7649999999999997</c:v>
                </c:pt>
                <c:pt idx="2571">
                  <c:v>5.7080000000000002</c:v>
                </c:pt>
                <c:pt idx="2572">
                  <c:v>5.76</c:v>
                </c:pt>
                <c:pt idx="2573">
                  <c:v>5.8</c:v>
                </c:pt>
                <c:pt idx="2574">
                  <c:v>5.7939999999999996</c:v>
                </c:pt>
                <c:pt idx="2575">
                  <c:v>5.7560000000000002</c:v>
                </c:pt>
                <c:pt idx="2576">
                  <c:v>5.7350000000000003</c:v>
                </c:pt>
                <c:pt idx="2577">
                  <c:v>5.734</c:v>
                </c:pt>
                <c:pt idx="2578">
                  <c:v>5.8049999999999997</c:v>
                </c:pt>
                <c:pt idx="2579">
                  <c:v>5.82</c:v>
                </c:pt>
                <c:pt idx="2580">
                  <c:v>5.7110000000000003</c:v>
                </c:pt>
                <c:pt idx="2581">
                  <c:v>5.718</c:v>
                </c:pt>
                <c:pt idx="2582">
                  <c:v>5.67</c:v>
                </c:pt>
                <c:pt idx="2583">
                  <c:v>5.6680000000000001</c:v>
                </c:pt>
                <c:pt idx="2584">
                  <c:v>5.6289999999999996</c:v>
                </c:pt>
                <c:pt idx="2585">
                  <c:v>5.6289999999999996</c:v>
                </c:pt>
                <c:pt idx="2586">
                  <c:v>5.6509999999999998</c:v>
                </c:pt>
                <c:pt idx="2587">
                  <c:v>5.52</c:v>
                </c:pt>
                <c:pt idx="2588">
                  <c:v>5.6260000000000003</c:v>
                </c:pt>
                <c:pt idx="2589">
                  <c:v>5.7229999999999999</c:v>
                </c:pt>
                <c:pt idx="2590">
                  <c:v>5.6689999999999996</c:v>
                </c:pt>
                <c:pt idx="2591">
                  <c:v>5.7050000000000001</c:v>
                </c:pt>
                <c:pt idx="2592">
                  <c:v>5.6210000000000004</c:v>
                </c:pt>
                <c:pt idx="2593">
                  <c:v>5.633</c:v>
                </c:pt>
                <c:pt idx="2594">
                  <c:v>5.6639999999999997</c:v>
                </c:pt>
                <c:pt idx="2595">
                  <c:v>5.766</c:v>
                </c:pt>
                <c:pt idx="2596">
                  <c:v>5.8769999999999998</c:v>
                </c:pt>
                <c:pt idx="2597">
                  <c:v>5.9080000000000004</c:v>
                </c:pt>
                <c:pt idx="2598">
                  <c:v>5.7510000000000003</c:v>
                </c:pt>
                <c:pt idx="2599">
                  <c:v>5.8330000000000002</c:v>
                </c:pt>
                <c:pt idx="2600">
                  <c:v>5.9119999999999999</c:v>
                </c:pt>
                <c:pt idx="2601">
                  <c:v>5.98</c:v>
                </c:pt>
                <c:pt idx="2602">
                  <c:v>5.92</c:v>
                </c:pt>
                <c:pt idx="2603">
                  <c:v>5.8529999999999998</c:v>
                </c:pt>
                <c:pt idx="2604">
                  <c:v>5.8109999999999999</c:v>
                </c:pt>
                <c:pt idx="2605">
                  <c:v>5.7649999999999997</c:v>
                </c:pt>
                <c:pt idx="2606">
                  <c:v>5.8929999999999998</c:v>
                </c:pt>
                <c:pt idx="2607">
                  <c:v>5.9279999999999999</c:v>
                </c:pt>
                <c:pt idx="2608">
                  <c:v>5.9960000000000004</c:v>
                </c:pt>
                <c:pt idx="2609">
                  <c:v>5.9189999999999996</c:v>
                </c:pt>
                <c:pt idx="2610">
                  <c:v>5.82</c:v>
                </c:pt>
                <c:pt idx="2611">
                  <c:v>5.7990000000000004</c:v>
                </c:pt>
                <c:pt idx="2612">
                  <c:v>5.6589999999999998</c:v>
                </c:pt>
                <c:pt idx="2613">
                  <c:v>5.6639999999999997</c:v>
                </c:pt>
                <c:pt idx="2614">
                  <c:v>5.6280000000000001</c:v>
                </c:pt>
                <c:pt idx="2615">
                  <c:v>5.6280000000000001</c:v>
                </c:pt>
                <c:pt idx="2616">
                  <c:v>5.641</c:v>
                </c:pt>
                <c:pt idx="2617">
                  <c:v>5.6310000000000002</c:v>
                </c:pt>
                <c:pt idx="2618">
                  <c:v>5.7089999999999996</c:v>
                </c:pt>
                <c:pt idx="2619">
                  <c:v>5.6150000000000002</c:v>
                </c:pt>
                <c:pt idx="2620">
                  <c:v>5.5839999999999996</c:v>
                </c:pt>
                <c:pt idx="2621">
                  <c:v>5.524</c:v>
                </c:pt>
                <c:pt idx="2622">
                  <c:v>5.5309999999999997</c:v>
                </c:pt>
                <c:pt idx="2623">
                  <c:v>5.492</c:v>
                </c:pt>
                <c:pt idx="2624">
                  <c:v>5.484</c:v>
                </c:pt>
                <c:pt idx="2625">
                  <c:v>5.4809999999999999</c:v>
                </c:pt>
                <c:pt idx="2626">
                  <c:v>5.3609999999999998</c:v>
                </c:pt>
                <c:pt idx="2627">
                  <c:v>5.3109999999999999</c:v>
                </c:pt>
                <c:pt idx="2628">
                  <c:v>5.49</c:v>
                </c:pt>
                <c:pt idx="2629">
                  <c:v>5.4409999999999998</c:v>
                </c:pt>
                <c:pt idx="2630">
                  <c:v>5.4329999999999998</c:v>
                </c:pt>
                <c:pt idx="2631">
                  <c:v>5.4889999999999999</c:v>
                </c:pt>
                <c:pt idx="2632">
                  <c:v>5.5490000000000004</c:v>
                </c:pt>
                <c:pt idx="2633">
                  <c:v>5.4850000000000003</c:v>
                </c:pt>
                <c:pt idx="2634">
                  <c:v>5.43</c:v>
                </c:pt>
                <c:pt idx="2635">
                  <c:v>5.4649999999999999</c:v>
                </c:pt>
                <c:pt idx="2636">
                  <c:v>5.391</c:v>
                </c:pt>
                <c:pt idx="2637">
                  <c:v>5.41</c:v>
                </c:pt>
                <c:pt idx="2638">
                  <c:v>5.5090000000000003</c:v>
                </c:pt>
                <c:pt idx="2639">
                  <c:v>5.45</c:v>
                </c:pt>
                <c:pt idx="2640">
                  <c:v>5.4370000000000003</c:v>
                </c:pt>
                <c:pt idx="2641">
                  <c:v>5.5</c:v>
                </c:pt>
                <c:pt idx="2642">
                  <c:v>5.4960000000000004</c:v>
                </c:pt>
                <c:pt idx="2643">
                  <c:v>5.577</c:v>
                </c:pt>
                <c:pt idx="2644">
                  <c:v>5.5650000000000004</c:v>
                </c:pt>
                <c:pt idx="2645">
                  <c:v>5.5629999999999997</c:v>
                </c:pt>
                <c:pt idx="2646">
                  <c:v>5.6660000000000004</c:v>
                </c:pt>
                <c:pt idx="2647">
                  <c:v>5.7249999999999996</c:v>
                </c:pt>
                <c:pt idx="2648">
                  <c:v>5.5990000000000002</c:v>
                </c:pt>
                <c:pt idx="2649">
                  <c:v>5.6120000000000001</c:v>
                </c:pt>
                <c:pt idx="2650">
                  <c:v>5.7229999999999999</c:v>
                </c:pt>
                <c:pt idx="2651">
                  <c:v>5.6849999999999996</c:v>
                </c:pt>
                <c:pt idx="2652">
                  <c:v>5.673</c:v>
                </c:pt>
                <c:pt idx="2653">
                  <c:v>5.5789999999999997</c:v>
                </c:pt>
                <c:pt idx="2654">
                  <c:v>5.47</c:v>
                </c:pt>
                <c:pt idx="2655">
                  <c:v>5.4829999999999997</c:v>
                </c:pt>
                <c:pt idx="2656">
                  <c:v>5.548</c:v>
                </c:pt>
                <c:pt idx="2657">
                  <c:v>5.6630000000000003</c:v>
                </c:pt>
                <c:pt idx="2658">
                  <c:v>5.6639999999999997</c:v>
                </c:pt>
                <c:pt idx="2659">
                  <c:v>5.633</c:v>
                </c:pt>
                <c:pt idx="2660">
                  <c:v>5.601</c:v>
                </c:pt>
                <c:pt idx="2661">
                  <c:v>5.8230000000000004</c:v>
                </c:pt>
                <c:pt idx="2662">
                  <c:v>5.726</c:v>
                </c:pt>
                <c:pt idx="2663">
                  <c:v>5.798</c:v>
                </c:pt>
                <c:pt idx="2664">
                  <c:v>5.6879999999999997</c:v>
                </c:pt>
                <c:pt idx="2665">
                  <c:v>5.633</c:v>
                </c:pt>
                <c:pt idx="2666">
                  <c:v>5.78</c:v>
                </c:pt>
                <c:pt idx="2667">
                  <c:v>5.7030000000000003</c:v>
                </c:pt>
                <c:pt idx="2668">
                  <c:v>5.7110000000000003</c:v>
                </c:pt>
                <c:pt idx="2669">
                  <c:v>5.8789999999999996</c:v>
                </c:pt>
                <c:pt idx="2670">
                  <c:v>5.8449999999999998</c:v>
                </c:pt>
                <c:pt idx="2671">
                  <c:v>5.8170000000000002</c:v>
                </c:pt>
                <c:pt idx="2672">
                  <c:v>5.8529999999999998</c:v>
                </c:pt>
                <c:pt idx="2673">
                  <c:v>5.8109999999999999</c:v>
                </c:pt>
                <c:pt idx="2674">
                  <c:v>5.798</c:v>
                </c:pt>
                <c:pt idx="2675">
                  <c:v>5.9119999999999999</c:v>
                </c:pt>
                <c:pt idx="2676">
                  <c:v>5.9349999999999996</c:v>
                </c:pt>
                <c:pt idx="2677">
                  <c:v>5.9370000000000003</c:v>
                </c:pt>
                <c:pt idx="2678">
                  <c:v>5.81</c:v>
                </c:pt>
                <c:pt idx="2679">
                  <c:v>5.851</c:v>
                </c:pt>
                <c:pt idx="2680">
                  <c:v>5.8310000000000004</c:v>
                </c:pt>
                <c:pt idx="2681">
                  <c:v>5.7450000000000001</c:v>
                </c:pt>
                <c:pt idx="2682">
                  <c:v>5.8140000000000001</c:v>
                </c:pt>
                <c:pt idx="2683">
                  <c:v>5.76</c:v>
                </c:pt>
                <c:pt idx="2684">
                  <c:v>5.7690000000000001</c:v>
                </c:pt>
                <c:pt idx="2685">
                  <c:v>5.82</c:v>
                </c:pt>
                <c:pt idx="2686">
                  <c:v>5.9329999999999998</c:v>
                </c:pt>
                <c:pt idx="2687">
                  <c:v>5.9779999999999998</c:v>
                </c:pt>
                <c:pt idx="2688">
                  <c:v>5.9660000000000002</c:v>
                </c:pt>
                <c:pt idx="2689">
                  <c:v>5.9219999999999997</c:v>
                </c:pt>
                <c:pt idx="2690">
                  <c:v>5.9180000000000001</c:v>
                </c:pt>
                <c:pt idx="2691">
                  <c:v>5.91</c:v>
                </c:pt>
                <c:pt idx="2692">
                  <c:v>6.0060000000000002</c:v>
                </c:pt>
                <c:pt idx="2693">
                  <c:v>6.0339999999999998</c:v>
                </c:pt>
                <c:pt idx="2694">
                  <c:v>5.9729999999999999</c:v>
                </c:pt>
                <c:pt idx="2695">
                  <c:v>5.944</c:v>
                </c:pt>
                <c:pt idx="2696">
                  <c:v>5.8849999999999998</c:v>
                </c:pt>
                <c:pt idx="2697">
                  <c:v>5.8719999999999999</c:v>
                </c:pt>
                <c:pt idx="2698">
                  <c:v>5.9189999999999996</c:v>
                </c:pt>
                <c:pt idx="2699">
                  <c:v>5.9009999999999998</c:v>
                </c:pt>
                <c:pt idx="2700">
                  <c:v>5.9269999999999996</c:v>
                </c:pt>
                <c:pt idx="2701">
                  <c:v>5.8890000000000002</c:v>
                </c:pt>
                <c:pt idx="2702">
                  <c:v>5.8239999999999998</c:v>
                </c:pt>
                <c:pt idx="2703">
                  <c:v>5.7930000000000001</c:v>
                </c:pt>
                <c:pt idx="2704">
                  <c:v>5.8070000000000004</c:v>
                </c:pt>
                <c:pt idx="2705">
                  <c:v>5.944</c:v>
                </c:pt>
                <c:pt idx="2706">
                  <c:v>5.9720000000000004</c:v>
                </c:pt>
                <c:pt idx="2707">
                  <c:v>5.8819999999999997</c:v>
                </c:pt>
                <c:pt idx="2708">
                  <c:v>5.875</c:v>
                </c:pt>
                <c:pt idx="2709">
                  <c:v>5.8529999999999998</c:v>
                </c:pt>
                <c:pt idx="2710">
                  <c:v>5.7960000000000003</c:v>
                </c:pt>
                <c:pt idx="2711">
                  <c:v>5.8550000000000004</c:v>
                </c:pt>
                <c:pt idx="2712">
                  <c:v>5.9729999999999999</c:v>
                </c:pt>
                <c:pt idx="2713">
                  <c:v>5.8970000000000002</c:v>
                </c:pt>
                <c:pt idx="2714">
                  <c:v>5.8949999999999996</c:v>
                </c:pt>
                <c:pt idx="2715">
                  <c:v>5.9909999999999997</c:v>
                </c:pt>
                <c:pt idx="2716">
                  <c:v>6.0640000000000001</c:v>
                </c:pt>
                <c:pt idx="2717">
                  <c:v>6.1120000000000001</c:v>
                </c:pt>
                <c:pt idx="2718">
                  <c:v>6.0789999999999997</c:v>
                </c:pt>
                <c:pt idx="2719">
                  <c:v>6.09</c:v>
                </c:pt>
                <c:pt idx="2720">
                  <c:v>6.0090000000000003</c:v>
                </c:pt>
                <c:pt idx="2721">
                  <c:v>5.9370000000000003</c:v>
                </c:pt>
                <c:pt idx="2722">
                  <c:v>5.9790000000000001</c:v>
                </c:pt>
                <c:pt idx="2723">
                  <c:v>6.0369999999999999</c:v>
                </c:pt>
                <c:pt idx="2724">
                  <c:v>5.95</c:v>
                </c:pt>
                <c:pt idx="2725">
                  <c:v>6.0650000000000004</c:v>
                </c:pt>
                <c:pt idx="2726">
                  <c:v>6.2050000000000001</c:v>
                </c:pt>
                <c:pt idx="2727">
                  <c:v>6.1680000000000001</c:v>
                </c:pt>
                <c:pt idx="2728">
                  <c:v>6.3040000000000003</c:v>
                </c:pt>
                <c:pt idx="2729">
                  <c:v>6.3529999999999998</c:v>
                </c:pt>
                <c:pt idx="2730">
                  <c:v>6.3239999999999998</c:v>
                </c:pt>
                <c:pt idx="2731">
                  <c:v>6.282</c:v>
                </c:pt>
                <c:pt idx="2732">
                  <c:v>6.218</c:v>
                </c:pt>
                <c:pt idx="2733">
                  <c:v>6.2889999999999997</c:v>
                </c:pt>
                <c:pt idx="2734">
                  <c:v>6.2389999999999999</c:v>
                </c:pt>
                <c:pt idx="2735">
                  <c:v>6.2969999999999997</c:v>
                </c:pt>
                <c:pt idx="2736">
                  <c:v>6.25</c:v>
                </c:pt>
                <c:pt idx="2737">
                  <c:v>6.2560000000000002</c:v>
                </c:pt>
                <c:pt idx="2738">
                  <c:v>6.2130000000000001</c:v>
                </c:pt>
                <c:pt idx="2739">
                  <c:v>6.1959999999999997</c:v>
                </c:pt>
                <c:pt idx="2740">
                  <c:v>6.2569999999999997</c:v>
                </c:pt>
                <c:pt idx="2741">
                  <c:v>6.2919999999999998</c:v>
                </c:pt>
                <c:pt idx="2742">
                  <c:v>6.2549999999999999</c:v>
                </c:pt>
                <c:pt idx="2743">
                  <c:v>6.2569999999999997</c:v>
                </c:pt>
                <c:pt idx="2744">
                  <c:v>6.2569999999999997</c:v>
                </c:pt>
                <c:pt idx="2745">
                  <c:v>6.21</c:v>
                </c:pt>
                <c:pt idx="2746">
                  <c:v>6.1980000000000004</c:v>
                </c:pt>
                <c:pt idx="2747">
                  <c:v>6.17</c:v>
                </c:pt>
                <c:pt idx="2748">
                  <c:v>6.1689999999999996</c:v>
                </c:pt>
                <c:pt idx="2749">
                  <c:v>6.3410000000000002</c:v>
                </c:pt>
                <c:pt idx="2750">
                  <c:v>6.2590000000000003</c:v>
                </c:pt>
                <c:pt idx="2751">
                  <c:v>6.2610000000000001</c:v>
                </c:pt>
                <c:pt idx="2752">
                  <c:v>6.36</c:v>
                </c:pt>
                <c:pt idx="2753">
                  <c:v>6.468</c:v>
                </c:pt>
                <c:pt idx="2754">
                  <c:v>6.5129999999999999</c:v>
                </c:pt>
                <c:pt idx="2755">
                  <c:v>6.5030000000000001</c:v>
                </c:pt>
                <c:pt idx="2756">
                  <c:v>6.5449999999999999</c:v>
                </c:pt>
                <c:pt idx="2757">
                  <c:v>6.5839999999999996</c:v>
                </c:pt>
                <c:pt idx="2758">
                  <c:v>6.4480000000000004</c:v>
                </c:pt>
                <c:pt idx="2759">
                  <c:v>6.5330000000000004</c:v>
                </c:pt>
                <c:pt idx="2760">
                  <c:v>6.452</c:v>
                </c:pt>
                <c:pt idx="2761">
                  <c:v>6.476</c:v>
                </c:pt>
                <c:pt idx="2762">
                  <c:v>6.4889999999999999</c:v>
                </c:pt>
                <c:pt idx="2763">
                  <c:v>6.4429999999999996</c:v>
                </c:pt>
                <c:pt idx="2764">
                  <c:v>6.4119999999999999</c:v>
                </c:pt>
                <c:pt idx="2765">
                  <c:v>6.431</c:v>
                </c:pt>
                <c:pt idx="2766">
                  <c:v>6.4550000000000001</c:v>
                </c:pt>
                <c:pt idx="2767">
                  <c:v>6.4939999999999998</c:v>
                </c:pt>
                <c:pt idx="2768">
                  <c:v>6.3769999999999998</c:v>
                </c:pt>
                <c:pt idx="2769">
                  <c:v>6.4009999999999998</c:v>
                </c:pt>
                <c:pt idx="2770">
                  <c:v>6.4530000000000003</c:v>
                </c:pt>
                <c:pt idx="2771">
                  <c:v>6.3810000000000002</c:v>
                </c:pt>
                <c:pt idx="2772">
                  <c:v>6.4210000000000003</c:v>
                </c:pt>
                <c:pt idx="2773">
                  <c:v>6.3689999999999998</c:v>
                </c:pt>
                <c:pt idx="2774">
                  <c:v>6.3369999999999997</c:v>
                </c:pt>
                <c:pt idx="2775">
                  <c:v>6.3120000000000003</c:v>
                </c:pt>
                <c:pt idx="2776">
                  <c:v>6.3410000000000002</c:v>
                </c:pt>
                <c:pt idx="2777">
                  <c:v>6.3120000000000003</c:v>
                </c:pt>
                <c:pt idx="2778">
                  <c:v>6.367</c:v>
                </c:pt>
                <c:pt idx="2779">
                  <c:v>6.415</c:v>
                </c:pt>
                <c:pt idx="2780">
                  <c:v>6.3490000000000002</c:v>
                </c:pt>
                <c:pt idx="2781">
                  <c:v>6.3630000000000004</c:v>
                </c:pt>
                <c:pt idx="2782">
                  <c:v>6.3460000000000001</c:v>
                </c:pt>
                <c:pt idx="2783">
                  <c:v>6.3769999999999998</c:v>
                </c:pt>
                <c:pt idx="2784">
                  <c:v>6.383</c:v>
                </c:pt>
                <c:pt idx="2785">
                  <c:v>6.41</c:v>
                </c:pt>
                <c:pt idx="2786">
                  <c:v>6.41</c:v>
                </c:pt>
                <c:pt idx="2787">
                  <c:v>6.3520000000000003</c:v>
                </c:pt>
                <c:pt idx="2788">
                  <c:v>6.32</c:v>
                </c:pt>
                <c:pt idx="2789">
                  <c:v>6.2859999999999996</c:v>
                </c:pt>
                <c:pt idx="2790">
                  <c:v>6.319</c:v>
                </c:pt>
                <c:pt idx="2791">
                  <c:v>6.3310000000000004</c:v>
                </c:pt>
                <c:pt idx="2792">
                  <c:v>6.2889999999999997</c:v>
                </c:pt>
                <c:pt idx="2793">
                  <c:v>6.3650000000000002</c:v>
                </c:pt>
                <c:pt idx="2794">
                  <c:v>6.4359999999999999</c:v>
                </c:pt>
                <c:pt idx="2795">
                  <c:v>6.5620000000000003</c:v>
                </c:pt>
                <c:pt idx="2796">
                  <c:v>6.6390000000000002</c:v>
                </c:pt>
                <c:pt idx="2797">
                  <c:v>6.9649999999999999</c:v>
                </c:pt>
                <c:pt idx="2798">
                  <c:v>6.9889999999999999</c:v>
                </c:pt>
                <c:pt idx="2799">
                  <c:v>7.1470000000000002</c:v>
                </c:pt>
                <c:pt idx="2800">
                  <c:v>7.258</c:v>
                </c:pt>
                <c:pt idx="2801">
                  <c:v>7.234</c:v>
                </c:pt>
                <c:pt idx="2802">
                  <c:v>7.3079999999999998</c:v>
                </c:pt>
                <c:pt idx="2803">
                  <c:v>7.2930000000000001</c:v>
                </c:pt>
                <c:pt idx="2804">
                  <c:v>7.51</c:v>
                </c:pt>
                <c:pt idx="2805">
                  <c:v>7.6719999999999997</c:v>
                </c:pt>
                <c:pt idx="2806">
                  <c:v>7.4740000000000002</c:v>
                </c:pt>
                <c:pt idx="2807">
                  <c:v>7.6390000000000002</c:v>
                </c:pt>
                <c:pt idx="2808">
                  <c:v>7.617</c:v>
                </c:pt>
                <c:pt idx="2809">
                  <c:v>7.7119999999999997</c:v>
                </c:pt>
                <c:pt idx="2810">
                  <c:v>7.7409999999999997</c:v>
                </c:pt>
                <c:pt idx="2811">
                  <c:v>7.66</c:v>
                </c:pt>
                <c:pt idx="2812">
                  <c:v>7.7960000000000003</c:v>
                </c:pt>
                <c:pt idx="2813">
                  <c:v>8.109</c:v>
                </c:pt>
                <c:pt idx="2814">
                  <c:v>8.3070000000000004</c:v>
                </c:pt>
                <c:pt idx="2815">
                  <c:v>8.7080000000000002</c:v>
                </c:pt>
                <c:pt idx="2816">
                  <c:v>8.7040000000000006</c:v>
                </c:pt>
                <c:pt idx="2817">
                  <c:v>8.5350000000000001</c:v>
                </c:pt>
                <c:pt idx="2818">
                  <c:v>8.5340000000000007</c:v>
                </c:pt>
                <c:pt idx="2819">
                  <c:v>8.6560000000000006</c:v>
                </c:pt>
                <c:pt idx="2820">
                  <c:v>8.7970000000000006</c:v>
                </c:pt>
                <c:pt idx="2821">
                  <c:v>8.8019999999999996</c:v>
                </c:pt>
                <c:pt idx="2822">
                  <c:v>8.6660000000000004</c:v>
                </c:pt>
                <c:pt idx="2823">
                  <c:v>8.6240000000000006</c:v>
                </c:pt>
                <c:pt idx="2824">
                  <c:v>8.5969999999999995</c:v>
                </c:pt>
                <c:pt idx="2825">
                  <c:v>8.7829999999999995</c:v>
                </c:pt>
                <c:pt idx="2826">
                  <c:v>8.8729999999999993</c:v>
                </c:pt>
                <c:pt idx="2827">
                  <c:v>8.9469999999999992</c:v>
                </c:pt>
                <c:pt idx="2828">
                  <c:v>8.98</c:v>
                </c:pt>
                <c:pt idx="2829">
                  <c:v>9</c:v>
                </c:pt>
                <c:pt idx="2830">
                  <c:v>8.9239999999999995</c:v>
                </c:pt>
                <c:pt idx="2831">
                  <c:v>8.8350000000000009</c:v>
                </c:pt>
                <c:pt idx="2832">
                  <c:v>8.6739999999999995</c:v>
                </c:pt>
                <c:pt idx="2833">
                  <c:v>8.5570000000000004</c:v>
                </c:pt>
                <c:pt idx="2834">
                  <c:v>8.5269999999999992</c:v>
                </c:pt>
                <c:pt idx="2835">
                  <c:v>8.5619999999999994</c:v>
                </c:pt>
                <c:pt idx="2836">
                  <c:v>8.4659999999999993</c:v>
                </c:pt>
                <c:pt idx="2837">
                  <c:v>8.4649999999999999</c:v>
                </c:pt>
                <c:pt idx="2838">
                  <c:v>8.36</c:v>
                </c:pt>
                <c:pt idx="2839">
                  <c:v>8.4260000000000002</c:v>
                </c:pt>
                <c:pt idx="2840">
                  <c:v>8.3550000000000004</c:v>
                </c:pt>
                <c:pt idx="2841">
                  <c:v>8.3480000000000008</c:v>
                </c:pt>
                <c:pt idx="2842">
                  <c:v>8.2840000000000007</c:v>
                </c:pt>
                <c:pt idx="2843">
                  <c:v>8.2539999999999996</c:v>
                </c:pt>
                <c:pt idx="2844">
                  <c:v>8.2370000000000001</c:v>
                </c:pt>
                <c:pt idx="2845">
                  <c:v>8.4079999999999995</c:v>
                </c:pt>
                <c:pt idx="2846">
                  <c:v>8.5630000000000006</c:v>
                </c:pt>
                <c:pt idx="2847">
                  <c:v>8.4120000000000008</c:v>
                </c:pt>
                <c:pt idx="2848">
                  <c:v>8.3640000000000008</c:v>
                </c:pt>
                <c:pt idx="2849">
                  <c:v>8.3650000000000002</c:v>
                </c:pt>
                <c:pt idx="2850">
                  <c:v>8.3279999999999994</c:v>
                </c:pt>
                <c:pt idx="2851">
                  <c:v>8.3510000000000009</c:v>
                </c:pt>
                <c:pt idx="2852">
                  <c:v>8.1850000000000005</c:v>
                </c:pt>
                <c:pt idx="2853">
                  <c:v>8.218</c:v>
                </c:pt>
                <c:pt idx="2854">
                  <c:v>8.218</c:v>
                </c:pt>
                <c:pt idx="2855">
                  <c:v>8.1530000000000005</c:v>
                </c:pt>
                <c:pt idx="2856">
                  <c:v>8.2710000000000008</c:v>
                </c:pt>
                <c:pt idx="2857">
                  <c:v>8.3119999999999994</c:v>
                </c:pt>
                <c:pt idx="2858">
                  <c:v>8.2219999999999995</c:v>
                </c:pt>
                <c:pt idx="2859">
                  <c:v>8.2200000000000006</c:v>
                </c:pt>
                <c:pt idx="2860">
                  <c:v>8.1419999999999995</c:v>
                </c:pt>
                <c:pt idx="2861">
                  <c:v>8.1069999999999993</c:v>
                </c:pt>
                <c:pt idx="2862">
                  <c:v>8.0459999999999994</c:v>
                </c:pt>
                <c:pt idx="2863">
                  <c:v>7.9039999999999999</c:v>
                </c:pt>
                <c:pt idx="2864">
                  <c:v>7.7670000000000003</c:v>
                </c:pt>
                <c:pt idx="2865">
                  <c:v>7.6210000000000004</c:v>
                </c:pt>
                <c:pt idx="2866">
                  <c:v>7.633</c:v>
                </c:pt>
                <c:pt idx="2867">
                  <c:v>7.6420000000000003</c:v>
                </c:pt>
                <c:pt idx="2868">
                  <c:v>7.625</c:v>
                </c:pt>
                <c:pt idx="2869">
                  <c:v>7.6120000000000001</c:v>
                </c:pt>
                <c:pt idx="2870">
                  <c:v>7.5590000000000002</c:v>
                </c:pt>
                <c:pt idx="2871">
                  <c:v>7.5110000000000001</c:v>
                </c:pt>
                <c:pt idx="2872">
                  <c:v>7.4379999999999997</c:v>
                </c:pt>
                <c:pt idx="2873">
                  <c:v>7.4989999999999997</c:v>
                </c:pt>
                <c:pt idx="2874">
                  <c:v>7.6390000000000002</c:v>
                </c:pt>
                <c:pt idx="2875">
                  <c:v>7.5949999999999998</c:v>
                </c:pt>
                <c:pt idx="2876">
                  <c:v>7.4779999999999998</c:v>
                </c:pt>
                <c:pt idx="2877">
                  <c:v>7.3739999999999997</c:v>
                </c:pt>
                <c:pt idx="2878">
                  <c:v>7.2670000000000003</c:v>
                </c:pt>
                <c:pt idx="2879">
                  <c:v>7.1829999999999998</c:v>
                </c:pt>
                <c:pt idx="2880">
                  <c:v>7.08</c:v>
                </c:pt>
                <c:pt idx="2881">
                  <c:v>7.0679999999999996</c:v>
                </c:pt>
                <c:pt idx="2882">
                  <c:v>7.024</c:v>
                </c:pt>
                <c:pt idx="2883">
                  <c:v>7.0460000000000003</c:v>
                </c:pt>
                <c:pt idx="2884">
                  <c:v>7.0359999999999996</c:v>
                </c:pt>
                <c:pt idx="2885">
                  <c:v>7.0350000000000001</c:v>
                </c:pt>
                <c:pt idx="2886">
                  <c:v>7.0750000000000002</c:v>
                </c:pt>
                <c:pt idx="2887">
                  <c:v>7.2320000000000002</c:v>
                </c:pt>
                <c:pt idx="2888">
                  <c:v>7.2709999999999999</c:v>
                </c:pt>
                <c:pt idx="2889">
                  <c:v>7.2969999999999997</c:v>
                </c:pt>
                <c:pt idx="2890">
                  <c:v>7.2919999999999998</c:v>
                </c:pt>
                <c:pt idx="2891">
                  <c:v>7.1580000000000004</c:v>
                </c:pt>
                <c:pt idx="2892">
                  <c:v>7.2050000000000001</c:v>
                </c:pt>
                <c:pt idx="2893">
                  <c:v>7.2969999999999997</c:v>
                </c:pt>
                <c:pt idx="2894">
                  <c:v>7.282</c:v>
                </c:pt>
                <c:pt idx="2895">
                  <c:v>7.2859999999999996</c:v>
                </c:pt>
                <c:pt idx="2896">
                  <c:v>7.1859999999999999</c:v>
                </c:pt>
                <c:pt idx="2897">
                  <c:v>7.28</c:v>
                </c:pt>
                <c:pt idx="2898">
                  <c:v>7.3079999999999998</c:v>
                </c:pt>
                <c:pt idx="2899">
                  <c:v>7.27</c:v>
                </c:pt>
                <c:pt idx="2900">
                  <c:v>7.2949999999999999</c:v>
                </c:pt>
                <c:pt idx="2901">
                  <c:v>7.2880000000000003</c:v>
                </c:pt>
                <c:pt idx="2902">
                  <c:v>7.1029999999999998</c:v>
                </c:pt>
                <c:pt idx="2903">
                  <c:v>7.0389999999999997</c:v>
                </c:pt>
                <c:pt idx="2904">
                  <c:v>7.0220000000000002</c:v>
                </c:pt>
                <c:pt idx="2905">
                  <c:v>7.173</c:v>
                </c:pt>
                <c:pt idx="2906">
                  <c:v>7.1580000000000004</c:v>
                </c:pt>
                <c:pt idx="2907">
                  <c:v>7.03</c:v>
                </c:pt>
                <c:pt idx="2908">
                  <c:v>7.16</c:v>
                </c:pt>
                <c:pt idx="2909">
                  <c:v>7.2759999999999998</c:v>
                </c:pt>
                <c:pt idx="2910">
                  <c:v>7.2949999999999999</c:v>
                </c:pt>
                <c:pt idx="2911">
                  <c:v>7.3369999999999997</c:v>
                </c:pt>
                <c:pt idx="2912">
                  <c:v>7.4539999999999997</c:v>
                </c:pt>
                <c:pt idx="2913">
                  <c:v>7.5730000000000004</c:v>
                </c:pt>
                <c:pt idx="2914">
                  <c:v>7.61</c:v>
                </c:pt>
                <c:pt idx="2915">
                  <c:v>7.6269999999999998</c:v>
                </c:pt>
                <c:pt idx="2916">
                  <c:v>7.5789999999999997</c:v>
                </c:pt>
                <c:pt idx="2917">
                  <c:v>7.5279999999999996</c:v>
                </c:pt>
                <c:pt idx="2918">
                  <c:v>7.6390000000000002</c:v>
                </c:pt>
                <c:pt idx="2919">
                  <c:v>7.8049999999999997</c:v>
                </c:pt>
                <c:pt idx="2920">
                  <c:v>7.726</c:v>
                </c:pt>
                <c:pt idx="2921">
                  <c:v>7.8049999999999997</c:v>
                </c:pt>
                <c:pt idx="2922">
                  <c:v>7.9429999999999996</c:v>
                </c:pt>
                <c:pt idx="2923">
                  <c:v>8.0500000000000007</c:v>
                </c:pt>
                <c:pt idx="2924">
                  <c:v>8.0210000000000008</c:v>
                </c:pt>
                <c:pt idx="2925">
                  <c:v>7.984</c:v>
                </c:pt>
                <c:pt idx="2926">
                  <c:v>7.9569999999999999</c:v>
                </c:pt>
                <c:pt idx="2927">
                  <c:v>7.9669999999999996</c:v>
                </c:pt>
                <c:pt idx="2928">
                  <c:v>8.0060000000000002</c:v>
                </c:pt>
                <c:pt idx="2929">
                  <c:v>7.6449999999999996</c:v>
                </c:pt>
                <c:pt idx="2930">
                  <c:v>7.7009999999999996</c:v>
                </c:pt>
                <c:pt idx="2931">
                  <c:v>7.72</c:v>
                </c:pt>
                <c:pt idx="2932">
                  <c:v>7.7489999999999997</c:v>
                </c:pt>
                <c:pt idx="2933">
                  <c:v>7.7279999999999998</c:v>
                </c:pt>
                <c:pt idx="2934">
                  <c:v>7.8280000000000003</c:v>
                </c:pt>
                <c:pt idx="2935">
                  <c:v>7.7569999999999997</c:v>
                </c:pt>
                <c:pt idx="2936">
                  <c:v>7.7489999999999997</c:v>
                </c:pt>
                <c:pt idx="2937">
                  <c:v>7.718</c:v>
                </c:pt>
                <c:pt idx="2938">
                  <c:v>7.5919999999999996</c:v>
                </c:pt>
                <c:pt idx="2939">
                  <c:v>7.5679999999999996</c:v>
                </c:pt>
                <c:pt idx="2940">
                  <c:v>7.6150000000000002</c:v>
                </c:pt>
                <c:pt idx="2941">
                  <c:v>7.7350000000000003</c:v>
                </c:pt>
                <c:pt idx="2942">
                  <c:v>7.7279999999999998</c:v>
                </c:pt>
                <c:pt idx="2943">
                  <c:v>7.6689999999999996</c:v>
                </c:pt>
                <c:pt idx="2944">
                  <c:v>7.5910000000000002</c:v>
                </c:pt>
                <c:pt idx="2945">
                  <c:v>7.5869999999999997</c:v>
                </c:pt>
                <c:pt idx="2946">
                  <c:v>7.4690000000000003</c:v>
                </c:pt>
                <c:pt idx="2947">
                  <c:v>7.351</c:v>
                </c:pt>
                <c:pt idx="2948">
                  <c:v>7.2720000000000002</c:v>
                </c:pt>
                <c:pt idx="2949">
                  <c:v>7.2690000000000001</c:v>
                </c:pt>
                <c:pt idx="2950">
                  <c:v>7.2830000000000004</c:v>
                </c:pt>
                <c:pt idx="2951">
                  <c:v>7.1639999999999997</c:v>
                </c:pt>
                <c:pt idx="2952">
                  <c:v>7.1950000000000003</c:v>
                </c:pt>
                <c:pt idx="2953">
                  <c:v>7.2190000000000003</c:v>
                </c:pt>
                <c:pt idx="2954">
                  <c:v>7.1609999999999996</c:v>
                </c:pt>
                <c:pt idx="2955">
                  <c:v>7.17</c:v>
                </c:pt>
                <c:pt idx="2956">
                  <c:v>7.077</c:v>
                </c:pt>
                <c:pt idx="2957">
                  <c:v>7.109</c:v>
                </c:pt>
                <c:pt idx="2958">
                  <c:v>7.093</c:v>
                </c:pt>
                <c:pt idx="2959">
                  <c:v>6.9720000000000004</c:v>
                </c:pt>
                <c:pt idx="2960">
                  <c:v>6.9359999999999999</c:v>
                </c:pt>
                <c:pt idx="2961">
                  <c:v>6.9020000000000001</c:v>
                </c:pt>
                <c:pt idx="2962">
                  <c:v>6.8410000000000002</c:v>
                </c:pt>
                <c:pt idx="2963">
                  <c:v>6.7720000000000002</c:v>
                </c:pt>
                <c:pt idx="2964">
                  <c:v>6.7629999999999999</c:v>
                </c:pt>
                <c:pt idx="2965">
                  <c:v>6.681</c:v>
                </c:pt>
                <c:pt idx="2966">
                  <c:v>6.577</c:v>
                </c:pt>
                <c:pt idx="2967">
                  <c:v>6.5519999999999996</c:v>
                </c:pt>
                <c:pt idx="2968">
                  <c:v>6.4960000000000004</c:v>
                </c:pt>
                <c:pt idx="2969">
                  <c:v>6.4909999999999997</c:v>
                </c:pt>
                <c:pt idx="2970">
                  <c:v>6.4870000000000001</c:v>
                </c:pt>
                <c:pt idx="2971">
                  <c:v>6.5449999999999999</c:v>
                </c:pt>
                <c:pt idx="2972">
                  <c:v>6.5090000000000003</c:v>
                </c:pt>
                <c:pt idx="2973">
                  <c:v>6.399</c:v>
                </c:pt>
                <c:pt idx="2974">
                  <c:v>6.468</c:v>
                </c:pt>
                <c:pt idx="2975">
                  <c:v>6.5060000000000002</c:v>
                </c:pt>
                <c:pt idx="2976">
                  <c:v>6.5049999999999999</c:v>
                </c:pt>
                <c:pt idx="2977">
                  <c:v>6.4969999999999999</c:v>
                </c:pt>
                <c:pt idx="2978">
                  <c:v>6.5510000000000002</c:v>
                </c:pt>
                <c:pt idx="2979">
                  <c:v>6.492</c:v>
                </c:pt>
                <c:pt idx="2980">
                  <c:v>6.282</c:v>
                </c:pt>
                <c:pt idx="2981">
                  <c:v>6.2590000000000003</c:v>
                </c:pt>
                <c:pt idx="2982">
                  <c:v>6.3819999999999997</c:v>
                </c:pt>
                <c:pt idx="2983">
                  <c:v>6.2510000000000003</c:v>
                </c:pt>
                <c:pt idx="2984">
                  <c:v>6.1319999999999997</c:v>
                </c:pt>
                <c:pt idx="2985">
                  <c:v>6.2240000000000002</c:v>
                </c:pt>
                <c:pt idx="2986">
                  <c:v>6.3789999999999996</c:v>
                </c:pt>
                <c:pt idx="2987">
                  <c:v>6.39</c:v>
                </c:pt>
                <c:pt idx="2988">
                  <c:v>6.3170000000000002</c:v>
                </c:pt>
                <c:pt idx="2989">
                  <c:v>6.327</c:v>
                </c:pt>
                <c:pt idx="2990">
                  <c:v>6.23</c:v>
                </c:pt>
                <c:pt idx="2991">
                  <c:v>6.1580000000000004</c:v>
                </c:pt>
                <c:pt idx="2992">
                  <c:v>6.0659999999999998</c:v>
                </c:pt>
                <c:pt idx="2993">
                  <c:v>6.0270000000000001</c:v>
                </c:pt>
                <c:pt idx="2994">
                  <c:v>6.0119999999999996</c:v>
                </c:pt>
                <c:pt idx="2995">
                  <c:v>6.1369999999999996</c:v>
                </c:pt>
                <c:pt idx="2996">
                  <c:v>6.0730000000000004</c:v>
                </c:pt>
                <c:pt idx="2997">
                  <c:v>5.9880000000000004</c:v>
                </c:pt>
                <c:pt idx="2998">
                  <c:v>5.952</c:v>
                </c:pt>
                <c:pt idx="2999">
                  <c:v>5.9820000000000002</c:v>
                </c:pt>
                <c:pt idx="3000">
                  <c:v>5.8780000000000001</c:v>
                </c:pt>
                <c:pt idx="3001">
                  <c:v>5.8490000000000002</c:v>
                </c:pt>
                <c:pt idx="3002">
                  <c:v>5.8479999999999999</c:v>
                </c:pt>
                <c:pt idx="3003">
                  <c:v>5.891</c:v>
                </c:pt>
                <c:pt idx="3004">
                  <c:v>5.8739999999999997</c:v>
                </c:pt>
                <c:pt idx="3005">
                  <c:v>5.8070000000000004</c:v>
                </c:pt>
                <c:pt idx="3006">
                  <c:v>5.806</c:v>
                </c:pt>
                <c:pt idx="3007">
                  <c:v>5.7969999999999997</c:v>
                </c:pt>
                <c:pt idx="3008">
                  <c:v>5.7619999999999996</c:v>
                </c:pt>
                <c:pt idx="3009">
                  <c:v>5.6379999999999999</c:v>
                </c:pt>
                <c:pt idx="3010">
                  <c:v>5.7320000000000002</c:v>
                </c:pt>
                <c:pt idx="3011">
                  <c:v>5.6390000000000002</c:v>
                </c:pt>
                <c:pt idx="3012">
                  <c:v>5.6639999999999997</c:v>
                </c:pt>
                <c:pt idx="3013">
                  <c:v>5.71</c:v>
                </c:pt>
                <c:pt idx="3014">
                  <c:v>5.798</c:v>
                </c:pt>
                <c:pt idx="3015">
                  <c:v>5.7240000000000002</c:v>
                </c:pt>
                <c:pt idx="3016">
                  <c:v>5.7409999999999997</c:v>
                </c:pt>
                <c:pt idx="3017">
                  <c:v>5.649</c:v>
                </c:pt>
                <c:pt idx="3018">
                  <c:v>5.53</c:v>
                </c:pt>
                <c:pt idx="3019">
                  <c:v>5.5810000000000004</c:v>
                </c:pt>
                <c:pt idx="3020">
                  <c:v>5.6840000000000002</c:v>
                </c:pt>
                <c:pt idx="3021">
                  <c:v>5.6239999999999997</c:v>
                </c:pt>
                <c:pt idx="3022">
                  <c:v>5.6230000000000002</c:v>
                </c:pt>
                <c:pt idx="3023">
                  <c:v>5.593</c:v>
                </c:pt>
                <c:pt idx="3024">
                  <c:v>5.5519999999999996</c:v>
                </c:pt>
                <c:pt idx="3025">
                  <c:v>5.4729999999999999</c:v>
                </c:pt>
                <c:pt idx="3026">
                  <c:v>5.34</c:v>
                </c:pt>
                <c:pt idx="3027">
                  <c:v>5.4240000000000004</c:v>
                </c:pt>
                <c:pt idx="3028">
                  <c:v>5.4080000000000004</c:v>
                </c:pt>
                <c:pt idx="3029">
                  <c:v>5.4279999999999999</c:v>
                </c:pt>
                <c:pt idx="3030">
                  <c:v>5.367</c:v>
                </c:pt>
                <c:pt idx="3031">
                  <c:v>5.4370000000000003</c:v>
                </c:pt>
                <c:pt idx="3032">
                  <c:v>5.3360000000000003</c:v>
                </c:pt>
                <c:pt idx="3033">
                  <c:v>5.2930000000000001</c:v>
                </c:pt>
                <c:pt idx="3034">
                  <c:v>5.2990000000000004</c:v>
                </c:pt>
                <c:pt idx="3035">
                  <c:v>5.2009999999999996</c:v>
                </c:pt>
                <c:pt idx="3036">
                  <c:v>5.1609999999999996</c:v>
                </c:pt>
                <c:pt idx="3037">
                  <c:v>5.1360000000000001</c:v>
                </c:pt>
                <c:pt idx="3038">
                  <c:v>5.18</c:v>
                </c:pt>
                <c:pt idx="3039">
                  <c:v>5.1319999999999997</c:v>
                </c:pt>
                <c:pt idx="3040">
                  <c:v>5.1180000000000003</c:v>
                </c:pt>
                <c:pt idx="3041">
                  <c:v>5.2080000000000002</c:v>
                </c:pt>
                <c:pt idx="3042">
                  <c:v>5.1340000000000003</c:v>
                </c:pt>
                <c:pt idx="3043">
                  <c:v>5.0860000000000003</c:v>
                </c:pt>
                <c:pt idx="3044">
                  <c:v>5.069</c:v>
                </c:pt>
                <c:pt idx="3045">
                  <c:v>5.0720000000000001</c:v>
                </c:pt>
                <c:pt idx="3046">
                  <c:v>5.0439999999999996</c:v>
                </c:pt>
                <c:pt idx="3047">
                  <c:v>5.0439999999999996</c:v>
                </c:pt>
                <c:pt idx="3048">
                  <c:v>5.0179999999999998</c:v>
                </c:pt>
                <c:pt idx="3049">
                  <c:v>4.9610000000000003</c:v>
                </c:pt>
                <c:pt idx="3050">
                  <c:v>4.9820000000000002</c:v>
                </c:pt>
                <c:pt idx="3051">
                  <c:v>5.048</c:v>
                </c:pt>
                <c:pt idx="3052">
                  <c:v>5.0449999999999999</c:v>
                </c:pt>
                <c:pt idx="3053">
                  <c:v>5.0430000000000001</c:v>
                </c:pt>
                <c:pt idx="3054">
                  <c:v>5.0369999999999999</c:v>
                </c:pt>
                <c:pt idx="3055">
                  <c:v>4.907</c:v>
                </c:pt>
                <c:pt idx="3056">
                  <c:v>4.8849999999999998</c:v>
                </c:pt>
                <c:pt idx="3057">
                  <c:v>4.9080000000000004</c:v>
                </c:pt>
                <c:pt idx="3058">
                  <c:v>4.9160000000000004</c:v>
                </c:pt>
                <c:pt idx="3059">
                  <c:v>4.9210000000000003</c:v>
                </c:pt>
                <c:pt idx="3060">
                  <c:v>4.8579999999999997</c:v>
                </c:pt>
                <c:pt idx="3061">
                  <c:v>4.9050000000000002</c:v>
                </c:pt>
                <c:pt idx="3062">
                  <c:v>4.9009999999999998</c:v>
                </c:pt>
                <c:pt idx="3063">
                  <c:v>4.8600000000000003</c:v>
                </c:pt>
                <c:pt idx="3064">
                  <c:v>4.8230000000000004</c:v>
                </c:pt>
                <c:pt idx="3065">
                  <c:v>4.7949999999999999</c:v>
                </c:pt>
                <c:pt idx="3066">
                  <c:v>4.7789999999999999</c:v>
                </c:pt>
                <c:pt idx="3067">
                  <c:v>4.76</c:v>
                </c:pt>
                <c:pt idx="3068">
                  <c:v>4.766</c:v>
                </c:pt>
                <c:pt idx="3069">
                  <c:v>4.8099999999999996</c:v>
                </c:pt>
                <c:pt idx="3070">
                  <c:v>4.7380000000000004</c:v>
                </c:pt>
                <c:pt idx="3071">
                  <c:v>4.7690000000000001</c:v>
                </c:pt>
                <c:pt idx="3072">
                  <c:v>4.758</c:v>
                </c:pt>
                <c:pt idx="3073">
                  <c:v>4.7549999999999999</c:v>
                </c:pt>
                <c:pt idx="3074">
                  <c:v>4.694</c:v>
                </c:pt>
                <c:pt idx="3075">
                  <c:v>4.7519999999999998</c:v>
                </c:pt>
                <c:pt idx="3076">
                  <c:v>4.8490000000000002</c:v>
                </c:pt>
                <c:pt idx="3077">
                  <c:v>4.8460000000000001</c:v>
                </c:pt>
                <c:pt idx="3078">
                  <c:v>4.7690000000000001</c:v>
                </c:pt>
                <c:pt idx="3079">
                  <c:v>4.8310000000000004</c:v>
                </c:pt>
                <c:pt idx="3080">
                  <c:v>4.8630000000000004</c:v>
                </c:pt>
                <c:pt idx="3081">
                  <c:v>4.8220000000000001</c:v>
                </c:pt>
                <c:pt idx="3082">
                  <c:v>4.7960000000000003</c:v>
                </c:pt>
                <c:pt idx="3083">
                  <c:v>4.7290000000000001</c:v>
                </c:pt>
                <c:pt idx="3084">
                  <c:v>4.7830000000000004</c:v>
                </c:pt>
                <c:pt idx="3085">
                  <c:v>4.7709999999999999</c:v>
                </c:pt>
                <c:pt idx="3086">
                  <c:v>4.8049999999999997</c:v>
                </c:pt>
                <c:pt idx="3087">
                  <c:v>4.8440000000000003</c:v>
                </c:pt>
                <c:pt idx="3088">
                  <c:v>4.7380000000000004</c:v>
                </c:pt>
                <c:pt idx="3089">
                  <c:v>4.6970000000000001</c:v>
                </c:pt>
                <c:pt idx="3090">
                  <c:v>4.766</c:v>
                </c:pt>
                <c:pt idx="3091">
                  <c:v>4.6619999999999999</c:v>
                </c:pt>
                <c:pt idx="3092">
                  <c:v>4.7050000000000001</c:v>
                </c:pt>
                <c:pt idx="3093">
                  <c:v>4.7309999999999999</c:v>
                </c:pt>
                <c:pt idx="3094">
                  <c:v>4.7640000000000002</c:v>
                </c:pt>
                <c:pt idx="3095">
                  <c:v>4.8019999999999996</c:v>
                </c:pt>
                <c:pt idx="3096">
                  <c:v>4.7699999999999996</c:v>
                </c:pt>
                <c:pt idx="3097">
                  <c:v>4.7329999999999997</c:v>
                </c:pt>
                <c:pt idx="3098">
                  <c:v>4.7140000000000004</c:v>
                </c:pt>
                <c:pt idx="3099">
                  <c:v>4.7039999999999997</c:v>
                </c:pt>
                <c:pt idx="3100">
                  <c:v>4.7030000000000003</c:v>
                </c:pt>
                <c:pt idx="3101">
                  <c:v>4.6710000000000003</c:v>
                </c:pt>
                <c:pt idx="3102">
                  <c:v>4.657</c:v>
                </c:pt>
                <c:pt idx="3103">
                  <c:v>4.5659999999999998</c:v>
                </c:pt>
                <c:pt idx="3104">
                  <c:v>4.5519999999999996</c:v>
                </c:pt>
                <c:pt idx="3105">
                  <c:v>4.5789999999999997</c:v>
                </c:pt>
                <c:pt idx="3106">
                  <c:v>4.548</c:v>
                </c:pt>
                <c:pt idx="3107">
                  <c:v>4.5549999999999997</c:v>
                </c:pt>
                <c:pt idx="3108">
                  <c:v>4.5579999999999998</c:v>
                </c:pt>
                <c:pt idx="3109">
                  <c:v>4.516</c:v>
                </c:pt>
                <c:pt idx="3110">
                  <c:v>4.4950000000000001</c:v>
                </c:pt>
                <c:pt idx="3111">
                  <c:v>4.4930000000000003</c:v>
                </c:pt>
                <c:pt idx="3112">
                  <c:v>4.452</c:v>
                </c:pt>
                <c:pt idx="3113">
                  <c:v>4.4820000000000002</c:v>
                </c:pt>
                <c:pt idx="3114">
                  <c:v>4.5209999999999999</c:v>
                </c:pt>
                <c:pt idx="3115">
                  <c:v>4.5529999999999999</c:v>
                </c:pt>
                <c:pt idx="3116">
                  <c:v>4.5720000000000001</c:v>
                </c:pt>
                <c:pt idx="3117">
                  <c:v>4.6559999999999997</c:v>
                </c:pt>
                <c:pt idx="3118">
                  <c:v>4.5940000000000003</c:v>
                </c:pt>
                <c:pt idx="3119">
                  <c:v>4.532</c:v>
                </c:pt>
                <c:pt idx="3120">
                  <c:v>4.548</c:v>
                </c:pt>
                <c:pt idx="3121">
                  <c:v>4.5739999999999998</c:v>
                </c:pt>
                <c:pt idx="3122">
                  <c:v>4.601</c:v>
                </c:pt>
                <c:pt idx="3123">
                  <c:v>4.5810000000000004</c:v>
                </c:pt>
                <c:pt idx="3124">
                  <c:v>4.6130000000000004</c:v>
                </c:pt>
                <c:pt idx="3125">
                  <c:v>4.5949999999999998</c:v>
                </c:pt>
                <c:pt idx="3126">
                  <c:v>4.49</c:v>
                </c:pt>
                <c:pt idx="3127">
                  <c:v>4.524</c:v>
                </c:pt>
                <c:pt idx="3128">
                  <c:v>4.6150000000000002</c:v>
                </c:pt>
                <c:pt idx="3129">
                  <c:v>4.649</c:v>
                </c:pt>
                <c:pt idx="3130">
                  <c:v>4.6539999999999999</c:v>
                </c:pt>
                <c:pt idx="3131">
                  <c:v>4.6920000000000002</c:v>
                </c:pt>
                <c:pt idx="3132">
                  <c:v>4.7190000000000003</c:v>
                </c:pt>
                <c:pt idx="3133">
                  <c:v>4.6929999999999996</c:v>
                </c:pt>
                <c:pt idx="3134">
                  <c:v>4.6619999999999999</c:v>
                </c:pt>
                <c:pt idx="3135">
                  <c:v>4.7469999999999999</c:v>
                </c:pt>
                <c:pt idx="3136">
                  <c:v>4.7160000000000002</c:v>
                </c:pt>
                <c:pt idx="3137">
                  <c:v>4.6079999999999997</c:v>
                </c:pt>
                <c:pt idx="3138">
                  <c:v>4.617</c:v>
                </c:pt>
                <c:pt idx="3139">
                  <c:v>4.617</c:v>
                </c:pt>
                <c:pt idx="3140">
                  <c:v>4.5739999999999998</c:v>
                </c:pt>
                <c:pt idx="3141">
                  <c:v>4.5540000000000003</c:v>
                </c:pt>
                <c:pt idx="3142">
                  <c:v>4.4790000000000001</c:v>
                </c:pt>
                <c:pt idx="3143">
                  <c:v>4.5289999999999999</c:v>
                </c:pt>
                <c:pt idx="3144">
                  <c:v>4.4740000000000002</c:v>
                </c:pt>
                <c:pt idx="3145">
                  <c:v>4.4359999999999999</c:v>
                </c:pt>
                <c:pt idx="3146">
                  <c:v>4.431</c:v>
                </c:pt>
                <c:pt idx="3147">
                  <c:v>4.468</c:v>
                </c:pt>
                <c:pt idx="3148">
                  <c:v>4.4340000000000002</c:v>
                </c:pt>
                <c:pt idx="3149">
                  <c:v>4.3940000000000001</c:v>
                </c:pt>
                <c:pt idx="3150">
                  <c:v>4.3929999999999998</c:v>
                </c:pt>
                <c:pt idx="3151">
                  <c:v>4.4290000000000003</c:v>
                </c:pt>
                <c:pt idx="3152">
                  <c:v>4.43</c:v>
                </c:pt>
                <c:pt idx="3153">
                  <c:v>4.452</c:v>
                </c:pt>
                <c:pt idx="3154">
                  <c:v>4.4539999999999997</c:v>
                </c:pt>
                <c:pt idx="3155">
                  <c:v>4.4039999999999999</c:v>
                </c:pt>
                <c:pt idx="3156">
                  <c:v>4.4249999999999998</c:v>
                </c:pt>
                <c:pt idx="3157">
                  <c:v>4.4790000000000001</c:v>
                </c:pt>
                <c:pt idx="3158">
                  <c:v>4.4539999999999997</c:v>
                </c:pt>
                <c:pt idx="3159">
                  <c:v>4.4980000000000002</c:v>
                </c:pt>
                <c:pt idx="3160">
                  <c:v>4.4429999999999996</c:v>
                </c:pt>
                <c:pt idx="3161">
                  <c:v>4.4059999999999997</c:v>
                </c:pt>
                <c:pt idx="3162">
                  <c:v>4.45</c:v>
                </c:pt>
                <c:pt idx="3163">
                  <c:v>4.4989999999999997</c:v>
                </c:pt>
                <c:pt idx="3164">
                  <c:v>4.5570000000000004</c:v>
                </c:pt>
                <c:pt idx="3165">
                  <c:v>4.5739999999999998</c:v>
                </c:pt>
                <c:pt idx="3166">
                  <c:v>4.5419999999999998</c:v>
                </c:pt>
                <c:pt idx="3167">
                  <c:v>4.5289999999999999</c:v>
                </c:pt>
                <c:pt idx="3168">
                  <c:v>4.5069999999999997</c:v>
                </c:pt>
                <c:pt idx="3169">
                  <c:v>4.5720000000000001</c:v>
                </c:pt>
                <c:pt idx="3170">
                  <c:v>4.5979999999999999</c:v>
                </c:pt>
                <c:pt idx="3171">
                  <c:v>4.5890000000000004</c:v>
                </c:pt>
                <c:pt idx="3172">
                  <c:v>4.5709999999999997</c:v>
                </c:pt>
                <c:pt idx="3173">
                  <c:v>4.4850000000000003</c:v>
                </c:pt>
                <c:pt idx="3174">
                  <c:v>4.4880000000000004</c:v>
                </c:pt>
                <c:pt idx="3175">
                  <c:v>4.4409999999999998</c:v>
                </c:pt>
                <c:pt idx="3176">
                  <c:v>4.3920000000000003</c:v>
                </c:pt>
                <c:pt idx="3177">
                  <c:v>4.4279999999999999</c:v>
                </c:pt>
                <c:pt idx="3178">
                  <c:v>4.4550000000000001</c:v>
                </c:pt>
                <c:pt idx="3179">
                  <c:v>4.4329999999999998</c:v>
                </c:pt>
                <c:pt idx="3180">
                  <c:v>4.4379999999999997</c:v>
                </c:pt>
                <c:pt idx="3181">
                  <c:v>4.4290000000000003</c:v>
                </c:pt>
                <c:pt idx="3182">
                  <c:v>4.4740000000000002</c:v>
                </c:pt>
                <c:pt idx="3183">
                  <c:v>4.47</c:v>
                </c:pt>
                <c:pt idx="3184">
                  <c:v>4.4489999999999998</c:v>
                </c:pt>
                <c:pt idx="3185">
                  <c:v>4.4610000000000003</c:v>
                </c:pt>
                <c:pt idx="3186">
                  <c:v>4.4640000000000004</c:v>
                </c:pt>
                <c:pt idx="3187">
                  <c:v>4.4539999999999997</c:v>
                </c:pt>
                <c:pt idx="3188">
                  <c:v>4.4290000000000003</c:v>
                </c:pt>
                <c:pt idx="3189">
                  <c:v>4.3760000000000003</c:v>
                </c:pt>
                <c:pt idx="3190">
                  <c:v>4.3689999999999998</c:v>
                </c:pt>
                <c:pt idx="3191">
                  <c:v>4.3879999999999999</c:v>
                </c:pt>
                <c:pt idx="3192">
                  <c:v>4.4020000000000001</c:v>
                </c:pt>
                <c:pt idx="3193">
                  <c:v>4.3719999999999999</c:v>
                </c:pt>
                <c:pt idx="3194">
                  <c:v>4.3760000000000003</c:v>
                </c:pt>
                <c:pt idx="3195">
                  <c:v>4.4880000000000004</c:v>
                </c:pt>
                <c:pt idx="3196">
                  <c:v>4.5199999999999996</c:v>
                </c:pt>
                <c:pt idx="3197">
                  <c:v>4.4720000000000004</c:v>
                </c:pt>
                <c:pt idx="3198">
                  <c:v>4.4649999999999999</c:v>
                </c:pt>
                <c:pt idx="3199">
                  <c:v>4.468</c:v>
                </c:pt>
                <c:pt idx="3200">
                  <c:v>4.4779999999999998</c:v>
                </c:pt>
                <c:pt idx="3201">
                  <c:v>4.4969999999999999</c:v>
                </c:pt>
                <c:pt idx="3202">
                  <c:v>4.6079999999999997</c:v>
                </c:pt>
                <c:pt idx="3203">
                  <c:v>4.5759999999999996</c:v>
                </c:pt>
                <c:pt idx="3204">
                  <c:v>4.4850000000000003</c:v>
                </c:pt>
                <c:pt idx="3205">
                  <c:v>4.5049999999999999</c:v>
                </c:pt>
                <c:pt idx="3206">
                  <c:v>4.4939999999999998</c:v>
                </c:pt>
                <c:pt idx="3207">
                  <c:v>4.45</c:v>
                </c:pt>
                <c:pt idx="3208">
                  <c:v>4.4160000000000004</c:v>
                </c:pt>
                <c:pt idx="3209">
                  <c:v>4.4260000000000002</c:v>
                </c:pt>
                <c:pt idx="3210">
                  <c:v>4.3959999999999999</c:v>
                </c:pt>
                <c:pt idx="3211">
                  <c:v>4.3310000000000004</c:v>
                </c:pt>
                <c:pt idx="3212">
                  <c:v>4.3689999999999998</c:v>
                </c:pt>
                <c:pt idx="3213">
                  <c:v>4.3639999999999999</c:v>
                </c:pt>
                <c:pt idx="3214">
                  <c:v>4.3150000000000004</c:v>
                </c:pt>
                <c:pt idx="3215">
                  <c:v>4.3540000000000001</c:v>
                </c:pt>
                <c:pt idx="3216">
                  <c:v>4.3940000000000001</c:v>
                </c:pt>
                <c:pt idx="3217">
                  <c:v>4.3890000000000002</c:v>
                </c:pt>
                <c:pt idx="3218">
                  <c:v>4.2949999999999999</c:v>
                </c:pt>
                <c:pt idx="3219">
                  <c:v>4.367</c:v>
                </c:pt>
                <c:pt idx="3220">
                  <c:v>4.3209999999999997</c:v>
                </c:pt>
                <c:pt idx="3221">
                  <c:v>4.3029999999999999</c:v>
                </c:pt>
                <c:pt idx="3222">
                  <c:v>4.3540000000000001</c:v>
                </c:pt>
                <c:pt idx="3223">
                  <c:v>4.3029999999999999</c:v>
                </c:pt>
                <c:pt idx="3224">
                  <c:v>4.2809999999999997</c:v>
                </c:pt>
                <c:pt idx="3225">
                  <c:v>4.2519999999999998</c:v>
                </c:pt>
                <c:pt idx="3226">
                  <c:v>4.3719999999999999</c:v>
                </c:pt>
                <c:pt idx="3227">
                  <c:v>4.3869999999999996</c:v>
                </c:pt>
                <c:pt idx="3228">
                  <c:v>4.399</c:v>
                </c:pt>
                <c:pt idx="3229">
                  <c:v>4.4109999999999996</c:v>
                </c:pt>
                <c:pt idx="3230">
                  <c:v>4.3890000000000002</c:v>
                </c:pt>
                <c:pt idx="3231">
                  <c:v>4.3070000000000004</c:v>
                </c:pt>
                <c:pt idx="3232">
                  <c:v>4.3339999999999996</c:v>
                </c:pt>
                <c:pt idx="3233">
                  <c:v>4.2699999999999996</c:v>
                </c:pt>
                <c:pt idx="3234">
                  <c:v>4.3209999999999997</c:v>
                </c:pt>
                <c:pt idx="3235">
                  <c:v>4.3280000000000003</c:v>
                </c:pt>
                <c:pt idx="3236">
                  <c:v>4.3159999999999998</c:v>
                </c:pt>
                <c:pt idx="3237">
                  <c:v>4.3490000000000002</c:v>
                </c:pt>
                <c:pt idx="3238">
                  <c:v>4.3769999999999998</c:v>
                </c:pt>
                <c:pt idx="3239">
                  <c:v>4.4240000000000004</c:v>
                </c:pt>
                <c:pt idx="3240">
                  <c:v>4.5</c:v>
                </c:pt>
                <c:pt idx="3241">
                  <c:v>4.4370000000000003</c:v>
                </c:pt>
                <c:pt idx="3242">
                  <c:v>4.4649999999999999</c:v>
                </c:pt>
                <c:pt idx="3243">
                  <c:v>4.484</c:v>
                </c:pt>
                <c:pt idx="3244">
                  <c:v>4.5330000000000004</c:v>
                </c:pt>
                <c:pt idx="3245">
                  <c:v>4.5430000000000001</c:v>
                </c:pt>
                <c:pt idx="3246">
                  <c:v>4.4119999999999999</c:v>
                </c:pt>
                <c:pt idx="3247">
                  <c:v>4.415</c:v>
                </c:pt>
                <c:pt idx="3248">
                  <c:v>4.431</c:v>
                </c:pt>
                <c:pt idx="3249">
                  <c:v>4.452</c:v>
                </c:pt>
                <c:pt idx="3250">
                  <c:v>4.5620000000000003</c:v>
                </c:pt>
                <c:pt idx="3251">
                  <c:v>4.4779999999999998</c:v>
                </c:pt>
                <c:pt idx="3252">
                  <c:v>4.4969999999999999</c:v>
                </c:pt>
                <c:pt idx="3253">
                  <c:v>4.5220000000000002</c:v>
                </c:pt>
                <c:pt idx="3254">
                  <c:v>4.4880000000000004</c:v>
                </c:pt>
                <c:pt idx="3255">
                  <c:v>4.4080000000000004</c:v>
                </c:pt>
                <c:pt idx="3256">
                  <c:v>4.4340000000000002</c:v>
                </c:pt>
                <c:pt idx="3257">
                  <c:v>4.41</c:v>
                </c:pt>
                <c:pt idx="3258">
                  <c:v>4.3550000000000004</c:v>
                </c:pt>
                <c:pt idx="3259">
                  <c:v>4.3170000000000002</c:v>
                </c:pt>
                <c:pt idx="3260">
                  <c:v>4.3339999999999996</c:v>
                </c:pt>
                <c:pt idx="3261">
                  <c:v>4.319</c:v>
                </c:pt>
                <c:pt idx="3262">
                  <c:v>4.2569999999999997</c:v>
                </c:pt>
                <c:pt idx="3263">
                  <c:v>4.2229999999999999</c:v>
                </c:pt>
                <c:pt idx="3264">
                  <c:v>4.2439999999999998</c:v>
                </c:pt>
                <c:pt idx="3265">
                  <c:v>4.2359999999999998</c:v>
                </c:pt>
                <c:pt idx="3266">
                  <c:v>4.2670000000000003</c:v>
                </c:pt>
                <c:pt idx="3267">
                  <c:v>4.2629999999999999</c:v>
                </c:pt>
                <c:pt idx="3268">
                  <c:v>4.2089999999999996</c:v>
                </c:pt>
                <c:pt idx="3269">
                  <c:v>4.2370000000000001</c:v>
                </c:pt>
                <c:pt idx="3270">
                  <c:v>4.2460000000000004</c:v>
                </c:pt>
                <c:pt idx="3271">
                  <c:v>4.2569999999999997</c:v>
                </c:pt>
                <c:pt idx="3272">
                  <c:v>4.2370000000000001</c:v>
                </c:pt>
                <c:pt idx="3273">
                  <c:v>4.258</c:v>
                </c:pt>
                <c:pt idx="3274">
                  <c:v>4.18</c:v>
                </c:pt>
                <c:pt idx="3275">
                  <c:v>4.12</c:v>
                </c:pt>
                <c:pt idx="3276">
                  <c:v>4.077</c:v>
                </c:pt>
                <c:pt idx="3277">
                  <c:v>4.093</c:v>
                </c:pt>
                <c:pt idx="3278">
                  <c:v>4.0670000000000002</c:v>
                </c:pt>
                <c:pt idx="3279">
                  <c:v>4.0220000000000002</c:v>
                </c:pt>
                <c:pt idx="3280">
                  <c:v>4.0419999999999998</c:v>
                </c:pt>
                <c:pt idx="3281">
                  <c:v>4.0730000000000004</c:v>
                </c:pt>
                <c:pt idx="3282">
                  <c:v>4.0510000000000002</c:v>
                </c:pt>
                <c:pt idx="3283">
                  <c:v>4.0650000000000004</c:v>
                </c:pt>
                <c:pt idx="3284">
                  <c:v>4.0110000000000001</c:v>
                </c:pt>
                <c:pt idx="3285">
                  <c:v>3.9870000000000001</c:v>
                </c:pt>
                <c:pt idx="3286">
                  <c:v>3.919</c:v>
                </c:pt>
                <c:pt idx="3287">
                  <c:v>3.9510000000000001</c:v>
                </c:pt>
                <c:pt idx="3288">
                  <c:v>3.9849999999999999</c:v>
                </c:pt>
                <c:pt idx="3289">
                  <c:v>3.9249999999999998</c:v>
                </c:pt>
                <c:pt idx="3290">
                  <c:v>3.9660000000000002</c:v>
                </c:pt>
                <c:pt idx="3291">
                  <c:v>3.9289999999999998</c:v>
                </c:pt>
                <c:pt idx="3292">
                  <c:v>3.867</c:v>
                </c:pt>
                <c:pt idx="3293">
                  <c:v>3.87</c:v>
                </c:pt>
                <c:pt idx="3294">
                  <c:v>3.8530000000000002</c:v>
                </c:pt>
                <c:pt idx="3295">
                  <c:v>3.8109999999999999</c:v>
                </c:pt>
                <c:pt idx="3296">
                  <c:v>3.8439999999999999</c:v>
                </c:pt>
                <c:pt idx="3297">
                  <c:v>3.8119999999999998</c:v>
                </c:pt>
                <c:pt idx="3298">
                  <c:v>3.726</c:v>
                </c:pt>
                <c:pt idx="3299">
                  <c:v>3.7669999999999999</c:v>
                </c:pt>
                <c:pt idx="3300">
                  <c:v>3.7549999999999999</c:v>
                </c:pt>
                <c:pt idx="3301">
                  <c:v>3.7109999999999999</c:v>
                </c:pt>
                <c:pt idx="3302">
                  <c:v>3.7429999999999999</c:v>
                </c:pt>
                <c:pt idx="3303">
                  <c:v>3.73</c:v>
                </c:pt>
                <c:pt idx="3304">
                  <c:v>3.6669999999999998</c:v>
                </c:pt>
                <c:pt idx="3305">
                  <c:v>3.7160000000000002</c:v>
                </c:pt>
                <c:pt idx="3306">
                  <c:v>3.6920000000000002</c:v>
                </c:pt>
                <c:pt idx="3307">
                  <c:v>3.802</c:v>
                </c:pt>
                <c:pt idx="3308">
                  <c:v>3.7210000000000001</c:v>
                </c:pt>
                <c:pt idx="3309">
                  <c:v>3.7210000000000001</c:v>
                </c:pt>
                <c:pt idx="3310">
                  <c:v>3.7879999999999998</c:v>
                </c:pt>
                <c:pt idx="3311">
                  <c:v>3.8050000000000002</c:v>
                </c:pt>
                <c:pt idx="3312">
                  <c:v>3.839</c:v>
                </c:pt>
                <c:pt idx="3313">
                  <c:v>3.8340000000000001</c:v>
                </c:pt>
                <c:pt idx="3314">
                  <c:v>3.7559999999999998</c:v>
                </c:pt>
                <c:pt idx="3315">
                  <c:v>3.79</c:v>
                </c:pt>
                <c:pt idx="3316">
                  <c:v>3.8740000000000001</c:v>
                </c:pt>
                <c:pt idx="3317">
                  <c:v>3.8820000000000001</c:v>
                </c:pt>
                <c:pt idx="3318">
                  <c:v>3.8119999999999998</c:v>
                </c:pt>
                <c:pt idx="3319">
                  <c:v>3.7440000000000002</c:v>
                </c:pt>
                <c:pt idx="3320">
                  <c:v>3.7770000000000001</c:v>
                </c:pt>
                <c:pt idx="3321">
                  <c:v>3.7930000000000001</c:v>
                </c:pt>
                <c:pt idx="3322">
                  <c:v>3.7770000000000001</c:v>
                </c:pt>
                <c:pt idx="3323">
                  <c:v>3.7450000000000001</c:v>
                </c:pt>
                <c:pt idx="3324">
                  <c:v>3.6589999999999998</c:v>
                </c:pt>
                <c:pt idx="3325">
                  <c:v>3.649</c:v>
                </c:pt>
                <c:pt idx="3326">
                  <c:v>3.6549999999999998</c:v>
                </c:pt>
                <c:pt idx="3327">
                  <c:v>3.6850000000000001</c:v>
                </c:pt>
                <c:pt idx="3328">
                  <c:v>3.6150000000000002</c:v>
                </c:pt>
                <c:pt idx="3329">
                  <c:v>3.5760000000000001</c:v>
                </c:pt>
                <c:pt idx="3330">
                  <c:v>3.6070000000000002</c:v>
                </c:pt>
                <c:pt idx="3331">
                  <c:v>3.6269999999999998</c:v>
                </c:pt>
                <c:pt idx="3332">
                  <c:v>3.6259999999999999</c:v>
                </c:pt>
                <c:pt idx="3333">
                  <c:v>3.5939999999999999</c:v>
                </c:pt>
                <c:pt idx="3334">
                  <c:v>3.577</c:v>
                </c:pt>
                <c:pt idx="3335">
                  <c:v>3.52</c:v>
                </c:pt>
                <c:pt idx="3336">
                  <c:v>3.5059999999999998</c:v>
                </c:pt>
                <c:pt idx="3337">
                  <c:v>3.49</c:v>
                </c:pt>
                <c:pt idx="3338">
                  <c:v>3.4849999999999999</c:v>
                </c:pt>
                <c:pt idx="3339">
                  <c:v>3.5139999999999998</c:v>
                </c:pt>
                <c:pt idx="3340">
                  <c:v>3.51</c:v>
                </c:pt>
                <c:pt idx="3341">
                  <c:v>3.5659999999999998</c:v>
                </c:pt>
                <c:pt idx="3342">
                  <c:v>3.6080000000000001</c:v>
                </c:pt>
                <c:pt idx="3343">
                  <c:v>3.5489999999999999</c:v>
                </c:pt>
                <c:pt idx="3344">
                  <c:v>3.532</c:v>
                </c:pt>
                <c:pt idx="3345">
                  <c:v>3.5329999999999999</c:v>
                </c:pt>
                <c:pt idx="3346">
                  <c:v>3.5609999999999999</c:v>
                </c:pt>
                <c:pt idx="3347">
                  <c:v>3.5659999999999998</c:v>
                </c:pt>
                <c:pt idx="3348">
                  <c:v>3.5510000000000002</c:v>
                </c:pt>
                <c:pt idx="3349">
                  <c:v>3.61</c:v>
                </c:pt>
                <c:pt idx="3350">
                  <c:v>3.6459999999999999</c:v>
                </c:pt>
                <c:pt idx="3351">
                  <c:v>3.5960000000000001</c:v>
                </c:pt>
                <c:pt idx="3352">
                  <c:v>3.5470000000000002</c:v>
                </c:pt>
                <c:pt idx="3353">
                  <c:v>3.5760000000000001</c:v>
                </c:pt>
                <c:pt idx="3354">
                  <c:v>3.5830000000000002</c:v>
                </c:pt>
                <c:pt idx="3355">
                  <c:v>3.552</c:v>
                </c:pt>
                <c:pt idx="3356">
                  <c:v>3.5659999999999998</c:v>
                </c:pt>
                <c:pt idx="3357">
                  <c:v>3.4710000000000001</c:v>
                </c:pt>
                <c:pt idx="3358">
                  <c:v>3.512</c:v>
                </c:pt>
                <c:pt idx="3359">
                  <c:v>3.5270000000000001</c:v>
                </c:pt>
                <c:pt idx="3360">
                  <c:v>3.609</c:v>
                </c:pt>
                <c:pt idx="3361">
                  <c:v>3.589</c:v>
                </c:pt>
                <c:pt idx="3362">
                  <c:v>3.5880000000000001</c:v>
                </c:pt>
                <c:pt idx="3363">
                  <c:v>3.69</c:v>
                </c:pt>
                <c:pt idx="3364">
                  <c:v>3.7970000000000002</c:v>
                </c:pt>
                <c:pt idx="3365">
                  <c:v>3.762</c:v>
                </c:pt>
                <c:pt idx="3366">
                  <c:v>3.77</c:v>
                </c:pt>
                <c:pt idx="3367">
                  <c:v>3.7850000000000001</c:v>
                </c:pt>
                <c:pt idx="3368">
                  <c:v>3.78</c:v>
                </c:pt>
                <c:pt idx="3369">
                  <c:v>3.7250000000000001</c:v>
                </c:pt>
                <c:pt idx="3370">
                  <c:v>3.7069999999999999</c:v>
                </c:pt>
                <c:pt idx="3371">
                  <c:v>3.823</c:v>
                </c:pt>
                <c:pt idx="3372">
                  <c:v>3.8220000000000001</c:v>
                </c:pt>
                <c:pt idx="3373">
                  <c:v>3.7850000000000001</c:v>
                </c:pt>
                <c:pt idx="3374">
                  <c:v>3.7759999999999998</c:v>
                </c:pt>
                <c:pt idx="3375">
                  <c:v>3.8</c:v>
                </c:pt>
                <c:pt idx="3376">
                  <c:v>3.9220000000000002</c:v>
                </c:pt>
                <c:pt idx="3377">
                  <c:v>3.944</c:v>
                </c:pt>
                <c:pt idx="3378">
                  <c:v>3.9220000000000002</c:v>
                </c:pt>
                <c:pt idx="3379">
                  <c:v>3.8450000000000002</c:v>
                </c:pt>
                <c:pt idx="3380">
                  <c:v>4.0010000000000003</c:v>
                </c:pt>
                <c:pt idx="3381">
                  <c:v>4.0590000000000002</c:v>
                </c:pt>
                <c:pt idx="3382">
                  <c:v>4.0529999999999999</c:v>
                </c:pt>
                <c:pt idx="3383">
                  <c:v>4.085</c:v>
                </c:pt>
                <c:pt idx="3384">
                  <c:v>4.0490000000000004</c:v>
                </c:pt>
                <c:pt idx="3385">
                  <c:v>4.157</c:v>
                </c:pt>
                <c:pt idx="3386">
                  <c:v>4.1959999999999997</c:v>
                </c:pt>
                <c:pt idx="3387">
                  <c:v>4.1660000000000004</c:v>
                </c:pt>
                <c:pt idx="3388">
                  <c:v>4.0529999999999999</c:v>
                </c:pt>
                <c:pt idx="3389">
                  <c:v>4.0620000000000003</c:v>
                </c:pt>
                <c:pt idx="3390">
                  <c:v>4.0529999999999999</c:v>
                </c:pt>
                <c:pt idx="3391">
                  <c:v>4.0739999999999998</c:v>
                </c:pt>
                <c:pt idx="3392">
                  <c:v>4.1120000000000001</c:v>
                </c:pt>
                <c:pt idx="3393">
                  <c:v>4.1109999999999998</c:v>
                </c:pt>
                <c:pt idx="3394">
                  <c:v>4.0830000000000002</c:v>
                </c:pt>
                <c:pt idx="3395">
                  <c:v>4.1689999999999996</c:v>
                </c:pt>
                <c:pt idx="3396">
                  <c:v>4.048</c:v>
                </c:pt>
                <c:pt idx="3397">
                  <c:v>4.0670000000000002</c:v>
                </c:pt>
                <c:pt idx="3398">
                  <c:v>4.0369999999999999</c:v>
                </c:pt>
                <c:pt idx="3399">
                  <c:v>4.0490000000000004</c:v>
                </c:pt>
                <c:pt idx="3400">
                  <c:v>4.0430000000000001</c:v>
                </c:pt>
                <c:pt idx="3401">
                  <c:v>4.1479999999999997</c:v>
                </c:pt>
                <c:pt idx="3402">
                  <c:v>4.0880000000000001</c:v>
                </c:pt>
                <c:pt idx="3403">
                  <c:v>4.0140000000000002</c:v>
                </c:pt>
                <c:pt idx="3404">
                  <c:v>3.996</c:v>
                </c:pt>
                <c:pt idx="3405">
                  <c:v>4.0129999999999999</c:v>
                </c:pt>
                <c:pt idx="3406">
                  <c:v>4.0209999999999999</c:v>
                </c:pt>
                <c:pt idx="3407">
                  <c:v>3.9750000000000001</c:v>
                </c:pt>
                <c:pt idx="3408">
                  <c:v>3.9870000000000001</c:v>
                </c:pt>
                <c:pt idx="3409">
                  <c:v>3.9820000000000002</c:v>
                </c:pt>
                <c:pt idx="3410">
                  <c:v>3.9990000000000001</c:v>
                </c:pt>
                <c:pt idx="3411">
                  <c:v>3.972</c:v>
                </c:pt>
                <c:pt idx="3412">
                  <c:v>4.0590000000000002</c:v>
                </c:pt>
                <c:pt idx="3413">
                  <c:v>4.0220000000000002</c:v>
                </c:pt>
                <c:pt idx="3414">
                  <c:v>4.0069999999999997</c:v>
                </c:pt>
                <c:pt idx="3415">
                  <c:v>3.944</c:v>
                </c:pt>
                <c:pt idx="3416">
                  <c:v>4.0090000000000003</c:v>
                </c:pt>
                <c:pt idx="3417">
                  <c:v>3.964</c:v>
                </c:pt>
                <c:pt idx="3418">
                  <c:v>3.9260000000000002</c:v>
                </c:pt>
                <c:pt idx="3419">
                  <c:v>4.0030000000000001</c:v>
                </c:pt>
                <c:pt idx="3420">
                  <c:v>4.0469999999999997</c:v>
                </c:pt>
                <c:pt idx="3421">
                  <c:v>4.0869999999999997</c:v>
                </c:pt>
                <c:pt idx="3422">
                  <c:v>4.1210000000000004</c:v>
                </c:pt>
                <c:pt idx="3423">
                  <c:v>4.1870000000000003</c:v>
                </c:pt>
                <c:pt idx="3424">
                  <c:v>4.165</c:v>
                </c:pt>
                <c:pt idx="3425">
                  <c:v>4.226</c:v>
                </c:pt>
                <c:pt idx="3426">
                  <c:v>4.1639999999999997</c:v>
                </c:pt>
                <c:pt idx="3427">
                  <c:v>4.2160000000000002</c:v>
                </c:pt>
                <c:pt idx="3428">
                  <c:v>4.1760000000000002</c:v>
                </c:pt>
                <c:pt idx="3429">
                  <c:v>4.149</c:v>
                </c:pt>
                <c:pt idx="3430">
                  <c:v>4.1379999999999999</c:v>
                </c:pt>
                <c:pt idx="3431">
                  <c:v>4.1440000000000001</c:v>
                </c:pt>
                <c:pt idx="3432">
                  <c:v>4.0910000000000002</c:v>
                </c:pt>
                <c:pt idx="3433">
                  <c:v>4.0910000000000002</c:v>
                </c:pt>
                <c:pt idx="3434">
                  <c:v>4.0860000000000003</c:v>
                </c:pt>
                <c:pt idx="3435">
                  <c:v>3.9940000000000002</c:v>
                </c:pt>
                <c:pt idx="3436">
                  <c:v>4.0259999999999998</c:v>
                </c:pt>
                <c:pt idx="3437">
                  <c:v>4.0019999999999998</c:v>
                </c:pt>
                <c:pt idx="3438">
                  <c:v>3.988</c:v>
                </c:pt>
                <c:pt idx="3439">
                  <c:v>3.9980000000000002</c:v>
                </c:pt>
                <c:pt idx="3440">
                  <c:v>3.9889999999999999</c:v>
                </c:pt>
                <c:pt idx="3441">
                  <c:v>4.0270000000000001</c:v>
                </c:pt>
                <c:pt idx="3442">
                  <c:v>4.1120000000000001</c:v>
                </c:pt>
                <c:pt idx="3443">
                  <c:v>4.0289999999999999</c:v>
                </c:pt>
                <c:pt idx="3444">
                  <c:v>4.03</c:v>
                </c:pt>
                <c:pt idx="3445">
                  <c:v>4.0590000000000002</c:v>
                </c:pt>
                <c:pt idx="3446">
                  <c:v>4.0060000000000002</c:v>
                </c:pt>
                <c:pt idx="3447">
                  <c:v>3.9540000000000002</c:v>
                </c:pt>
                <c:pt idx="3448">
                  <c:v>3.95</c:v>
                </c:pt>
                <c:pt idx="3449">
                  <c:v>3.9</c:v>
                </c:pt>
                <c:pt idx="3450">
                  <c:v>3.923</c:v>
                </c:pt>
                <c:pt idx="3451">
                  <c:v>3.8530000000000002</c:v>
                </c:pt>
                <c:pt idx="3452">
                  <c:v>3.887</c:v>
                </c:pt>
                <c:pt idx="3453">
                  <c:v>3.8940000000000001</c:v>
                </c:pt>
                <c:pt idx="3454">
                  <c:v>3.9279999999999999</c:v>
                </c:pt>
                <c:pt idx="3455">
                  <c:v>3.931</c:v>
                </c:pt>
                <c:pt idx="3456">
                  <c:v>3.944</c:v>
                </c:pt>
                <c:pt idx="3457">
                  <c:v>3.9780000000000002</c:v>
                </c:pt>
                <c:pt idx="3458">
                  <c:v>4.016</c:v>
                </c:pt>
                <c:pt idx="3459">
                  <c:v>4.0199999999999996</c:v>
                </c:pt>
                <c:pt idx="3460">
                  <c:v>4.05</c:v>
                </c:pt>
                <c:pt idx="3461">
                  <c:v>4.0209999999999999</c:v>
                </c:pt>
                <c:pt idx="3462">
                  <c:v>4.0609999999999999</c:v>
                </c:pt>
                <c:pt idx="3463">
                  <c:v>4.0679999999999996</c:v>
                </c:pt>
                <c:pt idx="3464">
                  <c:v>4.0380000000000003</c:v>
                </c:pt>
                <c:pt idx="3465">
                  <c:v>4.0789999999999997</c:v>
                </c:pt>
                <c:pt idx="3466">
                  <c:v>4.1059999999999999</c:v>
                </c:pt>
                <c:pt idx="3467">
                  <c:v>4.0869999999999997</c:v>
                </c:pt>
                <c:pt idx="3468">
                  <c:v>4.0960000000000001</c:v>
                </c:pt>
                <c:pt idx="3469">
                  <c:v>4.0880000000000001</c:v>
                </c:pt>
                <c:pt idx="3470">
                  <c:v>4.0279999999999996</c:v>
                </c:pt>
                <c:pt idx="3471">
                  <c:v>4</c:v>
                </c:pt>
                <c:pt idx="3472">
                  <c:v>4.0179999999999998</c:v>
                </c:pt>
                <c:pt idx="3473">
                  <c:v>3.9489999999999998</c:v>
                </c:pt>
                <c:pt idx="3474">
                  <c:v>3.9159999999999999</c:v>
                </c:pt>
                <c:pt idx="3475">
                  <c:v>3.9079999999999999</c:v>
                </c:pt>
                <c:pt idx="3476">
                  <c:v>3.9369999999999998</c:v>
                </c:pt>
                <c:pt idx="3477">
                  <c:v>3.9380000000000002</c:v>
                </c:pt>
                <c:pt idx="3478">
                  <c:v>3.9009999999999998</c:v>
                </c:pt>
                <c:pt idx="3479">
                  <c:v>3.859</c:v>
                </c:pt>
                <c:pt idx="3480">
                  <c:v>3.89</c:v>
                </c:pt>
                <c:pt idx="3481">
                  <c:v>3.8359999999999999</c:v>
                </c:pt>
                <c:pt idx="3482">
                  <c:v>3.8149999999999999</c:v>
                </c:pt>
                <c:pt idx="3483">
                  <c:v>3.8450000000000002</c:v>
                </c:pt>
                <c:pt idx="3484">
                  <c:v>3.843</c:v>
                </c:pt>
                <c:pt idx="3485">
                  <c:v>3.819</c:v>
                </c:pt>
                <c:pt idx="3486">
                  <c:v>3.8029999999999999</c:v>
                </c:pt>
                <c:pt idx="3487">
                  <c:v>3.7679999999999998</c:v>
                </c:pt>
                <c:pt idx="3488">
                  <c:v>3.754</c:v>
                </c:pt>
                <c:pt idx="3489">
                  <c:v>3.7370000000000001</c:v>
                </c:pt>
                <c:pt idx="3490">
                  <c:v>3.778</c:v>
                </c:pt>
                <c:pt idx="3491">
                  <c:v>3.7480000000000002</c:v>
                </c:pt>
                <c:pt idx="3492">
                  <c:v>3.78</c:v>
                </c:pt>
                <c:pt idx="3493">
                  <c:v>3.7530000000000001</c:v>
                </c:pt>
                <c:pt idx="3494">
                  <c:v>3.718</c:v>
                </c:pt>
                <c:pt idx="3495">
                  <c:v>3.7040000000000002</c:v>
                </c:pt>
                <c:pt idx="3496">
                  <c:v>3.7490000000000001</c:v>
                </c:pt>
                <c:pt idx="3497">
                  <c:v>3.7370000000000001</c:v>
                </c:pt>
                <c:pt idx="3498">
                  <c:v>3.7210000000000001</c:v>
                </c:pt>
                <c:pt idx="3499">
                  <c:v>3.714</c:v>
                </c:pt>
                <c:pt idx="3500">
                  <c:v>3.7120000000000002</c:v>
                </c:pt>
                <c:pt idx="3501">
                  <c:v>3.7240000000000002</c:v>
                </c:pt>
                <c:pt idx="3502">
                  <c:v>3.6669999999999998</c:v>
                </c:pt>
                <c:pt idx="3503">
                  <c:v>3.6709999999999998</c:v>
                </c:pt>
                <c:pt idx="3504">
                  <c:v>3.6659999999999999</c:v>
                </c:pt>
                <c:pt idx="3505">
                  <c:v>3.68</c:v>
                </c:pt>
                <c:pt idx="3506">
                  <c:v>3.6320000000000001</c:v>
                </c:pt>
                <c:pt idx="3507">
                  <c:v>3.694</c:v>
                </c:pt>
                <c:pt idx="3508">
                  <c:v>3.669</c:v>
                </c:pt>
                <c:pt idx="3509">
                  <c:v>3.6739999999999999</c:v>
                </c:pt>
                <c:pt idx="3510">
                  <c:v>3.6720000000000002</c:v>
                </c:pt>
                <c:pt idx="3511">
                  <c:v>3.64</c:v>
                </c:pt>
                <c:pt idx="3512">
                  <c:v>3.6840000000000002</c:v>
                </c:pt>
                <c:pt idx="3513">
                  <c:v>3.6669999999999998</c:v>
                </c:pt>
                <c:pt idx="3514">
                  <c:v>3.6880000000000002</c:v>
                </c:pt>
                <c:pt idx="3515">
                  <c:v>3.7570000000000001</c:v>
                </c:pt>
                <c:pt idx="3516">
                  <c:v>3.67</c:v>
                </c:pt>
                <c:pt idx="3517">
                  <c:v>3.65</c:v>
                </c:pt>
                <c:pt idx="3518">
                  <c:v>3.6749999999999998</c:v>
                </c:pt>
                <c:pt idx="3519">
                  <c:v>3.6840000000000002</c:v>
                </c:pt>
                <c:pt idx="3520">
                  <c:v>3.6930000000000001</c:v>
                </c:pt>
                <c:pt idx="3521">
                  <c:v>3.7</c:v>
                </c:pt>
                <c:pt idx="3522">
                  <c:v>3.6509999999999998</c:v>
                </c:pt>
                <c:pt idx="3523">
                  <c:v>3.6309999999999998</c:v>
                </c:pt>
                <c:pt idx="3524">
                  <c:v>3.6949999999999998</c:v>
                </c:pt>
                <c:pt idx="3525">
                  <c:v>3.7879999999999998</c:v>
                </c:pt>
                <c:pt idx="3526">
                  <c:v>3.8069999999999999</c:v>
                </c:pt>
                <c:pt idx="3527">
                  <c:v>3.8490000000000002</c:v>
                </c:pt>
                <c:pt idx="3528">
                  <c:v>3.8650000000000002</c:v>
                </c:pt>
                <c:pt idx="3529">
                  <c:v>3.8610000000000002</c:v>
                </c:pt>
                <c:pt idx="3530">
                  <c:v>3.8069999999999999</c:v>
                </c:pt>
                <c:pt idx="3531">
                  <c:v>3.78</c:v>
                </c:pt>
                <c:pt idx="3532">
                  <c:v>3.8239999999999998</c:v>
                </c:pt>
                <c:pt idx="3533">
                  <c:v>3.7109999999999999</c:v>
                </c:pt>
                <c:pt idx="3534">
                  <c:v>3.657</c:v>
                </c:pt>
                <c:pt idx="3535">
                  <c:v>3.6640000000000001</c:v>
                </c:pt>
                <c:pt idx="3536">
                  <c:v>3.6480000000000001</c:v>
                </c:pt>
                <c:pt idx="3537">
                  <c:v>3.6779999999999999</c:v>
                </c:pt>
                <c:pt idx="3538">
                  <c:v>3.6629999999999998</c:v>
                </c:pt>
                <c:pt idx="3539">
                  <c:v>3.6749999999999998</c:v>
                </c:pt>
                <c:pt idx="3540">
                  <c:v>3.6680000000000001</c:v>
                </c:pt>
                <c:pt idx="3541">
                  <c:v>3.6909999999999998</c:v>
                </c:pt>
                <c:pt idx="3542">
                  <c:v>3.738</c:v>
                </c:pt>
                <c:pt idx="3543">
                  <c:v>3.6970000000000001</c:v>
                </c:pt>
                <c:pt idx="3544">
                  <c:v>3.7229999999999999</c:v>
                </c:pt>
                <c:pt idx="3545">
                  <c:v>3.6779999999999999</c:v>
                </c:pt>
                <c:pt idx="3546">
                  <c:v>3.7029999999999998</c:v>
                </c:pt>
                <c:pt idx="3547">
                  <c:v>3.6720000000000002</c:v>
                </c:pt>
                <c:pt idx="3548">
                  <c:v>3.5630000000000002</c:v>
                </c:pt>
                <c:pt idx="3549">
                  <c:v>3.58</c:v>
                </c:pt>
                <c:pt idx="3550">
                  <c:v>3.5459999999999998</c:v>
                </c:pt>
                <c:pt idx="3551">
                  <c:v>3.47</c:v>
                </c:pt>
                <c:pt idx="3552">
                  <c:v>3.476</c:v>
                </c:pt>
                <c:pt idx="3553">
                  <c:v>3.4140000000000001</c:v>
                </c:pt>
                <c:pt idx="3554">
                  <c:v>3.5110000000000001</c:v>
                </c:pt>
                <c:pt idx="3555">
                  <c:v>3.524</c:v>
                </c:pt>
                <c:pt idx="3556">
                  <c:v>3.4580000000000002</c:v>
                </c:pt>
                <c:pt idx="3557">
                  <c:v>3.4790000000000001</c:v>
                </c:pt>
                <c:pt idx="3558">
                  <c:v>3.6520000000000001</c:v>
                </c:pt>
                <c:pt idx="3559">
                  <c:v>3.5870000000000002</c:v>
                </c:pt>
                <c:pt idx="3560">
                  <c:v>3.6230000000000002</c:v>
                </c:pt>
                <c:pt idx="3561">
                  <c:v>3.5739999999999998</c:v>
                </c:pt>
                <c:pt idx="3562">
                  <c:v>3.548</c:v>
                </c:pt>
                <c:pt idx="3563">
                  <c:v>3.5459999999999998</c:v>
                </c:pt>
                <c:pt idx="3564">
                  <c:v>3.5670000000000002</c:v>
                </c:pt>
                <c:pt idx="3565">
                  <c:v>3.5880000000000001</c:v>
                </c:pt>
                <c:pt idx="3566">
                  <c:v>3.6720000000000002</c:v>
                </c:pt>
                <c:pt idx="3567">
                  <c:v>3.78</c:v>
                </c:pt>
                <c:pt idx="3568">
                  <c:v>3.726</c:v>
                </c:pt>
                <c:pt idx="3569">
                  <c:v>3.7080000000000002</c:v>
                </c:pt>
                <c:pt idx="3570">
                  <c:v>3.7559999999999998</c:v>
                </c:pt>
                <c:pt idx="3571">
                  <c:v>3.68</c:v>
                </c:pt>
                <c:pt idx="3572">
                  <c:v>3.6880000000000002</c:v>
                </c:pt>
                <c:pt idx="3573">
                  <c:v>3.6040000000000001</c:v>
                </c:pt>
                <c:pt idx="3574">
                  <c:v>3.5760000000000001</c:v>
                </c:pt>
                <c:pt idx="3575">
                  <c:v>3.5710000000000002</c:v>
                </c:pt>
                <c:pt idx="3576">
                  <c:v>3.601</c:v>
                </c:pt>
                <c:pt idx="3577">
                  <c:v>3.6309999999999998</c:v>
                </c:pt>
                <c:pt idx="3578">
                  <c:v>3.6</c:v>
                </c:pt>
                <c:pt idx="3579">
                  <c:v>3.5830000000000002</c:v>
                </c:pt>
                <c:pt idx="3580">
                  <c:v>3.6469999999999998</c:v>
                </c:pt>
                <c:pt idx="3581">
                  <c:v>3.6949999999999998</c:v>
                </c:pt>
                <c:pt idx="3582">
                  <c:v>3.6949999999999998</c:v>
                </c:pt>
                <c:pt idx="3583">
                  <c:v>3.7349999999999999</c:v>
                </c:pt>
                <c:pt idx="3584">
                  <c:v>3.7210000000000001</c:v>
                </c:pt>
                <c:pt idx="3585">
                  <c:v>3.657</c:v>
                </c:pt>
                <c:pt idx="3586">
                  <c:v>3.6680000000000001</c:v>
                </c:pt>
                <c:pt idx="3587">
                  <c:v>3.6659999999999999</c:v>
                </c:pt>
                <c:pt idx="3588">
                  <c:v>3.6829999999999998</c:v>
                </c:pt>
                <c:pt idx="3589">
                  <c:v>3.7909999999999999</c:v>
                </c:pt>
                <c:pt idx="3590">
                  <c:v>3.859</c:v>
                </c:pt>
                <c:pt idx="3591">
                  <c:v>3.91</c:v>
                </c:pt>
                <c:pt idx="3592">
                  <c:v>3.91</c:v>
                </c:pt>
                <c:pt idx="3593">
                  <c:v>3.8839999999999999</c:v>
                </c:pt>
                <c:pt idx="3594">
                  <c:v>3.907</c:v>
                </c:pt>
                <c:pt idx="3595">
                  <c:v>3.8639999999999999</c:v>
                </c:pt>
                <c:pt idx="3596">
                  <c:v>3.9590000000000001</c:v>
                </c:pt>
                <c:pt idx="3597">
                  <c:v>4.0369999999999999</c:v>
                </c:pt>
                <c:pt idx="3598">
                  <c:v>4.0579999999999998</c:v>
                </c:pt>
                <c:pt idx="3599">
                  <c:v>4.0750000000000002</c:v>
                </c:pt>
                <c:pt idx="3600">
                  <c:v>4.0720000000000001</c:v>
                </c:pt>
                <c:pt idx="3601">
                  <c:v>4.09</c:v>
                </c:pt>
                <c:pt idx="3602">
                  <c:v>4.0730000000000004</c:v>
                </c:pt>
                <c:pt idx="3603">
                  <c:v>4.0110000000000001</c:v>
                </c:pt>
                <c:pt idx="3604">
                  <c:v>4.0090000000000003</c:v>
                </c:pt>
                <c:pt idx="3605">
                  <c:v>3.9510000000000001</c:v>
                </c:pt>
                <c:pt idx="3606">
                  <c:v>3.9369999999999998</c:v>
                </c:pt>
                <c:pt idx="3607">
                  <c:v>3.89</c:v>
                </c:pt>
                <c:pt idx="3608">
                  <c:v>3.8929999999999998</c:v>
                </c:pt>
                <c:pt idx="3609">
                  <c:v>3.8719999999999999</c:v>
                </c:pt>
                <c:pt idx="3610">
                  <c:v>3.8610000000000002</c:v>
                </c:pt>
                <c:pt idx="3611">
                  <c:v>3.7559999999999998</c:v>
                </c:pt>
                <c:pt idx="3612">
                  <c:v>3.8039999999999998</c:v>
                </c:pt>
                <c:pt idx="3613">
                  <c:v>3.8210000000000002</c:v>
                </c:pt>
                <c:pt idx="3614">
                  <c:v>3.7330000000000001</c:v>
                </c:pt>
                <c:pt idx="3615">
                  <c:v>3.7050000000000001</c:v>
                </c:pt>
                <c:pt idx="3616">
                  <c:v>3.6619999999999999</c:v>
                </c:pt>
                <c:pt idx="3617">
                  <c:v>3.6469999999999998</c:v>
                </c:pt>
                <c:pt idx="3618">
                  <c:v>3.6760000000000002</c:v>
                </c:pt>
                <c:pt idx="3619">
                  <c:v>3.657</c:v>
                </c:pt>
                <c:pt idx="3620">
                  <c:v>3.641</c:v>
                </c:pt>
                <c:pt idx="3621">
                  <c:v>3.6960000000000002</c:v>
                </c:pt>
                <c:pt idx="3622">
                  <c:v>3.6920000000000002</c:v>
                </c:pt>
                <c:pt idx="3623">
                  <c:v>3.75</c:v>
                </c:pt>
                <c:pt idx="3624">
                  <c:v>3.7480000000000002</c:v>
                </c:pt>
                <c:pt idx="3625">
                  <c:v>3.7509999999999999</c:v>
                </c:pt>
                <c:pt idx="3626">
                  <c:v>3.7829999999999999</c:v>
                </c:pt>
                <c:pt idx="3627">
                  <c:v>3.7869999999999999</c:v>
                </c:pt>
                <c:pt idx="3628">
                  <c:v>3.7970000000000002</c:v>
                </c:pt>
                <c:pt idx="3629">
                  <c:v>3.8490000000000002</c:v>
                </c:pt>
                <c:pt idx="3630">
                  <c:v>3.8719999999999999</c:v>
                </c:pt>
                <c:pt idx="3631">
                  <c:v>3.911</c:v>
                </c:pt>
                <c:pt idx="3632">
                  <c:v>3.9</c:v>
                </c:pt>
                <c:pt idx="3633">
                  <c:v>3.8980000000000001</c:v>
                </c:pt>
                <c:pt idx="3634">
                  <c:v>3.9630000000000001</c:v>
                </c:pt>
                <c:pt idx="3635">
                  <c:v>3.9540000000000002</c:v>
                </c:pt>
                <c:pt idx="3636">
                  <c:v>3.9940000000000002</c:v>
                </c:pt>
                <c:pt idx="3637">
                  <c:v>4.0330000000000004</c:v>
                </c:pt>
                <c:pt idx="3638">
                  <c:v>4.048</c:v>
                </c:pt>
                <c:pt idx="3639">
                  <c:v>3.9569999999999999</c:v>
                </c:pt>
                <c:pt idx="3640">
                  <c:v>3.931</c:v>
                </c:pt>
                <c:pt idx="3641">
                  <c:v>3.9550000000000001</c:v>
                </c:pt>
                <c:pt idx="3642">
                  <c:v>3.9020000000000001</c:v>
                </c:pt>
                <c:pt idx="3643">
                  <c:v>3.8849999999999998</c:v>
                </c:pt>
                <c:pt idx="3644">
                  <c:v>3.944</c:v>
                </c:pt>
                <c:pt idx="3645">
                  <c:v>3.9319999999999999</c:v>
                </c:pt>
                <c:pt idx="3646">
                  <c:v>3.9060000000000001</c:v>
                </c:pt>
                <c:pt idx="3647">
                  <c:v>3.8860000000000001</c:v>
                </c:pt>
                <c:pt idx="3648">
                  <c:v>3.899</c:v>
                </c:pt>
                <c:pt idx="3649">
                  <c:v>3.8559999999999999</c:v>
                </c:pt>
                <c:pt idx="3650">
                  <c:v>3.84</c:v>
                </c:pt>
                <c:pt idx="3651">
                  <c:v>3.9049999999999998</c:v>
                </c:pt>
                <c:pt idx="3652">
                  <c:v>3.9369999999999998</c:v>
                </c:pt>
                <c:pt idx="3653">
                  <c:v>3.9220000000000002</c:v>
                </c:pt>
                <c:pt idx="3654">
                  <c:v>3.9820000000000002</c:v>
                </c:pt>
                <c:pt idx="3655">
                  <c:v>3.9670000000000001</c:v>
                </c:pt>
                <c:pt idx="3656">
                  <c:v>3.8820000000000001</c:v>
                </c:pt>
                <c:pt idx="3657">
                  <c:v>3.863</c:v>
                </c:pt>
                <c:pt idx="3658">
                  <c:v>3.8330000000000002</c:v>
                </c:pt>
                <c:pt idx="3659">
                  <c:v>3.8450000000000002</c:v>
                </c:pt>
                <c:pt idx="3660">
                  <c:v>3.875</c:v>
                </c:pt>
                <c:pt idx="3661">
                  <c:v>3.8780000000000001</c:v>
                </c:pt>
                <c:pt idx="3662">
                  <c:v>3.867</c:v>
                </c:pt>
                <c:pt idx="3663">
                  <c:v>3.835</c:v>
                </c:pt>
                <c:pt idx="3664">
                  <c:v>3.8170000000000002</c:v>
                </c:pt>
                <c:pt idx="3665">
                  <c:v>3.8039999999999998</c:v>
                </c:pt>
                <c:pt idx="3666">
                  <c:v>3.7650000000000001</c:v>
                </c:pt>
                <c:pt idx="3667">
                  <c:v>3.766</c:v>
                </c:pt>
                <c:pt idx="3668">
                  <c:v>3.72</c:v>
                </c:pt>
                <c:pt idx="3669">
                  <c:v>3.7090000000000001</c:v>
                </c:pt>
                <c:pt idx="3670">
                  <c:v>3.6920000000000002</c:v>
                </c:pt>
                <c:pt idx="3671">
                  <c:v>3.7069999999999999</c:v>
                </c:pt>
                <c:pt idx="3672">
                  <c:v>3.7170000000000001</c:v>
                </c:pt>
                <c:pt idx="3673">
                  <c:v>3.7290000000000001</c:v>
                </c:pt>
                <c:pt idx="3674">
                  <c:v>3.722</c:v>
                </c:pt>
                <c:pt idx="3675">
                  <c:v>3.702</c:v>
                </c:pt>
                <c:pt idx="3676">
                  <c:v>3.6440000000000001</c:v>
                </c:pt>
                <c:pt idx="3677">
                  <c:v>3.5619999999999998</c:v>
                </c:pt>
                <c:pt idx="3678">
                  <c:v>3.5289999999999999</c:v>
                </c:pt>
                <c:pt idx="3679">
                  <c:v>3.5019999999999998</c:v>
                </c:pt>
                <c:pt idx="3680">
                  <c:v>3.5059999999999998</c:v>
                </c:pt>
                <c:pt idx="3681">
                  <c:v>3.5139999999999998</c:v>
                </c:pt>
                <c:pt idx="3682">
                  <c:v>3.4820000000000002</c:v>
                </c:pt>
                <c:pt idx="3683">
                  <c:v>3.5209999999999999</c:v>
                </c:pt>
                <c:pt idx="3684">
                  <c:v>3.4710000000000001</c:v>
                </c:pt>
                <c:pt idx="3685">
                  <c:v>3.4969999999999999</c:v>
                </c:pt>
                <c:pt idx="3686">
                  <c:v>3.4860000000000002</c:v>
                </c:pt>
                <c:pt idx="3687">
                  <c:v>3.5049999999999999</c:v>
                </c:pt>
                <c:pt idx="3688">
                  <c:v>3.47</c:v>
                </c:pt>
                <c:pt idx="3689">
                  <c:v>3.4870000000000001</c:v>
                </c:pt>
                <c:pt idx="3690">
                  <c:v>3.4430000000000001</c:v>
                </c:pt>
                <c:pt idx="3691">
                  <c:v>3.4510000000000001</c:v>
                </c:pt>
                <c:pt idx="3692">
                  <c:v>3.5089999999999999</c:v>
                </c:pt>
                <c:pt idx="3693">
                  <c:v>3.4969999999999999</c:v>
                </c:pt>
                <c:pt idx="3694">
                  <c:v>3.4929999999999999</c:v>
                </c:pt>
                <c:pt idx="3695">
                  <c:v>3.5070000000000001</c:v>
                </c:pt>
                <c:pt idx="3696">
                  <c:v>3.4689999999999999</c:v>
                </c:pt>
                <c:pt idx="3697">
                  <c:v>3.4550000000000001</c:v>
                </c:pt>
                <c:pt idx="3698">
                  <c:v>3.4409999999999998</c:v>
                </c:pt>
                <c:pt idx="3699">
                  <c:v>3.399</c:v>
                </c:pt>
                <c:pt idx="3700">
                  <c:v>3.383</c:v>
                </c:pt>
                <c:pt idx="3701">
                  <c:v>3.403</c:v>
                </c:pt>
                <c:pt idx="3702">
                  <c:v>3.4169999999999998</c:v>
                </c:pt>
                <c:pt idx="3703">
                  <c:v>3.367</c:v>
                </c:pt>
                <c:pt idx="3704">
                  <c:v>3.3839999999999999</c:v>
                </c:pt>
                <c:pt idx="3705">
                  <c:v>3.3740000000000001</c:v>
                </c:pt>
                <c:pt idx="3706">
                  <c:v>3.3929999999999998</c:v>
                </c:pt>
                <c:pt idx="3707">
                  <c:v>3.411</c:v>
                </c:pt>
                <c:pt idx="3708">
                  <c:v>3.4220000000000002</c:v>
                </c:pt>
                <c:pt idx="3709">
                  <c:v>3.4129999999999998</c:v>
                </c:pt>
                <c:pt idx="3710">
                  <c:v>3.456</c:v>
                </c:pt>
                <c:pt idx="3711">
                  <c:v>3.5379999999999998</c:v>
                </c:pt>
                <c:pt idx="3712">
                  <c:v>3.5190000000000001</c:v>
                </c:pt>
                <c:pt idx="3713">
                  <c:v>3.5139999999999998</c:v>
                </c:pt>
                <c:pt idx="3714">
                  <c:v>3.556</c:v>
                </c:pt>
                <c:pt idx="3715">
                  <c:v>3.5550000000000002</c:v>
                </c:pt>
                <c:pt idx="3716">
                  <c:v>3.5</c:v>
                </c:pt>
                <c:pt idx="3717">
                  <c:v>3.4929999999999999</c:v>
                </c:pt>
                <c:pt idx="3718">
                  <c:v>3.4729999999999999</c:v>
                </c:pt>
                <c:pt idx="3719">
                  <c:v>3.4689999999999999</c:v>
                </c:pt>
                <c:pt idx="3720">
                  <c:v>3.4260000000000002</c:v>
                </c:pt>
                <c:pt idx="3721">
                  <c:v>3.4340000000000002</c:v>
                </c:pt>
                <c:pt idx="3722">
                  <c:v>3.4159999999999999</c:v>
                </c:pt>
                <c:pt idx="3723">
                  <c:v>3.4470000000000001</c:v>
                </c:pt>
                <c:pt idx="3724">
                  <c:v>3.4649999999999999</c:v>
                </c:pt>
                <c:pt idx="3725">
                  <c:v>3.452</c:v>
                </c:pt>
                <c:pt idx="3726">
                  <c:v>3.5150000000000001</c:v>
                </c:pt>
                <c:pt idx="3727">
                  <c:v>3.496</c:v>
                </c:pt>
                <c:pt idx="3728">
                  <c:v>3.4729999999999999</c:v>
                </c:pt>
                <c:pt idx="3729">
                  <c:v>3.4079999999999999</c:v>
                </c:pt>
                <c:pt idx="3730">
                  <c:v>3.3929999999999998</c:v>
                </c:pt>
                <c:pt idx="3731">
                  <c:v>3.423</c:v>
                </c:pt>
                <c:pt idx="3732">
                  <c:v>3.4239999999999999</c:v>
                </c:pt>
                <c:pt idx="3733">
                  <c:v>3.387</c:v>
                </c:pt>
                <c:pt idx="3734">
                  <c:v>3.371</c:v>
                </c:pt>
                <c:pt idx="3735">
                  <c:v>3.3839999999999999</c:v>
                </c:pt>
                <c:pt idx="3736">
                  <c:v>3.3740000000000001</c:v>
                </c:pt>
                <c:pt idx="3737">
                  <c:v>3.3580000000000001</c:v>
                </c:pt>
                <c:pt idx="3738">
                  <c:v>3.37</c:v>
                </c:pt>
                <c:pt idx="3739">
                  <c:v>3.351</c:v>
                </c:pt>
                <c:pt idx="3740">
                  <c:v>3.3690000000000002</c:v>
                </c:pt>
                <c:pt idx="3741">
                  <c:v>3.375</c:v>
                </c:pt>
                <c:pt idx="3742">
                  <c:v>3.3570000000000002</c:v>
                </c:pt>
                <c:pt idx="3743">
                  <c:v>3.3359999999999999</c:v>
                </c:pt>
                <c:pt idx="3744">
                  <c:v>3.3570000000000002</c:v>
                </c:pt>
                <c:pt idx="3745">
                  <c:v>3.3719999999999999</c:v>
                </c:pt>
                <c:pt idx="3746">
                  <c:v>3.3439999999999999</c:v>
                </c:pt>
                <c:pt idx="3747">
                  <c:v>3.3319999999999999</c:v>
                </c:pt>
                <c:pt idx="3748">
                  <c:v>3.306</c:v>
                </c:pt>
                <c:pt idx="3749">
                  <c:v>3.31</c:v>
                </c:pt>
                <c:pt idx="3750">
                  <c:v>3.2919999999999998</c:v>
                </c:pt>
                <c:pt idx="3751">
                  <c:v>3.3090000000000002</c:v>
                </c:pt>
                <c:pt idx="3752">
                  <c:v>3.3180000000000001</c:v>
                </c:pt>
                <c:pt idx="3753">
                  <c:v>3.3010000000000002</c:v>
                </c:pt>
                <c:pt idx="3754">
                  <c:v>3.302</c:v>
                </c:pt>
                <c:pt idx="3755">
                  <c:v>3.3170000000000002</c:v>
                </c:pt>
                <c:pt idx="3756">
                  <c:v>3.347</c:v>
                </c:pt>
                <c:pt idx="3757">
                  <c:v>3.363</c:v>
                </c:pt>
                <c:pt idx="3758">
                  <c:v>3.41</c:v>
                </c:pt>
                <c:pt idx="3759">
                  <c:v>3.4319999999999999</c:v>
                </c:pt>
                <c:pt idx="3760">
                  <c:v>3.4580000000000002</c:v>
                </c:pt>
                <c:pt idx="3761">
                  <c:v>3.431</c:v>
                </c:pt>
                <c:pt idx="3762">
                  <c:v>3.4590000000000001</c:v>
                </c:pt>
                <c:pt idx="3763">
                  <c:v>3.4460000000000002</c:v>
                </c:pt>
                <c:pt idx="3764">
                  <c:v>3.4420000000000002</c:v>
                </c:pt>
                <c:pt idx="3765">
                  <c:v>3.431</c:v>
                </c:pt>
                <c:pt idx="3766">
                  <c:v>3.3860000000000001</c:v>
                </c:pt>
                <c:pt idx="3767">
                  <c:v>3.4</c:v>
                </c:pt>
                <c:pt idx="3768">
                  <c:v>3.3730000000000002</c:v>
                </c:pt>
                <c:pt idx="3769">
                  <c:v>3.4169999999999998</c:v>
                </c:pt>
                <c:pt idx="3770">
                  <c:v>3.4289999999999998</c:v>
                </c:pt>
                <c:pt idx="3771">
                  <c:v>3.4620000000000002</c:v>
                </c:pt>
                <c:pt idx="3772">
                  <c:v>3.4350000000000001</c:v>
                </c:pt>
                <c:pt idx="3773">
                  <c:v>3.4249999999999998</c:v>
                </c:pt>
                <c:pt idx="3774">
                  <c:v>3.3940000000000001</c:v>
                </c:pt>
                <c:pt idx="3775">
                  <c:v>3.448</c:v>
                </c:pt>
                <c:pt idx="3776">
                  <c:v>3.4079999999999999</c:v>
                </c:pt>
                <c:pt idx="3777">
                  <c:v>3.407</c:v>
                </c:pt>
                <c:pt idx="3778">
                  <c:v>3.37</c:v>
                </c:pt>
                <c:pt idx="3779">
                  <c:v>3.367</c:v>
                </c:pt>
                <c:pt idx="3780">
                  <c:v>3.3679999999999999</c:v>
                </c:pt>
                <c:pt idx="3781">
                  <c:v>3.3740000000000001</c:v>
                </c:pt>
                <c:pt idx="3782">
                  <c:v>3.3450000000000002</c:v>
                </c:pt>
                <c:pt idx="3783">
                  <c:v>3.367</c:v>
                </c:pt>
                <c:pt idx="3784">
                  <c:v>3.3260000000000001</c:v>
                </c:pt>
                <c:pt idx="3785">
                  <c:v>3.3420000000000001</c:v>
                </c:pt>
                <c:pt idx="3786">
                  <c:v>3.3370000000000002</c:v>
                </c:pt>
                <c:pt idx="3787">
                  <c:v>3.3109999999999999</c:v>
                </c:pt>
                <c:pt idx="3788">
                  <c:v>3.331</c:v>
                </c:pt>
                <c:pt idx="3789">
                  <c:v>3.3450000000000002</c:v>
                </c:pt>
                <c:pt idx="3790">
                  <c:v>3.2759999999999998</c:v>
                </c:pt>
                <c:pt idx="3791">
                  <c:v>3.2970000000000002</c:v>
                </c:pt>
                <c:pt idx="3792">
                  <c:v>3.2949999999999999</c:v>
                </c:pt>
                <c:pt idx="3793">
                  <c:v>3.2669999999999999</c:v>
                </c:pt>
                <c:pt idx="3794">
                  <c:v>3.2309999999999999</c:v>
                </c:pt>
                <c:pt idx="3795">
                  <c:v>3.2090000000000001</c:v>
                </c:pt>
                <c:pt idx="3796">
                  <c:v>3.1909999999999998</c:v>
                </c:pt>
                <c:pt idx="3797">
                  <c:v>3.1829999999999998</c:v>
                </c:pt>
                <c:pt idx="3798">
                  <c:v>3.1669999999999998</c:v>
                </c:pt>
                <c:pt idx="3799">
                  <c:v>3.1579999999999999</c:v>
                </c:pt>
                <c:pt idx="3800">
                  <c:v>3.11</c:v>
                </c:pt>
                <c:pt idx="3801">
                  <c:v>3.1139999999999999</c:v>
                </c:pt>
                <c:pt idx="3802">
                  <c:v>3.073</c:v>
                </c:pt>
                <c:pt idx="3803">
                  <c:v>3.069</c:v>
                </c:pt>
                <c:pt idx="3804">
                  <c:v>3.0419999999999998</c:v>
                </c:pt>
                <c:pt idx="3805">
                  <c:v>3.0409999999999999</c:v>
                </c:pt>
                <c:pt idx="3806">
                  <c:v>3.0259999999999998</c:v>
                </c:pt>
                <c:pt idx="3807">
                  <c:v>3.028</c:v>
                </c:pt>
                <c:pt idx="3808">
                  <c:v>3.0310000000000001</c:v>
                </c:pt>
                <c:pt idx="3809">
                  <c:v>3.0710000000000002</c:v>
                </c:pt>
                <c:pt idx="3810">
                  <c:v>3.016</c:v>
                </c:pt>
                <c:pt idx="3811">
                  <c:v>3.0179999999999998</c:v>
                </c:pt>
                <c:pt idx="3812">
                  <c:v>3.0459999999999998</c:v>
                </c:pt>
                <c:pt idx="3813">
                  <c:v>3.0129999999999999</c:v>
                </c:pt>
                <c:pt idx="3814">
                  <c:v>3.0630000000000002</c:v>
                </c:pt>
                <c:pt idx="3815">
                  <c:v>3.0289999999999999</c:v>
                </c:pt>
                <c:pt idx="3816">
                  <c:v>3.0710000000000002</c:v>
                </c:pt>
                <c:pt idx="3817">
                  <c:v>3.0790000000000002</c:v>
                </c:pt>
                <c:pt idx="3818">
                  <c:v>3.0830000000000002</c:v>
                </c:pt>
                <c:pt idx="3819">
                  <c:v>3.0510000000000002</c:v>
                </c:pt>
                <c:pt idx="3820">
                  <c:v>3.0569999999999999</c:v>
                </c:pt>
                <c:pt idx="3821">
                  <c:v>3.0910000000000002</c:v>
                </c:pt>
                <c:pt idx="3822">
                  <c:v>3.1429999999999998</c:v>
                </c:pt>
                <c:pt idx="3823">
                  <c:v>3.157</c:v>
                </c:pt>
                <c:pt idx="3824">
                  <c:v>3.1379999999999999</c:v>
                </c:pt>
                <c:pt idx="3825">
                  <c:v>3.1269999999999998</c:v>
                </c:pt>
                <c:pt idx="3826">
                  <c:v>3.1150000000000002</c:v>
                </c:pt>
                <c:pt idx="3827">
                  <c:v>3.0529999999999999</c:v>
                </c:pt>
                <c:pt idx="3828">
                  <c:v>3.024</c:v>
                </c:pt>
                <c:pt idx="3829">
                  <c:v>3.036</c:v>
                </c:pt>
                <c:pt idx="3830">
                  <c:v>3.0110000000000001</c:v>
                </c:pt>
                <c:pt idx="3831">
                  <c:v>3.0009999999999999</c:v>
                </c:pt>
                <c:pt idx="3832">
                  <c:v>3.0110000000000001</c:v>
                </c:pt>
                <c:pt idx="3833">
                  <c:v>2.9870000000000001</c:v>
                </c:pt>
                <c:pt idx="3834">
                  <c:v>2.964</c:v>
                </c:pt>
                <c:pt idx="3835">
                  <c:v>2.96</c:v>
                </c:pt>
                <c:pt idx="3836">
                  <c:v>2.9729999999999999</c:v>
                </c:pt>
                <c:pt idx="3837">
                  <c:v>2.9769999999999999</c:v>
                </c:pt>
                <c:pt idx="3838">
                  <c:v>3.0169999999999999</c:v>
                </c:pt>
                <c:pt idx="3839">
                  <c:v>2.984</c:v>
                </c:pt>
                <c:pt idx="3840">
                  <c:v>2.9849999999999999</c:v>
                </c:pt>
                <c:pt idx="3841">
                  <c:v>2.9790000000000001</c:v>
                </c:pt>
                <c:pt idx="3842">
                  <c:v>2.9980000000000002</c:v>
                </c:pt>
                <c:pt idx="3843">
                  <c:v>2.9769999999999999</c:v>
                </c:pt>
                <c:pt idx="3844">
                  <c:v>2.9860000000000002</c:v>
                </c:pt>
                <c:pt idx="3845">
                  <c:v>2.956</c:v>
                </c:pt>
                <c:pt idx="3846">
                  <c:v>2.9359999999999999</c:v>
                </c:pt>
                <c:pt idx="3847">
                  <c:v>2.919</c:v>
                </c:pt>
                <c:pt idx="3848">
                  <c:v>2.92</c:v>
                </c:pt>
                <c:pt idx="3849">
                  <c:v>2.903</c:v>
                </c:pt>
                <c:pt idx="3850">
                  <c:v>2.88</c:v>
                </c:pt>
                <c:pt idx="3851">
                  <c:v>2.8690000000000002</c:v>
                </c:pt>
                <c:pt idx="3852">
                  <c:v>2.847</c:v>
                </c:pt>
                <c:pt idx="3853">
                  <c:v>2.855</c:v>
                </c:pt>
                <c:pt idx="3854">
                  <c:v>2.839</c:v>
                </c:pt>
                <c:pt idx="3855">
                  <c:v>2.8559999999999999</c:v>
                </c:pt>
                <c:pt idx="3856">
                  <c:v>2.8370000000000002</c:v>
                </c:pt>
                <c:pt idx="3857">
                  <c:v>2.82</c:v>
                </c:pt>
                <c:pt idx="3858">
                  <c:v>2.8170000000000002</c:v>
                </c:pt>
                <c:pt idx="3859">
                  <c:v>2.8239999999999998</c:v>
                </c:pt>
                <c:pt idx="3860">
                  <c:v>2.8490000000000002</c:v>
                </c:pt>
                <c:pt idx="3861">
                  <c:v>2.8439999999999999</c:v>
                </c:pt>
                <c:pt idx="3862">
                  <c:v>2.8290000000000002</c:v>
                </c:pt>
                <c:pt idx="3863">
                  <c:v>2.8109999999999999</c:v>
                </c:pt>
                <c:pt idx="3864">
                  <c:v>2.7930000000000001</c:v>
                </c:pt>
                <c:pt idx="3865">
                  <c:v>2.77</c:v>
                </c:pt>
                <c:pt idx="3866">
                  <c:v>2.7490000000000001</c:v>
                </c:pt>
                <c:pt idx="3867">
                  <c:v>2.7570000000000001</c:v>
                </c:pt>
                <c:pt idx="3868">
                  <c:v>2.786</c:v>
                </c:pt>
                <c:pt idx="3869">
                  <c:v>2.7810000000000001</c:v>
                </c:pt>
                <c:pt idx="3870">
                  <c:v>2.7519999999999998</c:v>
                </c:pt>
                <c:pt idx="3871">
                  <c:v>2.7719999999999998</c:v>
                </c:pt>
                <c:pt idx="3872">
                  <c:v>2.7679999999999998</c:v>
                </c:pt>
                <c:pt idx="3873">
                  <c:v>2.77</c:v>
                </c:pt>
                <c:pt idx="3874">
                  <c:v>2.8029999999999999</c:v>
                </c:pt>
                <c:pt idx="3875">
                  <c:v>2.7639999999999998</c:v>
                </c:pt>
                <c:pt idx="3876">
                  <c:v>2.738</c:v>
                </c:pt>
                <c:pt idx="3877">
                  <c:v>2.7410000000000001</c:v>
                </c:pt>
                <c:pt idx="3878">
                  <c:v>2.7570000000000001</c:v>
                </c:pt>
                <c:pt idx="3879">
                  <c:v>2.7629999999999999</c:v>
                </c:pt>
                <c:pt idx="3880">
                  <c:v>2.7370000000000001</c:v>
                </c:pt>
                <c:pt idx="3881">
                  <c:v>2.778</c:v>
                </c:pt>
                <c:pt idx="3882">
                  <c:v>2.7360000000000002</c:v>
                </c:pt>
                <c:pt idx="3883">
                  <c:v>2.72</c:v>
                </c:pt>
                <c:pt idx="3884">
                  <c:v>2.73</c:v>
                </c:pt>
                <c:pt idx="3885">
                  <c:v>2.7250000000000001</c:v>
                </c:pt>
                <c:pt idx="3886">
                  <c:v>2.73</c:v>
                </c:pt>
                <c:pt idx="3887">
                  <c:v>2.7330000000000001</c:v>
                </c:pt>
                <c:pt idx="3888">
                  <c:v>2.7480000000000002</c:v>
                </c:pt>
                <c:pt idx="3889">
                  <c:v>2.7480000000000002</c:v>
                </c:pt>
                <c:pt idx="3890">
                  <c:v>2.762</c:v>
                </c:pt>
                <c:pt idx="3891">
                  <c:v>2.7919999999999998</c:v>
                </c:pt>
                <c:pt idx="3892">
                  <c:v>2.8109999999999999</c:v>
                </c:pt>
                <c:pt idx="3893">
                  <c:v>2.8090000000000002</c:v>
                </c:pt>
                <c:pt idx="3894">
                  <c:v>2.8119999999999998</c:v>
                </c:pt>
                <c:pt idx="3895">
                  <c:v>2.7879999999999998</c:v>
                </c:pt>
                <c:pt idx="3896">
                  <c:v>2.7730000000000001</c:v>
                </c:pt>
                <c:pt idx="3897">
                  <c:v>2.76</c:v>
                </c:pt>
                <c:pt idx="3898">
                  <c:v>2.7549999999999999</c:v>
                </c:pt>
                <c:pt idx="3899">
                  <c:v>2.754</c:v>
                </c:pt>
                <c:pt idx="3900">
                  <c:v>2.762</c:v>
                </c:pt>
                <c:pt idx="3901">
                  <c:v>2.746</c:v>
                </c:pt>
                <c:pt idx="3902">
                  <c:v>2.7370000000000001</c:v>
                </c:pt>
                <c:pt idx="3903">
                  <c:v>2.7290000000000001</c:v>
                </c:pt>
                <c:pt idx="3904">
                  <c:v>2.754</c:v>
                </c:pt>
                <c:pt idx="3905">
                  <c:v>2.7429999999999999</c:v>
                </c:pt>
                <c:pt idx="3906">
                  <c:v>2.758</c:v>
                </c:pt>
                <c:pt idx="3907">
                  <c:v>2.782</c:v>
                </c:pt>
                <c:pt idx="3908">
                  <c:v>2.7970000000000002</c:v>
                </c:pt>
                <c:pt idx="3909">
                  <c:v>2.7759999999999998</c:v>
                </c:pt>
                <c:pt idx="3910">
                  <c:v>2.8069999999999999</c:v>
                </c:pt>
                <c:pt idx="3911">
                  <c:v>2.8420000000000001</c:v>
                </c:pt>
                <c:pt idx="3912">
                  <c:v>2.8119999999999998</c:v>
                </c:pt>
                <c:pt idx="3913">
                  <c:v>2.81</c:v>
                </c:pt>
                <c:pt idx="3914">
                  <c:v>2.7810000000000001</c:v>
                </c:pt>
                <c:pt idx="3915">
                  <c:v>2.798</c:v>
                </c:pt>
                <c:pt idx="3916">
                  <c:v>2.7930000000000001</c:v>
                </c:pt>
                <c:pt idx="3917">
                  <c:v>2.754</c:v>
                </c:pt>
                <c:pt idx="3918">
                  <c:v>2.7480000000000002</c:v>
                </c:pt>
                <c:pt idx="3919">
                  <c:v>2.7759999999999998</c:v>
                </c:pt>
                <c:pt idx="3920">
                  <c:v>2.8039999999999998</c:v>
                </c:pt>
                <c:pt idx="3921">
                  <c:v>2.8220000000000001</c:v>
                </c:pt>
                <c:pt idx="3922">
                  <c:v>2.819</c:v>
                </c:pt>
                <c:pt idx="3923">
                  <c:v>2.7989999999999999</c:v>
                </c:pt>
                <c:pt idx="3924">
                  <c:v>2.7770000000000001</c:v>
                </c:pt>
                <c:pt idx="3925">
                  <c:v>2.7629999999999999</c:v>
                </c:pt>
                <c:pt idx="3926">
                  <c:v>2.7829999999999999</c:v>
                </c:pt>
                <c:pt idx="3927">
                  <c:v>2.7709999999999999</c:v>
                </c:pt>
                <c:pt idx="3928">
                  <c:v>2.76</c:v>
                </c:pt>
                <c:pt idx="3929">
                  <c:v>2.7519999999999998</c:v>
                </c:pt>
                <c:pt idx="3930">
                  <c:v>2.7559999999999998</c:v>
                </c:pt>
                <c:pt idx="3931">
                  <c:v>2.7869999999999999</c:v>
                </c:pt>
                <c:pt idx="3932">
                  <c:v>2.7669999999999999</c:v>
                </c:pt>
                <c:pt idx="3933">
                  <c:v>2.762</c:v>
                </c:pt>
                <c:pt idx="3934">
                  <c:v>2.7549999999999999</c:v>
                </c:pt>
                <c:pt idx="3935">
                  <c:v>2.7559999999999998</c:v>
                </c:pt>
                <c:pt idx="3936">
                  <c:v>2.76</c:v>
                </c:pt>
                <c:pt idx="3937">
                  <c:v>2.819</c:v>
                </c:pt>
                <c:pt idx="3938">
                  <c:v>2.8330000000000002</c:v>
                </c:pt>
                <c:pt idx="3939">
                  <c:v>2.835</c:v>
                </c:pt>
                <c:pt idx="3940">
                  <c:v>2.8479999999999999</c:v>
                </c:pt>
                <c:pt idx="3941">
                  <c:v>2.8730000000000002</c:v>
                </c:pt>
                <c:pt idx="3942">
                  <c:v>2.8820000000000001</c:v>
                </c:pt>
                <c:pt idx="3943">
                  <c:v>2.8660000000000001</c:v>
                </c:pt>
                <c:pt idx="3944">
                  <c:v>2.8919999999999999</c:v>
                </c:pt>
                <c:pt idx="3945">
                  <c:v>2.8650000000000002</c:v>
                </c:pt>
                <c:pt idx="3946">
                  <c:v>2.8559999999999999</c:v>
                </c:pt>
                <c:pt idx="3947">
                  <c:v>2.8580000000000001</c:v>
                </c:pt>
                <c:pt idx="3948">
                  <c:v>2.85</c:v>
                </c:pt>
                <c:pt idx="3949">
                  <c:v>2.8730000000000002</c:v>
                </c:pt>
                <c:pt idx="3950">
                  <c:v>2.8959999999999999</c:v>
                </c:pt>
                <c:pt idx="3951">
                  <c:v>2.86</c:v>
                </c:pt>
                <c:pt idx="3952">
                  <c:v>2.8650000000000002</c:v>
                </c:pt>
                <c:pt idx="3953">
                  <c:v>2.8610000000000002</c:v>
                </c:pt>
                <c:pt idx="3954">
                  <c:v>2.879</c:v>
                </c:pt>
                <c:pt idx="3955">
                  <c:v>2.8730000000000002</c:v>
                </c:pt>
                <c:pt idx="3956">
                  <c:v>2.8460000000000001</c:v>
                </c:pt>
                <c:pt idx="3957">
                  <c:v>2.8370000000000002</c:v>
                </c:pt>
                <c:pt idx="3958">
                  <c:v>2.7890000000000001</c:v>
                </c:pt>
                <c:pt idx="3959">
                  <c:v>2.79</c:v>
                </c:pt>
                <c:pt idx="3960">
                  <c:v>2.802</c:v>
                </c:pt>
                <c:pt idx="3961">
                  <c:v>2.8050000000000002</c:v>
                </c:pt>
                <c:pt idx="3962">
                  <c:v>2.7879999999999998</c:v>
                </c:pt>
                <c:pt idx="3963">
                  <c:v>2.802</c:v>
                </c:pt>
                <c:pt idx="3964">
                  <c:v>2.8050000000000002</c:v>
                </c:pt>
                <c:pt idx="3965">
                  <c:v>2.83</c:v>
                </c:pt>
                <c:pt idx="3966">
                  <c:v>2.86</c:v>
                </c:pt>
                <c:pt idx="3967">
                  <c:v>2.8889999999999998</c:v>
                </c:pt>
                <c:pt idx="3968">
                  <c:v>2.883</c:v>
                </c:pt>
                <c:pt idx="3969">
                  <c:v>2.86</c:v>
                </c:pt>
                <c:pt idx="3970">
                  <c:v>2.863</c:v>
                </c:pt>
                <c:pt idx="3971">
                  <c:v>2.863</c:v>
                </c:pt>
                <c:pt idx="3972">
                  <c:v>2.8359999999999999</c:v>
                </c:pt>
                <c:pt idx="3973">
                  <c:v>2.8170000000000002</c:v>
                </c:pt>
                <c:pt idx="3974">
                  <c:v>2.79</c:v>
                </c:pt>
                <c:pt idx="3975">
                  <c:v>2.8140000000000001</c:v>
                </c:pt>
                <c:pt idx="3976">
                  <c:v>2.8170000000000002</c:v>
                </c:pt>
                <c:pt idx="3977">
                  <c:v>2.8140000000000001</c:v>
                </c:pt>
                <c:pt idx="3978">
                  <c:v>2.8090000000000002</c:v>
                </c:pt>
                <c:pt idx="3979">
                  <c:v>2.8130000000000002</c:v>
                </c:pt>
                <c:pt idx="3980">
                  <c:v>2.7930000000000001</c:v>
                </c:pt>
                <c:pt idx="3981">
                  <c:v>2.8039999999999998</c:v>
                </c:pt>
                <c:pt idx="3982">
                  <c:v>2.83</c:v>
                </c:pt>
                <c:pt idx="3983">
                  <c:v>2.82</c:v>
                </c:pt>
                <c:pt idx="3984">
                  <c:v>2.83</c:v>
                </c:pt>
                <c:pt idx="3985">
                  <c:v>2.7989999999999999</c:v>
                </c:pt>
                <c:pt idx="3986">
                  <c:v>2.7589999999999999</c:v>
                </c:pt>
                <c:pt idx="3987">
                  <c:v>2.718</c:v>
                </c:pt>
                <c:pt idx="3988">
                  <c:v>2.7309999999999999</c:v>
                </c:pt>
                <c:pt idx="3989">
                  <c:v>2.7309999999999999</c:v>
                </c:pt>
                <c:pt idx="3990">
                  <c:v>2.7610000000000001</c:v>
                </c:pt>
                <c:pt idx="3991">
                  <c:v>2.7490000000000001</c:v>
                </c:pt>
                <c:pt idx="3992">
                  <c:v>2.7109999999999999</c:v>
                </c:pt>
                <c:pt idx="3993">
                  <c:v>2.698</c:v>
                </c:pt>
                <c:pt idx="3994">
                  <c:v>2.7080000000000002</c:v>
                </c:pt>
                <c:pt idx="3995">
                  <c:v>2.706</c:v>
                </c:pt>
                <c:pt idx="3996">
                  <c:v>2.7</c:v>
                </c:pt>
                <c:pt idx="3997">
                  <c:v>2.71</c:v>
                </c:pt>
                <c:pt idx="3998">
                  <c:v>2.6970000000000001</c:v>
                </c:pt>
                <c:pt idx="3999">
                  <c:v>2.6920000000000002</c:v>
                </c:pt>
                <c:pt idx="4000">
                  <c:v>2.6869999999999998</c:v>
                </c:pt>
                <c:pt idx="4001">
                  <c:v>2.6909999999999998</c:v>
                </c:pt>
                <c:pt idx="4002">
                  <c:v>2.661</c:v>
                </c:pt>
                <c:pt idx="4003">
                  <c:v>2.661</c:v>
                </c:pt>
                <c:pt idx="4004">
                  <c:v>2.6819999999999999</c:v>
                </c:pt>
                <c:pt idx="4005">
                  <c:v>2.6579999999999999</c:v>
                </c:pt>
                <c:pt idx="4006">
                  <c:v>2.6480000000000001</c:v>
                </c:pt>
                <c:pt idx="4007">
                  <c:v>2.7090000000000001</c:v>
                </c:pt>
                <c:pt idx="4008">
                  <c:v>2.7160000000000002</c:v>
                </c:pt>
                <c:pt idx="4009">
                  <c:v>2.7170000000000001</c:v>
                </c:pt>
                <c:pt idx="4010">
                  <c:v>2.7050000000000001</c:v>
                </c:pt>
                <c:pt idx="4011">
                  <c:v>2.71</c:v>
                </c:pt>
                <c:pt idx="4012">
                  <c:v>2.7679999999999998</c:v>
                </c:pt>
                <c:pt idx="4013">
                  <c:v>2.7850000000000001</c:v>
                </c:pt>
                <c:pt idx="4014">
                  <c:v>2.7930000000000001</c:v>
                </c:pt>
                <c:pt idx="4015">
                  <c:v>2.786</c:v>
                </c:pt>
                <c:pt idx="4016">
                  <c:v>2.7360000000000002</c:v>
                </c:pt>
                <c:pt idx="4017">
                  <c:v>2.7850000000000001</c:v>
                </c:pt>
                <c:pt idx="4018">
                  <c:v>2.7879999999999998</c:v>
                </c:pt>
                <c:pt idx="4019">
                  <c:v>2.7759999999999998</c:v>
                </c:pt>
                <c:pt idx="4020">
                  <c:v>2.8239999999999998</c:v>
                </c:pt>
                <c:pt idx="4021">
                  <c:v>2.8290000000000002</c:v>
                </c:pt>
                <c:pt idx="4022">
                  <c:v>2.8250000000000002</c:v>
                </c:pt>
                <c:pt idx="4023">
                  <c:v>2.82</c:v>
                </c:pt>
                <c:pt idx="4024">
                  <c:v>2.903</c:v>
                </c:pt>
                <c:pt idx="4025">
                  <c:v>2.9249999999999998</c:v>
                </c:pt>
                <c:pt idx="4026">
                  <c:v>2.9319999999999999</c:v>
                </c:pt>
                <c:pt idx="4027">
                  <c:v>3.0089999999999999</c:v>
                </c:pt>
                <c:pt idx="4028">
                  <c:v>3.0049999999999999</c:v>
                </c:pt>
                <c:pt idx="4029">
                  <c:v>3.0230000000000001</c:v>
                </c:pt>
                <c:pt idx="4030">
                  <c:v>3.0369999999999999</c:v>
                </c:pt>
                <c:pt idx="4031">
                  <c:v>3.0339999999999998</c:v>
                </c:pt>
                <c:pt idx="4032">
                  <c:v>3.0910000000000002</c:v>
                </c:pt>
                <c:pt idx="4033">
                  <c:v>3.1280000000000001</c:v>
                </c:pt>
                <c:pt idx="4034">
                  <c:v>3.1549999999999998</c:v>
                </c:pt>
                <c:pt idx="4035">
                  <c:v>3.1789999999999998</c:v>
                </c:pt>
                <c:pt idx="4036">
                  <c:v>3.1469999999999998</c:v>
                </c:pt>
                <c:pt idx="4037">
                  <c:v>3.0790000000000002</c:v>
                </c:pt>
                <c:pt idx="4038">
                  <c:v>3.1</c:v>
                </c:pt>
                <c:pt idx="4039">
                  <c:v>3.1139999999999999</c:v>
                </c:pt>
                <c:pt idx="4040">
                  <c:v>3.22</c:v>
                </c:pt>
                <c:pt idx="4041">
                  <c:v>3.3660000000000001</c:v>
                </c:pt>
                <c:pt idx="4042">
                  <c:v>3.4449999999999998</c:v>
                </c:pt>
                <c:pt idx="4043">
                  <c:v>3.5310000000000001</c:v>
                </c:pt>
                <c:pt idx="4044">
                  <c:v>3.55</c:v>
                </c:pt>
                <c:pt idx="4045">
                  <c:v>3.4990000000000001</c:v>
                </c:pt>
                <c:pt idx="4046">
                  <c:v>3.4369999999999998</c:v>
                </c:pt>
                <c:pt idx="4047">
                  <c:v>3.423</c:v>
                </c:pt>
                <c:pt idx="4048">
                  <c:v>3.4380000000000002</c:v>
                </c:pt>
                <c:pt idx="4049">
                  <c:v>3.4380000000000002</c:v>
                </c:pt>
                <c:pt idx="4050">
                  <c:v>3.4119999999999999</c:v>
                </c:pt>
                <c:pt idx="4051">
                  <c:v>3.4409999999999998</c:v>
                </c:pt>
                <c:pt idx="4052">
                  <c:v>3.44</c:v>
                </c:pt>
                <c:pt idx="4053">
                  <c:v>3.58</c:v>
                </c:pt>
                <c:pt idx="4054">
                  <c:v>3.5129999999999999</c:v>
                </c:pt>
                <c:pt idx="4055">
                  <c:v>3.4860000000000002</c:v>
                </c:pt>
                <c:pt idx="4056">
                  <c:v>3.508</c:v>
                </c:pt>
                <c:pt idx="4057">
                  <c:v>3.4159999999999999</c:v>
                </c:pt>
                <c:pt idx="4058">
                  <c:v>3.431</c:v>
                </c:pt>
                <c:pt idx="4059">
                  <c:v>3.3839999999999999</c:v>
                </c:pt>
                <c:pt idx="4060">
                  <c:v>3.3540000000000001</c:v>
                </c:pt>
                <c:pt idx="4061">
                  <c:v>3.3140000000000001</c:v>
                </c:pt>
                <c:pt idx="4062">
                  <c:v>3.32</c:v>
                </c:pt>
                <c:pt idx="4063">
                  <c:v>3.28</c:v>
                </c:pt>
                <c:pt idx="4064">
                  <c:v>3.266</c:v>
                </c:pt>
                <c:pt idx="4065">
                  <c:v>3.274</c:v>
                </c:pt>
                <c:pt idx="4066">
                  <c:v>3.327</c:v>
                </c:pt>
                <c:pt idx="4067">
                  <c:v>3.34</c:v>
                </c:pt>
                <c:pt idx="4068">
                  <c:v>3.3</c:v>
                </c:pt>
                <c:pt idx="4069">
                  <c:v>3.319</c:v>
                </c:pt>
                <c:pt idx="4070">
                  <c:v>3.3250000000000002</c:v>
                </c:pt>
                <c:pt idx="4071">
                  <c:v>3.339</c:v>
                </c:pt>
                <c:pt idx="4072">
                  <c:v>3.415</c:v>
                </c:pt>
                <c:pt idx="4073">
                  <c:v>3.3279999999999998</c:v>
                </c:pt>
                <c:pt idx="4074">
                  <c:v>3.3490000000000002</c:v>
                </c:pt>
                <c:pt idx="4075">
                  <c:v>3.3490000000000002</c:v>
                </c:pt>
                <c:pt idx="4076">
                  <c:v>3.331</c:v>
                </c:pt>
                <c:pt idx="4077">
                  <c:v>3.3170000000000002</c:v>
                </c:pt>
                <c:pt idx="4078">
                  <c:v>3.3159999999999998</c:v>
                </c:pt>
                <c:pt idx="4079">
                  <c:v>3.3319999999999999</c:v>
                </c:pt>
                <c:pt idx="4080">
                  <c:v>3.407</c:v>
                </c:pt>
                <c:pt idx="4081">
                  <c:v>3.4</c:v>
                </c:pt>
                <c:pt idx="4082">
                  <c:v>3.444</c:v>
                </c:pt>
                <c:pt idx="4083">
                  <c:v>3.4889999999999999</c:v>
                </c:pt>
                <c:pt idx="4084">
                  <c:v>3.53</c:v>
                </c:pt>
                <c:pt idx="4085">
                  <c:v>3.49</c:v>
                </c:pt>
                <c:pt idx="4086">
                  <c:v>3.532</c:v>
                </c:pt>
                <c:pt idx="4087">
                  <c:v>3.5750000000000002</c:v>
                </c:pt>
                <c:pt idx="4088">
                  <c:v>3.5190000000000001</c:v>
                </c:pt>
                <c:pt idx="4089">
                  <c:v>3.496</c:v>
                </c:pt>
                <c:pt idx="4090">
                  <c:v>3.444</c:v>
                </c:pt>
                <c:pt idx="4091">
                  <c:v>3.4889999999999999</c:v>
                </c:pt>
                <c:pt idx="4092">
                  <c:v>3.4660000000000002</c:v>
                </c:pt>
                <c:pt idx="4093">
                  <c:v>3.4590000000000001</c:v>
                </c:pt>
                <c:pt idx="4094">
                  <c:v>3.4809999999999999</c:v>
                </c:pt>
                <c:pt idx="4095">
                  <c:v>3.4790000000000001</c:v>
                </c:pt>
                <c:pt idx="4096">
                  <c:v>3.55</c:v>
                </c:pt>
                <c:pt idx="4097">
                  <c:v>3.593</c:v>
                </c:pt>
                <c:pt idx="4098">
                  <c:v>3.669</c:v>
                </c:pt>
                <c:pt idx="4099">
                  <c:v>3.6280000000000001</c:v>
                </c:pt>
                <c:pt idx="4100">
                  <c:v>3.5870000000000002</c:v>
                </c:pt>
                <c:pt idx="4101">
                  <c:v>3.63</c:v>
                </c:pt>
                <c:pt idx="4102">
                  <c:v>3.5950000000000002</c:v>
                </c:pt>
                <c:pt idx="4103">
                  <c:v>3.581</c:v>
                </c:pt>
                <c:pt idx="4104">
                  <c:v>3.5779999999999998</c:v>
                </c:pt>
                <c:pt idx="4105">
                  <c:v>3.53</c:v>
                </c:pt>
                <c:pt idx="4106">
                  <c:v>3.5089999999999999</c:v>
                </c:pt>
                <c:pt idx="4107">
                  <c:v>3.4020000000000001</c:v>
                </c:pt>
                <c:pt idx="4108">
                  <c:v>3.4020000000000001</c:v>
                </c:pt>
                <c:pt idx="4109">
                  <c:v>3.3889999999999998</c:v>
                </c:pt>
                <c:pt idx="4110">
                  <c:v>3.3769999999999998</c:v>
                </c:pt>
                <c:pt idx="4111">
                  <c:v>3.335</c:v>
                </c:pt>
                <c:pt idx="4112">
                  <c:v>3.3119999999999998</c:v>
                </c:pt>
                <c:pt idx="4113">
                  <c:v>3.3319999999999999</c:v>
                </c:pt>
                <c:pt idx="4114">
                  <c:v>3.32</c:v>
                </c:pt>
                <c:pt idx="4115">
                  <c:v>3.3759999999999999</c:v>
                </c:pt>
                <c:pt idx="4116">
                  <c:v>3.3919999999999999</c:v>
                </c:pt>
                <c:pt idx="4117">
                  <c:v>3.367</c:v>
                </c:pt>
                <c:pt idx="4118">
                  <c:v>3.3490000000000002</c:v>
                </c:pt>
                <c:pt idx="4119">
                  <c:v>3.3759999999999999</c:v>
                </c:pt>
                <c:pt idx="4120">
                  <c:v>3.363</c:v>
                </c:pt>
                <c:pt idx="4121">
                  <c:v>3.3730000000000002</c:v>
                </c:pt>
                <c:pt idx="4122">
                  <c:v>3.3759999999999999</c:v>
                </c:pt>
                <c:pt idx="4123">
                  <c:v>3.38</c:v>
                </c:pt>
                <c:pt idx="4124">
                  <c:v>3.3620000000000001</c:v>
                </c:pt>
                <c:pt idx="4125">
                  <c:v>3.3540000000000001</c:v>
                </c:pt>
                <c:pt idx="4126">
                  <c:v>3.371</c:v>
                </c:pt>
                <c:pt idx="4127">
                  <c:v>3.3260000000000001</c:v>
                </c:pt>
                <c:pt idx="4128">
                  <c:v>3.2610000000000001</c:v>
                </c:pt>
                <c:pt idx="4129">
                  <c:v>3.25</c:v>
                </c:pt>
                <c:pt idx="4130">
                  <c:v>3.258</c:v>
                </c:pt>
                <c:pt idx="4131">
                  <c:v>3.1949999999999998</c:v>
                </c:pt>
                <c:pt idx="4132">
                  <c:v>3.1829999999999998</c:v>
                </c:pt>
                <c:pt idx="4133">
                  <c:v>3.2029999999999998</c:v>
                </c:pt>
                <c:pt idx="4134">
                  <c:v>3.1880000000000002</c:v>
                </c:pt>
                <c:pt idx="4135">
                  <c:v>3.1880000000000002</c:v>
                </c:pt>
                <c:pt idx="4136">
                  <c:v>3.18</c:v>
                </c:pt>
                <c:pt idx="4137">
                  <c:v>3.1869999999999998</c:v>
                </c:pt>
                <c:pt idx="4138">
                  <c:v>3.2170000000000001</c:v>
                </c:pt>
                <c:pt idx="4139">
                  <c:v>3.262</c:v>
                </c:pt>
                <c:pt idx="4140">
                  <c:v>3.254</c:v>
                </c:pt>
                <c:pt idx="4141">
                  <c:v>3.2879999999999998</c:v>
                </c:pt>
                <c:pt idx="4142">
                  <c:v>3.2709999999999999</c:v>
                </c:pt>
                <c:pt idx="4143">
                  <c:v>3.2480000000000002</c:v>
                </c:pt>
                <c:pt idx="4144">
                  <c:v>3.3370000000000002</c:v>
                </c:pt>
                <c:pt idx="4145">
                  <c:v>3.3330000000000002</c:v>
                </c:pt>
                <c:pt idx="4146">
                  <c:v>3.36</c:v>
                </c:pt>
                <c:pt idx="4147">
                  <c:v>3.3260000000000001</c:v>
                </c:pt>
                <c:pt idx="4148">
                  <c:v>3.2770000000000001</c:v>
                </c:pt>
                <c:pt idx="4149">
                  <c:v>3.2749999999999999</c:v>
                </c:pt>
                <c:pt idx="4150">
                  <c:v>3.2410000000000001</c:v>
                </c:pt>
                <c:pt idx="4151">
                  <c:v>3.2639999999999998</c:v>
                </c:pt>
                <c:pt idx="4152">
                  <c:v>3.2919999999999998</c:v>
                </c:pt>
                <c:pt idx="4153">
                  <c:v>3.2839999999999998</c:v>
                </c:pt>
                <c:pt idx="4154">
                  <c:v>3.2629999999999999</c:v>
                </c:pt>
                <c:pt idx="4155">
                  <c:v>3.25</c:v>
                </c:pt>
                <c:pt idx="4156">
                  <c:v>3.2189999999999999</c:v>
                </c:pt>
                <c:pt idx="4157">
                  <c:v>3.238</c:v>
                </c:pt>
                <c:pt idx="4158">
                  <c:v>3.2360000000000002</c:v>
                </c:pt>
                <c:pt idx="4159">
                  <c:v>3.2370000000000001</c:v>
                </c:pt>
                <c:pt idx="4160">
                  <c:v>3.26</c:v>
                </c:pt>
                <c:pt idx="4161">
                  <c:v>3.3039999999999998</c:v>
                </c:pt>
                <c:pt idx="4162">
                  <c:v>3.2839999999999998</c:v>
                </c:pt>
                <c:pt idx="4163">
                  <c:v>3.3290000000000002</c:v>
                </c:pt>
                <c:pt idx="4164">
                  <c:v>3.343</c:v>
                </c:pt>
                <c:pt idx="4165">
                  <c:v>3.3530000000000002</c:v>
                </c:pt>
                <c:pt idx="4166">
                  <c:v>3.3340000000000001</c:v>
                </c:pt>
                <c:pt idx="4167">
                  <c:v>3.2839999999999998</c:v>
                </c:pt>
                <c:pt idx="4168">
                  <c:v>3.3109999999999999</c:v>
                </c:pt>
                <c:pt idx="4169">
                  <c:v>3.335</c:v>
                </c:pt>
                <c:pt idx="4170">
                  <c:v>3.323</c:v>
                </c:pt>
                <c:pt idx="4171">
                  <c:v>3.3149999999999999</c:v>
                </c:pt>
                <c:pt idx="4172">
                  <c:v>3.282</c:v>
                </c:pt>
                <c:pt idx="4173">
                  <c:v>3.2930000000000001</c:v>
                </c:pt>
                <c:pt idx="4174">
                  <c:v>3.3210000000000002</c:v>
                </c:pt>
                <c:pt idx="4175">
                  <c:v>3.3039999999999998</c:v>
                </c:pt>
                <c:pt idx="4176">
                  <c:v>3.33</c:v>
                </c:pt>
                <c:pt idx="4177">
                  <c:v>3.367</c:v>
                </c:pt>
                <c:pt idx="4178">
                  <c:v>3.3730000000000002</c:v>
                </c:pt>
                <c:pt idx="4179">
                  <c:v>3.3719999999999999</c:v>
                </c:pt>
                <c:pt idx="4180">
                  <c:v>3.3359999999999999</c:v>
                </c:pt>
                <c:pt idx="4181">
                  <c:v>3.37</c:v>
                </c:pt>
                <c:pt idx="4182">
                  <c:v>3.351</c:v>
                </c:pt>
                <c:pt idx="4183">
                  <c:v>3.355</c:v>
                </c:pt>
                <c:pt idx="4184">
                  <c:v>3.32</c:v>
                </c:pt>
                <c:pt idx="4185">
                  <c:v>3.3</c:v>
                </c:pt>
                <c:pt idx="4186">
                  <c:v>3.35</c:v>
                </c:pt>
                <c:pt idx="4187">
                  <c:v>3.331</c:v>
                </c:pt>
                <c:pt idx="4188">
                  <c:v>3.2480000000000002</c:v>
                </c:pt>
                <c:pt idx="4189">
                  <c:v>3.22</c:v>
                </c:pt>
                <c:pt idx="4190">
                  <c:v>3.2469999999999999</c:v>
                </c:pt>
                <c:pt idx="4191">
                  <c:v>3.26</c:v>
                </c:pt>
                <c:pt idx="4192">
                  <c:v>3.2330000000000001</c:v>
                </c:pt>
                <c:pt idx="4193">
                  <c:v>3.2210000000000001</c:v>
                </c:pt>
                <c:pt idx="4194">
                  <c:v>3.2170000000000001</c:v>
                </c:pt>
                <c:pt idx="4195">
                  <c:v>3.2160000000000002</c:v>
                </c:pt>
                <c:pt idx="4196">
                  <c:v>3.25</c:v>
                </c:pt>
                <c:pt idx="4197">
                  <c:v>3.1930000000000001</c:v>
                </c:pt>
                <c:pt idx="4198">
                  <c:v>3.1949999999999998</c:v>
                </c:pt>
                <c:pt idx="4199">
                  <c:v>3.2149999999999999</c:v>
                </c:pt>
                <c:pt idx="4200">
                  <c:v>3.1960000000000002</c:v>
                </c:pt>
                <c:pt idx="4201">
                  <c:v>3.1579999999999999</c:v>
                </c:pt>
                <c:pt idx="4202">
                  <c:v>3.1720000000000002</c:v>
                </c:pt>
                <c:pt idx="4203">
                  <c:v>3.2010000000000001</c:v>
                </c:pt>
                <c:pt idx="4204">
                  <c:v>3.153</c:v>
                </c:pt>
                <c:pt idx="4205">
                  <c:v>3.1749999999999998</c:v>
                </c:pt>
                <c:pt idx="4206">
                  <c:v>3.1970000000000001</c:v>
                </c:pt>
                <c:pt idx="4207">
                  <c:v>3.2080000000000002</c:v>
                </c:pt>
                <c:pt idx="4208">
                  <c:v>3.1739999999999999</c:v>
                </c:pt>
                <c:pt idx="4209">
                  <c:v>3.1709999999999998</c:v>
                </c:pt>
                <c:pt idx="4210">
                  <c:v>3.1920000000000002</c:v>
                </c:pt>
                <c:pt idx="4211">
                  <c:v>3.222</c:v>
                </c:pt>
                <c:pt idx="4212">
                  <c:v>3.173</c:v>
                </c:pt>
                <c:pt idx="4213">
                  <c:v>3.173</c:v>
                </c:pt>
                <c:pt idx="4214">
                  <c:v>3.169</c:v>
                </c:pt>
                <c:pt idx="4215">
                  <c:v>3.14</c:v>
                </c:pt>
                <c:pt idx="4216">
                  <c:v>3.1589999999999998</c:v>
                </c:pt>
                <c:pt idx="4217">
                  <c:v>3.1760000000000002</c:v>
                </c:pt>
                <c:pt idx="4218">
                  <c:v>3.16</c:v>
                </c:pt>
                <c:pt idx="4219">
                  <c:v>3.1629999999999998</c:v>
                </c:pt>
                <c:pt idx="4220">
                  <c:v>3.125</c:v>
                </c:pt>
                <c:pt idx="4221">
                  <c:v>3.1070000000000002</c:v>
                </c:pt>
                <c:pt idx="4222">
                  <c:v>3.0830000000000002</c:v>
                </c:pt>
                <c:pt idx="4223">
                  <c:v>3.11</c:v>
                </c:pt>
                <c:pt idx="4224">
                  <c:v>3.0880000000000001</c:v>
                </c:pt>
                <c:pt idx="4225">
                  <c:v>3.1339999999999999</c:v>
                </c:pt>
                <c:pt idx="4226">
                  <c:v>3.1379999999999999</c:v>
                </c:pt>
                <c:pt idx="4227">
                  <c:v>3.165</c:v>
                </c:pt>
                <c:pt idx="4228">
                  <c:v>3.2120000000000002</c:v>
                </c:pt>
                <c:pt idx="4229">
                  <c:v>3.2080000000000002</c:v>
                </c:pt>
                <c:pt idx="4230">
                  <c:v>3.1960000000000002</c:v>
                </c:pt>
                <c:pt idx="4231">
                  <c:v>3.1829999999999998</c:v>
                </c:pt>
                <c:pt idx="4232">
                  <c:v>3.1389999999999998</c:v>
                </c:pt>
                <c:pt idx="4233">
                  <c:v>3.14</c:v>
                </c:pt>
                <c:pt idx="4234">
                  <c:v>3.17</c:v>
                </c:pt>
                <c:pt idx="4235">
                  <c:v>3.149</c:v>
                </c:pt>
                <c:pt idx="4236">
                  <c:v>3.2250000000000001</c:v>
                </c:pt>
                <c:pt idx="4237">
                  <c:v>3.2320000000000002</c:v>
                </c:pt>
                <c:pt idx="4238">
                  <c:v>3.2149999999999999</c:v>
                </c:pt>
                <c:pt idx="4239">
                  <c:v>3.2090000000000001</c:v>
                </c:pt>
                <c:pt idx="4240">
                  <c:v>3.1960000000000002</c:v>
                </c:pt>
                <c:pt idx="4241">
                  <c:v>3.1619999999999999</c:v>
                </c:pt>
                <c:pt idx="4242">
                  <c:v>3.1469999999999998</c:v>
                </c:pt>
                <c:pt idx="4243">
                  <c:v>3.1659999999999999</c:v>
                </c:pt>
                <c:pt idx="4244">
                  <c:v>3.2149999999999999</c:v>
                </c:pt>
                <c:pt idx="4245">
                  <c:v>3.222</c:v>
                </c:pt>
                <c:pt idx="4246">
                  <c:v>3.2530000000000001</c:v>
                </c:pt>
                <c:pt idx="4247">
                  <c:v>3.2410000000000001</c:v>
                </c:pt>
                <c:pt idx="4248">
                  <c:v>3.181</c:v>
                </c:pt>
                <c:pt idx="4249">
                  <c:v>3.1520000000000001</c:v>
                </c:pt>
                <c:pt idx="4250">
                  <c:v>3.141</c:v>
                </c:pt>
                <c:pt idx="4251">
                  <c:v>3.129</c:v>
                </c:pt>
                <c:pt idx="4252">
                  <c:v>3.081</c:v>
                </c:pt>
                <c:pt idx="4253">
                  <c:v>3.0750000000000002</c:v>
                </c:pt>
                <c:pt idx="4254">
                  <c:v>3.0910000000000002</c:v>
                </c:pt>
                <c:pt idx="4255">
                  <c:v>3.093</c:v>
                </c:pt>
                <c:pt idx="4256">
                  <c:v>3.1040000000000001</c:v>
                </c:pt>
                <c:pt idx="4257">
                  <c:v>3.1509999999999998</c:v>
                </c:pt>
                <c:pt idx="4258">
                  <c:v>3.1459999999999999</c:v>
                </c:pt>
                <c:pt idx="4259">
                  <c:v>3.149</c:v>
                </c:pt>
                <c:pt idx="4260">
                  <c:v>3.1219999999999999</c:v>
                </c:pt>
                <c:pt idx="4261">
                  <c:v>3.1219999999999999</c:v>
                </c:pt>
                <c:pt idx="4262">
                  <c:v>3.1120000000000001</c:v>
                </c:pt>
                <c:pt idx="4263">
                  <c:v>3.1230000000000002</c:v>
                </c:pt>
                <c:pt idx="4264">
                  <c:v>3.1320000000000001</c:v>
                </c:pt>
                <c:pt idx="4265">
                  <c:v>3.1219999999999999</c:v>
                </c:pt>
                <c:pt idx="4266">
                  <c:v>3.09</c:v>
                </c:pt>
                <c:pt idx="4267">
                  <c:v>3.089</c:v>
                </c:pt>
                <c:pt idx="4268">
                  <c:v>3.0950000000000002</c:v>
                </c:pt>
                <c:pt idx="4269">
                  <c:v>3.085</c:v>
                </c:pt>
                <c:pt idx="4270">
                  <c:v>3.0710000000000002</c:v>
                </c:pt>
                <c:pt idx="4271">
                  <c:v>3.05</c:v>
                </c:pt>
                <c:pt idx="4272">
                  <c:v>3.0630000000000002</c:v>
                </c:pt>
                <c:pt idx="4273">
                  <c:v>3.0880000000000001</c:v>
                </c:pt>
                <c:pt idx="4274">
                  <c:v>3.0529999999999999</c:v>
                </c:pt>
                <c:pt idx="4275">
                  <c:v>2.9990000000000001</c:v>
                </c:pt>
                <c:pt idx="4276">
                  <c:v>2.9769999999999999</c:v>
                </c:pt>
                <c:pt idx="4277">
                  <c:v>2.99</c:v>
                </c:pt>
                <c:pt idx="4278">
                  <c:v>2.988</c:v>
                </c:pt>
                <c:pt idx="4279">
                  <c:v>2.968</c:v>
                </c:pt>
                <c:pt idx="4280">
                  <c:v>2.99</c:v>
                </c:pt>
                <c:pt idx="4281">
                  <c:v>3.0059999999999998</c:v>
                </c:pt>
                <c:pt idx="4282">
                  <c:v>2.9870000000000001</c:v>
                </c:pt>
                <c:pt idx="4283">
                  <c:v>2.9830000000000001</c:v>
                </c:pt>
                <c:pt idx="4284">
                  <c:v>2.972</c:v>
                </c:pt>
                <c:pt idx="4285">
                  <c:v>2.923</c:v>
                </c:pt>
                <c:pt idx="4286">
                  <c:v>2.9249999999999998</c:v>
                </c:pt>
                <c:pt idx="4287">
                  <c:v>2.9340000000000002</c:v>
                </c:pt>
                <c:pt idx="4288">
                  <c:v>2.9580000000000002</c:v>
                </c:pt>
                <c:pt idx="4289">
                  <c:v>3.0150000000000001</c:v>
                </c:pt>
                <c:pt idx="4290">
                  <c:v>3.0489999999999999</c:v>
                </c:pt>
                <c:pt idx="4291">
                  <c:v>3.056</c:v>
                </c:pt>
                <c:pt idx="4292">
                  <c:v>3.0369999999999999</c:v>
                </c:pt>
                <c:pt idx="4293">
                  <c:v>3.0419999999999998</c:v>
                </c:pt>
                <c:pt idx="4294">
                  <c:v>3.05</c:v>
                </c:pt>
                <c:pt idx="4295">
                  <c:v>3.0649999999999999</c:v>
                </c:pt>
                <c:pt idx="4296">
                  <c:v>3.0659999999999998</c:v>
                </c:pt>
                <c:pt idx="4297">
                  <c:v>3.032</c:v>
                </c:pt>
                <c:pt idx="4298">
                  <c:v>3.0529999999999999</c:v>
                </c:pt>
                <c:pt idx="4299">
                  <c:v>3.0489999999999999</c:v>
                </c:pt>
                <c:pt idx="4300">
                  <c:v>3.0880000000000001</c:v>
                </c:pt>
                <c:pt idx="4301">
                  <c:v>3.0630000000000002</c:v>
                </c:pt>
                <c:pt idx="4302">
                  <c:v>3.0510000000000002</c:v>
                </c:pt>
                <c:pt idx="4303">
                  <c:v>3.0529999999999999</c:v>
                </c:pt>
                <c:pt idx="4304">
                  <c:v>3.0459999999999998</c:v>
                </c:pt>
                <c:pt idx="4305">
                  <c:v>3.0190000000000001</c:v>
                </c:pt>
                <c:pt idx="4306">
                  <c:v>2.9990000000000001</c:v>
                </c:pt>
                <c:pt idx="4307">
                  <c:v>2.9750000000000001</c:v>
                </c:pt>
                <c:pt idx="4308">
                  <c:v>2.9809999999999999</c:v>
                </c:pt>
                <c:pt idx="4309">
                  <c:v>2.9969999999999999</c:v>
                </c:pt>
                <c:pt idx="4310">
                  <c:v>3.032</c:v>
                </c:pt>
                <c:pt idx="4311">
                  <c:v>3.0779999999999998</c:v>
                </c:pt>
                <c:pt idx="4312">
                  <c:v>3.097</c:v>
                </c:pt>
                <c:pt idx="4313">
                  <c:v>3.0960000000000001</c:v>
                </c:pt>
                <c:pt idx="4314">
                  <c:v>3.0790000000000002</c:v>
                </c:pt>
                <c:pt idx="4315">
                  <c:v>3.0430000000000001</c:v>
                </c:pt>
                <c:pt idx="4316">
                  <c:v>3.0310000000000001</c:v>
                </c:pt>
                <c:pt idx="4317">
                  <c:v>3.0190000000000001</c:v>
                </c:pt>
                <c:pt idx="4318">
                  <c:v>3.0089999999999999</c:v>
                </c:pt>
                <c:pt idx="4319">
                  <c:v>3.024</c:v>
                </c:pt>
                <c:pt idx="4320">
                  <c:v>3.0310000000000001</c:v>
                </c:pt>
                <c:pt idx="4321">
                  <c:v>3.032</c:v>
                </c:pt>
                <c:pt idx="4322">
                  <c:v>2.996</c:v>
                </c:pt>
                <c:pt idx="4323">
                  <c:v>3.01</c:v>
                </c:pt>
                <c:pt idx="4324">
                  <c:v>3.012</c:v>
                </c:pt>
                <c:pt idx="4325">
                  <c:v>2.9969999999999999</c:v>
                </c:pt>
                <c:pt idx="4326">
                  <c:v>2.9940000000000002</c:v>
                </c:pt>
                <c:pt idx="4327">
                  <c:v>3.0259999999999998</c:v>
                </c:pt>
                <c:pt idx="4328">
                  <c:v>3.004</c:v>
                </c:pt>
                <c:pt idx="4329">
                  <c:v>3.02</c:v>
                </c:pt>
                <c:pt idx="4330">
                  <c:v>3.0019999999999998</c:v>
                </c:pt>
                <c:pt idx="4331">
                  <c:v>3.0630000000000002</c:v>
                </c:pt>
                <c:pt idx="4332">
                  <c:v>3.089</c:v>
                </c:pt>
                <c:pt idx="4333">
                  <c:v>3.052</c:v>
                </c:pt>
                <c:pt idx="4334">
                  <c:v>3.0409999999999999</c:v>
                </c:pt>
                <c:pt idx="4335">
                  <c:v>3.0409999999999999</c:v>
                </c:pt>
                <c:pt idx="4336">
                  <c:v>3.044</c:v>
                </c:pt>
                <c:pt idx="4337">
                  <c:v>3.0110000000000001</c:v>
                </c:pt>
                <c:pt idx="4338">
                  <c:v>3.0169999999999999</c:v>
                </c:pt>
                <c:pt idx="4339">
                  <c:v>3.016</c:v>
                </c:pt>
                <c:pt idx="4340">
                  <c:v>3.0259999999999998</c:v>
                </c:pt>
                <c:pt idx="4341">
                  <c:v>3.0009999999999999</c:v>
                </c:pt>
                <c:pt idx="4342">
                  <c:v>2.976</c:v>
                </c:pt>
                <c:pt idx="4343">
                  <c:v>2.9470000000000001</c:v>
                </c:pt>
                <c:pt idx="4344">
                  <c:v>2.9740000000000002</c:v>
                </c:pt>
                <c:pt idx="4345">
                  <c:v>2.984</c:v>
                </c:pt>
                <c:pt idx="4346">
                  <c:v>3.012</c:v>
                </c:pt>
                <c:pt idx="4347">
                  <c:v>2.9969999999999999</c:v>
                </c:pt>
                <c:pt idx="4348">
                  <c:v>3.0030000000000001</c:v>
                </c:pt>
                <c:pt idx="4349">
                  <c:v>2.996</c:v>
                </c:pt>
                <c:pt idx="4350">
                  <c:v>2.9889999999999999</c:v>
                </c:pt>
                <c:pt idx="4351">
                  <c:v>2.9660000000000002</c:v>
                </c:pt>
                <c:pt idx="4352">
                  <c:v>2.9489999999999998</c:v>
                </c:pt>
                <c:pt idx="4353">
                  <c:v>2.952</c:v>
                </c:pt>
                <c:pt idx="4354">
                  <c:v>2.9710000000000001</c:v>
                </c:pt>
                <c:pt idx="4355">
                  <c:v>2.97</c:v>
                </c:pt>
                <c:pt idx="4356">
                  <c:v>3.0259999999999998</c:v>
                </c:pt>
                <c:pt idx="4357">
                  <c:v>3.0190000000000001</c:v>
                </c:pt>
                <c:pt idx="4358">
                  <c:v>3.0459999999999998</c:v>
                </c:pt>
                <c:pt idx="4359">
                  <c:v>3.0449999999999999</c:v>
                </c:pt>
                <c:pt idx="4360">
                  <c:v>3.0539999999999998</c:v>
                </c:pt>
                <c:pt idx="4361">
                  <c:v>3.0859999999999999</c:v>
                </c:pt>
                <c:pt idx="4362">
                  <c:v>3.1160000000000001</c:v>
                </c:pt>
                <c:pt idx="4363">
                  <c:v>3.1139999999999999</c:v>
                </c:pt>
                <c:pt idx="4364">
                  <c:v>3.165</c:v>
                </c:pt>
                <c:pt idx="4365">
                  <c:v>3.1440000000000001</c:v>
                </c:pt>
                <c:pt idx="4366">
                  <c:v>3.141</c:v>
                </c:pt>
                <c:pt idx="4367">
                  <c:v>3.1589999999999998</c:v>
                </c:pt>
                <c:pt idx="4368">
                  <c:v>3.1749999999999998</c:v>
                </c:pt>
                <c:pt idx="4369">
                  <c:v>3.1480000000000001</c:v>
                </c:pt>
                <c:pt idx="4370">
                  <c:v>3.1259999999999999</c:v>
                </c:pt>
                <c:pt idx="4371">
                  <c:v>3.1070000000000002</c:v>
                </c:pt>
                <c:pt idx="4372">
                  <c:v>3.1379999999999999</c:v>
                </c:pt>
                <c:pt idx="4373">
                  <c:v>3.1040000000000001</c:v>
                </c:pt>
                <c:pt idx="4374">
                  <c:v>3.14</c:v>
                </c:pt>
                <c:pt idx="4375">
                  <c:v>3.1269999999999998</c:v>
                </c:pt>
                <c:pt idx="4376">
                  <c:v>3.1779999999999999</c:v>
                </c:pt>
                <c:pt idx="4377">
                  <c:v>3.1080000000000001</c:v>
                </c:pt>
                <c:pt idx="4378">
                  <c:v>3.1309999999999998</c:v>
                </c:pt>
                <c:pt idx="4379">
                  <c:v>3.1429999999999998</c:v>
                </c:pt>
                <c:pt idx="4380">
                  <c:v>3.1070000000000002</c:v>
                </c:pt>
                <c:pt idx="4381">
                  <c:v>3.0579999999999998</c:v>
                </c:pt>
                <c:pt idx="4382">
                  <c:v>3.0350000000000001</c:v>
                </c:pt>
                <c:pt idx="4383">
                  <c:v>3.03</c:v>
                </c:pt>
                <c:pt idx="4384">
                  <c:v>3.0259999999999998</c:v>
                </c:pt>
                <c:pt idx="4385">
                  <c:v>3.0230000000000001</c:v>
                </c:pt>
                <c:pt idx="4386">
                  <c:v>2.948</c:v>
                </c:pt>
                <c:pt idx="4387">
                  <c:v>2.8929999999999998</c:v>
                </c:pt>
                <c:pt idx="4388">
                  <c:v>2.9510000000000001</c:v>
                </c:pt>
                <c:pt idx="4389">
                  <c:v>2.9769999999999999</c:v>
                </c:pt>
                <c:pt idx="4390">
                  <c:v>2.9569999999999999</c:v>
                </c:pt>
                <c:pt idx="4391">
                  <c:v>2.9670000000000001</c:v>
                </c:pt>
                <c:pt idx="4392">
                  <c:v>2.9860000000000002</c:v>
                </c:pt>
                <c:pt idx="4393">
                  <c:v>3.0249999999999999</c:v>
                </c:pt>
                <c:pt idx="4394">
                  <c:v>3.0230000000000001</c:v>
                </c:pt>
                <c:pt idx="4395">
                  <c:v>3.008</c:v>
                </c:pt>
                <c:pt idx="4396">
                  <c:v>3.0259999999999998</c:v>
                </c:pt>
                <c:pt idx="4397">
                  <c:v>3.0670000000000002</c:v>
                </c:pt>
                <c:pt idx="4398">
                  <c:v>3.0579999999999998</c:v>
                </c:pt>
                <c:pt idx="4399">
                  <c:v>3.1110000000000002</c:v>
                </c:pt>
                <c:pt idx="4400">
                  <c:v>3.1240000000000001</c:v>
                </c:pt>
                <c:pt idx="4401">
                  <c:v>3.1269999999999998</c:v>
                </c:pt>
                <c:pt idx="4402">
                  <c:v>3.1360000000000001</c:v>
                </c:pt>
                <c:pt idx="4403">
                  <c:v>3.1619999999999999</c:v>
                </c:pt>
                <c:pt idx="4404">
                  <c:v>3.1219999999999999</c:v>
                </c:pt>
                <c:pt idx="4405">
                  <c:v>3.1549999999999998</c:v>
                </c:pt>
                <c:pt idx="4406">
                  <c:v>3.153</c:v>
                </c:pt>
                <c:pt idx="4407">
                  <c:v>3.1560000000000001</c:v>
                </c:pt>
                <c:pt idx="4408">
                  <c:v>3.1440000000000001</c:v>
                </c:pt>
                <c:pt idx="4409">
                  <c:v>3.1360000000000001</c:v>
                </c:pt>
                <c:pt idx="4410">
                  <c:v>3.1619999999999999</c:v>
                </c:pt>
                <c:pt idx="4411">
                  <c:v>3.157</c:v>
                </c:pt>
                <c:pt idx="4412">
                  <c:v>3.1850000000000001</c:v>
                </c:pt>
                <c:pt idx="4413">
                  <c:v>3.173</c:v>
                </c:pt>
                <c:pt idx="4414">
                  <c:v>3.149</c:v>
                </c:pt>
                <c:pt idx="4415">
                  <c:v>3.1389999999999998</c:v>
                </c:pt>
                <c:pt idx="4416">
                  <c:v>3.1030000000000002</c:v>
                </c:pt>
                <c:pt idx="4417">
                  <c:v>3.0840000000000001</c:v>
                </c:pt>
                <c:pt idx="4418">
                  <c:v>3.0830000000000002</c:v>
                </c:pt>
                <c:pt idx="4419">
                  <c:v>3.056</c:v>
                </c:pt>
                <c:pt idx="4420">
                  <c:v>3.0819999999999999</c:v>
                </c:pt>
                <c:pt idx="4421">
                  <c:v>3.1110000000000002</c:v>
                </c:pt>
                <c:pt idx="4422">
                  <c:v>3.17</c:v>
                </c:pt>
                <c:pt idx="4423">
                  <c:v>3.1840000000000002</c:v>
                </c:pt>
                <c:pt idx="4424">
                  <c:v>3.1629999999999998</c:v>
                </c:pt>
                <c:pt idx="4425">
                  <c:v>3.2250000000000001</c:v>
                </c:pt>
                <c:pt idx="4426">
                  <c:v>3.206</c:v>
                </c:pt>
                <c:pt idx="4427">
                  <c:v>3.1960000000000002</c:v>
                </c:pt>
                <c:pt idx="4428">
                  <c:v>3.1680000000000001</c:v>
                </c:pt>
                <c:pt idx="4429">
                  <c:v>3.1930000000000001</c:v>
                </c:pt>
                <c:pt idx="4430">
                  <c:v>3.149</c:v>
                </c:pt>
                <c:pt idx="4431">
                  <c:v>3.1989999999999998</c:v>
                </c:pt>
                <c:pt idx="4432">
                  <c:v>3.1970000000000001</c:v>
                </c:pt>
                <c:pt idx="4433">
                  <c:v>3.258</c:v>
                </c:pt>
                <c:pt idx="4434">
                  <c:v>3.2639999999999998</c:v>
                </c:pt>
                <c:pt idx="4435">
                  <c:v>3.2410000000000001</c:v>
                </c:pt>
                <c:pt idx="4436">
                  <c:v>3.2269999999999999</c:v>
                </c:pt>
                <c:pt idx="4437">
                  <c:v>3.286</c:v>
                </c:pt>
                <c:pt idx="4438">
                  <c:v>3.2869999999999999</c:v>
                </c:pt>
                <c:pt idx="4439">
                  <c:v>3.2829999999999999</c:v>
                </c:pt>
                <c:pt idx="4440">
                  <c:v>3.2410000000000001</c:v>
                </c:pt>
                <c:pt idx="4441">
                  <c:v>3.2240000000000002</c:v>
                </c:pt>
                <c:pt idx="4442">
                  <c:v>3.226</c:v>
                </c:pt>
                <c:pt idx="4443">
                  <c:v>3.1909999999999998</c:v>
                </c:pt>
                <c:pt idx="4444">
                  <c:v>3.1579999999999999</c:v>
                </c:pt>
                <c:pt idx="4445">
                  <c:v>3.1150000000000002</c:v>
                </c:pt>
                <c:pt idx="4446">
                  <c:v>3.1070000000000002</c:v>
                </c:pt>
                <c:pt idx="4447">
                  <c:v>3.1269999999999998</c:v>
                </c:pt>
                <c:pt idx="4448">
                  <c:v>3.09</c:v>
                </c:pt>
                <c:pt idx="4449">
                  <c:v>3.0510000000000002</c:v>
                </c:pt>
                <c:pt idx="4450">
                  <c:v>3.04</c:v>
                </c:pt>
                <c:pt idx="4451">
                  <c:v>3.01</c:v>
                </c:pt>
                <c:pt idx="4452">
                  <c:v>2.964</c:v>
                </c:pt>
                <c:pt idx="4453">
                  <c:v>3.012</c:v>
                </c:pt>
                <c:pt idx="4454">
                  <c:v>3.008</c:v>
                </c:pt>
                <c:pt idx="4455">
                  <c:v>3.0019999999999998</c:v>
                </c:pt>
                <c:pt idx="4456">
                  <c:v>3.0329999999999999</c:v>
                </c:pt>
                <c:pt idx="4457">
                  <c:v>3.0529999999999999</c:v>
                </c:pt>
                <c:pt idx="4458">
                  <c:v>2.9929999999999999</c:v>
                </c:pt>
                <c:pt idx="4459">
                  <c:v>3.0009999999999999</c:v>
                </c:pt>
                <c:pt idx="4460">
                  <c:v>2.9940000000000002</c:v>
                </c:pt>
                <c:pt idx="4461">
                  <c:v>2.9279999999999999</c:v>
                </c:pt>
                <c:pt idx="4462">
                  <c:v>2.9529999999999998</c:v>
                </c:pt>
                <c:pt idx="4463">
                  <c:v>2.899</c:v>
                </c:pt>
                <c:pt idx="4464">
                  <c:v>2.927</c:v>
                </c:pt>
                <c:pt idx="4465">
                  <c:v>2.9220000000000002</c:v>
                </c:pt>
                <c:pt idx="4466">
                  <c:v>2.9889999999999999</c:v>
                </c:pt>
                <c:pt idx="4467">
                  <c:v>2.992</c:v>
                </c:pt>
                <c:pt idx="4468">
                  <c:v>2.996</c:v>
                </c:pt>
                <c:pt idx="4469">
                  <c:v>3.0920000000000001</c:v>
                </c:pt>
                <c:pt idx="4470">
                  <c:v>3.0920000000000001</c:v>
                </c:pt>
                <c:pt idx="4471">
                  <c:v>3.1179999999999999</c:v>
                </c:pt>
                <c:pt idx="4472">
                  <c:v>3.1179999999999999</c:v>
                </c:pt>
                <c:pt idx="4473">
                  <c:v>3.0939999999999999</c:v>
                </c:pt>
                <c:pt idx="4474">
                  <c:v>3.1150000000000002</c:v>
                </c:pt>
                <c:pt idx="4475">
                  <c:v>3.109</c:v>
                </c:pt>
                <c:pt idx="4476">
                  <c:v>3.181</c:v>
                </c:pt>
                <c:pt idx="4477">
                  <c:v>3.101</c:v>
                </c:pt>
                <c:pt idx="4478">
                  <c:v>3.1320000000000001</c:v>
                </c:pt>
                <c:pt idx="4479">
                  <c:v>3.1419999999999999</c:v>
                </c:pt>
                <c:pt idx="4480">
                  <c:v>3.0830000000000002</c:v>
                </c:pt>
                <c:pt idx="4481">
                  <c:v>3.0179999999999998</c:v>
                </c:pt>
                <c:pt idx="4482">
                  <c:v>3.0209999999999999</c:v>
                </c:pt>
                <c:pt idx="4483">
                  <c:v>3.0529999999999999</c:v>
                </c:pt>
                <c:pt idx="4484">
                  <c:v>3.0369999999999999</c:v>
                </c:pt>
                <c:pt idx="4485">
                  <c:v>3.0019999999999998</c:v>
                </c:pt>
                <c:pt idx="4486">
                  <c:v>3.0609999999999999</c:v>
                </c:pt>
                <c:pt idx="4487">
                  <c:v>3.0840000000000001</c:v>
                </c:pt>
                <c:pt idx="4488">
                  <c:v>3.081</c:v>
                </c:pt>
                <c:pt idx="4489">
                  <c:v>3.0640000000000001</c:v>
                </c:pt>
                <c:pt idx="4490">
                  <c:v>3.1579999999999999</c:v>
                </c:pt>
                <c:pt idx="4491">
                  <c:v>3.1240000000000001</c:v>
                </c:pt>
                <c:pt idx="4492">
                  <c:v>3.0920000000000001</c:v>
                </c:pt>
                <c:pt idx="4493">
                  <c:v>3.0910000000000002</c:v>
                </c:pt>
                <c:pt idx="4494">
                  <c:v>3.0739999999999998</c:v>
                </c:pt>
                <c:pt idx="4495">
                  <c:v>3.0920000000000001</c:v>
                </c:pt>
                <c:pt idx="4496">
                  <c:v>3.0870000000000002</c:v>
                </c:pt>
                <c:pt idx="4497">
                  <c:v>3.081</c:v>
                </c:pt>
                <c:pt idx="4498">
                  <c:v>2.9940000000000002</c:v>
                </c:pt>
                <c:pt idx="4499">
                  <c:v>3.02</c:v>
                </c:pt>
                <c:pt idx="4500">
                  <c:v>2.9790000000000001</c:v>
                </c:pt>
                <c:pt idx="4501">
                  <c:v>2.9649999999999999</c:v>
                </c:pt>
                <c:pt idx="4502">
                  <c:v>2.9359999999999999</c:v>
                </c:pt>
                <c:pt idx="4503">
                  <c:v>2.9660000000000002</c:v>
                </c:pt>
                <c:pt idx="4504">
                  <c:v>3.03</c:v>
                </c:pt>
                <c:pt idx="4505">
                  <c:v>2.9750000000000001</c:v>
                </c:pt>
                <c:pt idx="4506">
                  <c:v>2.9820000000000002</c:v>
                </c:pt>
                <c:pt idx="4507">
                  <c:v>2.9590000000000001</c:v>
                </c:pt>
                <c:pt idx="4508">
                  <c:v>2.9169999999999998</c:v>
                </c:pt>
                <c:pt idx="4509">
                  <c:v>2.9319999999999999</c:v>
                </c:pt>
                <c:pt idx="4510">
                  <c:v>2.9129999999999998</c:v>
                </c:pt>
                <c:pt idx="4511">
                  <c:v>2.9039999999999999</c:v>
                </c:pt>
                <c:pt idx="4512">
                  <c:v>2.899</c:v>
                </c:pt>
                <c:pt idx="4513">
                  <c:v>2.944</c:v>
                </c:pt>
                <c:pt idx="4514">
                  <c:v>2.9420000000000002</c:v>
                </c:pt>
                <c:pt idx="4515">
                  <c:v>2.923</c:v>
                </c:pt>
                <c:pt idx="4516">
                  <c:v>2.8940000000000001</c:v>
                </c:pt>
                <c:pt idx="4517">
                  <c:v>2.8860000000000001</c:v>
                </c:pt>
                <c:pt idx="4518">
                  <c:v>2.867</c:v>
                </c:pt>
                <c:pt idx="4519">
                  <c:v>2.86</c:v>
                </c:pt>
                <c:pt idx="4520">
                  <c:v>2.8919999999999999</c:v>
                </c:pt>
                <c:pt idx="4521">
                  <c:v>2.899</c:v>
                </c:pt>
                <c:pt idx="4522">
                  <c:v>2.94</c:v>
                </c:pt>
                <c:pt idx="4523">
                  <c:v>2.92</c:v>
                </c:pt>
                <c:pt idx="4524">
                  <c:v>2.8929999999999998</c:v>
                </c:pt>
                <c:pt idx="4525">
                  <c:v>2.9</c:v>
                </c:pt>
                <c:pt idx="4526">
                  <c:v>2.9409999999999998</c:v>
                </c:pt>
                <c:pt idx="4527">
                  <c:v>2.9830000000000001</c:v>
                </c:pt>
                <c:pt idx="4528">
                  <c:v>3.0259999999999998</c:v>
                </c:pt>
                <c:pt idx="4529">
                  <c:v>3.077</c:v>
                </c:pt>
                <c:pt idx="4530">
                  <c:v>3.0779999999999998</c:v>
                </c:pt>
                <c:pt idx="4531">
                  <c:v>3.1150000000000002</c:v>
                </c:pt>
                <c:pt idx="4532">
                  <c:v>3.1520000000000001</c:v>
                </c:pt>
                <c:pt idx="4533">
                  <c:v>3.1280000000000001</c:v>
                </c:pt>
                <c:pt idx="4534">
                  <c:v>3.0880000000000001</c:v>
                </c:pt>
                <c:pt idx="4535">
                  <c:v>3.1659999999999999</c:v>
                </c:pt>
                <c:pt idx="4536">
                  <c:v>3.1589999999999998</c:v>
                </c:pt>
                <c:pt idx="4537">
                  <c:v>3.157</c:v>
                </c:pt>
                <c:pt idx="4538">
                  <c:v>3.12</c:v>
                </c:pt>
                <c:pt idx="4539">
                  <c:v>3.0619999999999998</c:v>
                </c:pt>
                <c:pt idx="4540">
                  <c:v>3.1160000000000001</c:v>
                </c:pt>
                <c:pt idx="4541">
                  <c:v>3.1520000000000001</c:v>
                </c:pt>
                <c:pt idx="4542">
                  <c:v>3.1480000000000001</c:v>
                </c:pt>
                <c:pt idx="4543">
                  <c:v>3.1110000000000002</c:v>
                </c:pt>
                <c:pt idx="4544">
                  <c:v>3.1549999999999998</c:v>
                </c:pt>
                <c:pt idx="4545">
                  <c:v>3.0990000000000002</c:v>
                </c:pt>
                <c:pt idx="4546">
                  <c:v>3.105</c:v>
                </c:pt>
                <c:pt idx="4547">
                  <c:v>3.0960000000000001</c:v>
                </c:pt>
                <c:pt idx="4548">
                  <c:v>3.0779999999999998</c:v>
                </c:pt>
                <c:pt idx="4549">
                  <c:v>3.1120000000000001</c:v>
                </c:pt>
                <c:pt idx="4550">
                  <c:v>3.1890000000000001</c:v>
                </c:pt>
                <c:pt idx="4551">
                  <c:v>3.2360000000000002</c:v>
                </c:pt>
                <c:pt idx="4552">
                  <c:v>3.3</c:v>
                </c:pt>
                <c:pt idx="4553">
                  <c:v>3.266</c:v>
                </c:pt>
                <c:pt idx="4554">
                  <c:v>3.34</c:v>
                </c:pt>
                <c:pt idx="4555">
                  <c:v>3.3149999999999999</c:v>
                </c:pt>
                <c:pt idx="4556">
                  <c:v>3.355</c:v>
                </c:pt>
                <c:pt idx="4557">
                  <c:v>3.4009999999999998</c:v>
                </c:pt>
                <c:pt idx="4558">
                  <c:v>3.3439999999999999</c:v>
                </c:pt>
                <c:pt idx="4559">
                  <c:v>3.3490000000000002</c:v>
                </c:pt>
                <c:pt idx="4560">
                  <c:v>3.3340000000000001</c:v>
                </c:pt>
                <c:pt idx="4561">
                  <c:v>3.3140000000000001</c:v>
                </c:pt>
                <c:pt idx="4562">
                  <c:v>3.2989999999999999</c:v>
                </c:pt>
                <c:pt idx="4563">
                  <c:v>3.3260000000000001</c:v>
                </c:pt>
                <c:pt idx="4564">
                  <c:v>3.2719999999999998</c:v>
                </c:pt>
                <c:pt idx="4565">
                  <c:v>3.3330000000000002</c:v>
                </c:pt>
                <c:pt idx="4566">
                  <c:v>3.3679999999999999</c:v>
                </c:pt>
                <c:pt idx="4567">
                  <c:v>3.3410000000000002</c:v>
                </c:pt>
                <c:pt idx="4568">
                  <c:v>3.3580000000000001</c:v>
                </c:pt>
                <c:pt idx="4569">
                  <c:v>3.411</c:v>
                </c:pt>
                <c:pt idx="4570">
                  <c:v>3.3170000000000002</c:v>
                </c:pt>
                <c:pt idx="4571">
                  <c:v>3.3519999999999999</c:v>
                </c:pt>
                <c:pt idx="4572">
                  <c:v>3.41</c:v>
                </c:pt>
                <c:pt idx="4573">
                  <c:v>3.367</c:v>
                </c:pt>
                <c:pt idx="4574">
                  <c:v>3.3660000000000001</c:v>
                </c:pt>
                <c:pt idx="4575">
                  <c:v>3.29</c:v>
                </c:pt>
                <c:pt idx="4576">
                  <c:v>3.2690000000000001</c:v>
                </c:pt>
                <c:pt idx="4577">
                  <c:v>3.2519999999999998</c:v>
                </c:pt>
                <c:pt idx="4578">
                  <c:v>3.3260000000000001</c:v>
                </c:pt>
                <c:pt idx="4579">
                  <c:v>3.411</c:v>
                </c:pt>
                <c:pt idx="4580">
                  <c:v>3.419</c:v>
                </c:pt>
                <c:pt idx="4581">
                  <c:v>3.39</c:v>
                </c:pt>
                <c:pt idx="4582">
                  <c:v>3.363</c:v>
                </c:pt>
                <c:pt idx="4583">
                  <c:v>3.3730000000000002</c:v>
                </c:pt>
                <c:pt idx="4584">
                  <c:v>3.371</c:v>
                </c:pt>
                <c:pt idx="4585">
                  <c:v>3.4020000000000001</c:v>
                </c:pt>
                <c:pt idx="4586">
                  <c:v>3.379</c:v>
                </c:pt>
                <c:pt idx="4587">
                  <c:v>3.3809999999999998</c:v>
                </c:pt>
                <c:pt idx="4588">
                  <c:v>3.355</c:v>
                </c:pt>
                <c:pt idx="4589">
                  <c:v>3.359</c:v>
                </c:pt>
                <c:pt idx="4590">
                  <c:v>3.3340000000000001</c:v>
                </c:pt>
                <c:pt idx="4591">
                  <c:v>3.355</c:v>
                </c:pt>
                <c:pt idx="4592">
                  <c:v>3.3719999999999999</c:v>
                </c:pt>
                <c:pt idx="4593">
                  <c:v>3.371</c:v>
                </c:pt>
                <c:pt idx="4594">
                  <c:v>3.3580000000000001</c:v>
                </c:pt>
                <c:pt idx="4595">
                  <c:v>3.327</c:v>
                </c:pt>
                <c:pt idx="4596">
                  <c:v>3.387</c:v>
                </c:pt>
                <c:pt idx="4597">
                  <c:v>3.427</c:v>
                </c:pt>
                <c:pt idx="4598">
                  <c:v>3.4089999999999998</c:v>
                </c:pt>
                <c:pt idx="4599">
                  <c:v>3.3849999999999998</c:v>
                </c:pt>
                <c:pt idx="4600">
                  <c:v>3.4279999999999999</c:v>
                </c:pt>
                <c:pt idx="4601">
                  <c:v>3.36</c:v>
                </c:pt>
                <c:pt idx="4602">
                  <c:v>3.3690000000000002</c:v>
                </c:pt>
                <c:pt idx="4603">
                  <c:v>3.4239999999999999</c:v>
                </c:pt>
                <c:pt idx="4604">
                  <c:v>3.43</c:v>
                </c:pt>
                <c:pt idx="4605">
                  <c:v>3.3980000000000001</c:v>
                </c:pt>
                <c:pt idx="4606">
                  <c:v>3.4319999999999999</c:v>
                </c:pt>
                <c:pt idx="4607">
                  <c:v>3.39</c:v>
                </c:pt>
                <c:pt idx="4608">
                  <c:v>3.375</c:v>
                </c:pt>
                <c:pt idx="4609">
                  <c:v>3.3580000000000001</c:v>
                </c:pt>
                <c:pt idx="4610">
                  <c:v>3.3410000000000002</c:v>
                </c:pt>
                <c:pt idx="4611">
                  <c:v>3.4470000000000001</c:v>
                </c:pt>
                <c:pt idx="4612">
                  <c:v>3.4710000000000001</c:v>
                </c:pt>
                <c:pt idx="4613">
                  <c:v>3.4510000000000001</c:v>
                </c:pt>
                <c:pt idx="4614">
                  <c:v>3.4689999999999999</c:v>
                </c:pt>
                <c:pt idx="4615">
                  <c:v>3.4929999999999999</c:v>
                </c:pt>
                <c:pt idx="4616">
                  <c:v>3.472</c:v>
                </c:pt>
                <c:pt idx="4617">
                  <c:v>3.488</c:v>
                </c:pt>
                <c:pt idx="4618">
                  <c:v>3.4569999999999999</c:v>
                </c:pt>
                <c:pt idx="4619">
                  <c:v>3.427</c:v>
                </c:pt>
                <c:pt idx="4620">
                  <c:v>3.4249999999999998</c:v>
                </c:pt>
                <c:pt idx="4621">
                  <c:v>3.468</c:v>
                </c:pt>
                <c:pt idx="4622">
                  <c:v>3.4540000000000002</c:v>
                </c:pt>
                <c:pt idx="4623">
                  <c:v>3.4769999999999999</c:v>
                </c:pt>
                <c:pt idx="4624">
                  <c:v>3.4470000000000001</c:v>
                </c:pt>
                <c:pt idx="4625">
                  <c:v>3.444</c:v>
                </c:pt>
                <c:pt idx="4626">
                  <c:v>3.5230000000000001</c:v>
                </c:pt>
                <c:pt idx="4627">
                  <c:v>3.536</c:v>
                </c:pt>
                <c:pt idx="4628">
                  <c:v>3.4470000000000001</c:v>
                </c:pt>
                <c:pt idx="4629">
                  <c:v>3.383</c:v>
                </c:pt>
                <c:pt idx="4630">
                  <c:v>3.4409999999999998</c:v>
                </c:pt>
                <c:pt idx="4631">
                  <c:v>3.3879999999999999</c:v>
                </c:pt>
                <c:pt idx="4632">
                  <c:v>3.4039999999999999</c:v>
                </c:pt>
                <c:pt idx="4633">
                  <c:v>3.4039999999999999</c:v>
                </c:pt>
                <c:pt idx="4634">
                  <c:v>3.44</c:v>
                </c:pt>
                <c:pt idx="4635">
                  <c:v>3.42</c:v>
                </c:pt>
                <c:pt idx="4636">
                  <c:v>3.415</c:v>
                </c:pt>
                <c:pt idx="4637">
                  <c:v>3.448</c:v>
                </c:pt>
                <c:pt idx="4638">
                  <c:v>3.448</c:v>
                </c:pt>
                <c:pt idx="4639">
                  <c:v>3.3969999999999998</c:v>
                </c:pt>
                <c:pt idx="4640">
                  <c:v>3.4319999999999999</c:v>
                </c:pt>
                <c:pt idx="4641">
                  <c:v>3.403</c:v>
                </c:pt>
                <c:pt idx="4642">
                  <c:v>3.407</c:v>
                </c:pt>
                <c:pt idx="4643">
                  <c:v>3.4359999999999999</c:v>
                </c:pt>
                <c:pt idx="4644">
                  <c:v>3.4239999999999999</c:v>
                </c:pt>
                <c:pt idx="4645">
                  <c:v>3.4220000000000002</c:v>
                </c:pt>
                <c:pt idx="4646">
                  <c:v>3.3879999999999999</c:v>
                </c:pt>
                <c:pt idx="4647">
                  <c:v>3.3279999999999998</c:v>
                </c:pt>
                <c:pt idx="4648">
                  <c:v>3.3580000000000001</c:v>
                </c:pt>
                <c:pt idx="4649">
                  <c:v>3.355</c:v>
                </c:pt>
                <c:pt idx="4650">
                  <c:v>3.3519999999999999</c:v>
                </c:pt>
                <c:pt idx="4651">
                  <c:v>3.379</c:v>
                </c:pt>
                <c:pt idx="4652">
                  <c:v>3.3450000000000002</c:v>
                </c:pt>
                <c:pt idx="4653">
                  <c:v>3.3260000000000001</c:v>
                </c:pt>
                <c:pt idx="4654">
                  <c:v>3.359</c:v>
                </c:pt>
                <c:pt idx="4655">
                  <c:v>3.3319999999999999</c:v>
                </c:pt>
                <c:pt idx="4656">
                  <c:v>3.31</c:v>
                </c:pt>
                <c:pt idx="4657">
                  <c:v>3.3730000000000002</c:v>
                </c:pt>
                <c:pt idx="4658">
                  <c:v>3.427</c:v>
                </c:pt>
                <c:pt idx="4659">
                  <c:v>3.415</c:v>
                </c:pt>
                <c:pt idx="4660">
                  <c:v>3.44</c:v>
                </c:pt>
                <c:pt idx="4661">
                  <c:v>3.46</c:v>
                </c:pt>
                <c:pt idx="4662">
                  <c:v>3.4809999999999999</c:v>
                </c:pt>
                <c:pt idx="4663">
                  <c:v>3.4950000000000001</c:v>
                </c:pt>
                <c:pt idx="4664">
                  <c:v>3.5009999999999999</c:v>
                </c:pt>
                <c:pt idx="4665">
                  <c:v>3.5680000000000001</c:v>
                </c:pt>
                <c:pt idx="4666">
                  <c:v>3.573</c:v>
                </c:pt>
                <c:pt idx="4667">
                  <c:v>3.5510000000000002</c:v>
                </c:pt>
                <c:pt idx="4668">
                  <c:v>3.5510000000000002</c:v>
                </c:pt>
                <c:pt idx="4669">
                  <c:v>3.5630000000000002</c:v>
                </c:pt>
                <c:pt idx="4670">
                  <c:v>3.5409999999999999</c:v>
                </c:pt>
                <c:pt idx="4671">
                  <c:v>3.5289999999999999</c:v>
                </c:pt>
                <c:pt idx="4672">
                  <c:v>3.5150000000000001</c:v>
                </c:pt>
                <c:pt idx="4673">
                  <c:v>3.528</c:v>
                </c:pt>
                <c:pt idx="4674">
                  <c:v>3.5139999999999998</c:v>
                </c:pt>
                <c:pt idx="4675">
                  <c:v>3.5259999999999998</c:v>
                </c:pt>
                <c:pt idx="4676">
                  <c:v>3.5209999999999999</c:v>
                </c:pt>
                <c:pt idx="4677">
                  <c:v>3.5179999999999998</c:v>
                </c:pt>
                <c:pt idx="4678">
                  <c:v>3.5179999999999998</c:v>
                </c:pt>
                <c:pt idx="4679">
                  <c:v>3.5169999999999999</c:v>
                </c:pt>
                <c:pt idx="4680">
                  <c:v>3.5110000000000001</c:v>
                </c:pt>
                <c:pt idx="4681">
                  <c:v>3.5169999999999999</c:v>
                </c:pt>
                <c:pt idx="4682">
                  <c:v>3.468</c:v>
                </c:pt>
                <c:pt idx="4683">
                  <c:v>3.49</c:v>
                </c:pt>
                <c:pt idx="4684">
                  <c:v>3.5950000000000002</c:v>
                </c:pt>
                <c:pt idx="4685">
                  <c:v>3.5609999999999999</c:v>
                </c:pt>
                <c:pt idx="4686">
                  <c:v>3.5310000000000001</c:v>
                </c:pt>
                <c:pt idx="4687">
                  <c:v>3.5630000000000002</c:v>
                </c:pt>
                <c:pt idx="4688">
                  <c:v>3.5409999999999999</c:v>
                </c:pt>
                <c:pt idx="4689">
                  <c:v>3.577</c:v>
                </c:pt>
                <c:pt idx="4690">
                  <c:v>3.5270000000000001</c:v>
                </c:pt>
                <c:pt idx="4691">
                  <c:v>3.625</c:v>
                </c:pt>
                <c:pt idx="4692">
                  <c:v>3.657</c:v>
                </c:pt>
                <c:pt idx="4693">
                  <c:v>3.68</c:v>
                </c:pt>
                <c:pt idx="4694">
                  <c:v>3.653</c:v>
                </c:pt>
                <c:pt idx="4695">
                  <c:v>3.6280000000000001</c:v>
                </c:pt>
                <c:pt idx="4696">
                  <c:v>3.63</c:v>
                </c:pt>
                <c:pt idx="4697">
                  <c:v>3.6629999999999998</c:v>
                </c:pt>
                <c:pt idx="4698">
                  <c:v>3.6779999999999999</c:v>
                </c:pt>
                <c:pt idx="4699">
                  <c:v>3.6659999999999999</c:v>
                </c:pt>
                <c:pt idx="4700">
                  <c:v>3.657</c:v>
                </c:pt>
                <c:pt idx="4701">
                  <c:v>3.714</c:v>
                </c:pt>
                <c:pt idx="4702">
                  <c:v>3.7050000000000001</c:v>
                </c:pt>
                <c:pt idx="4703">
                  <c:v>3.6989999999999998</c:v>
                </c:pt>
                <c:pt idx="4704">
                  <c:v>3.6739999999999999</c:v>
                </c:pt>
                <c:pt idx="4705">
                  <c:v>3.6739999999999999</c:v>
                </c:pt>
                <c:pt idx="4706">
                  <c:v>3.6219999999999999</c:v>
                </c:pt>
                <c:pt idx="4707">
                  <c:v>3.609</c:v>
                </c:pt>
                <c:pt idx="4708">
                  <c:v>3.5990000000000002</c:v>
                </c:pt>
                <c:pt idx="4709">
                  <c:v>3.613</c:v>
                </c:pt>
                <c:pt idx="4710">
                  <c:v>3.59</c:v>
                </c:pt>
                <c:pt idx="4711">
                  <c:v>3.569</c:v>
                </c:pt>
                <c:pt idx="4712">
                  <c:v>3.6160000000000001</c:v>
                </c:pt>
                <c:pt idx="4713">
                  <c:v>3.6040000000000001</c:v>
                </c:pt>
                <c:pt idx="4714">
                  <c:v>3.6019999999999999</c:v>
                </c:pt>
                <c:pt idx="4715">
                  <c:v>3.625</c:v>
                </c:pt>
                <c:pt idx="4716">
                  <c:v>3.6419999999999999</c:v>
                </c:pt>
                <c:pt idx="4717">
                  <c:v>3.6669999999999998</c:v>
                </c:pt>
                <c:pt idx="4718">
                  <c:v>3.6829999999999998</c:v>
                </c:pt>
                <c:pt idx="4719">
                  <c:v>3.6779999999999999</c:v>
                </c:pt>
                <c:pt idx="4720">
                  <c:v>3.6629999999999998</c:v>
                </c:pt>
                <c:pt idx="4721">
                  <c:v>3.6709999999999998</c:v>
                </c:pt>
                <c:pt idx="4722">
                  <c:v>3.6659999999999999</c:v>
                </c:pt>
                <c:pt idx="4723">
                  <c:v>3.625</c:v>
                </c:pt>
                <c:pt idx="4724">
                  <c:v>3.637</c:v>
                </c:pt>
                <c:pt idx="4725">
                  <c:v>3.6779999999999999</c:v>
                </c:pt>
                <c:pt idx="4726">
                  <c:v>3.6230000000000002</c:v>
                </c:pt>
                <c:pt idx="4727">
                  <c:v>3.6429999999999998</c:v>
                </c:pt>
                <c:pt idx="4728">
                  <c:v>3.63</c:v>
                </c:pt>
                <c:pt idx="4729">
                  <c:v>3.6320000000000001</c:v>
                </c:pt>
                <c:pt idx="4730">
                  <c:v>3.581</c:v>
                </c:pt>
                <c:pt idx="4731">
                  <c:v>3.6139999999999999</c:v>
                </c:pt>
                <c:pt idx="4732">
                  <c:v>3.6110000000000002</c:v>
                </c:pt>
                <c:pt idx="4733">
                  <c:v>3.6040000000000001</c:v>
                </c:pt>
                <c:pt idx="4734">
                  <c:v>3.68</c:v>
                </c:pt>
                <c:pt idx="4735">
                  <c:v>3.673</c:v>
                </c:pt>
                <c:pt idx="4736">
                  <c:v>3.6869999999999998</c:v>
                </c:pt>
                <c:pt idx="4737">
                  <c:v>3.7010000000000001</c:v>
                </c:pt>
                <c:pt idx="4738">
                  <c:v>3.6419999999999999</c:v>
                </c:pt>
                <c:pt idx="4739">
                  <c:v>3.645</c:v>
                </c:pt>
                <c:pt idx="4740">
                  <c:v>3.6480000000000001</c:v>
                </c:pt>
                <c:pt idx="4741">
                  <c:v>3.625</c:v>
                </c:pt>
                <c:pt idx="4742">
                  <c:v>3.6259999999999999</c:v>
                </c:pt>
                <c:pt idx="4743">
                  <c:v>3.5840000000000001</c:v>
                </c:pt>
                <c:pt idx="4744">
                  <c:v>3.6320000000000001</c:v>
                </c:pt>
                <c:pt idx="4745">
                  <c:v>3.569</c:v>
                </c:pt>
                <c:pt idx="4746">
                  <c:v>3.6179999999999999</c:v>
                </c:pt>
                <c:pt idx="4747">
                  <c:v>3.609</c:v>
                </c:pt>
                <c:pt idx="4748">
                  <c:v>3.5779999999999998</c:v>
                </c:pt>
                <c:pt idx="4749">
                  <c:v>3.5960000000000001</c:v>
                </c:pt>
                <c:pt idx="4750">
                  <c:v>3.5950000000000002</c:v>
                </c:pt>
                <c:pt idx="4751">
                  <c:v>3.5339999999999998</c:v>
                </c:pt>
                <c:pt idx="4752">
                  <c:v>3.5619999999999998</c:v>
                </c:pt>
                <c:pt idx="4753">
                  <c:v>3.5659999999999998</c:v>
                </c:pt>
                <c:pt idx="4754">
                  <c:v>3.569</c:v>
                </c:pt>
                <c:pt idx="4755">
                  <c:v>3.5230000000000001</c:v>
                </c:pt>
                <c:pt idx="4756">
                  <c:v>3.5089999999999999</c:v>
                </c:pt>
                <c:pt idx="4757">
                  <c:v>3.4609999999999999</c:v>
                </c:pt>
                <c:pt idx="4758">
                  <c:v>3.415</c:v>
                </c:pt>
                <c:pt idx="4759">
                  <c:v>3.367</c:v>
                </c:pt>
                <c:pt idx="4760">
                  <c:v>3.387</c:v>
                </c:pt>
                <c:pt idx="4761">
                  <c:v>3.3879999999999999</c:v>
                </c:pt>
                <c:pt idx="4762">
                  <c:v>3.3340000000000001</c:v>
                </c:pt>
                <c:pt idx="4763">
                  <c:v>3.355</c:v>
                </c:pt>
                <c:pt idx="4764">
                  <c:v>3.3370000000000002</c:v>
                </c:pt>
                <c:pt idx="4765">
                  <c:v>3.2749999999999999</c:v>
                </c:pt>
                <c:pt idx="4766">
                  <c:v>3.2679999999999998</c:v>
                </c:pt>
                <c:pt idx="4767">
                  <c:v>3.2240000000000002</c:v>
                </c:pt>
                <c:pt idx="4768">
                  <c:v>3.2320000000000002</c:v>
                </c:pt>
                <c:pt idx="4769">
                  <c:v>3.2069999999999999</c:v>
                </c:pt>
                <c:pt idx="4770">
                  <c:v>3.173</c:v>
                </c:pt>
                <c:pt idx="4771">
                  <c:v>3.1890000000000001</c:v>
                </c:pt>
                <c:pt idx="4772">
                  <c:v>3.14</c:v>
                </c:pt>
                <c:pt idx="4773">
                  <c:v>3.1619999999999999</c:v>
                </c:pt>
                <c:pt idx="4774">
                  <c:v>3.1549999999999998</c:v>
                </c:pt>
                <c:pt idx="4775">
                  <c:v>3.1880000000000002</c:v>
                </c:pt>
                <c:pt idx="4776">
                  <c:v>3.1680000000000001</c:v>
                </c:pt>
                <c:pt idx="4777">
                  <c:v>3.1669999999999998</c:v>
                </c:pt>
                <c:pt idx="4778">
                  <c:v>3.1339999999999999</c:v>
                </c:pt>
                <c:pt idx="4779">
                  <c:v>3.1419999999999999</c:v>
                </c:pt>
                <c:pt idx="4780">
                  <c:v>3.1360000000000001</c:v>
                </c:pt>
                <c:pt idx="4781">
                  <c:v>3.1720000000000002</c:v>
                </c:pt>
                <c:pt idx="4782">
                  <c:v>3.1629999999999998</c:v>
                </c:pt>
                <c:pt idx="4783">
                  <c:v>3.1669999999999998</c:v>
                </c:pt>
                <c:pt idx="4784">
                  <c:v>3.173</c:v>
                </c:pt>
                <c:pt idx="4785">
                  <c:v>3.1840000000000002</c:v>
                </c:pt>
                <c:pt idx="4786">
                  <c:v>3.1349999999999998</c:v>
                </c:pt>
                <c:pt idx="4787">
                  <c:v>3.1030000000000002</c:v>
                </c:pt>
                <c:pt idx="4788">
                  <c:v>3.0819999999999999</c:v>
                </c:pt>
                <c:pt idx="4789">
                  <c:v>3.0939999999999999</c:v>
                </c:pt>
                <c:pt idx="4790">
                  <c:v>3.1219999999999999</c:v>
                </c:pt>
                <c:pt idx="4791">
                  <c:v>3.0779999999999998</c:v>
                </c:pt>
                <c:pt idx="4792">
                  <c:v>3.0739999999999998</c:v>
                </c:pt>
                <c:pt idx="4793">
                  <c:v>3.0510000000000002</c:v>
                </c:pt>
                <c:pt idx="4794">
                  <c:v>3.077</c:v>
                </c:pt>
                <c:pt idx="4795">
                  <c:v>3.0609999999999999</c:v>
                </c:pt>
                <c:pt idx="4796">
                  <c:v>3.0649999999999999</c:v>
                </c:pt>
                <c:pt idx="4797">
                  <c:v>3.0539999999999998</c:v>
                </c:pt>
                <c:pt idx="4798">
                  <c:v>3.085</c:v>
                </c:pt>
                <c:pt idx="4799">
                  <c:v>3.056</c:v>
                </c:pt>
                <c:pt idx="4800">
                  <c:v>3.09</c:v>
                </c:pt>
                <c:pt idx="4801">
                  <c:v>3.101</c:v>
                </c:pt>
                <c:pt idx="4802">
                  <c:v>3.1989999999999998</c:v>
                </c:pt>
                <c:pt idx="4803">
                  <c:v>3.1779999999999999</c:v>
                </c:pt>
                <c:pt idx="4804">
                  <c:v>3.1789999999999998</c:v>
                </c:pt>
                <c:pt idx="4805">
                  <c:v>3.1789999999999998</c:v>
                </c:pt>
                <c:pt idx="4806">
                  <c:v>3.1880000000000002</c:v>
                </c:pt>
                <c:pt idx="4807">
                  <c:v>3.19</c:v>
                </c:pt>
                <c:pt idx="4808">
                  <c:v>3.14</c:v>
                </c:pt>
                <c:pt idx="4809">
                  <c:v>3.1469999999999998</c:v>
                </c:pt>
                <c:pt idx="4810">
                  <c:v>3.1440000000000001</c:v>
                </c:pt>
                <c:pt idx="4811">
                  <c:v>3.16</c:v>
                </c:pt>
                <c:pt idx="4812">
                  <c:v>3.1749999999999998</c:v>
                </c:pt>
                <c:pt idx="4813">
                  <c:v>3.1509999999999998</c:v>
                </c:pt>
                <c:pt idx="4814">
                  <c:v>3.06</c:v>
                </c:pt>
                <c:pt idx="4815">
                  <c:v>3.0659999999999998</c:v>
                </c:pt>
                <c:pt idx="4816">
                  <c:v>3.0510000000000002</c:v>
                </c:pt>
                <c:pt idx="4817">
                  <c:v>3.0419999999999998</c:v>
                </c:pt>
                <c:pt idx="4818">
                  <c:v>3.0209999999999999</c:v>
                </c:pt>
                <c:pt idx="4819">
                  <c:v>2.9980000000000002</c:v>
                </c:pt>
                <c:pt idx="4820">
                  <c:v>2.9870000000000001</c:v>
                </c:pt>
                <c:pt idx="4821">
                  <c:v>3.0019999999999998</c:v>
                </c:pt>
                <c:pt idx="4822">
                  <c:v>2.9860000000000002</c:v>
                </c:pt>
                <c:pt idx="4823">
                  <c:v>2.9780000000000002</c:v>
                </c:pt>
                <c:pt idx="4824">
                  <c:v>3.008</c:v>
                </c:pt>
                <c:pt idx="4825">
                  <c:v>3.024</c:v>
                </c:pt>
                <c:pt idx="4826">
                  <c:v>3.0369999999999999</c:v>
                </c:pt>
                <c:pt idx="4827">
                  <c:v>3.02</c:v>
                </c:pt>
                <c:pt idx="4828">
                  <c:v>3.0449999999999999</c:v>
                </c:pt>
                <c:pt idx="4829">
                  <c:v>2.9689999999999999</c:v>
                </c:pt>
                <c:pt idx="4830">
                  <c:v>2.9060000000000001</c:v>
                </c:pt>
                <c:pt idx="4831">
                  <c:v>2.9060000000000001</c:v>
                </c:pt>
                <c:pt idx="4832">
                  <c:v>2.903</c:v>
                </c:pt>
                <c:pt idx="4833">
                  <c:v>2.9180000000000001</c:v>
                </c:pt>
                <c:pt idx="4834">
                  <c:v>2.8860000000000001</c:v>
                </c:pt>
                <c:pt idx="4835">
                  <c:v>2.883</c:v>
                </c:pt>
                <c:pt idx="4836">
                  <c:v>2.8130000000000002</c:v>
                </c:pt>
                <c:pt idx="4837">
                  <c:v>2.8260000000000001</c:v>
                </c:pt>
                <c:pt idx="4838">
                  <c:v>2.8159999999999998</c:v>
                </c:pt>
                <c:pt idx="4839">
                  <c:v>2.794</c:v>
                </c:pt>
                <c:pt idx="4840">
                  <c:v>2.8250000000000002</c:v>
                </c:pt>
                <c:pt idx="4841">
                  <c:v>2.8610000000000002</c:v>
                </c:pt>
                <c:pt idx="4842">
                  <c:v>2.8239999999999998</c:v>
                </c:pt>
                <c:pt idx="4843">
                  <c:v>2.8490000000000002</c:v>
                </c:pt>
                <c:pt idx="4844">
                  <c:v>2.887</c:v>
                </c:pt>
                <c:pt idx="4845">
                  <c:v>2.875</c:v>
                </c:pt>
                <c:pt idx="4846">
                  <c:v>2.855</c:v>
                </c:pt>
                <c:pt idx="4847">
                  <c:v>2.871</c:v>
                </c:pt>
                <c:pt idx="4848">
                  <c:v>2.85</c:v>
                </c:pt>
                <c:pt idx="4849">
                  <c:v>2.85</c:v>
                </c:pt>
                <c:pt idx="4850">
                  <c:v>2.8559999999999999</c:v>
                </c:pt>
                <c:pt idx="4851">
                  <c:v>2.8570000000000002</c:v>
                </c:pt>
                <c:pt idx="4852">
                  <c:v>2.8250000000000002</c:v>
                </c:pt>
                <c:pt idx="4853">
                  <c:v>2.8250000000000002</c:v>
                </c:pt>
                <c:pt idx="4854">
                  <c:v>2.7850000000000001</c:v>
                </c:pt>
                <c:pt idx="4855">
                  <c:v>2.7949999999999999</c:v>
                </c:pt>
                <c:pt idx="4856">
                  <c:v>2.8180000000000001</c:v>
                </c:pt>
                <c:pt idx="4857">
                  <c:v>2.851</c:v>
                </c:pt>
                <c:pt idx="4858">
                  <c:v>2.8570000000000002</c:v>
                </c:pt>
                <c:pt idx="4859">
                  <c:v>2.819</c:v>
                </c:pt>
                <c:pt idx="4860">
                  <c:v>2.879</c:v>
                </c:pt>
                <c:pt idx="4861">
                  <c:v>2.8719999999999999</c:v>
                </c:pt>
                <c:pt idx="4862">
                  <c:v>2.835</c:v>
                </c:pt>
                <c:pt idx="4863">
                  <c:v>2.8010000000000002</c:v>
                </c:pt>
                <c:pt idx="4864">
                  <c:v>2.8519999999999999</c:v>
                </c:pt>
                <c:pt idx="4865">
                  <c:v>2.8069999999999999</c:v>
                </c:pt>
                <c:pt idx="4866">
                  <c:v>2.82</c:v>
                </c:pt>
                <c:pt idx="4867">
                  <c:v>2.835</c:v>
                </c:pt>
                <c:pt idx="4868">
                  <c:v>2.82</c:v>
                </c:pt>
                <c:pt idx="4869">
                  <c:v>2.7879999999999998</c:v>
                </c:pt>
                <c:pt idx="4870">
                  <c:v>2.8180000000000001</c:v>
                </c:pt>
                <c:pt idx="4871">
                  <c:v>2.7869999999999999</c:v>
                </c:pt>
                <c:pt idx="4872">
                  <c:v>2.7869999999999999</c:v>
                </c:pt>
                <c:pt idx="4873">
                  <c:v>2.7869999999999999</c:v>
                </c:pt>
                <c:pt idx="4874">
                  <c:v>2.8039999999999998</c:v>
                </c:pt>
                <c:pt idx="4875">
                  <c:v>2.8559999999999999</c:v>
                </c:pt>
                <c:pt idx="4876">
                  <c:v>2.7989999999999999</c:v>
                </c:pt>
                <c:pt idx="4877">
                  <c:v>2.802</c:v>
                </c:pt>
                <c:pt idx="4878">
                  <c:v>2.8180000000000001</c:v>
                </c:pt>
                <c:pt idx="4879">
                  <c:v>2.82</c:v>
                </c:pt>
                <c:pt idx="4880">
                  <c:v>2.8380000000000001</c:v>
                </c:pt>
                <c:pt idx="4881">
                  <c:v>2.835</c:v>
                </c:pt>
                <c:pt idx="4882">
                  <c:v>2.7850000000000001</c:v>
                </c:pt>
                <c:pt idx="4883">
                  <c:v>2.79</c:v>
                </c:pt>
                <c:pt idx="4884">
                  <c:v>2.851</c:v>
                </c:pt>
                <c:pt idx="4885">
                  <c:v>2.899</c:v>
                </c:pt>
                <c:pt idx="4886">
                  <c:v>2.9</c:v>
                </c:pt>
                <c:pt idx="4887">
                  <c:v>2.952</c:v>
                </c:pt>
                <c:pt idx="4888">
                  <c:v>2.9129999999999998</c:v>
                </c:pt>
                <c:pt idx="4889">
                  <c:v>2.915</c:v>
                </c:pt>
                <c:pt idx="4890">
                  <c:v>2.9249999999999998</c:v>
                </c:pt>
                <c:pt idx="4891">
                  <c:v>2.919</c:v>
                </c:pt>
                <c:pt idx="4892">
                  <c:v>2.9119999999999999</c:v>
                </c:pt>
                <c:pt idx="4893">
                  <c:v>2.907</c:v>
                </c:pt>
                <c:pt idx="4894">
                  <c:v>2.8690000000000002</c:v>
                </c:pt>
                <c:pt idx="4895">
                  <c:v>2.851</c:v>
                </c:pt>
                <c:pt idx="4896">
                  <c:v>2.8370000000000002</c:v>
                </c:pt>
                <c:pt idx="4897">
                  <c:v>2.823</c:v>
                </c:pt>
                <c:pt idx="4898">
                  <c:v>2.83</c:v>
                </c:pt>
                <c:pt idx="4899">
                  <c:v>2.819</c:v>
                </c:pt>
                <c:pt idx="4900">
                  <c:v>2.8679999999999999</c:v>
                </c:pt>
                <c:pt idx="4901">
                  <c:v>2.883</c:v>
                </c:pt>
                <c:pt idx="4902">
                  <c:v>2.92</c:v>
                </c:pt>
                <c:pt idx="4903">
                  <c:v>2.9430000000000001</c:v>
                </c:pt>
                <c:pt idx="4904">
                  <c:v>2.952</c:v>
                </c:pt>
                <c:pt idx="4905">
                  <c:v>2.9430000000000001</c:v>
                </c:pt>
                <c:pt idx="4906">
                  <c:v>2.9409999999999998</c:v>
                </c:pt>
                <c:pt idx="4907">
                  <c:v>2.956</c:v>
                </c:pt>
                <c:pt idx="4908">
                  <c:v>2.9630000000000001</c:v>
                </c:pt>
                <c:pt idx="4909">
                  <c:v>2.9260000000000002</c:v>
                </c:pt>
                <c:pt idx="4910">
                  <c:v>2.956</c:v>
                </c:pt>
                <c:pt idx="4911">
                  <c:v>2.93</c:v>
                </c:pt>
                <c:pt idx="4912">
                  <c:v>2.9089999999999998</c:v>
                </c:pt>
                <c:pt idx="4913">
                  <c:v>2.903</c:v>
                </c:pt>
                <c:pt idx="4914">
                  <c:v>2.9009999999999998</c:v>
                </c:pt>
                <c:pt idx="4915">
                  <c:v>2.9</c:v>
                </c:pt>
                <c:pt idx="4916">
                  <c:v>2.9159999999999999</c:v>
                </c:pt>
                <c:pt idx="4917">
                  <c:v>2.9180000000000001</c:v>
                </c:pt>
                <c:pt idx="4918">
                  <c:v>2.9510000000000001</c:v>
                </c:pt>
                <c:pt idx="4919">
                  <c:v>2.9860000000000002</c:v>
                </c:pt>
                <c:pt idx="4920">
                  <c:v>2.9860000000000002</c:v>
                </c:pt>
                <c:pt idx="4921">
                  <c:v>2.9929999999999999</c:v>
                </c:pt>
                <c:pt idx="4922">
                  <c:v>2.984</c:v>
                </c:pt>
                <c:pt idx="4923">
                  <c:v>2.9790000000000001</c:v>
                </c:pt>
                <c:pt idx="4924">
                  <c:v>2.9889999999999999</c:v>
                </c:pt>
                <c:pt idx="4925">
                  <c:v>2.972</c:v>
                </c:pt>
                <c:pt idx="4926">
                  <c:v>2.9950000000000001</c:v>
                </c:pt>
                <c:pt idx="4927">
                  <c:v>3.0230000000000001</c:v>
                </c:pt>
                <c:pt idx="4928">
                  <c:v>3.1560000000000001</c:v>
                </c:pt>
                <c:pt idx="4929">
                  <c:v>3.1850000000000001</c:v>
                </c:pt>
                <c:pt idx="4930">
                  <c:v>3.1840000000000002</c:v>
                </c:pt>
                <c:pt idx="4931">
                  <c:v>3.2759999999999998</c:v>
                </c:pt>
                <c:pt idx="4932">
                  <c:v>3.2850000000000001</c:v>
                </c:pt>
                <c:pt idx="4933">
                  <c:v>3.2759999999999998</c:v>
                </c:pt>
                <c:pt idx="4934">
                  <c:v>3.3140000000000001</c:v>
                </c:pt>
                <c:pt idx="4935">
                  <c:v>3.367</c:v>
                </c:pt>
                <c:pt idx="4936">
                  <c:v>3.3780000000000001</c:v>
                </c:pt>
                <c:pt idx="4937">
                  <c:v>3.3679999999999999</c:v>
                </c:pt>
                <c:pt idx="4938">
                  <c:v>3.403</c:v>
                </c:pt>
                <c:pt idx="4939">
                  <c:v>3.403</c:v>
                </c:pt>
                <c:pt idx="4940">
                  <c:v>3.4119999999999999</c:v>
                </c:pt>
                <c:pt idx="4941">
                  <c:v>3.3690000000000002</c:v>
                </c:pt>
                <c:pt idx="4942">
                  <c:v>3.3519999999999999</c:v>
                </c:pt>
                <c:pt idx="4943">
                  <c:v>3.4220000000000002</c:v>
                </c:pt>
                <c:pt idx="4944">
                  <c:v>3.4689999999999999</c:v>
                </c:pt>
                <c:pt idx="4945">
                  <c:v>3.4239999999999999</c:v>
                </c:pt>
                <c:pt idx="4946">
                  <c:v>3.4220000000000002</c:v>
                </c:pt>
                <c:pt idx="4947">
                  <c:v>3.4209999999999998</c:v>
                </c:pt>
                <c:pt idx="4948">
                  <c:v>3.38</c:v>
                </c:pt>
                <c:pt idx="4949">
                  <c:v>3.4020000000000001</c:v>
                </c:pt>
                <c:pt idx="4950">
                  <c:v>3.45</c:v>
                </c:pt>
                <c:pt idx="4951">
                  <c:v>3.452</c:v>
                </c:pt>
                <c:pt idx="4952">
                  <c:v>3.452</c:v>
                </c:pt>
                <c:pt idx="4953">
                  <c:v>3.49</c:v>
                </c:pt>
                <c:pt idx="4954">
                  <c:v>3.532</c:v>
                </c:pt>
                <c:pt idx="4955">
                  <c:v>3.5390000000000001</c:v>
                </c:pt>
                <c:pt idx="4956">
                  <c:v>3.4950000000000001</c:v>
                </c:pt>
                <c:pt idx="4957">
                  <c:v>3.5070000000000001</c:v>
                </c:pt>
                <c:pt idx="4958">
                  <c:v>3.4849999999999999</c:v>
                </c:pt>
                <c:pt idx="4959">
                  <c:v>3.484</c:v>
                </c:pt>
                <c:pt idx="4960">
                  <c:v>3.4769999999999999</c:v>
                </c:pt>
                <c:pt idx="4961">
                  <c:v>3.4950000000000001</c:v>
                </c:pt>
                <c:pt idx="4962">
                  <c:v>3.4510000000000001</c:v>
                </c:pt>
                <c:pt idx="4963">
                  <c:v>3.4159999999999999</c:v>
                </c:pt>
                <c:pt idx="4964">
                  <c:v>3.3879999999999999</c:v>
                </c:pt>
                <c:pt idx="4965">
                  <c:v>3.4159999999999999</c:v>
                </c:pt>
                <c:pt idx="4966">
                  <c:v>3.4209999999999998</c:v>
                </c:pt>
                <c:pt idx="4967">
                  <c:v>3.4169999999999998</c:v>
                </c:pt>
                <c:pt idx="4968">
                  <c:v>3.3479999999999999</c:v>
                </c:pt>
                <c:pt idx="4969">
                  <c:v>3.391</c:v>
                </c:pt>
                <c:pt idx="4970">
                  <c:v>3.36</c:v>
                </c:pt>
                <c:pt idx="4971">
                  <c:v>3.3610000000000002</c:v>
                </c:pt>
                <c:pt idx="4972">
                  <c:v>3.3559999999999999</c:v>
                </c:pt>
                <c:pt idx="4973">
                  <c:v>3.3479999999999999</c:v>
                </c:pt>
                <c:pt idx="4974">
                  <c:v>3.36</c:v>
                </c:pt>
                <c:pt idx="4975">
                  <c:v>3.3530000000000002</c:v>
                </c:pt>
                <c:pt idx="4976">
                  <c:v>3.3079999999999998</c:v>
                </c:pt>
                <c:pt idx="4977">
                  <c:v>3.3610000000000002</c:v>
                </c:pt>
                <c:pt idx="4978">
                  <c:v>3.4089999999999998</c:v>
                </c:pt>
                <c:pt idx="4979">
                  <c:v>3.4</c:v>
                </c:pt>
                <c:pt idx="4980">
                  <c:v>3.343</c:v>
                </c:pt>
                <c:pt idx="4981">
                  <c:v>3.3940000000000001</c:v>
                </c:pt>
                <c:pt idx="4982">
                  <c:v>3.427</c:v>
                </c:pt>
                <c:pt idx="4983">
                  <c:v>3.4039999999999999</c:v>
                </c:pt>
                <c:pt idx="4984">
                  <c:v>3.3839999999999999</c:v>
                </c:pt>
                <c:pt idx="4985">
                  <c:v>3.3839999999999999</c:v>
                </c:pt>
                <c:pt idx="4986">
                  <c:v>3.399</c:v>
                </c:pt>
                <c:pt idx="4987">
                  <c:v>3.415</c:v>
                </c:pt>
                <c:pt idx="4988">
                  <c:v>3.407</c:v>
                </c:pt>
                <c:pt idx="4989">
                  <c:v>3.4119999999999999</c:v>
                </c:pt>
                <c:pt idx="4990">
                  <c:v>3.35</c:v>
                </c:pt>
                <c:pt idx="4991">
                  <c:v>3.3380000000000001</c:v>
                </c:pt>
                <c:pt idx="4992">
                  <c:v>3.3159999999999998</c:v>
                </c:pt>
                <c:pt idx="4993">
                  <c:v>3.3540000000000001</c:v>
                </c:pt>
                <c:pt idx="4994">
                  <c:v>3.363</c:v>
                </c:pt>
                <c:pt idx="4995">
                  <c:v>3.3719999999999999</c:v>
                </c:pt>
                <c:pt idx="4996">
                  <c:v>3.3919999999999999</c:v>
                </c:pt>
                <c:pt idx="4997">
                  <c:v>3.4119999999999999</c:v>
                </c:pt>
                <c:pt idx="4998">
                  <c:v>3.3650000000000002</c:v>
                </c:pt>
                <c:pt idx="4999">
                  <c:v>3.3450000000000002</c:v>
                </c:pt>
                <c:pt idx="5000">
                  <c:v>3.3420000000000001</c:v>
                </c:pt>
                <c:pt idx="5001">
                  <c:v>3.3450000000000002</c:v>
                </c:pt>
                <c:pt idx="5002">
                  <c:v>3.3359999999999999</c:v>
                </c:pt>
                <c:pt idx="5003">
                  <c:v>3.306</c:v>
                </c:pt>
                <c:pt idx="5004">
                  <c:v>3.2490000000000001</c:v>
                </c:pt>
                <c:pt idx="5005">
                  <c:v>3.286</c:v>
                </c:pt>
                <c:pt idx="5006">
                  <c:v>3.3050000000000002</c:v>
                </c:pt>
                <c:pt idx="5007">
                  <c:v>3.3860000000000001</c:v>
                </c:pt>
                <c:pt idx="5008">
                  <c:v>3.4049999999999998</c:v>
                </c:pt>
                <c:pt idx="5009">
                  <c:v>3.395</c:v>
                </c:pt>
                <c:pt idx="5010">
                  <c:v>3.3959999999999999</c:v>
                </c:pt>
                <c:pt idx="5011">
                  <c:v>3.4220000000000002</c:v>
                </c:pt>
                <c:pt idx="5012">
                  <c:v>3.4630000000000001</c:v>
                </c:pt>
                <c:pt idx="5013">
                  <c:v>3.5139999999999998</c:v>
                </c:pt>
                <c:pt idx="5014">
                  <c:v>3.5019999999999998</c:v>
                </c:pt>
                <c:pt idx="5015">
                  <c:v>3.5209999999999999</c:v>
                </c:pt>
                <c:pt idx="5016">
                  <c:v>3.5179999999999998</c:v>
                </c:pt>
                <c:pt idx="5017">
                  <c:v>3.4430000000000001</c:v>
                </c:pt>
                <c:pt idx="5018">
                  <c:v>3.4460000000000002</c:v>
                </c:pt>
                <c:pt idx="5019">
                  <c:v>3.431</c:v>
                </c:pt>
                <c:pt idx="5020">
                  <c:v>3.407</c:v>
                </c:pt>
                <c:pt idx="5021">
                  <c:v>3.3780000000000001</c:v>
                </c:pt>
                <c:pt idx="5022">
                  <c:v>3.3540000000000001</c:v>
                </c:pt>
                <c:pt idx="5023">
                  <c:v>3.3620000000000001</c:v>
                </c:pt>
                <c:pt idx="5024">
                  <c:v>3.3479999999999999</c:v>
                </c:pt>
                <c:pt idx="5025">
                  <c:v>3.3359999999999999</c:v>
                </c:pt>
                <c:pt idx="5026">
                  <c:v>3.363</c:v>
                </c:pt>
                <c:pt idx="5027">
                  <c:v>3.34</c:v>
                </c:pt>
                <c:pt idx="5028">
                  <c:v>3.3559999999999999</c:v>
                </c:pt>
                <c:pt idx="5029">
                  <c:v>3.3719999999999999</c:v>
                </c:pt>
                <c:pt idx="5030">
                  <c:v>3.335</c:v>
                </c:pt>
                <c:pt idx="5031">
                  <c:v>3.34</c:v>
                </c:pt>
                <c:pt idx="5032">
                  <c:v>3.34</c:v>
                </c:pt>
                <c:pt idx="5033">
                  <c:v>3.33</c:v>
                </c:pt>
                <c:pt idx="5034">
                  <c:v>3.36</c:v>
                </c:pt>
                <c:pt idx="5035">
                  <c:v>3.3460000000000001</c:v>
                </c:pt>
                <c:pt idx="5036">
                  <c:v>3.2970000000000002</c:v>
                </c:pt>
                <c:pt idx="5037">
                  <c:v>3.2959999999999998</c:v>
                </c:pt>
                <c:pt idx="5038">
                  <c:v>3.2469999999999999</c:v>
                </c:pt>
                <c:pt idx="5039">
                  <c:v>3.2570000000000001</c:v>
                </c:pt>
                <c:pt idx="5040">
                  <c:v>3.2069999999999999</c:v>
                </c:pt>
                <c:pt idx="5041">
                  <c:v>3.2240000000000002</c:v>
                </c:pt>
                <c:pt idx="5042">
                  <c:v>3.2519999999999998</c:v>
                </c:pt>
                <c:pt idx="5043">
                  <c:v>3.2429999999999999</c:v>
                </c:pt>
                <c:pt idx="5044">
                  <c:v>3.2690000000000001</c:v>
                </c:pt>
                <c:pt idx="5045">
                  <c:v>3.306</c:v>
                </c:pt>
                <c:pt idx="5046">
                  <c:v>3.2909999999999999</c:v>
                </c:pt>
                <c:pt idx="5047">
                  <c:v>3.2749999999999999</c:v>
                </c:pt>
                <c:pt idx="5048">
                  <c:v>3.2679999999999998</c:v>
                </c:pt>
                <c:pt idx="5049">
                  <c:v>3.2930000000000001</c:v>
                </c:pt>
                <c:pt idx="5050">
                  <c:v>3.3210000000000002</c:v>
                </c:pt>
                <c:pt idx="5051">
                  <c:v>3.29</c:v>
                </c:pt>
                <c:pt idx="5052">
                  <c:v>3.3010000000000002</c:v>
                </c:pt>
                <c:pt idx="5053">
                  <c:v>3.3319999999999999</c:v>
                </c:pt>
                <c:pt idx="5054">
                  <c:v>3.3290000000000002</c:v>
                </c:pt>
                <c:pt idx="5055">
                  <c:v>3.3420000000000001</c:v>
                </c:pt>
                <c:pt idx="5056">
                  <c:v>3.359</c:v>
                </c:pt>
                <c:pt idx="5057">
                  <c:v>3.3559999999999999</c:v>
                </c:pt>
                <c:pt idx="5058">
                  <c:v>3.3420000000000001</c:v>
                </c:pt>
                <c:pt idx="5059">
                  <c:v>3.2839999999999998</c:v>
                </c:pt>
                <c:pt idx="5060">
                  <c:v>3.278</c:v>
                </c:pt>
                <c:pt idx="5061">
                  <c:v>3.2639999999999998</c:v>
                </c:pt>
                <c:pt idx="5062">
                  <c:v>3.1890000000000001</c:v>
                </c:pt>
                <c:pt idx="5063">
                  <c:v>3.2109999999999999</c:v>
                </c:pt>
                <c:pt idx="5064">
                  <c:v>3.2149999999999999</c:v>
                </c:pt>
                <c:pt idx="5065">
                  <c:v>3.218</c:v>
                </c:pt>
                <c:pt idx="5066">
                  <c:v>3.242</c:v>
                </c:pt>
                <c:pt idx="5067">
                  <c:v>3.2290000000000001</c:v>
                </c:pt>
                <c:pt idx="5068">
                  <c:v>3.2210000000000001</c:v>
                </c:pt>
                <c:pt idx="5069">
                  <c:v>3.2170000000000001</c:v>
                </c:pt>
                <c:pt idx="5070">
                  <c:v>3.214</c:v>
                </c:pt>
                <c:pt idx="5071">
                  <c:v>3.1869999999999998</c:v>
                </c:pt>
                <c:pt idx="5072">
                  <c:v>3.2069999999999999</c:v>
                </c:pt>
                <c:pt idx="5073">
                  <c:v>3.2210000000000001</c:v>
                </c:pt>
                <c:pt idx="5074">
                  <c:v>3.18</c:v>
                </c:pt>
                <c:pt idx="5075">
                  <c:v>3.1960000000000002</c:v>
                </c:pt>
                <c:pt idx="5076">
                  <c:v>3.1709999999999998</c:v>
                </c:pt>
                <c:pt idx="5077">
                  <c:v>3.1930000000000001</c:v>
                </c:pt>
                <c:pt idx="5078">
                  <c:v>3.2069999999999999</c:v>
                </c:pt>
                <c:pt idx="5079">
                  <c:v>3.214</c:v>
                </c:pt>
                <c:pt idx="5080">
                  <c:v>3.2240000000000002</c:v>
                </c:pt>
                <c:pt idx="5081">
                  <c:v>3.2189999999999999</c:v>
                </c:pt>
                <c:pt idx="5082">
                  <c:v>3.161</c:v>
                </c:pt>
                <c:pt idx="5083">
                  <c:v>3.181</c:v>
                </c:pt>
                <c:pt idx="5084">
                  <c:v>3.1709999999999998</c:v>
                </c:pt>
                <c:pt idx="5085">
                  <c:v>3.1930000000000001</c:v>
                </c:pt>
                <c:pt idx="5086">
                  <c:v>3.1659999999999999</c:v>
                </c:pt>
                <c:pt idx="5087">
                  <c:v>3.169</c:v>
                </c:pt>
                <c:pt idx="5088">
                  <c:v>3.165</c:v>
                </c:pt>
                <c:pt idx="5089">
                  <c:v>3.1589999999999998</c:v>
                </c:pt>
                <c:pt idx="5090">
                  <c:v>3.1480000000000001</c:v>
                </c:pt>
                <c:pt idx="5091">
                  <c:v>3.1850000000000001</c:v>
                </c:pt>
                <c:pt idx="5092">
                  <c:v>3.1869999999999998</c:v>
                </c:pt>
                <c:pt idx="5093">
                  <c:v>3.2130000000000001</c:v>
                </c:pt>
                <c:pt idx="5094">
                  <c:v>3.25</c:v>
                </c:pt>
                <c:pt idx="5095">
                  <c:v>3.2810000000000001</c:v>
                </c:pt>
                <c:pt idx="5096">
                  <c:v>3.28</c:v>
                </c:pt>
                <c:pt idx="5097">
                  <c:v>3.27</c:v>
                </c:pt>
                <c:pt idx="5098">
                  <c:v>3.286</c:v>
                </c:pt>
                <c:pt idx="5099">
                  <c:v>3.2959999999999998</c:v>
                </c:pt>
                <c:pt idx="5100">
                  <c:v>3.2730000000000001</c:v>
                </c:pt>
                <c:pt idx="5101">
                  <c:v>3.262</c:v>
                </c:pt>
                <c:pt idx="5102">
                  <c:v>3.2250000000000001</c:v>
                </c:pt>
                <c:pt idx="5103">
                  <c:v>3.2370000000000001</c:v>
                </c:pt>
                <c:pt idx="5104">
                  <c:v>3.2090000000000001</c:v>
                </c:pt>
                <c:pt idx="5105">
                  <c:v>3.1949999999999998</c:v>
                </c:pt>
                <c:pt idx="5106">
                  <c:v>3.161</c:v>
                </c:pt>
                <c:pt idx="5107">
                  <c:v>3.1589999999999998</c:v>
                </c:pt>
                <c:pt idx="5108">
                  <c:v>3.1539999999999999</c:v>
                </c:pt>
                <c:pt idx="5109">
                  <c:v>3.1269999999999998</c:v>
                </c:pt>
                <c:pt idx="5110">
                  <c:v>3.1429999999999998</c:v>
                </c:pt>
                <c:pt idx="5111">
                  <c:v>3.194</c:v>
                </c:pt>
                <c:pt idx="5112">
                  <c:v>3.1520000000000001</c:v>
                </c:pt>
                <c:pt idx="5113">
                  <c:v>3.165</c:v>
                </c:pt>
                <c:pt idx="5114">
                  <c:v>3.1469999999999998</c:v>
                </c:pt>
                <c:pt idx="5115">
                  <c:v>3.1709999999999998</c:v>
                </c:pt>
                <c:pt idx="5116">
                  <c:v>3.1389999999999998</c:v>
                </c:pt>
                <c:pt idx="5117">
                  <c:v>3.149</c:v>
                </c:pt>
                <c:pt idx="5118">
                  <c:v>3.1259999999999999</c:v>
                </c:pt>
                <c:pt idx="5119">
                  <c:v>3.1589999999999998</c:v>
                </c:pt>
                <c:pt idx="5120">
                  <c:v>3.153</c:v>
                </c:pt>
                <c:pt idx="5121">
                  <c:v>3.177</c:v>
                </c:pt>
                <c:pt idx="5122">
                  <c:v>3.1619999999999999</c:v>
                </c:pt>
                <c:pt idx="5123">
                  <c:v>3.1589999999999998</c:v>
                </c:pt>
                <c:pt idx="5124">
                  <c:v>3.15</c:v>
                </c:pt>
                <c:pt idx="5125">
                  <c:v>3.1629999999999998</c:v>
                </c:pt>
                <c:pt idx="5126">
                  <c:v>3.1949999999999998</c:v>
                </c:pt>
                <c:pt idx="5127">
                  <c:v>3.16</c:v>
                </c:pt>
                <c:pt idx="5128">
                  <c:v>3.1419999999999999</c:v>
                </c:pt>
                <c:pt idx="5129">
                  <c:v>3.1440000000000001</c:v>
                </c:pt>
                <c:pt idx="5130">
                  <c:v>3.133</c:v>
                </c:pt>
                <c:pt idx="5131">
                  <c:v>3.157</c:v>
                </c:pt>
                <c:pt idx="5132">
                  <c:v>3.1280000000000001</c:v>
                </c:pt>
                <c:pt idx="5133">
                  <c:v>3.145</c:v>
                </c:pt>
                <c:pt idx="5134">
                  <c:v>3.129</c:v>
                </c:pt>
                <c:pt idx="5135">
                  <c:v>3.1190000000000002</c:v>
                </c:pt>
                <c:pt idx="5136">
                  <c:v>3.105</c:v>
                </c:pt>
                <c:pt idx="5137">
                  <c:v>3.1139999999999999</c:v>
                </c:pt>
                <c:pt idx="5138">
                  <c:v>3.12</c:v>
                </c:pt>
                <c:pt idx="5139">
                  <c:v>3.145</c:v>
                </c:pt>
                <c:pt idx="5140">
                  <c:v>3.1419999999999999</c:v>
                </c:pt>
                <c:pt idx="5141">
                  <c:v>3.0760000000000001</c:v>
                </c:pt>
                <c:pt idx="5142">
                  <c:v>3.11</c:v>
                </c:pt>
                <c:pt idx="5143">
                  <c:v>3.0760000000000001</c:v>
                </c:pt>
                <c:pt idx="5144">
                  <c:v>3.08</c:v>
                </c:pt>
                <c:pt idx="5145">
                  <c:v>3.129</c:v>
                </c:pt>
                <c:pt idx="5146">
                  <c:v>3.1560000000000001</c:v>
                </c:pt>
                <c:pt idx="5147">
                  <c:v>3.17</c:v>
                </c:pt>
                <c:pt idx="5148">
                  <c:v>3.1640000000000001</c:v>
                </c:pt>
                <c:pt idx="5149">
                  <c:v>3.1659999999999999</c:v>
                </c:pt>
                <c:pt idx="5150">
                  <c:v>3.1789999999999998</c:v>
                </c:pt>
                <c:pt idx="5151">
                  <c:v>3.1789999999999998</c:v>
                </c:pt>
                <c:pt idx="5152">
                  <c:v>3.202</c:v>
                </c:pt>
                <c:pt idx="5153">
                  <c:v>3.2010000000000001</c:v>
                </c:pt>
                <c:pt idx="5154">
                  <c:v>3.1890000000000001</c:v>
                </c:pt>
                <c:pt idx="5155">
                  <c:v>3.1549999999999998</c:v>
                </c:pt>
                <c:pt idx="5156">
                  <c:v>3.1579999999999999</c:v>
                </c:pt>
                <c:pt idx="5157">
                  <c:v>3.2090000000000001</c:v>
                </c:pt>
                <c:pt idx="5158">
                  <c:v>3.1880000000000002</c:v>
                </c:pt>
                <c:pt idx="5159">
                  <c:v>3.1920000000000002</c:v>
                </c:pt>
                <c:pt idx="5160">
                  <c:v>3.206</c:v>
                </c:pt>
                <c:pt idx="5161">
                  <c:v>3.202</c:v>
                </c:pt>
                <c:pt idx="5162">
                  <c:v>3.1850000000000001</c:v>
                </c:pt>
                <c:pt idx="5163">
                  <c:v>3.1819999999999999</c:v>
                </c:pt>
                <c:pt idx="5164">
                  <c:v>3.1970000000000001</c:v>
                </c:pt>
                <c:pt idx="5165">
                  <c:v>3.21</c:v>
                </c:pt>
                <c:pt idx="5166">
                  <c:v>3.2080000000000002</c:v>
                </c:pt>
                <c:pt idx="5167">
                  <c:v>3.1850000000000001</c:v>
                </c:pt>
                <c:pt idx="5168">
                  <c:v>3.1880000000000002</c:v>
                </c:pt>
                <c:pt idx="5169">
                  <c:v>3.1779999999999999</c:v>
                </c:pt>
                <c:pt idx="5170">
                  <c:v>3.149</c:v>
                </c:pt>
                <c:pt idx="5171">
                  <c:v>3.1720000000000002</c:v>
                </c:pt>
                <c:pt idx="5172">
                  <c:v>3.1659999999999999</c:v>
                </c:pt>
                <c:pt idx="5173">
                  <c:v>3.1920000000000002</c:v>
                </c:pt>
                <c:pt idx="5174">
                  <c:v>3.177</c:v>
                </c:pt>
                <c:pt idx="5175">
                  <c:v>3.2149999999999999</c:v>
                </c:pt>
                <c:pt idx="5176">
                  <c:v>3.2010000000000001</c:v>
                </c:pt>
                <c:pt idx="5177">
                  <c:v>3.2149999999999999</c:v>
                </c:pt>
                <c:pt idx="5178">
                  <c:v>3.242</c:v>
                </c:pt>
                <c:pt idx="5179">
                  <c:v>3.2480000000000002</c:v>
                </c:pt>
                <c:pt idx="5180">
                  <c:v>3.2280000000000002</c:v>
                </c:pt>
                <c:pt idx="5181">
                  <c:v>3.1850000000000001</c:v>
                </c:pt>
                <c:pt idx="5182">
                  <c:v>3.2069999999999999</c:v>
                </c:pt>
                <c:pt idx="5183">
                  <c:v>3.2170000000000001</c:v>
                </c:pt>
                <c:pt idx="5184">
                  <c:v>3.2029999999999998</c:v>
                </c:pt>
                <c:pt idx="5185">
                  <c:v>3.206</c:v>
                </c:pt>
                <c:pt idx="5186">
                  <c:v>3.1960000000000002</c:v>
                </c:pt>
                <c:pt idx="5187">
                  <c:v>3.1989999999999998</c:v>
                </c:pt>
                <c:pt idx="5188">
                  <c:v>3.218</c:v>
                </c:pt>
                <c:pt idx="5189">
                  <c:v>3.2349999999999999</c:v>
                </c:pt>
                <c:pt idx="5190">
                  <c:v>3.2930000000000001</c:v>
                </c:pt>
                <c:pt idx="5191">
                  <c:v>3.2959999999999998</c:v>
                </c:pt>
                <c:pt idx="5192">
                  <c:v>3.2890000000000001</c:v>
                </c:pt>
                <c:pt idx="5193">
                  <c:v>3.2719999999999998</c:v>
                </c:pt>
                <c:pt idx="5194">
                  <c:v>3.2909999999999999</c:v>
                </c:pt>
                <c:pt idx="5195">
                  <c:v>3.286</c:v>
                </c:pt>
                <c:pt idx="5196">
                  <c:v>3.298</c:v>
                </c:pt>
                <c:pt idx="5197">
                  <c:v>3.2919999999999998</c:v>
                </c:pt>
                <c:pt idx="5198">
                  <c:v>3.2519999999999998</c:v>
                </c:pt>
                <c:pt idx="5199">
                  <c:v>3.2509999999999999</c:v>
                </c:pt>
                <c:pt idx="5200">
                  <c:v>3.266</c:v>
                </c:pt>
                <c:pt idx="5201">
                  <c:v>3.2519999999999998</c:v>
                </c:pt>
                <c:pt idx="5202">
                  <c:v>3.2570000000000001</c:v>
                </c:pt>
                <c:pt idx="5203">
                  <c:v>3.282</c:v>
                </c:pt>
                <c:pt idx="5204">
                  <c:v>3.3220000000000001</c:v>
                </c:pt>
                <c:pt idx="5205">
                  <c:v>3.2829999999999999</c:v>
                </c:pt>
                <c:pt idx="5206">
                  <c:v>3.3010000000000002</c:v>
                </c:pt>
                <c:pt idx="5207">
                  <c:v>3.286</c:v>
                </c:pt>
                <c:pt idx="5208">
                  <c:v>3.2669999999999999</c:v>
                </c:pt>
                <c:pt idx="5209">
                  <c:v>3.2970000000000002</c:v>
                </c:pt>
                <c:pt idx="5210">
                  <c:v>3.2959999999999998</c:v>
                </c:pt>
                <c:pt idx="5211">
                  <c:v>3.3</c:v>
                </c:pt>
                <c:pt idx="5212">
                  <c:v>3.3079999999999998</c:v>
                </c:pt>
                <c:pt idx="5213">
                  <c:v>3.2589999999999999</c:v>
                </c:pt>
                <c:pt idx="5214">
                  <c:v>3.2570000000000001</c:v>
                </c:pt>
                <c:pt idx="5215">
                  <c:v>3.2639999999999998</c:v>
                </c:pt>
                <c:pt idx="5216">
                  <c:v>3.2839999999999998</c:v>
                </c:pt>
                <c:pt idx="5217">
                  <c:v>3.3340000000000001</c:v>
                </c:pt>
                <c:pt idx="5218">
                  <c:v>3.3570000000000002</c:v>
                </c:pt>
                <c:pt idx="5219">
                  <c:v>3.3450000000000002</c:v>
                </c:pt>
                <c:pt idx="5220">
                  <c:v>3.3519999999999999</c:v>
                </c:pt>
                <c:pt idx="5221">
                  <c:v>3.3359999999999999</c:v>
                </c:pt>
                <c:pt idx="5222">
                  <c:v>3.2919999999999998</c:v>
                </c:pt>
                <c:pt idx="5223">
                  <c:v>3.3039999999999998</c:v>
                </c:pt>
                <c:pt idx="5224">
                  <c:v>3.2879999999999998</c:v>
                </c:pt>
                <c:pt idx="5225">
                  <c:v>3.298</c:v>
                </c:pt>
                <c:pt idx="5226">
                  <c:v>3.3410000000000002</c:v>
                </c:pt>
                <c:pt idx="5227">
                  <c:v>3.3330000000000002</c:v>
                </c:pt>
                <c:pt idx="5228">
                  <c:v>3.343</c:v>
                </c:pt>
                <c:pt idx="5229">
                  <c:v>3.355</c:v>
                </c:pt>
                <c:pt idx="5230">
                  <c:v>3.3519999999999999</c:v>
                </c:pt>
                <c:pt idx="5231">
                  <c:v>3.383</c:v>
                </c:pt>
                <c:pt idx="5232">
                  <c:v>3.38</c:v>
                </c:pt>
                <c:pt idx="5233">
                  <c:v>3.3639999999999999</c:v>
                </c:pt>
                <c:pt idx="5234">
                  <c:v>3.3769999999999998</c:v>
                </c:pt>
                <c:pt idx="5235">
                  <c:v>3.3719999999999999</c:v>
                </c:pt>
                <c:pt idx="5236">
                  <c:v>3.3679999999999999</c:v>
                </c:pt>
                <c:pt idx="5237">
                  <c:v>3.399</c:v>
                </c:pt>
                <c:pt idx="5238">
                  <c:v>3.42</c:v>
                </c:pt>
                <c:pt idx="5239">
                  <c:v>3.4460000000000002</c:v>
                </c:pt>
                <c:pt idx="5240">
                  <c:v>3.4630000000000001</c:v>
                </c:pt>
                <c:pt idx="5241">
                  <c:v>3.431</c:v>
                </c:pt>
                <c:pt idx="5242">
                  <c:v>3.45</c:v>
                </c:pt>
                <c:pt idx="5243">
                  <c:v>3.4220000000000002</c:v>
                </c:pt>
              </c:numCache>
            </c:numRef>
          </c:val>
          <c:smooth val="0"/>
        </c:ser>
        <c:dLbls>
          <c:showLegendKey val="0"/>
          <c:showVal val="0"/>
          <c:showCatName val="0"/>
          <c:showSerName val="0"/>
          <c:showPercent val="0"/>
          <c:showBubbleSize val="0"/>
        </c:dLbls>
        <c:marker val="1"/>
        <c:smooth val="0"/>
        <c:axId val="56578432"/>
        <c:axId val="56579968"/>
      </c:lineChart>
      <c:dateAx>
        <c:axId val="56578432"/>
        <c:scaling>
          <c:orientation val="minMax"/>
        </c:scaling>
        <c:delete val="0"/>
        <c:axPos val="b"/>
        <c:numFmt formatCode="yy" sourceLinked="0"/>
        <c:majorTickMark val="none"/>
        <c:minorTickMark val="none"/>
        <c:tickLblPos val="nextTo"/>
        <c:spPr>
          <a:ln>
            <a:solidFill>
              <a:schemeClr val="bg1">
                <a:lumMod val="50000"/>
              </a:schemeClr>
            </a:solidFill>
            <a:prstDash val="solid"/>
          </a:ln>
        </c:spPr>
        <c:txPr>
          <a:bodyPr/>
          <a:lstStyle/>
          <a:p>
            <a:pPr>
              <a:defRPr b="1">
                <a:solidFill>
                  <a:schemeClr val="bg1">
                    <a:lumMod val="50000"/>
                  </a:schemeClr>
                </a:solidFill>
                <a:latin typeface="+mn-lt"/>
              </a:defRPr>
            </a:pPr>
            <a:endParaRPr lang="en-US"/>
          </a:p>
        </c:txPr>
        <c:crossAx val="56579968"/>
        <c:crosses val="autoZero"/>
        <c:auto val="1"/>
        <c:lblOffset val="100"/>
        <c:baseTimeUnit val="days"/>
        <c:majorUnit val="1"/>
        <c:majorTimeUnit val="years"/>
      </c:dateAx>
      <c:valAx>
        <c:axId val="56579968"/>
        <c:scaling>
          <c:orientation val="minMax"/>
        </c:scaling>
        <c:delete val="0"/>
        <c:axPos val="r"/>
        <c:title>
          <c:tx>
            <c:rich>
              <a:bodyPr rot="0" vert="horz"/>
              <a:lstStyle/>
              <a:p>
                <a:pPr>
                  <a:defRPr b="1">
                    <a:solidFill>
                      <a:schemeClr val="bg1">
                        <a:lumMod val="50000"/>
                      </a:schemeClr>
                    </a:solidFill>
                  </a:defRPr>
                </a:pPr>
                <a:r>
                  <a:rPr lang="en-GB" sz="1200" b="1">
                    <a:solidFill>
                      <a:schemeClr val="bg1">
                        <a:lumMod val="50000"/>
                      </a:schemeClr>
                    </a:solidFill>
                    <a:latin typeface="+mn-lt"/>
                  </a:rPr>
                  <a:t>Per</a:t>
                </a:r>
                <a:r>
                  <a:rPr lang="en-GB" sz="1200" b="1" baseline="0">
                    <a:solidFill>
                      <a:schemeClr val="bg1">
                        <a:lumMod val="50000"/>
                      </a:schemeClr>
                    </a:solidFill>
                    <a:latin typeface="+mn-lt"/>
                  </a:rPr>
                  <a:t> Cent</a:t>
                </a:r>
                <a:endParaRPr lang="en-GB" sz="1200" b="1">
                  <a:solidFill>
                    <a:schemeClr val="bg1">
                      <a:lumMod val="50000"/>
                    </a:schemeClr>
                  </a:solidFill>
                  <a:latin typeface="+mn-lt"/>
                </a:endParaRPr>
              </a:p>
            </c:rich>
          </c:tx>
          <c:layout>
            <c:manualLayout>
              <c:xMode val="edge"/>
              <c:yMode val="edge"/>
              <c:x val="0.91006025785494737"/>
              <c:y val="6.2493056327074829E-4"/>
            </c:manualLayout>
          </c:layout>
          <c:overlay val="0"/>
        </c:title>
        <c:numFmt formatCode="0" sourceLinked="0"/>
        <c:majorTickMark val="none"/>
        <c:minorTickMark val="none"/>
        <c:tickLblPos val="nextTo"/>
        <c:spPr>
          <a:ln>
            <a:solidFill>
              <a:schemeClr val="bg1">
                <a:lumMod val="50000"/>
              </a:schemeClr>
            </a:solidFill>
            <a:prstDash val="solid"/>
          </a:ln>
        </c:spPr>
        <c:txPr>
          <a:bodyPr/>
          <a:lstStyle/>
          <a:p>
            <a:pPr>
              <a:defRPr sz="1200" b="1">
                <a:solidFill>
                  <a:schemeClr val="bg1">
                    <a:lumMod val="50000"/>
                  </a:schemeClr>
                </a:solidFill>
                <a:latin typeface="+mn-lt"/>
              </a:defRPr>
            </a:pPr>
            <a:endParaRPr lang="en-US"/>
          </a:p>
        </c:txPr>
        <c:crossAx val="56578432"/>
        <c:crosses val="max"/>
        <c:crossBetween val="between"/>
      </c:valAx>
    </c:plotArea>
    <c:legend>
      <c:legendPos val="t"/>
      <c:layout>
        <c:manualLayout>
          <c:xMode val="edge"/>
          <c:yMode val="edge"/>
          <c:x val="1.0828161950259495E-3"/>
          <c:y val="2.9428828895554813E-3"/>
          <c:w val="0.32773065989609718"/>
          <c:h val="0.16271899818257346"/>
        </c:manualLayout>
      </c:layout>
      <c:overlay val="1"/>
      <c:txPr>
        <a:bodyPr/>
        <a:lstStyle/>
        <a:p>
          <a:pPr>
            <a:defRPr sz="1200" b="1">
              <a:solidFill>
                <a:schemeClr val="bg1">
                  <a:lumMod val="50000"/>
                </a:schemeClr>
              </a:solidFill>
              <a:latin typeface="+mn-lt"/>
            </a:defRPr>
          </a:pPr>
          <a:endParaRPr lang="en-US"/>
        </a:p>
      </c:txPr>
    </c:legend>
    <c:plotVisOnly val="1"/>
    <c:dispBlanksAs val="zero"/>
    <c:showDLblsOverMax val="0"/>
  </c:chart>
  <c:spPr>
    <a:solidFill>
      <a:srgbClr val="FFFFFF"/>
    </a:solid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tint val="75000"/>
              <a:shade val="95000"/>
              <a:satMod val="105000"/>
            </a:sysClr>
          </a:solidFill>
          <a:prstDash val="solid"/>
          <a:round/>
        </a14:hiddenLine>
      </a:ext>
    </a:extLst>
  </c:spPr>
  <c:txPr>
    <a:bodyPr/>
    <a:lstStyle/>
    <a:p>
      <a:pPr>
        <a:defRPr sz="1200" b="0">
          <a:latin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18154107729069"/>
          <c:y val="0.16537168064290705"/>
          <c:w val="0.79292025177571168"/>
          <c:h val="0.72306385394828787"/>
        </c:manualLayout>
      </c:layout>
      <c:lineChart>
        <c:grouping val="standard"/>
        <c:varyColors val="0"/>
        <c:ser>
          <c:idx val="1"/>
          <c:order val="1"/>
          <c:tx>
            <c:strRef>
              <c:f>Data!$C$1</c:f>
              <c:strCache>
                <c:ptCount val="1"/>
                <c:pt idx="0">
                  <c:v>Probability of &lt;1% GDP growth (right-hand scale)</c:v>
                </c:pt>
              </c:strCache>
            </c:strRef>
          </c:tx>
          <c:spPr>
            <a:ln w="22225">
              <a:solidFill>
                <a:srgbClr val="A31A7E"/>
              </a:solidFill>
            </a:ln>
          </c:spPr>
          <c:marker>
            <c:symbol val="none"/>
          </c:marker>
          <c:cat>
            <c:numRef>
              <c:f>Data!$A$2:$A$80</c:f>
              <c:numCache>
                <c:formatCode>m/d/yyyy</c:formatCode>
                <c:ptCount val="79"/>
                <c:pt idx="0">
                  <c:v>35827</c:v>
                </c:pt>
                <c:pt idx="1">
                  <c:v>35916</c:v>
                </c:pt>
                <c:pt idx="2">
                  <c:v>36008</c:v>
                </c:pt>
                <c:pt idx="3">
                  <c:v>36100</c:v>
                </c:pt>
                <c:pt idx="4">
                  <c:v>36192</c:v>
                </c:pt>
                <c:pt idx="5">
                  <c:v>36281</c:v>
                </c:pt>
                <c:pt idx="6">
                  <c:v>36373</c:v>
                </c:pt>
                <c:pt idx="7">
                  <c:v>36465</c:v>
                </c:pt>
                <c:pt idx="8">
                  <c:v>36557</c:v>
                </c:pt>
                <c:pt idx="9">
                  <c:v>36647</c:v>
                </c:pt>
                <c:pt idx="10">
                  <c:v>36739</c:v>
                </c:pt>
                <c:pt idx="11">
                  <c:v>36831</c:v>
                </c:pt>
                <c:pt idx="12">
                  <c:v>36923</c:v>
                </c:pt>
                <c:pt idx="13">
                  <c:v>37012</c:v>
                </c:pt>
                <c:pt idx="14">
                  <c:v>37104</c:v>
                </c:pt>
                <c:pt idx="15">
                  <c:v>37196</c:v>
                </c:pt>
                <c:pt idx="16">
                  <c:v>37288</c:v>
                </c:pt>
                <c:pt idx="17">
                  <c:v>37377</c:v>
                </c:pt>
                <c:pt idx="18">
                  <c:v>37469</c:v>
                </c:pt>
                <c:pt idx="19">
                  <c:v>37561</c:v>
                </c:pt>
                <c:pt idx="20">
                  <c:v>37653</c:v>
                </c:pt>
                <c:pt idx="21">
                  <c:v>37742</c:v>
                </c:pt>
                <c:pt idx="22">
                  <c:v>37834</c:v>
                </c:pt>
                <c:pt idx="23">
                  <c:v>37926</c:v>
                </c:pt>
                <c:pt idx="24">
                  <c:v>38018</c:v>
                </c:pt>
                <c:pt idx="25">
                  <c:v>38108</c:v>
                </c:pt>
                <c:pt idx="26">
                  <c:v>38200</c:v>
                </c:pt>
                <c:pt idx="27">
                  <c:v>38292</c:v>
                </c:pt>
                <c:pt idx="28">
                  <c:v>38384</c:v>
                </c:pt>
                <c:pt idx="29">
                  <c:v>38473</c:v>
                </c:pt>
                <c:pt idx="30">
                  <c:v>38565</c:v>
                </c:pt>
                <c:pt idx="31">
                  <c:v>38657</c:v>
                </c:pt>
                <c:pt idx="32">
                  <c:v>38749</c:v>
                </c:pt>
                <c:pt idx="33">
                  <c:v>38838</c:v>
                </c:pt>
                <c:pt idx="34">
                  <c:v>38930</c:v>
                </c:pt>
                <c:pt idx="35">
                  <c:v>39022</c:v>
                </c:pt>
                <c:pt idx="36">
                  <c:v>39114</c:v>
                </c:pt>
                <c:pt idx="37">
                  <c:v>39203</c:v>
                </c:pt>
                <c:pt idx="38">
                  <c:v>39295</c:v>
                </c:pt>
                <c:pt idx="39">
                  <c:v>39387</c:v>
                </c:pt>
                <c:pt idx="40">
                  <c:v>39479</c:v>
                </c:pt>
                <c:pt idx="41">
                  <c:v>39569</c:v>
                </c:pt>
                <c:pt idx="42">
                  <c:v>39661</c:v>
                </c:pt>
                <c:pt idx="43">
                  <c:v>39753</c:v>
                </c:pt>
                <c:pt idx="44">
                  <c:v>39845</c:v>
                </c:pt>
                <c:pt idx="45">
                  <c:v>39934</c:v>
                </c:pt>
                <c:pt idx="46">
                  <c:v>40026</c:v>
                </c:pt>
                <c:pt idx="47">
                  <c:v>40118</c:v>
                </c:pt>
                <c:pt idx="48">
                  <c:v>40210</c:v>
                </c:pt>
                <c:pt idx="49">
                  <c:v>40299</c:v>
                </c:pt>
                <c:pt idx="50">
                  <c:v>40391</c:v>
                </c:pt>
                <c:pt idx="51">
                  <c:v>40483</c:v>
                </c:pt>
                <c:pt idx="52">
                  <c:v>40575</c:v>
                </c:pt>
                <c:pt idx="53">
                  <c:v>40664</c:v>
                </c:pt>
                <c:pt idx="54">
                  <c:v>40756</c:v>
                </c:pt>
                <c:pt idx="55">
                  <c:v>40848</c:v>
                </c:pt>
                <c:pt idx="56">
                  <c:v>40940</c:v>
                </c:pt>
                <c:pt idx="57">
                  <c:v>41030</c:v>
                </c:pt>
                <c:pt idx="58">
                  <c:v>41122</c:v>
                </c:pt>
                <c:pt idx="59">
                  <c:v>41214</c:v>
                </c:pt>
                <c:pt idx="60">
                  <c:v>41306</c:v>
                </c:pt>
                <c:pt idx="61">
                  <c:v>41395</c:v>
                </c:pt>
                <c:pt idx="62">
                  <c:v>41487</c:v>
                </c:pt>
                <c:pt idx="63">
                  <c:v>41579</c:v>
                </c:pt>
                <c:pt idx="64">
                  <c:v>41671</c:v>
                </c:pt>
                <c:pt idx="65">
                  <c:v>41760</c:v>
                </c:pt>
                <c:pt idx="66">
                  <c:v>41852</c:v>
                </c:pt>
                <c:pt idx="67">
                  <c:v>41944</c:v>
                </c:pt>
                <c:pt idx="68">
                  <c:v>42036</c:v>
                </c:pt>
                <c:pt idx="69">
                  <c:v>42125</c:v>
                </c:pt>
                <c:pt idx="70">
                  <c:v>42217</c:v>
                </c:pt>
                <c:pt idx="71">
                  <c:v>42309</c:v>
                </c:pt>
                <c:pt idx="72">
                  <c:v>42401</c:v>
                </c:pt>
                <c:pt idx="73">
                  <c:v>42491</c:v>
                </c:pt>
                <c:pt idx="74">
                  <c:v>42583</c:v>
                </c:pt>
                <c:pt idx="75">
                  <c:v>42675</c:v>
                </c:pt>
                <c:pt idx="76">
                  <c:v>42767</c:v>
                </c:pt>
                <c:pt idx="77">
                  <c:v>42856</c:v>
                </c:pt>
                <c:pt idx="78">
                  <c:v>42948</c:v>
                </c:pt>
              </c:numCache>
            </c:numRef>
          </c:cat>
          <c:val>
            <c:numRef>
              <c:f>Data!$D$2:$D$80</c:f>
              <c:numCache>
                <c:formatCode>0.00</c:formatCode>
                <c:ptCount val="79"/>
                <c:pt idx="0">
                  <c:v>18.018918918918917</c:v>
                </c:pt>
                <c:pt idx="1">
                  <c:v>22.960606060606061</c:v>
                </c:pt>
                <c:pt idx="2">
                  <c:v>30.925000000000001</c:v>
                </c:pt>
                <c:pt idx="3">
                  <c:v>62.19259259259259</c:v>
                </c:pt>
                <c:pt idx="4">
                  <c:v>20.285714285714285</c:v>
                </c:pt>
                <c:pt idx="5">
                  <c:v>16.185185185185183</c:v>
                </c:pt>
                <c:pt idx="6">
                  <c:v>8.4615384615384617</c:v>
                </c:pt>
                <c:pt idx="7">
                  <c:v>6.0740740740740744</c:v>
                </c:pt>
                <c:pt idx="8">
                  <c:v>11.333333333333334</c:v>
                </c:pt>
                <c:pt idx="9">
                  <c:v>11.544827586206898</c:v>
                </c:pt>
                <c:pt idx="10">
                  <c:v>11.786206896551725</c:v>
                </c:pt>
                <c:pt idx="11">
                  <c:v>7.5392857142857146</c:v>
                </c:pt>
                <c:pt idx="12">
                  <c:v>10.350000000000001</c:v>
                </c:pt>
                <c:pt idx="13">
                  <c:v>11.26923076923077</c:v>
                </c:pt>
                <c:pt idx="14">
                  <c:v>10.577272727272728</c:v>
                </c:pt>
                <c:pt idx="15">
                  <c:v>13.052173913043479</c:v>
                </c:pt>
                <c:pt idx="16">
                  <c:v>11.626086956521739</c:v>
                </c:pt>
                <c:pt idx="17">
                  <c:v>8.884615384615385</c:v>
                </c:pt>
                <c:pt idx="18">
                  <c:v>9.9923076923076923</c:v>
                </c:pt>
                <c:pt idx="19">
                  <c:v>9.8545454545454554</c:v>
                </c:pt>
                <c:pt idx="20">
                  <c:v>12.883333333333333</c:v>
                </c:pt>
                <c:pt idx="21">
                  <c:v>10.769230769230768</c:v>
                </c:pt>
                <c:pt idx="22">
                  <c:v>8.984</c:v>
                </c:pt>
                <c:pt idx="23">
                  <c:v>7.822222222222222</c:v>
                </c:pt>
                <c:pt idx="24">
                  <c:v>8.52</c:v>
                </c:pt>
                <c:pt idx="25">
                  <c:v>6.7608695652173916</c:v>
                </c:pt>
                <c:pt idx="26">
                  <c:v>8.0416666666666661</c:v>
                </c:pt>
                <c:pt idx="27">
                  <c:v>7.9565217391304346</c:v>
                </c:pt>
                <c:pt idx="28">
                  <c:v>8.3913043478260878</c:v>
                </c:pt>
                <c:pt idx="29">
                  <c:v>7.3999999999999995</c:v>
                </c:pt>
                <c:pt idx="30">
                  <c:v>7.76</c:v>
                </c:pt>
                <c:pt idx="31">
                  <c:v>7.6708333333333334</c:v>
                </c:pt>
                <c:pt idx="32">
                  <c:v>6.4499999999999993</c:v>
                </c:pt>
                <c:pt idx="33">
                  <c:v>6.8913043478260869</c:v>
                </c:pt>
                <c:pt idx="34">
                  <c:v>7.8277777777777784</c:v>
                </c:pt>
                <c:pt idx="35">
                  <c:v>6.0681818181818183</c:v>
                </c:pt>
                <c:pt idx="36">
                  <c:v>7.4363636363636365</c:v>
                </c:pt>
                <c:pt idx="37">
                  <c:v>8.4818181818181824</c:v>
                </c:pt>
                <c:pt idx="38">
                  <c:v>8.3619047619047624</c:v>
                </c:pt>
                <c:pt idx="39">
                  <c:v>9.1315789473684212</c:v>
                </c:pt>
                <c:pt idx="40">
                  <c:v>10.036842105263156</c:v>
                </c:pt>
                <c:pt idx="41">
                  <c:v>12.975</c:v>
                </c:pt>
                <c:pt idx="42">
                  <c:v>16.631578947368421</c:v>
                </c:pt>
                <c:pt idx="43">
                  <c:v>30.421052631578945</c:v>
                </c:pt>
                <c:pt idx="44">
                  <c:v>39.210526315789473</c:v>
                </c:pt>
                <c:pt idx="45">
                  <c:v>34.294117647058826</c:v>
                </c:pt>
                <c:pt idx="46">
                  <c:v>30.38095238095238</c:v>
                </c:pt>
                <c:pt idx="47">
                  <c:v>26.086956521739133</c:v>
                </c:pt>
                <c:pt idx="48">
                  <c:v>22.285714285714285</c:v>
                </c:pt>
                <c:pt idx="49">
                  <c:v>20.1875</c:v>
                </c:pt>
                <c:pt idx="50">
                  <c:v>21.388888888888889</c:v>
                </c:pt>
                <c:pt idx="51">
                  <c:v>22.825000000000003</c:v>
                </c:pt>
                <c:pt idx="52">
                  <c:v>20.94736842105263</c:v>
                </c:pt>
                <c:pt idx="53">
                  <c:v>21.392156862745097</c:v>
                </c:pt>
                <c:pt idx="54">
                  <c:v>23.588235294117649</c:v>
                </c:pt>
                <c:pt idx="55">
                  <c:v>30.261904761904763</c:v>
                </c:pt>
                <c:pt idx="56">
                  <c:v>27.522727272727273</c:v>
                </c:pt>
                <c:pt idx="57">
                  <c:v>29.225000000000001</c:v>
                </c:pt>
                <c:pt idx="58">
                  <c:v>32.549999999999997</c:v>
                </c:pt>
                <c:pt idx="59">
                  <c:v>28.894736842105264</c:v>
                </c:pt>
                <c:pt idx="60">
                  <c:v>29.725000000000001</c:v>
                </c:pt>
                <c:pt idx="61">
                  <c:v>27.588235294117645</c:v>
                </c:pt>
                <c:pt idx="62">
                  <c:v>26.095238095238095</c:v>
                </c:pt>
                <c:pt idx="63">
                  <c:v>18.84090909090909</c:v>
                </c:pt>
                <c:pt idx="64">
                  <c:v>16.289473684210527</c:v>
                </c:pt>
                <c:pt idx="65">
                  <c:v>16.895833333333336</c:v>
                </c:pt>
                <c:pt idx="66">
                  <c:v>18.243478260869566</c:v>
                </c:pt>
                <c:pt idx="67">
                  <c:v>19.716494712558763</c:v>
                </c:pt>
                <c:pt idx="68">
                  <c:v>19.975000000000001</c:v>
                </c:pt>
                <c:pt idx="69">
                  <c:v>18.725000000000001</c:v>
                </c:pt>
                <c:pt idx="70">
                  <c:v>20.029411764705884</c:v>
                </c:pt>
                <c:pt idx="71">
                  <c:v>19.049999999999997</c:v>
                </c:pt>
                <c:pt idx="72">
                  <c:v>19.5</c:v>
                </c:pt>
                <c:pt idx="73">
                  <c:v>22.75</c:v>
                </c:pt>
                <c:pt idx="74">
                  <c:v>40.764705882352942</c:v>
                </c:pt>
                <c:pt idx="75">
                  <c:v>39.722222222222221</c:v>
                </c:pt>
                <c:pt idx="76">
                  <c:v>38.083333333333329</c:v>
                </c:pt>
                <c:pt idx="77">
                  <c:v>34.75</c:v>
                </c:pt>
                <c:pt idx="78">
                  <c:v>41.375</c:v>
                </c:pt>
              </c:numCache>
            </c:numRef>
          </c:val>
          <c:smooth val="0"/>
        </c:ser>
        <c:dLbls>
          <c:showLegendKey val="0"/>
          <c:showVal val="0"/>
          <c:showCatName val="0"/>
          <c:showSerName val="0"/>
          <c:showPercent val="0"/>
          <c:showBubbleSize val="0"/>
        </c:dLbls>
        <c:marker val="1"/>
        <c:smooth val="0"/>
        <c:axId val="60836864"/>
        <c:axId val="60838656"/>
      </c:lineChart>
      <c:lineChart>
        <c:grouping val="standard"/>
        <c:varyColors val="0"/>
        <c:ser>
          <c:idx val="0"/>
          <c:order val="0"/>
          <c:tx>
            <c:strRef>
              <c:f>Data!$A$1</c:f>
              <c:strCache>
                <c:ptCount val="1"/>
                <c:pt idx="0">
                  <c:v>Expected GDP growth (left-hand scale)</c:v>
                </c:pt>
              </c:strCache>
            </c:strRef>
          </c:tx>
          <c:spPr>
            <a:ln w="22225">
              <a:solidFill>
                <a:srgbClr val="165688"/>
              </a:solidFill>
            </a:ln>
          </c:spPr>
          <c:marker>
            <c:symbol val="none"/>
          </c:marker>
          <c:cat>
            <c:numRef>
              <c:f>Data!$A$2:$A$80</c:f>
              <c:numCache>
                <c:formatCode>m/d/yyyy</c:formatCode>
                <c:ptCount val="79"/>
                <c:pt idx="0">
                  <c:v>35827</c:v>
                </c:pt>
                <c:pt idx="1">
                  <c:v>35916</c:v>
                </c:pt>
                <c:pt idx="2">
                  <c:v>36008</c:v>
                </c:pt>
                <c:pt idx="3">
                  <c:v>36100</c:v>
                </c:pt>
                <c:pt idx="4">
                  <c:v>36192</c:v>
                </c:pt>
                <c:pt idx="5">
                  <c:v>36281</c:v>
                </c:pt>
                <c:pt idx="6">
                  <c:v>36373</c:v>
                </c:pt>
                <c:pt idx="7">
                  <c:v>36465</c:v>
                </c:pt>
                <c:pt idx="8">
                  <c:v>36557</c:v>
                </c:pt>
                <c:pt idx="9">
                  <c:v>36647</c:v>
                </c:pt>
                <c:pt idx="10">
                  <c:v>36739</c:v>
                </c:pt>
                <c:pt idx="11">
                  <c:v>36831</c:v>
                </c:pt>
                <c:pt idx="12">
                  <c:v>36923</c:v>
                </c:pt>
                <c:pt idx="13">
                  <c:v>37012</c:v>
                </c:pt>
                <c:pt idx="14">
                  <c:v>37104</c:v>
                </c:pt>
                <c:pt idx="15">
                  <c:v>37196</c:v>
                </c:pt>
                <c:pt idx="16">
                  <c:v>37288</c:v>
                </c:pt>
                <c:pt idx="17">
                  <c:v>37377</c:v>
                </c:pt>
                <c:pt idx="18">
                  <c:v>37469</c:v>
                </c:pt>
                <c:pt idx="19">
                  <c:v>37561</c:v>
                </c:pt>
                <c:pt idx="20">
                  <c:v>37653</c:v>
                </c:pt>
                <c:pt idx="21">
                  <c:v>37742</c:v>
                </c:pt>
                <c:pt idx="22">
                  <c:v>37834</c:v>
                </c:pt>
                <c:pt idx="23">
                  <c:v>37926</c:v>
                </c:pt>
                <c:pt idx="24">
                  <c:v>38018</c:v>
                </c:pt>
                <c:pt idx="25">
                  <c:v>38108</c:v>
                </c:pt>
                <c:pt idx="26">
                  <c:v>38200</c:v>
                </c:pt>
                <c:pt idx="27">
                  <c:v>38292</c:v>
                </c:pt>
                <c:pt idx="28">
                  <c:v>38384</c:v>
                </c:pt>
                <c:pt idx="29">
                  <c:v>38473</c:v>
                </c:pt>
                <c:pt idx="30">
                  <c:v>38565</c:v>
                </c:pt>
                <c:pt idx="31">
                  <c:v>38657</c:v>
                </c:pt>
                <c:pt idx="32">
                  <c:v>38749</c:v>
                </c:pt>
                <c:pt idx="33">
                  <c:v>38838</c:v>
                </c:pt>
                <c:pt idx="34">
                  <c:v>38930</c:v>
                </c:pt>
                <c:pt idx="35">
                  <c:v>39022</c:v>
                </c:pt>
                <c:pt idx="36">
                  <c:v>39114</c:v>
                </c:pt>
                <c:pt idx="37">
                  <c:v>39203</c:v>
                </c:pt>
                <c:pt idx="38">
                  <c:v>39295</c:v>
                </c:pt>
                <c:pt idx="39">
                  <c:v>39387</c:v>
                </c:pt>
                <c:pt idx="40">
                  <c:v>39479</c:v>
                </c:pt>
                <c:pt idx="41">
                  <c:v>39569</c:v>
                </c:pt>
                <c:pt idx="42">
                  <c:v>39661</c:v>
                </c:pt>
                <c:pt idx="43">
                  <c:v>39753</c:v>
                </c:pt>
                <c:pt idx="44">
                  <c:v>39845</c:v>
                </c:pt>
                <c:pt idx="45">
                  <c:v>39934</c:v>
                </c:pt>
                <c:pt idx="46">
                  <c:v>40026</c:v>
                </c:pt>
                <c:pt idx="47">
                  <c:v>40118</c:v>
                </c:pt>
                <c:pt idx="48">
                  <c:v>40210</c:v>
                </c:pt>
                <c:pt idx="49">
                  <c:v>40299</c:v>
                </c:pt>
                <c:pt idx="50">
                  <c:v>40391</c:v>
                </c:pt>
                <c:pt idx="51">
                  <c:v>40483</c:v>
                </c:pt>
                <c:pt idx="52">
                  <c:v>40575</c:v>
                </c:pt>
                <c:pt idx="53">
                  <c:v>40664</c:v>
                </c:pt>
                <c:pt idx="54">
                  <c:v>40756</c:v>
                </c:pt>
                <c:pt idx="55">
                  <c:v>40848</c:v>
                </c:pt>
                <c:pt idx="56">
                  <c:v>40940</c:v>
                </c:pt>
                <c:pt idx="57">
                  <c:v>41030</c:v>
                </c:pt>
                <c:pt idx="58">
                  <c:v>41122</c:v>
                </c:pt>
                <c:pt idx="59">
                  <c:v>41214</c:v>
                </c:pt>
                <c:pt idx="60">
                  <c:v>41306</c:v>
                </c:pt>
                <c:pt idx="61">
                  <c:v>41395</c:v>
                </c:pt>
                <c:pt idx="62">
                  <c:v>41487</c:v>
                </c:pt>
                <c:pt idx="63">
                  <c:v>41579</c:v>
                </c:pt>
                <c:pt idx="64">
                  <c:v>41671</c:v>
                </c:pt>
                <c:pt idx="65">
                  <c:v>41760</c:v>
                </c:pt>
                <c:pt idx="66">
                  <c:v>41852</c:v>
                </c:pt>
                <c:pt idx="67">
                  <c:v>41944</c:v>
                </c:pt>
                <c:pt idx="68">
                  <c:v>42036</c:v>
                </c:pt>
                <c:pt idx="69">
                  <c:v>42125</c:v>
                </c:pt>
                <c:pt idx="70">
                  <c:v>42217</c:v>
                </c:pt>
                <c:pt idx="71">
                  <c:v>42309</c:v>
                </c:pt>
                <c:pt idx="72">
                  <c:v>42401</c:v>
                </c:pt>
                <c:pt idx="73">
                  <c:v>42491</c:v>
                </c:pt>
                <c:pt idx="74">
                  <c:v>42583</c:v>
                </c:pt>
                <c:pt idx="75">
                  <c:v>42675</c:v>
                </c:pt>
                <c:pt idx="76">
                  <c:v>42767</c:v>
                </c:pt>
                <c:pt idx="77">
                  <c:v>42856</c:v>
                </c:pt>
                <c:pt idx="78">
                  <c:v>42948</c:v>
                </c:pt>
              </c:numCache>
            </c:numRef>
          </c:cat>
          <c:val>
            <c:numRef>
              <c:f>Data!$B$2:$B$80</c:f>
              <c:numCache>
                <c:formatCode>0.00</c:formatCode>
                <c:ptCount val="79"/>
                <c:pt idx="0">
                  <c:v>1.9706216216216215</c:v>
                </c:pt>
                <c:pt idx="1">
                  <c:v>1.7862121212121211</c:v>
                </c:pt>
                <c:pt idx="2">
                  <c:v>1.4949062500000003</c:v>
                </c:pt>
                <c:pt idx="3">
                  <c:v>0.8024444444444444</c:v>
                </c:pt>
                <c:pt idx="4">
                  <c:v>1.9842857142857142</c:v>
                </c:pt>
                <c:pt idx="5">
                  <c:v>2.1492592592592588</c:v>
                </c:pt>
                <c:pt idx="6">
                  <c:v>2.4519230769230775</c:v>
                </c:pt>
                <c:pt idx="7">
                  <c:v>2.5292592592592591</c:v>
                </c:pt>
                <c:pt idx="8">
                  <c:v>2.2911111111111104</c:v>
                </c:pt>
                <c:pt idx="9">
                  <c:v>2.3167241379310344</c:v>
                </c:pt>
                <c:pt idx="10">
                  <c:v>2.2218965517241376</c:v>
                </c:pt>
                <c:pt idx="11">
                  <c:v>2.3765714285714292</c:v>
                </c:pt>
                <c:pt idx="12">
                  <c:v>2.2622777777777778</c:v>
                </c:pt>
                <c:pt idx="13">
                  <c:v>2.3764230769230767</c:v>
                </c:pt>
                <c:pt idx="14">
                  <c:v>2.3791136363636363</c:v>
                </c:pt>
                <c:pt idx="15">
                  <c:v>2.1426956521739129</c:v>
                </c:pt>
                <c:pt idx="16">
                  <c:v>2.3215217391304348</c:v>
                </c:pt>
                <c:pt idx="17">
                  <c:v>2.4446153846153846</c:v>
                </c:pt>
                <c:pt idx="18">
                  <c:v>2.4091153846153848</c:v>
                </c:pt>
                <c:pt idx="19">
                  <c:v>2.3139090909090911</c:v>
                </c:pt>
                <c:pt idx="20">
                  <c:v>2.238833333333333</c:v>
                </c:pt>
                <c:pt idx="21">
                  <c:v>2.25</c:v>
                </c:pt>
                <c:pt idx="22">
                  <c:v>2.3712</c:v>
                </c:pt>
                <c:pt idx="23">
                  <c:v>2.3621851851851852</c:v>
                </c:pt>
                <c:pt idx="24">
                  <c:v>2.3603999999999998</c:v>
                </c:pt>
                <c:pt idx="25">
                  <c:v>2.4145652173913046</c:v>
                </c:pt>
                <c:pt idx="26">
                  <c:v>2.3666666666666667</c:v>
                </c:pt>
                <c:pt idx="27">
                  <c:v>2.3295652173913042</c:v>
                </c:pt>
                <c:pt idx="28">
                  <c:v>2.2926086956521736</c:v>
                </c:pt>
                <c:pt idx="29">
                  <c:v>2.2426249999999999</c:v>
                </c:pt>
                <c:pt idx="30">
                  <c:v>2.1796000000000002</c:v>
                </c:pt>
                <c:pt idx="31">
                  <c:v>2.1507499999999999</c:v>
                </c:pt>
                <c:pt idx="32">
                  <c:v>2.2832884615384614</c:v>
                </c:pt>
                <c:pt idx="33">
                  <c:v>2.283260869565217</c:v>
                </c:pt>
                <c:pt idx="34">
                  <c:v>2.2703888888888888</c:v>
                </c:pt>
                <c:pt idx="35">
                  <c:v>2.343</c:v>
                </c:pt>
                <c:pt idx="36">
                  <c:v>2.3183181818181815</c:v>
                </c:pt>
                <c:pt idx="37">
                  <c:v>2.3215000000000003</c:v>
                </c:pt>
                <c:pt idx="38">
                  <c:v>2.2744285714285715</c:v>
                </c:pt>
                <c:pt idx="39">
                  <c:v>2.2097894736842103</c:v>
                </c:pt>
                <c:pt idx="40">
                  <c:v>2.2380526315789475</c:v>
                </c:pt>
                <c:pt idx="41">
                  <c:v>2.1448</c:v>
                </c:pt>
                <c:pt idx="42">
                  <c:v>2.0048947368421053</c:v>
                </c:pt>
                <c:pt idx="43">
                  <c:v>1.6231578947368421</c:v>
                </c:pt>
                <c:pt idx="44">
                  <c:v>1.3189473684210526</c:v>
                </c:pt>
                <c:pt idx="45">
                  <c:v>1.4694117647058824</c:v>
                </c:pt>
                <c:pt idx="46">
                  <c:v>1.5466666666666669</c:v>
                </c:pt>
                <c:pt idx="47">
                  <c:v>1.7821739130434782</c:v>
                </c:pt>
                <c:pt idx="48">
                  <c:v>1.8916666666666666</c:v>
                </c:pt>
                <c:pt idx="49">
                  <c:v>2.0131250000000001</c:v>
                </c:pt>
                <c:pt idx="50">
                  <c:v>1.9172222222222224</c:v>
                </c:pt>
                <c:pt idx="51">
                  <c:v>1.8392500000000001</c:v>
                </c:pt>
                <c:pt idx="52">
                  <c:v>1.9492105263157895</c:v>
                </c:pt>
                <c:pt idx="53">
                  <c:v>1.9833921568627451</c:v>
                </c:pt>
                <c:pt idx="54">
                  <c:v>1.7814705882352939</c:v>
                </c:pt>
                <c:pt idx="55">
                  <c:v>1.5328571428571427</c:v>
                </c:pt>
                <c:pt idx="56">
                  <c:v>1.6472727272727272</c:v>
                </c:pt>
                <c:pt idx="57">
                  <c:v>1.6497500000000003</c:v>
                </c:pt>
                <c:pt idx="58">
                  <c:v>1.5442500000000001</c:v>
                </c:pt>
                <c:pt idx="59">
                  <c:v>1.5628947368421051</c:v>
                </c:pt>
                <c:pt idx="60">
                  <c:v>1.5390000000000001</c:v>
                </c:pt>
                <c:pt idx="61">
                  <c:v>1.6141176470588237</c:v>
                </c:pt>
                <c:pt idx="62">
                  <c:v>1.6604761904761904</c:v>
                </c:pt>
                <c:pt idx="63">
                  <c:v>1.9981818181818181</c:v>
                </c:pt>
                <c:pt idx="64">
                  <c:v>2.1523684210526319</c:v>
                </c:pt>
                <c:pt idx="65">
                  <c:v>2.1177083333333333</c:v>
                </c:pt>
                <c:pt idx="66">
                  <c:v>2.0333478260869566</c:v>
                </c:pt>
                <c:pt idx="67">
                  <c:v>1.9817681100891102</c:v>
                </c:pt>
                <c:pt idx="68">
                  <c:v>1.9822499999999998</c:v>
                </c:pt>
                <c:pt idx="69">
                  <c:v>1.9665000000000001</c:v>
                </c:pt>
                <c:pt idx="70">
                  <c:v>1.996764705882353</c:v>
                </c:pt>
                <c:pt idx="71">
                  <c:v>1.9654999999999998</c:v>
                </c:pt>
                <c:pt idx="72">
                  <c:v>1.9120588235294116</c:v>
                </c:pt>
                <c:pt idx="73">
                  <c:v>1.827</c:v>
                </c:pt>
                <c:pt idx="74">
                  <c:v>1.2541176470588238</c:v>
                </c:pt>
                <c:pt idx="75">
                  <c:v>1.2722222222222221</c:v>
                </c:pt>
                <c:pt idx="76">
                  <c:v>1.3778349673202612</c:v>
                </c:pt>
                <c:pt idx="77">
                  <c:v>1.4737499999999999</c:v>
                </c:pt>
                <c:pt idx="78">
                  <c:v>1.1909375</c:v>
                </c:pt>
              </c:numCache>
            </c:numRef>
          </c:val>
          <c:smooth val="0"/>
        </c:ser>
        <c:dLbls>
          <c:showLegendKey val="0"/>
          <c:showVal val="0"/>
          <c:showCatName val="0"/>
          <c:showSerName val="0"/>
          <c:showPercent val="0"/>
          <c:showBubbleSize val="0"/>
        </c:dLbls>
        <c:marker val="1"/>
        <c:smooth val="0"/>
        <c:axId val="60846080"/>
        <c:axId val="60840192"/>
      </c:lineChart>
      <c:dateAx>
        <c:axId val="60836864"/>
        <c:scaling>
          <c:orientation val="minMax"/>
          <c:min val="36526"/>
        </c:scaling>
        <c:delete val="0"/>
        <c:axPos val="b"/>
        <c:numFmt formatCode="yy" sourceLinked="0"/>
        <c:majorTickMark val="none"/>
        <c:minorTickMark val="none"/>
        <c:tickLblPos val="nextTo"/>
        <c:spPr>
          <a:ln>
            <a:solidFill>
              <a:schemeClr val="bg1">
                <a:lumMod val="75000"/>
              </a:schemeClr>
            </a:solidFill>
          </a:ln>
        </c:spPr>
        <c:crossAx val="60838656"/>
        <c:crosses val="autoZero"/>
        <c:auto val="1"/>
        <c:lblOffset val="100"/>
        <c:baseTimeUnit val="months"/>
        <c:majorUnit val="4"/>
        <c:majorTimeUnit val="years"/>
      </c:dateAx>
      <c:valAx>
        <c:axId val="60838656"/>
        <c:scaling>
          <c:orientation val="minMax"/>
        </c:scaling>
        <c:delete val="0"/>
        <c:axPos val="r"/>
        <c:numFmt formatCode="0" sourceLinked="0"/>
        <c:majorTickMark val="none"/>
        <c:minorTickMark val="none"/>
        <c:tickLblPos val="nextTo"/>
        <c:spPr>
          <a:ln>
            <a:solidFill>
              <a:schemeClr val="bg1">
                <a:lumMod val="75000"/>
              </a:schemeClr>
            </a:solidFill>
          </a:ln>
        </c:spPr>
        <c:crossAx val="60836864"/>
        <c:crosses val="max"/>
        <c:crossBetween val="between"/>
      </c:valAx>
      <c:valAx>
        <c:axId val="60840192"/>
        <c:scaling>
          <c:orientation val="minMax"/>
        </c:scaling>
        <c:delete val="0"/>
        <c:axPos val="l"/>
        <c:numFmt formatCode="0.0" sourceLinked="0"/>
        <c:majorTickMark val="none"/>
        <c:minorTickMark val="none"/>
        <c:tickLblPos val="nextTo"/>
        <c:spPr>
          <a:ln>
            <a:solidFill>
              <a:schemeClr val="bg1">
                <a:lumMod val="75000"/>
              </a:schemeClr>
            </a:solidFill>
          </a:ln>
        </c:spPr>
        <c:crossAx val="60846080"/>
        <c:crosses val="autoZero"/>
        <c:crossBetween val="between"/>
      </c:valAx>
      <c:dateAx>
        <c:axId val="60846080"/>
        <c:scaling>
          <c:orientation val="minMax"/>
        </c:scaling>
        <c:delete val="1"/>
        <c:axPos val="b"/>
        <c:numFmt formatCode="m/d/yyyy" sourceLinked="1"/>
        <c:majorTickMark val="out"/>
        <c:minorTickMark val="none"/>
        <c:tickLblPos val="nextTo"/>
        <c:crossAx val="60840192"/>
        <c:crosses val="autoZero"/>
        <c:auto val="1"/>
        <c:lblOffset val="100"/>
        <c:baseTimeUnit val="months"/>
      </c:dateAx>
    </c:plotArea>
    <c:legend>
      <c:legendPos val="t"/>
      <c:layout>
        <c:manualLayout>
          <c:xMode val="edge"/>
          <c:yMode val="edge"/>
          <c:x val="0.13242558506568289"/>
          <c:y val="9.8823158326193511E-2"/>
          <c:w val="0.73349879730388745"/>
          <c:h val="0.12127507016912956"/>
        </c:manualLayout>
      </c:layout>
      <c:overlay val="0"/>
      <c:txPr>
        <a:bodyPr/>
        <a:lstStyle/>
        <a:p>
          <a:pPr>
            <a:defRPr sz="1000"/>
          </a:pPr>
          <a:endParaRPr lang="en-US"/>
        </a:p>
      </c:txPr>
    </c:legend>
    <c:plotVisOnly val="1"/>
    <c:dispBlanksAs val="gap"/>
    <c:showDLblsOverMax val="0"/>
  </c:chart>
  <c:spPr>
    <a:ln w="9525">
      <a:noFill/>
    </a:ln>
  </c:spPr>
  <c:txPr>
    <a:bodyPr/>
    <a:lstStyle/>
    <a:p>
      <a:pPr>
        <a:defRPr sz="1200" b="1">
          <a:solidFill>
            <a:schemeClr val="bg1">
              <a:lumMod val="50000"/>
            </a:schemeClr>
          </a:solidFill>
          <a:latin typeface="+mn-lt"/>
          <a:cs typeface="Arial" panose="020B0604020202020204" pitchFamily="34" charset="0"/>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824681927061429E-2"/>
          <c:y val="0.10286861293424578"/>
          <c:w val="0.85071842684288068"/>
          <c:h val="0.80838644023489648"/>
        </c:manualLayout>
      </c:layout>
      <c:lineChart>
        <c:grouping val="standard"/>
        <c:varyColors val="0"/>
        <c:ser>
          <c:idx val="5"/>
          <c:order val="0"/>
          <c:tx>
            <c:strRef>
              <c:f>'TIME SERIES'!$H$4192</c:f>
              <c:strCache>
                <c:ptCount val="1"/>
                <c:pt idx="0">
                  <c:v>FTSE all share</c:v>
                </c:pt>
              </c:strCache>
            </c:strRef>
          </c:tx>
          <c:spPr>
            <a:ln w="22225">
              <a:solidFill>
                <a:srgbClr val="165788"/>
              </a:solidFill>
            </a:ln>
          </c:spPr>
          <c:marker>
            <c:symbol val="none"/>
          </c:marker>
          <c:cat>
            <c:numRef>
              <c:f>'TIME SERIES'!$B$4193:$B$4725</c:f>
              <c:numCache>
                <c:formatCode>d\-mmm\-yy</c:formatCode>
                <c:ptCount val="533"/>
                <c:pt idx="0">
                  <c:v>42370</c:v>
                </c:pt>
                <c:pt idx="1">
                  <c:v>42373</c:v>
                </c:pt>
                <c:pt idx="2">
                  <c:v>42374</c:v>
                </c:pt>
                <c:pt idx="3">
                  <c:v>42375</c:v>
                </c:pt>
                <c:pt idx="4">
                  <c:v>42376</c:v>
                </c:pt>
                <c:pt idx="5">
                  <c:v>42377</c:v>
                </c:pt>
                <c:pt idx="6">
                  <c:v>42380</c:v>
                </c:pt>
                <c:pt idx="7">
                  <c:v>42381</c:v>
                </c:pt>
                <c:pt idx="8">
                  <c:v>42382</c:v>
                </c:pt>
                <c:pt idx="9">
                  <c:v>42383</c:v>
                </c:pt>
                <c:pt idx="10">
                  <c:v>42384</c:v>
                </c:pt>
                <c:pt idx="11">
                  <c:v>42387</c:v>
                </c:pt>
                <c:pt idx="12">
                  <c:v>42388</c:v>
                </c:pt>
                <c:pt idx="13">
                  <c:v>42389</c:v>
                </c:pt>
                <c:pt idx="14">
                  <c:v>42390</c:v>
                </c:pt>
                <c:pt idx="15">
                  <c:v>42391</c:v>
                </c:pt>
                <c:pt idx="16">
                  <c:v>42394</c:v>
                </c:pt>
                <c:pt idx="17">
                  <c:v>42395</c:v>
                </c:pt>
                <c:pt idx="18">
                  <c:v>42396</c:v>
                </c:pt>
                <c:pt idx="19">
                  <c:v>42397</c:v>
                </c:pt>
                <c:pt idx="20">
                  <c:v>42398</c:v>
                </c:pt>
                <c:pt idx="21">
                  <c:v>42401</c:v>
                </c:pt>
                <c:pt idx="22">
                  <c:v>42402</c:v>
                </c:pt>
                <c:pt idx="23">
                  <c:v>42403</c:v>
                </c:pt>
                <c:pt idx="24">
                  <c:v>42404</c:v>
                </c:pt>
                <c:pt idx="25">
                  <c:v>42405</c:v>
                </c:pt>
                <c:pt idx="26">
                  <c:v>42408</c:v>
                </c:pt>
                <c:pt idx="27">
                  <c:v>42409</c:v>
                </c:pt>
                <c:pt idx="28">
                  <c:v>42410</c:v>
                </c:pt>
                <c:pt idx="29">
                  <c:v>42411</c:v>
                </c:pt>
                <c:pt idx="30">
                  <c:v>42412</c:v>
                </c:pt>
                <c:pt idx="31">
                  <c:v>42415</c:v>
                </c:pt>
                <c:pt idx="32">
                  <c:v>42416</c:v>
                </c:pt>
                <c:pt idx="33">
                  <c:v>42417</c:v>
                </c:pt>
                <c:pt idx="34">
                  <c:v>42418</c:v>
                </c:pt>
                <c:pt idx="35">
                  <c:v>42419</c:v>
                </c:pt>
                <c:pt idx="36">
                  <c:v>42422</c:v>
                </c:pt>
                <c:pt idx="37">
                  <c:v>42423</c:v>
                </c:pt>
                <c:pt idx="38">
                  <c:v>42424</c:v>
                </c:pt>
                <c:pt idx="39">
                  <c:v>42425</c:v>
                </c:pt>
                <c:pt idx="40">
                  <c:v>42426</c:v>
                </c:pt>
                <c:pt idx="41">
                  <c:v>42429</c:v>
                </c:pt>
                <c:pt idx="42">
                  <c:v>42430</c:v>
                </c:pt>
                <c:pt idx="43">
                  <c:v>42431</c:v>
                </c:pt>
                <c:pt idx="44">
                  <c:v>42432</c:v>
                </c:pt>
                <c:pt idx="45">
                  <c:v>42433</c:v>
                </c:pt>
                <c:pt idx="46">
                  <c:v>42436</c:v>
                </c:pt>
                <c:pt idx="47">
                  <c:v>42437</c:v>
                </c:pt>
                <c:pt idx="48">
                  <c:v>42438</c:v>
                </c:pt>
                <c:pt idx="49">
                  <c:v>42439</c:v>
                </c:pt>
                <c:pt idx="50">
                  <c:v>42440</c:v>
                </c:pt>
                <c:pt idx="51">
                  <c:v>42443</c:v>
                </c:pt>
                <c:pt idx="52">
                  <c:v>42444</c:v>
                </c:pt>
                <c:pt idx="53">
                  <c:v>42445</c:v>
                </c:pt>
                <c:pt idx="54">
                  <c:v>42446</c:v>
                </c:pt>
                <c:pt idx="55">
                  <c:v>42447</c:v>
                </c:pt>
                <c:pt idx="56">
                  <c:v>42450</c:v>
                </c:pt>
                <c:pt idx="57">
                  <c:v>42451</c:v>
                </c:pt>
                <c:pt idx="58">
                  <c:v>42452</c:v>
                </c:pt>
                <c:pt idx="59">
                  <c:v>42453</c:v>
                </c:pt>
                <c:pt idx="60">
                  <c:v>42454</c:v>
                </c:pt>
                <c:pt idx="61">
                  <c:v>42457</c:v>
                </c:pt>
                <c:pt idx="62">
                  <c:v>42458</c:v>
                </c:pt>
                <c:pt idx="63">
                  <c:v>42459</c:v>
                </c:pt>
                <c:pt idx="64">
                  <c:v>42460</c:v>
                </c:pt>
                <c:pt idx="65">
                  <c:v>42461</c:v>
                </c:pt>
                <c:pt idx="66">
                  <c:v>42464</c:v>
                </c:pt>
                <c:pt idx="67">
                  <c:v>42465</c:v>
                </c:pt>
                <c:pt idx="68">
                  <c:v>42466</c:v>
                </c:pt>
                <c:pt idx="69">
                  <c:v>42467</c:v>
                </c:pt>
                <c:pt idx="70">
                  <c:v>42468</c:v>
                </c:pt>
                <c:pt idx="71">
                  <c:v>42471</c:v>
                </c:pt>
                <c:pt idx="72">
                  <c:v>42472</c:v>
                </c:pt>
                <c:pt idx="73">
                  <c:v>42473</c:v>
                </c:pt>
                <c:pt idx="74">
                  <c:v>42474</c:v>
                </c:pt>
                <c:pt idx="75">
                  <c:v>42475</c:v>
                </c:pt>
                <c:pt idx="76">
                  <c:v>42478</c:v>
                </c:pt>
                <c:pt idx="77">
                  <c:v>42479</c:v>
                </c:pt>
                <c:pt idx="78">
                  <c:v>42480</c:v>
                </c:pt>
                <c:pt idx="79">
                  <c:v>42481</c:v>
                </c:pt>
                <c:pt idx="80">
                  <c:v>42482</c:v>
                </c:pt>
                <c:pt idx="81">
                  <c:v>42485</c:v>
                </c:pt>
                <c:pt idx="82">
                  <c:v>42486</c:v>
                </c:pt>
                <c:pt idx="83">
                  <c:v>42487</c:v>
                </c:pt>
                <c:pt idx="84">
                  <c:v>42488</c:v>
                </c:pt>
                <c:pt idx="85">
                  <c:v>42489</c:v>
                </c:pt>
                <c:pt idx="86">
                  <c:v>42492</c:v>
                </c:pt>
                <c:pt idx="87">
                  <c:v>42493</c:v>
                </c:pt>
                <c:pt idx="88">
                  <c:v>42494</c:v>
                </c:pt>
                <c:pt idx="89">
                  <c:v>42495</c:v>
                </c:pt>
                <c:pt idx="90">
                  <c:v>42496</c:v>
                </c:pt>
                <c:pt idx="91">
                  <c:v>42499</c:v>
                </c:pt>
                <c:pt idx="92">
                  <c:v>42500</c:v>
                </c:pt>
                <c:pt idx="93">
                  <c:v>42501</c:v>
                </c:pt>
                <c:pt idx="94">
                  <c:v>42502</c:v>
                </c:pt>
                <c:pt idx="95">
                  <c:v>42503</c:v>
                </c:pt>
                <c:pt idx="96">
                  <c:v>42506</c:v>
                </c:pt>
                <c:pt idx="97">
                  <c:v>42507</c:v>
                </c:pt>
                <c:pt idx="98">
                  <c:v>42508</c:v>
                </c:pt>
                <c:pt idx="99">
                  <c:v>42509</c:v>
                </c:pt>
                <c:pt idx="100">
                  <c:v>42510</c:v>
                </c:pt>
                <c:pt idx="101">
                  <c:v>42513</c:v>
                </c:pt>
                <c:pt idx="102">
                  <c:v>42514</c:v>
                </c:pt>
                <c:pt idx="103">
                  <c:v>42515</c:v>
                </c:pt>
                <c:pt idx="104">
                  <c:v>42516</c:v>
                </c:pt>
                <c:pt idx="105">
                  <c:v>42517</c:v>
                </c:pt>
                <c:pt idx="106">
                  <c:v>42520</c:v>
                </c:pt>
                <c:pt idx="107">
                  <c:v>42521</c:v>
                </c:pt>
                <c:pt idx="108">
                  <c:v>42522</c:v>
                </c:pt>
                <c:pt idx="109">
                  <c:v>42523</c:v>
                </c:pt>
                <c:pt idx="110">
                  <c:v>42524</c:v>
                </c:pt>
                <c:pt idx="111">
                  <c:v>42527</c:v>
                </c:pt>
                <c:pt idx="112">
                  <c:v>42528</c:v>
                </c:pt>
                <c:pt idx="113">
                  <c:v>42529</c:v>
                </c:pt>
                <c:pt idx="114">
                  <c:v>42530</c:v>
                </c:pt>
                <c:pt idx="115">
                  <c:v>42531</c:v>
                </c:pt>
                <c:pt idx="116">
                  <c:v>42534</c:v>
                </c:pt>
                <c:pt idx="117">
                  <c:v>42535</c:v>
                </c:pt>
                <c:pt idx="118">
                  <c:v>42536</c:v>
                </c:pt>
                <c:pt idx="119">
                  <c:v>42537</c:v>
                </c:pt>
                <c:pt idx="120">
                  <c:v>42538</c:v>
                </c:pt>
                <c:pt idx="121">
                  <c:v>42541</c:v>
                </c:pt>
                <c:pt idx="122">
                  <c:v>42542</c:v>
                </c:pt>
                <c:pt idx="123">
                  <c:v>42543</c:v>
                </c:pt>
                <c:pt idx="124">
                  <c:v>42544</c:v>
                </c:pt>
                <c:pt idx="125">
                  <c:v>42545</c:v>
                </c:pt>
                <c:pt idx="126">
                  <c:v>42548</c:v>
                </c:pt>
                <c:pt idx="127">
                  <c:v>42549</c:v>
                </c:pt>
                <c:pt idx="128">
                  <c:v>42550</c:v>
                </c:pt>
                <c:pt idx="129">
                  <c:v>42551</c:v>
                </c:pt>
                <c:pt idx="130">
                  <c:v>42552</c:v>
                </c:pt>
                <c:pt idx="131">
                  <c:v>42555</c:v>
                </c:pt>
                <c:pt idx="132">
                  <c:v>42556</c:v>
                </c:pt>
                <c:pt idx="133">
                  <c:v>42557</c:v>
                </c:pt>
                <c:pt idx="134">
                  <c:v>42558</c:v>
                </c:pt>
                <c:pt idx="135">
                  <c:v>42559</c:v>
                </c:pt>
                <c:pt idx="136">
                  <c:v>42562</c:v>
                </c:pt>
                <c:pt idx="137">
                  <c:v>42563</c:v>
                </c:pt>
                <c:pt idx="138">
                  <c:v>42564</c:v>
                </c:pt>
                <c:pt idx="139">
                  <c:v>42565</c:v>
                </c:pt>
                <c:pt idx="140">
                  <c:v>42566</c:v>
                </c:pt>
                <c:pt idx="141">
                  <c:v>42569</c:v>
                </c:pt>
                <c:pt idx="142">
                  <c:v>42570</c:v>
                </c:pt>
                <c:pt idx="143">
                  <c:v>42571</c:v>
                </c:pt>
                <c:pt idx="144">
                  <c:v>42572</c:v>
                </c:pt>
                <c:pt idx="145">
                  <c:v>42573</c:v>
                </c:pt>
                <c:pt idx="146">
                  <c:v>42576</c:v>
                </c:pt>
                <c:pt idx="147">
                  <c:v>42577</c:v>
                </c:pt>
                <c:pt idx="148">
                  <c:v>42578</c:v>
                </c:pt>
                <c:pt idx="149">
                  <c:v>42579</c:v>
                </c:pt>
                <c:pt idx="150">
                  <c:v>42580</c:v>
                </c:pt>
                <c:pt idx="151">
                  <c:v>42583</c:v>
                </c:pt>
                <c:pt idx="152">
                  <c:v>42584</c:v>
                </c:pt>
                <c:pt idx="153">
                  <c:v>42585</c:v>
                </c:pt>
                <c:pt idx="154">
                  <c:v>42586</c:v>
                </c:pt>
                <c:pt idx="155">
                  <c:v>42587</c:v>
                </c:pt>
                <c:pt idx="156">
                  <c:v>42590</c:v>
                </c:pt>
                <c:pt idx="157">
                  <c:v>42591</c:v>
                </c:pt>
                <c:pt idx="158">
                  <c:v>42592</c:v>
                </c:pt>
                <c:pt idx="159">
                  <c:v>42593</c:v>
                </c:pt>
                <c:pt idx="160">
                  <c:v>42594</c:v>
                </c:pt>
                <c:pt idx="161">
                  <c:v>42597</c:v>
                </c:pt>
                <c:pt idx="162">
                  <c:v>42598</c:v>
                </c:pt>
                <c:pt idx="163">
                  <c:v>42599</c:v>
                </c:pt>
                <c:pt idx="164">
                  <c:v>42600</c:v>
                </c:pt>
                <c:pt idx="165">
                  <c:v>42601</c:v>
                </c:pt>
                <c:pt idx="166">
                  <c:v>42604</c:v>
                </c:pt>
                <c:pt idx="167">
                  <c:v>42605</c:v>
                </c:pt>
                <c:pt idx="168">
                  <c:v>42606</c:v>
                </c:pt>
                <c:pt idx="169">
                  <c:v>42607</c:v>
                </c:pt>
                <c:pt idx="170">
                  <c:v>42608</c:v>
                </c:pt>
                <c:pt idx="171">
                  <c:v>42611</c:v>
                </c:pt>
                <c:pt idx="172">
                  <c:v>42612</c:v>
                </c:pt>
                <c:pt idx="173">
                  <c:v>42613</c:v>
                </c:pt>
                <c:pt idx="174">
                  <c:v>42614</c:v>
                </c:pt>
                <c:pt idx="175">
                  <c:v>42615</c:v>
                </c:pt>
                <c:pt idx="176">
                  <c:v>42618</c:v>
                </c:pt>
                <c:pt idx="177">
                  <c:v>42619</c:v>
                </c:pt>
                <c:pt idx="178">
                  <c:v>42620</c:v>
                </c:pt>
                <c:pt idx="179">
                  <c:v>42621</c:v>
                </c:pt>
                <c:pt idx="180">
                  <c:v>42622</c:v>
                </c:pt>
                <c:pt idx="181">
                  <c:v>42625</c:v>
                </c:pt>
                <c:pt idx="182">
                  <c:v>42626</c:v>
                </c:pt>
                <c:pt idx="183">
                  <c:v>42627</c:v>
                </c:pt>
                <c:pt idx="184">
                  <c:v>42628</c:v>
                </c:pt>
                <c:pt idx="185">
                  <c:v>42629</c:v>
                </c:pt>
                <c:pt idx="186">
                  <c:v>42632</c:v>
                </c:pt>
                <c:pt idx="187">
                  <c:v>42633</c:v>
                </c:pt>
                <c:pt idx="188">
                  <c:v>42634</c:v>
                </c:pt>
                <c:pt idx="189">
                  <c:v>42635</c:v>
                </c:pt>
                <c:pt idx="190">
                  <c:v>42636</c:v>
                </c:pt>
                <c:pt idx="191">
                  <c:v>42639</c:v>
                </c:pt>
                <c:pt idx="192">
                  <c:v>42640</c:v>
                </c:pt>
                <c:pt idx="193">
                  <c:v>42641</c:v>
                </c:pt>
                <c:pt idx="194">
                  <c:v>42642</c:v>
                </c:pt>
                <c:pt idx="195">
                  <c:v>42643</c:v>
                </c:pt>
                <c:pt idx="196">
                  <c:v>42646</c:v>
                </c:pt>
                <c:pt idx="197">
                  <c:v>42647</c:v>
                </c:pt>
                <c:pt idx="198">
                  <c:v>42648</c:v>
                </c:pt>
                <c:pt idx="199">
                  <c:v>42649</c:v>
                </c:pt>
                <c:pt idx="200">
                  <c:v>42650</c:v>
                </c:pt>
                <c:pt idx="201">
                  <c:v>42653</c:v>
                </c:pt>
                <c:pt idx="202">
                  <c:v>42654</c:v>
                </c:pt>
                <c:pt idx="203">
                  <c:v>42655</c:v>
                </c:pt>
                <c:pt idx="204">
                  <c:v>42656</c:v>
                </c:pt>
                <c:pt idx="205">
                  <c:v>42657</c:v>
                </c:pt>
                <c:pt idx="206">
                  <c:v>42660</c:v>
                </c:pt>
                <c:pt idx="207">
                  <c:v>42661</c:v>
                </c:pt>
                <c:pt idx="208">
                  <c:v>42662</c:v>
                </c:pt>
                <c:pt idx="209">
                  <c:v>42663</c:v>
                </c:pt>
                <c:pt idx="210">
                  <c:v>42664</c:v>
                </c:pt>
                <c:pt idx="211">
                  <c:v>42667</c:v>
                </c:pt>
                <c:pt idx="212">
                  <c:v>42668</c:v>
                </c:pt>
                <c:pt idx="213">
                  <c:v>42669</c:v>
                </c:pt>
                <c:pt idx="214">
                  <c:v>42670</c:v>
                </c:pt>
                <c:pt idx="215">
                  <c:v>42671</c:v>
                </c:pt>
                <c:pt idx="216">
                  <c:v>42674</c:v>
                </c:pt>
                <c:pt idx="217">
                  <c:v>42675</c:v>
                </c:pt>
                <c:pt idx="218">
                  <c:v>42676</c:v>
                </c:pt>
                <c:pt idx="219">
                  <c:v>42677</c:v>
                </c:pt>
                <c:pt idx="220">
                  <c:v>42678</c:v>
                </c:pt>
                <c:pt idx="221">
                  <c:v>42681</c:v>
                </c:pt>
                <c:pt idx="222">
                  <c:v>42682</c:v>
                </c:pt>
                <c:pt idx="223">
                  <c:v>42683</c:v>
                </c:pt>
                <c:pt idx="224">
                  <c:v>42684</c:v>
                </c:pt>
                <c:pt idx="225">
                  <c:v>42685</c:v>
                </c:pt>
                <c:pt idx="226">
                  <c:v>42688</c:v>
                </c:pt>
                <c:pt idx="227">
                  <c:v>42689</c:v>
                </c:pt>
                <c:pt idx="228">
                  <c:v>42690</c:v>
                </c:pt>
                <c:pt idx="229">
                  <c:v>42691</c:v>
                </c:pt>
                <c:pt idx="230">
                  <c:v>42692</c:v>
                </c:pt>
                <c:pt idx="231">
                  <c:v>42695</c:v>
                </c:pt>
                <c:pt idx="232">
                  <c:v>42696</c:v>
                </c:pt>
                <c:pt idx="233">
                  <c:v>42697</c:v>
                </c:pt>
                <c:pt idx="234">
                  <c:v>42698</c:v>
                </c:pt>
                <c:pt idx="235">
                  <c:v>42699</c:v>
                </c:pt>
                <c:pt idx="236">
                  <c:v>42702</c:v>
                </c:pt>
                <c:pt idx="237">
                  <c:v>42703</c:v>
                </c:pt>
                <c:pt idx="238">
                  <c:v>42704</c:v>
                </c:pt>
                <c:pt idx="239">
                  <c:v>42705</c:v>
                </c:pt>
                <c:pt idx="240">
                  <c:v>42706</c:v>
                </c:pt>
                <c:pt idx="241">
                  <c:v>42709</c:v>
                </c:pt>
                <c:pt idx="242">
                  <c:v>42710</c:v>
                </c:pt>
                <c:pt idx="243">
                  <c:v>42711</c:v>
                </c:pt>
                <c:pt idx="244">
                  <c:v>42712</c:v>
                </c:pt>
                <c:pt idx="245">
                  <c:v>42713</c:v>
                </c:pt>
                <c:pt idx="246">
                  <c:v>42716</c:v>
                </c:pt>
                <c:pt idx="247">
                  <c:v>42717</c:v>
                </c:pt>
                <c:pt idx="248">
                  <c:v>42718</c:v>
                </c:pt>
                <c:pt idx="249">
                  <c:v>42719</c:v>
                </c:pt>
                <c:pt idx="250">
                  <c:v>42720</c:v>
                </c:pt>
                <c:pt idx="251">
                  <c:v>42723</c:v>
                </c:pt>
                <c:pt idx="252">
                  <c:v>42724</c:v>
                </c:pt>
                <c:pt idx="253">
                  <c:v>42725</c:v>
                </c:pt>
                <c:pt idx="254">
                  <c:v>42726</c:v>
                </c:pt>
                <c:pt idx="255">
                  <c:v>42727</c:v>
                </c:pt>
                <c:pt idx="256">
                  <c:v>42730</c:v>
                </c:pt>
                <c:pt idx="257">
                  <c:v>42731</c:v>
                </c:pt>
                <c:pt idx="258">
                  <c:v>42732</c:v>
                </c:pt>
                <c:pt idx="259">
                  <c:v>42733</c:v>
                </c:pt>
                <c:pt idx="260">
                  <c:v>42734</c:v>
                </c:pt>
                <c:pt idx="261">
                  <c:v>42737</c:v>
                </c:pt>
                <c:pt idx="262">
                  <c:v>42738</c:v>
                </c:pt>
                <c:pt idx="263">
                  <c:v>42739</c:v>
                </c:pt>
                <c:pt idx="264">
                  <c:v>42740</c:v>
                </c:pt>
                <c:pt idx="265">
                  <c:v>42741</c:v>
                </c:pt>
                <c:pt idx="266">
                  <c:v>42744</c:v>
                </c:pt>
                <c:pt idx="267">
                  <c:v>42745</c:v>
                </c:pt>
                <c:pt idx="268">
                  <c:v>42746</c:v>
                </c:pt>
                <c:pt idx="269">
                  <c:v>42747</c:v>
                </c:pt>
                <c:pt idx="270">
                  <c:v>42748</c:v>
                </c:pt>
                <c:pt idx="271">
                  <c:v>42751</c:v>
                </c:pt>
                <c:pt idx="272">
                  <c:v>42752</c:v>
                </c:pt>
                <c:pt idx="273">
                  <c:v>42753</c:v>
                </c:pt>
                <c:pt idx="274">
                  <c:v>42754</c:v>
                </c:pt>
                <c:pt idx="275">
                  <c:v>42755</c:v>
                </c:pt>
                <c:pt idx="276">
                  <c:v>42758</c:v>
                </c:pt>
                <c:pt idx="277">
                  <c:v>42759</c:v>
                </c:pt>
                <c:pt idx="278">
                  <c:v>42760</c:v>
                </c:pt>
                <c:pt idx="279">
                  <c:v>42761</c:v>
                </c:pt>
                <c:pt idx="280">
                  <c:v>42762</c:v>
                </c:pt>
                <c:pt idx="281">
                  <c:v>42765</c:v>
                </c:pt>
                <c:pt idx="282">
                  <c:v>42766</c:v>
                </c:pt>
                <c:pt idx="283">
                  <c:v>42767</c:v>
                </c:pt>
                <c:pt idx="284">
                  <c:v>42768</c:v>
                </c:pt>
                <c:pt idx="285">
                  <c:v>42769</c:v>
                </c:pt>
                <c:pt idx="286">
                  <c:v>42772</c:v>
                </c:pt>
                <c:pt idx="287">
                  <c:v>42773</c:v>
                </c:pt>
                <c:pt idx="288">
                  <c:v>42774</c:v>
                </c:pt>
                <c:pt idx="289">
                  <c:v>42775</c:v>
                </c:pt>
                <c:pt idx="290">
                  <c:v>42776</c:v>
                </c:pt>
                <c:pt idx="291">
                  <c:v>42779</c:v>
                </c:pt>
                <c:pt idx="292">
                  <c:v>42780</c:v>
                </c:pt>
                <c:pt idx="293">
                  <c:v>42781</c:v>
                </c:pt>
                <c:pt idx="294">
                  <c:v>42782</c:v>
                </c:pt>
                <c:pt idx="295">
                  <c:v>42783</c:v>
                </c:pt>
                <c:pt idx="296">
                  <c:v>42786</c:v>
                </c:pt>
                <c:pt idx="297">
                  <c:v>42787</c:v>
                </c:pt>
                <c:pt idx="298">
                  <c:v>42788</c:v>
                </c:pt>
                <c:pt idx="299">
                  <c:v>42789</c:v>
                </c:pt>
                <c:pt idx="300">
                  <c:v>42790</c:v>
                </c:pt>
                <c:pt idx="301">
                  <c:v>42793</c:v>
                </c:pt>
                <c:pt idx="302">
                  <c:v>42794</c:v>
                </c:pt>
                <c:pt idx="303">
                  <c:v>42795</c:v>
                </c:pt>
                <c:pt idx="304">
                  <c:v>42796</c:v>
                </c:pt>
                <c:pt idx="305">
                  <c:v>42797</c:v>
                </c:pt>
                <c:pt idx="306">
                  <c:v>42800</c:v>
                </c:pt>
                <c:pt idx="307">
                  <c:v>42801</c:v>
                </c:pt>
                <c:pt idx="308">
                  <c:v>42802</c:v>
                </c:pt>
                <c:pt idx="309">
                  <c:v>42803</c:v>
                </c:pt>
                <c:pt idx="310">
                  <c:v>42804</c:v>
                </c:pt>
                <c:pt idx="311">
                  <c:v>42807</c:v>
                </c:pt>
                <c:pt idx="312">
                  <c:v>42808</c:v>
                </c:pt>
                <c:pt idx="313">
                  <c:v>42809</c:v>
                </c:pt>
                <c:pt idx="314">
                  <c:v>42810</c:v>
                </c:pt>
                <c:pt idx="315">
                  <c:v>42811</c:v>
                </c:pt>
                <c:pt idx="316">
                  <c:v>42814</c:v>
                </c:pt>
                <c:pt idx="317">
                  <c:v>42815</c:v>
                </c:pt>
                <c:pt idx="318">
                  <c:v>42816</c:v>
                </c:pt>
                <c:pt idx="319">
                  <c:v>42817</c:v>
                </c:pt>
                <c:pt idx="320">
                  <c:v>42818</c:v>
                </c:pt>
                <c:pt idx="321">
                  <c:v>42821</c:v>
                </c:pt>
                <c:pt idx="322">
                  <c:v>42822</c:v>
                </c:pt>
                <c:pt idx="323">
                  <c:v>42823</c:v>
                </c:pt>
                <c:pt idx="324">
                  <c:v>42824</c:v>
                </c:pt>
                <c:pt idx="325">
                  <c:v>42825</c:v>
                </c:pt>
                <c:pt idx="326">
                  <c:v>42828</c:v>
                </c:pt>
                <c:pt idx="327">
                  <c:v>42829</c:v>
                </c:pt>
                <c:pt idx="328">
                  <c:v>42830</c:v>
                </c:pt>
                <c:pt idx="329">
                  <c:v>42831</c:v>
                </c:pt>
                <c:pt idx="330">
                  <c:v>42832</c:v>
                </c:pt>
                <c:pt idx="331">
                  <c:v>42835</c:v>
                </c:pt>
                <c:pt idx="332">
                  <c:v>42836</c:v>
                </c:pt>
                <c:pt idx="333">
                  <c:v>42837</c:v>
                </c:pt>
                <c:pt idx="334">
                  <c:v>42838</c:v>
                </c:pt>
                <c:pt idx="335">
                  <c:v>42839</c:v>
                </c:pt>
                <c:pt idx="336">
                  <c:v>42842</c:v>
                </c:pt>
                <c:pt idx="337">
                  <c:v>42843</c:v>
                </c:pt>
                <c:pt idx="338">
                  <c:v>42844</c:v>
                </c:pt>
                <c:pt idx="339">
                  <c:v>42845</c:v>
                </c:pt>
                <c:pt idx="340">
                  <c:v>42846</c:v>
                </c:pt>
                <c:pt idx="341">
                  <c:v>42849</c:v>
                </c:pt>
                <c:pt idx="342">
                  <c:v>42850</c:v>
                </c:pt>
                <c:pt idx="343">
                  <c:v>42851</c:v>
                </c:pt>
                <c:pt idx="344">
                  <c:v>42852</c:v>
                </c:pt>
                <c:pt idx="345">
                  <c:v>42853</c:v>
                </c:pt>
                <c:pt idx="346">
                  <c:v>42856</c:v>
                </c:pt>
                <c:pt idx="347">
                  <c:v>42857</c:v>
                </c:pt>
                <c:pt idx="348">
                  <c:v>42858</c:v>
                </c:pt>
                <c:pt idx="349">
                  <c:v>42859</c:v>
                </c:pt>
                <c:pt idx="350">
                  <c:v>42860</c:v>
                </c:pt>
                <c:pt idx="351">
                  <c:v>42863</c:v>
                </c:pt>
                <c:pt idx="352">
                  <c:v>42864</c:v>
                </c:pt>
                <c:pt idx="353">
                  <c:v>42865</c:v>
                </c:pt>
                <c:pt idx="354">
                  <c:v>42866</c:v>
                </c:pt>
                <c:pt idx="355">
                  <c:v>42867</c:v>
                </c:pt>
                <c:pt idx="356">
                  <c:v>42870</c:v>
                </c:pt>
                <c:pt idx="357">
                  <c:v>42871</c:v>
                </c:pt>
                <c:pt idx="358">
                  <c:v>42872</c:v>
                </c:pt>
                <c:pt idx="359">
                  <c:v>42873</c:v>
                </c:pt>
                <c:pt idx="360">
                  <c:v>42874</c:v>
                </c:pt>
                <c:pt idx="361">
                  <c:v>42877</c:v>
                </c:pt>
                <c:pt idx="362">
                  <c:v>42878</c:v>
                </c:pt>
                <c:pt idx="363">
                  <c:v>42879</c:v>
                </c:pt>
                <c:pt idx="364">
                  <c:v>42880</c:v>
                </c:pt>
                <c:pt idx="365">
                  <c:v>42881</c:v>
                </c:pt>
                <c:pt idx="366">
                  <c:v>42884</c:v>
                </c:pt>
                <c:pt idx="367">
                  <c:v>42885</c:v>
                </c:pt>
                <c:pt idx="368">
                  <c:v>42886</c:v>
                </c:pt>
                <c:pt idx="369">
                  <c:v>42887</c:v>
                </c:pt>
                <c:pt idx="370">
                  <c:v>42888</c:v>
                </c:pt>
                <c:pt idx="371">
                  <c:v>42891</c:v>
                </c:pt>
                <c:pt idx="372">
                  <c:v>42892</c:v>
                </c:pt>
                <c:pt idx="373">
                  <c:v>42893</c:v>
                </c:pt>
                <c:pt idx="374">
                  <c:v>42894</c:v>
                </c:pt>
                <c:pt idx="375">
                  <c:v>42895</c:v>
                </c:pt>
                <c:pt idx="376">
                  <c:v>42898</c:v>
                </c:pt>
                <c:pt idx="377">
                  <c:v>42899</c:v>
                </c:pt>
                <c:pt idx="378">
                  <c:v>42900</c:v>
                </c:pt>
                <c:pt idx="379">
                  <c:v>42901</c:v>
                </c:pt>
                <c:pt idx="380">
                  <c:v>42902</c:v>
                </c:pt>
                <c:pt idx="381">
                  <c:v>42905</c:v>
                </c:pt>
                <c:pt idx="382">
                  <c:v>42906</c:v>
                </c:pt>
                <c:pt idx="383">
                  <c:v>42907</c:v>
                </c:pt>
                <c:pt idx="384">
                  <c:v>42908</c:v>
                </c:pt>
                <c:pt idx="385">
                  <c:v>42909</c:v>
                </c:pt>
                <c:pt idx="386">
                  <c:v>42912</c:v>
                </c:pt>
                <c:pt idx="387">
                  <c:v>42913</c:v>
                </c:pt>
                <c:pt idx="388">
                  <c:v>42914</c:v>
                </c:pt>
                <c:pt idx="389">
                  <c:v>42915</c:v>
                </c:pt>
                <c:pt idx="390">
                  <c:v>42916</c:v>
                </c:pt>
                <c:pt idx="391">
                  <c:v>42919</c:v>
                </c:pt>
                <c:pt idx="392">
                  <c:v>42920</c:v>
                </c:pt>
                <c:pt idx="393">
                  <c:v>42921</c:v>
                </c:pt>
                <c:pt idx="394">
                  <c:v>42922</c:v>
                </c:pt>
                <c:pt idx="395">
                  <c:v>42923</c:v>
                </c:pt>
                <c:pt idx="396">
                  <c:v>42926</c:v>
                </c:pt>
                <c:pt idx="397">
                  <c:v>42927</c:v>
                </c:pt>
                <c:pt idx="398">
                  <c:v>42928</c:v>
                </c:pt>
                <c:pt idx="399">
                  <c:v>42929</c:v>
                </c:pt>
                <c:pt idx="400">
                  <c:v>42930</c:v>
                </c:pt>
                <c:pt idx="401">
                  <c:v>42933</c:v>
                </c:pt>
                <c:pt idx="402">
                  <c:v>42934</c:v>
                </c:pt>
                <c:pt idx="403">
                  <c:v>42935</c:v>
                </c:pt>
                <c:pt idx="404">
                  <c:v>42936</c:v>
                </c:pt>
                <c:pt idx="405">
                  <c:v>42937</c:v>
                </c:pt>
                <c:pt idx="406">
                  <c:v>42940</c:v>
                </c:pt>
                <c:pt idx="407">
                  <c:v>42941</c:v>
                </c:pt>
                <c:pt idx="408">
                  <c:v>42942</c:v>
                </c:pt>
                <c:pt idx="409">
                  <c:v>42943</c:v>
                </c:pt>
                <c:pt idx="410">
                  <c:v>42944</c:v>
                </c:pt>
                <c:pt idx="411">
                  <c:v>42947</c:v>
                </c:pt>
                <c:pt idx="412">
                  <c:v>42948</c:v>
                </c:pt>
                <c:pt idx="413">
                  <c:v>42949</c:v>
                </c:pt>
                <c:pt idx="414">
                  <c:v>42950</c:v>
                </c:pt>
                <c:pt idx="415">
                  <c:v>42951</c:v>
                </c:pt>
                <c:pt idx="416">
                  <c:v>42954</c:v>
                </c:pt>
                <c:pt idx="417">
                  <c:v>42955</c:v>
                </c:pt>
                <c:pt idx="418">
                  <c:v>42956</c:v>
                </c:pt>
                <c:pt idx="419">
                  <c:v>42957</c:v>
                </c:pt>
                <c:pt idx="420">
                  <c:v>42958</c:v>
                </c:pt>
                <c:pt idx="421">
                  <c:v>42961</c:v>
                </c:pt>
                <c:pt idx="422">
                  <c:v>42962</c:v>
                </c:pt>
                <c:pt idx="423">
                  <c:v>42963</c:v>
                </c:pt>
                <c:pt idx="424">
                  <c:v>42964</c:v>
                </c:pt>
                <c:pt idx="425">
                  <c:v>42965</c:v>
                </c:pt>
                <c:pt idx="426">
                  <c:v>42968</c:v>
                </c:pt>
                <c:pt idx="427">
                  <c:v>42969</c:v>
                </c:pt>
                <c:pt idx="428">
                  <c:v>42970</c:v>
                </c:pt>
                <c:pt idx="429">
                  <c:v>42971</c:v>
                </c:pt>
                <c:pt idx="430">
                  <c:v>42972</c:v>
                </c:pt>
                <c:pt idx="431">
                  <c:v>42975</c:v>
                </c:pt>
                <c:pt idx="432">
                  <c:v>42976</c:v>
                </c:pt>
                <c:pt idx="433">
                  <c:v>42977</c:v>
                </c:pt>
                <c:pt idx="434">
                  <c:v>42978</c:v>
                </c:pt>
                <c:pt idx="435">
                  <c:v>42979</c:v>
                </c:pt>
                <c:pt idx="436">
                  <c:v>42982</c:v>
                </c:pt>
                <c:pt idx="437">
                  <c:v>42983</c:v>
                </c:pt>
                <c:pt idx="438">
                  <c:v>42984</c:v>
                </c:pt>
                <c:pt idx="439">
                  <c:v>42985</c:v>
                </c:pt>
                <c:pt idx="440">
                  <c:v>42986</c:v>
                </c:pt>
                <c:pt idx="441">
                  <c:v>42989</c:v>
                </c:pt>
                <c:pt idx="442">
                  <c:v>42990</c:v>
                </c:pt>
                <c:pt idx="443">
                  <c:v>42991</c:v>
                </c:pt>
                <c:pt idx="444">
                  <c:v>42992</c:v>
                </c:pt>
                <c:pt idx="445">
                  <c:v>42993</c:v>
                </c:pt>
                <c:pt idx="446">
                  <c:v>42996</c:v>
                </c:pt>
                <c:pt idx="447">
                  <c:v>42997</c:v>
                </c:pt>
                <c:pt idx="448">
                  <c:v>42998</c:v>
                </c:pt>
                <c:pt idx="449">
                  <c:v>42999</c:v>
                </c:pt>
                <c:pt idx="450">
                  <c:v>43000</c:v>
                </c:pt>
                <c:pt idx="451">
                  <c:v>43003</c:v>
                </c:pt>
                <c:pt idx="452">
                  <c:v>43004</c:v>
                </c:pt>
                <c:pt idx="453">
                  <c:v>43005</c:v>
                </c:pt>
                <c:pt idx="454">
                  <c:v>43006</c:v>
                </c:pt>
                <c:pt idx="455">
                  <c:v>43007</c:v>
                </c:pt>
                <c:pt idx="456">
                  <c:v>43010</c:v>
                </c:pt>
                <c:pt idx="457">
                  <c:v>43011</c:v>
                </c:pt>
                <c:pt idx="458">
                  <c:v>43012</c:v>
                </c:pt>
                <c:pt idx="459">
                  <c:v>43013</c:v>
                </c:pt>
                <c:pt idx="460">
                  <c:v>43014</c:v>
                </c:pt>
                <c:pt idx="461">
                  <c:v>43017</c:v>
                </c:pt>
                <c:pt idx="462">
                  <c:v>43018</c:v>
                </c:pt>
                <c:pt idx="463">
                  <c:v>43019</c:v>
                </c:pt>
                <c:pt idx="464">
                  <c:v>43020</c:v>
                </c:pt>
                <c:pt idx="465">
                  <c:v>43021</c:v>
                </c:pt>
                <c:pt idx="466">
                  <c:v>43024</c:v>
                </c:pt>
                <c:pt idx="467">
                  <c:v>43025</c:v>
                </c:pt>
                <c:pt idx="468">
                  <c:v>43026</c:v>
                </c:pt>
                <c:pt idx="469">
                  <c:v>43027</c:v>
                </c:pt>
                <c:pt idx="470">
                  <c:v>43028</c:v>
                </c:pt>
                <c:pt idx="471">
                  <c:v>43031</c:v>
                </c:pt>
                <c:pt idx="472">
                  <c:v>43032</c:v>
                </c:pt>
                <c:pt idx="473">
                  <c:v>43033</c:v>
                </c:pt>
                <c:pt idx="474">
                  <c:v>43034</c:v>
                </c:pt>
                <c:pt idx="475">
                  <c:v>43035</c:v>
                </c:pt>
                <c:pt idx="476">
                  <c:v>43038</c:v>
                </c:pt>
                <c:pt idx="477">
                  <c:v>43039</c:v>
                </c:pt>
                <c:pt idx="478">
                  <c:v>43040</c:v>
                </c:pt>
                <c:pt idx="479">
                  <c:v>43041</c:v>
                </c:pt>
                <c:pt idx="480">
                  <c:v>43042</c:v>
                </c:pt>
                <c:pt idx="481">
                  <c:v>43045</c:v>
                </c:pt>
                <c:pt idx="482">
                  <c:v>43046</c:v>
                </c:pt>
                <c:pt idx="483">
                  <c:v>43047</c:v>
                </c:pt>
                <c:pt idx="484">
                  <c:v>43048</c:v>
                </c:pt>
                <c:pt idx="485">
                  <c:v>43049</c:v>
                </c:pt>
                <c:pt idx="486">
                  <c:v>43052</c:v>
                </c:pt>
                <c:pt idx="487">
                  <c:v>43053</c:v>
                </c:pt>
                <c:pt idx="488">
                  <c:v>43054</c:v>
                </c:pt>
                <c:pt idx="489">
                  <c:v>43055</c:v>
                </c:pt>
                <c:pt idx="490">
                  <c:v>43056</c:v>
                </c:pt>
                <c:pt idx="491">
                  <c:v>43059</c:v>
                </c:pt>
                <c:pt idx="492">
                  <c:v>43060</c:v>
                </c:pt>
                <c:pt idx="493">
                  <c:v>43061</c:v>
                </c:pt>
                <c:pt idx="494">
                  <c:v>43062</c:v>
                </c:pt>
                <c:pt idx="495">
                  <c:v>43063</c:v>
                </c:pt>
                <c:pt idx="496">
                  <c:v>43066</c:v>
                </c:pt>
                <c:pt idx="497">
                  <c:v>43067</c:v>
                </c:pt>
                <c:pt idx="498">
                  <c:v>43068</c:v>
                </c:pt>
                <c:pt idx="499">
                  <c:v>43069</c:v>
                </c:pt>
                <c:pt idx="500">
                  <c:v>43070</c:v>
                </c:pt>
                <c:pt idx="501">
                  <c:v>43073</c:v>
                </c:pt>
                <c:pt idx="502">
                  <c:v>43074</c:v>
                </c:pt>
                <c:pt idx="503">
                  <c:v>43075</c:v>
                </c:pt>
                <c:pt idx="504">
                  <c:v>43076</c:v>
                </c:pt>
                <c:pt idx="505">
                  <c:v>43077</c:v>
                </c:pt>
                <c:pt idx="506">
                  <c:v>43080</c:v>
                </c:pt>
                <c:pt idx="507">
                  <c:v>43081</c:v>
                </c:pt>
                <c:pt idx="508">
                  <c:v>43082</c:v>
                </c:pt>
                <c:pt idx="509">
                  <c:v>43083</c:v>
                </c:pt>
                <c:pt idx="510">
                  <c:v>43084</c:v>
                </c:pt>
                <c:pt idx="511">
                  <c:v>43087</c:v>
                </c:pt>
                <c:pt idx="512">
                  <c:v>43088</c:v>
                </c:pt>
                <c:pt idx="513">
                  <c:v>43089</c:v>
                </c:pt>
                <c:pt idx="514">
                  <c:v>43090</c:v>
                </c:pt>
                <c:pt idx="515">
                  <c:v>43091</c:v>
                </c:pt>
                <c:pt idx="516">
                  <c:v>43094</c:v>
                </c:pt>
                <c:pt idx="517">
                  <c:v>43095</c:v>
                </c:pt>
                <c:pt idx="518">
                  <c:v>43096</c:v>
                </c:pt>
                <c:pt idx="519">
                  <c:v>43097</c:v>
                </c:pt>
                <c:pt idx="520">
                  <c:v>43098</c:v>
                </c:pt>
                <c:pt idx="521">
                  <c:v>43101</c:v>
                </c:pt>
                <c:pt idx="522">
                  <c:v>43102</c:v>
                </c:pt>
                <c:pt idx="523">
                  <c:v>43103</c:v>
                </c:pt>
                <c:pt idx="524">
                  <c:v>43104</c:v>
                </c:pt>
                <c:pt idx="525">
                  <c:v>43105</c:v>
                </c:pt>
                <c:pt idx="526">
                  <c:v>43108</c:v>
                </c:pt>
                <c:pt idx="527">
                  <c:v>43109</c:v>
                </c:pt>
                <c:pt idx="528">
                  <c:v>43110</c:v>
                </c:pt>
                <c:pt idx="529">
                  <c:v>43111</c:v>
                </c:pt>
                <c:pt idx="530">
                  <c:v>43112</c:v>
                </c:pt>
                <c:pt idx="531">
                  <c:v>43115</c:v>
                </c:pt>
                <c:pt idx="532">
                  <c:v>43116</c:v>
                </c:pt>
              </c:numCache>
            </c:numRef>
          </c:cat>
          <c:val>
            <c:numRef>
              <c:f>'TIME SERIES'!$H$4193:$H$4725</c:f>
              <c:numCache>
                <c:formatCode>#,##0</c:formatCode>
                <c:ptCount val="533"/>
                <c:pt idx="0">
                  <c:v>100</c:v>
                </c:pt>
                <c:pt idx="1">
                  <c:v>97.76904182611068</c:v>
                </c:pt>
                <c:pt idx="2">
                  <c:v>98.407495369106854</c:v>
                </c:pt>
                <c:pt idx="3">
                  <c:v>97.437475684181791</c:v>
                </c:pt>
                <c:pt idx="4">
                  <c:v>95.617055622978526</c:v>
                </c:pt>
                <c:pt idx="5">
                  <c:v>95.016346036594214</c:v>
                </c:pt>
                <c:pt idx="6">
                  <c:v>94.409829687654238</c:v>
                </c:pt>
                <c:pt idx="7">
                  <c:v>95.168192877425057</c:v>
                </c:pt>
                <c:pt idx="8">
                  <c:v>95.596731954033658</c:v>
                </c:pt>
                <c:pt idx="9">
                  <c:v>94.726007908810601</c:v>
                </c:pt>
                <c:pt idx="10">
                  <c:v>92.975849674530949</c:v>
                </c:pt>
                <c:pt idx="11">
                  <c:v>92.441337181281312</c:v>
                </c:pt>
                <c:pt idx="12">
                  <c:v>93.823637007659116</c:v>
                </c:pt>
                <c:pt idx="13">
                  <c:v>90.685081846318212</c:v>
                </c:pt>
                <c:pt idx="14">
                  <c:v>92.162902916736826</c:v>
                </c:pt>
                <c:pt idx="15">
                  <c:v>94.113104121059379</c:v>
                </c:pt>
                <c:pt idx="16">
                  <c:v>93.854412849204181</c:v>
                </c:pt>
                <c:pt idx="17">
                  <c:v>94.312276076718945</c:v>
                </c:pt>
                <c:pt idx="18">
                  <c:v>95.421658062980143</c:v>
                </c:pt>
                <c:pt idx="19">
                  <c:v>94.600001161352509</c:v>
                </c:pt>
                <c:pt idx="20">
                  <c:v>96.853896047336733</c:v>
                </c:pt>
                <c:pt idx="21">
                  <c:v>96.553105746952895</c:v>
                </c:pt>
                <c:pt idx="22">
                  <c:v>94.582290535557703</c:v>
                </c:pt>
                <c:pt idx="23">
                  <c:v>93.172698925168248</c:v>
                </c:pt>
                <c:pt idx="24">
                  <c:v>94.071295430658537</c:v>
                </c:pt>
                <c:pt idx="25">
                  <c:v>93.346901801838428</c:v>
                </c:pt>
                <c:pt idx="26">
                  <c:v>90.787280867298051</c:v>
                </c:pt>
                <c:pt idx="27">
                  <c:v>89.82103557803417</c:v>
                </c:pt>
                <c:pt idx="28">
                  <c:v>90.543977516215378</c:v>
                </c:pt>
                <c:pt idx="29">
                  <c:v>88.452381643662221</c:v>
                </c:pt>
                <c:pt idx="30">
                  <c:v>90.865091485544056</c:v>
                </c:pt>
                <c:pt idx="31">
                  <c:v>92.678833769808307</c:v>
                </c:pt>
                <c:pt idx="32">
                  <c:v>93.148600860562212</c:v>
                </c:pt>
                <c:pt idx="33">
                  <c:v>95.761644010614759</c:v>
                </c:pt>
                <c:pt idx="34">
                  <c:v>95.061638784528455</c:v>
                </c:pt>
                <c:pt idx="35">
                  <c:v>94.763751865422464</c:v>
                </c:pt>
                <c:pt idx="36">
                  <c:v>96.043562332692645</c:v>
                </c:pt>
                <c:pt idx="37">
                  <c:v>95.018378403488697</c:v>
                </c:pt>
                <c:pt idx="38">
                  <c:v>93.677016253128386</c:v>
                </c:pt>
                <c:pt idx="39">
                  <c:v>95.829002456260554</c:v>
                </c:pt>
                <c:pt idx="40">
                  <c:v>97.088779592713664</c:v>
                </c:pt>
                <c:pt idx="41">
                  <c:v>97.142492146353646</c:v>
                </c:pt>
                <c:pt idx="42">
                  <c:v>98.052411838827496</c:v>
                </c:pt>
                <c:pt idx="43">
                  <c:v>97.943535040908642</c:v>
                </c:pt>
                <c:pt idx="44">
                  <c:v>97.780945689349807</c:v>
                </c:pt>
                <c:pt idx="45">
                  <c:v>98.867971639771667</c:v>
                </c:pt>
                <c:pt idx="46">
                  <c:v>98.560503562448815</c:v>
                </c:pt>
                <c:pt idx="47">
                  <c:v>97.634324934819091</c:v>
                </c:pt>
                <c:pt idx="48">
                  <c:v>97.841916696184356</c:v>
                </c:pt>
                <c:pt idx="49">
                  <c:v>96.223862310046272</c:v>
                </c:pt>
                <c:pt idx="50">
                  <c:v>97.771945207388526</c:v>
                </c:pt>
                <c:pt idx="51">
                  <c:v>98.309941758171576</c:v>
                </c:pt>
                <c:pt idx="52">
                  <c:v>97.803592063316941</c:v>
                </c:pt>
                <c:pt idx="53">
                  <c:v>98.385720009523084</c:v>
                </c:pt>
                <c:pt idx="54">
                  <c:v>98.815710776770615</c:v>
                </c:pt>
                <c:pt idx="55">
                  <c:v>98.741384216058009</c:v>
                </c:pt>
                <c:pt idx="56">
                  <c:v>98.626410317455694</c:v>
                </c:pt>
                <c:pt idx="57">
                  <c:v>98.779999187053221</c:v>
                </c:pt>
                <c:pt idx="58">
                  <c:v>98.819194834304028</c:v>
                </c:pt>
                <c:pt idx="59">
                  <c:v>97.424120130303749</c:v>
                </c:pt>
                <c:pt idx="60">
                  <c:v>97.424120130303749</c:v>
                </c:pt>
                <c:pt idx="61">
                  <c:v>97.424120130303749</c:v>
                </c:pt>
                <c:pt idx="62">
                  <c:v>97.509189201744334</c:v>
                </c:pt>
                <c:pt idx="63">
                  <c:v>98.973364380157122</c:v>
                </c:pt>
                <c:pt idx="64">
                  <c:v>98.575310806965788</c:v>
                </c:pt>
                <c:pt idx="65">
                  <c:v>98.115705550684325</c:v>
                </c:pt>
                <c:pt idx="66">
                  <c:v>98.352911801083536</c:v>
                </c:pt>
                <c:pt idx="67">
                  <c:v>97.2830158002009</c:v>
                </c:pt>
                <c:pt idx="68">
                  <c:v>98.346524362272291</c:v>
                </c:pt>
                <c:pt idx="69">
                  <c:v>97.872402199601652</c:v>
                </c:pt>
                <c:pt idx="70">
                  <c:v>98.870875021049514</c:v>
                </c:pt>
                <c:pt idx="71">
                  <c:v>98.772160057603074</c:v>
                </c:pt>
                <c:pt idx="72">
                  <c:v>99.339480759292272</c:v>
                </c:pt>
                <c:pt idx="73">
                  <c:v>101.15293270542874</c:v>
                </c:pt>
                <c:pt idx="74">
                  <c:v>101.13667377027285</c:v>
                </c:pt>
                <c:pt idx="75">
                  <c:v>100.77520280118226</c:v>
                </c:pt>
                <c:pt idx="76">
                  <c:v>100.87014336896749</c:v>
                </c:pt>
                <c:pt idx="77">
                  <c:v>101.69673601876745</c:v>
                </c:pt>
                <c:pt idx="78">
                  <c:v>101.73912538542385</c:v>
                </c:pt>
                <c:pt idx="79">
                  <c:v>101.34629789853263</c:v>
                </c:pt>
                <c:pt idx="80">
                  <c:v>100.32663039375657</c:v>
                </c:pt>
                <c:pt idx="81">
                  <c:v>99.768890850284237</c:v>
                </c:pt>
                <c:pt idx="82">
                  <c:v>100.04093767601749</c:v>
                </c:pt>
                <c:pt idx="83">
                  <c:v>100.63525982359054</c:v>
                </c:pt>
                <c:pt idx="84">
                  <c:v>100.64280861491292</c:v>
                </c:pt>
                <c:pt idx="85">
                  <c:v>99.344997183720153</c:v>
                </c:pt>
                <c:pt idx="86">
                  <c:v>99.344997183720153</c:v>
                </c:pt>
                <c:pt idx="87">
                  <c:v>98.539889555376178</c:v>
                </c:pt>
                <c:pt idx="88">
                  <c:v>97.515576640555594</c:v>
                </c:pt>
                <c:pt idx="89">
                  <c:v>97.583806100584738</c:v>
                </c:pt>
                <c:pt idx="90">
                  <c:v>97.676714301475485</c:v>
                </c:pt>
                <c:pt idx="91">
                  <c:v>97.577418661773493</c:v>
                </c:pt>
                <c:pt idx="92">
                  <c:v>98.158094917340733</c:v>
                </c:pt>
                <c:pt idx="93">
                  <c:v>98.239970269375704</c:v>
                </c:pt>
                <c:pt idx="94">
                  <c:v>97.422958777792616</c:v>
                </c:pt>
                <c:pt idx="95">
                  <c:v>97.853530221295713</c:v>
                </c:pt>
                <c:pt idx="96">
                  <c:v>98.07128381713342</c:v>
                </c:pt>
                <c:pt idx="97">
                  <c:v>98.433045124351821</c:v>
                </c:pt>
                <c:pt idx="98">
                  <c:v>98.429851404946191</c:v>
                </c:pt>
                <c:pt idx="99">
                  <c:v>96.821668515152737</c:v>
                </c:pt>
                <c:pt idx="100">
                  <c:v>98.343911319122242</c:v>
                </c:pt>
                <c:pt idx="101">
                  <c:v>98.19670988833596</c:v>
                </c:pt>
                <c:pt idx="102">
                  <c:v>99.351674960659182</c:v>
                </c:pt>
                <c:pt idx="103">
                  <c:v>100.01596859702808</c:v>
                </c:pt>
                <c:pt idx="104">
                  <c:v>100.01509758264476</c:v>
                </c:pt>
                <c:pt idx="105">
                  <c:v>100.12165167554133</c:v>
                </c:pt>
                <c:pt idx="106">
                  <c:v>100.12165167554133</c:v>
                </c:pt>
                <c:pt idx="107">
                  <c:v>99.579300052841532</c:v>
                </c:pt>
                <c:pt idx="108">
                  <c:v>98.94462090550654</c:v>
                </c:pt>
                <c:pt idx="109">
                  <c:v>98.890618013738802</c:v>
                </c:pt>
                <c:pt idx="110">
                  <c:v>99.182407832161317</c:v>
                </c:pt>
                <c:pt idx="111">
                  <c:v>100.1239743805636</c:v>
                </c:pt>
                <c:pt idx="112">
                  <c:v>100.2854023796113</c:v>
                </c:pt>
                <c:pt idx="113">
                  <c:v>100.50518834234347</c:v>
                </c:pt>
                <c:pt idx="114">
                  <c:v>99.538362376824054</c:v>
                </c:pt>
                <c:pt idx="115">
                  <c:v>97.754234581593707</c:v>
                </c:pt>
                <c:pt idx="116">
                  <c:v>96.565009610192021</c:v>
                </c:pt>
                <c:pt idx="117">
                  <c:v>94.642680866136686</c:v>
                </c:pt>
                <c:pt idx="118">
                  <c:v>95.271843589043797</c:v>
                </c:pt>
                <c:pt idx="119">
                  <c:v>94.749815635288854</c:v>
                </c:pt>
                <c:pt idx="120">
                  <c:v>96.084209670582354</c:v>
                </c:pt>
                <c:pt idx="121">
                  <c:v>98.976558099562752</c:v>
                </c:pt>
                <c:pt idx="122">
                  <c:v>99.276767723691009</c:v>
                </c:pt>
                <c:pt idx="123">
                  <c:v>99.79182756237914</c:v>
                </c:pt>
                <c:pt idx="124">
                  <c:v>101.08818730293298</c:v>
                </c:pt>
                <c:pt idx="125">
                  <c:v>97.222044793366351</c:v>
                </c:pt>
                <c:pt idx="126">
                  <c:v>93.998130222457064</c:v>
                </c:pt>
                <c:pt idx="127">
                  <c:v>96.574590768408882</c:v>
                </c:pt>
                <c:pt idx="128">
                  <c:v>99.923350734265114</c:v>
                </c:pt>
                <c:pt idx="129">
                  <c:v>102.06691713169155</c:v>
                </c:pt>
                <c:pt idx="130">
                  <c:v>103.22826964282604</c:v>
                </c:pt>
                <c:pt idx="131">
                  <c:v>102.16882581454361</c:v>
                </c:pt>
                <c:pt idx="132">
                  <c:v>102.03817365704097</c:v>
                </c:pt>
                <c:pt idx="133">
                  <c:v>100.91543611690174</c:v>
                </c:pt>
                <c:pt idx="134">
                  <c:v>102.05733597347471</c:v>
                </c:pt>
                <c:pt idx="135">
                  <c:v>103.07497111135629</c:v>
                </c:pt>
                <c:pt idx="136">
                  <c:v>104.84167861891957</c:v>
                </c:pt>
                <c:pt idx="137">
                  <c:v>104.91832788465445</c:v>
                </c:pt>
                <c:pt idx="138">
                  <c:v>104.74267331734536</c:v>
                </c:pt>
                <c:pt idx="139">
                  <c:v>104.5879230952367</c:v>
                </c:pt>
                <c:pt idx="140">
                  <c:v>104.71683322397263</c:v>
                </c:pt>
                <c:pt idx="141">
                  <c:v>105.19618147294338</c:v>
                </c:pt>
                <c:pt idx="142">
                  <c:v>105.27544378182832</c:v>
                </c:pt>
                <c:pt idx="143">
                  <c:v>105.80066545498887</c:v>
                </c:pt>
                <c:pt idx="144">
                  <c:v>105.48332588132139</c:v>
                </c:pt>
                <c:pt idx="145">
                  <c:v>105.79340700179429</c:v>
                </c:pt>
                <c:pt idx="146">
                  <c:v>105.65433503858594</c:v>
                </c:pt>
                <c:pt idx="147">
                  <c:v>105.81373067073913</c:v>
                </c:pt>
                <c:pt idx="148">
                  <c:v>106.37843832927827</c:v>
                </c:pt>
                <c:pt idx="149">
                  <c:v>106.00622484945967</c:v>
                </c:pt>
                <c:pt idx="150">
                  <c:v>106.08461614396126</c:v>
                </c:pt>
                <c:pt idx="151">
                  <c:v>105.55242635573387</c:v>
                </c:pt>
                <c:pt idx="152">
                  <c:v>104.83906557576952</c:v>
                </c:pt>
                <c:pt idx="153">
                  <c:v>104.63669990070434</c:v>
                </c:pt>
                <c:pt idx="154">
                  <c:v>106.23820501355878</c:v>
                </c:pt>
                <c:pt idx="155">
                  <c:v>107.15828654050506</c:v>
                </c:pt>
                <c:pt idx="156">
                  <c:v>107.45094737331095</c:v>
                </c:pt>
                <c:pt idx="157">
                  <c:v>108.14630718935273</c:v>
                </c:pt>
                <c:pt idx="158">
                  <c:v>108.36522213770156</c:v>
                </c:pt>
                <c:pt idx="159">
                  <c:v>109.08932542839392</c:v>
                </c:pt>
                <c:pt idx="160">
                  <c:v>109.22607468657999</c:v>
                </c:pt>
                <c:pt idx="161">
                  <c:v>109.57157705864249</c:v>
                </c:pt>
                <c:pt idx="162">
                  <c:v>108.84369937228897</c:v>
                </c:pt>
                <c:pt idx="163">
                  <c:v>108.34867286441789</c:v>
                </c:pt>
                <c:pt idx="164">
                  <c:v>108.59429892052283</c:v>
                </c:pt>
                <c:pt idx="165">
                  <c:v>108.4674211586814</c:v>
                </c:pt>
                <c:pt idx="166">
                  <c:v>108.08446516813481</c:v>
                </c:pt>
                <c:pt idx="167">
                  <c:v>108.68865881205252</c:v>
                </c:pt>
                <c:pt idx="168">
                  <c:v>108.32051006602288</c:v>
                </c:pt>
                <c:pt idx="169">
                  <c:v>107.9337796798151</c:v>
                </c:pt>
                <c:pt idx="170">
                  <c:v>108.25866804480498</c:v>
                </c:pt>
                <c:pt idx="171">
                  <c:v>108.25866804480498</c:v>
                </c:pt>
                <c:pt idx="172">
                  <c:v>107.95671639191001</c:v>
                </c:pt>
                <c:pt idx="173">
                  <c:v>107.34352226603102</c:v>
                </c:pt>
                <c:pt idx="174">
                  <c:v>107.00789139031315</c:v>
                </c:pt>
                <c:pt idx="175">
                  <c:v>109.06261432063782</c:v>
                </c:pt>
                <c:pt idx="176">
                  <c:v>108.89741192592892</c:v>
                </c:pt>
                <c:pt idx="177">
                  <c:v>108.19363230418145</c:v>
                </c:pt>
                <c:pt idx="178">
                  <c:v>108.524327431727</c:v>
                </c:pt>
                <c:pt idx="179">
                  <c:v>108.82047232206627</c:v>
                </c:pt>
                <c:pt idx="180">
                  <c:v>107.46517394157236</c:v>
                </c:pt>
                <c:pt idx="181">
                  <c:v>106.30469244482124</c:v>
                </c:pt>
                <c:pt idx="182">
                  <c:v>105.78208381481072</c:v>
                </c:pt>
                <c:pt idx="183">
                  <c:v>105.85147462735101</c:v>
                </c:pt>
                <c:pt idx="184">
                  <c:v>106.69751993171246</c:v>
                </c:pt>
                <c:pt idx="185">
                  <c:v>106.57906197557676</c:v>
                </c:pt>
                <c:pt idx="186">
                  <c:v>107.93639272296515</c:v>
                </c:pt>
                <c:pt idx="187">
                  <c:v>108.1698245777032</c:v>
                </c:pt>
                <c:pt idx="188">
                  <c:v>108.27202359868302</c:v>
                </c:pt>
                <c:pt idx="189">
                  <c:v>109.31636984432069</c:v>
                </c:pt>
                <c:pt idx="190">
                  <c:v>109.22084860027988</c:v>
                </c:pt>
                <c:pt idx="191">
                  <c:v>107.84087147892436</c:v>
                </c:pt>
                <c:pt idx="192">
                  <c:v>107.62340822121442</c:v>
                </c:pt>
                <c:pt idx="193">
                  <c:v>108.31499364159501</c:v>
                </c:pt>
                <c:pt idx="194">
                  <c:v>109.28994907469239</c:v>
                </c:pt>
                <c:pt idx="195">
                  <c:v>109.03183847909274</c:v>
                </c:pt>
                <c:pt idx="196">
                  <c:v>110.46146342029928</c:v>
                </c:pt>
                <c:pt idx="197">
                  <c:v>111.75404876519192</c:v>
                </c:pt>
                <c:pt idx="198">
                  <c:v>111.09875561078432</c:v>
                </c:pt>
                <c:pt idx="199">
                  <c:v>110.57788900954051</c:v>
                </c:pt>
                <c:pt idx="200">
                  <c:v>111.04736576216663</c:v>
                </c:pt>
                <c:pt idx="201">
                  <c:v>111.71369176543003</c:v>
                </c:pt>
                <c:pt idx="202">
                  <c:v>111.46138793238605</c:v>
                </c:pt>
                <c:pt idx="203">
                  <c:v>110.73467159854364</c:v>
                </c:pt>
                <c:pt idx="204">
                  <c:v>110.0358277249685</c:v>
                </c:pt>
                <c:pt idx="205">
                  <c:v>110.61621364240794</c:v>
                </c:pt>
                <c:pt idx="206">
                  <c:v>109.57186739677027</c:v>
                </c:pt>
                <c:pt idx="207">
                  <c:v>110.45159192395462</c:v>
                </c:pt>
                <c:pt idx="208">
                  <c:v>110.77067352638883</c:v>
                </c:pt>
                <c:pt idx="209">
                  <c:v>110.7445430948883</c:v>
                </c:pt>
                <c:pt idx="210">
                  <c:v>110.65337692276425</c:v>
                </c:pt>
                <c:pt idx="211">
                  <c:v>110.15051128544302</c:v>
                </c:pt>
                <c:pt idx="212">
                  <c:v>110.49572331937773</c:v>
                </c:pt>
                <c:pt idx="213">
                  <c:v>109.58464227439275</c:v>
                </c:pt>
                <c:pt idx="214">
                  <c:v>109.86452822957615</c:v>
                </c:pt>
                <c:pt idx="215">
                  <c:v>110.04686057382426</c:v>
                </c:pt>
                <c:pt idx="216">
                  <c:v>109.40347128265577</c:v>
                </c:pt>
                <c:pt idx="217">
                  <c:v>108.91047714167918</c:v>
                </c:pt>
                <c:pt idx="218">
                  <c:v>107.91868209717035</c:v>
                </c:pt>
                <c:pt idx="219">
                  <c:v>107.31506912950822</c:v>
                </c:pt>
                <c:pt idx="220">
                  <c:v>105.73853309564318</c:v>
                </c:pt>
                <c:pt idx="221">
                  <c:v>107.38591163268742</c:v>
                </c:pt>
                <c:pt idx="222">
                  <c:v>107.82519322002403</c:v>
                </c:pt>
                <c:pt idx="223">
                  <c:v>108.83063415653868</c:v>
                </c:pt>
                <c:pt idx="224">
                  <c:v>107.8577110903358</c:v>
                </c:pt>
                <c:pt idx="225">
                  <c:v>106.38134171055611</c:v>
                </c:pt>
                <c:pt idx="226">
                  <c:v>106.71261751435721</c:v>
                </c:pt>
                <c:pt idx="227">
                  <c:v>107.32900535964183</c:v>
                </c:pt>
                <c:pt idx="228">
                  <c:v>106.67603491025648</c:v>
                </c:pt>
                <c:pt idx="229">
                  <c:v>107.37836284136503</c:v>
                </c:pt>
                <c:pt idx="230">
                  <c:v>107.19893387839477</c:v>
                </c:pt>
                <c:pt idx="231">
                  <c:v>107.08279862728132</c:v>
                </c:pt>
                <c:pt idx="232">
                  <c:v>107.78628791090104</c:v>
                </c:pt>
                <c:pt idx="233">
                  <c:v>107.70644492576054</c:v>
                </c:pt>
                <c:pt idx="234">
                  <c:v>107.82374152938512</c:v>
                </c:pt>
                <c:pt idx="235">
                  <c:v>107.98487919030504</c:v>
                </c:pt>
                <c:pt idx="236">
                  <c:v>107.37168506442603</c:v>
                </c:pt>
                <c:pt idx="237">
                  <c:v>107.04186095126384</c:v>
                </c:pt>
                <c:pt idx="238">
                  <c:v>107.20445030282266</c:v>
                </c:pt>
                <c:pt idx="239">
                  <c:v>106.75820060041926</c:v>
                </c:pt>
                <c:pt idx="240">
                  <c:v>106.40892383269556</c:v>
                </c:pt>
                <c:pt idx="241">
                  <c:v>106.66384070888957</c:v>
                </c:pt>
                <c:pt idx="242">
                  <c:v>107.07612085034231</c:v>
                </c:pt>
                <c:pt idx="243">
                  <c:v>108.82860178964422</c:v>
                </c:pt>
                <c:pt idx="244">
                  <c:v>109.26439931944742</c:v>
                </c:pt>
                <c:pt idx="245">
                  <c:v>109.62587028853802</c:v>
                </c:pt>
                <c:pt idx="246">
                  <c:v>108.72959648806999</c:v>
                </c:pt>
                <c:pt idx="247">
                  <c:v>109.80007316520819</c:v>
                </c:pt>
                <c:pt idx="248">
                  <c:v>109.5236712675582</c:v>
                </c:pt>
                <c:pt idx="249">
                  <c:v>110.25416199706177</c:v>
                </c:pt>
                <c:pt idx="250">
                  <c:v>110.43591366505431</c:v>
                </c:pt>
                <c:pt idx="251">
                  <c:v>110.51372428330033</c:v>
                </c:pt>
                <c:pt idx="252">
                  <c:v>110.84935515901819</c:v>
                </c:pt>
                <c:pt idx="253">
                  <c:v>110.79448125286709</c:v>
                </c:pt>
                <c:pt idx="254">
                  <c:v>111.23753723586486</c:v>
                </c:pt>
                <c:pt idx="255">
                  <c:v>111.31273481096085</c:v>
                </c:pt>
                <c:pt idx="256">
                  <c:v>111.31273481096085</c:v>
                </c:pt>
                <c:pt idx="257">
                  <c:v>111.31273481096085</c:v>
                </c:pt>
                <c:pt idx="258">
                  <c:v>111.91199270670622</c:v>
                </c:pt>
                <c:pt idx="259">
                  <c:v>112.10100282789337</c:v>
                </c:pt>
                <c:pt idx="260">
                  <c:v>112.45434432940601</c:v>
                </c:pt>
                <c:pt idx="261">
                  <c:v>112.45434432940601</c:v>
                </c:pt>
                <c:pt idx="262">
                  <c:v>112.98624377950561</c:v>
                </c:pt>
                <c:pt idx="263">
                  <c:v>113.15376887923676</c:v>
                </c:pt>
                <c:pt idx="264">
                  <c:v>113.38371667644138</c:v>
                </c:pt>
                <c:pt idx="265">
                  <c:v>113.62527799875734</c:v>
                </c:pt>
                <c:pt idx="266">
                  <c:v>114.03842915459343</c:v>
                </c:pt>
                <c:pt idx="267">
                  <c:v>114.54826290698146</c:v>
                </c:pt>
                <c:pt idx="268">
                  <c:v>114.73727302816859</c:v>
                </c:pt>
                <c:pt idx="269">
                  <c:v>114.65423632362248</c:v>
                </c:pt>
                <c:pt idx="270">
                  <c:v>115.3133038736913</c:v>
                </c:pt>
                <c:pt idx="271">
                  <c:v>115.12139037122633</c:v>
                </c:pt>
                <c:pt idx="272">
                  <c:v>113.69379779691427</c:v>
                </c:pt>
                <c:pt idx="273">
                  <c:v>114.08894798882778</c:v>
                </c:pt>
                <c:pt idx="274">
                  <c:v>113.50507801385493</c:v>
                </c:pt>
                <c:pt idx="275">
                  <c:v>113.31026113011211</c:v>
                </c:pt>
                <c:pt idx="276">
                  <c:v>112.6657104864325</c:v>
                </c:pt>
                <c:pt idx="277">
                  <c:v>112.63783802616527</c:v>
                </c:pt>
                <c:pt idx="278">
                  <c:v>112.85820466515304</c:v>
                </c:pt>
                <c:pt idx="279">
                  <c:v>112.82742882360796</c:v>
                </c:pt>
                <c:pt idx="280">
                  <c:v>113.15899496553685</c:v>
                </c:pt>
                <c:pt idx="281">
                  <c:v>112.20058880572314</c:v>
                </c:pt>
                <c:pt idx="282">
                  <c:v>112.01999849024173</c:v>
                </c:pt>
                <c:pt idx="283">
                  <c:v>112.23484870480161</c:v>
                </c:pt>
                <c:pt idx="284">
                  <c:v>112.6776143496716</c:v>
                </c:pt>
                <c:pt idx="285">
                  <c:v>113.45513985587614</c:v>
                </c:pt>
                <c:pt idx="286">
                  <c:v>113.22315969177703</c:v>
                </c:pt>
                <c:pt idx="287">
                  <c:v>113.5994379053846</c:v>
                </c:pt>
                <c:pt idx="288">
                  <c:v>113.67579683299169</c:v>
                </c:pt>
                <c:pt idx="289">
                  <c:v>114.21872913194706</c:v>
                </c:pt>
                <c:pt idx="290">
                  <c:v>114.69401264712884</c:v>
                </c:pt>
                <c:pt idx="291">
                  <c:v>115.00786816326294</c:v>
                </c:pt>
                <c:pt idx="292">
                  <c:v>114.9039271135164</c:v>
                </c:pt>
                <c:pt idx="293">
                  <c:v>115.38734009627612</c:v>
                </c:pt>
                <c:pt idx="294">
                  <c:v>114.95067155208956</c:v>
                </c:pt>
                <c:pt idx="295">
                  <c:v>115.22881547850628</c:v>
                </c:pt>
                <c:pt idx="296">
                  <c:v>115.26714011137369</c:v>
                </c:pt>
                <c:pt idx="297">
                  <c:v>114.97883435048458</c:v>
                </c:pt>
                <c:pt idx="298">
                  <c:v>115.22417006846173</c:v>
                </c:pt>
                <c:pt idx="299">
                  <c:v>114.78808220053074</c:v>
                </c:pt>
                <c:pt idx="300">
                  <c:v>114.36912428213897</c:v>
                </c:pt>
                <c:pt idx="301">
                  <c:v>114.57526435286533</c:v>
                </c:pt>
                <c:pt idx="302">
                  <c:v>114.78285611423063</c:v>
                </c:pt>
                <c:pt idx="303">
                  <c:v>116.56262883754418</c:v>
                </c:pt>
                <c:pt idx="304">
                  <c:v>116.52111048527114</c:v>
                </c:pt>
                <c:pt idx="305">
                  <c:v>116.35213369490107</c:v>
                </c:pt>
                <c:pt idx="306">
                  <c:v>116.04437527945043</c:v>
                </c:pt>
                <c:pt idx="307">
                  <c:v>115.91430379820338</c:v>
                </c:pt>
                <c:pt idx="308">
                  <c:v>115.90849703564771</c:v>
                </c:pt>
                <c:pt idx="309">
                  <c:v>115.60219031083598</c:v>
                </c:pt>
                <c:pt idx="310">
                  <c:v>116.03682648812807</c:v>
                </c:pt>
                <c:pt idx="311">
                  <c:v>116.41687909739682</c:v>
                </c:pt>
                <c:pt idx="312">
                  <c:v>116.21944917050398</c:v>
                </c:pt>
                <c:pt idx="313">
                  <c:v>116.37797378827382</c:v>
                </c:pt>
                <c:pt idx="314">
                  <c:v>117.05068723034846</c:v>
                </c:pt>
                <c:pt idx="315">
                  <c:v>117.24956884788025</c:v>
                </c:pt>
                <c:pt idx="316">
                  <c:v>117.36483308461032</c:v>
                </c:pt>
                <c:pt idx="317">
                  <c:v>116.53475637727698</c:v>
                </c:pt>
                <c:pt idx="318">
                  <c:v>115.67767822405972</c:v>
                </c:pt>
                <c:pt idx="319">
                  <c:v>116.05192407077283</c:v>
                </c:pt>
                <c:pt idx="320">
                  <c:v>115.99095306393825</c:v>
                </c:pt>
                <c:pt idx="321">
                  <c:v>115.3434990389808</c:v>
                </c:pt>
                <c:pt idx="322">
                  <c:v>116.05366609953951</c:v>
                </c:pt>
                <c:pt idx="323">
                  <c:v>116.47785010423139</c:v>
                </c:pt>
                <c:pt idx="324">
                  <c:v>116.45491339213648</c:v>
                </c:pt>
                <c:pt idx="325">
                  <c:v>115.8449129856631</c:v>
                </c:pt>
                <c:pt idx="326">
                  <c:v>115.29268986661864</c:v>
                </c:pt>
                <c:pt idx="327">
                  <c:v>115.85362312949661</c:v>
                </c:pt>
                <c:pt idx="328">
                  <c:v>116.03479412123359</c:v>
                </c:pt>
                <c:pt idx="329">
                  <c:v>115.73516517336088</c:v>
                </c:pt>
                <c:pt idx="330">
                  <c:v>116.43371870880827</c:v>
                </c:pt>
                <c:pt idx="331">
                  <c:v>116.47843078048696</c:v>
                </c:pt>
                <c:pt idx="332">
                  <c:v>116.73741239046993</c:v>
                </c:pt>
                <c:pt idx="333">
                  <c:v>116.66134380099062</c:v>
                </c:pt>
                <c:pt idx="334">
                  <c:v>116.49236701062055</c:v>
                </c:pt>
                <c:pt idx="335">
                  <c:v>116.49236701062055</c:v>
                </c:pt>
                <c:pt idx="336">
                  <c:v>116.49236701062055</c:v>
                </c:pt>
                <c:pt idx="337">
                  <c:v>113.9556827881751</c:v>
                </c:pt>
                <c:pt idx="338">
                  <c:v>113.65286012089679</c:v>
                </c:pt>
                <c:pt idx="339">
                  <c:v>113.66447364600813</c:v>
                </c:pt>
                <c:pt idx="340">
                  <c:v>113.59711520036232</c:v>
                </c:pt>
                <c:pt idx="341">
                  <c:v>115.77407048248389</c:v>
                </c:pt>
                <c:pt idx="342">
                  <c:v>115.90878737377548</c:v>
                </c:pt>
                <c:pt idx="343">
                  <c:v>116.18983468147005</c:v>
                </c:pt>
                <c:pt idx="344">
                  <c:v>115.47734491588903</c:v>
                </c:pt>
                <c:pt idx="345">
                  <c:v>115.04619279613036</c:v>
                </c:pt>
                <c:pt idx="346">
                  <c:v>115.04619279613036</c:v>
                </c:pt>
                <c:pt idx="347">
                  <c:v>115.84955839570763</c:v>
                </c:pt>
                <c:pt idx="348">
                  <c:v>115.50899177181743</c:v>
                </c:pt>
                <c:pt idx="349">
                  <c:v>115.67012943273735</c:v>
                </c:pt>
                <c:pt idx="350">
                  <c:v>116.33384239285071</c:v>
                </c:pt>
                <c:pt idx="351">
                  <c:v>116.41310470173565</c:v>
                </c:pt>
                <c:pt idx="352">
                  <c:v>117.04575148217613</c:v>
                </c:pt>
                <c:pt idx="353">
                  <c:v>117.67636589572214</c:v>
                </c:pt>
                <c:pt idx="354">
                  <c:v>117.60552339254295</c:v>
                </c:pt>
                <c:pt idx="355">
                  <c:v>118.20100689262716</c:v>
                </c:pt>
                <c:pt idx="356">
                  <c:v>118.43530976174851</c:v>
                </c:pt>
                <c:pt idx="357">
                  <c:v>119.41897533867942</c:v>
                </c:pt>
                <c:pt idx="358">
                  <c:v>119.0734729666169</c:v>
                </c:pt>
                <c:pt idx="359">
                  <c:v>118.10548564858634</c:v>
                </c:pt>
                <c:pt idx="360">
                  <c:v>118.67861311283119</c:v>
                </c:pt>
                <c:pt idx="361">
                  <c:v>119.12254011021236</c:v>
                </c:pt>
                <c:pt idx="362">
                  <c:v>118.99362998147642</c:v>
                </c:pt>
                <c:pt idx="363">
                  <c:v>119.41403959050712</c:v>
                </c:pt>
                <c:pt idx="364">
                  <c:v>119.46484876286925</c:v>
                </c:pt>
                <c:pt idx="365">
                  <c:v>119.91400184655048</c:v>
                </c:pt>
                <c:pt idx="366">
                  <c:v>119.91400184655048</c:v>
                </c:pt>
                <c:pt idx="367">
                  <c:v>119.60711444548321</c:v>
                </c:pt>
                <c:pt idx="368">
                  <c:v>119.50549610075893</c:v>
                </c:pt>
                <c:pt idx="369">
                  <c:v>119.84228832898793</c:v>
                </c:pt>
                <c:pt idx="370">
                  <c:v>119.88438735751656</c:v>
                </c:pt>
                <c:pt idx="371">
                  <c:v>119.45671929529126</c:v>
                </c:pt>
                <c:pt idx="372">
                  <c:v>119.21080290105857</c:v>
                </c:pt>
                <c:pt idx="373">
                  <c:v>118.66061214890861</c:v>
                </c:pt>
                <c:pt idx="374">
                  <c:v>118.36069286290814</c:v>
                </c:pt>
                <c:pt idx="375">
                  <c:v>119.37629563389523</c:v>
                </c:pt>
                <c:pt idx="376">
                  <c:v>119.08857054926168</c:v>
                </c:pt>
                <c:pt idx="377">
                  <c:v>119.12776619651244</c:v>
                </c:pt>
                <c:pt idx="378">
                  <c:v>118.90827057190805</c:v>
                </c:pt>
                <c:pt idx="379">
                  <c:v>117.74807941328471</c:v>
                </c:pt>
                <c:pt idx="380">
                  <c:v>118.60428655211859</c:v>
                </c:pt>
                <c:pt idx="381">
                  <c:v>119.43233089255747</c:v>
                </c:pt>
                <c:pt idx="382">
                  <c:v>118.6858715660258</c:v>
                </c:pt>
                <c:pt idx="383">
                  <c:v>118.2616875613339</c:v>
                </c:pt>
                <c:pt idx="384">
                  <c:v>118.14061656204815</c:v>
                </c:pt>
                <c:pt idx="385">
                  <c:v>117.9818016061505</c:v>
                </c:pt>
                <c:pt idx="386">
                  <c:v>118.26778466201738</c:v>
                </c:pt>
                <c:pt idx="387">
                  <c:v>117.9484127214554</c:v>
                </c:pt>
                <c:pt idx="388">
                  <c:v>117.27627995563634</c:v>
                </c:pt>
                <c:pt idx="389">
                  <c:v>116.67557036925203</c:v>
                </c:pt>
                <c:pt idx="390">
                  <c:v>116.19854482530354</c:v>
                </c:pt>
                <c:pt idx="391">
                  <c:v>116.99755535296406</c:v>
                </c:pt>
                <c:pt idx="392">
                  <c:v>116.70518485828596</c:v>
                </c:pt>
                <c:pt idx="393">
                  <c:v>117.00074907236969</c:v>
                </c:pt>
                <c:pt idx="394">
                  <c:v>116.53591772978811</c:v>
                </c:pt>
                <c:pt idx="395">
                  <c:v>116.73973509549221</c:v>
                </c:pt>
                <c:pt idx="396">
                  <c:v>116.93919738927956</c:v>
                </c:pt>
                <c:pt idx="397">
                  <c:v>116.26793563784383</c:v>
                </c:pt>
                <c:pt idx="398">
                  <c:v>117.45251519920097</c:v>
                </c:pt>
                <c:pt idx="399">
                  <c:v>117.55994030648091</c:v>
                </c:pt>
                <c:pt idx="400">
                  <c:v>117.10817417964962</c:v>
                </c:pt>
                <c:pt idx="401">
                  <c:v>117.55355286766968</c:v>
                </c:pt>
                <c:pt idx="402">
                  <c:v>117.48125867385157</c:v>
                </c:pt>
                <c:pt idx="403">
                  <c:v>118.09822719539176</c:v>
                </c:pt>
                <c:pt idx="404">
                  <c:v>118.89549569428557</c:v>
                </c:pt>
                <c:pt idx="405">
                  <c:v>118.44692328685986</c:v>
                </c:pt>
                <c:pt idx="406">
                  <c:v>117.37470458095498</c:v>
                </c:pt>
                <c:pt idx="407">
                  <c:v>118.1168088355699</c:v>
                </c:pt>
                <c:pt idx="408">
                  <c:v>118.44198753868753</c:v>
                </c:pt>
                <c:pt idx="409">
                  <c:v>118.45302038754333</c:v>
                </c:pt>
                <c:pt idx="410">
                  <c:v>117.35525192639346</c:v>
                </c:pt>
                <c:pt idx="411">
                  <c:v>117.47661326380701</c:v>
                </c:pt>
                <c:pt idx="412">
                  <c:v>118.20594264079946</c:v>
                </c:pt>
                <c:pt idx="413">
                  <c:v>118.0352238216627</c:v>
                </c:pt>
                <c:pt idx="414">
                  <c:v>118.90768989565245</c:v>
                </c:pt>
                <c:pt idx="415">
                  <c:v>119.45091253273561</c:v>
                </c:pt>
                <c:pt idx="416">
                  <c:v>119.7296371354079</c:v>
                </c:pt>
                <c:pt idx="417">
                  <c:v>119.84170765273237</c:v>
                </c:pt>
                <c:pt idx="418">
                  <c:v>119.20122174284171</c:v>
                </c:pt>
                <c:pt idx="419">
                  <c:v>117.61336252199311</c:v>
                </c:pt>
                <c:pt idx="420">
                  <c:v>116.4351703994472</c:v>
                </c:pt>
                <c:pt idx="421">
                  <c:v>117.1470794887726</c:v>
                </c:pt>
                <c:pt idx="422">
                  <c:v>117.53787460876937</c:v>
                </c:pt>
                <c:pt idx="423">
                  <c:v>118.33630446017432</c:v>
                </c:pt>
                <c:pt idx="424">
                  <c:v>117.65575188864952</c:v>
                </c:pt>
                <c:pt idx="425">
                  <c:v>116.67702205989094</c:v>
                </c:pt>
                <c:pt idx="426">
                  <c:v>116.64305249894025</c:v>
                </c:pt>
                <c:pt idx="427">
                  <c:v>117.55268185328633</c:v>
                </c:pt>
                <c:pt idx="428">
                  <c:v>117.55761760145865</c:v>
                </c:pt>
                <c:pt idx="429">
                  <c:v>117.83198713221417</c:v>
                </c:pt>
                <c:pt idx="430">
                  <c:v>117.72136830552861</c:v>
                </c:pt>
                <c:pt idx="431">
                  <c:v>117.72136830552861</c:v>
                </c:pt>
                <c:pt idx="432">
                  <c:v>116.75715538315923</c:v>
                </c:pt>
                <c:pt idx="433">
                  <c:v>117.20717948122383</c:v>
                </c:pt>
                <c:pt idx="434">
                  <c:v>118.25413877001154</c:v>
                </c:pt>
                <c:pt idx="435">
                  <c:v>118.3345624314076</c:v>
                </c:pt>
                <c:pt idx="436">
                  <c:v>117.89847456347661</c:v>
                </c:pt>
                <c:pt idx="437">
                  <c:v>117.43015916336164</c:v>
                </c:pt>
                <c:pt idx="438">
                  <c:v>117.13111089174453</c:v>
                </c:pt>
                <c:pt idx="439">
                  <c:v>117.72107796740083</c:v>
                </c:pt>
                <c:pt idx="440">
                  <c:v>117.39183453049422</c:v>
                </c:pt>
                <c:pt idx="441">
                  <c:v>117.93128277191617</c:v>
                </c:pt>
                <c:pt idx="442">
                  <c:v>117.72717506808428</c:v>
                </c:pt>
                <c:pt idx="443">
                  <c:v>117.38660844419411</c:v>
                </c:pt>
                <c:pt idx="444">
                  <c:v>116.22177187552623</c:v>
                </c:pt>
                <c:pt idx="445">
                  <c:v>115.04474110549145</c:v>
                </c:pt>
                <c:pt idx="446">
                  <c:v>115.60044828206928</c:v>
                </c:pt>
                <c:pt idx="447">
                  <c:v>115.97150040937676</c:v>
                </c:pt>
                <c:pt idx="448">
                  <c:v>115.9299820571037</c:v>
                </c:pt>
                <c:pt idx="449">
                  <c:v>115.70119561241022</c:v>
                </c:pt>
                <c:pt idx="450">
                  <c:v>116.392490694663</c:v>
                </c:pt>
                <c:pt idx="451">
                  <c:v>116.33500374536186</c:v>
                </c:pt>
                <c:pt idx="452">
                  <c:v>116.06179556711744</c:v>
                </c:pt>
                <c:pt idx="453">
                  <c:v>116.502528845093</c:v>
                </c:pt>
                <c:pt idx="454">
                  <c:v>116.73828340485328</c:v>
                </c:pt>
                <c:pt idx="455">
                  <c:v>117.58374803295916</c:v>
                </c:pt>
                <c:pt idx="456">
                  <c:v>118.54360588341181</c:v>
                </c:pt>
                <c:pt idx="457">
                  <c:v>118.99362998147642</c:v>
                </c:pt>
                <c:pt idx="458">
                  <c:v>118.98927490955967</c:v>
                </c:pt>
                <c:pt idx="459">
                  <c:v>119.57749995644929</c:v>
                </c:pt>
                <c:pt idx="460">
                  <c:v>119.85448253035484</c:v>
                </c:pt>
                <c:pt idx="461">
                  <c:v>119.59492024411628</c:v>
                </c:pt>
                <c:pt idx="462">
                  <c:v>120.03187912643062</c:v>
                </c:pt>
                <c:pt idx="463">
                  <c:v>119.99907091799109</c:v>
                </c:pt>
                <c:pt idx="464">
                  <c:v>120.37360710283194</c:v>
                </c:pt>
                <c:pt idx="465">
                  <c:v>120.11462549284897</c:v>
                </c:pt>
                <c:pt idx="466">
                  <c:v>119.98571536411305</c:v>
                </c:pt>
                <c:pt idx="467">
                  <c:v>119.74850911371382</c:v>
                </c:pt>
                <c:pt idx="468">
                  <c:v>120.21769552821213</c:v>
                </c:pt>
                <c:pt idx="469">
                  <c:v>119.82864243698211</c:v>
                </c:pt>
                <c:pt idx="470">
                  <c:v>119.84925644405473</c:v>
                </c:pt>
                <c:pt idx="471">
                  <c:v>119.83561055204891</c:v>
                </c:pt>
                <c:pt idx="472">
                  <c:v>119.84925644405473</c:v>
                </c:pt>
                <c:pt idx="473">
                  <c:v>118.78226382444994</c:v>
                </c:pt>
                <c:pt idx="474">
                  <c:v>119.36961785695618</c:v>
                </c:pt>
                <c:pt idx="475">
                  <c:v>119.62540574753358</c:v>
                </c:pt>
                <c:pt idx="476">
                  <c:v>119.47239755419159</c:v>
                </c:pt>
                <c:pt idx="477">
                  <c:v>119.55224053933209</c:v>
                </c:pt>
                <c:pt idx="478">
                  <c:v>119.61959898497791</c:v>
                </c:pt>
                <c:pt idx="479">
                  <c:v>120.53968051192416</c:v>
                </c:pt>
                <c:pt idx="480">
                  <c:v>120.69210802901058</c:v>
                </c:pt>
                <c:pt idx="481">
                  <c:v>120.67642977011026</c:v>
                </c:pt>
                <c:pt idx="482">
                  <c:v>119.92329266663957</c:v>
                </c:pt>
                <c:pt idx="483">
                  <c:v>120.12740037047145</c:v>
                </c:pt>
                <c:pt idx="484">
                  <c:v>119.28222608049334</c:v>
                </c:pt>
                <c:pt idx="485">
                  <c:v>118.57554307746803</c:v>
                </c:pt>
                <c:pt idx="486">
                  <c:v>118.1130344399087</c:v>
                </c:pt>
                <c:pt idx="487">
                  <c:v>118.14119723830372</c:v>
                </c:pt>
                <c:pt idx="488">
                  <c:v>117.4307398396172</c:v>
                </c:pt>
                <c:pt idx="489">
                  <c:v>117.77275815414632</c:v>
                </c:pt>
                <c:pt idx="490">
                  <c:v>117.63862193911028</c:v>
                </c:pt>
                <c:pt idx="491">
                  <c:v>117.82066394523061</c:v>
                </c:pt>
                <c:pt idx="492">
                  <c:v>118.18068322368229</c:v>
                </c:pt>
                <c:pt idx="493">
                  <c:v>118.36388658231375</c:v>
                </c:pt>
                <c:pt idx="494">
                  <c:v>118.32527161131854</c:v>
                </c:pt>
                <c:pt idx="495">
                  <c:v>118.17342477048769</c:v>
                </c:pt>
                <c:pt idx="496">
                  <c:v>117.76782240597399</c:v>
                </c:pt>
                <c:pt idx="497">
                  <c:v>118.89723772305226</c:v>
                </c:pt>
                <c:pt idx="498">
                  <c:v>118.07819386457467</c:v>
                </c:pt>
                <c:pt idx="499">
                  <c:v>117.11775533786648</c:v>
                </c:pt>
                <c:pt idx="500">
                  <c:v>116.68311916057439</c:v>
                </c:pt>
                <c:pt idx="501">
                  <c:v>117.25305290541364</c:v>
                </c:pt>
                <c:pt idx="502">
                  <c:v>117.03675100021485</c:v>
                </c:pt>
                <c:pt idx="503">
                  <c:v>117.23389058897993</c:v>
                </c:pt>
                <c:pt idx="504">
                  <c:v>116.87067759112261</c:v>
                </c:pt>
                <c:pt idx="505">
                  <c:v>117.98528566368391</c:v>
                </c:pt>
                <c:pt idx="506">
                  <c:v>118.82349183859522</c:v>
                </c:pt>
                <c:pt idx="507">
                  <c:v>119.44771881333</c:v>
                </c:pt>
                <c:pt idx="508">
                  <c:v>119.38587679211207</c:v>
                </c:pt>
                <c:pt idx="509">
                  <c:v>118.70706624935399</c:v>
                </c:pt>
                <c:pt idx="510">
                  <c:v>119.298775353777</c:v>
                </c:pt>
                <c:pt idx="511">
                  <c:v>120.10736703965439</c:v>
                </c:pt>
                <c:pt idx="512">
                  <c:v>120.29724817522487</c:v>
                </c:pt>
                <c:pt idx="513">
                  <c:v>120.05946124857007</c:v>
                </c:pt>
                <c:pt idx="514">
                  <c:v>121.15839106223108</c:v>
                </c:pt>
                <c:pt idx="515">
                  <c:v>121.07709638645166</c:v>
                </c:pt>
                <c:pt idx="516">
                  <c:v>121.07709638645166</c:v>
                </c:pt>
                <c:pt idx="517">
                  <c:v>121.07709638645166</c:v>
                </c:pt>
                <c:pt idx="518">
                  <c:v>121.60812482216789</c:v>
                </c:pt>
                <c:pt idx="519">
                  <c:v>121.66125669955228</c:v>
                </c:pt>
                <c:pt idx="520">
                  <c:v>122.57553146394289</c:v>
                </c:pt>
                <c:pt idx="521">
                  <c:v>122.57553146394289</c:v>
                </c:pt>
                <c:pt idx="522">
                  <c:v>122.01546921544831</c:v>
                </c:pt>
                <c:pt idx="523">
                  <c:v>122.39058607654474</c:v>
                </c:pt>
                <c:pt idx="524">
                  <c:v>122.79793046982515</c:v>
                </c:pt>
                <c:pt idx="525">
                  <c:v>123.28831156765168</c:v>
                </c:pt>
                <c:pt idx="526">
                  <c:v>122.87080533989882</c:v>
                </c:pt>
                <c:pt idx="527">
                  <c:v>123.33912074001381</c:v>
                </c:pt>
                <c:pt idx="528">
                  <c:v>123.448868552316</c:v>
                </c:pt>
                <c:pt idx="529">
                  <c:v>123.62858785341409</c:v>
                </c:pt>
                <c:pt idx="530">
                  <c:v>123.9421530314204</c:v>
                </c:pt>
                <c:pt idx="531">
                  <c:v>123.81295256455667</c:v>
                </c:pt>
                <c:pt idx="532">
                  <c:v>123.68636514084301</c:v>
                </c:pt>
              </c:numCache>
            </c:numRef>
          </c:val>
          <c:smooth val="0"/>
        </c:ser>
        <c:ser>
          <c:idx val="6"/>
          <c:order val="1"/>
          <c:tx>
            <c:strRef>
              <c:f>'TIME SERIES'!$I$4192</c:f>
              <c:strCache>
                <c:ptCount val="1"/>
                <c:pt idx="0">
                  <c:v>S&amp;P 500</c:v>
                </c:pt>
              </c:strCache>
            </c:strRef>
          </c:tx>
          <c:spPr>
            <a:ln w="22225">
              <a:solidFill>
                <a:srgbClr val="A31A7E"/>
              </a:solidFill>
            </a:ln>
          </c:spPr>
          <c:marker>
            <c:symbol val="none"/>
          </c:marker>
          <c:cat>
            <c:numRef>
              <c:f>'TIME SERIES'!$B$4193:$B$4725</c:f>
              <c:numCache>
                <c:formatCode>d\-mmm\-yy</c:formatCode>
                <c:ptCount val="533"/>
                <c:pt idx="0">
                  <c:v>42370</c:v>
                </c:pt>
                <c:pt idx="1">
                  <c:v>42373</c:v>
                </c:pt>
                <c:pt idx="2">
                  <c:v>42374</c:v>
                </c:pt>
                <c:pt idx="3">
                  <c:v>42375</c:v>
                </c:pt>
                <c:pt idx="4">
                  <c:v>42376</c:v>
                </c:pt>
                <c:pt idx="5">
                  <c:v>42377</c:v>
                </c:pt>
                <c:pt idx="6">
                  <c:v>42380</c:v>
                </c:pt>
                <c:pt idx="7">
                  <c:v>42381</c:v>
                </c:pt>
                <c:pt idx="8">
                  <c:v>42382</c:v>
                </c:pt>
                <c:pt idx="9">
                  <c:v>42383</c:v>
                </c:pt>
                <c:pt idx="10">
                  <c:v>42384</c:v>
                </c:pt>
                <c:pt idx="11">
                  <c:v>42387</c:v>
                </c:pt>
                <c:pt idx="12">
                  <c:v>42388</c:v>
                </c:pt>
                <c:pt idx="13">
                  <c:v>42389</c:v>
                </c:pt>
                <c:pt idx="14">
                  <c:v>42390</c:v>
                </c:pt>
                <c:pt idx="15">
                  <c:v>42391</c:v>
                </c:pt>
                <c:pt idx="16">
                  <c:v>42394</c:v>
                </c:pt>
                <c:pt idx="17">
                  <c:v>42395</c:v>
                </c:pt>
                <c:pt idx="18">
                  <c:v>42396</c:v>
                </c:pt>
                <c:pt idx="19">
                  <c:v>42397</c:v>
                </c:pt>
                <c:pt idx="20">
                  <c:v>42398</c:v>
                </c:pt>
                <c:pt idx="21">
                  <c:v>42401</c:v>
                </c:pt>
                <c:pt idx="22">
                  <c:v>42402</c:v>
                </c:pt>
                <c:pt idx="23">
                  <c:v>42403</c:v>
                </c:pt>
                <c:pt idx="24">
                  <c:v>42404</c:v>
                </c:pt>
                <c:pt idx="25">
                  <c:v>42405</c:v>
                </c:pt>
                <c:pt idx="26">
                  <c:v>42408</c:v>
                </c:pt>
                <c:pt idx="27">
                  <c:v>42409</c:v>
                </c:pt>
                <c:pt idx="28">
                  <c:v>42410</c:v>
                </c:pt>
                <c:pt idx="29">
                  <c:v>42411</c:v>
                </c:pt>
                <c:pt idx="30">
                  <c:v>42412</c:v>
                </c:pt>
                <c:pt idx="31">
                  <c:v>42415</c:v>
                </c:pt>
                <c:pt idx="32">
                  <c:v>42416</c:v>
                </c:pt>
                <c:pt idx="33">
                  <c:v>42417</c:v>
                </c:pt>
                <c:pt idx="34">
                  <c:v>42418</c:v>
                </c:pt>
                <c:pt idx="35">
                  <c:v>42419</c:v>
                </c:pt>
                <c:pt idx="36">
                  <c:v>42422</c:v>
                </c:pt>
                <c:pt idx="37">
                  <c:v>42423</c:v>
                </c:pt>
                <c:pt idx="38">
                  <c:v>42424</c:v>
                </c:pt>
                <c:pt idx="39">
                  <c:v>42425</c:v>
                </c:pt>
                <c:pt idx="40">
                  <c:v>42426</c:v>
                </c:pt>
                <c:pt idx="41">
                  <c:v>42429</c:v>
                </c:pt>
                <c:pt idx="42">
                  <c:v>42430</c:v>
                </c:pt>
                <c:pt idx="43">
                  <c:v>42431</c:v>
                </c:pt>
                <c:pt idx="44">
                  <c:v>42432</c:v>
                </c:pt>
                <c:pt idx="45">
                  <c:v>42433</c:v>
                </c:pt>
                <c:pt idx="46">
                  <c:v>42436</c:v>
                </c:pt>
                <c:pt idx="47">
                  <c:v>42437</c:v>
                </c:pt>
                <c:pt idx="48">
                  <c:v>42438</c:v>
                </c:pt>
                <c:pt idx="49">
                  <c:v>42439</c:v>
                </c:pt>
                <c:pt idx="50">
                  <c:v>42440</c:v>
                </c:pt>
                <c:pt idx="51">
                  <c:v>42443</c:v>
                </c:pt>
                <c:pt idx="52">
                  <c:v>42444</c:v>
                </c:pt>
                <c:pt idx="53">
                  <c:v>42445</c:v>
                </c:pt>
                <c:pt idx="54">
                  <c:v>42446</c:v>
                </c:pt>
                <c:pt idx="55">
                  <c:v>42447</c:v>
                </c:pt>
                <c:pt idx="56">
                  <c:v>42450</c:v>
                </c:pt>
                <c:pt idx="57">
                  <c:v>42451</c:v>
                </c:pt>
                <c:pt idx="58">
                  <c:v>42452</c:v>
                </c:pt>
                <c:pt idx="59">
                  <c:v>42453</c:v>
                </c:pt>
                <c:pt idx="60">
                  <c:v>42454</c:v>
                </c:pt>
                <c:pt idx="61">
                  <c:v>42457</c:v>
                </c:pt>
                <c:pt idx="62">
                  <c:v>42458</c:v>
                </c:pt>
                <c:pt idx="63">
                  <c:v>42459</c:v>
                </c:pt>
                <c:pt idx="64">
                  <c:v>42460</c:v>
                </c:pt>
                <c:pt idx="65">
                  <c:v>42461</c:v>
                </c:pt>
                <c:pt idx="66">
                  <c:v>42464</c:v>
                </c:pt>
                <c:pt idx="67">
                  <c:v>42465</c:v>
                </c:pt>
                <c:pt idx="68">
                  <c:v>42466</c:v>
                </c:pt>
                <c:pt idx="69">
                  <c:v>42467</c:v>
                </c:pt>
                <c:pt idx="70">
                  <c:v>42468</c:v>
                </c:pt>
                <c:pt idx="71">
                  <c:v>42471</c:v>
                </c:pt>
                <c:pt idx="72">
                  <c:v>42472</c:v>
                </c:pt>
                <c:pt idx="73">
                  <c:v>42473</c:v>
                </c:pt>
                <c:pt idx="74">
                  <c:v>42474</c:v>
                </c:pt>
                <c:pt idx="75">
                  <c:v>42475</c:v>
                </c:pt>
                <c:pt idx="76">
                  <c:v>42478</c:v>
                </c:pt>
                <c:pt idx="77">
                  <c:v>42479</c:v>
                </c:pt>
                <c:pt idx="78">
                  <c:v>42480</c:v>
                </c:pt>
                <c:pt idx="79">
                  <c:v>42481</c:v>
                </c:pt>
                <c:pt idx="80">
                  <c:v>42482</c:v>
                </c:pt>
                <c:pt idx="81">
                  <c:v>42485</c:v>
                </c:pt>
                <c:pt idx="82">
                  <c:v>42486</c:v>
                </c:pt>
                <c:pt idx="83">
                  <c:v>42487</c:v>
                </c:pt>
                <c:pt idx="84">
                  <c:v>42488</c:v>
                </c:pt>
                <c:pt idx="85">
                  <c:v>42489</c:v>
                </c:pt>
                <c:pt idx="86">
                  <c:v>42492</c:v>
                </c:pt>
                <c:pt idx="87">
                  <c:v>42493</c:v>
                </c:pt>
                <c:pt idx="88">
                  <c:v>42494</c:v>
                </c:pt>
                <c:pt idx="89">
                  <c:v>42495</c:v>
                </c:pt>
                <c:pt idx="90">
                  <c:v>42496</c:v>
                </c:pt>
                <c:pt idx="91">
                  <c:v>42499</c:v>
                </c:pt>
                <c:pt idx="92">
                  <c:v>42500</c:v>
                </c:pt>
                <c:pt idx="93">
                  <c:v>42501</c:v>
                </c:pt>
                <c:pt idx="94">
                  <c:v>42502</c:v>
                </c:pt>
                <c:pt idx="95">
                  <c:v>42503</c:v>
                </c:pt>
                <c:pt idx="96">
                  <c:v>42506</c:v>
                </c:pt>
                <c:pt idx="97">
                  <c:v>42507</c:v>
                </c:pt>
                <c:pt idx="98">
                  <c:v>42508</c:v>
                </c:pt>
                <c:pt idx="99">
                  <c:v>42509</c:v>
                </c:pt>
                <c:pt idx="100">
                  <c:v>42510</c:v>
                </c:pt>
                <c:pt idx="101">
                  <c:v>42513</c:v>
                </c:pt>
                <c:pt idx="102">
                  <c:v>42514</c:v>
                </c:pt>
                <c:pt idx="103">
                  <c:v>42515</c:v>
                </c:pt>
                <c:pt idx="104">
                  <c:v>42516</c:v>
                </c:pt>
                <c:pt idx="105">
                  <c:v>42517</c:v>
                </c:pt>
                <c:pt idx="106">
                  <c:v>42520</c:v>
                </c:pt>
                <c:pt idx="107">
                  <c:v>42521</c:v>
                </c:pt>
                <c:pt idx="108">
                  <c:v>42522</c:v>
                </c:pt>
                <c:pt idx="109">
                  <c:v>42523</c:v>
                </c:pt>
                <c:pt idx="110">
                  <c:v>42524</c:v>
                </c:pt>
                <c:pt idx="111">
                  <c:v>42527</c:v>
                </c:pt>
                <c:pt idx="112">
                  <c:v>42528</c:v>
                </c:pt>
                <c:pt idx="113">
                  <c:v>42529</c:v>
                </c:pt>
                <c:pt idx="114">
                  <c:v>42530</c:v>
                </c:pt>
                <c:pt idx="115">
                  <c:v>42531</c:v>
                </c:pt>
                <c:pt idx="116">
                  <c:v>42534</c:v>
                </c:pt>
                <c:pt idx="117">
                  <c:v>42535</c:v>
                </c:pt>
                <c:pt idx="118">
                  <c:v>42536</c:v>
                </c:pt>
                <c:pt idx="119">
                  <c:v>42537</c:v>
                </c:pt>
                <c:pt idx="120">
                  <c:v>42538</c:v>
                </c:pt>
                <c:pt idx="121">
                  <c:v>42541</c:v>
                </c:pt>
                <c:pt idx="122">
                  <c:v>42542</c:v>
                </c:pt>
                <c:pt idx="123">
                  <c:v>42543</c:v>
                </c:pt>
                <c:pt idx="124">
                  <c:v>42544</c:v>
                </c:pt>
                <c:pt idx="125">
                  <c:v>42545</c:v>
                </c:pt>
                <c:pt idx="126">
                  <c:v>42548</c:v>
                </c:pt>
                <c:pt idx="127">
                  <c:v>42549</c:v>
                </c:pt>
                <c:pt idx="128">
                  <c:v>42550</c:v>
                </c:pt>
                <c:pt idx="129">
                  <c:v>42551</c:v>
                </c:pt>
                <c:pt idx="130">
                  <c:v>42552</c:v>
                </c:pt>
                <c:pt idx="131">
                  <c:v>42555</c:v>
                </c:pt>
                <c:pt idx="132">
                  <c:v>42556</c:v>
                </c:pt>
                <c:pt idx="133">
                  <c:v>42557</c:v>
                </c:pt>
                <c:pt idx="134">
                  <c:v>42558</c:v>
                </c:pt>
                <c:pt idx="135">
                  <c:v>42559</c:v>
                </c:pt>
                <c:pt idx="136">
                  <c:v>42562</c:v>
                </c:pt>
                <c:pt idx="137">
                  <c:v>42563</c:v>
                </c:pt>
                <c:pt idx="138">
                  <c:v>42564</c:v>
                </c:pt>
                <c:pt idx="139">
                  <c:v>42565</c:v>
                </c:pt>
                <c:pt idx="140">
                  <c:v>42566</c:v>
                </c:pt>
                <c:pt idx="141">
                  <c:v>42569</c:v>
                </c:pt>
                <c:pt idx="142">
                  <c:v>42570</c:v>
                </c:pt>
                <c:pt idx="143">
                  <c:v>42571</c:v>
                </c:pt>
                <c:pt idx="144">
                  <c:v>42572</c:v>
                </c:pt>
                <c:pt idx="145">
                  <c:v>42573</c:v>
                </c:pt>
                <c:pt idx="146">
                  <c:v>42576</c:v>
                </c:pt>
                <c:pt idx="147">
                  <c:v>42577</c:v>
                </c:pt>
                <c:pt idx="148">
                  <c:v>42578</c:v>
                </c:pt>
                <c:pt idx="149">
                  <c:v>42579</c:v>
                </c:pt>
                <c:pt idx="150">
                  <c:v>42580</c:v>
                </c:pt>
                <c:pt idx="151">
                  <c:v>42583</c:v>
                </c:pt>
                <c:pt idx="152">
                  <c:v>42584</c:v>
                </c:pt>
                <c:pt idx="153">
                  <c:v>42585</c:v>
                </c:pt>
                <c:pt idx="154">
                  <c:v>42586</c:v>
                </c:pt>
                <c:pt idx="155">
                  <c:v>42587</c:v>
                </c:pt>
                <c:pt idx="156">
                  <c:v>42590</c:v>
                </c:pt>
                <c:pt idx="157">
                  <c:v>42591</c:v>
                </c:pt>
                <c:pt idx="158">
                  <c:v>42592</c:v>
                </c:pt>
                <c:pt idx="159">
                  <c:v>42593</c:v>
                </c:pt>
                <c:pt idx="160">
                  <c:v>42594</c:v>
                </c:pt>
                <c:pt idx="161">
                  <c:v>42597</c:v>
                </c:pt>
                <c:pt idx="162">
                  <c:v>42598</c:v>
                </c:pt>
                <c:pt idx="163">
                  <c:v>42599</c:v>
                </c:pt>
                <c:pt idx="164">
                  <c:v>42600</c:v>
                </c:pt>
                <c:pt idx="165">
                  <c:v>42601</c:v>
                </c:pt>
                <c:pt idx="166">
                  <c:v>42604</c:v>
                </c:pt>
                <c:pt idx="167">
                  <c:v>42605</c:v>
                </c:pt>
                <c:pt idx="168">
                  <c:v>42606</c:v>
                </c:pt>
                <c:pt idx="169">
                  <c:v>42607</c:v>
                </c:pt>
                <c:pt idx="170">
                  <c:v>42608</c:v>
                </c:pt>
                <c:pt idx="171">
                  <c:v>42611</c:v>
                </c:pt>
                <c:pt idx="172">
                  <c:v>42612</c:v>
                </c:pt>
                <c:pt idx="173">
                  <c:v>42613</c:v>
                </c:pt>
                <c:pt idx="174">
                  <c:v>42614</c:v>
                </c:pt>
                <c:pt idx="175">
                  <c:v>42615</c:v>
                </c:pt>
                <c:pt idx="176">
                  <c:v>42618</c:v>
                </c:pt>
                <c:pt idx="177">
                  <c:v>42619</c:v>
                </c:pt>
                <c:pt idx="178">
                  <c:v>42620</c:v>
                </c:pt>
                <c:pt idx="179">
                  <c:v>42621</c:v>
                </c:pt>
                <c:pt idx="180">
                  <c:v>42622</c:v>
                </c:pt>
                <c:pt idx="181">
                  <c:v>42625</c:v>
                </c:pt>
                <c:pt idx="182">
                  <c:v>42626</c:v>
                </c:pt>
                <c:pt idx="183">
                  <c:v>42627</c:v>
                </c:pt>
                <c:pt idx="184">
                  <c:v>42628</c:v>
                </c:pt>
                <c:pt idx="185">
                  <c:v>42629</c:v>
                </c:pt>
                <c:pt idx="186">
                  <c:v>42632</c:v>
                </c:pt>
                <c:pt idx="187">
                  <c:v>42633</c:v>
                </c:pt>
                <c:pt idx="188">
                  <c:v>42634</c:v>
                </c:pt>
                <c:pt idx="189">
                  <c:v>42635</c:v>
                </c:pt>
                <c:pt idx="190">
                  <c:v>42636</c:v>
                </c:pt>
                <c:pt idx="191">
                  <c:v>42639</c:v>
                </c:pt>
                <c:pt idx="192">
                  <c:v>42640</c:v>
                </c:pt>
                <c:pt idx="193">
                  <c:v>42641</c:v>
                </c:pt>
                <c:pt idx="194">
                  <c:v>42642</c:v>
                </c:pt>
                <c:pt idx="195">
                  <c:v>42643</c:v>
                </c:pt>
                <c:pt idx="196">
                  <c:v>42646</c:v>
                </c:pt>
                <c:pt idx="197">
                  <c:v>42647</c:v>
                </c:pt>
                <c:pt idx="198">
                  <c:v>42648</c:v>
                </c:pt>
                <c:pt idx="199">
                  <c:v>42649</c:v>
                </c:pt>
                <c:pt idx="200">
                  <c:v>42650</c:v>
                </c:pt>
                <c:pt idx="201">
                  <c:v>42653</c:v>
                </c:pt>
                <c:pt idx="202">
                  <c:v>42654</c:v>
                </c:pt>
                <c:pt idx="203">
                  <c:v>42655</c:v>
                </c:pt>
                <c:pt idx="204">
                  <c:v>42656</c:v>
                </c:pt>
                <c:pt idx="205">
                  <c:v>42657</c:v>
                </c:pt>
                <c:pt idx="206">
                  <c:v>42660</c:v>
                </c:pt>
                <c:pt idx="207">
                  <c:v>42661</c:v>
                </c:pt>
                <c:pt idx="208">
                  <c:v>42662</c:v>
                </c:pt>
                <c:pt idx="209">
                  <c:v>42663</c:v>
                </c:pt>
                <c:pt idx="210">
                  <c:v>42664</c:v>
                </c:pt>
                <c:pt idx="211">
                  <c:v>42667</c:v>
                </c:pt>
                <c:pt idx="212">
                  <c:v>42668</c:v>
                </c:pt>
                <c:pt idx="213">
                  <c:v>42669</c:v>
                </c:pt>
                <c:pt idx="214">
                  <c:v>42670</c:v>
                </c:pt>
                <c:pt idx="215">
                  <c:v>42671</c:v>
                </c:pt>
                <c:pt idx="216">
                  <c:v>42674</c:v>
                </c:pt>
                <c:pt idx="217">
                  <c:v>42675</c:v>
                </c:pt>
                <c:pt idx="218">
                  <c:v>42676</c:v>
                </c:pt>
                <c:pt idx="219">
                  <c:v>42677</c:v>
                </c:pt>
                <c:pt idx="220">
                  <c:v>42678</c:v>
                </c:pt>
                <c:pt idx="221">
                  <c:v>42681</c:v>
                </c:pt>
                <c:pt idx="222">
                  <c:v>42682</c:v>
                </c:pt>
                <c:pt idx="223">
                  <c:v>42683</c:v>
                </c:pt>
                <c:pt idx="224">
                  <c:v>42684</c:v>
                </c:pt>
                <c:pt idx="225">
                  <c:v>42685</c:v>
                </c:pt>
                <c:pt idx="226">
                  <c:v>42688</c:v>
                </c:pt>
                <c:pt idx="227">
                  <c:v>42689</c:v>
                </c:pt>
                <c:pt idx="228">
                  <c:v>42690</c:v>
                </c:pt>
                <c:pt idx="229">
                  <c:v>42691</c:v>
                </c:pt>
                <c:pt idx="230">
                  <c:v>42692</c:v>
                </c:pt>
                <c:pt idx="231">
                  <c:v>42695</c:v>
                </c:pt>
                <c:pt idx="232">
                  <c:v>42696</c:v>
                </c:pt>
                <c:pt idx="233">
                  <c:v>42697</c:v>
                </c:pt>
                <c:pt idx="234">
                  <c:v>42698</c:v>
                </c:pt>
                <c:pt idx="235">
                  <c:v>42699</c:v>
                </c:pt>
                <c:pt idx="236">
                  <c:v>42702</c:v>
                </c:pt>
                <c:pt idx="237">
                  <c:v>42703</c:v>
                </c:pt>
                <c:pt idx="238">
                  <c:v>42704</c:v>
                </c:pt>
                <c:pt idx="239">
                  <c:v>42705</c:v>
                </c:pt>
                <c:pt idx="240">
                  <c:v>42706</c:v>
                </c:pt>
                <c:pt idx="241">
                  <c:v>42709</c:v>
                </c:pt>
                <c:pt idx="242">
                  <c:v>42710</c:v>
                </c:pt>
                <c:pt idx="243">
                  <c:v>42711</c:v>
                </c:pt>
                <c:pt idx="244">
                  <c:v>42712</c:v>
                </c:pt>
                <c:pt idx="245">
                  <c:v>42713</c:v>
                </c:pt>
                <c:pt idx="246">
                  <c:v>42716</c:v>
                </c:pt>
                <c:pt idx="247">
                  <c:v>42717</c:v>
                </c:pt>
                <c:pt idx="248">
                  <c:v>42718</c:v>
                </c:pt>
                <c:pt idx="249">
                  <c:v>42719</c:v>
                </c:pt>
                <c:pt idx="250">
                  <c:v>42720</c:v>
                </c:pt>
                <c:pt idx="251">
                  <c:v>42723</c:v>
                </c:pt>
                <c:pt idx="252">
                  <c:v>42724</c:v>
                </c:pt>
                <c:pt idx="253">
                  <c:v>42725</c:v>
                </c:pt>
                <c:pt idx="254">
                  <c:v>42726</c:v>
                </c:pt>
                <c:pt idx="255">
                  <c:v>42727</c:v>
                </c:pt>
                <c:pt idx="256">
                  <c:v>42730</c:v>
                </c:pt>
                <c:pt idx="257">
                  <c:v>42731</c:v>
                </c:pt>
                <c:pt idx="258">
                  <c:v>42732</c:v>
                </c:pt>
                <c:pt idx="259">
                  <c:v>42733</c:v>
                </c:pt>
                <c:pt idx="260">
                  <c:v>42734</c:v>
                </c:pt>
                <c:pt idx="261">
                  <c:v>42737</c:v>
                </c:pt>
                <c:pt idx="262">
                  <c:v>42738</c:v>
                </c:pt>
                <c:pt idx="263">
                  <c:v>42739</c:v>
                </c:pt>
                <c:pt idx="264">
                  <c:v>42740</c:v>
                </c:pt>
                <c:pt idx="265">
                  <c:v>42741</c:v>
                </c:pt>
                <c:pt idx="266">
                  <c:v>42744</c:v>
                </c:pt>
                <c:pt idx="267">
                  <c:v>42745</c:v>
                </c:pt>
                <c:pt idx="268">
                  <c:v>42746</c:v>
                </c:pt>
                <c:pt idx="269">
                  <c:v>42747</c:v>
                </c:pt>
                <c:pt idx="270">
                  <c:v>42748</c:v>
                </c:pt>
                <c:pt idx="271">
                  <c:v>42751</c:v>
                </c:pt>
                <c:pt idx="272">
                  <c:v>42752</c:v>
                </c:pt>
                <c:pt idx="273">
                  <c:v>42753</c:v>
                </c:pt>
                <c:pt idx="274">
                  <c:v>42754</c:v>
                </c:pt>
                <c:pt idx="275">
                  <c:v>42755</c:v>
                </c:pt>
                <c:pt idx="276">
                  <c:v>42758</c:v>
                </c:pt>
                <c:pt idx="277">
                  <c:v>42759</c:v>
                </c:pt>
                <c:pt idx="278">
                  <c:v>42760</c:v>
                </c:pt>
                <c:pt idx="279">
                  <c:v>42761</c:v>
                </c:pt>
                <c:pt idx="280">
                  <c:v>42762</c:v>
                </c:pt>
                <c:pt idx="281">
                  <c:v>42765</c:v>
                </c:pt>
                <c:pt idx="282">
                  <c:v>42766</c:v>
                </c:pt>
                <c:pt idx="283">
                  <c:v>42767</c:v>
                </c:pt>
                <c:pt idx="284">
                  <c:v>42768</c:v>
                </c:pt>
                <c:pt idx="285">
                  <c:v>42769</c:v>
                </c:pt>
                <c:pt idx="286">
                  <c:v>42772</c:v>
                </c:pt>
                <c:pt idx="287">
                  <c:v>42773</c:v>
                </c:pt>
                <c:pt idx="288">
                  <c:v>42774</c:v>
                </c:pt>
                <c:pt idx="289">
                  <c:v>42775</c:v>
                </c:pt>
                <c:pt idx="290">
                  <c:v>42776</c:v>
                </c:pt>
                <c:pt idx="291">
                  <c:v>42779</c:v>
                </c:pt>
                <c:pt idx="292">
                  <c:v>42780</c:v>
                </c:pt>
                <c:pt idx="293">
                  <c:v>42781</c:v>
                </c:pt>
                <c:pt idx="294">
                  <c:v>42782</c:v>
                </c:pt>
                <c:pt idx="295">
                  <c:v>42783</c:v>
                </c:pt>
                <c:pt idx="296">
                  <c:v>42786</c:v>
                </c:pt>
                <c:pt idx="297">
                  <c:v>42787</c:v>
                </c:pt>
                <c:pt idx="298">
                  <c:v>42788</c:v>
                </c:pt>
                <c:pt idx="299">
                  <c:v>42789</c:v>
                </c:pt>
                <c:pt idx="300">
                  <c:v>42790</c:v>
                </c:pt>
                <c:pt idx="301">
                  <c:v>42793</c:v>
                </c:pt>
                <c:pt idx="302">
                  <c:v>42794</c:v>
                </c:pt>
                <c:pt idx="303">
                  <c:v>42795</c:v>
                </c:pt>
                <c:pt idx="304">
                  <c:v>42796</c:v>
                </c:pt>
                <c:pt idx="305">
                  <c:v>42797</c:v>
                </c:pt>
                <c:pt idx="306">
                  <c:v>42800</c:v>
                </c:pt>
                <c:pt idx="307">
                  <c:v>42801</c:v>
                </c:pt>
                <c:pt idx="308">
                  <c:v>42802</c:v>
                </c:pt>
                <c:pt idx="309">
                  <c:v>42803</c:v>
                </c:pt>
                <c:pt idx="310">
                  <c:v>42804</c:v>
                </c:pt>
                <c:pt idx="311">
                  <c:v>42807</c:v>
                </c:pt>
                <c:pt idx="312">
                  <c:v>42808</c:v>
                </c:pt>
                <c:pt idx="313">
                  <c:v>42809</c:v>
                </c:pt>
                <c:pt idx="314">
                  <c:v>42810</c:v>
                </c:pt>
                <c:pt idx="315">
                  <c:v>42811</c:v>
                </c:pt>
                <c:pt idx="316">
                  <c:v>42814</c:v>
                </c:pt>
                <c:pt idx="317">
                  <c:v>42815</c:v>
                </c:pt>
                <c:pt idx="318">
                  <c:v>42816</c:v>
                </c:pt>
                <c:pt idx="319">
                  <c:v>42817</c:v>
                </c:pt>
                <c:pt idx="320">
                  <c:v>42818</c:v>
                </c:pt>
                <c:pt idx="321">
                  <c:v>42821</c:v>
                </c:pt>
                <c:pt idx="322">
                  <c:v>42822</c:v>
                </c:pt>
                <c:pt idx="323">
                  <c:v>42823</c:v>
                </c:pt>
                <c:pt idx="324">
                  <c:v>42824</c:v>
                </c:pt>
                <c:pt idx="325">
                  <c:v>42825</c:v>
                </c:pt>
                <c:pt idx="326">
                  <c:v>42828</c:v>
                </c:pt>
                <c:pt idx="327">
                  <c:v>42829</c:v>
                </c:pt>
                <c:pt idx="328">
                  <c:v>42830</c:v>
                </c:pt>
                <c:pt idx="329">
                  <c:v>42831</c:v>
                </c:pt>
                <c:pt idx="330">
                  <c:v>42832</c:v>
                </c:pt>
                <c:pt idx="331">
                  <c:v>42835</c:v>
                </c:pt>
                <c:pt idx="332">
                  <c:v>42836</c:v>
                </c:pt>
                <c:pt idx="333">
                  <c:v>42837</c:v>
                </c:pt>
                <c:pt idx="334">
                  <c:v>42838</c:v>
                </c:pt>
                <c:pt idx="335">
                  <c:v>42839</c:v>
                </c:pt>
                <c:pt idx="336">
                  <c:v>42842</c:v>
                </c:pt>
                <c:pt idx="337">
                  <c:v>42843</c:v>
                </c:pt>
                <c:pt idx="338">
                  <c:v>42844</c:v>
                </c:pt>
                <c:pt idx="339">
                  <c:v>42845</c:v>
                </c:pt>
                <c:pt idx="340">
                  <c:v>42846</c:v>
                </c:pt>
                <c:pt idx="341">
                  <c:v>42849</c:v>
                </c:pt>
                <c:pt idx="342">
                  <c:v>42850</c:v>
                </c:pt>
                <c:pt idx="343">
                  <c:v>42851</c:v>
                </c:pt>
                <c:pt idx="344">
                  <c:v>42852</c:v>
                </c:pt>
                <c:pt idx="345">
                  <c:v>42853</c:v>
                </c:pt>
                <c:pt idx="346">
                  <c:v>42856</c:v>
                </c:pt>
                <c:pt idx="347">
                  <c:v>42857</c:v>
                </c:pt>
                <c:pt idx="348">
                  <c:v>42858</c:v>
                </c:pt>
                <c:pt idx="349">
                  <c:v>42859</c:v>
                </c:pt>
                <c:pt idx="350">
                  <c:v>42860</c:v>
                </c:pt>
                <c:pt idx="351">
                  <c:v>42863</c:v>
                </c:pt>
                <c:pt idx="352">
                  <c:v>42864</c:v>
                </c:pt>
                <c:pt idx="353">
                  <c:v>42865</c:v>
                </c:pt>
                <c:pt idx="354">
                  <c:v>42866</c:v>
                </c:pt>
                <c:pt idx="355">
                  <c:v>42867</c:v>
                </c:pt>
                <c:pt idx="356">
                  <c:v>42870</c:v>
                </c:pt>
                <c:pt idx="357">
                  <c:v>42871</c:v>
                </c:pt>
                <c:pt idx="358">
                  <c:v>42872</c:v>
                </c:pt>
                <c:pt idx="359">
                  <c:v>42873</c:v>
                </c:pt>
                <c:pt idx="360">
                  <c:v>42874</c:v>
                </c:pt>
                <c:pt idx="361">
                  <c:v>42877</c:v>
                </c:pt>
                <c:pt idx="362">
                  <c:v>42878</c:v>
                </c:pt>
                <c:pt idx="363">
                  <c:v>42879</c:v>
                </c:pt>
                <c:pt idx="364">
                  <c:v>42880</c:v>
                </c:pt>
                <c:pt idx="365">
                  <c:v>42881</c:v>
                </c:pt>
                <c:pt idx="366">
                  <c:v>42884</c:v>
                </c:pt>
                <c:pt idx="367">
                  <c:v>42885</c:v>
                </c:pt>
                <c:pt idx="368">
                  <c:v>42886</c:v>
                </c:pt>
                <c:pt idx="369">
                  <c:v>42887</c:v>
                </c:pt>
                <c:pt idx="370">
                  <c:v>42888</c:v>
                </c:pt>
                <c:pt idx="371">
                  <c:v>42891</c:v>
                </c:pt>
                <c:pt idx="372">
                  <c:v>42892</c:v>
                </c:pt>
                <c:pt idx="373">
                  <c:v>42893</c:v>
                </c:pt>
                <c:pt idx="374">
                  <c:v>42894</c:v>
                </c:pt>
                <c:pt idx="375">
                  <c:v>42895</c:v>
                </c:pt>
                <c:pt idx="376">
                  <c:v>42898</c:v>
                </c:pt>
                <c:pt idx="377">
                  <c:v>42899</c:v>
                </c:pt>
                <c:pt idx="378">
                  <c:v>42900</c:v>
                </c:pt>
                <c:pt idx="379">
                  <c:v>42901</c:v>
                </c:pt>
                <c:pt idx="380">
                  <c:v>42902</c:v>
                </c:pt>
                <c:pt idx="381">
                  <c:v>42905</c:v>
                </c:pt>
                <c:pt idx="382">
                  <c:v>42906</c:v>
                </c:pt>
                <c:pt idx="383">
                  <c:v>42907</c:v>
                </c:pt>
                <c:pt idx="384">
                  <c:v>42908</c:v>
                </c:pt>
                <c:pt idx="385">
                  <c:v>42909</c:v>
                </c:pt>
                <c:pt idx="386">
                  <c:v>42912</c:v>
                </c:pt>
                <c:pt idx="387">
                  <c:v>42913</c:v>
                </c:pt>
                <c:pt idx="388">
                  <c:v>42914</c:v>
                </c:pt>
                <c:pt idx="389">
                  <c:v>42915</c:v>
                </c:pt>
                <c:pt idx="390">
                  <c:v>42916</c:v>
                </c:pt>
                <c:pt idx="391">
                  <c:v>42919</c:v>
                </c:pt>
                <c:pt idx="392">
                  <c:v>42920</c:v>
                </c:pt>
                <c:pt idx="393">
                  <c:v>42921</c:v>
                </c:pt>
                <c:pt idx="394">
                  <c:v>42922</c:v>
                </c:pt>
                <c:pt idx="395">
                  <c:v>42923</c:v>
                </c:pt>
                <c:pt idx="396">
                  <c:v>42926</c:v>
                </c:pt>
                <c:pt idx="397">
                  <c:v>42927</c:v>
                </c:pt>
                <c:pt idx="398">
                  <c:v>42928</c:v>
                </c:pt>
                <c:pt idx="399">
                  <c:v>42929</c:v>
                </c:pt>
                <c:pt idx="400">
                  <c:v>42930</c:v>
                </c:pt>
                <c:pt idx="401">
                  <c:v>42933</c:v>
                </c:pt>
                <c:pt idx="402">
                  <c:v>42934</c:v>
                </c:pt>
                <c:pt idx="403">
                  <c:v>42935</c:v>
                </c:pt>
                <c:pt idx="404">
                  <c:v>42936</c:v>
                </c:pt>
                <c:pt idx="405">
                  <c:v>42937</c:v>
                </c:pt>
                <c:pt idx="406">
                  <c:v>42940</c:v>
                </c:pt>
                <c:pt idx="407">
                  <c:v>42941</c:v>
                </c:pt>
                <c:pt idx="408">
                  <c:v>42942</c:v>
                </c:pt>
                <c:pt idx="409">
                  <c:v>42943</c:v>
                </c:pt>
                <c:pt idx="410">
                  <c:v>42944</c:v>
                </c:pt>
                <c:pt idx="411">
                  <c:v>42947</c:v>
                </c:pt>
                <c:pt idx="412">
                  <c:v>42948</c:v>
                </c:pt>
                <c:pt idx="413">
                  <c:v>42949</c:v>
                </c:pt>
                <c:pt idx="414">
                  <c:v>42950</c:v>
                </c:pt>
                <c:pt idx="415">
                  <c:v>42951</c:v>
                </c:pt>
                <c:pt idx="416">
                  <c:v>42954</c:v>
                </c:pt>
                <c:pt idx="417">
                  <c:v>42955</c:v>
                </c:pt>
                <c:pt idx="418">
                  <c:v>42956</c:v>
                </c:pt>
                <c:pt idx="419">
                  <c:v>42957</c:v>
                </c:pt>
                <c:pt idx="420">
                  <c:v>42958</c:v>
                </c:pt>
                <c:pt idx="421">
                  <c:v>42961</c:v>
                </c:pt>
                <c:pt idx="422">
                  <c:v>42962</c:v>
                </c:pt>
                <c:pt idx="423">
                  <c:v>42963</c:v>
                </c:pt>
                <c:pt idx="424">
                  <c:v>42964</c:v>
                </c:pt>
                <c:pt idx="425">
                  <c:v>42965</c:v>
                </c:pt>
                <c:pt idx="426">
                  <c:v>42968</c:v>
                </c:pt>
                <c:pt idx="427">
                  <c:v>42969</c:v>
                </c:pt>
                <c:pt idx="428">
                  <c:v>42970</c:v>
                </c:pt>
                <c:pt idx="429">
                  <c:v>42971</c:v>
                </c:pt>
                <c:pt idx="430">
                  <c:v>42972</c:v>
                </c:pt>
                <c:pt idx="431">
                  <c:v>42975</c:v>
                </c:pt>
                <c:pt idx="432">
                  <c:v>42976</c:v>
                </c:pt>
                <c:pt idx="433">
                  <c:v>42977</c:v>
                </c:pt>
                <c:pt idx="434">
                  <c:v>42978</c:v>
                </c:pt>
                <c:pt idx="435">
                  <c:v>42979</c:v>
                </c:pt>
                <c:pt idx="436">
                  <c:v>42982</c:v>
                </c:pt>
                <c:pt idx="437">
                  <c:v>42983</c:v>
                </c:pt>
                <c:pt idx="438">
                  <c:v>42984</c:v>
                </c:pt>
                <c:pt idx="439">
                  <c:v>42985</c:v>
                </c:pt>
                <c:pt idx="440">
                  <c:v>42986</c:v>
                </c:pt>
                <c:pt idx="441">
                  <c:v>42989</c:v>
                </c:pt>
                <c:pt idx="442">
                  <c:v>42990</c:v>
                </c:pt>
                <c:pt idx="443">
                  <c:v>42991</c:v>
                </c:pt>
                <c:pt idx="444">
                  <c:v>42992</c:v>
                </c:pt>
                <c:pt idx="445">
                  <c:v>42993</c:v>
                </c:pt>
                <c:pt idx="446">
                  <c:v>42996</c:v>
                </c:pt>
                <c:pt idx="447">
                  <c:v>42997</c:v>
                </c:pt>
                <c:pt idx="448">
                  <c:v>42998</c:v>
                </c:pt>
                <c:pt idx="449">
                  <c:v>42999</c:v>
                </c:pt>
                <c:pt idx="450">
                  <c:v>43000</c:v>
                </c:pt>
                <c:pt idx="451">
                  <c:v>43003</c:v>
                </c:pt>
                <c:pt idx="452">
                  <c:v>43004</c:v>
                </c:pt>
                <c:pt idx="453">
                  <c:v>43005</c:v>
                </c:pt>
                <c:pt idx="454">
                  <c:v>43006</c:v>
                </c:pt>
                <c:pt idx="455">
                  <c:v>43007</c:v>
                </c:pt>
                <c:pt idx="456">
                  <c:v>43010</c:v>
                </c:pt>
                <c:pt idx="457">
                  <c:v>43011</c:v>
                </c:pt>
                <c:pt idx="458">
                  <c:v>43012</c:v>
                </c:pt>
                <c:pt idx="459">
                  <c:v>43013</c:v>
                </c:pt>
                <c:pt idx="460">
                  <c:v>43014</c:v>
                </c:pt>
                <c:pt idx="461">
                  <c:v>43017</c:v>
                </c:pt>
                <c:pt idx="462">
                  <c:v>43018</c:v>
                </c:pt>
                <c:pt idx="463">
                  <c:v>43019</c:v>
                </c:pt>
                <c:pt idx="464">
                  <c:v>43020</c:v>
                </c:pt>
                <c:pt idx="465">
                  <c:v>43021</c:v>
                </c:pt>
                <c:pt idx="466">
                  <c:v>43024</c:v>
                </c:pt>
                <c:pt idx="467">
                  <c:v>43025</c:v>
                </c:pt>
                <c:pt idx="468">
                  <c:v>43026</c:v>
                </c:pt>
                <c:pt idx="469">
                  <c:v>43027</c:v>
                </c:pt>
                <c:pt idx="470">
                  <c:v>43028</c:v>
                </c:pt>
                <c:pt idx="471">
                  <c:v>43031</c:v>
                </c:pt>
                <c:pt idx="472">
                  <c:v>43032</c:v>
                </c:pt>
                <c:pt idx="473">
                  <c:v>43033</c:v>
                </c:pt>
                <c:pt idx="474">
                  <c:v>43034</c:v>
                </c:pt>
                <c:pt idx="475">
                  <c:v>43035</c:v>
                </c:pt>
                <c:pt idx="476">
                  <c:v>43038</c:v>
                </c:pt>
                <c:pt idx="477">
                  <c:v>43039</c:v>
                </c:pt>
                <c:pt idx="478">
                  <c:v>43040</c:v>
                </c:pt>
                <c:pt idx="479">
                  <c:v>43041</c:v>
                </c:pt>
                <c:pt idx="480">
                  <c:v>43042</c:v>
                </c:pt>
                <c:pt idx="481">
                  <c:v>43045</c:v>
                </c:pt>
                <c:pt idx="482">
                  <c:v>43046</c:v>
                </c:pt>
                <c:pt idx="483">
                  <c:v>43047</c:v>
                </c:pt>
                <c:pt idx="484">
                  <c:v>43048</c:v>
                </c:pt>
                <c:pt idx="485">
                  <c:v>43049</c:v>
                </c:pt>
                <c:pt idx="486">
                  <c:v>43052</c:v>
                </c:pt>
                <c:pt idx="487">
                  <c:v>43053</c:v>
                </c:pt>
                <c:pt idx="488">
                  <c:v>43054</c:v>
                </c:pt>
                <c:pt idx="489">
                  <c:v>43055</c:v>
                </c:pt>
                <c:pt idx="490">
                  <c:v>43056</c:v>
                </c:pt>
                <c:pt idx="491">
                  <c:v>43059</c:v>
                </c:pt>
                <c:pt idx="492">
                  <c:v>43060</c:v>
                </c:pt>
                <c:pt idx="493">
                  <c:v>43061</c:v>
                </c:pt>
                <c:pt idx="494">
                  <c:v>43062</c:v>
                </c:pt>
                <c:pt idx="495">
                  <c:v>43063</c:v>
                </c:pt>
                <c:pt idx="496">
                  <c:v>43066</c:v>
                </c:pt>
                <c:pt idx="497">
                  <c:v>43067</c:v>
                </c:pt>
                <c:pt idx="498">
                  <c:v>43068</c:v>
                </c:pt>
                <c:pt idx="499">
                  <c:v>43069</c:v>
                </c:pt>
                <c:pt idx="500">
                  <c:v>43070</c:v>
                </c:pt>
                <c:pt idx="501">
                  <c:v>43073</c:v>
                </c:pt>
                <c:pt idx="502">
                  <c:v>43074</c:v>
                </c:pt>
                <c:pt idx="503">
                  <c:v>43075</c:v>
                </c:pt>
                <c:pt idx="504">
                  <c:v>43076</c:v>
                </c:pt>
                <c:pt idx="505">
                  <c:v>43077</c:v>
                </c:pt>
                <c:pt idx="506">
                  <c:v>43080</c:v>
                </c:pt>
                <c:pt idx="507">
                  <c:v>43081</c:v>
                </c:pt>
                <c:pt idx="508">
                  <c:v>43082</c:v>
                </c:pt>
                <c:pt idx="509">
                  <c:v>43083</c:v>
                </c:pt>
                <c:pt idx="510">
                  <c:v>43084</c:v>
                </c:pt>
                <c:pt idx="511">
                  <c:v>43087</c:v>
                </c:pt>
                <c:pt idx="512">
                  <c:v>43088</c:v>
                </c:pt>
                <c:pt idx="513">
                  <c:v>43089</c:v>
                </c:pt>
                <c:pt idx="514">
                  <c:v>43090</c:v>
                </c:pt>
                <c:pt idx="515">
                  <c:v>43091</c:v>
                </c:pt>
                <c:pt idx="516">
                  <c:v>43094</c:v>
                </c:pt>
                <c:pt idx="517">
                  <c:v>43095</c:v>
                </c:pt>
                <c:pt idx="518">
                  <c:v>43096</c:v>
                </c:pt>
                <c:pt idx="519">
                  <c:v>43097</c:v>
                </c:pt>
                <c:pt idx="520">
                  <c:v>43098</c:v>
                </c:pt>
                <c:pt idx="521">
                  <c:v>43101</c:v>
                </c:pt>
                <c:pt idx="522">
                  <c:v>43102</c:v>
                </c:pt>
                <c:pt idx="523">
                  <c:v>43103</c:v>
                </c:pt>
                <c:pt idx="524">
                  <c:v>43104</c:v>
                </c:pt>
                <c:pt idx="525">
                  <c:v>43105</c:v>
                </c:pt>
                <c:pt idx="526">
                  <c:v>43108</c:v>
                </c:pt>
                <c:pt idx="527">
                  <c:v>43109</c:v>
                </c:pt>
                <c:pt idx="528">
                  <c:v>43110</c:v>
                </c:pt>
                <c:pt idx="529">
                  <c:v>43111</c:v>
                </c:pt>
                <c:pt idx="530">
                  <c:v>43112</c:v>
                </c:pt>
                <c:pt idx="531">
                  <c:v>43115</c:v>
                </c:pt>
                <c:pt idx="532">
                  <c:v>43116</c:v>
                </c:pt>
              </c:numCache>
            </c:numRef>
          </c:cat>
          <c:val>
            <c:numRef>
              <c:f>'TIME SERIES'!$I$4193:$I$4725</c:f>
              <c:numCache>
                <c:formatCode>#,##0</c:formatCode>
                <c:ptCount val="533"/>
                <c:pt idx="0">
                  <c:v>100</c:v>
                </c:pt>
                <c:pt idx="1">
                  <c:v>98.469622395960741</c:v>
                </c:pt>
                <c:pt idx="2">
                  <c:v>98.667769112596261</c:v>
                </c:pt>
                <c:pt idx="3">
                  <c:v>97.373699815063063</c:v>
                </c:pt>
                <c:pt idx="4">
                  <c:v>95.065902130199504</c:v>
                </c:pt>
                <c:pt idx="5">
                  <c:v>94.035539203694825</c:v>
                </c:pt>
                <c:pt idx="6">
                  <c:v>94.115776392653402</c:v>
                </c:pt>
                <c:pt idx="7">
                  <c:v>94.850142372085287</c:v>
                </c:pt>
                <c:pt idx="8">
                  <c:v>92.482166795502792</c:v>
                </c:pt>
                <c:pt idx="9">
                  <c:v>94.02624343180328</c:v>
                </c:pt>
                <c:pt idx="10">
                  <c:v>91.995361899077267</c:v>
                </c:pt>
                <c:pt idx="11">
                  <c:v>91.995361899077267</c:v>
                </c:pt>
                <c:pt idx="12">
                  <c:v>92.044287014295918</c:v>
                </c:pt>
                <c:pt idx="13">
                  <c:v>90.967934479485692</c:v>
                </c:pt>
                <c:pt idx="14">
                  <c:v>91.440551092497827</c:v>
                </c:pt>
                <c:pt idx="15">
                  <c:v>93.295302210436702</c:v>
                </c:pt>
                <c:pt idx="16">
                  <c:v>91.836355274616665</c:v>
                </c:pt>
                <c:pt idx="17">
                  <c:v>93.135317083671737</c:v>
                </c:pt>
                <c:pt idx="18">
                  <c:v>92.123545700950132</c:v>
                </c:pt>
                <c:pt idx="19">
                  <c:v>92.632856150376227</c:v>
                </c:pt>
                <c:pt idx="20">
                  <c:v>94.926465551826382</c:v>
                </c:pt>
                <c:pt idx="21">
                  <c:v>94.884389952738346</c:v>
                </c:pt>
                <c:pt idx="22">
                  <c:v>93.105962014540538</c:v>
                </c:pt>
                <c:pt idx="23">
                  <c:v>93.570750609117681</c:v>
                </c:pt>
                <c:pt idx="24">
                  <c:v>93.713611945556124</c:v>
                </c:pt>
                <c:pt idx="25">
                  <c:v>91.981662866816052</c:v>
                </c:pt>
                <c:pt idx="26">
                  <c:v>90.679765550847861</c:v>
                </c:pt>
                <c:pt idx="27">
                  <c:v>90.619587659128939</c:v>
                </c:pt>
                <c:pt idx="28">
                  <c:v>90.602463868802403</c:v>
                </c:pt>
                <c:pt idx="29">
                  <c:v>89.487949744121636</c:v>
                </c:pt>
                <c:pt idx="30">
                  <c:v>91.234576357427315</c:v>
                </c:pt>
                <c:pt idx="31">
                  <c:v>91.234576357427315</c:v>
                </c:pt>
                <c:pt idx="32">
                  <c:v>92.741469906161626</c:v>
                </c:pt>
                <c:pt idx="33">
                  <c:v>94.26989050559213</c:v>
                </c:pt>
                <c:pt idx="34">
                  <c:v>93.830053719776501</c:v>
                </c:pt>
                <c:pt idx="35">
                  <c:v>93.827607464015571</c:v>
                </c:pt>
                <c:pt idx="36">
                  <c:v>95.183811657876447</c:v>
                </c:pt>
                <c:pt idx="37">
                  <c:v>93.998356116128647</c:v>
                </c:pt>
                <c:pt idx="38">
                  <c:v>94.415687348943706</c:v>
                </c:pt>
                <c:pt idx="39">
                  <c:v>95.487147372232059</c:v>
                </c:pt>
                <c:pt idx="40">
                  <c:v>95.30857070168399</c:v>
                </c:pt>
                <c:pt idx="41">
                  <c:v>94.534575378925013</c:v>
                </c:pt>
                <c:pt idx="42">
                  <c:v>96.791001692808976</c:v>
                </c:pt>
                <c:pt idx="43">
                  <c:v>97.187295126080016</c:v>
                </c:pt>
                <c:pt idx="44">
                  <c:v>97.527324676849616</c:v>
                </c:pt>
                <c:pt idx="45">
                  <c:v>97.849741186140491</c:v>
                </c:pt>
                <c:pt idx="46">
                  <c:v>97.936338640077494</c:v>
                </c:pt>
                <c:pt idx="47">
                  <c:v>96.835523547657957</c:v>
                </c:pt>
                <c:pt idx="48">
                  <c:v>97.324774699844426</c:v>
                </c:pt>
                <c:pt idx="49">
                  <c:v>97.339941485562193</c:v>
                </c:pt>
                <c:pt idx="50">
                  <c:v>98.935878743994436</c:v>
                </c:pt>
                <c:pt idx="51">
                  <c:v>98.811119700186907</c:v>
                </c:pt>
                <c:pt idx="52">
                  <c:v>98.629607522725721</c:v>
                </c:pt>
                <c:pt idx="53">
                  <c:v>99.18197207354423</c:v>
                </c:pt>
                <c:pt idx="54">
                  <c:v>99.836100864017524</c:v>
                </c:pt>
                <c:pt idx="55">
                  <c:v>100.27593764983315</c:v>
                </c:pt>
                <c:pt idx="56">
                  <c:v>100.37476638257483</c:v>
                </c:pt>
                <c:pt idx="57">
                  <c:v>100.28670117518128</c:v>
                </c:pt>
                <c:pt idx="58">
                  <c:v>99.646271416969185</c:v>
                </c:pt>
                <c:pt idx="59">
                  <c:v>99.608599078250819</c:v>
                </c:pt>
                <c:pt idx="60">
                  <c:v>99.608599078250819</c:v>
                </c:pt>
                <c:pt idx="61">
                  <c:v>99.662905956143518</c:v>
                </c:pt>
                <c:pt idx="62">
                  <c:v>100.54160102547043</c:v>
                </c:pt>
                <c:pt idx="63">
                  <c:v>100.9789915555251</c:v>
                </c:pt>
                <c:pt idx="64">
                  <c:v>100.77301682045461</c:v>
                </c:pt>
                <c:pt idx="65">
                  <c:v>101.41100032290578</c:v>
                </c:pt>
                <c:pt idx="66">
                  <c:v>101.08564830670177</c:v>
                </c:pt>
                <c:pt idx="67">
                  <c:v>100.06017789171892</c:v>
                </c:pt>
                <c:pt idx="68">
                  <c:v>101.11157861776763</c:v>
                </c:pt>
                <c:pt idx="69">
                  <c:v>99.900682016106146</c:v>
                </c:pt>
                <c:pt idx="70">
                  <c:v>100.17906592170023</c:v>
                </c:pt>
                <c:pt idx="71">
                  <c:v>99.904596025323627</c:v>
                </c:pt>
                <c:pt idx="72">
                  <c:v>100.86988854858751</c:v>
                </c:pt>
                <c:pt idx="73">
                  <c:v>101.88263843361352</c:v>
                </c:pt>
                <c:pt idx="74">
                  <c:v>101.90025147509223</c:v>
                </c:pt>
                <c:pt idx="75">
                  <c:v>101.799954988894</c:v>
                </c:pt>
                <c:pt idx="76">
                  <c:v>102.46582580701977</c:v>
                </c:pt>
                <c:pt idx="77">
                  <c:v>102.78188205133223</c:v>
                </c:pt>
                <c:pt idx="78">
                  <c:v>102.86016223568207</c:v>
                </c:pt>
                <c:pt idx="79">
                  <c:v>102.32589997749444</c:v>
                </c:pt>
                <c:pt idx="80">
                  <c:v>102.3307924890163</c:v>
                </c:pt>
                <c:pt idx="81">
                  <c:v>102.14536630233764</c:v>
                </c:pt>
                <c:pt idx="82">
                  <c:v>102.33666350284254</c:v>
                </c:pt>
                <c:pt idx="83">
                  <c:v>102.50545515034688</c:v>
                </c:pt>
                <c:pt idx="84">
                  <c:v>101.55924342201826</c:v>
                </c:pt>
                <c:pt idx="85">
                  <c:v>101.0450404610703</c:v>
                </c:pt>
                <c:pt idx="86">
                  <c:v>101.83420256954705</c:v>
                </c:pt>
                <c:pt idx="87">
                  <c:v>100.95061498869828</c:v>
                </c:pt>
                <c:pt idx="88">
                  <c:v>100.35128232726987</c:v>
                </c:pt>
                <c:pt idx="89">
                  <c:v>100.32730902081275</c:v>
                </c:pt>
                <c:pt idx="90">
                  <c:v>100.64581152088611</c:v>
                </c:pt>
                <c:pt idx="91">
                  <c:v>100.72164544947503</c:v>
                </c:pt>
                <c:pt idx="92">
                  <c:v>101.97902091059423</c:v>
                </c:pt>
                <c:pt idx="93">
                  <c:v>101.00394336428661</c:v>
                </c:pt>
                <c:pt idx="94">
                  <c:v>100.98681957396009</c:v>
                </c:pt>
                <c:pt idx="95">
                  <c:v>100.13063005763378</c:v>
                </c:pt>
                <c:pt idx="96">
                  <c:v>101.11157861776763</c:v>
                </c:pt>
                <c:pt idx="97">
                  <c:v>100.15998512676498</c:v>
                </c:pt>
                <c:pt idx="98">
                  <c:v>100.18053367515679</c:v>
                </c:pt>
                <c:pt idx="99">
                  <c:v>99.809192050647283</c:v>
                </c:pt>
                <c:pt idx="100">
                  <c:v>100.40999246553226</c:v>
                </c:pt>
                <c:pt idx="101">
                  <c:v>100.20059297239645</c:v>
                </c:pt>
                <c:pt idx="102">
                  <c:v>101.5714747008229</c:v>
                </c:pt>
                <c:pt idx="103">
                  <c:v>102.27991036918891</c:v>
                </c:pt>
                <c:pt idx="104">
                  <c:v>102.2583833184927</c:v>
                </c:pt>
                <c:pt idx="105">
                  <c:v>102.69675235085178</c:v>
                </c:pt>
                <c:pt idx="106">
                  <c:v>102.69675235085178</c:v>
                </c:pt>
                <c:pt idx="107">
                  <c:v>102.59400960889262</c:v>
                </c:pt>
                <c:pt idx="108">
                  <c:v>102.70996213196082</c:v>
                </c:pt>
                <c:pt idx="109">
                  <c:v>103.00008806520739</c:v>
                </c:pt>
                <c:pt idx="110">
                  <c:v>102.7001771089171</c:v>
                </c:pt>
                <c:pt idx="111">
                  <c:v>103.20312729336476</c:v>
                </c:pt>
                <c:pt idx="112">
                  <c:v>103.3362036067595</c:v>
                </c:pt>
                <c:pt idx="113">
                  <c:v>103.67819016213782</c:v>
                </c:pt>
                <c:pt idx="114">
                  <c:v>103.50010274274194</c:v>
                </c:pt>
                <c:pt idx="115">
                  <c:v>102.55046625634805</c:v>
                </c:pt>
                <c:pt idx="116">
                  <c:v>101.71825004647886</c:v>
                </c:pt>
                <c:pt idx="117">
                  <c:v>101.53527011556113</c:v>
                </c:pt>
                <c:pt idx="118">
                  <c:v>101.3483761754259</c:v>
                </c:pt>
                <c:pt idx="119">
                  <c:v>101.6659001731949</c:v>
                </c:pt>
                <c:pt idx="120">
                  <c:v>101.33467714316467</c:v>
                </c:pt>
                <c:pt idx="121">
                  <c:v>101.92324627924498</c:v>
                </c:pt>
                <c:pt idx="122">
                  <c:v>102.19967318023033</c:v>
                </c:pt>
                <c:pt idx="123">
                  <c:v>102.030881532726</c:v>
                </c:pt>
                <c:pt idx="124">
                  <c:v>103.39442449386968</c:v>
                </c:pt>
                <c:pt idx="125">
                  <c:v>99.680518997622229</c:v>
                </c:pt>
                <c:pt idx="126">
                  <c:v>97.876649999510747</c:v>
                </c:pt>
                <c:pt idx="127">
                  <c:v>99.615937845533622</c:v>
                </c:pt>
                <c:pt idx="128">
                  <c:v>101.31266084131627</c:v>
                </c:pt>
                <c:pt idx="129">
                  <c:v>102.68696732780806</c:v>
                </c:pt>
                <c:pt idx="130">
                  <c:v>102.88707104905231</c:v>
                </c:pt>
                <c:pt idx="131">
                  <c:v>102.88707104905231</c:v>
                </c:pt>
                <c:pt idx="132">
                  <c:v>102.18254938990381</c:v>
                </c:pt>
                <c:pt idx="133">
                  <c:v>102.72953217804827</c:v>
                </c:pt>
                <c:pt idx="134">
                  <c:v>102.63999921719815</c:v>
                </c:pt>
                <c:pt idx="135">
                  <c:v>104.20560290419485</c:v>
                </c:pt>
                <c:pt idx="136">
                  <c:v>104.5607992406822</c:v>
                </c:pt>
                <c:pt idx="137">
                  <c:v>105.29369746665753</c:v>
                </c:pt>
                <c:pt idx="138">
                  <c:v>105.30788575007092</c:v>
                </c:pt>
                <c:pt idx="139">
                  <c:v>105.86171805434601</c:v>
                </c:pt>
                <c:pt idx="140">
                  <c:v>105.76337857275652</c:v>
                </c:pt>
                <c:pt idx="141">
                  <c:v>106.01534291613255</c:v>
                </c:pt>
                <c:pt idx="142">
                  <c:v>105.86318580780258</c:v>
                </c:pt>
                <c:pt idx="143">
                  <c:v>106.31525387242287</c:v>
                </c:pt>
                <c:pt idx="144">
                  <c:v>105.93119171795648</c:v>
                </c:pt>
                <c:pt idx="145">
                  <c:v>106.41359335401235</c:v>
                </c:pt>
                <c:pt idx="146">
                  <c:v>106.09313384933021</c:v>
                </c:pt>
                <c:pt idx="147">
                  <c:v>106.12738142998326</c:v>
                </c:pt>
                <c:pt idx="148">
                  <c:v>106.00017613041479</c:v>
                </c:pt>
                <c:pt idx="149">
                  <c:v>106.17043553137566</c:v>
                </c:pt>
                <c:pt idx="150">
                  <c:v>106.34363043924968</c:v>
                </c:pt>
                <c:pt idx="151">
                  <c:v>106.20859712124621</c:v>
                </c:pt>
                <c:pt idx="152">
                  <c:v>105.53294128007673</c:v>
                </c:pt>
                <c:pt idx="153">
                  <c:v>105.86367505895475</c:v>
                </c:pt>
                <c:pt idx="154">
                  <c:v>105.88618061195534</c:v>
                </c:pt>
                <c:pt idx="155">
                  <c:v>106.79716625732654</c:v>
                </c:pt>
                <c:pt idx="156">
                  <c:v>106.70029452919361</c:v>
                </c:pt>
                <c:pt idx="157">
                  <c:v>106.74188087712946</c:v>
                </c:pt>
                <c:pt idx="158">
                  <c:v>106.43609890701291</c:v>
                </c:pt>
                <c:pt idx="159">
                  <c:v>106.94002759376498</c:v>
                </c:pt>
                <c:pt idx="160">
                  <c:v>106.85489789328454</c:v>
                </c:pt>
                <c:pt idx="161">
                  <c:v>107.1533410961183</c:v>
                </c:pt>
                <c:pt idx="162">
                  <c:v>106.56623971349453</c:v>
                </c:pt>
                <c:pt idx="163">
                  <c:v>106.76536493243441</c:v>
                </c:pt>
                <c:pt idx="164">
                  <c:v>107.00020548548392</c:v>
                </c:pt>
                <c:pt idx="165">
                  <c:v>106.84609137254517</c:v>
                </c:pt>
                <c:pt idx="166">
                  <c:v>106.78591348082624</c:v>
                </c:pt>
                <c:pt idx="167">
                  <c:v>106.99433447165769</c:v>
                </c:pt>
                <c:pt idx="168">
                  <c:v>106.433652651252</c:v>
                </c:pt>
                <c:pt idx="169">
                  <c:v>106.2883450590526</c:v>
                </c:pt>
                <c:pt idx="170">
                  <c:v>106.12053191385264</c:v>
                </c:pt>
                <c:pt idx="171">
                  <c:v>106.67534272043211</c:v>
                </c:pt>
                <c:pt idx="172">
                  <c:v>106.46692172960066</c:v>
                </c:pt>
                <c:pt idx="173">
                  <c:v>106.21397888392026</c:v>
                </c:pt>
                <c:pt idx="174">
                  <c:v>106.20957562355061</c:v>
                </c:pt>
                <c:pt idx="175">
                  <c:v>106.65577267434465</c:v>
                </c:pt>
                <c:pt idx="176">
                  <c:v>106.65577267434465</c:v>
                </c:pt>
                <c:pt idx="177">
                  <c:v>106.97378592326585</c:v>
                </c:pt>
                <c:pt idx="178">
                  <c:v>106.95812988639588</c:v>
                </c:pt>
                <c:pt idx="179">
                  <c:v>106.72035382643325</c:v>
                </c:pt>
                <c:pt idx="180">
                  <c:v>104.10334941338786</c:v>
                </c:pt>
                <c:pt idx="181">
                  <c:v>105.63128076166619</c:v>
                </c:pt>
                <c:pt idx="182">
                  <c:v>104.06469857236513</c:v>
                </c:pt>
                <c:pt idx="183">
                  <c:v>104.00354217834182</c:v>
                </c:pt>
                <c:pt idx="184">
                  <c:v>105.05494290439054</c:v>
                </c:pt>
                <c:pt idx="185">
                  <c:v>104.65864947111949</c:v>
                </c:pt>
                <c:pt idx="186">
                  <c:v>104.65669246651075</c:v>
                </c:pt>
                <c:pt idx="187">
                  <c:v>104.68800454025069</c:v>
                </c:pt>
                <c:pt idx="188">
                  <c:v>105.83089523175826</c:v>
                </c:pt>
                <c:pt idx="189">
                  <c:v>106.51878235173243</c:v>
                </c:pt>
                <c:pt idx="190">
                  <c:v>105.90770766265155</c:v>
                </c:pt>
                <c:pt idx="191">
                  <c:v>104.9981897707369</c:v>
                </c:pt>
                <c:pt idx="192">
                  <c:v>105.67482411421079</c:v>
                </c:pt>
                <c:pt idx="193">
                  <c:v>106.23452743231209</c:v>
                </c:pt>
                <c:pt idx="194">
                  <c:v>105.24428310028671</c:v>
                </c:pt>
                <c:pt idx="195">
                  <c:v>106.08285957513431</c:v>
                </c:pt>
                <c:pt idx="196">
                  <c:v>105.73695901053846</c:v>
                </c:pt>
                <c:pt idx="197">
                  <c:v>105.21297102654677</c:v>
                </c:pt>
                <c:pt idx="198">
                  <c:v>105.66503909116707</c:v>
                </c:pt>
                <c:pt idx="199">
                  <c:v>105.71592121099445</c:v>
                </c:pt>
                <c:pt idx="200">
                  <c:v>105.37197765100737</c:v>
                </c:pt>
                <c:pt idx="201">
                  <c:v>105.85731479397633</c:v>
                </c:pt>
                <c:pt idx="202">
                  <c:v>104.5397614411382</c:v>
                </c:pt>
                <c:pt idx="203">
                  <c:v>104.65962797342388</c:v>
                </c:pt>
                <c:pt idx="204">
                  <c:v>104.33525445952425</c:v>
                </c:pt>
                <c:pt idx="205">
                  <c:v>104.35629225906825</c:v>
                </c:pt>
                <c:pt idx="206">
                  <c:v>104.03925751245144</c:v>
                </c:pt>
                <c:pt idx="207">
                  <c:v>104.6801765218157</c:v>
                </c:pt>
                <c:pt idx="208">
                  <c:v>104.90963531219116</c:v>
                </c:pt>
                <c:pt idx="209">
                  <c:v>104.76530622229616</c:v>
                </c:pt>
                <c:pt idx="210">
                  <c:v>104.75649970155678</c:v>
                </c:pt>
                <c:pt idx="211">
                  <c:v>105.25406812333043</c:v>
                </c:pt>
                <c:pt idx="212">
                  <c:v>104.85434993199408</c:v>
                </c:pt>
                <c:pt idx="213">
                  <c:v>104.67185925222853</c:v>
                </c:pt>
                <c:pt idx="214">
                  <c:v>104.35922776598139</c:v>
                </c:pt>
                <c:pt idx="215">
                  <c:v>104.03485425208174</c:v>
                </c:pt>
                <c:pt idx="216">
                  <c:v>104.02213372212492</c:v>
                </c:pt>
                <c:pt idx="217">
                  <c:v>103.31614430951983</c:v>
                </c:pt>
                <c:pt idx="218">
                  <c:v>102.64195622180689</c:v>
                </c:pt>
                <c:pt idx="219">
                  <c:v>102.18793115257785</c:v>
                </c:pt>
                <c:pt idx="220">
                  <c:v>102.01767175161696</c:v>
                </c:pt>
                <c:pt idx="221">
                  <c:v>104.28486159084905</c:v>
                </c:pt>
                <c:pt idx="222">
                  <c:v>104.67821951720695</c:v>
                </c:pt>
                <c:pt idx="223">
                  <c:v>105.83774474788889</c:v>
                </c:pt>
                <c:pt idx="224">
                  <c:v>106.04420873411158</c:v>
                </c:pt>
                <c:pt idx="225">
                  <c:v>105.89596563499906</c:v>
                </c:pt>
                <c:pt idx="226">
                  <c:v>105.88373435619441</c:v>
                </c:pt>
                <c:pt idx="227">
                  <c:v>106.67583197158427</c:v>
                </c:pt>
                <c:pt idx="228">
                  <c:v>106.50704032407997</c:v>
                </c:pt>
                <c:pt idx="229">
                  <c:v>107.00509799700578</c:v>
                </c:pt>
                <c:pt idx="230">
                  <c:v>106.74970889556445</c:v>
                </c:pt>
                <c:pt idx="231">
                  <c:v>107.54620977132402</c:v>
                </c:pt>
                <c:pt idx="232">
                  <c:v>107.77909331976477</c:v>
                </c:pt>
                <c:pt idx="233">
                  <c:v>107.86618002485395</c:v>
                </c:pt>
                <c:pt idx="234">
                  <c:v>107.86618002485395</c:v>
                </c:pt>
                <c:pt idx="235">
                  <c:v>108.28840376919086</c:v>
                </c:pt>
                <c:pt idx="236">
                  <c:v>107.71940467919801</c:v>
                </c:pt>
                <c:pt idx="237">
                  <c:v>107.86324451794083</c:v>
                </c:pt>
                <c:pt idx="238">
                  <c:v>107.57703259391175</c:v>
                </c:pt>
                <c:pt idx="239">
                  <c:v>107.19884145327161</c:v>
                </c:pt>
                <c:pt idx="240">
                  <c:v>107.24140630351184</c:v>
                </c:pt>
                <c:pt idx="241">
                  <c:v>107.86569077370176</c:v>
                </c:pt>
                <c:pt idx="242">
                  <c:v>108.233607640146</c:v>
                </c:pt>
                <c:pt idx="243">
                  <c:v>109.65830699531296</c:v>
                </c:pt>
                <c:pt idx="244">
                  <c:v>109.89510455297122</c:v>
                </c:pt>
                <c:pt idx="245">
                  <c:v>110.54776558998797</c:v>
                </c:pt>
                <c:pt idx="246">
                  <c:v>110.42202804387604</c:v>
                </c:pt>
                <c:pt idx="247">
                  <c:v>111.14416274450325</c:v>
                </c:pt>
                <c:pt idx="248">
                  <c:v>110.24198361987143</c:v>
                </c:pt>
                <c:pt idx="249">
                  <c:v>110.6700783780346</c:v>
                </c:pt>
                <c:pt idx="250">
                  <c:v>110.47633492176874</c:v>
                </c:pt>
                <c:pt idx="251">
                  <c:v>110.6945409356439</c:v>
                </c:pt>
                <c:pt idx="252">
                  <c:v>111.09719463389338</c:v>
                </c:pt>
                <c:pt idx="253">
                  <c:v>110.8241924909733</c:v>
                </c:pt>
                <c:pt idx="254">
                  <c:v>110.61772850475063</c:v>
                </c:pt>
                <c:pt idx="255">
                  <c:v>110.75618658081939</c:v>
                </c:pt>
                <c:pt idx="256">
                  <c:v>110.75618658081939</c:v>
                </c:pt>
                <c:pt idx="257">
                  <c:v>111.0052154172823</c:v>
                </c:pt>
                <c:pt idx="258">
                  <c:v>110.07759523273677</c:v>
                </c:pt>
                <c:pt idx="259">
                  <c:v>110.04530465669247</c:v>
                </c:pt>
                <c:pt idx="260">
                  <c:v>109.53501570496198</c:v>
                </c:pt>
                <c:pt idx="261">
                  <c:v>109.53501570496198</c:v>
                </c:pt>
                <c:pt idx="262">
                  <c:v>110.46459289411625</c:v>
                </c:pt>
                <c:pt idx="263">
                  <c:v>111.09670538274116</c:v>
                </c:pt>
                <c:pt idx="264">
                  <c:v>111.01108643110855</c:v>
                </c:pt>
                <c:pt idx="265">
                  <c:v>111.40150885055333</c:v>
                </c:pt>
                <c:pt idx="266">
                  <c:v>111.00619391958668</c:v>
                </c:pt>
                <c:pt idx="267">
                  <c:v>111.00619391958668</c:v>
                </c:pt>
                <c:pt idx="268">
                  <c:v>111.3202931592904</c:v>
                </c:pt>
                <c:pt idx="269">
                  <c:v>111.08153859702338</c:v>
                </c:pt>
                <c:pt idx="270">
                  <c:v>111.28702408094171</c:v>
                </c:pt>
                <c:pt idx="271">
                  <c:v>111.28702408094171</c:v>
                </c:pt>
                <c:pt idx="272">
                  <c:v>110.95677955321584</c:v>
                </c:pt>
                <c:pt idx="273">
                  <c:v>111.15248001409041</c:v>
                </c:pt>
                <c:pt idx="274">
                  <c:v>110.75129406929753</c:v>
                </c:pt>
                <c:pt idx="275">
                  <c:v>111.12410344726362</c:v>
                </c:pt>
                <c:pt idx="276">
                  <c:v>110.82517099327767</c:v>
                </c:pt>
                <c:pt idx="277">
                  <c:v>111.55268745657895</c:v>
                </c:pt>
                <c:pt idx="278">
                  <c:v>112.44801706508018</c:v>
                </c:pt>
                <c:pt idx="279">
                  <c:v>112.36533362036067</c:v>
                </c:pt>
                <c:pt idx="280">
                  <c:v>112.26797264107557</c:v>
                </c:pt>
                <c:pt idx="281">
                  <c:v>111.59329530221045</c:v>
                </c:pt>
                <c:pt idx="282">
                  <c:v>111.49397731831658</c:v>
                </c:pt>
                <c:pt idx="283">
                  <c:v>111.52724639666528</c:v>
                </c:pt>
                <c:pt idx="284">
                  <c:v>111.59084904644949</c:v>
                </c:pt>
                <c:pt idx="285">
                  <c:v>112.40153820562246</c:v>
                </c:pt>
                <c:pt idx="286">
                  <c:v>112.16376214565985</c:v>
                </c:pt>
                <c:pt idx="287">
                  <c:v>112.18920320557355</c:v>
                </c:pt>
                <c:pt idx="288">
                  <c:v>112.2669941387712</c:v>
                </c:pt>
                <c:pt idx="289">
                  <c:v>112.91280565965731</c:v>
                </c:pt>
                <c:pt idx="290">
                  <c:v>113.31545935790679</c:v>
                </c:pt>
                <c:pt idx="291">
                  <c:v>113.90989950781334</c:v>
                </c:pt>
                <c:pt idx="292">
                  <c:v>114.3663708328033</c:v>
                </c:pt>
                <c:pt idx="293">
                  <c:v>114.93732692740491</c:v>
                </c:pt>
                <c:pt idx="294">
                  <c:v>114.83800894351104</c:v>
                </c:pt>
                <c:pt idx="295">
                  <c:v>115.03077389747251</c:v>
                </c:pt>
                <c:pt idx="296">
                  <c:v>115.03077389747251</c:v>
                </c:pt>
                <c:pt idx="297">
                  <c:v>115.72648903588167</c:v>
                </c:pt>
                <c:pt idx="298">
                  <c:v>115.60124074092195</c:v>
                </c:pt>
                <c:pt idx="299">
                  <c:v>115.6496766049884</c:v>
                </c:pt>
                <c:pt idx="300">
                  <c:v>115.82238226171022</c:v>
                </c:pt>
                <c:pt idx="301">
                  <c:v>115.94029178938716</c:v>
                </c:pt>
                <c:pt idx="302">
                  <c:v>115.64135933540123</c:v>
                </c:pt>
                <c:pt idx="303">
                  <c:v>117.22261905926787</c:v>
                </c:pt>
                <c:pt idx="304">
                  <c:v>116.5357104415981</c:v>
                </c:pt>
                <c:pt idx="305">
                  <c:v>116.59442057986044</c:v>
                </c:pt>
                <c:pt idx="306">
                  <c:v>116.21231543000283</c:v>
                </c:pt>
                <c:pt idx="307">
                  <c:v>115.87375363268978</c:v>
                </c:pt>
                <c:pt idx="308">
                  <c:v>115.60906875935693</c:v>
                </c:pt>
                <c:pt idx="309">
                  <c:v>115.70153722712016</c:v>
                </c:pt>
                <c:pt idx="310">
                  <c:v>116.07972836776031</c:v>
                </c:pt>
                <c:pt idx="311">
                  <c:v>116.12229321800052</c:v>
                </c:pt>
                <c:pt idx="312">
                  <c:v>115.72991379394696</c:v>
                </c:pt>
                <c:pt idx="313">
                  <c:v>116.69912032642837</c:v>
                </c:pt>
                <c:pt idx="314">
                  <c:v>116.50929087938002</c:v>
                </c:pt>
                <c:pt idx="315">
                  <c:v>116.35615526874565</c:v>
                </c:pt>
                <c:pt idx="316">
                  <c:v>116.12229321800052</c:v>
                </c:pt>
                <c:pt idx="317">
                  <c:v>114.6814485748114</c:v>
                </c:pt>
                <c:pt idx="318">
                  <c:v>114.89818683522999</c:v>
                </c:pt>
                <c:pt idx="319">
                  <c:v>114.77636329833555</c:v>
                </c:pt>
                <c:pt idx="320">
                  <c:v>114.67949157020266</c:v>
                </c:pt>
                <c:pt idx="321">
                  <c:v>114.56256054483009</c:v>
                </c:pt>
                <c:pt idx="322">
                  <c:v>115.3933090012427</c:v>
                </c:pt>
                <c:pt idx="323">
                  <c:v>115.51855729620245</c:v>
                </c:pt>
                <c:pt idx="324">
                  <c:v>115.85760834466765</c:v>
                </c:pt>
                <c:pt idx="325">
                  <c:v>115.59634822940006</c:v>
                </c:pt>
                <c:pt idx="326">
                  <c:v>115.40651878235172</c:v>
                </c:pt>
                <c:pt idx="327">
                  <c:v>115.47109993444033</c:v>
                </c:pt>
                <c:pt idx="328">
                  <c:v>115.11834985371389</c:v>
                </c:pt>
                <c:pt idx="329">
                  <c:v>115.34046987680655</c:v>
                </c:pt>
                <c:pt idx="330">
                  <c:v>115.24506590213019</c:v>
                </c:pt>
                <c:pt idx="331">
                  <c:v>115.32432458878439</c:v>
                </c:pt>
                <c:pt idx="332">
                  <c:v>115.15895769934539</c:v>
                </c:pt>
                <c:pt idx="333">
                  <c:v>114.72597042966035</c:v>
                </c:pt>
                <c:pt idx="334">
                  <c:v>113.94414708846638</c:v>
                </c:pt>
                <c:pt idx="335">
                  <c:v>113.94414708846638</c:v>
                </c:pt>
                <c:pt idx="336">
                  <c:v>114.92558489975244</c:v>
                </c:pt>
                <c:pt idx="337">
                  <c:v>114.59191561396128</c:v>
                </c:pt>
                <c:pt idx="338">
                  <c:v>114.39523665078231</c:v>
                </c:pt>
                <c:pt idx="339">
                  <c:v>115.2597434366958</c:v>
                </c:pt>
                <c:pt idx="340">
                  <c:v>114.90992886288247</c:v>
                </c:pt>
                <c:pt idx="341">
                  <c:v>116.1555622963492</c:v>
                </c:pt>
                <c:pt idx="342">
                  <c:v>116.86301946241085</c:v>
                </c:pt>
                <c:pt idx="343">
                  <c:v>116.80626632875719</c:v>
                </c:pt>
                <c:pt idx="344">
                  <c:v>116.87084748084582</c:v>
                </c:pt>
                <c:pt idx="345">
                  <c:v>116.64725970429659</c:v>
                </c:pt>
                <c:pt idx="346">
                  <c:v>116.84932043014962</c:v>
                </c:pt>
                <c:pt idx="347">
                  <c:v>116.98826775737056</c:v>
                </c:pt>
                <c:pt idx="348">
                  <c:v>116.83953540710587</c:v>
                </c:pt>
                <c:pt idx="349">
                  <c:v>116.9075413172598</c:v>
                </c:pt>
                <c:pt idx="350">
                  <c:v>117.38553969294597</c:v>
                </c:pt>
                <c:pt idx="351">
                  <c:v>117.38994295331567</c:v>
                </c:pt>
                <c:pt idx="352">
                  <c:v>117.26958716987778</c:v>
                </c:pt>
                <c:pt idx="353">
                  <c:v>117.40217423212032</c:v>
                </c:pt>
                <c:pt idx="354">
                  <c:v>117.14825288413554</c:v>
                </c:pt>
                <c:pt idx="355">
                  <c:v>116.97505797626152</c:v>
                </c:pt>
                <c:pt idx="356">
                  <c:v>117.53378279205849</c:v>
                </c:pt>
                <c:pt idx="357">
                  <c:v>117.45305635194771</c:v>
                </c:pt>
                <c:pt idx="358">
                  <c:v>115.317964323806</c:v>
                </c:pt>
                <c:pt idx="359">
                  <c:v>115.743123575056</c:v>
                </c:pt>
                <c:pt idx="360">
                  <c:v>116.52641466970654</c:v>
                </c:pt>
                <c:pt idx="361">
                  <c:v>117.12770433574372</c:v>
                </c:pt>
                <c:pt idx="362">
                  <c:v>117.34297484270574</c:v>
                </c:pt>
                <c:pt idx="363">
                  <c:v>117.63505778056107</c:v>
                </c:pt>
                <c:pt idx="364">
                  <c:v>118.15757801109623</c:v>
                </c:pt>
                <c:pt idx="365">
                  <c:v>118.19427184751021</c:v>
                </c:pt>
                <c:pt idx="366">
                  <c:v>118.19427184751021</c:v>
                </c:pt>
                <c:pt idx="367">
                  <c:v>118.05189976222393</c:v>
                </c:pt>
                <c:pt idx="368">
                  <c:v>117.99759288433125</c:v>
                </c:pt>
                <c:pt idx="369">
                  <c:v>118.89096548822371</c:v>
                </c:pt>
                <c:pt idx="370">
                  <c:v>119.33178077634375</c:v>
                </c:pt>
                <c:pt idx="371">
                  <c:v>119.18647318414435</c:v>
                </c:pt>
                <c:pt idx="372">
                  <c:v>118.85525015411412</c:v>
                </c:pt>
                <c:pt idx="373">
                  <c:v>119.04165484309715</c:v>
                </c:pt>
                <c:pt idx="374">
                  <c:v>119.07345616798928</c:v>
                </c:pt>
                <c:pt idx="375">
                  <c:v>118.9746274352476</c:v>
                </c:pt>
                <c:pt idx="376">
                  <c:v>118.85818566102722</c:v>
                </c:pt>
                <c:pt idx="377">
                  <c:v>119.39440492382359</c:v>
                </c:pt>
                <c:pt idx="378">
                  <c:v>119.27551689384228</c:v>
                </c:pt>
                <c:pt idx="379">
                  <c:v>119.00838576474848</c:v>
                </c:pt>
                <c:pt idx="380">
                  <c:v>119.04214409424934</c:v>
                </c:pt>
                <c:pt idx="381">
                  <c:v>120.03581318434004</c:v>
                </c:pt>
                <c:pt idx="382">
                  <c:v>119.23197354129769</c:v>
                </c:pt>
                <c:pt idx="383">
                  <c:v>119.16249987768721</c:v>
                </c:pt>
                <c:pt idx="384">
                  <c:v>119.10819299979451</c:v>
                </c:pt>
                <c:pt idx="385">
                  <c:v>119.29410843762538</c:v>
                </c:pt>
                <c:pt idx="386">
                  <c:v>119.33178077634375</c:v>
                </c:pt>
                <c:pt idx="387">
                  <c:v>118.36844525768859</c:v>
                </c:pt>
                <c:pt idx="388">
                  <c:v>119.41103946299793</c:v>
                </c:pt>
                <c:pt idx="389">
                  <c:v>118.38410129455855</c:v>
                </c:pt>
                <c:pt idx="390">
                  <c:v>118.56561347201972</c:v>
                </c:pt>
                <c:pt idx="391">
                  <c:v>118.83959411724416</c:v>
                </c:pt>
                <c:pt idx="392">
                  <c:v>118.83959411724416</c:v>
                </c:pt>
                <c:pt idx="393">
                  <c:v>119.01229977396596</c:v>
                </c:pt>
                <c:pt idx="394">
                  <c:v>117.89729639813302</c:v>
                </c:pt>
                <c:pt idx="395">
                  <c:v>118.65221092595672</c:v>
                </c:pt>
                <c:pt idx="396">
                  <c:v>118.76229243519867</c:v>
                </c:pt>
                <c:pt idx="397">
                  <c:v>118.66933471628327</c:v>
                </c:pt>
                <c:pt idx="398">
                  <c:v>119.53628775795767</c:v>
                </c:pt>
                <c:pt idx="399">
                  <c:v>119.76036478565905</c:v>
                </c:pt>
                <c:pt idx="400">
                  <c:v>120.32006810376036</c:v>
                </c:pt>
                <c:pt idx="401">
                  <c:v>120.31370783878195</c:v>
                </c:pt>
                <c:pt idx="402">
                  <c:v>120.38562775815338</c:v>
                </c:pt>
                <c:pt idx="403">
                  <c:v>121.03241778134387</c:v>
                </c:pt>
                <c:pt idx="404">
                  <c:v>121.01382623756078</c:v>
                </c:pt>
                <c:pt idx="405">
                  <c:v>120.96930438271181</c:v>
                </c:pt>
                <c:pt idx="406">
                  <c:v>120.84063132968677</c:v>
                </c:pt>
                <c:pt idx="407">
                  <c:v>121.19387066156541</c:v>
                </c:pt>
                <c:pt idx="408">
                  <c:v>121.22811824221846</c:v>
                </c:pt>
                <c:pt idx="409">
                  <c:v>121.11020871454153</c:v>
                </c:pt>
                <c:pt idx="410">
                  <c:v>120.9477773320156</c:v>
                </c:pt>
                <c:pt idx="411">
                  <c:v>120.85971212462205</c:v>
                </c:pt>
                <c:pt idx="412">
                  <c:v>121.15570907169486</c:v>
                </c:pt>
                <c:pt idx="413">
                  <c:v>121.21539771226162</c:v>
                </c:pt>
                <c:pt idx="414">
                  <c:v>120.95071283892874</c:v>
                </c:pt>
                <c:pt idx="415">
                  <c:v>121.17919312699981</c:v>
                </c:pt>
                <c:pt idx="416">
                  <c:v>121.37880759709188</c:v>
                </c:pt>
                <c:pt idx="417">
                  <c:v>121.08574615693219</c:v>
                </c:pt>
                <c:pt idx="418">
                  <c:v>121.04171355323541</c:v>
                </c:pt>
                <c:pt idx="419">
                  <c:v>119.2897051772557</c:v>
                </c:pt>
                <c:pt idx="420">
                  <c:v>119.44186228558569</c:v>
                </c:pt>
                <c:pt idx="421">
                  <c:v>120.64150611074689</c:v>
                </c:pt>
                <c:pt idx="422">
                  <c:v>120.58132821902797</c:v>
                </c:pt>
                <c:pt idx="423">
                  <c:v>120.75256612229322</c:v>
                </c:pt>
                <c:pt idx="424">
                  <c:v>118.8885192324628</c:v>
                </c:pt>
                <c:pt idx="425">
                  <c:v>118.67031321858764</c:v>
                </c:pt>
                <c:pt idx="426">
                  <c:v>118.80828204350419</c:v>
                </c:pt>
                <c:pt idx="427">
                  <c:v>119.98933432488235</c:v>
                </c:pt>
                <c:pt idx="428">
                  <c:v>119.57493859898038</c:v>
                </c:pt>
                <c:pt idx="429">
                  <c:v>119.32688826482185</c:v>
                </c:pt>
                <c:pt idx="430">
                  <c:v>119.52650273491395</c:v>
                </c:pt>
                <c:pt idx="431">
                  <c:v>119.58472362202413</c:v>
                </c:pt>
                <c:pt idx="432">
                  <c:v>119.68550935937455</c:v>
                </c:pt>
                <c:pt idx="433">
                  <c:v>120.23787391019307</c:v>
                </c:pt>
                <c:pt idx="434">
                  <c:v>120.92576103016724</c:v>
                </c:pt>
                <c:pt idx="435">
                  <c:v>121.16549409473861</c:v>
                </c:pt>
                <c:pt idx="436">
                  <c:v>121.16549409473861</c:v>
                </c:pt>
                <c:pt idx="437">
                  <c:v>120.2505944401499</c:v>
                </c:pt>
                <c:pt idx="438">
                  <c:v>120.6268285761813</c:v>
                </c:pt>
                <c:pt idx="439">
                  <c:v>120.60530152548507</c:v>
                </c:pt>
                <c:pt idx="440">
                  <c:v>120.42574635263266</c:v>
                </c:pt>
                <c:pt idx="441">
                  <c:v>121.73106842666614</c:v>
                </c:pt>
                <c:pt idx="442">
                  <c:v>122.14057164104621</c:v>
                </c:pt>
                <c:pt idx="443">
                  <c:v>122.23304010880945</c:v>
                </c:pt>
                <c:pt idx="444">
                  <c:v>122.09849604195817</c:v>
                </c:pt>
                <c:pt idx="445">
                  <c:v>122.32404082311615</c:v>
                </c:pt>
                <c:pt idx="446">
                  <c:v>122.50212824251201</c:v>
                </c:pt>
                <c:pt idx="447">
                  <c:v>122.63814006281986</c:v>
                </c:pt>
                <c:pt idx="448">
                  <c:v>122.71593099601748</c:v>
                </c:pt>
                <c:pt idx="449">
                  <c:v>122.34214311574702</c:v>
                </c:pt>
                <c:pt idx="450">
                  <c:v>122.42140180240125</c:v>
                </c:pt>
                <c:pt idx="451">
                  <c:v>122.14937816178558</c:v>
                </c:pt>
                <c:pt idx="452">
                  <c:v>122.15818468252493</c:v>
                </c:pt>
                <c:pt idx="453">
                  <c:v>122.65722085775512</c:v>
                </c:pt>
                <c:pt idx="454">
                  <c:v>122.80497470571544</c:v>
                </c:pt>
                <c:pt idx="455">
                  <c:v>123.25997827724883</c:v>
                </c:pt>
                <c:pt idx="456">
                  <c:v>123.73748740178283</c:v>
                </c:pt>
                <c:pt idx="457">
                  <c:v>124.00461853087663</c:v>
                </c:pt>
                <c:pt idx="458">
                  <c:v>124.15922189496756</c:v>
                </c:pt>
                <c:pt idx="459">
                  <c:v>124.86031879605078</c:v>
                </c:pt>
                <c:pt idx="460">
                  <c:v>124.72626398035167</c:v>
                </c:pt>
                <c:pt idx="461">
                  <c:v>124.50120845034589</c:v>
                </c:pt>
                <c:pt idx="462">
                  <c:v>124.79035588128808</c:v>
                </c:pt>
                <c:pt idx="463">
                  <c:v>125.01541141129387</c:v>
                </c:pt>
                <c:pt idx="464">
                  <c:v>124.8045441647015</c:v>
                </c:pt>
                <c:pt idx="465">
                  <c:v>124.91413642279127</c:v>
                </c:pt>
                <c:pt idx="466">
                  <c:v>125.13283168781861</c:v>
                </c:pt>
                <c:pt idx="467">
                  <c:v>125.2169828859947</c:v>
                </c:pt>
                <c:pt idx="468">
                  <c:v>125.30994060491014</c:v>
                </c:pt>
                <c:pt idx="469">
                  <c:v>125.35103770169378</c:v>
                </c:pt>
                <c:pt idx="470">
                  <c:v>125.99244596221024</c:v>
                </c:pt>
                <c:pt idx="471">
                  <c:v>125.4919420335235</c:v>
                </c:pt>
                <c:pt idx="472">
                  <c:v>125.69498126168088</c:v>
                </c:pt>
                <c:pt idx="473">
                  <c:v>125.1088583813615</c:v>
                </c:pt>
                <c:pt idx="474">
                  <c:v>125.2678650058221</c:v>
                </c:pt>
                <c:pt idx="475">
                  <c:v>126.27914713739152</c:v>
                </c:pt>
                <c:pt idx="476">
                  <c:v>125.87600418798985</c:v>
                </c:pt>
                <c:pt idx="477">
                  <c:v>125.99489221797117</c:v>
                </c:pt>
                <c:pt idx="478">
                  <c:v>126.19548519036763</c:v>
                </c:pt>
                <c:pt idx="479">
                  <c:v>126.21945849682474</c:v>
                </c:pt>
                <c:pt idx="480">
                  <c:v>126.61037016742173</c:v>
                </c:pt>
                <c:pt idx="481">
                  <c:v>126.77133379649111</c:v>
                </c:pt>
                <c:pt idx="482">
                  <c:v>126.74736049003394</c:v>
                </c:pt>
                <c:pt idx="483">
                  <c:v>126.93034042095171</c:v>
                </c:pt>
                <c:pt idx="484">
                  <c:v>126.45283129641768</c:v>
                </c:pt>
                <c:pt idx="485">
                  <c:v>126.33932502911046</c:v>
                </c:pt>
                <c:pt idx="486">
                  <c:v>126.46359482176581</c:v>
                </c:pt>
                <c:pt idx="487">
                  <c:v>126.17151188391047</c:v>
                </c:pt>
                <c:pt idx="488">
                  <c:v>125.47432899204476</c:v>
                </c:pt>
                <c:pt idx="489">
                  <c:v>126.50273491394071</c:v>
                </c:pt>
                <c:pt idx="490">
                  <c:v>126.17053338160611</c:v>
                </c:pt>
                <c:pt idx="491">
                  <c:v>126.33149701067545</c:v>
                </c:pt>
                <c:pt idx="492">
                  <c:v>127.1578422067184</c:v>
                </c:pt>
                <c:pt idx="493">
                  <c:v>127.06243823204201</c:v>
                </c:pt>
                <c:pt idx="494">
                  <c:v>127.06243823204201</c:v>
                </c:pt>
                <c:pt idx="495">
                  <c:v>127.32369834730962</c:v>
                </c:pt>
                <c:pt idx="496">
                  <c:v>127.27477323209095</c:v>
                </c:pt>
                <c:pt idx="497">
                  <c:v>128.52823468399268</c:v>
                </c:pt>
                <c:pt idx="498">
                  <c:v>128.48077732223061</c:v>
                </c:pt>
                <c:pt idx="499">
                  <c:v>129.53315655058367</c:v>
                </c:pt>
                <c:pt idx="500">
                  <c:v>129.2709179330117</c:v>
                </c:pt>
                <c:pt idx="501">
                  <c:v>129.13490611270387</c:v>
                </c:pt>
                <c:pt idx="502">
                  <c:v>128.65201522549586</c:v>
                </c:pt>
                <c:pt idx="503">
                  <c:v>128.63733769093025</c:v>
                </c:pt>
                <c:pt idx="504">
                  <c:v>129.01455032926603</c:v>
                </c:pt>
                <c:pt idx="505">
                  <c:v>129.72494300224076</c:v>
                </c:pt>
                <c:pt idx="506">
                  <c:v>130.14031723044707</c:v>
                </c:pt>
                <c:pt idx="507">
                  <c:v>130.34188870514791</c:v>
                </c:pt>
                <c:pt idx="508">
                  <c:v>130.28024305997238</c:v>
                </c:pt>
                <c:pt idx="509">
                  <c:v>129.74989481100229</c:v>
                </c:pt>
                <c:pt idx="510">
                  <c:v>130.91431255320606</c:v>
                </c:pt>
                <c:pt idx="511">
                  <c:v>131.61638795659363</c:v>
                </c:pt>
                <c:pt idx="512">
                  <c:v>131.19122870534358</c:v>
                </c:pt>
                <c:pt idx="513">
                  <c:v>131.08261494955821</c:v>
                </c:pt>
                <c:pt idx="514">
                  <c:v>131.34289656252142</c:v>
                </c:pt>
                <c:pt idx="515">
                  <c:v>131.28271867080247</c:v>
                </c:pt>
                <c:pt idx="516">
                  <c:v>131.28271867080247</c:v>
                </c:pt>
                <c:pt idx="517">
                  <c:v>131.14377134358151</c:v>
                </c:pt>
                <c:pt idx="518">
                  <c:v>131.24749258784502</c:v>
                </c:pt>
                <c:pt idx="519">
                  <c:v>131.48820415472079</c:v>
                </c:pt>
                <c:pt idx="520">
                  <c:v>130.80667729972504</c:v>
                </c:pt>
                <c:pt idx="521">
                  <c:v>130.80667729972504</c:v>
                </c:pt>
                <c:pt idx="522">
                  <c:v>131.89281485757897</c:v>
                </c:pt>
                <c:pt idx="523">
                  <c:v>132.73677309510063</c:v>
                </c:pt>
                <c:pt idx="524">
                  <c:v>133.27152460444043</c:v>
                </c:pt>
                <c:pt idx="525">
                  <c:v>134.20892981202971</c:v>
                </c:pt>
                <c:pt idx="526">
                  <c:v>134.43202833742674</c:v>
                </c:pt>
                <c:pt idx="527">
                  <c:v>134.60718024990948</c:v>
                </c:pt>
                <c:pt idx="528">
                  <c:v>134.45746939734042</c:v>
                </c:pt>
                <c:pt idx="529">
                  <c:v>135.40319187451686</c:v>
                </c:pt>
                <c:pt idx="530">
                  <c:v>136.31711302680117</c:v>
                </c:pt>
                <c:pt idx="531">
                  <c:v>136.31711302680117</c:v>
                </c:pt>
                <c:pt idx="532">
                  <c:v>135.83666839535405</c:v>
                </c:pt>
              </c:numCache>
            </c:numRef>
          </c:val>
          <c:smooth val="0"/>
        </c:ser>
        <c:ser>
          <c:idx val="7"/>
          <c:order val="2"/>
          <c:tx>
            <c:strRef>
              <c:f>'TIME SERIES'!$J$4192</c:f>
              <c:strCache>
                <c:ptCount val="1"/>
                <c:pt idx="0">
                  <c:v>Euro Stoxx</c:v>
                </c:pt>
              </c:strCache>
            </c:strRef>
          </c:tx>
          <c:spPr>
            <a:ln w="22225">
              <a:solidFill>
                <a:srgbClr val="F0AB00"/>
              </a:solidFill>
            </a:ln>
          </c:spPr>
          <c:marker>
            <c:symbol val="none"/>
          </c:marker>
          <c:cat>
            <c:numRef>
              <c:f>'TIME SERIES'!$B$4193:$B$4725</c:f>
              <c:numCache>
                <c:formatCode>d\-mmm\-yy</c:formatCode>
                <c:ptCount val="533"/>
                <c:pt idx="0">
                  <c:v>42370</c:v>
                </c:pt>
                <c:pt idx="1">
                  <c:v>42373</c:v>
                </c:pt>
                <c:pt idx="2">
                  <c:v>42374</c:v>
                </c:pt>
                <c:pt idx="3">
                  <c:v>42375</c:v>
                </c:pt>
                <c:pt idx="4">
                  <c:v>42376</c:v>
                </c:pt>
                <c:pt idx="5">
                  <c:v>42377</c:v>
                </c:pt>
                <c:pt idx="6">
                  <c:v>42380</c:v>
                </c:pt>
                <c:pt idx="7">
                  <c:v>42381</c:v>
                </c:pt>
                <c:pt idx="8">
                  <c:v>42382</c:v>
                </c:pt>
                <c:pt idx="9">
                  <c:v>42383</c:v>
                </c:pt>
                <c:pt idx="10">
                  <c:v>42384</c:v>
                </c:pt>
                <c:pt idx="11">
                  <c:v>42387</c:v>
                </c:pt>
                <c:pt idx="12">
                  <c:v>42388</c:v>
                </c:pt>
                <c:pt idx="13">
                  <c:v>42389</c:v>
                </c:pt>
                <c:pt idx="14">
                  <c:v>42390</c:v>
                </c:pt>
                <c:pt idx="15">
                  <c:v>42391</c:v>
                </c:pt>
                <c:pt idx="16">
                  <c:v>42394</c:v>
                </c:pt>
                <c:pt idx="17">
                  <c:v>42395</c:v>
                </c:pt>
                <c:pt idx="18">
                  <c:v>42396</c:v>
                </c:pt>
                <c:pt idx="19">
                  <c:v>42397</c:v>
                </c:pt>
                <c:pt idx="20">
                  <c:v>42398</c:v>
                </c:pt>
                <c:pt idx="21">
                  <c:v>42401</c:v>
                </c:pt>
                <c:pt idx="22">
                  <c:v>42402</c:v>
                </c:pt>
                <c:pt idx="23">
                  <c:v>42403</c:v>
                </c:pt>
                <c:pt idx="24">
                  <c:v>42404</c:v>
                </c:pt>
                <c:pt idx="25">
                  <c:v>42405</c:v>
                </c:pt>
                <c:pt idx="26">
                  <c:v>42408</c:v>
                </c:pt>
                <c:pt idx="27">
                  <c:v>42409</c:v>
                </c:pt>
                <c:pt idx="28">
                  <c:v>42410</c:v>
                </c:pt>
                <c:pt idx="29">
                  <c:v>42411</c:v>
                </c:pt>
                <c:pt idx="30">
                  <c:v>42412</c:v>
                </c:pt>
                <c:pt idx="31">
                  <c:v>42415</c:v>
                </c:pt>
                <c:pt idx="32">
                  <c:v>42416</c:v>
                </c:pt>
                <c:pt idx="33">
                  <c:v>42417</c:v>
                </c:pt>
                <c:pt idx="34">
                  <c:v>42418</c:v>
                </c:pt>
                <c:pt idx="35">
                  <c:v>42419</c:v>
                </c:pt>
                <c:pt idx="36">
                  <c:v>42422</c:v>
                </c:pt>
                <c:pt idx="37">
                  <c:v>42423</c:v>
                </c:pt>
                <c:pt idx="38">
                  <c:v>42424</c:v>
                </c:pt>
                <c:pt idx="39">
                  <c:v>42425</c:v>
                </c:pt>
                <c:pt idx="40">
                  <c:v>42426</c:v>
                </c:pt>
                <c:pt idx="41">
                  <c:v>42429</c:v>
                </c:pt>
                <c:pt idx="42">
                  <c:v>42430</c:v>
                </c:pt>
                <c:pt idx="43">
                  <c:v>42431</c:v>
                </c:pt>
                <c:pt idx="44">
                  <c:v>42432</c:v>
                </c:pt>
                <c:pt idx="45">
                  <c:v>42433</c:v>
                </c:pt>
                <c:pt idx="46">
                  <c:v>42436</c:v>
                </c:pt>
                <c:pt idx="47">
                  <c:v>42437</c:v>
                </c:pt>
                <c:pt idx="48">
                  <c:v>42438</c:v>
                </c:pt>
                <c:pt idx="49">
                  <c:v>42439</c:v>
                </c:pt>
                <c:pt idx="50">
                  <c:v>42440</c:v>
                </c:pt>
                <c:pt idx="51">
                  <c:v>42443</c:v>
                </c:pt>
                <c:pt idx="52">
                  <c:v>42444</c:v>
                </c:pt>
                <c:pt idx="53">
                  <c:v>42445</c:v>
                </c:pt>
                <c:pt idx="54">
                  <c:v>42446</c:v>
                </c:pt>
                <c:pt idx="55">
                  <c:v>42447</c:v>
                </c:pt>
                <c:pt idx="56">
                  <c:v>42450</c:v>
                </c:pt>
                <c:pt idx="57">
                  <c:v>42451</c:v>
                </c:pt>
                <c:pt idx="58">
                  <c:v>42452</c:v>
                </c:pt>
                <c:pt idx="59">
                  <c:v>42453</c:v>
                </c:pt>
                <c:pt idx="60">
                  <c:v>42454</c:v>
                </c:pt>
                <c:pt idx="61">
                  <c:v>42457</c:v>
                </c:pt>
                <c:pt idx="62">
                  <c:v>42458</c:v>
                </c:pt>
                <c:pt idx="63">
                  <c:v>42459</c:v>
                </c:pt>
                <c:pt idx="64">
                  <c:v>42460</c:v>
                </c:pt>
                <c:pt idx="65">
                  <c:v>42461</c:v>
                </c:pt>
                <c:pt idx="66">
                  <c:v>42464</c:v>
                </c:pt>
                <c:pt idx="67">
                  <c:v>42465</c:v>
                </c:pt>
                <c:pt idx="68">
                  <c:v>42466</c:v>
                </c:pt>
                <c:pt idx="69">
                  <c:v>42467</c:v>
                </c:pt>
                <c:pt idx="70">
                  <c:v>42468</c:v>
                </c:pt>
                <c:pt idx="71">
                  <c:v>42471</c:v>
                </c:pt>
                <c:pt idx="72">
                  <c:v>42472</c:v>
                </c:pt>
                <c:pt idx="73">
                  <c:v>42473</c:v>
                </c:pt>
                <c:pt idx="74">
                  <c:v>42474</c:v>
                </c:pt>
                <c:pt idx="75">
                  <c:v>42475</c:v>
                </c:pt>
                <c:pt idx="76">
                  <c:v>42478</c:v>
                </c:pt>
                <c:pt idx="77">
                  <c:v>42479</c:v>
                </c:pt>
                <c:pt idx="78">
                  <c:v>42480</c:v>
                </c:pt>
                <c:pt idx="79">
                  <c:v>42481</c:v>
                </c:pt>
                <c:pt idx="80">
                  <c:v>42482</c:v>
                </c:pt>
                <c:pt idx="81">
                  <c:v>42485</c:v>
                </c:pt>
                <c:pt idx="82">
                  <c:v>42486</c:v>
                </c:pt>
                <c:pt idx="83">
                  <c:v>42487</c:v>
                </c:pt>
                <c:pt idx="84">
                  <c:v>42488</c:v>
                </c:pt>
                <c:pt idx="85">
                  <c:v>42489</c:v>
                </c:pt>
                <c:pt idx="86">
                  <c:v>42492</c:v>
                </c:pt>
                <c:pt idx="87">
                  <c:v>42493</c:v>
                </c:pt>
                <c:pt idx="88">
                  <c:v>42494</c:v>
                </c:pt>
                <c:pt idx="89">
                  <c:v>42495</c:v>
                </c:pt>
                <c:pt idx="90">
                  <c:v>42496</c:v>
                </c:pt>
                <c:pt idx="91">
                  <c:v>42499</c:v>
                </c:pt>
                <c:pt idx="92">
                  <c:v>42500</c:v>
                </c:pt>
                <c:pt idx="93">
                  <c:v>42501</c:v>
                </c:pt>
                <c:pt idx="94">
                  <c:v>42502</c:v>
                </c:pt>
                <c:pt idx="95">
                  <c:v>42503</c:v>
                </c:pt>
                <c:pt idx="96">
                  <c:v>42506</c:v>
                </c:pt>
                <c:pt idx="97">
                  <c:v>42507</c:v>
                </c:pt>
                <c:pt idx="98">
                  <c:v>42508</c:v>
                </c:pt>
                <c:pt idx="99">
                  <c:v>42509</c:v>
                </c:pt>
                <c:pt idx="100">
                  <c:v>42510</c:v>
                </c:pt>
                <c:pt idx="101">
                  <c:v>42513</c:v>
                </c:pt>
                <c:pt idx="102">
                  <c:v>42514</c:v>
                </c:pt>
                <c:pt idx="103">
                  <c:v>42515</c:v>
                </c:pt>
                <c:pt idx="104">
                  <c:v>42516</c:v>
                </c:pt>
                <c:pt idx="105">
                  <c:v>42517</c:v>
                </c:pt>
                <c:pt idx="106">
                  <c:v>42520</c:v>
                </c:pt>
                <c:pt idx="107">
                  <c:v>42521</c:v>
                </c:pt>
                <c:pt idx="108">
                  <c:v>42522</c:v>
                </c:pt>
                <c:pt idx="109">
                  <c:v>42523</c:v>
                </c:pt>
                <c:pt idx="110">
                  <c:v>42524</c:v>
                </c:pt>
                <c:pt idx="111">
                  <c:v>42527</c:v>
                </c:pt>
                <c:pt idx="112">
                  <c:v>42528</c:v>
                </c:pt>
                <c:pt idx="113">
                  <c:v>42529</c:v>
                </c:pt>
                <c:pt idx="114">
                  <c:v>42530</c:v>
                </c:pt>
                <c:pt idx="115">
                  <c:v>42531</c:v>
                </c:pt>
                <c:pt idx="116">
                  <c:v>42534</c:v>
                </c:pt>
                <c:pt idx="117">
                  <c:v>42535</c:v>
                </c:pt>
                <c:pt idx="118">
                  <c:v>42536</c:v>
                </c:pt>
                <c:pt idx="119">
                  <c:v>42537</c:v>
                </c:pt>
                <c:pt idx="120">
                  <c:v>42538</c:v>
                </c:pt>
                <c:pt idx="121">
                  <c:v>42541</c:v>
                </c:pt>
                <c:pt idx="122">
                  <c:v>42542</c:v>
                </c:pt>
                <c:pt idx="123">
                  <c:v>42543</c:v>
                </c:pt>
                <c:pt idx="124">
                  <c:v>42544</c:v>
                </c:pt>
                <c:pt idx="125">
                  <c:v>42545</c:v>
                </c:pt>
                <c:pt idx="126">
                  <c:v>42548</c:v>
                </c:pt>
                <c:pt idx="127">
                  <c:v>42549</c:v>
                </c:pt>
                <c:pt idx="128">
                  <c:v>42550</c:v>
                </c:pt>
                <c:pt idx="129">
                  <c:v>42551</c:v>
                </c:pt>
                <c:pt idx="130">
                  <c:v>42552</c:v>
                </c:pt>
                <c:pt idx="131">
                  <c:v>42555</c:v>
                </c:pt>
                <c:pt idx="132">
                  <c:v>42556</c:v>
                </c:pt>
                <c:pt idx="133">
                  <c:v>42557</c:v>
                </c:pt>
                <c:pt idx="134">
                  <c:v>42558</c:v>
                </c:pt>
                <c:pt idx="135">
                  <c:v>42559</c:v>
                </c:pt>
                <c:pt idx="136">
                  <c:v>42562</c:v>
                </c:pt>
                <c:pt idx="137">
                  <c:v>42563</c:v>
                </c:pt>
                <c:pt idx="138">
                  <c:v>42564</c:v>
                </c:pt>
                <c:pt idx="139">
                  <c:v>42565</c:v>
                </c:pt>
                <c:pt idx="140">
                  <c:v>42566</c:v>
                </c:pt>
                <c:pt idx="141">
                  <c:v>42569</c:v>
                </c:pt>
                <c:pt idx="142">
                  <c:v>42570</c:v>
                </c:pt>
                <c:pt idx="143">
                  <c:v>42571</c:v>
                </c:pt>
                <c:pt idx="144">
                  <c:v>42572</c:v>
                </c:pt>
                <c:pt idx="145">
                  <c:v>42573</c:v>
                </c:pt>
                <c:pt idx="146">
                  <c:v>42576</c:v>
                </c:pt>
                <c:pt idx="147">
                  <c:v>42577</c:v>
                </c:pt>
                <c:pt idx="148">
                  <c:v>42578</c:v>
                </c:pt>
                <c:pt idx="149">
                  <c:v>42579</c:v>
                </c:pt>
                <c:pt idx="150">
                  <c:v>42580</c:v>
                </c:pt>
                <c:pt idx="151">
                  <c:v>42583</c:v>
                </c:pt>
                <c:pt idx="152">
                  <c:v>42584</c:v>
                </c:pt>
                <c:pt idx="153">
                  <c:v>42585</c:v>
                </c:pt>
                <c:pt idx="154">
                  <c:v>42586</c:v>
                </c:pt>
                <c:pt idx="155">
                  <c:v>42587</c:v>
                </c:pt>
                <c:pt idx="156">
                  <c:v>42590</c:v>
                </c:pt>
                <c:pt idx="157">
                  <c:v>42591</c:v>
                </c:pt>
                <c:pt idx="158">
                  <c:v>42592</c:v>
                </c:pt>
                <c:pt idx="159">
                  <c:v>42593</c:v>
                </c:pt>
                <c:pt idx="160">
                  <c:v>42594</c:v>
                </c:pt>
                <c:pt idx="161">
                  <c:v>42597</c:v>
                </c:pt>
                <c:pt idx="162">
                  <c:v>42598</c:v>
                </c:pt>
                <c:pt idx="163">
                  <c:v>42599</c:v>
                </c:pt>
                <c:pt idx="164">
                  <c:v>42600</c:v>
                </c:pt>
                <c:pt idx="165">
                  <c:v>42601</c:v>
                </c:pt>
                <c:pt idx="166">
                  <c:v>42604</c:v>
                </c:pt>
                <c:pt idx="167">
                  <c:v>42605</c:v>
                </c:pt>
                <c:pt idx="168">
                  <c:v>42606</c:v>
                </c:pt>
                <c:pt idx="169">
                  <c:v>42607</c:v>
                </c:pt>
                <c:pt idx="170">
                  <c:v>42608</c:v>
                </c:pt>
                <c:pt idx="171">
                  <c:v>42611</c:v>
                </c:pt>
                <c:pt idx="172">
                  <c:v>42612</c:v>
                </c:pt>
                <c:pt idx="173">
                  <c:v>42613</c:v>
                </c:pt>
                <c:pt idx="174">
                  <c:v>42614</c:v>
                </c:pt>
                <c:pt idx="175">
                  <c:v>42615</c:v>
                </c:pt>
                <c:pt idx="176">
                  <c:v>42618</c:v>
                </c:pt>
                <c:pt idx="177">
                  <c:v>42619</c:v>
                </c:pt>
                <c:pt idx="178">
                  <c:v>42620</c:v>
                </c:pt>
                <c:pt idx="179">
                  <c:v>42621</c:v>
                </c:pt>
                <c:pt idx="180">
                  <c:v>42622</c:v>
                </c:pt>
                <c:pt idx="181">
                  <c:v>42625</c:v>
                </c:pt>
                <c:pt idx="182">
                  <c:v>42626</c:v>
                </c:pt>
                <c:pt idx="183">
                  <c:v>42627</c:v>
                </c:pt>
                <c:pt idx="184">
                  <c:v>42628</c:v>
                </c:pt>
                <c:pt idx="185">
                  <c:v>42629</c:v>
                </c:pt>
                <c:pt idx="186">
                  <c:v>42632</c:v>
                </c:pt>
                <c:pt idx="187">
                  <c:v>42633</c:v>
                </c:pt>
                <c:pt idx="188">
                  <c:v>42634</c:v>
                </c:pt>
                <c:pt idx="189">
                  <c:v>42635</c:v>
                </c:pt>
                <c:pt idx="190">
                  <c:v>42636</c:v>
                </c:pt>
                <c:pt idx="191">
                  <c:v>42639</c:v>
                </c:pt>
                <c:pt idx="192">
                  <c:v>42640</c:v>
                </c:pt>
                <c:pt idx="193">
                  <c:v>42641</c:v>
                </c:pt>
                <c:pt idx="194">
                  <c:v>42642</c:v>
                </c:pt>
                <c:pt idx="195">
                  <c:v>42643</c:v>
                </c:pt>
                <c:pt idx="196">
                  <c:v>42646</c:v>
                </c:pt>
                <c:pt idx="197">
                  <c:v>42647</c:v>
                </c:pt>
                <c:pt idx="198">
                  <c:v>42648</c:v>
                </c:pt>
                <c:pt idx="199">
                  <c:v>42649</c:v>
                </c:pt>
                <c:pt idx="200">
                  <c:v>42650</c:v>
                </c:pt>
                <c:pt idx="201">
                  <c:v>42653</c:v>
                </c:pt>
                <c:pt idx="202">
                  <c:v>42654</c:v>
                </c:pt>
                <c:pt idx="203">
                  <c:v>42655</c:v>
                </c:pt>
                <c:pt idx="204">
                  <c:v>42656</c:v>
                </c:pt>
                <c:pt idx="205">
                  <c:v>42657</c:v>
                </c:pt>
                <c:pt idx="206">
                  <c:v>42660</c:v>
                </c:pt>
                <c:pt idx="207">
                  <c:v>42661</c:v>
                </c:pt>
                <c:pt idx="208">
                  <c:v>42662</c:v>
                </c:pt>
                <c:pt idx="209">
                  <c:v>42663</c:v>
                </c:pt>
                <c:pt idx="210">
                  <c:v>42664</c:v>
                </c:pt>
                <c:pt idx="211">
                  <c:v>42667</c:v>
                </c:pt>
                <c:pt idx="212">
                  <c:v>42668</c:v>
                </c:pt>
                <c:pt idx="213">
                  <c:v>42669</c:v>
                </c:pt>
                <c:pt idx="214">
                  <c:v>42670</c:v>
                </c:pt>
                <c:pt idx="215">
                  <c:v>42671</c:v>
                </c:pt>
                <c:pt idx="216">
                  <c:v>42674</c:v>
                </c:pt>
                <c:pt idx="217">
                  <c:v>42675</c:v>
                </c:pt>
                <c:pt idx="218">
                  <c:v>42676</c:v>
                </c:pt>
                <c:pt idx="219">
                  <c:v>42677</c:v>
                </c:pt>
                <c:pt idx="220">
                  <c:v>42678</c:v>
                </c:pt>
                <c:pt idx="221">
                  <c:v>42681</c:v>
                </c:pt>
                <c:pt idx="222">
                  <c:v>42682</c:v>
                </c:pt>
                <c:pt idx="223">
                  <c:v>42683</c:v>
                </c:pt>
                <c:pt idx="224">
                  <c:v>42684</c:v>
                </c:pt>
                <c:pt idx="225">
                  <c:v>42685</c:v>
                </c:pt>
                <c:pt idx="226">
                  <c:v>42688</c:v>
                </c:pt>
                <c:pt idx="227">
                  <c:v>42689</c:v>
                </c:pt>
                <c:pt idx="228">
                  <c:v>42690</c:v>
                </c:pt>
                <c:pt idx="229">
                  <c:v>42691</c:v>
                </c:pt>
                <c:pt idx="230">
                  <c:v>42692</c:v>
                </c:pt>
                <c:pt idx="231">
                  <c:v>42695</c:v>
                </c:pt>
                <c:pt idx="232">
                  <c:v>42696</c:v>
                </c:pt>
                <c:pt idx="233">
                  <c:v>42697</c:v>
                </c:pt>
                <c:pt idx="234">
                  <c:v>42698</c:v>
                </c:pt>
                <c:pt idx="235">
                  <c:v>42699</c:v>
                </c:pt>
                <c:pt idx="236">
                  <c:v>42702</c:v>
                </c:pt>
                <c:pt idx="237">
                  <c:v>42703</c:v>
                </c:pt>
                <c:pt idx="238">
                  <c:v>42704</c:v>
                </c:pt>
                <c:pt idx="239">
                  <c:v>42705</c:v>
                </c:pt>
                <c:pt idx="240">
                  <c:v>42706</c:v>
                </c:pt>
                <c:pt idx="241">
                  <c:v>42709</c:v>
                </c:pt>
                <c:pt idx="242">
                  <c:v>42710</c:v>
                </c:pt>
                <c:pt idx="243">
                  <c:v>42711</c:v>
                </c:pt>
                <c:pt idx="244">
                  <c:v>42712</c:v>
                </c:pt>
                <c:pt idx="245">
                  <c:v>42713</c:v>
                </c:pt>
                <c:pt idx="246">
                  <c:v>42716</c:v>
                </c:pt>
                <c:pt idx="247">
                  <c:v>42717</c:v>
                </c:pt>
                <c:pt idx="248">
                  <c:v>42718</c:v>
                </c:pt>
                <c:pt idx="249">
                  <c:v>42719</c:v>
                </c:pt>
                <c:pt idx="250">
                  <c:v>42720</c:v>
                </c:pt>
                <c:pt idx="251">
                  <c:v>42723</c:v>
                </c:pt>
                <c:pt idx="252">
                  <c:v>42724</c:v>
                </c:pt>
                <c:pt idx="253">
                  <c:v>42725</c:v>
                </c:pt>
                <c:pt idx="254">
                  <c:v>42726</c:v>
                </c:pt>
                <c:pt idx="255">
                  <c:v>42727</c:v>
                </c:pt>
                <c:pt idx="256">
                  <c:v>42730</c:v>
                </c:pt>
                <c:pt idx="257">
                  <c:v>42731</c:v>
                </c:pt>
                <c:pt idx="258">
                  <c:v>42732</c:v>
                </c:pt>
                <c:pt idx="259">
                  <c:v>42733</c:v>
                </c:pt>
                <c:pt idx="260">
                  <c:v>42734</c:v>
                </c:pt>
                <c:pt idx="261">
                  <c:v>42737</c:v>
                </c:pt>
                <c:pt idx="262">
                  <c:v>42738</c:v>
                </c:pt>
                <c:pt idx="263">
                  <c:v>42739</c:v>
                </c:pt>
                <c:pt idx="264">
                  <c:v>42740</c:v>
                </c:pt>
                <c:pt idx="265">
                  <c:v>42741</c:v>
                </c:pt>
                <c:pt idx="266">
                  <c:v>42744</c:v>
                </c:pt>
                <c:pt idx="267">
                  <c:v>42745</c:v>
                </c:pt>
                <c:pt idx="268">
                  <c:v>42746</c:v>
                </c:pt>
                <c:pt idx="269">
                  <c:v>42747</c:v>
                </c:pt>
                <c:pt idx="270">
                  <c:v>42748</c:v>
                </c:pt>
                <c:pt idx="271">
                  <c:v>42751</c:v>
                </c:pt>
                <c:pt idx="272">
                  <c:v>42752</c:v>
                </c:pt>
                <c:pt idx="273">
                  <c:v>42753</c:v>
                </c:pt>
                <c:pt idx="274">
                  <c:v>42754</c:v>
                </c:pt>
                <c:pt idx="275">
                  <c:v>42755</c:v>
                </c:pt>
                <c:pt idx="276">
                  <c:v>42758</c:v>
                </c:pt>
                <c:pt idx="277">
                  <c:v>42759</c:v>
                </c:pt>
                <c:pt idx="278">
                  <c:v>42760</c:v>
                </c:pt>
                <c:pt idx="279">
                  <c:v>42761</c:v>
                </c:pt>
                <c:pt idx="280">
                  <c:v>42762</c:v>
                </c:pt>
                <c:pt idx="281">
                  <c:v>42765</c:v>
                </c:pt>
                <c:pt idx="282">
                  <c:v>42766</c:v>
                </c:pt>
                <c:pt idx="283">
                  <c:v>42767</c:v>
                </c:pt>
                <c:pt idx="284">
                  <c:v>42768</c:v>
                </c:pt>
                <c:pt idx="285">
                  <c:v>42769</c:v>
                </c:pt>
                <c:pt idx="286">
                  <c:v>42772</c:v>
                </c:pt>
                <c:pt idx="287">
                  <c:v>42773</c:v>
                </c:pt>
                <c:pt idx="288">
                  <c:v>42774</c:v>
                </c:pt>
                <c:pt idx="289">
                  <c:v>42775</c:v>
                </c:pt>
                <c:pt idx="290">
                  <c:v>42776</c:v>
                </c:pt>
                <c:pt idx="291">
                  <c:v>42779</c:v>
                </c:pt>
                <c:pt idx="292">
                  <c:v>42780</c:v>
                </c:pt>
                <c:pt idx="293">
                  <c:v>42781</c:v>
                </c:pt>
                <c:pt idx="294">
                  <c:v>42782</c:v>
                </c:pt>
                <c:pt idx="295">
                  <c:v>42783</c:v>
                </c:pt>
                <c:pt idx="296">
                  <c:v>42786</c:v>
                </c:pt>
                <c:pt idx="297">
                  <c:v>42787</c:v>
                </c:pt>
                <c:pt idx="298">
                  <c:v>42788</c:v>
                </c:pt>
                <c:pt idx="299">
                  <c:v>42789</c:v>
                </c:pt>
                <c:pt idx="300">
                  <c:v>42790</c:v>
                </c:pt>
                <c:pt idx="301">
                  <c:v>42793</c:v>
                </c:pt>
                <c:pt idx="302">
                  <c:v>42794</c:v>
                </c:pt>
                <c:pt idx="303">
                  <c:v>42795</c:v>
                </c:pt>
                <c:pt idx="304">
                  <c:v>42796</c:v>
                </c:pt>
                <c:pt idx="305">
                  <c:v>42797</c:v>
                </c:pt>
                <c:pt idx="306">
                  <c:v>42800</c:v>
                </c:pt>
                <c:pt idx="307">
                  <c:v>42801</c:v>
                </c:pt>
                <c:pt idx="308">
                  <c:v>42802</c:v>
                </c:pt>
                <c:pt idx="309">
                  <c:v>42803</c:v>
                </c:pt>
                <c:pt idx="310">
                  <c:v>42804</c:v>
                </c:pt>
                <c:pt idx="311">
                  <c:v>42807</c:v>
                </c:pt>
                <c:pt idx="312">
                  <c:v>42808</c:v>
                </c:pt>
                <c:pt idx="313">
                  <c:v>42809</c:v>
                </c:pt>
                <c:pt idx="314">
                  <c:v>42810</c:v>
                </c:pt>
                <c:pt idx="315">
                  <c:v>42811</c:v>
                </c:pt>
                <c:pt idx="316">
                  <c:v>42814</c:v>
                </c:pt>
                <c:pt idx="317">
                  <c:v>42815</c:v>
                </c:pt>
                <c:pt idx="318">
                  <c:v>42816</c:v>
                </c:pt>
                <c:pt idx="319">
                  <c:v>42817</c:v>
                </c:pt>
                <c:pt idx="320">
                  <c:v>42818</c:v>
                </c:pt>
                <c:pt idx="321">
                  <c:v>42821</c:v>
                </c:pt>
                <c:pt idx="322">
                  <c:v>42822</c:v>
                </c:pt>
                <c:pt idx="323">
                  <c:v>42823</c:v>
                </c:pt>
                <c:pt idx="324">
                  <c:v>42824</c:v>
                </c:pt>
                <c:pt idx="325">
                  <c:v>42825</c:v>
                </c:pt>
                <c:pt idx="326">
                  <c:v>42828</c:v>
                </c:pt>
                <c:pt idx="327">
                  <c:v>42829</c:v>
                </c:pt>
                <c:pt idx="328">
                  <c:v>42830</c:v>
                </c:pt>
                <c:pt idx="329">
                  <c:v>42831</c:v>
                </c:pt>
                <c:pt idx="330">
                  <c:v>42832</c:v>
                </c:pt>
                <c:pt idx="331">
                  <c:v>42835</c:v>
                </c:pt>
                <c:pt idx="332">
                  <c:v>42836</c:v>
                </c:pt>
                <c:pt idx="333">
                  <c:v>42837</c:v>
                </c:pt>
                <c:pt idx="334">
                  <c:v>42838</c:v>
                </c:pt>
                <c:pt idx="335">
                  <c:v>42839</c:v>
                </c:pt>
                <c:pt idx="336">
                  <c:v>42842</c:v>
                </c:pt>
                <c:pt idx="337">
                  <c:v>42843</c:v>
                </c:pt>
                <c:pt idx="338">
                  <c:v>42844</c:v>
                </c:pt>
                <c:pt idx="339">
                  <c:v>42845</c:v>
                </c:pt>
                <c:pt idx="340">
                  <c:v>42846</c:v>
                </c:pt>
                <c:pt idx="341">
                  <c:v>42849</c:v>
                </c:pt>
                <c:pt idx="342">
                  <c:v>42850</c:v>
                </c:pt>
                <c:pt idx="343">
                  <c:v>42851</c:v>
                </c:pt>
                <c:pt idx="344">
                  <c:v>42852</c:v>
                </c:pt>
                <c:pt idx="345">
                  <c:v>42853</c:v>
                </c:pt>
                <c:pt idx="346">
                  <c:v>42856</c:v>
                </c:pt>
                <c:pt idx="347">
                  <c:v>42857</c:v>
                </c:pt>
                <c:pt idx="348">
                  <c:v>42858</c:v>
                </c:pt>
                <c:pt idx="349">
                  <c:v>42859</c:v>
                </c:pt>
                <c:pt idx="350">
                  <c:v>42860</c:v>
                </c:pt>
                <c:pt idx="351">
                  <c:v>42863</c:v>
                </c:pt>
                <c:pt idx="352">
                  <c:v>42864</c:v>
                </c:pt>
                <c:pt idx="353">
                  <c:v>42865</c:v>
                </c:pt>
                <c:pt idx="354">
                  <c:v>42866</c:v>
                </c:pt>
                <c:pt idx="355">
                  <c:v>42867</c:v>
                </c:pt>
                <c:pt idx="356">
                  <c:v>42870</c:v>
                </c:pt>
                <c:pt idx="357">
                  <c:v>42871</c:v>
                </c:pt>
                <c:pt idx="358">
                  <c:v>42872</c:v>
                </c:pt>
                <c:pt idx="359">
                  <c:v>42873</c:v>
                </c:pt>
                <c:pt idx="360">
                  <c:v>42874</c:v>
                </c:pt>
                <c:pt idx="361">
                  <c:v>42877</c:v>
                </c:pt>
                <c:pt idx="362">
                  <c:v>42878</c:v>
                </c:pt>
                <c:pt idx="363">
                  <c:v>42879</c:v>
                </c:pt>
                <c:pt idx="364">
                  <c:v>42880</c:v>
                </c:pt>
                <c:pt idx="365">
                  <c:v>42881</c:v>
                </c:pt>
                <c:pt idx="366">
                  <c:v>42884</c:v>
                </c:pt>
                <c:pt idx="367">
                  <c:v>42885</c:v>
                </c:pt>
                <c:pt idx="368">
                  <c:v>42886</c:v>
                </c:pt>
                <c:pt idx="369">
                  <c:v>42887</c:v>
                </c:pt>
                <c:pt idx="370">
                  <c:v>42888</c:v>
                </c:pt>
                <c:pt idx="371">
                  <c:v>42891</c:v>
                </c:pt>
                <c:pt idx="372">
                  <c:v>42892</c:v>
                </c:pt>
                <c:pt idx="373">
                  <c:v>42893</c:v>
                </c:pt>
                <c:pt idx="374">
                  <c:v>42894</c:v>
                </c:pt>
                <c:pt idx="375">
                  <c:v>42895</c:v>
                </c:pt>
                <c:pt idx="376">
                  <c:v>42898</c:v>
                </c:pt>
                <c:pt idx="377">
                  <c:v>42899</c:v>
                </c:pt>
                <c:pt idx="378">
                  <c:v>42900</c:v>
                </c:pt>
                <c:pt idx="379">
                  <c:v>42901</c:v>
                </c:pt>
                <c:pt idx="380">
                  <c:v>42902</c:v>
                </c:pt>
                <c:pt idx="381">
                  <c:v>42905</c:v>
                </c:pt>
                <c:pt idx="382">
                  <c:v>42906</c:v>
                </c:pt>
                <c:pt idx="383">
                  <c:v>42907</c:v>
                </c:pt>
                <c:pt idx="384">
                  <c:v>42908</c:v>
                </c:pt>
                <c:pt idx="385">
                  <c:v>42909</c:v>
                </c:pt>
                <c:pt idx="386">
                  <c:v>42912</c:v>
                </c:pt>
                <c:pt idx="387">
                  <c:v>42913</c:v>
                </c:pt>
                <c:pt idx="388">
                  <c:v>42914</c:v>
                </c:pt>
                <c:pt idx="389">
                  <c:v>42915</c:v>
                </c:pt>
                <c:pt idx="390">
                  <c:v>42916</c:v>
                </c:pt>
                <c:pt idx="391">
                  <c:v>42919</c:v>
                </c:pt>
                <c:pt idx="392">
                  <c:v>42920</c:v>
                </c:pt>
                <c:pt idx="393">
                  <c:v>42921</c:v>
                </c:pt>
                <c:pt idx="394">
                  <c:v>42922</c:v>
                </c:pt>
                <c:pt idx="395">
                  <c:v>42923</c:v>
                </c:pt>
                <c:pt idx="396">
                  <c:v>42926</c:v>
                </c:pt>
                <c:pt idx="397">
                  <c:v>42927</c:v>
                </c:pt>
                <c:pt idx="398">
                  <c:v>42928</c:v>
                </c:pt>
                <c:pt idx="399">
                  <c:v>42929</c:v>
                </c:pt>
                <c:pt idx="400">
                  <c:v>42930</c:v>
                </c:pt>
                <c:pt idx="401">
                  <c:v>42933</c:v>
                </c:pt>
                <c:pt idx="402">
                  <c:v>42934</c:v>
                </c:pt>
                <c:pt idx="403">
                  <c:v>42935</c:v>
                </c:pt>
                <c:pt idx="404">
                  <c:v>42936</c:v>
                </c:pt>
                <c:pt idx="405">
                  <c:v>42937</c:v>
                </c:pt>
                <c:pt idx="406">
                  <c:v>42940</c:v>
                </c:pt>
                <c:pt idx="407">
                  <c:v>42941</c:v>
                </c:pt>
                <c:pt idx="408">
                  <c:v>42942</c:v>
                </c:pt>
                <c:pt idx="409">
                  <c:v>42943</c:v>
                </c:pt>
                <c:pt idx="410">
                  <c:v>42944</c:v>
                </c:pt>
                <c:pt idx="411">
                  <c:v>42947</c:v>
                </c:pt>
                <c:pt idx="412">
                  <c:v>42948</c:v>
                </c:pt>
                <c:pt idx="413">
                  <c:v>42949</c:v>
                </c:pt>
                <c:pt idx="414">
                  <c:v>42950</c:v>
                </c:pt>
                <c:pt idx="415">
                  <c:v>42951</c:v>
                </c:pt>
                <c:pt idx="416">
                  <c:v>42954</c:v>
                </c:pt>
                <c:pt idx="417">
                  <c:v>42955</c:v>
                </c:pt>
                <c:pt idx="418">
                  <c:v>42956</c:v>
                </c:pt>
                <c:pt idx="419">
                  <c:v>42957</c:v>
                </c:pt>
                <c:pt idx="420">
                  <c:v>42958</c:v>
                </c:pt>
                <c:pt idx="421">
                  <c:v>42961</c:v>
                </c:pt>
                <c:pt idx="422">
                  <c:v>42962</c:v>
                </c:pt>
                <c:pt idx="423">
                  <c:v>42963</c:v>
                </c:pt>
                <c:pt idx="424">
                  <c:v>42964</c:v>
                </c:pt>
                <c:pt idx="425">
                  <c:v>42965</c:v>
                </c:pt>
                <c:pt idx="426">
                  <c:v>42968</c:v>
                </c:pt>
                <c:pt idx="427">
                  <c:v>42969</c:v>
                </c:pt>
                <c:pt idx="428">
                  <c:v>42970</c:v>
                </c:pt>
                <c:pt idx="429">
                  <c:v>42971</c:v>
                </c:pt>
                <c:pt idx="430">
                  <c:v>42972</c:v>
                </c:pt>
                <c:pt idx="431">
                  <c:v>42975</c:v>
                </c:pt>
                <c:pt idx="432">
                  <c:v>42976</c:v>
                </c:pt>
                <c:pt idx="433">
                  <c:v>42977</c:v>
                </c:pt>
                <c:pt idx="434">
                  <c:v>42978</c:v>
                </c:pt>
                <c:pt idx="435">
                  <c:v>42979</c:v>
                </c:pt>
                <c:pt idx="436">
                  <c:v>42982</c:v>
                </c:pt>
                <c:pt idx="437">
                  <c:v>42983</c:v>
                </c:pt>
                <c:pt idx="438">
                  <c:v>42984</c:v>
                </c:pt>
                <c:pt idx="439">
                  <c:v>42985</c:v>
                </c:pt>
                <c:pt idx="440">
                  <c:v>42986</c:v>
                </c:pt>
                <c:pt idx="441">
                  <c:v>42989</c:v>
                </c:pt>
                <c:pt idx="442">
                  <c:v>42990</c:v>
                </c:pt>
                <c:pt idx="443">
                  <c:v>42991</c:v>
                </c:pt>
                <c:pt idx="444">
                  <c:v>42992</c:v>
                </c:pt>
                <c:pt idx="445">
                  <c:v>42993</c:v>
                </c:pt>
                <c:pt idx="446">
                  <c:v>42996</c:v>
                </c:pt>
                <c:pt idx="447">
                  <c:v>42997</c:v>
                </c:pt>
                <c:pt idx="448">
                  <c:v>42998</c:v>
                </c:pt>
                <c:pt idx="449">
                  <c:v>42999</c:v>
                </c:pt>
                <c:pt idx="450">
                  <c:v>43000</c:v>
                </c:pt>
                <c:pt idx="451">
                  <c:v>43003</c:v>
                </c:pt>
                <c:pt idx="452">
                  <c:v>43004</c:v>
                </c:pt>
                <c:pt idx="453">
                  <c:v>43005</c:v>
                </c:pt>
                <c:pt idx="454">
                  <c:v>43006</c:v>
                </c:pt>
                <c:pt idx="455">
                  <c:v>43007</c:v>
                </c:pt>
                <c:pt idx="456">
                  <c:v>43010</c:v>
                </c:pt>
                <c:pt idx="457">
                  <c:v>43011</c:v>
                </c:pt>
                <c:pt idx="458">
                  <c:v>43012</c:v>
                </c:pt>
                <c:pt idx="459">
                  <c:v>43013</c:v>
                </c:pt>
                <c:pt idx="460">
                  <c:v>43014</c:v>
                </c:pt>
                <c:pt idx="461">
                  <c:v>43017</c:v>
                </c:pt>
                <c:pt idx="462">
                  <c:v>43018</c:v>
                </c:pt>
                <c:pt idx="463">
                  <c:v>43019</c:v>
                </c:pt>
                <c:pt idx="464">
                  <c:v>43020</c:v>
                </c:pt>
                <c:pt idx="465">
                  <c:v>43021</c:v>
                </c:pt>
                <c:pt idx="466">
                  <c:v>43024</c:v>
                </c:pt>
                <c:pt idx="467">
                  <c:v>43025</c:v>
                </c:pt>
                <c:pt idx="468">
                  <c:v>43026</c:v>
                </c:pt>
                <c:pt idx="469">
                  <c:v>43027</c:v>
                </c:pt>
                <c:pt idx="470">
                  <c:v>43028</c:v>
                </c:pt>
                <c:pt idx="471">
                  <c:v>43031</c:v>
                </c:pt>
                <c:pt idx="472">
                  <c:v>43032</c:v>
                </c:pt>
                <c:pt idx="473">
                  <c:v>43033</c:v>
                </c:pt>
                <c:pt idx="474">
                  <c:v>43034</c:v>
                </c:pt>
                <c:pt idx="475">
                  <c:v>43035</c:v>
                </c:pt>
                <c:pt idx="476">
                  <c:v>43038</c:v>
                </c:pt>
                <c:pt idx="477">
                  <c:v>43039</c:v>
                </c:pt>
                <c:pt idx="478">
                  <c:v>43040</c:v>
                </c:pt>
                <c:pt idx="479">
                  <c:v>43041</c:v>
                </c:pt>
                <c:pt idx="480">
                  <c:v>43042</c:v>
                </c:pt>
                <c:pt idx="481">
                  <c:v>43045</c:v>
                </c:pt>
                <c:pt idx="482">
                  <c:v>43046</c:v>
                </c:pt>
                <c:pt idx="483">
                  <c:v>43047</c:v>
                </c:pt>
                <c:pt idx="484">
                  <c:v>43048</c:v>
                </c:pt>
                <c:pt idx="485">
                  <c:v>43049</c:v>
                </c:pt>
                <c:pt idx="486">
                  <c:v>43052</c:v>
                </c:pt>
                <c:pt idx="487">
                  <c:v>43053</c:v>
                </c:pt>
                <c:pt idx="488">
                  <c:v>43054</c:v>
                </c:pt>
                <c:pt idx="489">
                  <c:v>43055</c:v>
                </c:pt>
                <c:pt idx="490">
                  <c:v>43056</c:v>
                </c:pt>
                <c:pt idx="491">
                  <c:v>43059</c:v>
                </c:pt>
                <c:pt idx="492">
                  <c:v>43060</c:v>
                </c:pt>
                <c:pt idx="493">
                  <c:v>43061</c:v>
                </c:pt>
                <c:pt idx="494">
                  <c:v>43062</c:v>
                </c:pt>
                <c:pt idx="495">
                  <c:v>43063</c:v>
                </c:pt>
                <c:pt idx="496">
                  <c:v>43066</c:v>
                </c:pt>
                <c:pt idx="497">
                  <c:v>43067</c:v>
                </c:pt>
                <c:pt idx="498">
                  <c:v>43068</c:v>
                </c:pt>
                <c:pt idx="499">
                  <c:v>43069</c:v>
                </c:pt>
                <c:pt idx="500">
                  <c:v>43070</c:v>
                </c:pt>
                <c:pt idx="501">
                  <c:v>43073</c:v>
                </c:pt>
                <c:pt idx="502">
                  <c:v>43074</c:v>
                </c:pt>
                <c:pt idx="503">
                  <c:v>43075</c:v>
                </c:pt>
                <c:pt idx="504">
                  <c:v>43076</c:v>
                </c:pt>
                <c:pt idx="505">
                  <c:v>43077</c:v>
                </c:pt>
                <c:pt idx="506">
                  <c:v>43080</c:v>
                </c:pt>
                <c:pt idx="507">
                  <c:v>43081</c:v>
                </c:pt>
                <c:pt idx="508">
                  <c:v>43082</c:v>
                </c:pt>
                <c:pt idx="509">
                  <c:v>43083</c:v>
                </c:pt>
                <c:pt idx="510">
                  <c:v>43084</c:v>
                </c:pt>
                <c:pt idx="511">
                  <c:v>43087</c:v>
                </c:pt>
                <c:pt idx="512">
                  <c:v>43088</c:v>
                </c:pt>
                <c:pt idx="513">
                  <c:v>43089</c:v>
                </c:pt>
                <c:pt idx="514">
                  <c:v>43090</c:v>
                </c:pt>
                <c:pt idx="515">
                  <c:v>43091</c:v>
                </c:pt>
                <c:pt idx="516">
                  <c:v>43094</c:v>
                </c:pt>
                <c:pt idx="517">
                  <c:v>43095</c:v>
                </c:pt>
                <c:pt idx="518">
                  <c:v>43096</c:v>
                </c:pt>
                <c:pt idx="519">
                  <c:v>43097</c:v>
                </c:pt>
                <c:pt idx="520">
                  <c:v>43098</c:v>
                </c:pt>
                <c:pt idx="521">
                  <c:v>43101</c:v>
                </c:pt>
                <c:pt idx="522">
                  <c:v>43102</c:v>
                </c:pt>
                <c:pt idx="523">
                  <c:v>43103</c:v>
                </c:pt>
                <c:pt idx="524">
                  <c:v>43104</c:v>
                </c:pt>
                <c:pt idx="525">
                  <c:v>43105</c:v>
                </c:pt>
                <c:pt idx="526">
                  <c:v>43108</c:v>
                </c:pt>
                <c:pt idx="527">
                  <c:v>43109</c:v>
                </c:pt>
                <c:pt idx="528">
                  <c:v>43110</c:v>
                </c:pt>
                <c:pt idx="529">
                  <c:v>43111</c:v>
                </c:pt>
                <c:pt idx="530">
                  <c:v>43112</c:v>
                </c:pt>
                <c:pt idx="531">
                  <c:v>43115</c:v>
                </c:pt>
                <c:pt idx="532">
                  <c:v>43116</c:v>
                </c:pt>
              </c:numCache>
            </c:numRef>
          </c:cat>
          <c:val>
            <c:numRef>
              <c:f>'TIME SERIES'!$J$4193:$J$4725</c:f>
              <c:numCache>
                <c:formatCode>#,##0</c:formatCode>
                <c:ptCount val="533"/>
                <c:pt idx="0">
                  <c:v>100</c:v>
                </c:pt>
                <c:pt idx="1">
                  <c:v>97.108587321821759</c:v>
                </c:pt>
                <c:pt idx="2">
                  <c:v>97.485224243828952</c:v>
                </c:pt>
                <c:pt idx="3">
                  <c:v>96.236527987020509</c:v>
                </c:pt>
                <c:pt idx="4">
                  <c:v>94.532970216711092</c:v>
                </c:pt>
                <c:pt idx="5">
                  <c:v>93.179974504577572</c:v>
                </c:pt>
                <c:pt idx="6">
                  <c:v>92.977170008112182</c:v>
                </c:pt>
                <c:pt idx="7">
                  <c:v>94.162127708888619</c:v>
                </c:pt>
                <c:pt idx="8">
                  <c:v>94.370726619538758</c:v>
                </c:pt>
                <c:pt idx="9">
                  <c:v>92.68455209178353</c:v>
                </c:pt>
                <c:pt idx="10">
                  <c:v>90.453702630664026</c:v>
                </c:pt>
                <c:pt idx="11">
                  <c:v>89.798933827789995</c:v>
                </c:pt>
                <c:pt idx="12">
                  <c:v>91.250434581063843</c:v>
                </c:pt>
                <c:pt idx="13">
                  <c:v>88.280797311391808</c:v>
                </c:pt>
                <c:pt idx="14">
                  <c:v>90.163981921427734</c:v>
                </c:pt>
                <c:pt idx="15">
                  <c:v>92.574458222273719</c:v>
                </c:pt>
                <c:pt idx="16">
                  <c:v>92.035577703094219</c:v>
                </c:pt>
                <c:pt idx="17">
                  <c:v>92.965581179742713</c:v>
                </c:pt>
                <c:pt idx="18">
                  <c:v>93.263993510256114</c:v>
                </c:pt>
                <c:pt idx="19">
                  <c:v>91.488005562637596</c:v>
                </c:pt>
                <c:pt idx="20">
                  <c:v>93.562405840769486</c:v>
                </c:pt>
                <c:pt idx="21">
                  <c:v>93.122030362730328</c:v>
                </c:pt>
                <c:pt idx="22">
                  <c:v>91.14323791864642</c:v>
                </c:pt>
                <c:pt idx="23">
                  <c:v>89.572951674585696</c:v>
                </c:pt>
                <c:pt idx="24">
                  <c:v>89.616409780971139</c:v>
                </c:pt>
                <c:pt idx="25">
                  <c:v>88.799397380924788</c:v>
                </c:pt>
                <c:pt idx="26">
                  <c:v>85.522656159462272</c:v>
                </c:pt>
                <c:pt idx="27">
                  <c:v>84.169660447328766</c:v>
                </c:pt>
                <c:pt idx="28">
                  <c:v>85.708077413373502</c:v>
                </c:pt>
                <c:pt idx="29">
                  <c:v>82.547224475605518</c:v>
                </c:pt>
                <c:pt idx="30">
                  <c:v>84.55498899061304</c:v>
                </c:pt>
                <c:pt idx="31">
                  <c:v>87.092942403522997</c:v>
                </c:pt>
                <c:pt idx="32">
                  <c:v>86.777146830455436</c:v>
                </c:pt>
                <c:pt idx="33">
                  <c:v>89.118090161084723</c:v>
                </c:pt>
                <c:pt idx="34">
                  <c:v>89.187623131301407</c:v>
                </c:pt>
                <c:pt idx="35">
                  <c:v>88.547340363889205</c:v>
                </c:pt>
                <c:pt idx="36">
                  <c:v>90.337814346969509</c:v>
                </c:pt>
                <c:pt idx="37">
                  <c:v>89.100706918530534</c:v>
                </c:pt>
                <c:pt idx="38">
                  <c:v>87.075559160968822</c:v>
                </c:pt>
                <c:pt idx="39">
                  <c:v>88.715378375246246</c:v>
                </c:pt>
                <c:pt idx="40">
                  <c:v>90.12921543631937</c:v>
                </c:pt>
                <c:pt idx="41">
                  <c:v>90.702862440607248</c:v>
                </c:pt>
                <c:pt idx="42">
                  <c:v>92.354270483254126</c:v>
                </c:pt>
                <c:pt idx="43">
                  <c:v>92.809131996755113</c:v>
                </c:pt>
                <c:pt idx="44">
                  <c:v>92.658477227952247</c:v>
                </c:pt>
                <c:pt idx="45">
                  <c:v>93.249507474794285</c:v>
                </c:pt>
                <c:pt idx="46">
                  <c:v>92.774365511646778</c:v>
                </c:pt>
                <c:pt idx="47">
                  <c:v>92.064549774017834</c:v>
                </c:pt>
                <c:pt idx="48">
                  <c:v>92.484644802410472</c:v>
                </c:pt>
                <c:pt idx="49">
                  <c:v>91.209873681770759</c:v>
                </c:pt>
                <c:pt idx="50">
                  <c:v>94.214277436551157</c:v>
                </c:pt>
                <c:pt idx="51">
                  <c:v>94.918298759995352</c:v>
                </c:pt>
                <c:pt idx="52">
                  <c:v>94.162127708888619</c:v>
                </c:pt>
                <c:pt idx="53">
                  <c:v>94.179510951442808</c:v>
                </c:pt>
                <c:pt idx="54">
                  <c:v>93.750724301773076</c:v>
                </c:pt>
                <c:pt idx="55">
                  <c:v>94.243249507474786</c:v>
                </c:pt>
                <c:pt idx="56">
                  <c:v>93.994089697531578</c:v>
                </c:pt>
                <c:pt idx="57">
                  <c:v>94.089697531579546</c:v>
                </c:pt>
                <c:pt idx="58">
                  <c:v>94.008575732993393</c:v>
                </c:pt>
                <c:pt idx="59">
                  <c:v>92.435392281840308</c:v>
                </c:pt>
                <c:pt idx="60">
                  <c:v>92.435392281840308</c:v>
                </c:pt>
                <c:pt idx="61">
                  <c:v>92.435392281840308</c:v>
                </c:pt>
                <c:pt idx="62">
                  <c:v>92.974272801019822</c:v>
                </c:pt>
                <c:pt idx="63">
                  <c:v>94.28670761386023</c:v>
                </c:pt>
                <c:pt idx="64">
                  <c:v>93.156796847838692</c:v>
                </c:pt>
                <c:pt idx="65">
                  <c:v>91.85595086336771</c:v>
                </c:pt>
                <c:pt idx="66">
                  <c:v>92.038474910186579</c:v>
                </c:pt>
                <c:pt idx="67">
                  <c:v>90.013327152624868</c:v>
                </c:pt>
                <c:pt idx="68">
                  <c:v>90.523235600880739</c:v>
                </c:pt>
                <c:pt idx="69">
                  <c:v>89.483138254722448</c:v>
                </c:pt>
                <c:pt idx="70">
                  <c:v>90.749217754085066</c:v>
                </c:pt>
                <c:pt idx="71">
                  <c:v>91.146135125738795</c:v>
                </c:pt>
                <c:pt idx="72">
                  <c:v>91.543052497392523</c:v>
                </c:pt>
                <c:pt idx="73">
                  <c:v>94.115772395410829</c:v>
                </c:pt>
                <c:pt idx="74">
                  <c:v>94.588017151465991</c:v>
                </c:pt>
                <c:pt idx="75">
                  <c:v>94.335960134430408</c:v>
                </c:pt>
                <c:pt idx="76">
                  <c:v>94.669138950052144</c:v>
                </c:pt>
                <c:pt idx="77">
                  <c:v>96.056901147293999</c:v>
                </c:pt>
                <c:pt idx="78">
                  <c:v>96.650828601228412</c:v>
                </c:pt>
                <c:pt idx="79">
                  <c:v>96.534940317533895</c:v>
                </c:pt>
                <c:pt idx="80">
                  <c:v>96.222041951558694</c:v>
                </c:pt>
                <c:pt idx="81">
                  <c:v>95.520917835206859</c:v>
                </c:pt>
                <c:pt idx="82">
                  <c:v>95.694750260748634</c:v>
                </c:pt>
                <c:pt idx="83">
                  <c:v>96.097462046587083</c:v>
                </c:pt>
                <c:pt idx="84">
                  <c:v>96.117742496233618</c:v>
                </c:pt>
                <c:pt idx="85">
                  <c:v>93.782593579789079</c:v>
                </c:pt>
                <c:pt idx="86">
                  <c:v>93.93324834859196</c:v>
                </c:pt>
                <c:pt idx="87">
                  <c:v>92.261559856298518</c:v>
                </c:pt>
                <c:pt idx="88">
                  <c:v>91.357631243481279</c:v>
                </c:pt>
                <c:pt idx="89">
                  <c:v>91.461930698806356</c:v>
                </c:pt>
                <c:pt idx="90">
                  <c:v>91.363425657666014</c:v>
                </c:pt>
                <c:pt idx="91">
                  <c:v>91.783520686058637</c:v>
                </c:pt>
                <c:pt idx="92">
                  <c:v>92.487542009502846</c:v>
                </c:pt>
                <c:pt idx="93">
                  <c:v>91.882025727198965</c:v>
                </c:pt>
                <c:pt idx="94">
                  <c:v>91.311275930003475</c:v>
                </c:pt>
                <c:pt idx="95">
                  <c:v>91.742959786765553</c:v>
                </c:pt>
                <c:pt idx="96">
                  <c:v>91.629968710163396</c:v>
                </c:pt>
                <c:pt idx="97">
                  <c:v>91.235948545602042</c:v>
                </c:pt>
                <c:pt idx="98">
                  <c:v>91.719782130026644</c:v>
                </c:pt>
                <c:pt idx="99">
                  <c:v>90.763703789546852</c:v>
                </c:pt>
                <c:pt idx="100">
                  <c:v>92.02109166763239</c:v>
                </c:pt>
                <c:pt idx="101">
                  <c:v>91.366322864758359</c:v>
                </c:pt>
                <c:pt idx="102">
                  <c:v>93.379881793950631</c:v>
                </c:pt>
                <c:pt idx="103">
                  <c:v>94.6256808436667</c:v>
                </c:pt>
                <c:pt idx="104">
                  <c:v>95.013906594043334</c:v>
                </c:pt>
                <c:pt idx="105">
                  <c:v>95.11530884227605</c:v>
                </c:pt>
                <c:pt idx="106">
                  <c:v>95.396337930235248</c:v>
                </c:pt>
                <c:pt idx="107">
                  <c:v>94.790821647931395</c:v>
                </c:pt>
                <c:pt idx="108">
                  <c:v>94.167922123073339</c:v>
                </c:pt>
                <c:pt idx="109">
                  <c:v>94.185305365627528</c:v>
                </c:pt>
                <c:pt idx="110">
                  <c:v>93.214740989685936</c:v>
                </c:pt>
                <c:pt idx="111">
                  <c:v>93.42333990033606</c:v>
                </c:pt>
                <c:pt idx="112">
                  <c:v>94.62278363657434</c:v>
                </c:pt>
                <c:pt idx="113">
                  <c:v>93.991192490439218</c:v>
                </c:pt>
                <c:pt idx="114">
                  <c:v>93.06988063506779</c:v>
                </c:pt>
                <c:pt idx="115">
                  <c:v>90.702862440607248</c:v>
                </c:pt>
                <c:pt idx="116">
                  <c:v>88.897902422065116</c:v>
                </c:pt>
                <c:pt idx="117">
                  <c:v>87.211727894309874</c:v>
                </c:pt>
                <c:pt idx="118">
                  <c:v>88.0461235369104</c:v>
                </c:pt>
                <c:pt idx="119">
                  <c:v>87.466682118437816</c:v>
                </c:pt>
                <c:pt idx="120">
                  <c:v>88.535751535519751</c:v>
                </c:pt>
                <c:pt idx="121">
                  <c:v>91.459033491713981</c:v>
                </c:pt>
                <c:pt idx="122">
                  <c:v>91.951558697415678</c:v>
                </c:pt>
                <c:pt idx="123">
                  <c:v>92.244176613744344</c:v>
                </c:pt>
                <c:pt idx="124">
                  <c:v>93.959323212423214</c:v>
                </c:pt>
                <c:pt idx="125">
                  <c:v>86.762660794993636</c:v>
                </c:pt>
                <c:pt idx="126">
                  <c:v>83.723490555104874</c:v>
                </c:pt>
                <c:pt idx="127">
                  <c:v>85.676208135357513</c:v>
                </c:pt>
                <c:pt idx="128">
                  <c:v>87.794066519874832</c:v>
                </c:pt>
                <c:pt idx="129">
                  <c:v>88.721172789430994</c:v>
                </c:pt>
                <c:pt idx="130">
                  <c:v>89.546876810754412</c:v>
                </c:pt>
                <c:pt idx="131">
                  <c:v>88.767528102908784</c:v>
                </c:pt>
                <c:pt idx="132">
                  <c:v>87.17116699501679</c:v>
                </c:pt>
                <c:pt idx="133">
                  <c:v>85.690694170819313</c:v>
                </c:pt>
                <c:pt idx="134">
                  <c:v>86.30779928149262</c:v>
                </c:pt>
                <c:pt idx="135">
                  <c:v>88.106964885850033</c:v>
                </c:pt>
                <c:pt idx="136">
                  <c:v>89.630895816432954</c:v>
                </c:pt>
                <c:pt idx="137">
                  <c:v>90.928844593811561</c:v>
                </c:pt>
                <c:pt idx="138">
                  <c:v>90.766600996639241</c:v>
                </c:pt>
                <c:pt idx="139">
                  <c:v>91.763240236412102</c:v>
                </c:pt>
                <c:pt idx="140">
                  <c:v>91.557538532854323</c:v>
                </c:pt>
                <c:pt idx="141">
                  <c:v>91.5198748406536</c:v>
                </c:pt>
                <c:pt idx="142">
                  <c:v>91.108471433538071</c:v>
                </c:pt>
                <c:pt idx="143">
                  <c:v>92.157260400973456</c:v>
                </c:pt>
                <c:pt idx="144">
                  <c:v>92.139877158419267</c:v>
                </c:pt>
                <c:pt idx="145">
                  <c:v>92.261559856298518</c:v>
                </c:pt>
                <c:pt idx="146">
                  <c:v>92.426700660563213</c:v>
                </c:pt>
                <c:pt idx="147">
                  <c:v>92.609224707382069</c:v>
                </c:pt>
                <c:pt idx="148">
                  <c:v>93.269787924440834</c:v>
                </c:pt>
                <c:pt idx="149">
                  <c:v>92.458569938579203</c:v>
                </c:pt>
                <c:pt idx="150">
                  <c:v>93.226329818055376</c:v>
                </c:pt>
                <c:pt idx="151">
                  <c:v>92.626607949936243</c:v>
                </c:pt>
                <c:pt idx="152">
                  <c:v>90.905666937072652</c:v>
                </c:pt>
                <c:pt idx="153">
                  <c:v>90.911461351257387</c:v>
                </c:pt>
                <c:pt idx="154">
                  <c:v>91.589407810870313</c:v>
                </c:pt>
                <c:pt idx="155">
                  <c:v>92.878664966971826</c:v>
                </c:pt>
                <c:pt idx="156">
                  <c:v>93.179974504577572</c:v>
                </c:pt>
                <c:pt idx="157">
                  <c:v>94.527175802526358</c:v>
                </c:pt>
                <c:pt idx="158">
                  <c:v>94.295399235137339</c:v>
                </c:pt>
                <c:pt idx="159">
                  <c:v>95.213813883416378</c:v>
                </c:pt>
                <c:pt idx="160">
                  <c:v>95.126897670645477</c:v>
                </c:pt>
                <c:pt idx="161">
                  <c:v>95.228299918878193</c:v>
                </c:pt>
                <c:pt idx="162">
                  <c:v>94.396801483370012</c:v>
                </c:pt>
                <c:pt idx="163">
                  <c:v>93.350909723026987</c:v>
                </c:pt>
                <c:pt idx="164">
                  <c:v>93.94193996986904</c:v>
                </c:pt>
                <c:pt idx="165">
                  <c:v>93.194460540039401</c:v>
                </c:pt>
                <c:pt idx="166">
                  <c:v>93.055394599605961</c:v>
                </c:pt>
                <c:pt idx="167">
                  <c:v>94.008575732993393</c:v>
                </c:pt>
                <c:pt idx="168">
                  <c:v>94.309885270599125</c:v>
                </c:pt>
                <c:pt idx="169">
                  <c:v>93.663808089002202</c:v>
                </c:pt>
                <c:pt idx="170">
                  <c:v>94.27801599258315</c:v>
                </c:pt>
                <c:pt idx="171">
                  <c:v>93.94773438405376</c:v>
                </c:pt>
                <c:pt idx="172">
                  <c:v>94.677830571329238</c:v>
                </c:pt>
                <c:pt idx="173">
                  <c:v>94.379418240815852</c:v>
                </c:pt>
                <c:pt idx="174">
                  <c:v>94.379418240815852</c:v>
                </c:pt>
                <c:pt idx="175">
                  <c:v>96.094564839494723</c:v>
                </c:pt>
                <c:pt idx="176">
                  <c:v>96.114845289141257</c:v>
                </c:pt>
                <c:pt idx="177">
                  <c:v>95.84830223664386</c:v>
                </c:pt>
                <c:pt idx="178">
                  <c:v>96.459612933132462</c:v>
                </c:pt>
                <c:pt idx="179">
                  <c:v>96.158303395526701</c:v>
                </c:pt>
                <c:pt idx="180">
                  <c:v>95.106617220998942</c:v>
                </c:pt>
                <c:pt idx="181">
                  <c:v>93.9448371769614</c:v>
                </c:pt>
                <c:pt idx="182">
                  <c:v>93.058291806698335</c:v>
                </c:pt>
                <c:pt idx="183">
                  <c:v>92.832309653494022</c:v>
                </c:pt>
                <c:pt idx="184">
                  <c:v>93.171282883300492</c:v>
                </c:pt>
                <c:pt idx="185">
                  <c:v>92.19492409317418</c:v>
                </c:pt>
                <c:pt idx="186">
                  <c:v>93.217638196778296</c:v>
                </c:pt>
                <c:pt idx="187">
                  <c:v>93.159694054931037</c:v>
                </c:pt>
                <c:pt idx="188">
                  <c:v>93.660910881909814</c:v>
                </c:pt>
                <c:pt idx="189">
                  <c:v>95.570170355777023</c:v>
                </c:pt>
                <c:pt idx="190">
                  <c:v>95.013906594043334</c:v>
                </c:pt>
                <c:pt idx="191">
                  <c:v>93.443620349982609</c:v>
                </c:pt>
                <c:pt idx="192">
                  <c:v>93.249507474794285</c:v>
                </c:pt>
                <c:pt idx="193">
                  <c:v>93.93904276277668</c:v>
                </c:pt>
                <c:pt idx="194">
                  <c:v>93.892687449298862</c:v>
                </c:pt>
                <c:pt idx="195">
                  <c:v>94.249043921659521</c:v>
                </c:pt>
                <c:pt idx="196">
                  <c:v>94.182408158535154</c:v>
                </c:pt>
                <c:pt idx="197">
                  <c:v>94.950168038011356</c:v>
                </c:pt>
                <c:pt idx="198">
                  <c:v>94.715494263529948</c:v>
                </c:pt>
                <c:pt idx="199">
                  <c:v>94.544559045080533</c:v>
                </c:pt>
                <c:pt idx="200">
                  <c:v>93.686985745741097</c:v>
                </c:pt>
                <c:pt idx="201">
                  <c:v>94.701008228068133</c:v>
                </c:pt>
                <c:pt idx="202">
                  <c:v>94.266427164213695</c:v>
                </c:pt>
                <c:pt idx="203">
                  <c:v>93.930351141499585</c:v>
                </c:pt>
                <c:pt idx="204">
                  <c:v>93.03221694286708</c:v>
                </c:pt>
                <c:pt idx="205">
                  <c:v>94.454745625217271</c:v>
                </c:pt>
                <c:pt idx="206">
                  <c:v>94.025958975547582</c:v>
                </c:pt>
                <c:pt idx="207">
                  <c:v>95.216711090508738</c:v>
                </c:pt>
                <c:pt idx="208">
                  <c:v>95.532506663576314</c:v>
                </c:pt>
                <c:pt idx="209">
                  <c:v>95.926526828137668</c:v>
                </c:pt>
                <c:pt idx="210">
                  <c:v>95.946807277784217</c:v>
                </c:pt>
                <c:pt idx="211">
                  <c:v>96.41325761965463</c:v>
                </c:pt>
                <c:pt idx="212">
                  <c:v>96.103256460771803</c:v>
                </c:pt>
                <c:pt idx="213">
                  <c:v>95.868582686290409</c:v>
                </c:pt>
                <c:pt idx="214">
                  <c:v>95.978676555800192</c:v>
                </c:pt>
                <c:pt idx="215">
                  <c:v>95.900451964306399</c:v>
                </c:pt>
                <c:pt idx="216">
                  <c:v>95.306524510371986</c:v>
                </c:pt>
                <c:pt idx="217">
                  <c:v>94.304090856414419</c:v>
                </c:pt>
                <c:pt idx="218">
                  <c:v>92.985861629389248</c:v>
                </c:pt>
                <c:pt idx="219">
                  <c:v>92.783057132923858</c:v>
                </c:pt>
                <c:pt idx="220">
                  <c:v>92.110905087495652</c:v>
                </c:pt>
                <c:pt idx="221">
                  <c:v>93.681191331556377</c:v>
                </c:pt>
                <c:pt idx="222">
                  <c:v>94.020164561362833</c:v>
                </c:pt>
                <c:pt idx="223">
                  <c:v>94.903812724533537</c:v>
                </c:pt>
                <c:pt idx="224">
                  <c:v>94.359137791169303</c:v>
                </c:pt>
                <c:pt idx="225">
                  <c:v>93.910070691853036</c:v>
                </c:pt>
                <c:pt idx="226">
                  <c:v>93.95063159114612</c:v>
                </c:pt>
                <c:pt idx="227">
                  <c:v>94.376521033723478</c:v>
                </c:pt>
                <c:pt idx="228">
                  <c:v>93.869509792559967</c:v>
                </c:pt>
                <c:pt idx="229">
                  <c:v>94.312782477691499</c:v>
                </c:pt>
                <c:pt idx="230">
                  <c:v>93.857920964190512</c:v>
                </c:pt>
                <c:pt idx="231">
                  <c:v>94.127361223780269</c:v>
                </c:pt>
                <c:pt idx="232">
                  <c:v>94.559045080542347</c:v>
                </c:pt>
                <c:pt idx="233">
                  <c:v>94.254838335844241</c:v>
                </c:pt>
                <c:pt idx="234">
                  <c:v>94.489512110325634</c:v>
                </c:pt>
                <c:pt idx="235">
                  <c:v>94.698111020975773</c:v>
                </c:pt>
                <c:pt idx="236">
                  <c:v>93.805771236527974</c:v>
                </c:pt>
                <c:pt idx="237">
                  <c:v>94.393904276277667</c:v>
                </c:pt>
                <c:pt idx="238">
                  <c:v>94.857457411055748</c:v>
                </c:pt>
                <c:pt idx="239">
                  <c:v>94.249043921659521</c:v>
                </c:pt>
                <c:pt idx="240">
                  <c:v>93.76521033723489</c:v>
                </c:pt>
                <c:pt idx="241">
                  <c:v>94.715494263529948</c:v>
                </c:pt>
                <c:pt idx="242">
                  <c:v>96.088770425310003</c:v>
                </c:pt>
                <c:pt idx="243">
                  <c:v>97.380924788503876</c:v>
                </c:pt>
                <c:pt idx="244">
                  <c:v>98.615135009850491</c:v>
                </c:pt>
                <c:pt idx="245">
                  <c:v>99.012052381504219</c:v>
                </c:pt>
                <c:pt idx="246">
                  <c:v>98.988874724765324</c:v>
                </c:pt>
                <c:pt idx="247">
                  <c:v>100.02028044964655</c:v>
                </c:pt>
                <c:pt idx="248">
                  <c:v>99.32784795457178</c:v>
                </c:pt>
                <c:pt idx="249">
                  <c:v>100.38822575037662</c:v>
                </c:pt>
                <c:pt idx="250">
                  <c:v>100.69822690925947</c:v>
                </c:pt>
                <c:pt idx="251">
                  <c:v>100.68663808089001</c:v>
                </c:pt>
                <c:pt idx="252">
                  <c:v>101.27766832773206</c:v>
                </c:pt>
                <c:pt idx="253">
                  <c:v>101.15019121566809</c:v>
                </c:pt>
                <c:pt idx="254">
                  <c:v>101.02561131069648</c:v>
                </c:pt>
                <c:pt idx="255">
                  <c:v>101.26318229227024</c:v>
                </c:pt>
                <c:pt idx="256">
                  <c:v>101.26318229227024</c:v>
                </c:pt>
                <c:pt idx="257">
                  <c:v>101.45439796036619</c:v>
                </c:pt>
                <c:pt idx="258">
                  <c:v>101.35589291922584</c:v>
                </c:pt>
                <c:pt idx="259">
                  <c:v>101.17626607949937</c:v>
                </c:pt>
                <c:pt idx="260">
                  <c:v>101.4775756171051</c:v>
                </c:pt>
                <c:pt idx="261">
                  <c:v>102.27720477459728</c:v>
                </c:pt>
                <c:pt idx="262">
                  <c:v>102.52926179163286</c:v>
                </c:pt>
                <c:pt idx="263">
                  <c:v>102.46842044269324</c:v>
                </c:pt>
                <c:pt idx="264">
                  <c:v>102.48870089233976</c:v>
                </c:pt>
                <c:pt idx="265">
                  <c:v>102.59010314057248</c:v>
                </c:pt>
                <c:pt idx="266">
                  <c:v>102.17869973345695</c:v>
                </c:pt>
                <c:pt idx="267">
                  <c:v>102.14683045544095</c:v>
                </c:pt>
                <c:pt idx="268">
                  <c:v>102.314868466798</c:v>
                </c:pt>
                <c:pt idx="269">
                  <c:v>101.60505272916906</c:v>
                </c:pt>
                <c:pt idx="270">
                  <c:v>102.72627187391355</c:v>
                </c:pt>
                <c:pt idx="271">
                  <c:v>101.92664271642136</c:v>
                </c:pt>
                <c:pt idx="272">
                  <c:v>101.65430524973924</c:v>
                </c:pt>
                <c:pt idx="273">
                  <c:v>101.86580136748175</c:v>
                </c:pt>
                <c:pt idx="274">
                  <c:v>101.92084830223665</c:v>
                </c:pt>
                <c:pt idx="275">
                  <c:v>102.10916676324022</c:v>
                </c:pt>
                <c:pt idx="276">
                  <c:v>101.4312203036273</c:v>
                </c:pt>
                <c:pt idx="277">
                  <c:v>101.81654884691159</c:v>
                </c:pt>
                <c:pt idx="278">
                  <c:v>103.05945068953528</c:v>
                </c:pt>
                <c:pt idx="279">
                  <c:v>102.92617916328659</c:v>
                </c:pt>
                <c:pt idx="280">
                  <c:v>102.62197241858846</c:v>
                </c:pt>
                <c:pt idx="281">
                  <c:v>101.2805655348244</c:v>
                </c:pt>
                <c:pt idx="282">
                  <c:v>100.3969173716537</c:v>
                </c:pt>
                <c:pt idx="283">
                  <c:v>101.21392977170007</c:v>
                </c:pt>
                <c:pt idx="284">
                  <c:v>101.31533201993277</c:v>
                </c:pt>
                <c:pt idx="285">
                  <c:v>101.83393208946573</c:v>
                </c:pt>
                <c:pt idx="286">
                  <c:v>100.68084366670529</c:v>
                </c:pt>
                <c:pt idx="287">
                  <c:v>100.67504925252058</c:v>
                </c:pt>
                <c:pt idx="288">
                  <c:v>100.82280681423109</c:v>
                </c:pt>
                <c:pt idx="289">
                  <c:v>101.7904739830803</c:v>
                </c:pt>
                <c:pt idx="290">
                  <c:v>101.77019353343375</c:v>
                </c:pt>
                <c:pt idx="291">
                  <c:v>102.78711322285315</c:v>
                </c:pt>
                <c:pt idx="292">
                  <c:v>102.92617916328659</c:v>
                </c:pt>
                <c:pt idx="293">
                  <c:v>103.27674122146252</c:v>
                </c:pt>
                <c:pt idx="294">
                  <c:v>102.99281492641093</c:v>
                </c:pt>
                <c:pt idx="295">
                  <c:v>102.83636574342331</c:v>
                </c:pt>
                <c:pt idx="296">
                  <c:v>102.98122609804147</c:v>
                </c:pt>
                <c:pt idx="297">
                  <c:v>103.66496697183914</c:v>
                </c:pt>
                <c:pt idx="298">
                  <c:v>103.63599490091551</c:v>
                </c:pt>
                <c:pt idx="299">
                  <c:v>103.42449878317301</c:v>
                </c:pt>
                <c:pt idx="300">
                  <c:v>102.48000927106268</c:v>
                </c:pt>
                <c:pt idx="301">
                  <c:v>102.68860818171281</c:v>
                </c:pt>
                <c:pt idx="302">
                  <c:v>102.92617916328659</c:v>
                </c:pt>
                <c:pt idx="303">
                  <c:v>104.85861629389268</c:v>
                </c:pt>
                <c:pt idx="304">
                  <c:v>104.75721404565996</c:v>
                </c:pt>
                <c:pt idx="305">
                  <c:v>105.11936493220534</c:v>
                </c:pt>
                <c:pt idx="306">
                  <c:v>104.64422296905782</c:v>
                </c:pt>
                <c:pt idx="307">
                  <c:v>104.5051570286244</c:v>
                </c:pt>
                <c:pt idx="308">
                  <c:v>104.63263414068835</c:v>
                </c:pt>
                <c:pt idx="309">
                  <c:v>105.20338393788387</c:v>
                </c:pt>
                <c:pt idx="310">
                  <c:v>105.45254374782709</c:v>
                </c:pt>
                <c:pt idx="311">
                  <c:v>105.57132923861397</c:v>
                </c:pt>
                <c:pt idx="312">
                  <c:v>105.19758952369915</c:v>
                </c:pt>
                <c:pt idx="313">
                  <c:v>105.55394599605978</c:v>
                </c:pt>
                <c:pt idx="314">
                  <c:v>106.41441650249159</c:v>
                </c:pt>
                <c:pt idx="315">
                  <c:v>106.71282883300496</c:v>
                </c:pt>
                <c:pt idx="316">
                  <c:v>106.39993046702978</c:v>
                </c:pt>
                <c:pt idx="317">
                  <c:v>105.95955498899062</c:v>
                </c:pt>
                <c:pt idx="318">
                  <c:v>105.61768455209177</c:v>
                </c:pt>
                <c:pt idx="319">
                  <c:v>106.57086568547918</c:v>
                </c:pt>
                <c:pt idx="320">
                  <c:v>106.54768802874028</c:v>
                </c:pt>
                <c:pt idx="321">
                  <c:v>106.2637617336887</c:v>
                </c:pt>
                <c:pt idx="322">
                  <c:v>107.15030710395177</c:v>
                </c:pt>
                <c:pt idx="323">
                  <c:v>107.38787808552554</c:v>
                </c:pt>
                <c:pt idx="324">
                  <c:v>107.7674122146251</c:v>
                </c:pt>
                <c:pt idx="325">
                  <c:v>108.32077876926643</c:v>
                </c:pt>
                <c:pt idx="326">
                  <c:v>107.59937420326804</c:v>
                </c:pt>
                <c:pt idx="327">
                  <c:v>107.84273959902653</c:v>
                </c:pt>
                <c:pt idx="328">
                  <c:v>107.70077645150076</c:v>
                </c:pt>
                <c:pt idx="329">
                  <c:v>108.14694634372464</c:v>
                </c:pt>
                <c:pt idx="330">
                  <c:v>108.31788156217405</c:v>
                </c:pt>
                <c:pt idx="331">
                  <c:v>107.98180553945996</c:v>
                </c:pt>
                <c:pt idx="332">
                  <c:v>107.61965465291459</c:v>
                </c:pt>
                <c:pt idx="333">
                  <c:v>107.62544906709932</c:v>
                </c:pt>
                <c:pt idx="334">
                  <c:v>107.12423224012051</c:v>
                </c:pt>
                <c:pt idx="335">
                  <c:v>107.12423224012051</c:v>
                </c:pt>
                <c:pt idx="336">
                  <c:v>107.12423224012051</c:v>
                </c:pt>
                <c:pt idx="337">
                  <c:v>105.9450689535288</c:v>
                </c:pt>
                <c:pt idx="338">
                  <c:v>106.42310812376867</c:v>
                </c:pt>
                <c:pt idx="339">
                  <c:v>106.95329702167112</c:v>
                </c:pt>
                <c:pt idx="340">
                  <c:v>106.86058639471547</c:v>
                </c:pt>
                <c:pt idx="341">
                  <c:v>110.71676903465058</c:v>
                </c:pt>
                <c:pt idx="342">
                  <c:v>110.95434001622435</c:v>
                </c:pt>
                <c:pt idx="343">
                  <c:v>111.03835902190286</c:v>
                </c:pt>
                <c:pt idx="344">
                  <c:v>110.5661142658477</c:v>
                </c:pt>
                <c:pt idx="345">
                  <c:v>110.48499246726155</c:v>
                </c:pt>
                <c:pt idx="346">
                  <c:v>110.48499246726155</c:v>
                </c:pt>
                <c:pt idx="347">
                  <c:v>111.21798586162939</c:v>
                </c:pt>
                <c:pt idx="348">
                  <c:v>111.27882721056899</c:v>
                </c:pt>
                <c:pt idx="349">
                  <c:v>112.63182292270251</c:v>
                </c:pt>
                <c:pt idx="350">
                  <c:v>113.58790126318227</c:v>
                </c:pt>
                <c:pt idx="351">
                  <c:v>113.12434812840419</c:v>
                </c:pt>
                <c:pt idx="352">
                  <c:v>113.35033028160852</c:v>
                </c:pt>
                <c:pt idx="353">
                  <c:v>113.33584424614671</c:v>
                </c:pt>
                <c:pt idx="354">
                  <c:v>112.65210337234903</c:v>
                </c:pt>
                <c:pt idx="355">
                  <c:v>113.04612353691041</c:v>
                </c:pt>
                <c:pt idx="356">
                  <c:v>113.29818055394598</c:v>
                </c:pt>
                <c:pt idx="357">
                  <c:v>113.31846100359253</c:v>
                </c:pt>
                <c:pt idx="358">
                  <c:v>111.52798702051221</c:v>
                </c:pt>
                <c:pt idx="359">
                  <c:v>110.88190983891528</c:v>
                </c:pt>
                <c:pt idx="360">
                  <c:v>111.81770772974851</c:v>
                </c:pt>
                <c:pt idx="361">
                  <c:v>111.54826747015876</c:v>
                </c:pt>
                <c:pt idx="362">
                  <c:v>112.0784563680612</c:v>
                </c:pt>
                <c:pt idx="363">
                  <c:v>112.00892339784447</c:v>
                </c:pt>
                <c:pt idx="364">
                  <c:v>111.95967087727429</c:v>
                </c:pt>
                <c:pt idx="365">
                  <c:v>111.86406304322634</c:v>
                </c:pt>
                <c:pt idx="366">
                  <c:v>111.67574458222272</c:v>
                </c:pt>
                <c:pt idx="367">
                  <c:v>111.37153783752463</c:v>
                </c:pt>
                <c:pt idx="368">
                  <c:v>111.16583613396685</c:v>
                </c:pt>
                <c:pt idx="369">
                  <c:v>111.77714683045544</c:v>
                </c:pt>
                <c:pt idx="370">
                  <c:v>112.42901842623709</c:v>
                </c:pt>
                <c:pt idx="371">
                  <c:v>111.98864294819792</c:v>
                </c:pt>
                <c:pt idx="372">
                  <c:v>111.30490207440027</c:v>
                </c:pt>
                <c:pt idx="373">
                  <c:v>111.27882721056899</c:v>
                </c:pt>
                <c:pt idx="374">
                  <c:v>111.53088422760457</c:v>
                </c:pt>
                <c:pt idx="375">
                  <c:v>112.20013906594042</c:v>
                </c:pt>
                <c:pt idx="376">
                  <c:v>110.9340595665778</c:v>
                </c:pt>
                <c:pt idx="377">
                  <c:v>111.50191215668094</c:v>
                </c:pt>
                <c:pt idx="378">
                  <c:v>111.29331324603082</c:v>
                </c:pt>
                <c:pt idx="379">
                  <c:v>110.58349750840189</c:v>
                </c:pt>
                <c:pt idx="380">
                  <c:v>111.25854676092246</c:v>
                </c:pt>
                <c:pt idx="381">
                  <c:v>112.25808320778769</c:v>
                </c:pt>
                <c:pt idx="382">
                  <c:v>111.66415575385329</c:v>
                </c:pt>
                <c:pt idx="383">
                  <c:v>111.47873449994204</c:v>
                </c:pt>
                <c:pt idx="384">
                  <c:v>111.39181828717118</c:v>
                </c:pt>
                <c:pt idx="385">
                  <c:v>110.92536794530072</c:v>
                </c:pt>
                <c:pt idx="386">
                  <c:v>111.42079035809478</c:v>
                </c:pt>
                <c:pt idx="387">
                  <c:v>110.54293660910881</c:v>
                </c:pt>
                <c:pt idx="388">
                  <c:v>110.49947850272336</c:v>
                </c:pt>
                <c:pt idx="389">
                  <c:v>108.60470506431798</c:v>
                </c:pt>
                <c:pt idx="390">
                  <c:v>108.0252636458454</c:v>
                </c:pt>
                <c:pt idx="391">
                  <c:v>109.4564839494727</c:v>
                </c:pt>
                <c:pt idx="392">
                  <c:v>109.16096882605166</c:v>
                </c:pt>
                <c:pt idx="393">
                  <c:v>109.21601576080657</c:v>
                </c:pt>
                <c:pt idx="394">
                  <c:v>108.73218217638197</c:v>
                </c:pt>
                <c:pt idx="395">
                  <c:v>108.7205933480125</c:v>
                </c:pt>
                <c:pt idx="396">
                  <c:v>109.23629621045312</c:v>
                </c:pt>
                <c:pt idx="397">
                  <c:v>108.84807046007647</c:v>
                </c:pt>
                <c:pt idx="398">
                  <c:v>110.35751535519761</c:v>
                </c:pt>
                <c:pt idx="399">
                  <c:v>110.75153551975893</c:v>
                </c:pt>
                <c:pt idx="400">
                  <c:v>110.80947966160622</c:v>
                </c:pt>
                <c:pt idx="401">
                  <c:v>110.68489975663461</c:v>
                </c:pt>
                <c:pt idx="402">
                  <c:v>109.58396106153667</c:v>
                </c:pt>
                <c:pt idx="403">
                  <c:v>110.18368292965582</c:v>
                </c:pt>
                <c:pt idx="404">
                  <c:v>110.06489743886891</c:v>
                </c:pt>
                <c:pt idx="405">
                  <c:v>108.61339668559506</c:v>
                </c:pt>
                <c:pt idx="406">
                  <c:v>108.53517209410128</c:v>
                </c:pt>
                <c:pt idx="407">
                  <c:v>109.07694982037314</c:v>
                </c:pt>
                <c:pt idx="408">
                  <c:v>109.73461583033955</c:v>
                </c:pt>
                <c:pt idx="409">
                  <c:v>109.77227952254025</c:v>
                </c:pt>
                <c:pt idx="410">
                  <c:v>108.85676208135358</c:v>
                </c:pt>
                <c:pt idx="411">
                  <c:v>108.41928381040677</c:v>
                </c:pt>
                <c:pt idx="412">
                  <c:v>109.23050179626838</c:v>
                </c:pt>
                <c:pt idx="413">
                  <c:v>108.74087379765905</c:v>
                </c:pt>
                <c:pt idx="414">
                  <c:v>109.00451964306409</c:v>
                </c:pt>
                <c:pt idx="415">
                  <c:v>110.17499130837871</c:v>
                </c:pt>
                <c:pt idx="416">
                  <c:v>110.18658013674816</c:v>
                </c:pt>
                <c:pt idx="417">
                  <c:v>110.44443156796846</c:v>
                </c:pt>
                <c:pt idx="418">
                  <c:v>109.1754548615135</c:v>
                </c:pt>
                <c:pt idx="419">
                  <c:v>108.23675976358788</c:v>
                </c:pt>
                <c:pt idx="420">
                  <c:v>107.30675628693938</c:v>
                </c:pt>
                <c:pt idx="421">
                  <c:v>108.68582686290415</c:v>
                </c:pt>
                <c:pt idx="422">
                  <c:v>108.93788387993972</c:v>
                </c:pt>
                <c:pt idx="423">
                  <c:v>109.73171862324718</c:v>
                </c:pt>
                <c:pt idx="424">
                  <c:v>109.13779116931278</c:v>
                </c:pt>
                <c:pt idx="425">
                  <c:v>108.57283578630199</c:v>
                </c:pt>
                <c:pt idx="426">
                  <c:v>107.97890833236758</c:v>
                </c:pt>
                <c:pt idx="427">
                  <c:v>108.91180901610846</c:v>
                </c:pt>
                <c:pt idx="428">
                  <c:v>108.42797543168385</c:v>
                </c:pt>
                <c:pt idx="429">
                  <c:v>108.48881678062348</c:v>
                </c:pt>
                <c:pt idx="430">
                  <c:v>108.32077876926643</c:v>
                </c:pt>
                <c:pt idx="431">
                  <c:v>107.80507590682582</c:v>
                </c:pt>
                <c:pt idx="432">
                  <c:v>106.61432379186463</c:v>
                </c:pt>
                <c:pt idx="433">
                  <c:v>107.24301773090741</c:v>
                </c:pt>
                <c:pt idx="434">
                  <c:v>107.90068374087379</c:v>
                </c:pt>
                <c:pt idx="435">
                  <c:v>108.56414416502491</c:v>
                </c:pt>
                <c:pt idx="436">
                  <c:v>108.13246030826282</c:v>
                </c:pt>
                <c:pt idx="437">
                  <c:v>107.94993626144395</c:v>
                </c:pt>
                <c:pt idx="438">
                  <c:v>108.22517093521844</c:v>
                </c:pt>
                <c:pt idx="439">
                  <c:v>108.56124695793254</c:v>
                </c:pt>
                <c:pt idx="440">
                  <c:v>108.65395758488816</c:v>
                </c:pt>
                <c:pt idx="441">
                  <c:v>110.08517788851546</c:v>
                </c:pt>
                <c:pt idx="442">
                  <c:v>110.6066751651408</c:v>
                </c:pt>
                <c:pt idx="443">
                  <c:v>110.78050759068256</c:v>
                </c:pt>
                <c:pt idx="444">
                  <c:v>110.82106848997566</c:v>
                </c:pt>
                <c:pt idx="445">
                  <c:v>110.5052729169081</c:v>
                </c:pt>
                <c:pt idx="446">
                  <c:v>110.91088190983891</c:v>
                </c:pt>
                <c:pt idx="447">
                  <c:v>111.02387298644105</c:v>
                </c:pt>
                <c:pt idx="448">
                  <c:v>110.85583497508399</c:v>
                </c:pt>
                <c:pt idx="449">
                  <c:v>111.15424730559739</c:v>
                </c:pt>
                <c:pt idx="450">
                  <c:v>111.22667748290647</c:v>
                </c:pt>
                <c:pt idx="451">
                  <c:v>111.02966740062578</c:v>
                </c:pt>
                <c:pt idx="452">
                  <c:v>111.06443388573415</c:v>
                </c:pt>
                <c:pt idx="453">
                  <c:v>111.65546413257618</c:v>
                </c:pt>
                <c:pt idx="454">
                  <c:v>111.94518484181248</c:v>
                </c:pt>
                <c:pt idx="455">
                  <c:v>112.69845868582686</c:v>
                </c:pt>
                <c:pt idx="456">
                  <c:v>113.0316375014486</c:v>
                </c:pt>
                <c:pt idx="457">
                  <c:v>113.19098389152855</c:v>
                </c:pt>
                <c:pt idx="458">
                  <c:v>112.843319040445</c:v>
                </c:pt>
                <c:pt idx="459">
                  <c:v>113.31846100359253</c:v>
                </c:pt>
                <c:pt idx="460">
                  <c:v>112.9447212886777</c:v>
                </c:pt>
                <c:pt idx="461">
                  <c:v>113.15332019932785</c:v>
                </c:pt>
                <c:pt idx="462">
                  <c:v>112.90416038938463</c:v>
                </c:pt>
                <c:pt idx="463">
                  <c:v>113.22575037663691</c:v>
                </c:pt>
                <c:pt idx="464">
                  <c:v>113.2489280333758</c:v>
                </c:pt>
                <c:pt idx="465">
                  <c:v>113.28079731139181</c:v>
                </c:pt>
                <c:pt idx="466">
                  <c:v>113.28079731139181</c:v>
                </c:pt>
                <c:pt idx="467">
                  <c:v>113.26341406883765</c:v>
                </c:pt>
                <c:pt idx="468">
                  <c:v>113.66322864758371</c:v>
                </c:pt>
                <c:pt idx="469">
                  <c:v>113.03743191563333</c:v>
                </c:pt>
                <c:pt idx="470">
                  <c:v>113.25761965465291</c:v>
                </c:pt>
                <c:pt idx="471">
                  <c:v>113.36771352416271</c:v>
                </c:pt>
                <c:pt idx="472">
                  <c:v>113.43434928728703</c:v>
                </c:pt>
                <c:pt idx="473">
                  <c:v>112.85780507590681</c:v>
                </c:pt>
                <c:pt idx="474">
                  <c:v>114.29481979371884</c:v>
                </c:pt>
                <c:pt idx="475">
                  <c:v>114.66855950863368</c:v>
                </c:pt>
                <c:pt idx="476">
                  <c:v>114.96117742496233</c:v>
                </c:pt>
                <c:pt idx="477">
                  <c:v>115.25379534129098</c:v>
                </c:pt>
                <c:pt idx="478">
                  <c:v>116.01576080658245</c:v>
                </c:pt>
                <c:pt idx="479">
                  <c:v>115.83033955267122</c:v>
                </c:pt>
                <c:pt idx="480">
                  <c:v>115.89118090161084</c:v>
                </c:pt>
                <c:pt idx="481">
                  <c:v>115.71445126897669</c:v>
                </c:pt>
                <c:pt idx="482">
                  <c:v>115.10314057248812</c:v>
                </c:pt>
                <c:pt idx="483">
                  <c:v>115.01622435971723</c:v>
                </c:pt>
                <c:pt idx="484">
                  <c:v>113.75304206744697</c:v>
                </c:pt>
                <c:pt idx="485">
                  <c:v>113.25182524046818</c:v>
                </c:pt>
                <c:pt idx="486">
                  <c:v>112.61443968014832</c:v>
                </c:pt>
                <c:pt idx="487">
                  <c:v>112.14509213118554</c:v>
                </c:pt>
                <c:pt idx="488">
                  <c:v>111.69602503186925</c:v>
                </c:pt>
                <c:pt idx="489">
                  <c:v>112.452196082976</c:v>
                </c:pt>
                <c:pt idx="490">
                  <c:v>111.96256808436667</c:v>
                </c:pt>
                <c:pt idx="491">
                  <c:v>112.452196082976</c:v>
                </c:pt>
                <c:pt idx="492">
                  <c:v>112.96789894541661</c:v>
                </c:pt>
                <c:pt idx="493">
                  <c:v>112.46378491134546</c:v>
                </c:pt>
                <c:pt idx="494">
                  <c:v>112.74191679221231</c:v>
                </c:pt>
                <c:pt idx="495">
                  <c:v>112.95920732413951</c:v>
                </c:pt>
                <c:pt idx="496">
                  <c:v>112.43191563332945</c:v>
                </c:pt>
                <c:pt idx="497">
                  <c:v>113.01715146598677</c:v>
                </c:pt>
                <c:pt idx="498">
                  <c:v>113.20546992699036</c:v>
                </c:pt>
                <c:pt idx="499">
                  <c:v>112.89836597519991</c:v>
                </c:pt>
                <c:pt idx="500">
                  <c:v>111.69892223896163</c:v>
                </c:pt>
                <c:pt idx="501">
                  <c:v>113.04902074400276</c:v>
                </c:pt>
                <c:pt idx="502">
                  <c:v>112.98817939506316</c:v>
                </c:pt>
                <c:pt idx="503">
                  <c:v>112.60574805887124</c:v>
                </c:pt>
                <c:pt idx="504">
                  <c:v>112.92444083903118</c:v>
                </c:pt>
                <c:pt idx="505">
                  <c:v>113.56472360644338</c:v>
                </c:pt>
                <c:pt idx="506">
                  <c:v>113.34163866033143</c:v>
                </c:pt>
                <c:pt idx="507">
                  <c:v>113.86023872986439</c:v>
                </c:pt>
                <c:pt idx="508">
                  <c:v>113.28948893266887</c:v>
                </c:pt>
                <c:pt idx="509">
                  <c:v>112.59415923050177</c:v>
                </c:pt>
                <c:pt idx="510">
                  <c:v>112.53042067446981</c:v>
                </c:pt>
                <c:pt idx="511">
                  <c:v>113.99930467029785</c:v>
                </c:pt>
                <c:pt idx="512">
                  <c:v>113.48939622204195</c:v>
                </c:pt>
                <c:pt idx="513">
                  <c:v>112.66658940781087</c:v>
                </c:pt>
                <c:pt idx="514">
                  <c:v>113.16201182060493</c:v>
                </c:pt>
                <c:pt idx="515">
                  <c:v>112.77958048441302</c:v>
                </c:pt>
                <c:pt idx="516">
                  <c:v>112.77958048441302</c:v>
                </c:pt>
                <c:pt idx="517">
                  <c:v>112.77958048441302</c:v>
                </c:pt>
                <c:pt idx="518">
                  <c:v>112.79986093405955</c:v>
                </c:pt>
                <c:pt idx="519">
                  <c:v>112.24069996523352</c:v>
                </c:pt>
                <c:pt idx="520">
                  <c:v>111.68733341059219</c:v>
                </c:pt>
                <c:pt idx="521">
                  <c:v>111.68733341059219</c:v>
                </c:pt>
                <c:pt idx="522">
                  <c:v>111.47583729284969</c:v>
                </c:pt>
                <c:pt idx="523">
                  <c:v>112.24069996523352</c:v>
                </c:pt>
                <c:pt idx="524">
                  <c:v>113.96164097809711</c:v>
                </c:pt>
                <c:pt idx="525">
                  <c:v>115.12631822922701</c:v>
                </c:pt>
                <c:pt idx="526">
                  <c:v>115.42762776683277</c:v>
                </c:pt>
                <c:pt idx="527">
                  <c:v>115.91146135125739</c:v>
                </c:pt>
                <c:pt idx="528">
                  <c:v>115.46239425194112</c:v>
                </c:pt>
                <c:pt idx="529">
                  <c:v>115.11762660794993</c:v>
                </c:pt>
                <c:pt idx="530">
                  <c:v>115.5580020859891</c:v>
                </c:pt>
                <c:pt idx="531">
                  <c:v>115.49716073704947</c:v>
                </c:pt>
                <c:pt idx="532">
                  <c:v>115.78108703210104</c:v>
                </c:pt>
              </c:numCache>
            </c:numRef>
          </c:val>
          <c:smooth val="0"/>
        </c:ser>
        <c:ser>
          <c:idx val="4"/>
          <c:order val="3"/>
          <c:tx>
            <c:v>UK Focussed Equities</c:v>
          </c:tx>
          <c:spPr>
            <a:ln w="22225">
              <a:solidFill>
                <a:srgbClr val="7AB800"/>
              </a:solidFill>
            </a:ln>
          </c:spPr>
          <c:marker>
            <c:symbol val="none"/>
          </c:marker>
          <c:cat>
            <c:numRef>
              <c:f>'TIME SERIES'!$B$4193:$B$4725</c:f>
              <c:numCache>
                <c:formatCode>d\-mmm\-yy</c:formatCode>
                <c:ptCount val="533"/>
                <c:pt idx="0">
                  <c:v>42370</c:v>
                </c:pt>
                <c:pt idx="1">
                  <c:v>42373</c:v>
                </c:pt>
                <c:pt idx="2">
                  <c:v>42374</c:v>
                </c:pt>
                <c:pt idx="3">
                  <c:v>42375</c:v>
                </c:pt>
                <c:pt idx="4">
                  <c:v>42376</c:v>
                </c:pt>
                <c:pt idx="5">
                  <c:v>42377</c:v>
                </c:pt>
                <c:pt idx="6">
                  <c:v>42380</c:v>
                </c:pt>
                <c:pt idx="7">
                  <c:v>42381</c:v>
                </c:pt>
                <c:pt idx="8">
                  <c:v>42382</c:v>
                </c:pt>
                <c:pt idx="9">
                  <c:v>42383</c:v>
                </c:pt>
                <c:pt idx="10">
                  <c:v>42384</c:v>
                </c:pt>
                <c:pt idx="11">
                  <c:v>42387</c:v>
                </c:pt>
                <c:pt idx="12">
                  <c:v>42388</c:v>
                </c:pt>
                <c:pt idx="13">
                  <c:v>42389</c:v>
                </c:pt>
                <c:pt idx="14">
                  <c:v>42390</c:v>
                </c:pt>
                <c:pt idx="15">
                  <c:v>42391</c:v>
                </c:pt>
                <c:pt idx="16">
                  <c:v>42394</c:v>
                </c:pt>
                <c:pt idx="17">
                  <c:v>42395</c:v>
                </c:pt>
                <c:pt idx="18">
                  <c:v>42396</c:v>
                </c:pt>
                <c:pt idx="19">
                  <c:v>42397</c:v>
                </c:pt>
                <c:pt idx="20">
                  <c:v>42398</c:v>
                </c:pt>
                <c:pt idx="21">
                  <c:v>42401</c:v>
                </c:pt>
                <c:pt idx="22">
                  <c:v>42402</c:v>
                </c:pt>
                <c:pt idx="23">
                  <c:v>42403</c:v>
                </c:pt>
                <c:pt idx="24">
                  <c:v>42404</c:v>
                </c:pt>
                <c:pt idx="25">
                  <c:v>42405</c:v>
                </c:pt>
                <c:pt idx="26">
                  <c:v>42408</c:v>
                </c:pt>
                <c:pt idx="27">
                  <c:v>42409</c:v>
                </c:pt>
                <c:pt idx="28">
                  <c:v>42410</c:v>
                </c:pt>
                <c:pt idx="29">
                  <c:v>42411</c:v>
                </c:pt>
                <c:pt idx="30">
                  <c:v>42412</c:v>
                </c:pt>
                <c:pt idx="31">
                  <c:v>42415</c:v>
                </c:pt>
                <c:pt idx="32">
                  <c:v>42416</c:v>
                </c:pt>
                <c:pt idx="33">
                  <c:v>42417</c:v>
                </c:pt>
                <c:pt idx="34">
                  <c:v>42418</c:v>
                </c:pt>
                <c:pt idx="35">
                  <c:v>42419</c:v>
                </c:pt>
                <c:pt idx="36">
                  <c:v>42422</c:v>
                </c:pt>
                <c:pt idx="37">
                  <c:v>42423</c:v>
                </c:pt>
                <c:pt idx="38">
                  <c:v>42424</c:v>
                </c:pt>
                <c:pt idx="39">
                  <c:v>42425</c:v>
                </c:pt>
                <c:pt idx="40">
                  <c:v>42426</c:v>
                </c:pt>
                <c:pt idx="41">
                  <c:v>42429</c:v>
                </c:pt>
                <c:pt idx="42">
                  <c:v>42430</c:v>
                </c:pt>
                <c:pt idx="43">
                  <c:v>42431</c:v>
                </c:pt>
                <c:pt idx="44">
                  <c:v>42432</c:v>
                </c:pt>
                <c:pt idx="45">
                  <c:v>42433</c:v>
                </c:pt>
                <c:pt idx="46">
                  <c:v>42436</c:v>
                </c:pt>
                <c:pt idx="47">
                  <c:v>42437</c:v>
                </c:pt>
                <c:pt idx="48">
                  <c:v>42438</c:v>
                </c:pt>
                <c:pt idx="49">
                  <c:v>42439</c:v>
                </c:pt>
                <c:pt idx="50">
                  <c:v>42440</c:v>
                </c:pt>
                <c:pt idx="51">
                  <c:v>42443</c:v>
                </c:pt>
                <c:pt idx="52">
                  <c:v>42444</c:v>
                </c:pt>
                <c:pt idx="53">
                  <c:v>42445</c:v>
                </c:pt>
                <c:pt idx="54">
                  <c:v>42446</c:v>
                </c:pt>
                <c:pt idx="55">
                  <c:v>42447</c:v>
                </c:pt>
                <c:pt idx="56">
                  <c:v>42450</c:v>
                </c:pt>
                <c:pt idx="57">
                  <c:v>42451</c:v>
                </c:pt>
                <c:pt idx="58">
                  <c:v>42452</c:v>
                </c:pt>
                <c:pt idx="59">
                  <c:v>42453</c:v>
                </c:pt>
                <c:pt idx="60">
                  <c:v>42454</c:v>
                </c:pt>
                <c:pt idx="61">
                  <c:v>42457</c:v>
                </c:pt>
                <c:pt idx="62">
                  <c:v>42458</c:v>
                </c:pt>
                <c:pt idx="63">
                  <c:v>42459</c:v>
                </c:pt>
                <c:pt idx="64">
                  <c:v>42460</c:v>
                </c:pt>
                <c:pt idx="65">
                  <c:v>42461</c:v>
                </c:pt>
                <c:pt idx="66">
                  <c:v>42464</c:v>
                </c:pt>
                <c:pt idx="67">
                  <c:v>42465</c:v>
                </c:pt>
                <c:pt idx="68">
                  <c:v>42466</c:v>
                </c:pt>
                <c:pt idx="69">
                  <c:v>42467</c:v>
                </c:pt>
                <c:pt idx="70">
                  <c:v>42468</c:v>
                </c:pt>
                <c:pt idx="71">
                  <c:v>42471</c:v>
                </c:pt>
                <c:pt idx="72">
                  <c:v>42472</c:v>
                </c:pt>
                <c:pt idx="73">
                  <c:v>42473</c:v>
                </c:pt>
                <c:pt idx="74">
                  <c:v>42474</c:v>
                </c:pt>
                <c:pt idx="75">
                  <c:v>42475</c:v>
                </c:pt>
                <c:pt idx="76">
                  <c:v>42478</c:v>
                </c:pt>
                <c:pt idx="77">
                  <c:v>42479</c:v>
                </c:pt>
                <c:pt idx="78">
                  <c:v>42480</c:v>
                </c:pt>
                <c:pt idx="79">
                  <c:v>42481</c:v>
                </c:pt>
                <c:pt idx="80">
                  <c:v>42482</c:v>
                </c:pt>
                <c:pt idx="81">
                  <c:v>42485</c:v>
                </c:pt>
                <c:pt idx="82">
                  <c:v>42486</c:v>
                </c:pt>
                <c:pt idx="83">
                  <c:v>42487</c:v>
                </c:pt>
                <c:pt idx="84">
                  <c:v>42488</c:v>
                </c:pt>
                <c:pt idx="85">
                  <c:v>42489</c:v>
                </c:pt>
                <c:pt idx="86">
                  <c:v>42492</c:v>
                </c:pt>
                <c:pt idx="87">
                  <c:v>42493</c:v>
                </c:pt>
                <c:pt idx="88">
                  <c:v>42494</c:v>
                </c:pt>
                <c:pt idx="89">
                  <c:v>42495</c:v>
                </c:pt>
                <c:pt idx="90">
                  <c:v>42496</c:v>
                </c:pt>
                <c:pt idx="91">
                  <c:v>42499</c:v>
                </c:pt>
                <c:pt idx="92">
                  <c:v>42500</c:v>
                </c:pt>
                <c:pt idx="93">
                  <c:v>42501</c:v>
                </c:pt>
                <c:pt idx="94">
                  <c:v>42502</c:v>
                </c:pt>
                <c:pt idx="95">
                  <c:v>42503</c:v>
                </c:pt>
                <c:pt idx="96">
                  <c:v>42506</c:v>
                </c:pt>
                <c:pt idx="97">
                  <c:v>42507</c:v>
                </c:pt>
                <c:pt idx="98">
                  <c:v>42508</c:v>
                </c:pt>
                <c:pt idx="99">
                  <c:v>42509</c:v>
                </c:pt>
                <c:pt idx="100">
                  <c:v>42510</c:v>
                </c:pt>
                <c:pt idx="101">
                  <c:v>42513</c:v>
                </c:pt>
                <c:pt idx="102">
                  <c:v>42514</c:v>
                </c:pt>
                <c:pt idx="103">
                  <c:v>42515</c:v>
                </c:pt>
                <c:pt idx="104">
                  <c:v>42516</c:v>
                </c:pt>
                <c:pt idx="105">
                  <c:v>42517</c:v>
                </c:pt>
                <c:pt idx="106">
                  <c:v>42520</c:v>
                </c:pt>
                <c:pt idx="107">
                  <c:v>42521</c:v>
                </c:pt>
                <c:pt idx="108">
                  <c:v>42522</c:v>
                </c:pt>
                <c:pt idx="109">
                  <c:v>42523</c:v>
                </c:pt>
                <c:pt idx="110">
                  <c:v>42524</c:v>
                </c:pt>
                <c:pt idx="111">
                  <c:v>42527</c:v>
                </c:pt>
                <c:pt idx="112">
                  <c:v>42528</c:v>
                </c:pt>
                <c:pt idx="113">
                  <c:v>42529</c:v>
                </c:pt>
                <c:pt idx="114">
                  <c:v>42530</c:v>
                </c:pt>
                <c:pt idx="115">
                  <c:v>42531</c:v>
                </c:pt>
                <c:pt idx="116">
                  <c:v>42534</c:v>
                </c:pt>
                <c:pt idx="117">
                  <c:v>42535</c:v>
                </c:pt>
                <c:pt idx="118">
                  <c:v>42536</c:v>
                </c:pt>
                <c:pt idx="119">
                  <c:v>42537</c:v>
                </c:pt>
                <c:pt idx="120">
                  <c:v>42538</c:v>
                </c:pt>
                <c:pt idx="121">
                  <c:v>42541</c:v>
                </c:pt>
                <c:pt idx="122">
                  <c:v>42542</c:v>
                </c:pt>
                <c:pt idx="123">
                  <c:v>42543</c:v>
                </c:pt>
                <c:pt idx="124">
                  <c:v>42544</c:v>
                </c:pt>
                <c:pt idx="125">
                  <c:v>42545</c:v>
                </c:pt>
                <c:pt idx="126">
                  <c:v>42548</c:v>
                </c:pt>
                <c:pt idx="127">
                  <c:v>42549</c:v>
                </c:pt>
                <c:pt idx="128">
                  <c:v>42550</c:v>
                </c:pt>
                <c:pt idx="129">
                  <c:v>42551</c:v>
                </c:pt>
                <c:pt idx="130">
                  <c:v>42552</c:v>
                </c:pt>
                <c:pt idx="131">
                  <c:v>42555</c:v>
                </c:pt>
                <c:pt idx="132">
                  <c:v>42556</c:v>
                </c:pt>
                <c:pt idx="133">
                  <c:v>42557</c:v>
                </c:pt>
                <c:pt idx="134">
                  <c:v>42558</c:v>
                </c:pt>
                <c:pt idx="135">
                  <c:v>42559</c:v>
                </c:pt>
                <c:pt idx="136">
                  <c:v>42562</c:v>
                </c:pt>
                <c:pt idx="137">
                  <c:v>42563</c:v>
                </c:pt>
                <c:pt idx="138">
                  <c:v>42564</c:v>
                </c:pt>
                <c:pt idx="139">
                  <c:v>42565</c:v>
                </c:pt>
                <c:pt idx="140">
                  <c:v>42566</c:v>
                </c:pt>
                <c:pt idx="141">
                  <c:v>42569</c:v>
                </c:pt>
                <c:pt idx="142">
                  <c:v>42570</c:v>
                </c:pt>
                <c:pt idx="143">
                  <c:v>42571</c:v>
                </c:pt>
                <c:pt idx="144">
                  <c:v>42572</c:v>
                </c:pt>
                <c:pt idx="145">
                  <c:v>42573</c:v>
                </c:pt>
                <c:pt idx="146">
                  <c:v>42576</c:v>
                </c:pt>
                <c:pt idx="147">
                  <c:v>42577</c:v>
                </c:pt>
                <c:pt idx="148">
                  <c:v>42578</c:v>
                </c:pt>
                <c:pt idx="149">
                  <c:v>42579</c:v>
                </c:pt>
                <c:pt idx="150">
                  <c:v>42580</c:v>
                </c:pt>
                <c:pt idx="151">
                  <c:v>42583</c:v>
                </c:pt>
                <c:pt idx="152">
                  <c:v>42584</c:v>
                </c:pt>
                <c:pt idx="153">
                  <c:v>42585</c:v>
                </c:pt>
                <c:pt idx="154">
                  <c:v>42586</c:v>
                </c:pt>
                <c:pt idx="155">
                  <c:v>42587</c:v>
                </c:pt>
                <c:pt idx="156">
                  <c:v>42590</c:v>
                </c:pt>
                <c:pt idx="157">
                  <c:v>42591</c:v>
                </c:pt>
                <c:pt idx="158">
                  <c:v>42592</c:v>
                </c:pt>
                <c:pt idx="159">
                  <c:v>42593</c:v>
                </c:pt>
                <c:pt idx="160">
                  <c:v>42594</c:v>
                </c:pt>
                <c:pt idx="161">
                  <c:v>42597</c:v>
                </c:pt>
                <c:pt idx="162">
                  <c:v>42598</c:v>
                </c:pt>
                <c:pt idx="163">
                  <c:v>42599</c:v>
                </c:pt>
                <c:pt idx="164">
                  <c:v>42600</c:v>
                </c:pt>
                <c:pt idx="165">
                  <c:v>42601</c:v>
                </c:pt>
                <c:pt idx="166">
                  <c:v>42604</c:v>
                </c:pt>
                <c:pt idx="167">
                  <c:v>42605</c:v>
                </c:pt>
                <c:pt idx="168">
                  <c:v>42606</c:v>
                </c:pt>
                <c:pt idx="169">
                  <c:v>42607</c:v>
                </c:pt>
                <c:pt idx="170">
                  <c:v>42608</c:v>
                </c:pt>
                <c:pt idx="171">
                  <c:v>42611</c:v>
                </c:pt>
                <c:pt idx="172">
                  <c:v>42612</c:v>
                </c:pt>
                <c:pt idx="173">
                  <c:v>42613</c:v>
                </c:pt>
                <c:pt idx="174">
                  <c:v>42614</c:v>
                </c:pt>
                <c:pt idx="175">
                  <c:v>42615</c:v>
                </c:pt>
                <c:pt idx="176">
                  <c:v>42618</c:v>
                </c:pt>
                <c:pt idx="177">
                  <c:v>42619</c:v>
                </c:pt>
                <c:pt idx="178">
                  <c:v>42620</c:v>
                </c:pt>
                <c:pt idx="179">
                  <c:v>42621</c:v>
                </c:pt>
                <c:pt idx="180">
                  <c:v>42622</c:v>
                </c:pt>
                <c:pt idx="181">
                  <c:v>42625</c:v>
                </c:pt>
                <c:pt idx="182">
                  <c:v>42626</c:v>
                </c:pt>
                <c:pt idx="183">
                  <c:v>42627</c:v>
                </c:pt>
                <c:pt idx="184">
                  <c:v>42628</c:v>
                </c:pt>
                <c:pt idx="185">
                  <c:v>42629</c:v>
                </c:pt>
                <c:pt idx="186">
                  <c:v>42632</c:v>
                </c:pt>
                <c:pt idx="187">
                  <c:v>42633</c:v>
                </c:pt>
                <c:pt idx="188">
                  <c:v>42634</c:v>
                </c:pt>
                <c:pt idx="189">
                  <c:v>42635</c:v>
                </c:pt>
                <c:pt idx="190">
                  <c:v>42636</c:v>
                </c:pt>
                <c:pt idx="191">
                  <c:v>42639</c:v>
                </c:pt>
                <c:pt idx="192">
                  <c:v>42640</c:v>
                </c:pt>
                <c:pt idx="193">
                  <c:v>42641</c:v>
                </c:pt>
                <c:pt idx="194">
                  <c:v>42642</c:v>
                </c:pt>
                <c:pt idx="195">
                  <c:v>42643</c:v>
                </c:pt>
                <c:pt idx="196">
                  <c:v>42646</c:v>
                </c:pt>
                <c:pt idx="197">
                  <c:v>42647</c:v>
                </c:pt>
                <c:pt idx="198">
                  <c:v>42648</c:v>
                </c:pt>
                <c:pt idx="199">
                  <c:v>42649</c:v>
                </c:pt>
                <c:pt idx="200">
                  <c:v>42650</c:v>
                </c:pt>
                <c:pt idx="201">
                  <c:v>42653</c:v>
                </c:pt>
                <c:pt idx="202">
                  <c:v>42654</c:v>
                </c:pt>
                <c:pt idx="203">
                  <c:v>42655</c:v>
                </c:pt>
                <c:pt idx="204">
                  <c:v>42656</c:v>
                </c:pt>
                <c:pt idx="205">
                  <c:v>42657</c:v>
                </c:pt>
                <c:pt idx="206">
                  <c:v>42660</c:v>
                </c:pt>
                <c:pt idx="207">
                  <c:v>42661</c:v>
                </c:pt>
                <c:pt idx="208">
                  <c:v>42662</c:v>
                </c:pt>
                <c:pt idx="209">
                  <c:v>42663</c:v>
                </c:pt>
                <c:pt idx="210">
                  <c:v>42664</c:v>
                </c:pt>
                <c:pt idx="211">
                  <c:v>42667</c:v>
                </c:pt>
                <c:pt idx="212">
                  <c:v>42668</c:v>
                </c:pt>
                <c:pt idx="213">
                  <c:v>42669</c:v>
                </c:pt>
                <c:pt idx="214">
                  <c:v>42670</c:v>
                </c:pt>
                <c:pt idx="215">
                  <c:v>42671</c:v>
                </c:pt>
                <c:pt idx="216">
                  <c:v>42674</c:v>
                </c:pt>
                <c:pt idx="217">
                  <c:v>42675</c:v>
                </c:pt>
                <c:pt idx="218">
                  <c:v>42676</c:v>
                </c:pt>
                <c:pt idx="219">
                  <c:v>42677</c:v>
                </c:pt>
                <c:pt idx="220">
                  <c:v>42678</c:v>
                </c:pt>
                <c:pt idx="221">
                  <c:v>42681</c:v>
                </c:pt>
                <c:pt idx="222">
                  <c:v>42682</c:v>
                </c:pt>
                <c:pt idx="223">
                  <c:v>42683</c:v>
                </c:pt>
                <c:pt idx="224">
                  <c:v>42684</c:v>
                </c:pt>
                <c:pt idx="225">
                  <c:v>42685</c:v>
                </c:pt>
                <c:pt idx="226">
                  <c:v>42688</c:v>
                </c:pt>
                <c:pt idx="227">
                  <c:v>42689</c:v>
                </c:pt>
                <c:pt idx="228">
                  <c:v>42690</c:v>
                </c:pt>
                <c:pt idx="229">
                  <c:v>42691</c:v>
                </c:pt>
                <c:pt idx="230">
                  <c:v>42692</c:v>
                </c:pt>
                <c:pt idx="231">
                  <c:v>42695</c:v>
                </c:pt>
                <c:pt idx="232">
                  <c:v>42696</c:v>
                </c:pt>
                <c:pt idx="233">
                  <c:v>42697</c:v>
                </c:pt>
                <c:pt idx="234">
                  <c:v>42698</c:v>
                </c:pt>
                <c:pt idx="235">
                  <c:v>42699</c:v>
                </c:pt>
                <c:pt idx="236">
                  <c:v>42702</c:v>
                </c:pt>
                <c:pt idx="237">
                  <c:v>42703</c:v>
                </c:pt>
                <c:pt idx="238">
                  <c:v>42704</c:v>
                </c:pt>
                <c:pt idx="239">
                  <c:v>42705</c:v>
                </c:pt>
                <c:pt idx="240">
                  <c:v>42706</c:v>
                </c:pt>
                <c:pt idx="241">
                  <c:v>42709</c:v>
                </c:pt>
                <c:pt idx="242">
                  <c:v>42710</c:v>
                </c:pt>
                <c:pt idx="243">
                  <c:v>42711</c:v>
                </c:pt>
                <c:pt idx="244">
                  <c:v>42712</c:v>
                </c:pt>
                <c:pt idx="245">
                  <c:v>42713</c:v>
                </c:pt>
                <c:pt idx="246">
                  <c:v>42716</c:v>
                </c:pt>
                <c:pt idx="247">
                  <c:v>42717</c:v>
                </c:pt>
                <c:pt idx="248">
                  <c:v>42718</c:v>
                </c:pt>
                <c:pt idx="249">
                  <c:v>42719</c:v>
                </c:pt>
                <c:pt idx="250">
                  <c:v>42720</c:v>
                </c:pt>
                <c:pt idx="251">
                  <c:v>42723</c:v>
                </c:pt>
                <c:pt idx="252">
                  <c:v>42724</c:v>
                </c:pt>
                <c:pt idx="253">
                  <c:v>42725</c:v>
                </c:pt>
                <c:pt idx="254">
                  <c:v>42726</c:v>
                </c:pt>
                <c:pt idx="255">
                  <c:v>42727</c:v>
                </c:pt>
                <c:pt idx="256">
                  <c:v>42730</c:v>
                </c:pt>
                <c:pt idx="257">
                  <c:v>42731</c:v>
                </c:pt>
                <c:pt idx="258">
                  <c:v>42732</c:v>
                </c:pt>
                <c:pt idx="259">
                  <c:v>42733</c:v>
                </c:pt>
                <c:pt idx="260">
                  <c:v>42734</c:v>
                </c:pt>
                <c:pt idx="261">
                  <c:v>42737</c:v>
                </c:pt>
                <c:pt idx="262">
                  <c:v>42738</c:v>
                </c:pt>
                <c:pt idx="263">
                  <c:v>42739</c:v>
                </c:pt>
                <c:pt idx="264">
                  <c:v>42740</c:v>
                </c:pt>
                <c:pt idx="265">
                  <c:v>42741</c:v>
                </c:pt>
                <c:pt idx="266">
                  <c:v>42744</c:v>
                </c:pt>
                <c:pt idx="267">
                  <c:v>42745</c:v>
                </c:pt>
                <c:pt idx="268">
                  <c:v>42746</c:v>
                </c:pt>
                <c:pt idx="269">
                  <c:v>42747</c:v>
                </c:pt>
                <c:pt idx="270">
                  <c:v>42748</c:v>
                </c:pt>
                <c:pt idx="271">
                  <c:v>42751</c:v>
                </c:pt>
                <c:pt idx="272">
                  <c:v>42752</c:v>
                </c:pt>
                <c:pt idx="273">
                  <c:v>42753</c:v>
                </c:pt>
                <c:pt idx="274">
                  <c:v>42754</c:v>
                </c:pt>
                <c:pt idx="275">
                  <c:v>42755</c:v>
                </c:pt>
                <c:pt idx="276">
                  <c:v>42758</c:v>
                </c:pt>
                <c:pt idx="277">
                  <c:v>42759</c:v>
                </c:pt>
                <c:pt idx="278">
                  <c:v>42760</c:v>
                </c:pt>
                <c:pt idx="279">
                  <c:v>42761</c:v>
                </c:pt>
                <c:pt idx="280">
                  <c:v>42762</c:v>
                </c:pt>
                <c:pt idx="281">
                  <c:v>42765</c:v>
                </c:pt>
                <c:pt idx="282">
                  <c:v>42766</c:v>
                </c:pt>
                <c:pt idx="283">
                  <c:v>42767</c:v>
                </c:pt>
                <c:pt idx="284">
                  <c:v>42768</c:v>
                </c:pt>
                <c:pt idx="285">
                  <c:v>42769</c:v>
                </c:pt>
                <c:pt idx="286">
                  <c:v>42772</c:v>
                </c:pt>
                <c:pt idx="287">
                  <c:v>42773</c:v>
                </c:pt>
                <c:pt idx="288">
                  <c:v>42774</c:v>
                </c:pt>
                <c:pt idx="289">
                  <c:v>42775</c:v>
                </c:pt>
                <c:pt idx="290">
                  <c:v>42776</c:v>
                </c:pt>
                <c:pt idx="291">
                  <c:v>42779</c:v>
                </c:pt>
                <c:pt idx="292">
                  <c:v>42780</c:v>
                </c:pt>
                <c:pt idx="293">
                  <c:v>42781</c:v>
                </c:pt>
                <c:pt idx="294">
                  <c:v>42782</c:v>
                </c:pt>
                <c:pt idx="295">
                  <c:v>42783</c:v>
                </c:pt>
                <c:pt idx="296">
                  <c:v>42786</c:v>
                </c:pt>
                <c:pt idx="297">
                  <c:v>42787</c:v>
                </c:pt>
                <c:pt idx="298">
                  <c:v>42788</c:v>
                </c:pt>
                <c:pt idx="299">
                  <c:v>42789</c:v>
                </c:pt>
                <c:pt idx="300">
                  <c:v>42790</c:v>
                </c:pt>
                <c:pt idx="301">
                  <c:v>42793</c:v>
                </c:pt>
                <c:pt idx="302">
                  <c:v>42794</c:v>
                </c:pt>
                <c:pt idx="303">
                  <c:v>42795</c:v>
                </c:pt>
                <c:pt idx="304">
                  <c:v>42796</c:v>
                </c:pt>
                <c:pt idx="305">
                  <c:v>42797</c:v>
                </c:pt>
                <c:pt idx="306">
                  <c:v>42800</c:v>
                </c:pt>
                <c:pt idx="307">
                  <c:v>42801</c:v>
                </c:pt>
                <c:pt idx="308">
                  <c:v>42802</c:v>
                </c:pt>
                <c:pt idx="309">
                  <c:v>42803</c:v>
                </c:pt>
                <c:pt idx="310">
                  <c:v>42804</c:v>
                </c:pt>
                <c:pt idx="311">
                  <c:v>42807</c:v>
                </c:pt>
                <c:pt idx="312">
                  <c:v>42808</c:v>
                </c:pt>
                <c:pt idx="313">
                  <c:v>42809</c:v>
                </c:pt>
                <c:pt idx="314">
                  <c:v>42810</c:v>
                </c:pt>
                <c:pt idx="315">
                  <c:v>42811</c:v>
                </c:pt>
                <c:pt idx="316">
                  <c:v>42814</c:v>
                </c:pt>
                <c:pt idx="317">
                  <c:v>42815</c:v>
                </c:pt>
                <c:pt idx="318">
                  <c:v>42816</c:v>
                </c:pt>
                <c:pt idx="319">
                  <c:v>42817</c:v>
                </c:pt>
                <c:pt idx="320">
                  <c:v>42818</c:v>
                </c:pt>
                <c:pt idx="321">
                  <c:v>42821</c:v>
                </c:pt>
                <c:pt idx="322">
                  <c:v>42822</c:v>
                </c:pt>
                <c:pt idx="323">
                  <c:v>42823</c:v>
                </c:pt>
                <c:pt idx="324">
                  <c:v>42824</c:v>
                </c:pt>
                <c:pt idx="325">
                  <c:v>42825</c:v>
                </c:pt>
                <c:pt idx="326">
                  <c:v>42828</c:v>
                </c:pt>
                <c:pt idx="327">
                  <c:v>42829</c:v>
                </c:pt>
                <c:pt idx="328">
                  <c:v>42830</c:v>
                </c:pt>
                <c:pt idx="329">
                  <c:v>42831</c:v>
                </c:pt>
                <c:pt idx="330">
                  <c:v>42832</c:v>
                </c:pt>
                <c:pt idx="331">
                  <c:v>42835</c:v>
                </c:pt>
                <c:pt idx="332">
                  <c:v>42836</c:v>
                </c:pt>
                <c:pt idx="333">
                  <c:v>42837</c:v>
                </c:pt>
                <c:pt idx="334">
                  <c:v>42838</c:v>
                </c:pt>
                <c:pt idx="335">
                  <c:v>42839</c:v>
                </c:pt>
                <c:pt idx="336">
                  <c:v>42842</c:v>
                </c:pt>
                <c:pt idx="337">
                  <c:v>42843</c:v>
                </c:pt>
                <c:pt idx="338">
                  <c:v>42844</c:v>
                </c:pt>
                <c:pt idx="339">
                  <c:v>42845</c:v>
                </c:pt>
                <c:pt idx="340">
                  <c:v>42846</c:v>
                </c:pt>
                <c:pt idx="341">
                  <c:v>42849</c:v>
                </c:pt>
                <c:pt idx="342">
                  <c:v>42850</c:v>
                </c:pt>
                <c:pt idx="343">
                  <c:v>42851</c:v>
                </c:pt>
                <c:pt idx="344">
                  <c:v>42852</c:v>
                </c:pt>
                <c:pt idx="345">
                  <c:v>42853</c:v>
                </c:pt>
                <c:pt idx="346">
                  <c:v>42856</c:v>
                </c:pt>
                <c:pt idx="347">
                  <c:v>42857</c:v>
                </c:pt>
                <c:pt idx="348">
                  <c:v>42858</c:v>
                </c:pt>
                <c:pt idx="349">
                  <c:v>42859</c:v>
                </c:pt>
                <c:pt idx="350">
                  <c:v>42860</c:v>
                </c:pt>
                <c:pt idx="351">
                  <c:v>42863</c:v>
                </c:pt>
                <c:pt idx="352">
                  <c:v>42864</c:v>
                </c:pt>
                <c:pt idx="353">
                  <c:v>42865</c:v>
                </c:pt>
                <c:pt idx="354">
                  <c:v>42866</c:v>
                </c:pt>
                <c:pt idx="355">
                  <c:v>42867</c:v>
                </c:pt>
                <c:pt idx="356">
                  <c:v>42870</c:v>
                </c:pt>
                <c:pt idx="357">
                  <c:v>42871</c:v>
                </c:pt>
                <c:pt idx="358">
                  <c:v>42872</c:v>
                </c:pt>
                <c:pt idx="359">
                  <c:v>42873</c:v>
                </c:pt>
                <c:pt idx="360">
                  <c:v>42874</c:v>
                </c:pt>
                <c:pt idx="361">
                  <c:v>42877</c:v>
                </c:pt>
                <c:pt idx="362">
                  <c:v>42878</c:v>
                </c:pt>
                <c:pt idx="363">
                  <c:v>42879</c:v>
                </c:pt>
                <c:pt idx="364">
                  <c:v>42880</c:v>
                </c:pt>
                <c:pt idx="365">
                  <c:v>42881</c:v>
                </c:pt>
                <c:pt idx="366">
                  <c:v>42884</c:v>
                </c:pt>
                <c:pt idx="367">
                  <c:v>42885</c:v>
                </c:pt>
                <c:pt idx="368">
                  <c:v>42886</c:v>
                </c:pt>
                <c:pt idx="369">
                  <c:v>42887</c:v>
                </c:pt>
                <c:pt idx="370">
                  <c:v>42888</c:v>
                </c:pt>
                <c:pt idx="371">
                  <c:v>42891</c:v>
                </c:pt>
                <c:pt idx="372">
                  <c:v>42892</c:v>
                </c:pt>
                <c:pt idx="373">
                  <c:v>42893</c:v>
                </c:pt>
                <c:pt idx="374">
                  <c:v>42894</c:v>
                </c:pt>
                <c:pt idx="375">
                  <c:v>42895</c:v>
                </c:pt>
                <c:pt idx="376">
                  <c:v>42898</c:v>
                </c:pt>
                <c:pt idx="377">
                  <c:v>42899</c:v>
                </c:pt>
                <c:pt idx="378">
                  <c:v>42900</c:v>
                </c:pt>
                <c:pt idx="379">
                  <c:v>42901</c:v>
                </c:pt>
                <c:pt idx="380">
                  <c:v>42902</c:v>
                </c:pt>
                <c:pt idx="381">
                  <c:v>42905</c:v>
                </c:pt>
                <c:pt idx="382">
                  <c:v>42906</c:v>
                </c:pt>
                <c:pt idx="383">
                  <c:v>42907</c:v>
                </c:pt>
                <c:pt idx="384">
                  <c:v>42908</c:v>
                </c:pt>
                <c:pt idx="385">
                  <c:v>42909</c:v>
                </c:pt>
                <c:pt idx="386">
                  <c:v>42912</c:v>
                </c:pt>
                <c:pt idx="387">
                  <c:v>42913</c:v>
                </c:pt>
                <c:pt idx="388">
                  <c:v>42914</c:v>
                </c:pt>
                <c:pt idx="389">
                  <c:v>42915</c:v>
                </c:pt>
                <c:pt idx="390">
                  <c:v>42916</c:v>
                </c:pt>
                <c:pt idx="391">
                  <c:v>42919</c:v>
                </c:pt>
                <c:pt idx="392">
                  <c:v>42920</c:v>
                </c:pt>
                <c:pt idx="393">
                  <c:v>42921</c:v>
                </c:pt>
                <c:pt idx="394">
                  <c:v>42922</c:v>
                </c:pt>
                <c:pt idx="395">
                  <c:v>42923</c:v>
                </c:pt>
                <c:pt idx="396">
                  <c:v>42926</c:v>
                </c:pt>
                <c:pt idx="397">
                  <c:v>42927</c:v>
                </c:pt>
                <c:pt idx="398">
                  <c:v>42928</c:v>
                </c:pt>
                <c:pt idx="399">
                  <c:v>42929</c:v>
                </c:pt>
                <c:pt idx="400">
                  <c:v>42930</c:v>
                </c:pt>
                <c:pt idx="401">
                  <c:v>42933</c:v>
                </c:pt>
                <c:pt idx="402">
                  <c:v>42934</c:v>
                </c:pt>
                <c:pt idx="403">
                  <c:v>42935</c:v>
                </c:pt>
                <c:pt idx="404">
                  <c:v>42936</c:v>
                </c:pt>
                <c:pt idx="405">
                  <c:v>42937</c:v>
                </c:pt>
                <c:pt idx="406">
                  <c:v>42940</c:v>
                </c:pt>
                <c:pt idx="407">
                  <c:v>42941</c:v>
                </c:pt>
                <c:pt idx="408">
                  <c:v>42942</c:v>
                </c:pt>
                <c:pt idx="409">
                  <c:v>42943</c:v>
                </c:pt>
                <c:pt idx="410">
                  <c:v>42944</c:v>
                </c:pt>
                <c:pt idx="411">
                  <c:v>42947</c:v>
                </c:pt>
                <c:pt idx="412">
                  <c:v>42948</c:v>
                </c:pt>
                <c:pt idx="413">
                  <c:v>42949</c:v>
                </c:pt>
                <c:pt idx="414">
                  <c:v>42950</c:v>
                </c:pt>
                <c:pt idx="415">
                  <c:v>42951</c:v>
                </c:pt>
                <c:pt idx="416">
                  <c:v>42954</c:v>
                </c:pt>
                <c:pt idx="417">
                  <c:v>42955</c:v>
                </c:pt>
                <c:pt idx="418">
                  <c:v>42956</c:v>
                </c:pt>
                <c:pt idx="419">
                  <c:v>42957</c:v>
                </c:pt>
                <c:pt idx="420">
                  <c:v>42958</c:v>
                </c:pt>
                <c:pt idx="421">
                  <c:v>42961</c:v>
                </c:pt>
                <c:pt idx="422">
                  <c:v>42962</c:v>
                </c:pt>
                <c:pt idx="423">
                  <c:v>42963</c:v>
                </c:pt>
                <c:pt idx="424">
                  <c:v>42964</c:v>
                </c:pt>
                <c:pt idx="425">
                  <c:v>42965</c:v>
                </c:pt>
                <c:pt idx="426">
                  <c:v>42968</c:v>
                </c:pt>
                <c:pt idx="427">
                  <c:v>42969</c:v>
                </c:pt>
                <c:pt idx="428">
                  <c:v>42970</c:v>
                </c:pt>
                <c:pt idx="429">
                  <c:v>42971</c:v>
                </c:pt>
                <c:pt idx="430">
                  <c:v>42972</c:v>
                </c:pt>
                <c:pt idx="431">
                  <c:v>42975</c:v>
                </c:pt>
                <c:pt idx="432">
                  <c:v>42976</c:v>
                </c:pt>
                <c:pt idx="433">
                  <c:v>42977</c:v>
                </c:pt>
                <c:pt idx="434">
                  <c:v>42978</c:v>
                </c:pt>
                <c:pt idx="435">
                  <c:v>42979</c:v>
                </c:pt>
                <c:pt idx="436">
                  <c:v>42982</c:v>
                </c:pt>
                <c:pt idx="437">
                  <c:v>42983</c:v>
                </c:pt>
                <c:pt idx="438">
                  <c:v>42984</c:v>
                </c:pt>
                <c:pt idx="439">
                  <c:v>42985</c:v>
                </c:pt>
                <c:pt idx="440">
                  <c:v>42986</c:v>
                </c:pt>
                <c:pt idx="441">
                  <c:v>42989</c:v>
                </c:pt>
                <c:pt idx="442">
                  <c:v>42990</c:v>
                </c:pt>
                <c:pt idx="443">
                  <c:v>42991</c:v>
                </c:pt>
                <c:pt idx="444">
                  <c:v>42992</c:v>
                </c:pt>
                <c:pt idx="445">
                  <c:v>42993</c:v>
                </c:pt>
                <c:pt idx="446">
                  <c:v>42996</c:v>
                </c:pt>
                <c:pt idx="447">
                  <c:v>42997</c:v>
                </c:pt>
                <c:pt idx="448">
                  <c:v>42998</c:v>
                </c:pt>
                <c:pt idx="449">
                  <c:v>42999</c:v>
                </c:pt>
                <c:pt idx="450">
                  <c:v>43000</c:v>
                </c:pt>
                <c:pt idx="451">
                  <c:v>43003</c:v>
                </c:pt>
                <c:pt idx="452">
                  <c:v>43004</c:v>
                </c:pt>
                <c:pt idx="453">
                  <c:v>43005</c:v>
                </c:pt>
                <c:pt idx="454">
                  <c:v>43006</c:v>
                </c:pt>
                <c:pt idx="455">
                  <c:v>43007</c:v>
                </c:pt>
                <c:pt idx="456">
                  <c:v>43010</c:v>
                </c:pt>
                <c:pt idx="457">
                  <c:v>43011</c:v>
                </c:pt>
                <c:pt idx="458">
                  <c:v>43012</c:v>
                </c:pt>
                <c:pt idx="459">
                  <c:v>43013</c:v>
                </c:pt>
                <c:pt idx="460">
                  <c:v>43014</c:v>
                </c:pt>
                <c:pt idx="461">
                  <c:v>43017</c:v>
                </c:pt>
                <c:pt idx="462">
                  <c:v>43018</c:v>
                </c:pt>
                <c:pt idx="463">
                  <c:v>43019</c:v>
                </c:pt>
                <c:pt idx="464">
                  <c:v>43020</c:v>
                </c:pt>
                <c:pt idx="465">
                  <c:v>43021</c:v>
                </c:pt>
                <c:pt idx="466">
                  <c:v>43024</c:v>
                </c:pt>
                <c:pt idx="467">
                  <c:v>43025</c:v>
                </c:pt>
                <c:pt idx="468">
                  <c:v>43026</c:v>
                </c:pt>
                <c:pt idx="469">
                  <c:v>43027</c:v>
                </c:pt>
                <c:pt idx="470">
                  <c:v>43028</c:v>
                </c:pt>
                <c:pt idx="471">
                  <c:v>43031</c:v>
                </c:pt>
                <c:pt idx="472">
                  <c:v>43032</c:v>
                </c:pt>
                <c:pt idx="473">
                  <c:v>43033</c:v>
                </c:pt>
                <c:pt idx="474">
                  <c:v>43034</c:v>
                </c:pt>
                <c:pt idx="475">
                  <c:v>43035</c:v>
                </c:pt>
                <c:pt idx="476">
                  <c:v>43038</c:v>
                </c:pt>
                <c:pt idx="477">
                  <c:v>43039</c:v>
                </c:pt>
                <c:pt idx="478">
                  <c:v>43040</c:v>
                </c:pt>
                <c:pt idx="479">
                  <c:v>43041</c:v>
                </c:pt>
                <c:pt idx="480">
                  <c:v>43042</c:v>
                </c:pt>
                <c:pt idx="481">
                  <c:v>43045</c:v>
                </c:pt>
                <c:pt idx="482">
                  <c:v>43046</c:v>
                </c:pt>
                <c:pt idx="483">
                  <c:v>43047</c:v>
                </c:pt>
                <c:pt idx="484">
                  <c:v>43048</c:v>
                </c:pt>
                <c:pt idx="485">
                  <c:v>43049</c:v>
                </c:pt>
                <c:pt idx="486">
                  <c:v>43052</c:v>
                </c:pt>
                <c:pt idx="487">
                  <c:v>43053</c:v>
                </c:pt>
                <c:pt idx="488">
                  <c:v>43054</c:v>
                </c:pt>
                <c:pt idx="489">
                  <c:v>43055</c:v>
                </c:pt>
                <c:pt idx="490">
                  <c:v>43056</c:v>
                </c:pt>
                <c:pt idx="491">
                  <c:v>43059</c:v>
                </c:pt>
                <c:pt idx="492">
                  <c:v>43060</c:v>
                </c:pt>
                <c:pt idx="493">
                  <c:v>43061</c:v>
                </c:pt>
                <c:pt idx="494">
                  <c:v>43062</c:v>
                </c:pt>
                <c:pt idx="495">
                  <c:v>43063</c:v>
                </c:pt>
                <c:pt idx="496">
                  <c:v>43066</c:v>
                </c:pt>
                <c:pt idx="497">
                  <c:v>43067</c:v>
                </c:pt>
                <c:pt idx="498">
                  <c:v>43068</c:v>
                </c:pt>
                <c:pt idx="499">
                  <c:v>43069</c:v>
                </c:pt>
                <c:pt idx="500">
                  <c:v>43070</c:v>
                </c:pt>
                <c:pt idx="501">
                  <c:v>43073</c:v>
                </c:pt>
                <c:pt idx="502">
                  <c:v>43074</c:v>
                </c:pt>
                <c:pt idx="503">
                  <c:v>43075</c:v>
                </c:pt>
                <c:pt idx="504">
                  <c:v>43076</c:v>
                </c:pt>
                <c:pt idx="505">
                  <c:v>43077</c:v>
                </c:pt>
                <c:pt idx="506">
                  <c:v>43080</c:v>
                </c:pt>
                <c:pt idx="507">
                  <c:v>43081</c:v>
                </c:pt>
                <c:pt idx="508">
                  <c:v>43082</c:v>
                </c:pt>
                <c:pt idx="509">
                  <c:v>43083</c:v>
                </c:pt>
                <c:pt idx="510">
                  <c:v>43084</c:v>
                </c:pt>
                <c:pt idx="511">
                  <c:v>43087</c:v>
                </c:pt>
                <c:pt idx="512">
                  <c:v>43088</c:v>
                </c:pt>
                <c:pt idx="513">
                  <c:v>43089</c:v>
                </c:pt>
                <c:pt idx="514">
                  <c:v>43090</c:v>
                </c:pt>
                <c:pt idx="515">
                  <c:v>43091</c:v>
                </c:pt>
                <c:pt idx="516">
                  <c:v>43094</c:v>
                </c:pt>
                <c:pt idx="517">
                  <c:v>43095</c:v>
                </c:pt>
                <c:pt idx="518">
                  <c:v>43096</c:v>
                </c:pt>
                <c:pt idx="519">
                  <c:v>43097</c:v>
                </c:pt>
                <c:pt idx="520">
                  <c:v>43098</c:v>
                </c:pt>
                <c:pt idx="521">
                  <c:v>43101</c:v>
                </c:pt>
                <c:pt idx="522">
                  <c:v>43102</c:v>
                </c:pt>
                <c:pt idx="523">
                  <c:v>43103</c:v>
                </c:pt>
                <c:pt idx="524">
                  <c:v>43104</c:v>
                </c:pt>
                <c:pt idx="525">
                  <c:v>43105</c:v>
                </c:pt>
                <c:pt idx="526">
                  <c:v>43108</c:v>
                </c:pt>
                <c:pt idx="527">
                  <c:v>43109</c:v>
                </c:pt>
                <c:pt idx="528">
                  <c:v>43110</c:v>
                </c:pt>
                <c:pt idx="529">
                  <c:v>43111</c:v>
                </c:pt>
                <c:pt idx="530">
                  <c:v>43112</c:v>
                </c:pt>
                <c:pt idx="531">
                  <c:v>43115</c:v>
                </c:pt>
                <c:pt idx="532">
                  <c:v>43116</c:v>
                </c:pt>
              </c:numCache>
            </c:numRef>
          </c:cat>
          <c:val>
            <c:numRef>
              <c:f>'TIME SERIES'!$G$4193:$G$4725</c:f>
              <c:numCache>
                <c:formatCode>#,##0</c:formatCode>
                <c:ptCount val="533"/>
                <c:pt idx="0">
                  <c:v>100</c:v>
                </c:pt>
                <c:pt idx="1">
                  <c:v>97.794220009080959</c:v>
                </c:pt>
                <c:pt idx="2">
                  <c:v>98.19645847192632</c:v>
                </c:pt>
                <c:pt idx="3">
                  <c:v>97.457486505006699</c:v>
                </c:pt>
                <c:pt idx="4">
                  <c:v>95.884426147372167</c:v>
                </c:pt>
                <c:pt idx="5">
                  <c:v>95.517258095647378</c:v>
                </c:pt>
                <c:pt idx="6">
                  <c:v>95.125078659593242</c:v>
                </c:pt>
                <c:pt idx="7">
                  <c:v>95.975774537501536</c:v>
                </c:pt>
                <c:pt idx="8">
                  <c:v>95.95445792021404</c:v>
                </c:pt>
                <c:pt idx="9">
                  <c:v>94.344722609729544</c:v>
                </c:pt>
                <c:pt idx="10">
                  <c:v>92.470081502280493</c:v>
                </c:pt>
                <c:pt idx="11">
                  <c:v>91.499994393434193</c:v>
                </c:pt>
                <c:pt idx="12">
                  <c:v>92.747006453868309</c:v>
                </c:pt>
                <c:pt idx="13">
                  <c:v>89.858855768253775</c:v>
                </c:pt>
                <c:pt idx="14">
                  <c:v>91.07363991032355</c:v>
                </c:pt>
                <c:pt idx="15">
                  <c:v>92.902118981371302</c:v>
                </c:pt>
                <c:pt idx="16">
                  <c:v>92.033800209198233</c:v>
                </c:pt>
                <c:pt idx="17">
                  <c:v>92.458333142605113</c:v>
                </c:pt>
                <c:pt idx="18">
                  <c:v>93.250217507002603</c:v>
                </c:pt>
                <c:pt idx="19">
                  <c:v>92.324554180526633</c:v>
                </c:pt>
                <c:pt idx="20">
                  <c:v>94.471062615067638</c:v>
                </c:pt>
                <c:pt idx="21">
                  <c:v>94.444051442164636</c:v>
                </c:pt>
                <c:pt idx="22">
                  <c:v>93.037631122984166</c:v>
                </c:pt>
                <c:pt idx="23">
                  <c:v>91.363421497502955</c:v>
                </c:pt>
                <c:pt idx="24">
                  <c:v>92.004333199287032</c:v>
                </c:pt>
                <c:pt idx="25">
                  <c:v>90.956420232229803</c:v>
                </c:pt>
                <c:pt idx="26">
                  <c:v>87.699595823960792</c:v>
                </c:pt>
                <c:pt idx="27">
                  <c:v>86.982879253737011</c:v>
                </c:pt>
                <c:pt idx="28">
                  <c:v>88.36855248159732</c:v>
                </c:pt>
                <c:pt idx="29">
                  <c:v>85.929100377984682</c:v>
                </c:pt>
                <c:pt idx="30">
                  <c:v>87.550565676927945</c:v>
                </c:pt>
                <c:pt idx="31">
                  <c:v>89.24657280405998</c:v>
                </c:pt>
                <c:pt idx="32">
                  <c:v>89.458439164795351</c:v>
                </c:pt>
                <c:pt idx="33">
                  <c:v>91.775742244133568</c:v>
                </c:pt>
                <c:pt idx="34">
                  <c:v>91.728483171729835</c:v>
                </c:pt>
                <c:pt idx="35">
                  <c:v>91.348927930026662</c:v>
                </c:pt>
                <c:pt idx="36">
                  <c:v>91.647957578173305</c:v>
                </c:pt>
                <c:pt idx="37">
                  <c:v>90.626067037105457</c:v>
                </c:pt>
                <c:pt idx="38">
                  <c:v>89.653287987117352</c:v>
                </c:pt>
                <c:pt idx="39">
                  <c:v>92.189976411041386</c:v>
                </c:pt>
                <c:pt idx="40">
                  <c:v>92.838288146021227</c:v>
                </c:pt>
                <c:pt idx="41">
                  <c:v>92.847322880814573</c:v>
                </c:pt>
                <c:pt idx="42">
                  <c:v>94.021386230499076</c:v>
                </c:pt>
                <c:pt idx="43">
                  <c:v>93.728488738814264</c:v>
                </c:pt>
                <c:pt idx="44">
                  <c:v>93.64254244050332</c:v>
                </c:pt>
                <c:pt idx="45">
                  <c:v>94.040727984961435</c:v>
                </c:pt>
                <c:pt idx="46">
                  <c:v>93.637042830342821</c:v>
                </c:pt>
                <c:pt idx="47">
                  <c:v>92.798835494541038</c:v>
                </c:pt>
                <c:pt idx="48">
                  <c:v>92.638903145356366</c:v>
                </c:pt>
                <c:pt idx="49">
                  <c:v>91.28260534962304</c:v>
                </c:pt>
                <c:pt idx="50">
                  <c:v>92.899846215876806</c:v>
                </c:pt>
                <c:pt idx="51">
                  <c:v>93.504808982548155</c:v>
                </c:pt>
                <c:pt idx="52">
                  <c:v>92.975219063545765</c:v>
                </c:pt>
                <c:pt idx="53">
                  <c:v>93.457298068598334</c:v>
                </c:pt>
                <c:pt idx="54">
                  <c:v>93.746636988865959</c:v>
                </c:pt>
                <c:pt idx="55">
                  <c:v>94.223340645876831</c:v>
                </c:pt>
                <c:pt idx="56">
                  <c:v>94.08817424694449</c:v>
                </c:pt>
                <c:pt idx="57">
                  <c:v>93.946513223685955</c:v>
                </c:pt>
                <c:pt idx="58">
                  <c:v>93.723809643674528</c:v>
                </c:pt>
                <c:pt idx="59">
                  <c:v>92.054845467464261</c:v>
                </c:pt>
                <c:pt idx="60">
                  <c:v>92.054845467464261</c:v>
                </c:pt>
                <c:pt idx="61">
                  <c:v>92.054845467464261</c:v>
                </c:pt>
                <c:pt idx="62">
                  <c:v>92.670563200263814</c:v>
                </c:pt>
                <c:pt idx="63">
                  <c:v>93.494350737786903</c:v>
                </c:pt>
                <c:pt idx="64">
                  <c:v>93.105923721305132</c:v>
                </c:pt>
                <c:pt idx="65">
                  <c:v>92.661854142243442</c:v>
                </c:pt>
                <c:pt idx="66">
                  <c:v>92.688565137184042</c:v>
                </c:pt>
                <c:pt idx="67">
                  <c:v>91.982015859769717</c:v>
                </c:pt>
                <c:pt idx="68">
                  <c:v>92.899538542785749</c:v>
                </c:pt>
                <c:pt idx="69">
                  <c:v>91.741764914418425</c:v>
                </c:pt>
                <c:pt idx="70">
                  <c:v>92.423590725696386</c:v>
                </c:pt>
                <c:pt idx="71">
                  <c:v>92.338129197301569</c:v>
                </c:pt>
                <c:pt idx="72">
                  <c:v>92.676072929155708</c:v>
                </c:pt>
                <c:pt idx="73">
                  <c:v>93.946086824718634</c:v>
                </c:pt>
                <c:pt idx="74">
                  <c:v>93.626825518482164</c:v>
                </c:pt>
                <c:pt idx="75">
                  <c:v>92.986095572401638</c:v>
                </c:pt>
                <c:pt idx="76">
                  <c:v>93.115869159998653</c:v>
                </c:pt>
                <c:pt idx="77">
                  <c:v>93.457940941097377</c:v>
                </c:pt>
                <c:pt idx="78">
                  <c:v>93.241066668963896</c:v>
                </c:pt>
                <c:pt idx="79">
                  <c:v>93.049566176079168</c:v>
                </c:pt>
                <c:pt idx="80">
                  <c:v>92.455918916493545</c:v>
                </c:pt>
                <c:pt idx="81">
                  <c:v>92.581550519123581</c:v>
                </c:pt>
                <c:pt idx="82">
                  <c:v>93.316856227349206</c:v>
                </c:pt>
                <c:pt idx="83">
                  <c:v>93.69327904147292</c:v>
                </c:pt>
                <c:pt idx="84">
                  <c:v>93.062785212063076</c:v>
                </c:pt>
                <c:pt idx="85">
                  <c:v>91.936062843553671</c:v>
                </c:pt>
                <c:pt idx="86">
                  <c:v>91.936062843553671</c:v>
                </c:pt>
                <c:pt idx="87">
                  <c:v>91.464980231315849</c:v>
                </c:pt>
                <c:pt idx="88">
                  <c:v>90.725667179583596</c:v>
                </c:pt>
                <c:pt idx="89">
                  <c:v>90.664270015280749</c:v>
                </c:pt>
                <c:pt idx="90">
                  <c:v>90.614910965114774</c:v>
                </c:pt>
                <c:pt idx="91">
                  <c:v>90.862802764211352</c:v>
                </c:pt>
                <c:pt idx="92">
                  <c:v>91.211298611592809</c:v>
                </c:pt>
                <c:pt idx="93">
                  <c:v>90.833752932142289</c:v>
                </c:pt>
                <c:pt idx="94">
                  <c:v>90.261007188134712</c:v>
                </c:pt>
                <c:pt idx="95">
                  <c:v>90.680836529095032</c:v>
                </c:pt>
                <c:pt idx="96">
                  <c:v>90.803775396831938</c:v>
                </c:pt>
                <c:pt idx="97">
                  <c:v>91.534626929480083</c:v>
                </c:pt>
                <c:pt idx="98">
                  <c:v>92.163341656241954</c:v>
                </c:pt>
                <c:pt idx="99">
                  <c:v>91.473129755075789</c:v>
                </c:pt>
                <c:pt idx="100">
                  <c:v>93.0900661410259</c:v>
                </c:pt>
                <c:pt idx="101">
                  <c:v>93.258376671245699</c:v>
                </c:pt>
                <c:pt idx="102">
                  <c:v>95.125190914423058</c:v>
                </c:pt>
                <c:pt idx="103">
                  <c:v>95.465131694331802</c:v>
                </c:pt>
                <c:pt idx="104">
                  <c:v>95.225706927076786</c:v>
                </c:pt>
                <c:pt idx="105">
                  <c:v>95.537199530690302</c:v>
                </c:pt>
                <c:pt idx="106">
                  <c:v>95.537199530690302</c:v>
                </c:pt>
                <c:pt idx="107">
                  <c:v>94.971581715948304</c:v>
                </c:pt>
                <c:pt idx="108">
                  <c:v>93.721234134107547</c:v>
                </c:pt>
                <c:pt idx="109">
                  <c:v>93.757764365979128</c:v>
                </c:pt>
                <c:pt idx="110">
                  <c:v>93.415621151467676</c:v>
                </c:pt>
                <c:pt idx="111">
                  <c:v>93.529005207947364</c:v>
                </c:pt>
                <c:pt idx="112">
                  <c:v>93.364170621317811</c:v>
                </c:pt>
                <c:pt idx="113">
                  <c:v>93.223751014598761</c:v>
                </c:pt>
                <c:pt idx="114">
                  <c:v>92.871450906746091</c:v>
                </c:pt>
                <c:pt idx="115">
                  <c:v>90.92943927680858</c:v>
                </c:pt>
                <c:pt idx="116">
                  <c:v>89.328942096394925</c:v>
                </c:pt>
                <c:pt idx="117">
                  <c:v>87.131029387706462</c:v>
                </c:pt>
                <c:pt idx="118">
                  <c:v>87.652304777201493</c:v>
                </c:pt>
                <c:pt idx="119">
                  <c:v>86.504687776382738</c:v>
                </c:pt>
                <c:pt idx="120">
                  <c:v>88.649446343286996</c:v>
                </c:pt>
                <c:pt idx="121">
                  <c:v>92.646976546477802</c:v>
                </c:pt>
                <c:pt idx="122">
                  <c:v>93.093263599053657</c:v>
                </c:pt>
                <c:pt idx="123">
                  <c:v>93.89127151100945</c:v>
                </c:pt>
                <c:pt idx="124">
                  <c:v>95.13243456105549</c:v>
                </c:pt>
                <c:pt idx="125">
                  <c:v>83.725466371259287</c:v>
                </c:pt>
                <c:pt idx="126">
                  <c:v>76.848457311006001</c:v>
                </c:pt>
                <c:pt idx="127">
                  <c:v>79.945111059192556</c:v>
                </c:pt>
                <c:pt idx="128">
                  <c:v>82.917431056147564</c:v>
                </c:pt>
                <c:pt idx="129">
                  <c:v>83.463535952377725</c:v>
                </c:pt>
                <c:pt idx="130">
                  <c:v>84.189693479310236</c:v>
                </c:pt>
                <c:pt idx="131">
                  <c:v>82.27856347017017</c:v>
                </c:pt>
                <c:pt idx="132">
                  <c:v>79.963173095403022</c:v>
                </c:pt>
                <c:pt idx="133">
                  <c:v>78.103916503570147</c:v>
                </c:pt>
                <c:pt idx="134">
                  <c:v>79.585213114205104</c:v>
                </c:pt>
                <c:pt idx="135">
                  <c:v>81.592704190560184</c:v>
                </c:pt>
                <c:pt idx="136">
                  <c:v>84.189862144746286</c:v>
                </c:pt>
                <c:pt idx="137">
                  <c:v>85.274766217555182</c:v>
                </c:pt>
                <c:pt idx="138">
                  <c:v>84.835432457597676</c:v>
                </c:pt>
                <c:pt idx="139">
                  <c:v>85.121467191604637</c:v>
                </c:pt>
                <c:pt idx="140">
                  <c:v>84.902379584779254</c:v>
                </c:pt>
                <c:pt idx="141">
                  <c:v>85.375894751106358</c:v>
                </c:pt>
                <c:pt idx="142">
                  <c:v>85.481295366956132</c:v>
                </c:pt>
                <c:pt idx="143">
                  <c:v>86.227328830992079</c:v>
                </c:pt>
                <c:pt idx="144">
                  <c:v>85.934146981048897</c:v>
                </c:pt>
                <c:pt idx="145">
                  <c:v>85.307592075093325</c:v>
                </c:pt>
                <c:pt idx="146">
                  <c:v>86.067434219813052</c:v>
                </c:pt>
                <c:pt idx="147">
                  <c:v>85.89734859117641</c:v>
                </c:pt>
                <c:pt idx="148">
                  <c:v>87.252358427642832</c:v>
                </c:pt>
                <c:pt idx="149">
                  <c:v>86.71684369848083</c:v>
                </c:pt>
                <c:pt idx="150">
                  <c:v>87.139361664860473</c:v>
                </c:pt>
                <c:pt idx="151">
                  <c:v>86.53712091802042</c:v>
                </c:pt>
                <c:pt idx="152">
                  <c:v>86.219495869496996</c:v>
                </c:pt>
                <c:pt idx="153">
                  <c:v>86.141311573601541</c:v>
                </c:pt>
                <c:pt idx="154">
                  <c:v>87.141882067706064</c:v>
                </c:pt>
                <c:pt idx="155">
                  <c:v>87.720248265303098</c:v>
                </c:pt>
                <c:pt idx="156">
                  <c:v>88.215629096193084</c:v>
                </c:pt>
                <c:pt idx="157">
                  <c:v>88.750477542038226</c:v>
                </c:pt>
                <c:pt idx="158">
                  <c:v>89.055403039293125</c:v>
                </c:pt>
                <c:pt idx="159">
                  <c:v>88.842949639619192</c:v>
                </c:pt>
                <c:pt idx="160">
                  <c:v>89.490993887605313</c:v>
                </c:pt>
                <c:pt idx="161">
                  <c:v>89.305720332615266</c:v>
                </c:pt>
                <c:pt idx="162">
                  <c:v>88.523769360965744</c:v>
                </c:pt>
                <c:pt idx="163">
                  <c:v>88.174026489828833</c:v>
                </c:pt>
                <c:pt idx="164">
                  <c:v>88.595316660774671</c:v>
                </c:pt>
                <c:pt idx="165">
                  <c:v>88.576767300663263</c:v>
                </c:pt>
                <c:pt idx="166">
                  <c:v>89.011343426137728</c:v>
                </c:pt>
                <c:pt idx="167">
                  <c:v>90.24224451377323</c:v>
                </c:pt>
                <c:pt idx="168">
                  <c:v>90.676494498022095</c:v>
                </c:pt>
                <c:pt idx="169">
                  <c:v>90.044343207859654</c:v>
                </c:pt>
                <c:pt idx="170">
                  <c:v>90.079100478594142</c:v>
                </c:pt>
                <c:pt idx="171">
                  <c:v>90.079100478594142</c:v>
                </c:pt>
                <c:pt idx="172">
                  <c:v>89.932771385748751</c:v>
                </c:pt>
                <c:pt idx="173">
                  <c:v>90.02393792834367</c:v>
                </c:pt>
                <c:pt idx="174">
                  <c:v>90.678047621560324</c:v>
                </c:pt>
                <c:pt idx="175">
                  <c:v>91.540879701646759</c:v>
                </c:pt>
                <c:pt idx="176">
                  <c:v>91.040132555084995</c:v>
                </c:pt>
                <c:pt idx="177">
                  <c:v>90.877567633326251</c:v>
                </c:pt>
                <c:pt idx="178">
                  <c:v>90.808550721722341</c:v>
                </c:pt>
                <c:pt idx="179">
                  <c:v>91.580546187544527</c:v>
                </c:pt>
                <c:pt idx="180">
                  <c:v>90.437326166943024</c:v>
                </c:pt>
                <c:pt idx="181">
                  <c:v>89.107616016570049</c:v>
                </c:pt>
                <c:pt idx="182">
                  <c:v>88.538412063001672</c:v>
                </c:pt>
                <c:pt idx="183">
                  <c:v>88.315302052430681</c:v>
                </c:pt>
                <c:pt idx="184">
                  <c:v>88.735012643242513</c:v>
                </c:pt>
                <c:pt idx="185">
                  <c:v>88.768037507399995</c:v>
                </c:pt>
                <c:pt idx="186">
                  <c:v>89.382731209599427</c:v>
                </c:pt>
                <c:pt idx="187">
                  <c:v>89.498764729960087</c:v>
                </c:pt>
                <c:pt idx="188">
                  <c:v>89.835930377567365</c:v>
                </c:pt>
                <c:pt idx="189">
                  <c:v>90.412925317569744</c:v>
                </c:pt>
                <c:pt idx="190">
                  <c:v>90.032620460298219</c:v>
                </c:pt>
                <c:pt idx="191">
                  <c:v>88.516097436775212</c:v>
                </c:pt>
                <c:pt idx="192">
                  <c:v>88.455462356914325</c:v>
                </c:pt>
                <c:pt idx="193">
                  <c:v>89.15464710567214</c:v>
                </c:pt>
                <c:pt idx="194">
                  <c:v>88.961746250128087</c:v>
                </c:pt>
                <c:pt idx="195">
                  <c:v>88.965499416033737</c:v>
                </c:pt>
                <c:pt idx="196">
                  <c:v>89.637531451419306</c:v>
                </c:pt>
                <c:pt idx="197">
                  <c:v>90.276035340850925</c:v>
                </c:pt>
                <c:pt idx="198">
                  <c:v>89.834256785557599</c:v>
                </c:pt>
                <c:pt idx="199">
                  <c:v>89.047621811395445</c:v>
                </c:pt>
                <c:pt idx="200">
                  <c:v>87.682655784146363</c:v>
                </c:pt>
                <c:pt idx="201">
                  <c:v>87.312219266044963</c:v>
                </c:pt>
                <c:pt idx="202">
                  <c:v>87.788953095319869</c:v>
                </c:pt>
                <c:pt idx="203">
                  <c:v>87.215943113221613</c:v>
                </c:pt>
                <c:pt idx="204">
                  <c:v>86.634088304838187</c:v>
                </c:pt>
                <c:pt idx="205">
                  <c:v>87.219501120016645</c:v>
                </c:pt>
                <c:pt idx="206">
                  <c:v>86.443695603291076</c:v>
                </c:pt>
                <c:pt idx="207">
                  <c:v>87.892707608081977</c:v>
                </c:pt>
                <c:pt idx="208">
                  <c:v>88.345707966800759</c:v>
                </c:pt>
                <c:pt idx="209">
                  <c:v>88.43336377851233</c:v>
                </c:pt>
                <c:pt idx="210">
                  <c:v>88.396221061600841</c:v>
                </c:pt>
                <c:pt idx="211">
                  <c:v>88.225017336040196</c:v>
                </c:pt>
                <c:pt idx="212">
                  <c:v>88.265442996734194</c:v>
                </c:pt>
                <c:pt idx="213">
                  <c:v>87.964637755820618</c:v>
                </c:pt>
                <c:pt idx="214">
                  <c:v>87.842653213658764</c:v>
                </c:pt>
                <c:pt idx="215">
                  <c:v>88.237332653674571</c:v>
                </c:pt>
                <c:pt idx="216">
                  <c:v>87.604427811569892</c:v>
                </c:pt>
                <c:pt idx="217">
                  <c:v>87.340881072186363</c:v>
                </c:pt>
                <c:pt idx="218">
                  <c:v>86.766366001957934</c:v>
                </c:pt>
                <c:pt idx="219">
                  <c:v>87.555073977905408</c:v>
                </c:pt>
                <c:pt idx="220">
                  <c:v>85.868653823044596</c:v>
                </c:pt>
                <c:pt idx="221">
                  <c:v>86.605749267269033</c:v>
                </c:pt>
                <c:pt idx="222">
                  <c:v>86.636365168785332</c:v>
                </c:pt>
                <c:pt idx="223">
                  <c:v>87.195065131941561</c:v>
                </c:pt>
                <c:pt idx="224">
                  <c:v>87.184042104931876</c:v>
                </c:pt>
                <c:pt idx="225">
                  <c:v>87.0661557167669</c:v>
                </c:pt>
                <c:pt idx="226">
                  <c:v>87.638254946606068</c:v>
                </c:pt>
                <c:pt idx="227">
                  <c:v>88.475823972965912</c:v>
                </c:pt>
                <c:pt idx="228">
                  <c:v>87.758860838258116</c:v>
                </c:pt>
                <c:pt idx="229">
                  <c:v>88.458129144927781</c:v>
                </c:pt>
                <c:pt idx="230">
                  <c:v>88.285369955407418</c:v>
                </c:pt>
                <c:pt idx="231">
                  <c:v>87.555429717457898</c:v>
                </c:pt>
                <c:pt idx="232">
                  <c:v>88.484609358701746</c:v>
                </c:pt>
                <c:pt idx="233">
                  <c:v>87.897917301946109</c:v>
                </c:pt>
                <c:pt idx="234">
                  <c:v>87.673477777193938</c:v>
                </c:pt>
                <c:pt idx="235">
                  <c:v>87.585040911039172</c:v>
                </c:pt>
                <c:pt idx="236">
                  <c:v>87.06313506845639</c:v>
                </c:pt>
                <c:pt idx="237">
                  <c:v>87.333430610492826</c:v>
                </c:pt>
                <c:pt idx="238">
                  <c:v>86.896304905069911</c:v>
                </c:pt>
                <c:pt idx="239">
                  <c:v>86.451248097486015</c:v>
                </c:pt>
                <c:pt idx="240">
                  <c:v>86.482006929262766</c:v>
                </c:pt>
                <c:pt idx="241">
                  <c:v>86.669163512190792</c:v>
                </c:pt>
                <c:pt idx="242">
                  <c:v>87.496728100147877</c:v>
                </c:pt>
                <c:pt idx="243">
                  <c:v>89.058407370209977</c:v>
                </c:pt>
                <c:pt idx="244">
                  <c:v>89.201755402256822</c:v>
                </c:pt>
                <c:pt idx="245">
                  <c:v>89.211937447330385</c:v>
                </c:pt>
                <c:pt idx="246">
                  <c:v>88.207253257194836</c:v>
                </c:pt>
                <c:pt idx="247">
                  <c:v>89.246835841464858</c:v>
                </c:pt>
                <c:pt idx="248">
                  <c:v>89.207060347632691</c:v>
                </c:pt>
                <c:pt idx="249">
                  <c:v>90.045743353394357</c:v>
                </c:pt>
                <c:pt idx="250">
                  <c:v>90.021028762001905</c:v>
                </c:pt>
                <c:pt idx="251">
                  <c:v>89.961238137168635</c:v>
                </c:pt>
                <c:pt idx="252">
                  <c:v>90.308851342943967</c:v>
                </c:pt>
                <c:pt idx="253">
                  <c:v>90.425498566679678</c:v>
                </c:pt>
                <c:pt idx="254">
                  <c:v>90.850889543035422</c:v>
                </c:pt>
                <c:pt idx="255">
                  <c:v>91.09647572468333</c:v>
                </c:pt>
                <c:pt idx="256">
                  <c:v>91.09647572468333</c:v>
                </c:pt>
                <c:pt idx="257">
                  <c:v>91.09647572468333</c:v>
                </c:pt>
                <c:pt idx="258">
                  <c:v>90.907323287185179</c:v>
                </c:pt>
                <c:pt idx="259">
                  <c:v>91.078971351790415</c:v>
                </c:pt>
                <c:pt idx="260">
                  <c:v>91.2860338739913</c:v>
                </c:pt>
                <c:pt idx="261">
                  <c:v>91.2860338739913</c:v>
                </c:pt>
                <c:pt idx="262">
                  <c:v>91.785488207782095</c:v>
                </c:pt>
                <c:pt idx="263">
                  <c:v>91.97167751402327</c:v>
                </c:pt>
                <c:pt idx="264">
                  <c:v>92.208170127863696</c:v>
                </c:pt>
                <c:pt idx="265">
                  <c:v>92.607204098775838</c:v>
                </c:pt>
                <c:pt idx="266">
                  <c:v>92.424627824746779</c:v>
                </c:pt>
                <c:pt idx="267">
                  <c:v>93.021423850803018</c:v>
                </c:pt>
                <c:pt idx="268">
                  <c:v>92.880229485689014</c:v>
                </c:pt>
                <c:pt idx="269">
                  <c:v>92.258919644787312</c:v>
                </c:pt>
                <c:pt idx="270">
                  <c:v>92.700682671046536</c:v>
                </c:pt>
                <c:pt idx="271">
                  <c:v>91.995670115303653</c:v>
                </c:pt>
                <c:pt idx="272">
                  <c:v>92.081454893534683</c:v>
                </c:pt>
                <c:pt idx="273">
                  <c:v>91.944814465877016</c:v>
                </c:pt>
                <c:pt idx="274">
                  <c:v>91.466557587277748</c:v>
                </c:pt>
                <c:pt idx="275">
                  <c:v>91.182301170159477</c:v>
                </c:pt>
                <c:pt idx="276">
                  <c:v>90.84411916002108</c:v>
                </c:pt>
                <c:pt idx="277">
                  <c:v>89.472620800143488</c:v>
                </c:pt>
                <c:pt idx="278">
                  <c:v>89.872221665260042</c:v>
                </c:pt>
                <c:pt idx="279">
                  <c:v>90.018250155664433</c:v>
                </c:pt>
                <c:pt idx="280">
                  <c:v>90.425688993691949</c:v>
                </c:pt>
                <c:pt idx="281">
                  <c:v>89.830531377357246</c:v>
                </c:pt>
                <c:pt idx="282">
                  <c:v>89.747520896692151</c:v>
                </c:pt>
                <c:pt idx="283">
                  <c:v>90.172960061718157</c:v>
                </c:pt>
                <c:pt idx="284">
                  <c:v>90.094054147728869</c:v>
                </c:pt>
                <c:pt idx="285">
                  <c:v>91.015650875167069</c:v>
                </c:pt>
                <c:pt idx="286">
                  <c:v>90.602044877893519</c:v>
                </c:pt>
                <c:pt idx="287">
                  <c:v>91.278896860406249</c:v>
                </c:pt>
                <c:pt idx="288">
                  <c:v>91.79078830896475</c:v>
                </c:pt>
                <c:pt idx="289">
                  <c:v>92.113039802262506</c:v>
                </c:pt>
                <c:pt idx="290">
                  <c:v>92.183418024308295</c:v>
                </c:pt>
                <c:pt idx="291">
                  <c:v>92.358667149440379</c:v>
                </c:pt>
                <c:pt idx="292">
                  <c:v>92.687960172285926</c:v>
                </c:pt>
                <c:pt idx="293">
                  <c:v>93.103717040696566</c:v>
                </c:pt>
                <c:pt idx="294">
                  <c:v>92.767657107362353</c:v>
                </c:pt>
                <c:pt idx="295">
                  <c:v>92.684443398459223</c:v>
                </c:pt>
                <c:pt idx="296">
                  <c:v>93.319012678261871</c:v>
                </c:pt>
                <c:pt idx="297">
                  <c:v>93.069037356101475</c:v>
                </c:pt>
                <c:pt idx="298">
                  <c:v>93.547950622107521</c:v>
                </c:pt>
                <c:pt idx="299">
                  <c:v>93.497628906461287</c:v>
                </c:pt>
                <c:pt idx="300">
                  <c:v>93.196226479720167</c:v>
                </c:pt>
                <c:pt idx="301">
                  <c:v>93.020921993758378</c:v>
                </c:pt>
                <c:pt idx="302">
                  <c:v>93.069373153233187</c:v>
                </c:pt>
                <c:pt idx="303">
                  <c:v>94.102051983528455</c:v>
                </c:pt>
                <c:pt idx="304">
                  <c:v>93.867575614170065</c:v>
                </c:pt>
                <c:pt idx="305">
                  <c:v>93.780073299117277</c:v>
                </c:pt>
                <c:pt idx="306">
                  <c:v>93.750329404556979</c:v>
                </c:pt>
                <c:pt idx="307">
                  <c:v>93.658332587290033</c:v>
                </c:pt>
                <c:pt idx="308">
                  <c:v>93.765502490892032</c:v>
                </c:pt>
                <c:pt idx="309">
                  <c:v>94.133633514368697</c:v>
                </c:pt>
                <c:pt idx="310">
                  <c:v>94.310167073319789</c:v>
                </c:pt>
                <c:pt idx="311">
                  <c:v>94.28579193912023</c:v>
                </c:pt>
                <c:pt idx="312">
                  <c:v>93.824995170031826</c:v>
                </c:pt>
                <c:pt idx="313">
                  <c:v>93.831638026798032</c:v>
                </c:pt>
                <c:pt idx="314">
                  <c:v>94.219942267244534</c:v>
                </c:pt>
                <c:pt idx="315">
                  <c:v>94.651411689201254</c:v>
                </c:pt>
                <c:pt idx="316">
                  <c:v>94.767950953865295</c:v>
                </c:pt>
                <c:pt idx="317">
                  <c:v>94.238468734263762</c:v>
                </c:pt>
                <c:pt idx="318">
                  <c:v>93.592694542292747</c:v>
                </c:pt>
                <c:pt idx="319">
                  <c:v>94.329964609082168</c:v>
                </c:pt>
                <c:pt idx="320">
                  <c:v>94.076451943291232</c:v>
                </c:pt>
                <c:pt idx="321">
                  <c:v>93.6700207339195</c:v>
                </c:pt>
                <c:pt idx="322">
                  <c:v>93.831627874631067</c:v>
                </c:pt>
                <c:pt idx="323">
                  <c:v>93.776132908984522</c:v>
                </c:pt>
                <c:pt idx="324">
                  <c:v>93.570371016853997</c:v>
                </c:pt>
                <c:pt idx="325">
                  <c:v>93.800783517772913</c:v>
                </c:pt>
                <c:pt idx="326">
                  <c:v>93.434033695691681</c:v>
                </c:pt>
                <c:pt idx="327">
                  <c:v>93.339495889174444</c:v>
                </c:pt>
                <c:pt idx="328">
                  <c:v>93.529534688592847</c:v>
                </c:pt>
                <c:pt idx="329">
                  <c:v>93.373042726939232</c:v>
                </c:pt>
                <c:pt idx="330">
                  <c:v>93.625451636648165</c:v>
                </c:pt>
                <c:pt idx="331">
                  <c:v>93.924175746499799</c:v>
                </c:pt>
                <c:pt idx="332">
                  <c:v>94.195412127017391</c:v>
                </c:pt>
                <c:pt idx="333">
                  <c:v>94.2139701113217</c:v>
                </c:pt>
                <c:pt idx="334">
                  <c:v>94.443851048817066</c:v>
                </c:pt>
                <c:pt idx="335">
                  <c:v>94.443851048817066</c:v>
                </c:pt>
                <c:pt idx="336">
                  <c:v>94.443851048817066</c:v>
                </c:pt>
                <c:pt idx="337">
                  <c:v>93.611221806950851</c:v>
                </c:pt>
                <c:pt idx="338">
                  <c:v>94.531631357987351</c:v>
                </c:pt>
                <c:pt idx="339">
                  <c:v>94.399116214056264</c:v>
                </c:pt>
                <c:pt idx="340">
                  <c:v>94.433110630403547</c:v>
                </c:pt>
                <c:pt idx="341">
                  <c:v>95.884692069049578</c:v>
                </c:pt>
                <c:pt idx="342">
                  <c:v>95.853355296253866</c:v>
                </c:pt>
                <c:pt idx="343">
                  <c:v>96.04666697351071</c:v>
                </c:pt>
                <c:pt idx="344">
                  <c:v>96.117669152039426</c:v>
                </c:pt>
                <c:pt idx="345">
                  <c:v>96.07937897598697</c:v>
                </c:pt>
                <c:pt idx="346">
                  <c:v>96.07937897598697</c:v>
                </c:pt>
                <c:pt idx="347">
                  <c:v>96.801427413555075</c:v>
                </c:pt>
                <c:pt idx="348">
                  <c:v>96.297404302222517</c:v>
                </c:pt>
                <c:pt idx="349">
                  <c:v>96.481900642155111</c:v>
                </c:pt>
                <c:pt idx="350">
                  <c:v>96.832558807663872</c:v>
                </c:pt>
                <c:pt idx="351">
                  <c:v>97.035223749519915</c:v>
                </c:pt>
                <c:pt idx="352">
                  <c:v>97.185276849453828</c:v>
                </c:pt>
                <c:pt idx="353">
                  <c:v>97.756383436763912</c:v>
                </c:pt>
                <c:pt idx="354">
                  <c:v>97.02136527695815</c:v>
                </c:pt>
                <c:pt idx="355">
                  <c:v>97.016746159017103</c:v>
                </c:pt>
                <c:pt idx="356">
                  <c:v>97.062707286123313</c:v>
                </c:pt>
                <c:pt idx="357">
                  <c:v>97.421649977378408</c:v>
                </c:pt>
                <c:pt idx="358">
                  <c:v>97.190067449944124</c:v>
                </c:pt>
                <c:pt idx="359">
                  <c:v>97.024265604961016</c:v>
                </c:pt>
                <c:pt idx="360">
                  <c:v>97.368812283755759</c:v>
                </c:pt>
                <c:pt idx="361">
                  <c:v>97.85279134250321</c:v>
                </c:pt>
                <c:pt idx="362">
                  <c:v>97.982595722313164</c:v>
                </c:pt>
                <c:pt idx="363">
                  <c:v>98.342069505315621</c:v>
                </c:pt>
                <c:pt idx="364">
                  <c:v>98.468514279645149</c:v>
                </c:pt>
                <c:pt idx="365">
                  <c:v>98.234778406452904</c:v>
                </c:pt>
                <c:pt idx="366">
                  <c:v>98.234778406452904</c:v>
                </c:pt>
                <c:pt idx="367">
                  <c:v>97.9607263721918</c:v>
                </c:pt>
                <c:pt idx="368">
                  <c:v>97.83239764932776</c:v>
                </c:pt>
                <c:pt idx="369">
                  <c:v>97.672956414908199</c:v>
                </c:pt>
                <c:pt idx="370">
                  <c:v>97.342620991903274</c:v>
                </c:pt>
                <c:pt idx="371">
                  <c:v>97.008028806553725</c:v>
                </c:pt>
                <c:pt idx="372">
                  <c:v>95.905917440582712</c:v>
                </c:pt>
                <c:pt idx="373">
                  <c:v>96.31520064856393</c:v>
                </c:pt>
                <c:pt idx="374">
                  <c:v>96.727206103606562</c:v>
                </c:pt>
                <c:pt idx="375">
                  <c:v>96.302619072700338</c:v>
                </c:pt>
                <c:pt idx="376">
                  <c:v>96.062401192566796</c:v>
                </c:pt>
                <c:pt idx="377">
                  <c:v>96.540793916789113</c:v>
                </c:pt>
                <c:pt idx="378">
                  <c:v>96.974796852204463</c:v>
                </c:pt>
                <c:pt idx="379">
                  <c:v>95.489844246918892</c:v>
                </c:pt>
                <c:pt idx="380">
                  <c:v>96.038753521742166</c:v>
                </c:pt>
                <c:pt idx="381">
                  <c:v>96.223951381701966</c:v>
                </c:pt>
                <c:pt idx="382">
                  <c:v>95.538319658150769</c:v>
                </c:pt>
                <c:pt idx="383">
                  <c:v>94.998886230591538</c:v>
                </c:pt>
                <c:pt idx="384">
                  <c:v>94.631160980115723</c:v>
                </c:pt>
                <c:pt idx="385">
                  <c:v>94.915023948065453</c:v>
                </c:pt>
                <c:pt idx="386">
                  <c:v>95.131192002737535</c:v>
                </c:pt>
                <c:pt idx="387">
                  <c:v>94.690322764776084</c:v>
                </c:pt>
                <c:pt idx="388">
                  <c:v>94.555808645112492</c:v>
                </c:pt>
                <c:pt idx="389">
                  <c:v>94.322032063823897</c:v>
                </c:pt>
                <c:pt idx="390">
                  <c:v>93.858737626096669</c:v>
                </c:pt>
                <c:pt idx="391">
                  <c:v>93.995744868124049</c:v>
                </c:pt>
                <c:pt idx="392">
                  <c:v>94.092089600655342</c:v>
                </c:pt>
                <c:pt idx="393">
                  <c:v>94.417121492321158</c:v>
                </c:pt>
                <c:pt idx="394">
                  <c:v>94.395940068695026</c:v>
                </c:pt>
                <c:pt idx="395">
                  <c:v>94.426680580584474</c:v>
                </c:pt>
                <c:pt idx="396">
                  <c:v>94.285225699860703</c:v>
                </c:pt>
                <c:pt idx="397">
                  <c:v>93.526265287318637</c:v>
                </c:pt>
                <c:pt idx="398">
                  <c:v>93.733796269974462</c:v>
                </c:pt>
                <c:pt idx="399">
                  <c:v>94.758451162299025</c:v>
                </c:pt>
                <c:pt idx="400">
                  <c:v>94.424764115030754</c:v>
                </c:pt>
                <c:pt idx="401">
                  <c:v>94.696862914058315</c:v>
                </c:pt>
                <c:pt idx="402">
                  <c:v>94.958898027208846</c:v>
                </c:pt>
                <c:pt idx="403">
                  <c:v>95.429187222710681</c:v>
                </c:pt>
                <c:pt idx="404">
                  <c:v>96.068134593972744</c:v>
                </c:pt>
                <c:pt idx="405">
                  <c:v>95.813098514297266</c:v>
                </c:pt>
                <c:pt idx="406">
                  <c:v>95.06833493388865</c:v>
                </c:pt>
                <c:pt idx="407">
                  <c:v>95.273187111844663</c:v>
                </c:pt>
                <c:pt idx="408">
                  <c:v>95.800751288122527</c:v>
                </c:pt>
                <c:pt idx="409">
                  <c:v>95.959028122593807</c:v>
                </c:pt>
                <c:pt idx="410">
                  <c:v>95.135171054186031</c:v>
                </c:pt>
                <c:pt idx="411">
                  <c:v>95.501041504524693</c:v>
                </c:pt>
                <c:pt idx="412">
                  <c:v>95.835202014731408</c:v>
                </c:pt>
                <c:pt idx="413">
                  <c:v>95.983214510785658</c:v>
                </c:pt>
                <c:pt idx="414">
                  <c:v>96.673137890837751</c:v>
                </c:pt>
                <c:pt idx="415">
                  <c:v>96.775610745415065</c:v>
                </c:pt>
                <c:pt idx="416">
                  <c:v>96.875628057669545</c:v>
                </c:pt>
                <c:pt idx="417">
                  <c:v>97.132121685923096</c:v>
                </c:pt>
                <c:pt idx="418">
                  <c:v>96.742583173895071</c:v>
                </c:pt>
                <c:pt idx="419">
                  <c:v>95.479657959411895</c:v>
                </c:pt>
                <c:pt idx="420">
                  <c:v>94.959885371731474</c:v>
                </c:pt>
                <c:pt idx="421">
                  <c:v>95.628197629165811</c:v>
                </c:pt>
                <c:pt idx="422">
                  <c:v>95.864227141757482</c:v>
                </c:pt>
                <c:pt idx="423">
                  <c:v>96.255172438175904</c:v>
                </c:pt>
                <c:pt idx="424">
                  <c:v>95.598287800502774</c:v>
                </c:pt>
                <c:pt idx="425">
                  <c:v>94.862397455249109</c:v>
                </c:pt>
                <c:pt idx="426">
                  <c:v>94.916950056757869</c:v>
                </c:pt>
                <c:pt idx="427">
                  <c:v>95.05800986216714</c:v>
                </c:pt>
                <c:pt idx="428">
                  <c:v>95.023848766205276</c:v>
                </c:pt>
                <c:pt idx="429">
                  <c:v>94.950696081345228</c:v>
                </c:pt>
                <c:pt idx="430">
                  <c:v>94.686318467713846</c:v>
                </c:pt>
                <c:pt idx="431">
                  <c:v>94.686318467713846</c:v>
                </c:pt>
                <c:pt idx="432">
                  <c:v>93.855934148648231</c:v>
                </c:pt>
                <c:pt idx="433">
                  <c:v>94.156433248557875</c:v>
                </c:pt>
                <c:pt idx="434">
                  <c:v>94.98003106978274</c:v>
                </c:pt>
                <c:pt idx="435">
                  <c:v>94.910517735044039</c:v>
                </c:pt>
                <c:pt idx="436">
                  <c:v>94.554204257329616</c:v>
                </c:pt>
                <c:pt idx="437">
                  <c:v>94.366497778642454</c:v>
                </c:pt>
                <c:pt idx="438">
                  <c:v>93.983102753897356</c:v>
                </c:pt>
                <c:pt idx="439">
                  <c:v>94.084689535664964</c:v>
                </c:pt>
                <c:pt idx="440">
                  <c:v>93.912420869604702</c:v>
                </c:pt>
                <c:pt idx="441">
                  <c:v>94.193322699522923</c:v>
                </c:pt>
                <c:pt idx="442">
                  <c:v>94.242605899618255</c:v>
                </c:pt>
                <c:pt idx="443">
                  <c:v>94.030530345049044</c:v>
                </c:pt>
                <c:pt idx="444">
                  <c:v>93.817489345831632</c:v>
                </c:pt>
                <c:pt idx="445">
                  <c:v>93.327063530598181</c:v>
                </c:pt>
                <c:pt idx="446">
                  <c:v>93.644887972689389</c:v>
                </c:pt>
                <c:pt idx="447">
                  <c:v>94.01516564656886</c:v>
                </c:pt>
                <c:pt idx="448">
                  <c:v>94.161629420091046</c:v>
                </c:pt>
                <c:pt idx="449">
                  <c:v>93.900623221725795</c:v>
                </c:pt>
                <c:pt idx="450">
                  <c:v>94.137231633498658</c:v>
                </c:pt>
                <c:pt idx="451">
                  <c:v>94.126184691647353</c:v>
                </c:pt>
                <c:pt idx="452">
                  <c:v>93.699963221184262</c:v>
                </c:pt>
                <c:pt idx="453">
                  <c:v>94.406563082889832</c:v>
                </c:pt>
                <c:pt idx="454">
                  <c:v>94.45443345789505</c:v>
                </c:pt>
                <c:pt idx="455">
                  <c:v>95.270280277856045</c:v>
                </c:pt>
                <c:pt idx="456">
                  <c:v>95.715395159532022</c:v>
                </c:pt>
                <c:pt idx="457">
                  <c:v>95.817391167535831</c:v>
                </c:pt>
                <c:pt idx="458">
                  <c:v>95.394217126112949</c:v>
                </c:pt>
                <c:pt idx="459">
                  <c:v>95.629283109181173</c:v>
                </c:pt>
                <c:pt idx="460">
                  <c:v>95.864867972926078</c:v>
                </c:pt>
                <c:pt idx="461">
                  <c:v>95.493820023960225</c:v>
                </c:pt>
                <c:pt idx="462">
                  <c:v>95.836578189026227</c:v>
                </c:pt>
                <c:pt idx="463">
                  <c:v>95.836493862238399</c:v>
                </c:pt>
                <c:pt idx="464">
                  <c:v>96.192857435237329</c:v>
                </c:pt>
                <c:pt idx="465">
                  <c:v>96.171354881588726</c:v>
                </c:pt>
                <c:pt idx="466">
                  <c:v>96.045724586382221</c:v>
                </c:pt>
                <c:pt idx="467">
                  <c:v>95.885319464036485</c:v>
                </c:pt>
                <c:pt idx="468">
                  <c:v>96.596534643826274</c:v>
                </c:pt>
                <c:pt idx="469">
                  <c:v>96.402654111150099</c:v>
                </c:pt>
                <c:pt idx="470">
                  <c:v>96.498542590804277</c:v>
                </c:pt>
                <c:pt idx="471">
                  <c:v>96.261189690367118</c:v>
                </c:pt>
                <c:pt idx="472">
                  <c:v>96.263059051401186</c:v>
                </c:pt>
                <c:pt idx="473">
                  <c:v>95.66981887799102</c:v>
                </c:pt>
                <c:pt idx="474">
                  <c:v>96.076927735871749</c:v>
                </c:pt>
                <c:pt idx="475">
                  <c:v>95.956944263196448</c:v>
                </c:pt>
                <c:pt idx="476">
                  <c:v>95.751493414074304</c:v>
                </c:pt>
                <c:pt idx="477">
                  <c:v>95.827677139275508</c:v>
                </c:pt>
                <c:pt idx="478">
                  <c:v>95.811935155788035</c:v>
                </c:pt>
                <c:pt idx="479">
                  <c:v>95.937693219637595</c:v>
                </c:pt>
                <c:pt idx="480">
                  <c:v>95.830027095065617</c:v>
                </c:pt>
                <c:pt idx="481">
                  <c:v>95.817976544650065</c:v>
                </c:pt>
                <c:pt idx="482">
                  <c:v>95.283670417776747</c:v>
                </c:pt>
                <c:pt idx="483">
                  <c:v>95.22103702936397</c:v>
                </c:pt>
                <c:pt idx="484">
                  <c:v>94.324855745334119</c:v>
                </c:pt>
                <c:pt idx="485">
                  <c:v>94.129063026036576</c:v>
                </c:pt>
                <c:pt idx="486">
                  <c:v>93.421990329720785</c:v>
                </c:pt>
                <c:pt idx="487">
                  <c:v>93.738807882017653</c:v>
                </c:pt>
                <c:pt idx="488">
                  <c:v>93.263033019250628</c:v>
                </c:pt>
                <c:pt idx="489">
                  <c:v>93.722447299543404</c:v>
                </c:pt>
                <c:pt idx="490">
                  <c:v>93.573188757768449</c:v>
                </c:pt>
                <c:pt idx="491">
                  <c:v>93.567542222789641</c:v>
                </c:pt>
                <c:pt idx="492">
                  <c:v>93.639004626595721</c:v>
                </c:pt>
                <c:pt idx="493">
                  <c:v>93.868763082626586</c:v>
                </c:pt>
                <c:pt idx="494">
                  <c:v>93.850110163729923</c:v>
                </c:pt>
                <c:pt idx="495">
                  <c:v>93.534778558441971</c:v>
                </c:pt>
                <c:pt idx="496">
                  <c:v>93.346599439293215</c:v>
                </c:pt>
                <c:pt idx="497">
                  <c:v>93.968935237282736</c:v>
                </c:pt>
                <c:pt idx="498">
                  <c:v>95.120171681018277</c:v>
                </c:pt>
                <c:pt idx="499">
                  <c:v>94.722575507246233</c:v>
                </c:pt>
                <c:pt idx="500">
                  <c:v>93.856583165402895</c:v>
                </c:pt>
                <c:pt idx="501">
                  <c:v>94.343038282662675</c:v>
                </c:pt>
                <c:pt idx="502">
                  <c:v>94.381964243209765</c:v>
                </c:pt>
                <c:pt idx="503">
                  <c:v>94.214027698375673</c:v>
                </c:pt>
                <c:pt idx="504">
                  <c:v>94.197718372469566</c:v>
                </c:pt>
                <c:pt idx="505">
                  <c:v>95.586097863266133</c:v>
                </c:pt>
                <c:pt idx="506">
                  <c:v>95.616576343421386</c:v>
                </c:pt>
                <c:pt idx="507">
                  <c:v>95.732385295665395</c:v>
                </c:pt>
                <c:pt idx="508">
                  <c:v>95.761487623967412</c:v>
                </c:pt>
                <c:pt idx="509">
                  <c:v>95.519034037553496</c:v>
                </c:pt>
                <c:pt idx="510">
                  <c:v>95.777086784181691</c:v>
                </c:pt>
                <c:pt idx="511">
                  <c:v>96.361625405004077</c:v>
                </c:pt>
                <c:pt idx="512">
                  <c:v>96.720597350240666</c:v>
                </c:pt>
                <c:pt idx="513">
                  <c:v>96.434966700383143</c:v>
                </c:pt>
                <c:pt idx="514">
                  <c:v>96.822865579953159</c:v>
                </c:pt>
                <c:pt idx="515">
                  <c:v>97.003155045683869</c:v>
                </c:pt>
                <c:pt idx="516">
                  <c:v>97.003155045683869</c:v>
                </c:pt>
                <c:pt idx="517">
                  <c:v>97.003155045683869</c:v>
                </c:pt>
                <c:pt idx="518">
                  <c:v>97.54365641183702</c:v>
                </c:pt>
                <c:pt idx="519">
                  <c:v>97.517631335275851</c:v>
                </c:pt>
                <c:pt idx="520">
                  <c:v>98.067187470385292</c:v>
                </c:pt>
                <c:pt idx="521">
                  <c:v>98.067187470385292</c:v>
                </c:pt>
                <c:pt idx="522">
                  <c:v>97.775620805370139</c:v>
                </c:pt>
                <c:pt idx="523">
                  <c:v>97.907382279887784</c:v>
                </c:pt>
                <c:pt idx="524">
                  <c:v>97.996721978910074</c:v>
                </c:pt>
                <c:pt idx="525">
                  <c:v>98.448595171454215</c:v>
                </c:pt>
                <c:pt idx="526">
                  <c:v>98.339465395222533</c:v>
                </c:pt>
                <c:pt idx="527">
                  <c:v>98.671863500321521</c:v>
                </c:pt>
                <c:pt idx="528">
                  <c:v>98.59507513894313</c:v>
                </c:pt>
                <c:pt idx="529">
                  <c:v>98.205101564243506</c:v>
                </c:pt>
                <c:pt idx="530">
                  <c:v>98.842435753706255</c:v>
                </c:pt>
                <c:pt idx="531">
                  <c:v>98.76799137405753</c:v>
                </c:pt>
                <c:pt idx="532">
                  <c:v>99.033668677578774</c:v>
                </c:pt>
              </c:numCache>
            </c:numRef>
          </c:val>
          <c:smooth val="0"/>
        </c:ser>
        <c:ser>
          <c:idx val="0"/>
          <c:order val="4"/>
          <c:tx>
            <c:strRef>
              <c:f>'TIME SERIES'!$K$4192</c:f>
              <c:strCache>
                <c:ptCount val="1"/>
              </c:strCache>
            </c:strRef>
          </c:tx>
          <c:spPr>
            <a:ln w="12700">
              <a:solidFill>
                <a:sysClr val="windowText" lastClr="000000"/>
              </a:solidFill>
              <a:prstDash val="sysDash"/>
            </a:ln>
          </c:spPr>
          <c:marker>
            <c:symbol val="none"/>
          </c:marker>
          <c:val>
            <c:numRef>
              <c:f>'TIME SERIES'!$K$4193:$K$4727</c:f>
              <c:numCache>
                <c:formatCode>#,##0.00</c:formatCode>
                <c:ptCount val="535"/>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100</c:v>
                </c:pt>
                <c:pt idx="46">
                  <c:v>100</c:v>
                </c:pt>
                <c:pt idx="47">
                  <c:v>100</c:v>
                </c:pt>
                <c:pt idx="48">
                  <c:v>100</c:v>
                </c:pt>
                <c:pt idx="49">
                  <c:v>100</c:v>
                </c:pt>
                <c:pt idx="50">
                  <c:v>100</c:v>
                </c:pt>
                <c:pt idx="51">
                  <c:v>100</c:v>
                </c:pt>
                <c:pt idx="52">
                  <c:v>100</c:v>
                </c:pt>
                <c:pt idx="53">
                  <c:v>100</c:v>
                </c:pt>
                <c:pt idx="54">
                  <c:v>100</c:v>
                </c:pt>
                <c:pt idx="55">
                  <c:v>100</c:v>
                </c:pt>
                <c:pt idx="56">
                  <c:v>100</c:v>
                </c:pt>
                <c:pt idx="57">
                  <c:v>100</c:v>
                </c:pt>
                <c:pt idx="58">
                  <c:v>100</c:v>
                </c:pt>
                <c:pt idx="59">
                  <c:v>100</c:v>
                </c:pt>
                <c:pt idx="60">
                  <c:v>100</c:v>
                </c:pt>
                <c:pt idx="61">
                  <c:v>100</c:v>
                </c:pt>
                <c:pt idx="62">
                  <c:v>100</c:v>
                </c:pt>
                <c:pt idx="63">
                  <c:v>100</c:v>
                </c:pt>
                <c:pt idx="64">
                  <c:v>100</c:v>
                </c:pt>
                <c:pt idx="65">
                  <c:v>100</c:v>
                </c:pt>
                <c:pt idx="66">
                  <c:v>100</c:v>
                </c:pt>
                <c:pt idx="67">
                  <c:v>100</c:v>
                </c:pt>
                <c:pt idx="68">
                  <c:v>100</c:v>
                </c:pt>
                <c:pt idx="69">
                  <c:v>100</c:v>
                </c:pt>
                <c:pt idx="70">
                  <c:v>100</c:v>
                </c:pt>
                <c:pt idx="71">
                  <c:v>100</c:v>
                </c:pt>
                <c:pt idx="72">
                  <c:v>100</c:v>
                </c:pt>
                <c:pt idx="73">
                  <c:v>100</c:v>
                </c:pt>
                <c:pt idx="74">
                  <c:v>100</c:v>
                </c:pt>
                <c:pt idx="75">
                  <c:v>100</c:v>
                </c:pt>
                <c:pt idx="76">
                  <c:v>100</c:v>
                </c:pt>
                <c:pt idx="77">
                  <c:v>100</c:v>
                </c:pt>
                <c:pt idx="78">
                  <c:v>100</c:v>
                </c:pt>
                <c:pt idx="79">
                  <c:v>100</c:v>
                </c:pt>
                <c:pt idx="80">
                  <c:v>100</c:v>
                </c:pt>
                <c:pt idx="81">
                  <c:v>100</c:v>
                </c:pt>
                <c:pt idx="82">
                  <c:v>100</c:v>
                </c:pt>
                <c:pt idx="83">
                  <c:v>100</c:v>
                </c:pt>
                <c:pt idx="84">
                  <c:v>100</c:v>
                </c:pt>
                <c:pt idx="85">
                  <c:v>100</c:v>
                </c:pt>
                <c:pt idx="86">
                  <c:v>100</c:v>
                </c:pt>
                <c:pt idx="87">
                  <c:v>100</c:v>
                </c:pt>
                <c:pt idx="88">
                  <c:v>100</c:v>
                </c:pt>
                <c:pt idx="89">
                  <c:v>100</c:v>
                </c:pt>
                <c:pt idx="90">
                  <c:v>100</c:v>
                </c:pt>
                <c:pt idx="91">
                  <c:v>100</c:v>
                </c:pt>
                <c:pt idx="92">
                  <c:v>100</c:v>
                </c:pt>
                <c:pt idx="93">
                  <c:v>100</c:v>
                </c:pt>
                <c:pt idx="94">
                  <c:v>100</c:v>
                </c:pt>
                <c:pt idx="95">
                  <c:v>100</c:v>
                </c:pt>
                <c:pt idx="96">
                  <c:v>100</c:v>
                </c:pt>
                <c:pt idx="97">
                  <c:v>100</c:v>
                </c:pt>
                <c:pt idx="98">
                  <c:v>100</c:v>
                </c:pt>
                <c:pt idx="99">
                  <c:v>100</c:v>
                </c:pt>
                <c:pt idx="100">
                  <c:v>100</c:v>
                </c:pt>
                <c:pt idx="101">
                  <c:v>100</c:v>
                </c:pt>
                <c:pt idx="102">
                  <c:v>100</c:v>
                </c:pt>
                <c:pt idx="103">
                  <c:v>100</c:v>
                </c:pt>
                <c:pt idx="104">
                  <c:v>100</c:v>
                </c:pt>
                <c:pt idx="105">
                  <c:v>100</c:v>
                </c:pt>
                <c:pt idx="106">
                  <c:v>100</c:v>
                </c:pt>
                <c:pt idx="107">
                  <c:v>100</c:v>
                </c:pt>
                <c:pt idx="108">
                  <c:v>100</c:v>
                </c:pt>
                <c:pt idx="109">
                  <c:v>100</c:v>
                </c:pt>
                <c:pt idx="110">
                  <c:v>100</c:v>
                </c:pt>
                <c:pt idx="111">
                  <c:v>100</c:v>
                </c:pt>
                <c:pt idx="112">
                  <c:v>100</c:v>
                </c:pt>
                <c:pt idx="113">
                  <c:v>100</c:v>
                </c:pt>
                <c:pt idx="114">
                  <c:v>100</c:v>
                </c:pt>
                <c:pt idx="115">
                  <c:v>100</c:v>
                </c:pt>
                <c:pt idx="116">
                  <c:v>100</c:v>
                </c:pt>
                <c:pt idx="117">
                  <c:v>100</c:v>
                </c:pt>
                <c:pt idx="118">
                  <c:v>100</c:v>
                </c:pt>
                <c:pt idx="119">
                  <c:v>100</c:v>
                </c:pt>
                <c:pt idx="120">
                  <c:v>100</c:v>
                </c:pt>
                <c:pt idx="121">
                  <c:v>100</c:v>
                </c:pt>
                <c:pt idx="122">
                  <c:v>100</c:v>
                </c:pt>
                <c:pt idx="123">
                  <c:v>100</c:v>
                </c:pt>
                <c:pt idx="124">
                  <c:v>100</c:v>
                </c:pt>
                <c:pt idx="125">
                  <c:v>100</c:v>
                </c:pt>
                <c:pt idx="126">
                  <c:v>100</c:v>
                </c:pt>
                <c:pt idx="127">
                  <c:v>100</c:v>
                </c:pt>
                <c:pt idx="128">
                  <c:v>100</c:v>
                </c:pt>
                <c:pt idx="129">
                  <c:v>100</c:v>
                </c:pt>
                <c:pt idx="130">
                  <c:v>100</c:v>
                </c:pt>
                <c:pt idx="131">
                  <c:v>100</c:v>
                </c:pt>
                <c:pt idx="132">
                  <c:v>100</c:v>
                </c:pt>
                <c:pt idx="133">
                  <c:v>100</c:v>
                </c:pt>
                <c:pt idx="134">
                  <c:v>100</c:v>
                </c:pt>
                <c:pt idx="135">
                  <c:v>100</c:v>
                </c:pt>
                <c:pt idx="136">
                  <c:v>100</c:v>
                </c:pt>
                <c:pt idx="137">
                  <c:v>100</c:v>
                </c:pt>
                <c:pt idx="138">
                  <c:v>100</c:v>
                </c:pt>
                <c:pt idx="139">
                  <c:v>100</c:v>
                </c:pt>
                <c:pt idx="140">
                  <c:v>100</c:v>
                </c:pt>
                <c:pt idx="141">
                  <c:v>100</c:v>
                </c:pt>
                <c:pt idx="142">
                  <c:v>100</c:v>
                </c:pt>
                <c:pt idx="143">
                  <c:v>100</c:v>
                </c:pt>
                <c:pt idx="144">
                  <c:v>100</c:v>
                </c:pt>
                <c:pt idx="145">
                  <c:v>100</c:v>
                </c:pt>
                <c:pt idx="146">
                  <c:v>100</c:v>
                </c:pt>
                <c:pt idx="147">
                  <c:v>100</c:v>
                </c:pt>
                <c:pt idx="148">
                  <c:v>100</c:v>
                </c:pt>
                <c:pt idx="149">
                  <c:v>100</c:v>
                </c:pt>
                <c:pt idx="150">
                  <c:v>100</c:v>
                </c:pt>
                <c:pt idx="151">
                  <c:v>100</c:v>
                </c:pt>
                <c:pt idx="152">
                  <c:v>100</c:v>
                </c:pt>
                <c:pt idx="153">
                  <c:v>100</c:v>
                </c:pt>
                <c:pt idx="154">
                  <c:v>100</c:v>
                </c:pt>
                <c:pt idx="155">
                  <c:v>100</c:v>
                </c:pt>
                <c:pt idx="156">
                  <c:v>100</c:v>
                </c:pt>
                <c:pt idx="157">
                  <c:v>100</c:v>
                </c:pt>
                <c:pt idx="158">
                  <c:v>100</c:v>
                </c:pt>
                <c:pt idx="159">
                  <c:v>100</c:v>
                </c:pt>
                <c:pt idx="160">
                  <c:v>100</c:v>
                </c:pt>
                <c:pt idx="161">
                  <c:v>100</c:v>
                </c:pt>
                <c:pt idx="162">
                  <c:v>100</c:v>
                </c:pt>
                <c:pt idx="163">
                  <c:v>100</c:v>
                </c:pt>
                <c:pt idx="164">
                  <c:v>100</c:v>
                </c:pt>
                <c:pt idx="165">
                  <c:v>100</c:v>
                </c:pt>
                <c:pt idx="166">
                  <c:v>100</c:v>
                </c:pt>
                <c:pt idx="167">
                  <c:v>100</c:v>
                </c:pt>
                <c:pt idx="168">
                  <c:v>100</c:v>
                </c:pt>
                <c:pt idx="169">
                  <c:v>100</c:v>
                </c:pt>
                <c:pt idx="170">
                  <c:v>100</c:v>
                </c:pt>
                <c:pt idx="171">
                  <c:v>100</c:v>
                </c:pt>
                <c:pt idx="172">
                  <c:v>100</c:v>
                </c:pt>
                <c:pt idx="173">
                  <c:v>100</c:v>
                </c:pt>
                <c:pt idx="174">
                  <c:v>100</c:v>
                </c:pt>
                <c:pt idx="175">
                  <c:v>100</c:v>
                </c:pt>
                <c:pt idx="176">
                  <c:v>100</c:v>
                </c:pt>
                <c:pt idx="177">
                  <c:v>100</c:v>
                </c:pt>
                <c:pt idx="178">
                  <c:v>100</c:v>
                </c:pt>
                <c:pt idx="179">
                  <c:v>100</c:v>
                </c:pt>
                <c:pt idx="180">
                  <c:v>100</c:v>
                </c:pt>
                <c:pt idx="181">
                  <c:v>100</c:v>
                </c:pt>
                <c:pt idx="182">
                  <c:v>100</c:v>
                </c:pt>
                <c:pt idx="183">
                  <c:v>100</c:v>
                </c:pt>
                <c:pt idx="184">
                  <c:v>100</c:v>
                </c:pt>
                <c:pt idx="185">
                  <c:v>100</c:v>
                </c:pt>
                <c:pt idx="186">
                  <c:v>100</c:v>
                </c:pt>
                <c:pt idx="187">
                  <c:v>100</c:v>
                </c:pt>
                <c:pt idx="188">
                  <c:v>100</c:v>
                </c:pt>
                <c:pt idx="189">
                  <c:v>100</c:v>
                </c:pt>
                <c:pt idx="190">
                  <c:v>100</c:v>
                </c:pt>
                <c:pt idx="191">
                  <c:v>100</c:v>
                </c:pt>
                <c:pt idx="192">
                  <c:v>100</c:v>
                </c:pt>
                <c:pt idx="193">
                  <c:v>100</c:v>
                </c:pt>
                <c:pt idx="194">
                  <c:v>100</c:v>
                </c:pt>
                <c:pt idx="195">
                  <c:v>100</c:v>
                </c:pt>
                <c:pt idx="196">
                  <c:v>100</c:v>
                </c:pt>
                <c:pt idx="197">
                  <c:v>100</c:v>
                </c:pt>
                <c:pt idx="198">
                  <c:v>100</c:v>
                </c:pt>
                <c:pt idx="199">
                  <c:v>100</c:v>
                </c:pt>
                <c:pt idx="200">
                  <c:v>100</c:v>
                </c:pt>
                <c:pt idx="201">
                  <c:v>100</c:v>
                </c:pt>
                <c:pt idx="202">
                  <c:v>100</c:v>
                </c:pt>
                <c:pt idx="203">
                  <c:v>100</c:v>
                </c:pt>
                <c:pt idx="204">
                  <c:v>100</c:v>
                </c:pt>
                <c:pt idx="205">
                  <c:v>100</c:v>
                </c:pt>
                <c:pt idx="206">
                  <c:v>100</c:v>
                </c:pt>
                <c:pt idx="207">
                  <c:v>100</c:v>
                </c:pt>
                <c:pt idx="208">
                  <c:v>100</c:v>
                </c:pt>
                <c:pt idx="209">
                  <c:v>100</c:v>
                </c:pt>
                <c:pt idx="210">
                  <c:v>100</c:v>
                </c:pt>
                <c:pt idx="211">
                  <c:v>100</c:v>
                </c:pt>
                <c:pt idx="212">
                  <c:v>100</c:v>
                </c:pt>
                <c:pt idx="213">
                  <c:v>100</c:v>
                </c:pt>
                <c:pt idx="214">
                  <c:v>100</c:v>
                </c:pt>
                <c:pt idx="215">
                  <c:v>100</c:v>
                </c:pt>
                <c:pt idx="216">
                  <c:v>100</c:v>
                </c:pt>
                <c:pt idx="217">
                  <c:v>100</c:v>
                </c:pt>
                <c:pt idx="218">
                  <c:v>100</c:v>
                </c:pt>
                <c:pt idx="219">
                  <c:v>100</c:v>
                </c:pt>
                <c:pt idx="220">
                  <c:v>100</c:v>
                </c:pt>
                <c:pt idx="221">
                  <c:v>100</c:v>
                </c:pt>
                <c:pt idx="222">
                  <c:v>100</c:v>
                </c:pt>
                <c:pt idx="223">
                  <c:v>100</c:v>
                </c:pt>
                <c:pt idx="224">
                  <c:v>100</c:v>
                </c:pt>
                <c:pt idx="225">
                  <c:v>100</c:v>
                </c:pt>
                <c:pt idx="226">
                  <c:v>100</c:v>
                </c:pt>
                <c:pt idx="227">
                  <c:v>100</c:v>
                </c:pt>
                <c:pt idx="228">
                  <c:v>100</c:v>
                </c:pt>
                <c:pt idx="229">
                  <c:v>100</c:v>
                </c:pt>
                <c:pt idx="230">
                  <c:v>100</c:v>
                </c:pt>
                <c:pt idx="231">
                  <c:v>100</c:v>
                </c:pt>
                <c:pt idx="232">
                  <c:v>100</c:v>
                </c:pt>
                <c:pt idx="233">
                  <c:v>100</c:v>
                </c:pt>
                <c:pt idx="234">
                  <c:v>100</c:v>
                </c:pt>
                <c:pt idx="235">
                  <c:v>100</c:v>
                </c:pt>
                <c:pt idx="236">
                  <c:v>100</c:v>
                </c:pt>
                <c:pt idx="237">
                  <c:v>100</c:v>
                </c:pt>
                <c:pt idx="238">
                  <c:v>100</c:v>
                </c:pt>
                <c:pt idx="239">
                  <c:v>100</c:v>
                </c:pt>
                <c:pt idx="240">
                  <c:v>100</c:v>
                </c:pt>
                <c:pt idx="241">
                  <c:v>100</c:v>
                </c:pt>
                <c:pt idx="242">
                  <c:v>100</c:v>
                </c:pt>
                <c:pt idx="243">
                  <c:v>100</c:v>
                </c:pt>
                <c:pt idx="244">
                  <c:v>100</c:v>
                </c:pt>
                <c:pt idx="245">
                  <c:v>100</c:v>
                </c:pt>
                <c:pt idx="246">
                  <c:v>100</c:v>
                </c:pt>
                <c:pt idx="247">
                  <c:v>100</c:v>
                </c:pt>
                <c:pt idx="248">
                  <c:v>100</c:v>
                </c:pt>
                <c:pt idx="249">
                  <c:v>100</c:v>
                </c:pt>
                <c:pt idx="250">
                  <c:v>100</c:v>
                </c:pt>
                <c:pt idx="251">
                  <c:v>100</c:v>
                </c:pt>
                <c:pt idx="252">
                  <c:v>100</c:v>
                </c:pt>
                <c:pt idx="253">
                  <c:v>100</c:v>
                </c:pt>
                <c:pt idx="254">
                  <c:v>100</c:v>
                </c:pt>
                <c:pt idx="255">
                  <c:v>100</c:v>
                </c:pt>
                <c:pt idx="256">
                  <c:v>100</c:v>
                </c:pt>
                <c:pt idx="257">
                  <c:v>100</c:v>
                </c:pt>
                <c:pt idx="258">
                  <c:v>100</c:v>
                </c:pt>
                <c:pt idx="259">
                  <c:v>100</c:v>
                </c:pt>
                <c:pt idx="260">
                  <c:v>100</c:v>
                </c:pt>
                <c:pt idx="261">
                  <c:v>100</c:v>
                </c:pt>
                <c:pt idx="262">
                  <c:v>100</c:v>
                </c:pt>
                <c:pt idx="263">
                  <c:v>100</c:v>
                </c:pt>
                <c:pt idx="264">
                  <c:v>100</c:v>
                </c:pt>
                <c:pt idx="265">
                  <c:v>100</c:v>
                </c:pt>
                <c:pt idx="266">
                  <c:v>100</c:v>
                </c:pt>
                <c:pt idx="267">
                  <c:v>100</c:v>
                </c:pt>
                <c:pt idx="268">
                  <c:v>100</c:v>
                </c:pt>
                <c:pt idx="269">
                  <c:v>100</c:v>
                </c:pt>
                <c:pt idx="270">
                  <c:v>100</c:v>
                </c:pt>
                <c:pt idx="271">
                  <c:v>100</c:v>
                </c:pt>
                <c:pt idx="272">
                  <c:v>100</c:v>
                </c:pt>
                <c:pt idx="273">
                  <c:v>100</c:v>
                </c:pt>
                <c:pt idx="274">
                  <c:v>100</c:v>
                </c:pt>
                <c:pt idx="275">
                  <c:v>100</c:v>
                </c:pt>
                <c:pt idx="276">
                  <c:v>100</c:v>
                </c:pt>
                <c:pt idx="277">
                  <c:v>100</c:v>
                </c:pt>
                <c:pt idx="278">
                  <c:v>100</c:v>
                </c:pt>
                <c:pt idx="279">
                  <c:v>100</c:v>
                </c:pt>
                <c:pt idx="280">
                  <c:v>100</c:v>
                </c:pt>
                <c:pt idx="281">
                  <c:v>100</c:v>
                </c:pt>
                <c:pt idx="282">
                  <c:v>100</c:v>
                </c:pt>
                <c:pt idx="283">
                  <c:v>100</c:v>
                </c:pt>
                <c:pt idx="284">
                  <c:v>100</c:v>
                </c:pt>
                <c:pt idx="285">
                  <c:v>100</c:v>
                </c:pt>
                <c:pt idx="286">
                  <c:v>100</c:v>
                </c:pt>
                <c:pt idx="287">
                  <c:v>100</c:v>
                </c:pt>
                <c:pt idx="288">
                  <c:v>100</c:v>
                </c:pt>
                <c:pt idx="289">
                  <c:v>100</c:v>
                </c:pt>
                <c:pt idx="290">
                  <c:v>100</c:v>
                </c:pt>
                <c:pt idx="291">
                  <c:v>100</c:v>
                </c:pt>
                <c:pt idx="292">
                  <c:v>100</c:v>
                </c:pt>
                <c:pt idx="293">
                  <c:v>100</c:v>
                </c:pt>
                <c:pt idx="294">
                  <c:v>100</c:v>
                </c:pt>
                <c:pt idx="295">
                  <c:v>100</c:v>
                </c:pt>
                <c:pt idx="296">
                  <c:v>100</c:v>
                </c:pt>
                <c:pt idx="297">
                  <c:v>100</c:v>
                </c:pt>
                <c:pt idx="298">
                  <c:v>100</c:v>
                </c:pt>
                <c:pt idx="299">
                  <c:v>100</c:v>
                </c:pt>
                <c:pt idx="300">
                  <c:v>100</c:v>
                </c:pt>
                <c:pt idx="301">
                  <c:v>100</c:v>
                </c:pt>
                <c:pt idx="302">
                  <c:v>100</c:v>
                </c:pt>
                <c:pt idx="303">
                  <c:v>100</c:v>
                </c:pt>
                <c:pt idx="304">
                  <c:v>100</c:v>
                </c:pt>
                <c:pt idx="305">
                  <c:v>100</c:v>
                </c:pt>
                <c:pt idx="306">
                  <c:v>100</c:v>
                </c:pt>
                <c:pt idx="307">
                  <c:v>100</c:v>
                </c:pt>
                <c:pt idx="308">
                  <c:v>100</c:v>
                </c:pt>
                <c:pt idx="309">
                  <c:v>100</c:v>
                </c:pt>
                <c:pt idx="310">
                  <c:v>100</c:v>
                </c:pt>
                <c:pt idx="311">
                  <c:v>100</c:v>
                </c:pt>
                <c:pt idx="312">
                  <c:v>100</c:v>
                </c:pt>
                <c:pt idx="313">
                  <c:v>100</c:v>
                </c:pt>
                <c:pt idx="314">
                  <c:v>100</c:v>
                </c:pt>
                <c:pt idx="315">
                  <c:v>100</c:v>
                </c:pt>
                <c:pt idx="316">
                  <c:v>100</c:v>
                </c:pt>
                <c:pt idx="317">
                  <c:v>100</c:v>
                </c:pt>
                <c:pt idx="318">
                  <c:v>100</c:v>
                </c:pt>
                <c:pt idx="319">
                  <c:v>100</c:v>
                </c:pt>
                <c:pt idx="320">
                  <c:v>100</c:v>
                </c:pt>
                <c:pt idx="321">
                  <c:v>100</c:v>
                </c:pt>
                <c:pt idx="322">
                  <c:v>100</c:v>
                </c:pt>
                <c:pt idx="323">
                  <c:v>100</c:v>
                </c:pt>
                <c:pt idx="324">
                  <c:v>100</c:v>
                </c:pt>
                <c:pt idx="325">
                  <c:v>100</c:v>
                </c:pt>
                <c:pt idx="326">
                  <c:v>100</c:v>
                </c:pt>
                <c:pt idx="327">
                  <c:v>100</c:v>
                </c:pt>
                <c:pt idx="328">
                  <c:v>100</c:v>
                </c:pt>
                <c:pt idx="329">
                  <c:v>100</c:v>
                </c:pt>
                <c:pt idx="330">
                  <c:v>100</c:v>
                </c:pt>
                <c:pt idx="331">
                  <c:v>100</c:v>
                </c:pt>
                <c:pt idx="332">
                  <c:v>100</c:v>
                </c:pt>
                <c:pt idx="333">
                  <c:v>100</c:v>
                </c:pt>
                <c:pt idx="334">
                  <c:v>100</c:v>
                </c:pt>
                <c:pt idx="335">
                  <c:v>100</c:v>
                </c:pt>
                <c:pt idx="336">
                  <c:v>100</c:v>
                </c:pt>
                <c:pt idx="337">
                  <c:v>100</c:v>
                </c:pt>
                <c:pt idx="338">
                  <c:v>100</c:v>
                </c:pt>
                <c:pt idx="339">
                  <c:v>100</c:v>
                </c:pt>
                <c:pt idx="340">
                  <c:v>100</c:v>
                </c:pt>
                <c:pt idx="341">
                  <c:v>100</c:v>
                </c:pt>
                <c:pt idx="342">
                  <c:v>100</c:v>
                </c:pt>
                <c:pt idx="343">
                  <c:v>100</c:v>
                </c:pt>
                <c:pt idx="344">
                  <c:v>100</c:v>
                </c:pt>
                <c:pt idx="345">
                  <c:v>100</c:v>
                </c:pt>
                <c:pt idx="346">
                  <c:v>100</c:v>
                </c:pt>
                <c:pt idx="347">
                  <c:v>100</c:v>
                </c:pt>
                <c:pt idx="348">
                  <c:v>100</c:v>
                </c:pt>
                <c:pt idx="349">
                  <c:v>100</c:v>
                </c:pt>
                <c:pt idx="350">
                  <c:v>100</c:v>
                </c:pt>
                <c:pt idx="351">
                  <c:v>100</c:v>
                </c:pt>
                <c:pt idx="352">
                  <c:v>100</c:v>
                </c:pt>
                <c:pt idx="353">
                  <c:v>100</c:v>
                </c:pt>
                <c:pt idx="354">
                  <c:v>100</c:v>
                </c:pt>
                <c:pt idx="355">
                  <c:v>100</c:v>
                </c:pt>
                <c:pt idx="356">
                  <c:v>100</c:v>
                </c:pt>
                <c:pt idx="357">
                  <c:v>100</c:v>
                </c:pt>
                <c:pt idx="358">
                  <c:v>100</c:v>
                </c:pt>
                <c:pt idx="359">
                  <c:v>100</c:v>
                </c:pt>
                <c:pt idx="360">
                  <c:v>100</c:v>
                </c:pt>
                <c:pt idx="361">
                  <c:v>100</c:v>
                </c:pt>
                <c:pt idx="362">
                  <c:v>100</c:v>
                </c:pt>
                <c:pt idx="363">
                  <c:v>100</c:v>
                </c:pt>
                <c:pt idx="364">
                  <c:v>100</c:v>
                </c:pt>
                <c:pt idx="365">
                  <c:v>100</c:v>
                </c:pt>
                <c:pt idx="366">
                  <c:v>100</c:v>
                </c:pt>
                <c:pt idx="367">
                  <c:v>100</c:v>
                </c:pt>
                <c:pt idx="368">
                  <c:v>100</c:v>
                </c:pt>
                <c:pt idx="369">
                  <c:v>100</c:v>
                </c:pt>
                <c:pt idx="370">
                  <c:v>100</c:v>
                </c:pt>
                <c:pt idx="371">
                  <c:v>100</c:v>
                </c:pt>
                <c:pt idx="372">
                  <c:v>100</c:v>
                </c:pt>
                <c:pt idx="373">
                  <c:v>100</c:v>
                </c:pt>
                <c:pt idx="374">
                  <c:v>100</c:v>
                </c:pt>
                <c:pt idx="375">
                  <c:v>100</c:v>
                </c:pt>
                <c:pt idx="376">
                  <c:v>100</c:v>
                </c:pt>
                <c:pt idx="377">
                  <c:v>100</c:v>
                </c:pt>
                <c:pt idx="378">
                  <c:v>100</c:v>
                </c:pt>
                <c:pt idx="379">
                  <c:v>100</c:v>
                </c:pt>
                <c:pt idx="380">
                  <c:v>100</c:v>
                </c:pt>
                <c:pt idx="381">
                  <c:v>100</c:v>
                </c:pt>
                <c:pt idx="382">
                  <c:v>100</c:v>
                </c:pt>
                <c:pt idx="383">
                  <c:v>100</c:v>
                </c:pt>
                <c:pt idx="384">
                  <c:v>100</c:v>
                </c:pt>
                <c:pt idx="385">
                  <c:v>100</c:v>
                </c:pt>
                <c:pt idx="386">
                  <c:v>100</c:v>
                </c:pt>
                <c:pt idx="387">
                  <c:v>100</c:v>
                </c:pt>
                <c:pt idx="388">
                  <c:v>100</c:v>
                </c:pt>
                <c:pt idx="389">
                  <c:v>100</c:v>
                </c:pt>
                <c:pt idx="390">
                  <c:v>100</c:v>
                </c:pt>
                <c:pt idx="391">
                  <c:v>100</c:v>
                </c:pt>
                <c:pt idx="392">
                  <c:v>100</c:v>
                </c:pt>
                <c:pt idx="393">
                  <c:v>100</c:v>
                </c:pt>
                <c:pt idx="394">
                  <c:v>100</c:v>
                </c:pt>
                <c:pt idx="395">
                  <c:v>100</c:v>
                </c:pt>
                <c:pt idx="396">
                  <c:v>100</c:v>
                </c:pt>
                <c:pt idx="397">
                  <c:v>100</c:v>
                </c:pt>
                <c:pt idx="398">
                  <c:v>100</c:v>
                </c:pt>
                <c:pt idx="399">
                  <c:v>100</c:v>
                </c:pt>
                <c:pt idx="400">
                  <c:v>100</c:v>
                </c:pt>
                <c:pt idx="401">
                  <c:v>100</c:v>
                </c:pt>
                <c:pt idx="402">
                  <c:v>100</c:v>
                </c:pt>
                <c:pt idx="403">
                  <c:v>100</c:v>
                </c:pt>
                <c:pt idx="404">
                  <c:v>100</c:v>
                </c:pt>
                <c:pt idx="405">
                  <c:v>100</c:v>
                </c:pt>
                <c:pt idx="406">
                  <c:v>100</c:v>
                </c:pt>
                <c:pt idx="407">
                  <c:v>100</c:v>
                </c:pt>
                <c:pt idx="408">
                  <c:v>100</c:v>
                </c:pt>
                <c:pt idx="409">
                  <c:v>100</c:v>
                </c:pt>
                <c:pt idx="410">
                  <c:v>100</c:v>
                </c:pt>
                <c:pt idx="411">
                  <c:v>100</c:v>
                </c:pt>
                <c:pt idx="412">
                  <c:v>100</c:v>
                </c:pt>
                <c:pt idx="413">
                  <c:v>100</c:v>
                </c:pt>
                <c:pt idx="414">
                  <c:v>100</c:v>
                </c:pt>
                <c:pt idx="415">
                  <c:v>100</c:v>
                </c:pt>
                <c:pt idx="416">
                  <c:v>100</c:v>
                </c:pt>
                <c:pt idx="417">
                  <c:v>100</c:v>
                </c:pt>
                <c:pt idx="418">
                  <c:v>100</c:v>
                </c:pt>
                <c:pt idx="419">
                  <c:v>100</c:v>
                </c:pt>
                <c:pt idx="420">
                  <c:v>100</c:v>
                </c:pt>
                <c:pt idx="421">
                  <c:v>100</c:v>
                </c:pt>
                <c:pt idx="422">
                  <c:v>100</c:v>
                </c:pt>
                <c:pt idx="423">
                  <c:v>100</c:v>
                </c:pt>
                <c:pt idx="424">
                  <c:v>100</c:v>
                </c:pt>
                <c:pt idx="425">
                  <c:v>100</c:v>
                </c:pt>
                <c:pt idx="426">
                  <c:v>100</c:v>
                </c:pt>
                <c:pt idx="427">
                  <c:v>100</c:v>
                </c:pt>
                <c:pt idx="428">
                  <c:v>100</c:v>
                </c:pt>
                <c:pt idx="429">
                  <c:v>100</c:v>
                </c:pt>
                <c:pt idx="430">
                  <c:v>100</c:v>
                </c:pt>
                <c:pt idx="431">
                  <c:v>100</c:v>
                </c:pt>
                <c:pt idx="432">
                  <c:v>100</c:v>
                </c:pt>
                <c:pt idx="433">
                  <c:v>100</c:v>
                </c:pt>
                <c:pt idx="434">
                  <c:v>100</c:v>
                </c:pt>
                <c:pt idx="435">
                  <c:v>100</c:v>
                </c:pt>
                <c:pt idx="436">
                  <c:v>100</c:v>
                </c:pt>
                <c:pt idx="437">
                  <c:v>100</c:v>
                </c:pt>
                <c:pt idx="438">
                  <c:v>100</c:v>
                </c:pt>
                <c:pt idx="439">
                  <c:v>100</c:v>
                </c:pt>
                <c:pt idx="440">
                  <c:v>100</c:v>
                </c:pt>
                <c:pt idx="441">
                  <c:v>100</c:v>
                </c:pt>
                <c:pt idx="442">
                  <c:v>100</c:v>
                </c:pt>
                <c:pt idx="443">
                  <c:v>100</c:v>
                </c:pt>
                <c:pt idx="444">
                  <c:v>100</c:v>
                </c:pt>
                <c:pt idx="445">
                  <c:v>100</c:v>
                </c:pt>
                <c:pt idx="446">
                  <c:v>100</c:v>
                </c:pt>
                <c:pt idx="447">
                  <c:v>100</c:v>
                </c:pt>
                <c:pt idx="448">
                  <c:v>100</c:v>
                </c:pt>
                <c:pt idx="449">
                  <c:v>100</c:v>
                </c:pt>
                <c:pt idx="450">
                  <c:v>100</c:v>
                </c:pt>
                <c:pt idx="451">
                  <c:v>100</c:v>
                </c:pt>
                <c:pt idx="452">
                  <c:v>100</c:v>
                </c:pt>
                <c:pt idx="453">
                  <c:v>100</c:v>
                </c:pt>
                <c:pt idx="454">
                  <c:v>100</c:v>
                </c:pt>
                <c:pt idx="455">
                  <c:v>100</c:v>
                </c:pt>
                <c:pt idx="456">
                  <c:v>100</c:v>
                </c:pt>
                <c:pt idx="457">
                  <c:v>100</c:v>
                </c:pt>
                <c:pt idx="458">
                  <c:v>100</c:v>
                </c:pt>
                <c:pt idx="459">
                  <c:v>100</c:v>
                </c:pt>
                <c:pt idx="460">
                  <c:v>100</c:v>
                </c:pt>
                <c:pt idx="461">
                  <c:v>100</c:v>
                </c:pt>
                <c:pt idx="462">
                  <c:v>100</c:v>
                </c:pt>
                <c:pt idx="463">
                  <c:v>100</c:v>
                </c:pt>
                <c:pt idx="464">
                  <c:v>100</c:v>
                </c:pt>
                <c:pt idx="465">
                  <c:v>100</c:v>
                </c:pt>
                <c:pt idx="466">
                  <c:v>100</c:v>
                </c:pt>
                <c:pt idx="467">
                  <c:v>100</c:v>
                </c:pt>
                <c:pt idx="468">
                  <c:v>100</c:v>
                </c:pt>
                <c:pt idx="469">
                  <c:v>100</c:v>
                </c:pt>
                <c:pt idx="470">
                  <c:v>100</c:v>
                </c:pt>
                <c:pt idx="471">
                  <c:v>100</c:v>
                </c:pt>
                <c:pt idx="472">
                  <c:v>100</c:v>
                </c:pt>
                <c:pt idx="473">
                  <c:v>100</c:v>
                </c:pt>
                <c:pt idx="474">
                  <c:v>100</c:v>
                </c:pt>
                <c:pt idx="475">
                  <c:v>100</c:v>
                </c:pt>
                <c:pt idx="476">
                  <c:v>100</c:v>
                </c:pt>
                <c:pt idx="477">
                  <c:v>100</c:v>
                </c:pt>
                <c:pt idx="478">
                  <c:v>100</c:v>
                </c:pt>
                <c:pt idx="479">
                  <c:v>100</c:v>
                </c:pt>
                <c:pt idx="480">
                  <c:v>100</c:v>
                </c:pt>
                <c:pt idx="481">
                  <c:v>100</c:v>
                </c:pt>
                <c:pt idx="482">
                  <c:v>100</c:v>
                </c:pt>
                <c:pt idx="483">
                  <c:v>100</c:v>
                </c:pt>
                <c:pt idx="484">
                  <c:v>100</c:v>
                </c:pt>
                <c:pt idx="485">
                  <c:v>100</c:v>
                </c:pt>
                <c:pt idx="486">
                  <c:v>100</c:v>
                </c:pt>
                <c:pt idx="487">
                  <c:v>100</c:v>
                </c:pt>
                <c:pt idx="488">
                  <c:v>100</c:v>
                </c:pt>
                <c:pt idx="489">
                  <c:v>100</c:v>
                </c:pt>
                <c:pt idx="490">
                  <c:v>100</c:v>
                </c:pt>
                <c:pt idx="491">
                  <c:v>100</c:v>
                </c:pt>
                <c:pt idx="492">
                  <c:v>100</c:v>
                </c:pt>
                <c:pt idx="493">
                  <c:v>100</c:v>
                </c:pt>
                <c:pt idx="494">
                  <c:v>100</c:v>
                </c:pt>
                <c:pt idx="495">
                  <c:v>100</c:v>
                </c:pt>
                <c:pt idx="496">
                  <c:v>100</c:v>
                </c:pt>
                <c:pt idx="497">
                  <c:v>100</c:v>
                </c:pt>
                <c:pt idx="498">
                  <c:v>100</c:v>
                </c:pt>
                <c:pt idx="499">
                  <c:v>100</c:v>
                </c:pt>
                <c:pt idx="500">
                  <c:v>100</c:v>
                </c:pt>
                <c:pt idx="501">
                  <c:v>100</c:v>
                </c:pt>
                <c:pt idx="502">
                  <c:v>100</c:v>
                </c:pt>
                <c:pt idx="503">
                  <c:v>100</c:v>
                </c:pt>
                <c:pt idx="504">
                  <c:v>100</c:v>
                </c:pt>
                <c:pt idx="505">
                  <c:v>100</c:v>
                </c:pt>
                <c:pt idx="506">
                  <c:v>100</c:v>
                </c:pt>
                <c:pt idx="507">
                  <c:v>100</c:v>
                </c:pt>
                <c:pt idx="508">
                  <c:v>100</c:v>
                </c:pt>
                <c:pt idx="509">
                  <c:v>100</c:v>
                </c:pt>
                <c:pt idx="510">
                  <c:v>100</c:v>
                </c:pt>
                <c:pt idx="511">
                  <c:v>100</c:v>
                </c:pt>
                <c:pt idx="512">
                  <c:v>100</c:v>
                </c:pt>
                <c:pt idx="513">
                  <c:v>100</c:v>
                </c:pt>
                <c:pt idx="514">
                  <c:v>100</c:v>
                </c:pt>
                <c:pt idx="515">
                  <c:v>100</c:v>
                </c:pt>
                <c:pt idx="516">
                  <c:v>100</c:v>
                </c:pt>
                <c:pt idx="517">
                  <c:v>100</c:v>
                </c:pt>
                <c:pt idx="518">
                  <c:v>100</c:v>
                </c:pt>
                <c:pt idx="519">
                  <c:v>100</c:v>
                </c:pt>
                <c:pt idx="520">
                  <c:v>100</c:v>
                </c:pt>
                <c:pt idx="521">
                  <c:v>100</c:v>
                </c:pt>
                <c:pt idx="522">
                  <c:v>100</c:v>
                </c:pt>
                <c:pt idx="523">
                  <c:v>100</c:v>
                </c:pt>
                <c:pt idx="524">
                  <c:v>100</c:v>
                </c:pt>
                <c:pt idx="525">
                  <c:v>100</c:v>
                </c:pt>
                <c:pt idx="526">
                  <c:v>100</c:v>
                </c:pt>
                <c:pt idx="527">
                  <c:v>100</c:v>
                </c:pt>
                <c:pt idx="528">
                  <c:v>100</c:v>
                </c:pt>
                <c:pt idx="529">
                  <c:v>100</c:v>
                </c:pt>
                <c:pt idx="530">
                  <c:v>100</c:v>
                </c:pt>
                <c:pt idx="531">
                  <c:v>100</c:v>
                </c:pt>
                <c:pt idx="532">
                  <c:v>100</c:v>
                </c:pt>
                <c:pt idx="533">
                  <c:v>100</c:v>
                </c:pt>
                <c:pt idx="534">
                  <c:v>100</c:v>
                </c:pt>
              </c:numCache>
            </c:numRef>
          </c:val>
          <c:smooth val="0"/>
        </c:ser>
        <c:dLbls>
          <c:showLegendKey val="0"/>
          <c:showVal val="0"/>
          <c:showCatName val="0"/>
          <c:showSerName val="0"/>
          <c:showPercent val="0"/>
          <c:showBubbleSize val="0"/>
        </c:dLbls>
        <c:marker val="1"/>
        <c:smooth val="0"/>
        <c:axId val="61611392"/>
        <c:axId val="61617280"/>
      </c:lineChart>
      <c:dateAx>
        <c:axId val="61611392"/>
        <c:scaling>
          <c:orientation val="minMax"/>
        </c:scaling>
        <c:delete val="0"/>
        <c:axPos val="b"/>
        <c:numFmt formatCode="mmm\ yy" sourceLinked="0"/>
        <c:majorTickMark val="none"/>
        <c:minorTickMark val="none"/>
        <c:tickLblPos val="nextTo"/>
        <c:spPr>
          <a:ln>
            <a:solidFill>
              <a:schemeClr val="bg1">
                <a:lumMod val="75000"/>
              </a:schemeClr>
            </a:solidFill>
          </a:ln>
        </c:spPr>
        <c:txPr>
          <a:bodyPr/>
          <a:lstStyle/>
          <a:p>
            <a:pPr>
              <a:defRPr sz="1200" b="1">
                <a:solidFill>
                  <a:schemeClr val="bg1">
                    <a:lumMod val="50000"/>
                  </a:schemeClr>
                </a:solidFill>
                <a:latin typeface="+mn-lt"/>
              </a:defRPr>
            </a:pPr>
            <a:endParaRPr lang="en-US"/>
          </a:p>
        </c:txPr>
        <c:crossAx val="61617280"/>
        <c:crosses val="autoZero"/>
        <c:auto val="1"/>
        <c:lblOffset val="100"/>
        <c:baseTimeUnit val="days"/>
        <c:majorUnit val="6"/>
        <c:majorTimeUnit val="months"/>
      </c:dateAx>
      <c:valAx>
        <c:axId val="61617280"/>
        <c:scaling>
          <c:orientation val="minMax"/>
          <c:min val="70"/>
        </c:scaling>
        <c:delete val="0"/>
        <c:axPos val="r"/>
        <c:numFmt formatCode="#,##0" sourceLinked="1"/>
        <c:majorTickMark val="none"/>
        <c:minorTickMark val="none"/>
        <c:tickLblPos val="nextTo"/>
        <c:spPr>
          <a:ln>
            <a:solidFill>
              <a:schemeClr val="bg1">
                <a:lumMod val="75000"/>
              </a:schemeClr>
            </a:solidFill>
          </a:ln>
        </c:spPr>
        <c:txPr>
          <a:bodyPr/>
          <a:lstStyle/>
          <a:p>
            <a:pPr>
              <a:defRPr sz="1200" b="1">
                <a:solidFill>
                  <a:schemeClr val="bg1">
                    <a:lumMod val="50000"/>
                  </a:schemeClr>
                </a:solidFill>
                <a:latin typeface="+mn-lt"/>
              </a:defRPr>
            </a:pPr>
            <a:endParaRPr lang="en-US"/>
          </a:p>
        </c:txPr>
        <c:crossAx val="61611392"/>
        <c:crosses val="max"/>
        <c:crossBetween val="between"/>
      </c:valAx>
    </c:plotArea>
    <c:legend>
      <c:legendPos val="t"/>
      <c:layout>
        <c:manualLayout>
          <c:xMode val="edge"/>
          <c:yMode val="edge"/>
          <c:x val="2.4668825238810716E-2"/>
          <c:y val="2.3496892674704947E-2"/>
          <c:w val="0.39018715269453497"/>
          <c:h val="0.16706050089065297"/>
        </c:manualLayout>
      </c:layout>
      <c:overlay val="0"/>
      <c:txPr>
        <a:bodyPr/>
        <a:lstStyle/>
        <a:p>
          <a:pPr>
            <a:defRPr b="1">
              <a:solidFill>
                <a:schemeClr val="bg1">
                  <a:lumMod val="50000"/>
                </a:schemeClr>
              </a:solidFill>
              <a:latin typeface="+mn-lt"/>
            </a:defRPr>
          </a:pPr>
          <a:endParaRPr lang="en-US"/>
        </a:p>
      </c:txPr>
    </c:legend>
    <c:plotVisOnly val="1"/>
    <c:dispBlanksAs val="gap"/>
    <c:showDLblsOverMax val="0"/>
  </c:chart>
  <c:spPr>
    <a:ln w="9525">
      <a:noFill/>
    </a:ln>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18154107729069"/>
          <c:y val="0.16537168064290705"/>
          <c:w val="0.79292025177571168"/>
          <c:h val="0.72306385394828787"/>
        </c:manualLayout>
      </c:layout>
      <c:lineChart>
        <c:grouping val="standard"/>
        <c:varyColors val="0"/>
        <c:ser>
          <c:idx val="1"/>
          <c:order val="1"/>
          <c:tx>
            <c:strRef>
              <c:f>Data!$C$1</c:f>
              <c:strCache>
                <c:ptCount val="1"/>
                <c:pt idx="0">
                  <c:v>Probability of &lt;1% GDP growth (right-hand scale)</c:v>
                </c:pt>
              </c:strCache>
            </c:strRef>
          </c:tx>
          <c:spPr>
            <a:ln w="22225">
              <a:solidFill>
                <a:srgbClr val="A31A7E"/>
              </a:solidFill>
            </a:ln>
          </c:spPr>
          <c:marker>
            <c:symbol val="none"/>
          </c:marker>
          <c:cat>
            <c:numRef>
              <c:f>Data!$A$2:$A$80</c:f>
              <c:numCache>
                <c:formatCode>m/d/yyyy</c:formatCode>
                <c:ptCount val="79"/>
                <c:pt idx="0">
                  <c:v>35827</c:v>
                </c:pt>
                <c:pt idx="1">
                  <c:v>35916</c:v>
                </c:pt>
                <c:pt idx="2">
                  <c:v>36008</c:v>
                </c:pt>
                <c:pt idx="3">
                  <c:v>36100</c:v>
                </c:pt>
                <c:pt idx="4">
                  <c:v>36192</c:v>
                </c:pt>
                <c:pt idx="5">
                  <c:v>36281</c:v>
                </c:pt>
                <c:pt idx="6">
                  <c:v>36373</c:v>
                </c:pt>
                <c:pt idx="7">
                  <c:v>36465</c:v>
                </c:pt>
                <c:pt idx="8">
                  <c:v>36557</c:v>
                </c:pt>
                <c:pt idx="9">
                  <c:v>36647</c:v>
                </c:pt>
                <c:pt idx="10">
                  <c:v>36739</c:v>
                </c:pt>
                <c:pt idx="11">
                  <c:v>36831</c:v>
                </c:pt>
                <c:pt idx="12">
                  <c:v>36923</c:v>
                </c:pt>
                <c:pt idx="13">
                  <c:v>37012</c:v>
                </c:pt>
                <c:pt idx="14">
                  <c:v>37104</c:v>
                </c:pt>
                <c:pt idx="15">
                  <c:v>37196</c:v>
                </c:pt>
                <c:pt idx="16">
                  <c:v>37288</c:v>
                </c:pt>
                <c:pt idx="17">
                  <c:v>37377</c:v>
                </c:pt>
                <c:pt idx="18">
                  <c:v>37469</c:v>
                </c:pt>
                <c:pt idx="19">
                  <c:v>37561</c:v>
                </c:pt>
                <c:pt idx="20">
                  <c:v>37653</c:v>
                </c:pt>
                <c:pt idx="21">
                  <c:v>37742</c:v>
                </c:pt>
                <c:pt idx="22">
                  <c:v>37834</c:v>
                </c:pt>
                <c:pt idx="23">
                  <c:v>37926</c:v>
                </c:pt>
                <c:pt idx="24">
                  <c:v>38018</c:v>
                </c:pt>
                <c:pt idx="25">
                  <c:v>38108</c:v>
                </c:pt>
                <c:pt idx="26">
                  <c:v>38200</c:v>
                </c:pt>
                <c:pt idx="27">
                  <c:v>38292</c:v>
                </c:pt>
                <c:pt idx="28">
                  <c:v>38384</c:v>
                </c:pt>
                <c:pt idx="29">
                  <c:v>38473</c:v>
                </c:pt>
                <c:pt idx="30">
                  <c:v>38565</c:v>
                </c:pt>
                <c:pt idx="31">
                  <c:v>38657</c:v>
                </c:pt>
                <c:pt idx="32">
                  <c:v>38749</c:v>
                </c:pt>
                <c:pt idx="33">
                  <c:v>38838</c:v>
                </c:pt>
                <c:pt idx="34">
                  <c:v>38930</c:v>
                </c:pt>
                <c:pt idx="35">
                  <c:v>39022</c:v>
                </c:pt>
                <c:pt idx="36">
                  <c:v>39114</c:v>
                </c:pt>
                <c:pt idx="37">
                  <c:v>39203</c:v>
                </c:pt>
                <c:pt idx="38">
                  <c:v>39295</c:v>
                </c:pt>
                <c:pt idx="39">
                  <c:v>39387</c:v>
                </c:pt>
                <c:pt idx="40">
                  <c:v>39479</c:v>
                </c:pt>
                <c:pt idx="41">
                  <c:v>39569</c:v>
                </c:pt>
                <c:pt idx="42">
                  <c:v>39661</c:v>
                </c:pt>
                <c:pt idx="43">
                  <c:v>39753</c:v>
                </c:pt>
                <c:pt idx="44">
                  <c:v>39845</c:v>
                </c:pt>
                <c:pt idx="45">
                  <c:v>39934</c:v>
                </c:pt>
                <c:pt idx="46">
                  <c:v>40026</c:v>
                </c:pt>
                <c:pt idx="47">
                  <c:v>40118</c:v>
                </c:pt>
                <c:pt idx="48">
                  <c:v>40210</c:v>
                </c:pt>
                <c:pt idx="49">
                  <c:v>40299</c:v>
                </c:pt>
                <c:pt idx="50">
                  <c:v>40391</c:v>
                </c:pt>
                <c:pt idx="51">
                  <c:v>40483</c:v>
                </c:pt>
                <c:pt idx="52">
                  <c:v>40575</c:v>
                </c:pt>
                <c:pt idx="53">
                  <c:v>40664</c:v>
                </c:pt>
                <c:pt idx="54">
                  <c:v>40756</c:v>
                </c:pt>
                <c:pt idx="55">
                  <c:v>40848</c:v>
                </c:pt>
                <c:pt idx="56">
                  <c:v>40940</c:v>
                </c:pt>
                <c:pt idx="57">
                  <c:v>41030</c:v>
                </c:pt>
                <c:pt idx="58">
                  <c:v>41122</c:v>
                </c:pt>
                <c:pt idx="59">
                  <c:v>41214</c:v>
                </c:pt>
                <c:pt idx="60">
                  <c:v>41306</c:v>
                </c:pt>
                <c:pt idx="61">
                  <c:v>41395</c:v>
                </c:pt>
                <c:pt idx="62">
                  <c:v>41487</c:v>
                </c:pt>
                <c:pt idx="63">
                  <c:v>41579</c:v>
                </c:pt>
                <c:pt idx="64">
                  <c:v>41671</c:v>
                </c:pt>
                <c:pt idx="65">
                  <c:v>41760</c:v>
                </c:pt>
                <c:pt idx="66">
                  <c:v>41852</c:v>
                </c:pt>
                <c:pt idx="67">
                  <c:v>41944</c:v>
                </c:pt>
                <c:pt idx="68">
                  <c:v>42036</c:v>
                </c:pt>
                <c:pt idx="69">
                  <c:v>42125</c:v>
                </c:pt>
                <c:pt idx="70">
                  <c:v>42217</c:v>
                </c:pt>
                <c:pt idx="71">
                  <c:v>42309</c:v>
                </c:pt>
                <c:pt idx="72">
                  <c:v>42401</c:v>
                </c:pt>
                <c:pt idx="73">
                  <c:v>42491</c:v>
                </c:pt>
                <c:pt idx="74">
                  <c:v>42583</c:v>
                </c:pt>
                <c:pt idx="75">
                  <c:v>42675</c:v>
                </c:pt>
                <c:pt idx="76">
                  <c:v>42767</c:v>
                </c:pt>
                <c:pt idx="77">
                  <c:v>42856</c:v>
                </c:pt>
                <c:pt idx="78">
                  <c:v>42948</c:v>
                </c:pt>
              </c:numCache>
            </c:numRef>
          </c:cat>
          <c:val>
            <c:numRef>
              <c:f>Data!$D$2:$D$80</c:f>
              <c:numCache>
                <c:formatCode>0.00</c:formatCode>
                <c:ptCount val="79"/>
                <c:pt idx="0">
                  <c:v>18.018918918918917</c:v>
                </c:pt>
                <c:pt idx="1">
                  <c:v>22.960606060606061</c:v>
                </c:pt>
                <c:pt idx="2">
                  <c:v>30.925000000000001</c:v>
                </c:pt>
                <c:pt idx="3">
                  <c:v>62.19259259259259</c:v>
                </c:pt>
                <c:pt idx="4">
                  <c:v>20.285714285714285</c:v>
                </c:pt>
                <c:pt idx="5">
                  <c:v>16.185185185185183</c:v>
                </c:pt>
                <c:pt idx="6">
                  <c:v>8.4615384615384617</c:v>
                </c:pt>
                <c:pt idx="7">
                  <c:v>6.0740740740740744</c:v>
                </c:pt>
                <c:pt idx="8">
                  <c:v>11.333333333333334</c:v>
                </c:pt>
                <c:pt idx="9">
                  <c:v>11.544827586206898</c:v>
                </c:pt>
                <c:pt idx="10">
                  <c:v>11.786206896551725</c:v>
                </c:pt>
                <c:pt idx="11">
                  <c:v>7.5392857142857146</c:v>
                </c:pt>
                <c:pt idx="12">
                  <c:v>10.350000000000001</c:v>
                </c:pt>
                <c:pt idx="13">
                  <c:v>11.26923076923077</c:v>
                </c:pt>
                <c:pt idx="14">
                  <c:v>10.577272727272728</c:v>
                </c:pt>
                <c:pt idx="15">
                  <c:v>13.052173913043479</c:v>
                </c:pt>
                <c:pt idx="16">
                  <c:v>11.626086956521739</c:v>
                </c:pt>
                <c:pt idx="17">
                  <c:v>8.884615384615385</c:v>
                </c:pt>
                <c:pt idx="18">
                  <c:v>9.9923076923076923</c:v>
                </c:pt>
                <c:pt idx="19">
                  <c:v>9.8545454545454554</c:v>
                </c:pt>
                <c:pt idx="20">
                  <c:v>12.883333333333333</c:v>
                </c:pt>
                <c:pt idx="21">
                  <c:v>10.769230769230768</c:v>
                </c:pt>
                <c:pt idx="22">
                  <c:v>8.984</c:v>
                </c:pt>
                <c:pt idx="23">
                  <c:v>7.822222222222222</c:v>
                </c:pt>
                <c:pt idx="24">
                  <c:v>8.52</c:v>
                </c:pt>
                <c:pt idx="25">
                  <c:v>6.7608695652173916</c:v>
                </c:pt>
                <c:pt idx="26">
                  <c:v>8.0416666666666661</c:v>
                </c:pt>
                <c:pt idx="27">
                  <c:v>7.9565217391304346</c:v>
                </c:pt>
                <c:pt idx="28">
                  <c:v>8.3913043478260878</c:v>
                </c:pt>
                <c:pt idx="29">
                  <c:v>7.3999999999999995</c:v>
                </c:pt>
                <c:pt idx="30">
                  <c:v>7.76</c:v>
                </c:pt>
                <c:pt idx="31">
                  <c:v>7.6708333333333334</c:v>
                </c:pt>
                <c:pt idx="32">
                  <c:v>6.4499999999999993</c:v>
                </c:pt>
                <c:pt idx="33">
                  <c:v>6.8913043478260869</c:v>
                </c:pt>
                <c:pt idx="34">
                  <c:v>7.8277777777777784</c:v>
                </c:pt>
                <c:pt idx="35">
                  <c:v>6.0681818181818183</c:v>
                </c:pt>
                <c:pt idx="36">
                  <c:v>7.4363636363636365</c:v>
                </c:pt>
                <c:pt idx="37">
                  <c:v>8.4818181818181824</c:v>
                </c:pt>
                <c:pt idx="38">
                  <c:v>8.3619047619047624</c:v>
                </c:pt>
                <c:pt idx="39">
                  <c:v>9.1315789473684212</c:v>
                </c:pt>
                <c:pt idx="40">
                  <c:v>10.036842105263156</c:v>
                </c:pt>
                <c:pt idx="41">
                  <c:v>12.975</c:v>
                </c:pt>
                <c:pt idx="42">
                  <c:v>16.631578947368421</c:v>
                </c:pt>
                <c:pt idx="43">
                  <c:v>30.421052631578945</c:v>
                </c:pt>
                <c:pt idx="44">
                  <c:v>39.210526315789473</c:v>
                </c:pt>
                <c:pt idx="45">
                  <c:v>34.294117647058826</c:v>
                </c:pt>
                <c:pt idx="46">
                  <c:v>30.38095238095238</c:v>
                </c:pt>
                <c:pt idx="47">
                  <c:v>26.086956521739133</c:v>
                </c:pt>
                <c:pt idx="48">
                  <c:v>22.285714285714285</c:v>
                </c:pt>
                <c:pt idx="49">
                  <c:v>20.1875</c:v>
                </c:pt>
                <c:pt idx="50">
                  <c:v>21.388888888888889</c:v>
                </c:pt>
                <c:pt idx="51">
                  <c:v>22.825000000000003</c:v>
                </c:pt>
                <c:pt idx="52">
                  <c:v>20.94736842105263</c:v>
                </c:pt>
                <c:pt idx="53">
                  <c:v>21.392156862745097</c:v>
                </c:pt>
                <c:pt idx="54">
                  <c:v>23.588235294117649</c:v>
                </c:pt>
                <c:pt idx="55">
                  <c:v>30.261904761904763</c:v>
                </c:pt>
                <c:pt idx="56">
                  <c:v>27.522727272727273</c:v>
                </c:pt>
                <c:pt idx="57">
                  <c:v>29.225000000000001</c:v>
                </c:pt>
                <c:pt idx="58">
                  <c:v>32.549999999999997</c:v>
                </c:pt>
                <c:pt idx="59">
                  <c:v>28.894736842105264</c:v>
                </c:pt>
                <c:pt idx="60">
                  <c:v>29.725000000000001</c:v>
                </c:pt>
                <c:pt idx="61">
                  <c:v>27.588235294117645</c:v>
                </c:pt>
                <c:pt idx="62">
                  <c:v>26.095238095238095</c:v>
                </c:pt>
                <c:pt idx="63">
                  <c:v>18.84090909090909</c:v>
                </c:pt>
                <c:pt idx="64">
                  <c:v>16.289473684210527</c:v>
                </c:pt>
                <c:pt idx="65">
                  <c:v>16.895833333333336</c:v>
                </c:pt>
                <c:pt idx="66">
                  <c:v>18.243478260869566</c:v>
                </c:pt>
                <c:pt idx="67">
                  <c:v>19.716494712558763</c:v>
                </c:pt>
                <c:pt idx="68">
                  <c:v>19.975000000000001</c:v>
                </c:pt>
                <c:pt idx="69">
                  <c:v>18.725000000000001</c:v>
                </c:pt>
                <c:pt idx="70">
                  <c:v>20.029411764705884</c:v>
                </c:pt>
                <c:pt idx="71">
                  <c:v>19.049999999999997</c:v>
                </c:pt>
                <c:pt idx="72">
                  <c:v>19.5</c:v>
                </c:pt>
                <c:pt idx="73">
                  <c:v>22.75</c:v>
                </c:pt>
                <c:pt idx="74">
                  <c:v>40.764705882352942</c:v>
                </c:pt>
                <c:pt idx="75">
                  <c:v>39.722222222222221</c:v>
                </c:pt>
                <c:pt idx="76">
                  <c:v>38.083333333333329</c:v>
                </c:pt>
                <c:pt idx="77">
                  <c:v>34.75</c:v>
                </c:pt>
                <c:pt idx="78">
                  <c:v>41.375</c:v>
                </c:pt>
              </c:numCache>
            </c:numRef>
          </c:val>
          <c:smooth val="0"/>
        </c:ser>
        <c:dLbls>
          <c:showLegendKey val="0"/>
          <c:showVal val="0"/>
          <c:showCatName val="0"/>
          <c:showSerName val="0"/>
          <c:showPercent val="0"/>
          <c:showBubbleSize val="0"/>
        </c:dLbls>
        <c:marker val="1"/>
        <c:smooth val="0"/>
        <c:axId val="62540416"/>
        <c:axId val="62554496"/>
      </c:lineChart>
      <c:lineChart>
        <c:grouping val="standard"/>
        <c:varyColors val="0"/>
        <c:ser>
          <c:idx val="0"/>
          <c:order val="0"/>
          <c:tx>
            <c:strRef>
              <c:f>Data!$A$1</c:f>
              <c:strCache>
                <c:ptCount val="1"/>
                <c:pt idx="0">
                  <c:v>Expected GDP growth (left-hand scale)</c:v>
                </c:pt>
              </c:strCache>
            </c:strRef>
          </c:tx>
          <c:spPr>
            <a:ln w="22225">
              <a:solidFill>
                <a:srgbClr val="165688"/>
              </a:solidFill>
            </a:ln>
          </c:spPr>
          <c:marker>
            <c:symbol val="none"/>
          </c:marker>
          <c:cat>
            <c:numRef>
              <c:f>Data!$A$2:$A$80</c:f>
              <c:numCache>
                <c:formatCode>m/d/yyyy</c:formatCode>
                <c:ptCount val="79"/>
                <c:pt idx="0">
                  <c:v>35827</c:v>
                </c:pt>
                <c:pt idx="1">
                  <c:v>35916</c:v>
                </c:pt>
                <c:pt idx="2">
                  <c:v>36008</c:v>
                </c:pt>
                <c:pt idx="3">
                  <c:v>36100</c:v>
                </c:pt>
                <c:pt idx="4">
                  <c:v>36192</c:v>
                </c:pt>
                <c:pt idx="5">
                  <c:v>36281</c:v>
                </c:pt>
                <c:pt idx="6">
                  <c:v>36373</c:v>
                </c:pt>
                <c:pt idx="7">
                  <c:v>36465</c:v>
                </c:pt>
                <c:pt idx="8">
                  <c:v>36557</c:v>
                </c:pt>
                <c:pt idx="9">
                  <c:v>36647</c:v>
                </c:pt>
                <c:pt idx="10">
                  <c:v>36739</c:v>
                </c:pt>
                <c:pt idx="11">
                  <c:v>36831</c:v>
                </c:pt>
                <c:pt idx="12">
                  <c:v>36923</c:v>
                </c:pt>
                <c:pt idx="13">
                  <c:v>37012</c:v>
                </c:pt>
                <c:pt idx="14">
                  <c:v>37104</c:v>
                </c:pt>
                <c:pt idx="15">
                  <c:v>37196</c:v>
                </c:pt>
                <c:pt idx="16">
                  <c:v>37288</c:v>
                </c:pt>
                <c:pt idx="17">
                  <c:v>37377</c:v>
                </c:pt>
                <c:pt idx="18">
                  <c:v>37469</c:v>
                </c:pt>
                <c:pt idx="19">
                  <c:v>37561</c:v>
                </c:pt>
                <c:pt idx="20">
                  <c:v>37653</c:v>
                </c:pt>
                <c:pt idx="21">
                  <c:v>37742</c:v>
                </c:pt>
                <c:pt idx="22">
                  <c:v>37834</c:v>
                </c:pt>
                <c:pt idx="23">
                  <c:v>37926</c:v>
                </c:pt>
                <c:pt idx="24">
                  <c:v>38018</c:v>
                </c:pt>
                <c:pt idx="25">
                  <c:v>38108</c:v>
                </c:pt>
                <c:pt idx="26">
                  <c:v>38200</c:v>
                </c:pt>
                <c:pt idx="27">
                  <c:v>38292</c:v>
                </c:pt>
                <c:pt idx="28">
                  <c:v>38384</c:v>
                </c:pt>
                <c:pt idx="29">
                  <c:v>38473</c:v>
                </c:pt>
                <c:pt idx="30">
                  <c:v>38565</c:v>
                </c:pt>
                <c:pt idx="31">
                  <c:v>38657</c:v>
                </c:pt>
                <c:pt idx="32">
                  <c:v>38749</c:v>
                </c:pt>
                <c:pt idx="33">
                  <c:v>38838</c:v>
                </c:pt>
                <c:pt idx="34">
                  <c:v>38930</c:v>
                </c:pt>
                <c:pt idx="35">
                  <c:v>39022</c:v>
                </c:pt>
                <c:pt idx="36">
                  <c:v>39114</c:v>
                </c:pt>
                <c:pt idx="37">
                  <c:v>39203</c:v>
                </c:pt>
                <c:pt idx="38">
                  <c:v>39295</c:v>
                </c:pt>
                <c:pt idx="39">
                  <c:v>39387</c:v>
                </c:pt>
                <c:pt idx="40">
                  <c:v>39479</c:v>
                </c:pt>
                <c:pt idx="41">
                  <c:v>39569</c:v>
                </c:pt>
                <c:pt idx="42">
                  <c:v>39661</c:v>
                </c:pt>
                <c:pt idx="43">
                  <c:v>39753</c:v>
                </c:pt>
                <c:pt idx="44">
                  <c:v>39845</c:v>
                </c:pt>
                <c:pt idx="45">
                  <c:v>39934</c:v>
                </c:pt>
                <c:pt idx="46">
                  <c:v>40026</c:v>
                </c:pt>
                <c:pt idx="47">
                  <c:v>40118</c:v>
                </c:pt>
                <c:pt idx="48">
                  <c:v>40210</c:v>
                </c:pt>
                <c:pt idx="49">
                  <c:v>40299</c:v>
                </c:pt>
                <c:pt idx="50">
                  <c:v>40391</c:v>
                </c:pt>
                <c:pt idx="51">
                  <c:v>40483</c:v>
                </c:pt>
                <c:pt idx="52">
                  <c:v>40575</c:v>
                </c:pt>
                <c:pt idx="53">
                  <c:v>40664</c:v>
                </c:pt>
                <c:pt idx="54">
                  <c:v>40756</c:v>
                </c:pt>
                <c:pt idx="55">
                  <c:v>40848</c:v>
                </c:pt>
                <c:pt idx="56">
                  <c:v>40940</c:v>
                </c:pt>
                <c:pt idx="57">
                  <c:v>41030</c:v>
                </c:pt>
                <c:pt idx="58">
                  <c:v>41122</c:v>
                </c:pt>
                <c:pt idx="59">
                  <c:v>41214</c:v>
                </c:pt>
                <c:pt idx="60">
                  <c:v>41306</c:v>
                </c:pt>
                <c:pt idx="61">
                  <c:v>41395</c:v>
                </c:pt>
                <c:pt idx="62">
                  <c:v>41487</c:v>
                </c:pt>
                <c:pt idx="63">
                  <c:v>41579</c:v>
                </c:pt>
                <c:pt idx="64">
                  <c:v>41671</c:v>
                </c:pt>
                <c:pt idx="65">
                  <c:v>41760</c:v>
                </c:pt>
                <c:pt idx="66">
                  <c:v>41852</c:v>
                </c:pt>
                <c:pt idx="67">
                  <c:v>41944</c:v>
                </c:pt>
                <c:pt idx="68">
                  <c:v>42036</c:v>
                </c:pt>
                <c:pt idx="69">
                  <c:v>42125</c:v>
                </c:pt>
                <c:pt idx="70">
                  <c:v>42217</c:v>
                </c:pt>
                <c:pt idx="71">
                  <c:v>42309</c:v>
                </c:pt>
                <c:pt idx="72">
                  <c:v>42401</c:v>
                </c:pt>
                <c:pt idx="73">
                  <c:v>42491</c:v>
                </c:pt>
                <c:pt idx="74">
                  <c:v>42583</c:v>
                </c:pt>
                <c:pt idx="75">
                  <c:v>42675</c:v>
                </c:pt>
                <c:pt idx="76">
                  <c:v>42767</c:v>
                </c:pt>
                <c:pt idx="77">
                  <c:v>42856</c:v>
                </c:pt>
                <c:pt idx="78">
                  <c:v>42948</c:v>
                </c:pt>
              </c:numCache>
            </c:numRef>
          </c:cat>
          <c:val>
            <c:numRef>
              <c:f>Data!$B$2:$B$80</c:f>
              <c:numCache>
                <c:formatCode>0.00</c:formatCode>
                <c:ptCount val="79"/>
                <c:pt idx="0">
                  <c:v>1.9706216216216215</c:v>
                </c:pt>
                <c:pt idx="1">
                  <c:v>1.7862121212121211</c:v>
                </c:pt>
                <c:pt idx="2">
                  <c:v>1.4949062500000003</c:v>
                </c:pt>
                <c:pt idx="3">
                  <c:v>0.8024444444444444</c:v>
                </c:pt>
                <c:pt idx="4">
                  <c:v>1.9842857142857142</c:v>
                </c:pt>
                <c:pt idx="5">
                  <c:v>2.1492592592592588</c:v>
                </c:pt>
                <c:pt idx="6">
                  <c:v>2.4519230769230775</c:v>
                </c:pt>
                <c:pt idx="7">
                  <c:v>2.5292592592592591</c:v>
                </c:pt>
                <c:pt idx="8">
                  <c:v>2.2911111111111104</c:v>
                </c:pt>
                <c:pt idx="9">
                  <c:v>2.3167241379310344</c:v>
                </c:pt>
                <c:pt idx="10">
                  <c:v>2.2218965517241376</c:v>
                </c:pt>
                <c:pt idx="11">
                  <c:v>2.3765714285714292</c:v>
                </c:pt>
                <c:pt idx="12">
                  <c:v>2.2622777777777778</c:v>
                </c:pt>
                <c:pt idx="13">
                  <c:v>2.3764230769230767</c:v>
                </c:pt>
                <c:pt idx="14">
                  <c:v>2.3791136363636363</c:v>
                </c:pt>
                <c:pt idx="15">
                  <c:v>2.1426956521739129</c:v>
                </c:pt>
                <c:pt idx="16">
                  <c:v>2.3215217391304348</c:v>
                </c:pt>
                <c:pt idx="17">
                  <c:v>2.4446153846153846</c:v>
                </c:pt>
                <c:pt idx="18">
                  <c:v>2.4091153846153848</c:v>
                </c:pt>
                <c:pt idx="19">
                  <c:v>2.3139090909090911</c:v>
                </c:pt>
                <c:pt idx="20">
                  <c:v>2.238833333333333</c:v>
                </c:pt>
                <c:pt idx="21">
                  <c:v>2.25</c:v>
                </c:pt>
                <c:pt idx="22">
                  <c:v>2.3712</c:v>
                </c:pt>
                <c:pt idx="23">
                  <c:v>2.3621851851851852</c:v>
                </c:pt>
                <c:pt idx="24">
                  <c:v>2.3603999999999998</c:v>
                </c:pt>
                <c:pt idx="25">
                  <c:v>2.4145652173913046</c:v>
                </c:pt>
                <c:pt idx="26">
                  <c:v>2.3666666666666667</c:v>
                </c:pt>
                <c:pt idx="27">
                  <c:v>2.3295652173913042</c:v>
                </c:pt>
                <c:pt idx="28">
                  <c:v>2.2926086956521736</c:v>
                </c:pt>
                <c:pt idx="29">
                  <c:v>2.2426249999999999</c:v>
                </c:pt>
                <c:pt idx="30">
                  <c:v>2.1796000000000002</c:v>
                </c:pt>
                <c:pt idx="31">
                  <c:v>2.1507499999999999</c:v>
                </c:pt>
                <c:pt idx="32">
                  <c:v>2.2832884615384614</c:v>
                </c:pt>
                <c:pt idx="33">
                  <c:v>2.283260869565217</c:v>
                </c:pt>
                <c:pt idx="34">
                  <c:v>2.2703888888888888</c:v>
                </c:pt>
                <c:pt idx="35">
                  <c:v>2.343</c:v>
                </c:pt>
                <c:pt idx="36">
                  <c:v>2.3183181818181815</c:v>
                </c:pt>
                <c:pt idx="37">
                  <c:v>2.3215000000000003</c:v>
                </c:pt>
                <c:pt idx="38">
                  <c:v>2.2744285714285715</c:v>
                </c:pt>
                <c:pt idx="39">
                  <c:v>2.2097894736842103</c:v>
                </c:pt>
                <c:pt idx="40">
                  <c:v>2.2380526315789475</c:v>
                </c:pt>
                <c:pt idx="41">
                  <c:v>2.1448</c:v>
                </c:pt>
                <c:pt idx="42">
                  <c:v>2.0048947368421053</c:v>
                </c:pt>
                <c:pt idx="43">
                  <c:v>1.6231578947368421</c:v>
                </c:pt>
                <c:pt idx="44">
                  <c:v>1.3189473684210526</c:v>
                </c:pt>
                <c:pt idx="45">
                  <c:v>1.4694117647058824</c:v>
                </c:pt>
                <c:pt idx="46">
                  <c:v>1.5466666666666669</c:v>
                </c:pt>
                <c:pt idx="47">
                  <c:v>1.7821739130434782</c:v>
                </c:pt>
                <c:pt idx="48">
                  <c:v>1.8916666666666666</c:v>
                </c:pt>
                <c:pt idx="49">
                  <c:v>2.0131250000000001</c:v>
                </c:pt>
                <c:pt idx="50">
                  <c:v>1.9172222222222224</c:v>
                </c:pt>
                <c:pt idx="51">
                  <c:v>1.8392500000000001</c:v>
                </c:pt>
                <c:pt idx="52">
                  <c:v>1.9492105263157895</c:v>
                </c:pt>
                <c:pt idx="53">
                  <c:v>1.9833921568627451</c:v>
                </c:pt>
                <c:pt idx="54">
                  <c:v>1.7814705882352939</c:v>
                </c:pt>
                <c:pt idx="55">
                  <c:v>1.5328571428571427</c:v>
                </c:pt>
                <c:pt idx="56">
                  <c:v>1.6472727272727272</c:v>
                </c:pt>
                <c:pt idx="57">
                  <c:v>1.6497500000000003</c:v>
                </c:pt>
                <c:pt idx="58">
                  <c:v>1.5442500000000001</c:v>
                </c:pt>
                <c:pt idx="59">
                  <c:v>1.5628947368421051</c:v>
                </c:pt>
                <c:pt idx="60">
                  <c:v>1.5390000000000001</c:v>
                </c:pt>
                <c:pt idx="61">
                  <c:v>1.6141176470588237</c:v>
                </c:pt>
                <c:pt idx="62">
                  <c:v>1.6604761904761904</c:v>
                </c:pt>
                <c:pt idx="63">
                  <c:v>1.9981818181818181</c:v>
                </c:pt>
                <c:pt idx="64">
                  <c:v>2.1523684210526319</c:v>
                </c:pt>
                <c:pt idx="65">
                  <c:v>2.1177083333333333</c:v>
                </c:pt>
                <c:pt idx="66">
                  <c:v>2.0333478260869566</c:v>
                </c:pt>
                <c:pt idx="67">
                  <c:v>1.9817681100891102</c:v>
                </c:pt>
                <c:pt idx="68">
                  <c:v>1.9822499999999998</c:v>
                </c:pt>
                <c:pt idx="69">
                  <c:v>1.9665000000000001</c:v>
                </c:pt>
                <c:pt idx="70">
                  <c:v>1.996764705882353</c:v>
                </c:pt>
                <c:pt idx="71">
                  <c:v>1.9654999999999998</c:v>
                </c:pt>
                <c:pt idx="72">
                  <c:v>1.9120588235294116</c:v>
                </c:pt>
                <c:pt idx="73">
                  <c:v>1.827</c:v>
                </c:pt>
                <c:pt idx="74">
                  <c:v>1.2541176470588238</c:v>
                </c:pt>
                <c:pt idx="75">
                  <c:v>1.2722222222222221</c:v>
                </c:pt>
                <c:pt idx="76">
                  <c:v>1.3778349673202612</c:v>
                </c:pt>
                <c:pt idx="77">
                  <c:v>1.4737499999999999</c:v>
                </c:pt>
                <c:pt idx="78">
                  <c:v>1.1909375</c:v>
                </c:pt>
              </c:numCache>
            </c:numRef>
          </c:val>
          <c:smooth val="0"/>
        </c:ser>
        <c:dLbls>
          <c:showLegendKey val="0"/>
          <c:showVal val="0"/>
          <c:showCatName val="0"/>
          <c:showSerName val="0"/>
          <c:showPercent val="0"/>
          <c:showBubbleSize val="0"/>
        </c:dLbls>
        <c:marker val="1"/>
        <c:smooth val="0"/>
        <c:axId val="62557568"/>
        <c:axId val="62556032"/>
      </c:lineChart>
      <c:dateAx>
        <c:axId val="62540416"/>
        <c:scaling>
          <c:orientation val="minMax"/>
          <c:min val="36526"/>
        </c:scaling>
        <c:delete val="0"/>
        <c:axPos val="b"/>
        <c:numFmt formatCode="yy" sourceLinked="0"/>
        <c:majorTickMark val="none"/>
        <c:minorTickMark val="none"/>
        <c:tickLblPos val="nextTo"/>
        <c:spPr>
          <a:ln>
            <a:solidFill>
              <a:schemeClr val="bg1">
                <a:lumMod val="75000"/>
              </a:schemeClr>
            </a:solidFill>
          </a:ln>
        </c:spPr>
        <c:crossAx val="62554496"/>
        <c:crosses val="autoZero"/>
        <c:auto val="1"/>
        <c:lblOffset val="100"/>
        <c:baseTimeUnit val="months"/>
        <c:majorUnit val="4"/>
        <c:majorTimeUnit val="years"/>
      </c:dateAx>
      <c:valAx>
        <c:axId val="62554496"/>
        <c:scaling>
          <c:orientation val="minMax"/>
        </c:scaling>
        <c:delete val="0"/>
        <c:axPos val="r"/>
        <c:numFmt formatCode="0" sourceLinked="0"/>
        <c:majorTickMark val="none"/>
        <c:minorTickMark val="none"/>
        <c:tickLblPos val="nextTo"/>
        <c:spPr>
          <a:ln>
            <a:solidFill>
              <a:schemeClr val="bg1">
                <a:lumMod val="75000"/>
              </a:schemeClr>
            </a:solidFill>
          </a:ln>
        </c:spPr>
        <c:crossAx val="62540416"/>
        <c:crosses val="max"/>
        <c:crossBetween val="between"/>
      </c:valAx>
      <c:valAx>
        <c:axId val="62556032"/>
        <c:scaling>
          <c:orientation val="minMax"/>
        </c:scaling>
        <c:delete val="0"/>
        <c:axPos val="l"/>
        <c:numFmt formatCode="0.0" sourceLinked="0"/>
        <c:majorTickMark val="none"/>
        <c:minorTickMark val="none"/>
        <c:tickLblPos val="nextTo"/>
        <c:spPr>
          <a:ln>
            <a:solidFill>
              <a:schemeClr val="bg1">
                <a:lumMod val="75000"/>
              </a:schemeClr>
            </a:solidFill>
          </a:ln>
        </c:spPr>
        <c:crossAx val="62557568"/>
        <c:crosses val="autoZero"/>
        <c:crossBetween val="between"/>
      </c:valAx>
      <c:dateAx>
        <c:axId val="62557568"/>
        <c:scaling>
          <c:orientation val="minMax"/>
        </c:scaling>
        <c:delete val="1"/>
        <c:axPos val="b"/>
        <c:numFmt formatCode="m/d/yyyy" sourceLinked="1"/>
        <c:majorTickMark val="out"/>
        <c:minorTickMark val="none"/>
        <c:tickLblPos val="nextTo"/>
        <c:crossAx val="62556032"/>
        <c:crosses val="autoZero"/>
        <c:auto val="1"/>
        <c:lblOffset val="100"/>
        <c:baseTimeUnit val="months"/>
      </c:dateAx>
    </c:plotArea>
    <c:legend>
      <c:legendPos val="t"/>
      <c:layout>
        <c:manualLayout>
          <c:xMode val="edge"/>
          <c:yMode val="edge"/>
          <c:x val="0.13242558506568289"/>
          <c:y val="9.8823158326193511E-2"/>
          <c:w val="0.73349879730388745"/>
          <c:h val="0.12127507016912956"/>
        </c:manualLayout>
      </c:layout>
      <c:overlay val="0"/>
      <c:txPr>
        <a:bodyPr/>
        <a:lstStyle/>
        <a:p>
          <a:pPr>
            <a:defRPr sz="1000"/>
          </a:pPr>
          <a:endParaRPr lang="en-US"/>
        </a:p>
      </c:txPr>
    </c:legend>
    <c:plotVisOnly val="1"/>
    <c:dispBlanksAs val="gap"/>
    <c:showDLblsOverMax val="0"/>
  </c:chart>
  <c:spPr>
    <a:ln w="9525">
      <a:noFill/>
    </a:ln>
  </c:spPr>
  <c:txPr>
    <a:bodyPr/>
    <a:lstStyle/>
    <a:p>
      <a:pPr>
        <a:defRPr sz="1200" b="1">
          <a:solidFill>
            <a:schemeClr val="bg1">
              <a:lumMod val="50000"/>
            </a:schemeClr>
          </a:solidFill>
          <a:latin typeface="+mn-lt"/>
          <a:cs typeface="Arial" panose="020B0604020202020204" pitchFamily="34"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35651799284356E-2"/>
          <c:y val="0.13197688179574249"/>
          <c:w val="0.85679778844197652"/>
          <c:h val="0.77004517613984924"/>
        </c:manualLayout>
      </c:layout>
      <c:lineChart>
        <c:grouping val="standard"/>
        <c:varyColors val="0"/>
        <c:ser>
          <c:idx val="5"/>
          <c:order val="0"/>
          <c:tx>
            <c:strRef>
              <c:f>'TIME SERIES'!$H$4192</c:f>
              <c:strCache>
                <c:ptCount val="1"/>
                <c:pt idx="0">
                  <c:v>FTSE all share</c:v>
                </c:pt>
              </c:strCache>
            </c:strRef>
          </c:tx>
          <c:spPr>
            <a:ln w="22225">
              <a:solidFill>
                <a:srgbClr val="165788"/>
              </a:solidFill>
            </a:ln>
          </c:spPr>
          <c:marker>
            <c:symbol val="none"/>
          </c:marker>
          <c:cat>
            <c:numRef>
              <c:f>'TIME SERIES'!$B$4193:$B$4725</c:f>
              <c:numCache>
                <c:formatCode>d\-mmm\-yy</c:formatCode>
                <c:ptCount val="533"/>
                <c:pt idx="0">
                  <c:v>42370</c:v>
                </c:pt>
                <c:pt idx="1">
                  <c:v>42373</c:v>
                </c:pt>
                <c:pt idx="2">
                  <c:v>42374</c:v>
                </c:pt>
                <c:pt idx="3">
                  <c:v>42375</c:v>
                </c:pt>
                <c:pt idx="4">
                  <c:v>42376</c:v>
                </c:pt>
                <c:pt idx="5">
                  <c:v>42377</c:v>
                </c:pt>
                <c:pt idx="6">
                  <c:v>42380</c:v>
                </c:pt>
                <c:pt idx="7">
                  <c:v>42381</c:v>
                </c:pt>
                <c:pt idx="8">
                  <c:v>42382</c:v>
                </c:pt>
                <c:pt idx="9">
                  <c:v>42383</c:v>
                </c:pt>
                <c:pt idx="10">
                  <c:v>42384</c:v>
                </c:pt>
                <c:pt idx="11">
                  <c:v>42387</c:v>
                </c:pt>
                <c:pt idx="12">
                  <c:v>42388</c:v>
                </c:pt>
                <c:pt idx="13">
                  <c:v>42389</c:v>
                </c:pt>
                <c:pt idx="14">
                  <c:v>42390</c:v>
                </c:pt>
                <c:pt idx="15">
                  <c:v>42391</c:v>
                </c:pt>
                <c:pt idx="16">
                  <c:v>42394</c:v>
                </c:pt>
                <c:pt idx="17">
                  <c:v>42395</c:v>
                </c:pt>
                <c:pt idx="18">
                  <c:v>42396</c:v>
                </c:pt>
                <c:pt idx="19">
                  <c:v>42397</c:v>
                </c:pt>
                <c:pt idx="20">
                  <c:v>42398</c:v>
                </c:pt>
                <c:pt idx="21">
                  <c:v>42401</c:v>
                </c:pt>
                <c:pt idx="22">
                  <c:v>42402</c:v>
                </c:pt>
                <c:pt idx="23">
                  <c:v>42403</c:v>
                </c:pt>
                <c:pt idx="24">
                  <c:v>42404</c:v>
                </c:pt>
                <c:pt idx="25">
                  <c:v>42405</c:v>
                </c:pt>
                <c:pt idx="26">
                  <c:v>42408</c:v>
                </c:pt>
                <c:pt idx="27">
                  <c:v>42409</c:v>
                </c:pt>
                <c:pt idx="28">
                  <c:v>42410</c:v>
                </c:pt>
                <c:pt idx="29">
                  <c:v>42411</c:v>
                </c:pt>
                <c:pt idx="30">
                  <c:v>42412</c:v>
                </c:pt>
                <c:pt idx="31">
                  <c:v>42415</c:v>
                </c:pt>
                <c:pt idx="32">
                  <c:v>42416</c:v>
                </c:pt>
                <c:pt idx="33">
                  <c:v>42417</c:v>
                </c:pt>
                <c:pt idx="34">
                  <c:v>42418</c:v>
                </c:pt>
                <c:pt idx="35">
                  <c:v>42419</c:v>
                </c:pt>
                <c:pt idx="36">
                  <c:v>42422</c:v>
                </c:pt>
                <c:pt idx="37">
                  <c:v>42423</c:v>
                </c:pt>
                <c:pt idx="38">
                  <c:v>42424</c:v>
                </c:pt>
                <c:pt idx="39">
                  <c:v>42425</c:v>
                </c:pt>
                <c:pt idx="40">
                  <c:v>42426</c:v>
                </c:pt>
                <c:pt idx="41">
                  <c:v>42429</c:v>
                </c:pt>
                <c:pt idx="42">
                  <c:v>42430</c:v>
                </c:pt>
                <c:pt idx="43">
                  <c:v>42431</c:v>
                </c:pt>
                <c:pt idx="44">
                  <c:v>42432</c:v>
                </c:pt>
                <c:pt idx="45">
                  <c:v>42433</c:v>
                </c:pt>
                <c:pt idx="46">
                  <c:v>42436</c:v>
                </c:pt>
                <c:pt idx="47">
                  <c:v>42437</c:v>
                </c:pt>
                <c:pt idx="48">
                  <c:v>42438</c:v>
                </c:pt>
                <c:pt idx="49">
                  <c:v>42439</c:v>
                </c:pt>
                <c:pt idx="50">
                  <c:v>42440</c:v>
                </c:pt>
                <c:pt idx="51">
                  <c:v>42443</c:v>
                </c:pt>
                <c:pt idx="52">
                  <c:v>42444</c:v>
                </c:pt>
                <c:pt idx="53">
                  <c:v>42445</c:v>
                </c:pt>
                <c:pt idx="54">
                  <c:v>42446</c:v>
                </c:pt>
                <c:pt idx="55">
                  <c:v>42447</c:v>
                </c:pt>
                <c:pt idx="56">
                  <c:v>42450</c:v>
                </c:pt>
                <c:pt idx="57">
                  <c:v>42451</c:v>
                </c:pt>
                <c:pt idx="58">
                  <c:v>42452</c:v>
                </c:pt>
                <c:pt idx="59">
                  <c:v>42453</c:v>
                </c:pt>
                <c:pt idx="60">
                  <c:v>42454</c:v>
                </c:pt>
                <c:pt idx="61">
                  <c:v>42457</c:v>
                </c:pt>
                <c:pt idx="62">
                  <c:v>42458</c:v>
                </c:pt>
                <c:pt idx="63">
                  <c:v>42459</c:v>
                </c:pt>
                <c:pt idx="64">
                  <c:v>42460</c:v>
                </c:pt>
                <c:pt idx="65">
                  <c:v>42461</c:v>
                </c:pt>
                <c:pt idx="66">
                  <c:v>42464</c:v>
                </c:pt>
                <c:pt idx="67">
                  <c:v>42465</c:v>
                </c:pt>
                <c:pt idx="68">
                  <c:v>42466</c:v>
                </c:pt>
                <c:pt idx="69">
                  <c:v>42467</c:v>
                </c:pt>
                <c:pt idx="70">
                  <c:v>42468</c:v>
                </c:pt>
                <c:pt idx="71">
                  <c:v>42471</c:v>
                </c:pt>
                <c:pt idx="72">
                  <c:v>42472</c:v>
                </c:pt>
                <c:pt idx="73">
                  <c:v>42473</c:v>
                </c:pt>
                <c:pt idx="74">
                  <c:v>42474</c:v>
                </c:pt>
                <c:pt idx="75">
                  <c:v>42475</c:v>
                </c:pt>
                <c:pt idx="76">
                  <c:v>42478</c:v>
                </c:pt>
                <c:pt idx="77">
                  <c:v>42479</c:v>
                </c:pt>
                <c:pt idx="78">
                  <c:v>42480</c:v>
                </c:pt>
                <c:pt idx="79">
                  <c:v>42481</c:v>
                </c:pt>
                <c:pt idx="80">
                  <c:v>42482</c:v>
                </c:pt>
                <c:pt idx="81">
                  <c:v>42485</c:v>
                </c:pt>
                <c:pt idx="82">
                  <c:v>42486</c:v>
                </c:pt>
                <c:pt idx="83">
                  <c:v>42487</c:v>
                </c:pt>
                <c:pt idx="84">
                  <c:v>42488</c:v>
                </c:pt>
                <c:pt idx="85">
                  <c:v>42489</c:v>
                </c:pt>
                <c:pt idx="86">
                  <c:v>42492</c:v>
                </c:pt>
                <c:pt idx="87">
                  <c:v>42493</c:v>
                </c:pt>
                <c:pt idx="88">
                  <c:v>42494</c:v>
                </c:pt>
                <c:pt idx="89">
                  <c:v>42495</c:v>
                </c:pt>
                <c:pt idx="90">
                  <c:v>42496</c:v>
                </c:pt>
                <c:pt idx="91">
                  <c:v>42499</c:v>
                </c:pt>
                <c:pt idx="92">
                  <c:v>42500</c:v>
                </c:pt>
                <c:pt idx="93">
                  <c:v>42501</c:v>
                </c:pt>
                <c:pt idx="94">
                  <c:v>42502</c:v>
                </c:pt>
                <c:pt idx="95">
                  <c:v>42503</c:v>
                </c:pt>
                <c:pt idx="96">
                  <c:v>42506</c:v>
                </c:pt>
                <c:pt idx="97">
                  <c:v>42507</c:v>
                </c:pt>
                <c:pt idx="98">
                  <c:v>42508</c:v>
                </c:pt>
                <c:pt idx="99">
                  <c:v>42509</c:v>
                </c:pt>
                <c:pt idx="100">
                  <c:v>42510</c:v>
                </c:pt>
                <c:pt idx="101">
                  <c:v>42513</c:v>
                </c:pt>
                <c:pt idx="102">
                  <c:v>42514</c:v>
                </c:pt>
                <c:pt idx="103">
                  <c:v>42515</c:v>
                </c:pt>
                <c:pt idx="104">
                  <c:v>42516</c:v>
                </c:pt>
                <c:pt idx="105">
                  <c:v>42517</c:v>
                </c:pt>
                <c:pt idx="106">
                  <c:v>42520</c:v>
                </c:pt>
                <c:pt idx="107">
                  <c:v>42521</c:v>
                </c:pt>
                <c:pt idx="108">
                  <c:v>42522</c:v>
                </c:pt>
                <c:pt idx="109">
                  <c:v>42523</c:v>
                </c:pt>
                <c:pt idx="110">
                  <c:v>42524</c:v>
                </c:pt>
                <c:pt idx="111">
                  <c:v>42527</c:v>
                </c:pt>
                <c:pt idx="112">
                  <c:v>42528</c:v>
                </c:pt>
                <c:pt idx="113">
                  <c:v>42529</c:v>
                </c:pt>
                <c:pt idx="114">
                  <c:v>42530</c:v>
                </c:pt>
                <c:pt idx="115">
                  <c:v>42531</c:v>
                </c:pt>
                <c:pt idx="116">
                  <c:v>42534</c:v>
                </c:pt>
                <c:pt idx="117">
                  <c:v>42535</c:v>
                </c:pt>
                <c:pt idx="118">
                  <c:v>42536</c:v>
                </c:pt>
                <c:pt idx="119">
                  <c:v>42537</c:v>
                </c:pt>
                <c:pt idx="120">
                  <c:v>42538</c:v>
                </c:pt>
                <c:pt idx="121">
                  <c:v>42541</c:v>
                </c:pt>
                <c:pt idx="122">
                  <c:v>42542</c:v>
                </c:pt>
                <c:pt idx="123">
                  <c:v>42543</c:v>
                </c:pt>
                <c:pt idx="124">
                  <c:v>42544</c:v>
                </c:pt>
                <c:pt idx="125">
                  <c:v>42545</c:v>
                </c:pt>
                <c:pt idx="126">
                  <c:v>42548</c:v>
                </c:pt>
                <c:pt idx="127">
                  <c:v>42549</c:v>
                </c:pt>
                <c:pt idx="128">
                  <c:v>42550</c:v>
                </c:pt>
                <c:pt idx="129">
                  <c:v>42551</c:v>
                </c:pt>
                <c:pt idx="130">
                  <c:v>42552</c:v>
                </c:pt>
                <c:pt idx="131">
                  <c:v>42555</c:v>
                </c:pt>
                <c:pt idx="132">
                  <c:v>42556</c:v>
                </c:pt>
                <c:pt idx="133">
                  <c:v>42557</c:v>
                </c:pt>
                <c:pt idx="134">
                  <c:v>42558</c:v>
                </c:pt>
                <c:pt idx="135">
                  <c:v>42559</c:v>
                </c:pt>
                <c:pt idx="136">
                  <c:v>42562</c:v>
                </c:pt>
                <c:pt idx="137">
                  <c:v>42563</c:v>
                </c:pt>
                <c:pt idx="138">
                  <c:v>42564</c:v>
                </c:pt>
                <c:pt idx="139">
                  <c:v>42565</c:v>
                </c:pt>
                <c:pt idx="140">
                  <c:v>42566</c:v>
                </c:pt>
                <c:pt idx="141">
                  <c:v>42569</c:v>
                </c:pt>
                <c:pt idx="142">
                  <c:v>42570</c:v>
                </c:pt>
                <c:pt idx="143">
                  <c:v>42571</c:v>
                </c:pt>
                <c:pt idx="144">
                  <c:v>42572</c:v>
                </c:pt>
                <c:pt idx="145">
                  <c:v>42573</c:v>
                </c:pt>
                <c:pt idx="146">
                  <c:v>42576</c:v>
                </c:pt>
                <c:pt idx="147">
                  <c:v>42577</c:v>
                </c:pt>
                <c:pt idx="148">
                  <c:v>42578</c:v>
                </c:pt>
                <c:pt idx="149">
                  <c:v>42579</c:v>
                </c:pt>
                <c:pt idx="150">
                  <c:v>42580</c:v>
                </c:pt>
                <c:pt idx="151">
                  <c:v>42583</c:v>
                </c:pt>
                <c:pt idx="152">
                  <c:v>42584</c:v>
                </c:pt>
                <c:pt idx="153">
                  <c:v>42585</c:v>
                </c:pt>
                <c:pt idx="154">
                  <c:v>42586</c:v>
                </c:pt>
                <c:pt idx="155">
                  <c:v>42587</c:v>
                </c:pt>
                <c:pt idx="156">
                  <c:v>42590</c:v>
                </c:pt>
                <c:pt idx="157">
                  <c:v>42591</c:v>
                </c:pt>
                <c:pt idx="158">
                  <c:v>42592</c:v>
                </c:pt>
                <c:pt idx="159">
                  <c:v>42593</c:v>
                </c:pt>
                <c:pt idx="160">
                  <c:v>42594</c:v>
                </c:pt>
                <c:pt idx="161">
                  <c:v>42597</c:v>
                </c:pt>
                <c:pt idx="162">
                  <c:v>42598</c:v>
                </c:pt>
                <c:pt idx="163">
                  <c:v>42599</c:v>
                </c:pt>
                <c:pt idx="164">
                  <c:v>42600</c:v>
                </c:pt>
                <c:pt idx="165">
                  <c:v>42601</c:v>
                </c:pt>
                <c:pt idx="166">
                  <c:v>42604</c:v>
                </c:pt>
                <c:pt idx="167">
                  <c:v>42605</c:v>
                </c:pt>
                <c:pt idx="168">
                  <c:v>42606</c:v>
                </c:pt>
                <c:pt idx="169">
                  <c:v>42607</c:v>
                </c:pt>
                <c:pt idx="170">
                  <c:v>42608</c:v>
                </c:pt>
                <c:pt idx="171">
                  <c:v>42611</c:v>
                </c:pt>
                <c:pt idx="172">
                  <c:v>42612</c:v>
                </c:pt>
                <c:pt idx="173">
                  <c:v>42613</c:v>
                </c:pt>
                <c:pt idx="174">
                  <c:v>42614</c:v>
                </c:pt>
                <c:pt idx="175">
                  <c:v>42615</c:v>
                </c:pt>
                <c:pt idx="176">
                  <c:v>42618</c:v>
                </c:pt>
                <c:pt idx="177">
                  <c:v>42619</c:v>
                </c:pt>
                <c:pt idx="178">
                  <c:v>42620</c:v>
                </c:pt>
                <c:pt idx="179">
                  <c:v>42621</c:v>
                </c:pt>
                <c:pt idx="180">
                  <c:v>42622</c:v>
                </c:pt>
                <c:pt idx="181">
                  <c:v>42625</c:v>
                </c:pt>
                <c:pt idx="182">
                  <c:v>42626</c:v>
                </c:pt>
                <c:pt idx="183">
                  <c:v>42627</c:v>
                </c:pt>
                <c:pt idx="184">
                  <c:v>42628</c:v>
                </c:pt>
                <c:pt idx="185">
                  <c:v>42629</c:v>
                </c:pt>
                <c:pt idx="186">
                  <c:v>42632</c:v>
                </c:pt>
                <c:pt idx="187">
                  <c:v>42633</c:v>
                </c:pt>
                <c:pt idx="188">
                  <c:v>42634</c:v>
                </c:pt>
                <c:pt idx="189">
                  <c:v>42635</c:v>
                </c:pt>
                <c:pt idx="190">
                  <c:v>42636</c:v>
                </c:pt>
                <c:pt idx="191">
                  <c:v>42639</c:v>
                </c:pt>
                <c:pt idx="192">
                  <c:v>42640</c:v>
                </c:pt>
                <c:pt idx="193">
                  <c:v>42641</c:v>
                </c:pt>
                <c:pt idx="194">
                  <c:v>42642</c:v>
                </c:pt>
                <c:pt idx="195">
                  <c:v>42643</c:v>
                </c:pt>
                <c:pt idx="196">
                  <c:v>42646</c:v>
                </c:pt>
                <c:pt idx="197">
                  <c:v>42647</c:v>
                </c:pt>
                <c:pt idx="198">
                  <c:v>42648</c:v>
                </c:pt>
                <c:pt idx="199">
                  <c:v>42649</c:v>
                </c:pt>
                <c:pt idx="200">
                  <c:v>42650</c:v>
                </c:pt>
                <c:pt idx="201">
                  <c:v>42653</c:v>
                </c:pt>
                <c:pt idx="202">
                  <c:v>42654</c:v>
                </c:pt>
                <c:pt idx="203">
                  <c:v>42655</c:v>
                </c:pt>
                <c:pt idx="204">
                  <c:v>42656</c:v>
                </c:pt>
                <c:pt idx="205">
                  <c:v>42657</c:v>
                </c:pt>
                <c:pt idx="206">
                  <c:v>42660</c:v>
                </c:pt>
                <c:pt idx="207">
                  <c:v>42661</c:v>
                </c:pt>
                <c:pt idx="208">
                  <c:v>42662</c:v>
                </c:pt>
                <c:pt idx="209">
                  <c:v>42663</c:v>
                </c:pt>
                <c:pt idx="210">
                  <c:v>42664</c:v>
                </c:pt>
                <c:pt idx="211">
                  <c:v>42667</c:v>
                </c:pt>
                <c:pt idx="212">
                  <c:v>42668</c:v>
                </c:pt>
                <c:pt idx="213">
                  <c:v>42669</c:v>
                </c:pt>
                <c:pt idx="214">
                  <c:v>42670</c:v>
                </c:pt>
                <c:pt idx="215">
                  <c:v>42671</c:v>
                </c:pt>
                <c:pt idx="216">
                  <c:v>42674</c:v>
                </c:pt>
                <c:pt idx="217">
                  <c:v>42675</c:v>
                </c:pt>
                <c:pt idx="218">
                  <c:v>42676</c:v>
                </c:pt>
                <c:pt idx="219">
                  <c:v>42677</c:v>
                </c:pt>
                <c:pt idx="220">
                  <c:v>42678</c:v>
                </c:pt>
                <c:pt idx="221">
                  <c:v>42681</c:v>
                </c:pt>
                <c:pt idx="222">
                  <c:v>42682</c:v>
                </c:pt>
                <c:pt idx="223">
                  <c:v>42683</c:v>
                </c:pt>
                <c:pt idx="224">
                  <c:v>42684</c:v>
                </c:pt>
                <c:pt idx="225">
                  <c:v>42685</c:v>
                </c:pt>
                <c:pt idx="226">
                  <c:v>42688</c:v>
                </c:pt>
                <c:pt idx="227">
                  <c:v>42689</c:v>
                </c:pt>
                <c:pt idx="228">
                  <c:v>42690</c:v>
                </c:pt>
                <c:pt idx="229">
                  <c:v>42691</c:v>
                </c:pt>
                <c:pt idx="230">
                  <c:v>42692</c:v>
                </c:pt>
                <c:pt idx="231">
                  <c:v>42695</c:v>
                </c:pt>
                <c:pt idx="232">
                  <c:v>42696</c:v>
                </c:pt>
                <c:pt idx="233">
                  <c:v>42697</c:v>
                </c:pt>
                <c:pt idx="234">
                  <c:v>42698</c:v>
                </c:pt>
                <c:pt idx="235">
                  <c:v>42699</c:v>
                </c:pt>
                <c:pt idx="236">
                  <c:v>42702</c:v>
                </c:pt>
                <c:pt idx="237">
                  <c:v>42703</c:v>
                </c:pt>
                <c:pt idx="238">
                  <c:v>42704</c:v>
                </c:pt>
                <c:pt idx="239">
                  <c:v>42705</c:v>
                </c:pt>
                <c:pt idx="240">
                  <c:v>42706</c:v>
                </c:pt>
                <c:pt idx="241">
                  <c:v>42709</c:v>
                </c:pt>
                <c:pt idx="242">
                  <c:v>42710</c:v>
                </c:pt>
                <c:pt idx="243">
                  <c:v>42711</c:v>
                </c:pt>
                <c:pt idx="244">
                  <c:v>42712</c:v>
                </c:pt>
                <c:pt idx="245">
                  <c:v>42713</c:v>
                </c:pt>
                <c:pt idx="246">
                  <c:v>42716</c:v>
                </c:pt>
                <c:pt idx="247">
                  <c:v>42717</c:v>
                </c:pt>
                <c:pt idx="248">
                  <c:v>42718</c:v>
                </c:pt>
                <c:pt idx="249">
                  <c:v>42719</c:v>
                </c:pt>
                <c:pt idx="250">
                  <c:v>42720</c:v>
                </c:pt>
                <c:pt idx="251">
                  <c:v>42723</c:v>
                </c:pt>
                <c:pt idx="252">
                  <c:v>42724</c:v>
                </c:pt>
                <c:pt idx="253">
                  <c:v>42725</c:v>
                </c:pt>
                <c:pt idx="254">
                  <c:v>42726</c:v>
                </c:pt>
                <c:pt idx="255">
                  <c:v>42727</c:v>
                </c:pt>
                <c:pt idx="256">
                  <c:v>42730</c:v>
                </c:pt>
                <c:pt idx="257">
                  <c:v>42731</c:v>
                </c:pt>
                <c:pt idx="258">
                  <c:v>42732</c:v>
                </c:pt>
                <c:pt idx="259">
                  <c:v>42733</c:v>
                </c:pt>
                <c:pt idx="260">
                  <c:v>42734</c:v>
                </c:pt>
                <c:pt idx="261">
                  <c:v>42737</c:v>
                </c:pt>
                <c:pt idx="262">
                  <c:v>42738</c:v>
                </c:pt>
                <c:pt idx="263">
                  <c:v>42739</c:v>
                </c:pt>
                <c:pt idx="264">
                  <c:v>42740</c:v>
                </c:pt>
                <c:pt idx="265">
                  <c:v>42741</c:v>
                </c:pt>
                <c:pt idx="266">
                  <c:v>42744</c:v>
                </c:pt>
                <c:pt idx="267">
                  <c:v>42745</c:v>
                </c:pt>
                <c:pt idx="268">
                  <c:v>42746</c:v>
                </c:pt>
                <c:pt idx="269">
                  <c:v>42747</c:v>
                </c:pt>
                <c:pt idx="270">
                  <c:v>42748</c:v>
                </c:pt>
                <c:pt idx="271">
                  <c:v>42751</c:v>
                </c:pt>
                <c:pt idx="272">
                  <c:v>42752</c:v>
                </c:pt>
                <c:pt idx="273">
                  <c:v>42753</c:v>
                </c:pt>
                <c:pt idx="274">
                  <c:v>42754</c:v>
                </c:pt>
                <c:pt idx="275">
                  <c:v>42755</c:v>
                </c:pt>
                <c:pt idx="276">
                  <c:v>42758</c:v>
                </c:pt>
                <c:pt idx="277">
                  <c:v>42759</c:v>
                </c:pt>
                <c:pt idx="278">
                  <c:v>42760</c:v>
                </c:pt>
                <c:pt idx="279">
                  <c:v>42761</c:v>
                </c:pt>
                <c:pt idx="280">
                  <c:v>42762</c:v>
                </c:pt>
                <c:pt idx="281">
                  <c:v>42765</c:v>
                </c:pt>
                <c:pt idx="282">
                  <c:v>42766</c:v>
                </c:pt>
                <c:pt idx="283">
                  <c:v>42767</c:v>
                </c:pt>
                <c:pt idx="284">
                  <c:v>42768</c:v>
                </c:pt>
                <c:pt idx="285">
                  <c:v>42769</c:v>
                </c:pt>
                <c:pt idx="286">
                  <c:v>42772</c:v>
                </c:pt>
                <c:pt idx="287">
                  <c:v>42773</c:v>
                </c:pt>
                <c:pt idx="288">
                  <c:v>42774</c:v>
                </c:pt>
                <c:pt idx="289">
                  <c:v>42775</c:v>
                </c:pt>
                <c:pt idx="290">
                  <c:v>42776</c:v>
                </c:pt>
                <c:pt idx="291">
                  <c:v>42779</c:v>
                </c:pt>
                <c:pt idx="292">
                  <c:v>42780</c:v>
                </c:pt>
                <c:pt idx="293">
                  <c:v>42781</c:v>
                </c:pt>
                <c:pt idx="294">
                  <c:v>42782</c:v>
                </c:pt>
                <c:pt idx="295">
                  <c:v>42783</c:v>
                </c:pt>
                <c:pt idx="296">
                  <c:v>42786</c:v>
                </c:pt>
                <c:pt idx="297">
                  <c:v>42787</c:v>
                </c:pt>
                <c:pt idx="298">
                  <c:v>42788</c:v>
                </c:pt>
                <c:pt idx="299">
                  <c:v>42789</c:v>
                </c:pt>
                <c:pt idx="300">
                  <c:v>42790</c:v>
                </c:pt>
                <c:pt idx="301">
                  <c:v>42793</c:v>
                </c:pt>
                <c:pt idx="302">
                  <c:v>42794</c:v>
                </c:pt>
                <c:pt idx="303">
                  <c:v>42795</c:v>
                </c:pt>
                <c:pt idx="304">
                  <c:v>42796</c:v>
                </c:pt>
                <c:pt idx="305">
                  <c:v>42797</c:v>
                </c:pt>
                <c:pt idx="306">
                  <c:v>42800</c:v>
                </c:pt>
                <c:pt idx="307">
                  <c:v>42801</c:v>
                </c:pt>
                <c:pt idx="308">
                  <c:v>42802</c:v>
                </c:pt>
                <c:pt idx="309">
                  <c:v>42803</c:v>
                </c:pt>
                <c:pt idx="310">
                  <c:v>42804</c:v>
                </c:pt>
                <c:pt idx="311">
                  <c:v>42807</c:v>
                </c:pt>
                <c:pt idx="312">
                  <c:v>42808</c:v>
                </c:pt>
                <c:pt idx="313">
                  <c:v>42809</c:v>
                </c:pt>
                <c:pt idx="314">
                  <c:v>42810</c:v>
                </c:pt>
                <c:pt idx="315">
                  <c:v>42811</c:v>
                </c:pt>
                <c:pt idx="316">
                  <c:v>42814</c:v>
                </c:pt>
                <c:pt idx="317">
                  <c:v>42815</c:v>
                </c:pt>
                <c:pt idx="318">
                  <c:v>42816</c:v>
                </c:pt>
                <c:pt idx="319">
                  <c:v>42817</c:v>
                </c:pt>
                <c:pt idx="320">
                  <c:v>42818</c:v>
                </c:pt>
                <c:pt idx="321">
                  <c:v>42821</c:v>
                </c:pt>
                <c:pt idx="322">
                  <c:v>42822</c:v>
                </c:pt>
                <c:pt idx="323">
                  <c:v>42823</c:v>
                </c:pt>
                <c:pt idx="324">
                  <c:v>42824</c:v>
                </c:pt>
                <c:pt idx="325">
                  <c:v>42825</c:v>
                </c:pt>
                <c:pt idx="326">
                  <c:v>42828</c:v>
                </c:pt>
                <c:pt idx="327">
                  <c:v>42829</c:v>
                </c:pt>
                <c:pt idx="328">
                  <c:v>42830</c:v>
                </c:pt>
                <c:pt idx="329">
                  <c:v>42831</c:v>
                </c:pt>
                <c:pt idx="330">
                  <c:v>42832</c:v>
                </c:pt>
                <c:pt idx="331">
                  <c:v>42835</c:v>
                </c:pt>
                <c:pt idx="332">
                  <c:v>42836</c:v>
                </c:pt>
                <c:pt idx="333">
                  <c:v>42837</c:v>
                </c:pt>
                <c:pt idx="334">
                  <c:v>42838</c:v>
                </c:pt>
                <c:pt idx="335">
                  <c:v>42839</c:v>
                </c:pt>
                <c:pt idx="336">
                  <c:v>42842</c:v>
                </c:pt>
                <c:pt idx="337">
                  <c:v>42843</c:v>
                </c:pt>
                <c:pt idx="338">
                  <c:v>42844</c:v>
                </c:pt>
                <c:pt idx="339">
                  <c:v>42845</c:v>
                </c:pt>
                <c:pt idx="340">
                  <c:v>42846</c:v>
                </c:pt>
                <c:pt idx="341">
                  <c:v>42849</c:v>
                </c:pt>
                <c:pt idx="342">
                  <c:v>42850</c:v>
                </c:pt>
                <c:pt idx="343">
                  <c:v>42851</c:v>
                </c:pt>
                <c:pt idx="344">
                  <c:v>42852</c:v>
                </c:pt>
                <c:pt idx="345">
                  <c:v>42853</c:v>
                </c:pt>
                <c:pt idx="346">
                  <c:v>42856</c:v>
                </c:pt>
                <c:pt idx="347">
                  <c:v>42857</c:v>
                </c:pt>
                <c:pt idx="348">
                  <c:v>42858</c:v>
                </c:pt>
                <c:pt idx="349">
                  <c:v>42859</c:v>
                </c:pt>
                <c:pt idx="350">
                  <c:v>42860</c:v>
                </c:pt>
                <c:pt idx="351">
                  <c:v>42863</c:v>
                </c:pt>
                <c:pt idx="352">
                  <c:v>42864</c:v>
                </c:pt>
                <c:pt idx="353">
                  <c:v>42865</c:v>
                </c:pt>
                <c:pt idx="354">
                  <c:v>42866</c:v>
                </c:pt>
                <c:pt idx="355">
                  <c:v>42867</c:v>
                </c:pt>
                <c:pt idx="356">
                  <c:v>42870</c:v>
                </c:pt>
                <c:pt idx="357">
                  <c:v>42871</c:v>
                </c:pt>
                <c:pt idx="358">
                  <c:v>42872</c:v>
                </c:pt>
                <c:pt idx="359">
                  <c:v>42873</c:v>
                </c:pt>
                <c:pt idx="360">
                  <c:v>42874</c:v>
                </c:pt>
                <c:pt idx="361">
                  <c:v>42877</c:v>
                </c:pt>
                <c:pt idx="362">
                  <c:v>42878</c:v>
                </c:pt>
                <c:pt idx="363">
                  <c:v>42879</c:v>
                </c:pt>
                <c:pt idx="364">
                  <c:v>42880</c:v>
                </c:pt>
                <c:pt idx="365">
                  <c:v>42881</c:v>
                </c:pt>
                <c:pt idx="366">
                  <c:v>42884</c:v>
                </c:pt>
                <c:pt idx="367">
                  <c:v>42885</c:v>
                </c:pt>
                <c:pt idx="368">
                  <c:v>42886</c:v>
                </c:pt>
                <c:pt idx="369">
                  <c:v>42887</c:v>
                </c:pt>
                <c:pt idx="370">
                  <c:v>42888</c:v>
                </c:pt>
                <c:pt idx="371">
                  <c:v>42891</c:v>
                </c:pt>
                <c:pt idx="372">
                  <c:v>42892</c:v>
                </c:pt>
                <c:pt idx="373">
                  <c:v>42893</c:v>
                </c:pt>
                <c:pt idx="374">
                  <c:v>42894</c:v>
                </c:pt>
                <c:pt idx="375">
                  <c:v>42895</c:v>
                </c:pt>
                <c:pt idx="376">
                  <c:v>42898</c:v>
                </c:pt>
                <c:pt idx="377">
                  <c:v>42899</c:v>
                </c:pt>
                <c:pt idx="378">
                  <c:v>42900</c:v>
                </c:pt>
                <c:pt idx="379">
                  <c:v>42901</c:v>
                </c:pt>
                <c:pt idx="380">
                  <c:v>42902</c:v>
                </c:pt>
                <c:pt idx="381">
                  <c:v>42905</c:v>
                </c:pt>
                <c:pt idx="382">
                  <c:v>42906</c:v>
                </c:pt>
                <c:pt idx="383">
                  <c:v>42907</c:v>
                </c:pt>
                <c:pt idx="384">
                  <c:v>42908</c:v>
                </c:pt>
                <c:pt idx="385">
                  <c:v>42909</c:v>
                </c:pt>
                <c:pt idx="386">
                  <c:v>42912</c:v>
                </c:pt>
                <c:pt idx="387">
                  <c:v>42913</c:v>
                </c:pt>
                <c:pt idx="388">
                  <c:v>42914</c:v>
                </c:pt>
                <c:pt idx="389">
                  <c:v>42915</c:v>
                </c:pt>
                <c:pt idx="390">
                  <c:v>42916</c:v>
                </c:pt>
                <c:pt idx="391">
                  <c:v>42919</c:v>
                </c:pt>
                <c:pt idx="392">
                  <c:v>42920</c:v>
                </c:pt>
                <c:pt idx="393">
                  <c:v>42921</c:v>
                </c:pt>
                <c:pt idx="394">
                  <c:v>42922</c:v>
                </c:pt>
                <c:pt idx="395">
                  <c:v>42923</c:v>
                </c:pt>
                <c:pt idx="396">
                  <c:v>42926</c:v>
                </c:pt>
                <c:pt idx="397">
                  <c:v>42927</c:v>
                </c:pt>
                <c:pt idx="398">
                  <c:v>42928</c:v>
                </c:pt>
                <c:pt idx="399">
                  <c:v>42929</c:v>
                </c:pt>
                <c:pt idx="400">
                  <c:v>42930</c:v>
                </c:pt>
                <c:pt idx="401">
                  <c:v>42933</c:v>
                </c:pt>
                <c:pt idx="402">
                  <c:v>42934</c:v>
                </c:pt>
                <c:pt idx="403">
                  <c:v>42935</c:v>
                </c:pt>
                <c:pt idx="404">
                  <c:v>42936</c:v>
                </c:pt>
                <c:pt idx="405">
                  <c:v>42937</c:v>
                </c:pt>
                <c:pt idx="406">
                  <c:v>42940</c:v>
                </c:pt>
                <c:pt idx="407">
                  <c:v>42941</c:v>
                </c:pt>
                <c:pt idx="408">
                  <c:v>42942</c:v>
                </c:pt>
                <c:pt idx="409">
                  <c:v>42943</c:v>
                </c:pt>
                <c:pt idx="410">
                  <c:v>42944</c:v>
                </c:pt>
                <c:pt idx="411">
                  <c:v>42947</c:v>
                </c:pt>
                <c:pt idx="412">
                  <c:v>42948</c:v>
                </c:pt>
                <c:pt idx="413">
                  <c:v>42949</c:v>
                </c:pt>
                <c:pt idx="414">
                  <c:v>42950</c:v>
                </c:pt>
                <c:pt idx="415">
                  <c:v>42951</c:v>
                </c:pt>
                <c:pt idx="416">
                  <c:v>42954</c:v>
                </c:pt>
                <c:pt idx="417">
                  <c:v>42955</c:v>
                </c:pt>
                <c:pt idx="418">
                  <c:v>42956</c:v>
                </c:pt>
                <c:pt idx="419">
                  <c:v>42957</c:v>
                </c:pt>
                <c:pt idx="420">
                  <c:v>42958</c:v>
                </c:pt>
                <c:pt idx="421">
                  <c:v>42961</c:v>
                </c:pt>
                <c:pt idx="422">
                  <c:v>42962</c:v>
                </c:pt>
                <c:pt idx="423">
                  <c:v>42963</c:v>
                </c:pt>
                <c:pt idx="424">
                  <c:v>42964</c:v>
                </c:pt>
                <c:pt idx="425">
                  <c:v>42965</c:v>
                </c:pt>
                <c:pt idx="426">
                  <c:v>42968</c:v>
                </c:pt>
                <c:pt idx="427">
                  <c:v>42969</c:v>
                </c:pt>
                <c:pt idx="428">
                  <c:v>42970</c:v>
                </c:pt>
                <c:pt idx="429">
                  <c:v>42971</c:v>
                </c:pt>
                <c:pt idx="430">
                  <c:v>42972</c:v>
                </c:pt>
                <c:pt idx="431">
                  <c:v>42975</c:v>
                </c:pt>
                <c:pt idx="432">
                  <c:v>42976</c:v>
                </c:pt>
                <c:pt idx="433">
                  <c:v>42977</c:v>
                </c:pt>
                <c:pt idx="434">
                  <c:v>42978</c:v>
                </c:pt>
                <c:pt idx="435">
                  <c:v>42979</c:v>
                </c:pt>
                <c:pt idx="436">
                  <c:v>42982</c:v>
                </c:pt>
                <c:pt idx="437">
                  <c:v>42983</c:v>
                </c:pt>
                <c:pt idx="438">
                  <c:v>42984</c:v>
                </c:pt>
                <c:pt idx="439">
                  <c:v>42985</c:v>
                </c:pt>
                <c:pt idx="440">
                  <c:v>42986</c:v>
                </c:pt>
                <c:pt idx="441">
                  <c:v>42989</c:v>
                </c:pt>
                <c:pt idx="442">
                  <c:v>42990</c:v>
                </c:pt>
                <c:pt idx="443">
                  <c:v>42991</c:v>
                </c:pt>
                <c:pt idx="444">
                  <c:v>42992</c:v>
                </c:pt>
                <c:pt idx="445">
                  <c:v>42993</c:v>
                </c:pt>
                <c:pt idx="446">
                  <c:v>42996</c:v>
                </c:pt>
                <c:pt idx="447">
                  <c:v>42997</c:v>
                </c:pt>
                <c:pt idx="448">
                  <c:v>42998</c:v>
                </c:pt>
                <c:pt idx="449">
                  <c:v>42999</c:v>
                </c:pt>
                <c:pt idx="450">
                  <c:v>43000</c:v>
                </c:pt>
                <c:pt idx="451">
                  <c:v>43003</c:v>
                </c:pt>
                <c:pt idx="452">
                  <c:v>43004</c:v>
                </c:pt>
                <c:pt idx="453">
                  <c:v>43005</c:v>
                </c:pt>
                <c:pt idx="454">
                  <c:v>43006</c:v>
                </c:pt>
                <c:pt idx="455">
                  <c:v>43007</c:v>
                </c:pt>
                <c:pt idx="456">
                  <c:v>43010</c:v>
                </c:pt>
                <c:pt idx="457">
                  <c:v>43011</c:v>
                </c:pt>
                <c:pt idx="458">
                  <c:v>43012</c:v>
                </c:pt>
                <c:pt idx="459">
                  <c:v>43013</c:v>
                </c:pt>
                <c:pt idx="460">
                  <c:v>43014</c:v>
                </c:pt>
                <c:pt idx="461">
                  <c:v>43017</c:v>
                </c:pt>
                <c:pt idx="462">
                  <c:v>43018</c:v>
                </c:pt>
                <c:pt idx="463">
                  <c:v>43019</c:v>
                </c:pt>
                <c:pt idx="464">
                  <c:v>43020</c:v>
                </c:pt>
                <c:pt idx="465">
                  <c:v>43021</c:v>
                </c:pt>
                <c:pt idx="466">
                  <c:v>43024</c:v>
                </c:pt>
                <c:pt idx="467">
                  <c:v>43025</c:v>
                </c:pt>
                <c:pt idx="468">
                  <c:v>43026</c:v>
                </c:pt>
                <c:pt idx="469">
                  <c:v>43027</c:v>
                </c:pt>
                <c:pt idx="470">
                  <c:v>43028</c:v>
                </c:pt>
                <c:pt idx="471">
                  <c:v>43031</c:v>
                </c:pt>
                <c:pt idx="472">
                  <c:v>43032</c:v>
                </c:pt>
                <c:pt idx="473">
                  <c:v>43033</c:v>
                </c:pt>
                <c:pt idx="474">
                  <c:v>43034</c:v>
                </c:pt>
                <c:pt idx="475">
                  <c:v>43035</c:v>
                </c:pt>
                <c:pt idx="476">
                  <c:v>43038</c:v>
                </c:pt>
                <c:pt idx="477">
                  <c:v>43039</c:v>
                </c:pt>
                <c:pt idx="478">
                  <c:v>43040</c:v>
                </c:pt>
                <c:pt idx="479">
                  <c:v>43041</c:v>
                </c:pt>
                <c:pt idx="480">
                  <c:v>43042</c:v>
                </c:pt>
                <c:pt idx="481">
                  <c:v>43045</c:v>
                </c:pt>
                <c:pt idx="482">
                  <c:v>43046</c:v>
                </c:pt>
                <c:pt idx="483">
                  <c:v>43047</c:v>
                </c:pt>
                <c:pt idx="484">
                  <c:v>43048</c:v>
                </c:pt>
                <c:pt idx="485">
                  <c:v>43049</c:v>
                </c:pt>
                <c:pt idx="486">
                  <c:v>43052</c:v>
                </c:pt>
                <c:pt idx="487">
                  <c:v>43053</c:v>
                </c:pt>
                <c:pt idx="488">
                  <c:v>43054</c:v>
                </c:pt>
                <c:pt idx="489">
                  <c:v>43055</c:v>
                </c:pt>
                <c:pt idx="490">
                  <c:v>43056</c:v>
                </c:pt>
                <c:pt idx="491">
                  <c:v>43059</c:v>
                </c:pt>
                <c:pt idx="492">
                  <c:v>43060</c:v>
                </c:pt>
                <c:pt idx="493">
                  <c:v>43061</c:v>
                </c:pt>
                <c:pt idx="494">
                  <c:v>43062</c:v>
                </c:pt>
                <c:pt idx="495">
                  <c:v>43063</c:v>
                </c:pt>
                <c:pt idx="496">
                  <c:v>43066</c:v>
                </c:pt>
                <c:pt idx="497">
                  <c:v>43067</c:v>
                </c:pt>
                <c:pt idx="498">
                  <c:v>43068</c:v>
                </c:pt>
                <c:pt idx="499">
                  <c:v>43069</c:v>
                </c:pt>
                <c:pt idx="500">
                  <c:v>43070</c:v>
                </c:pt>
                <c:pt idx="501">
                  <c:v>43073</c:v>
                </c:pt>
                <c:pt idx="502">
                  <c:v>43074</c:v>
                </c:pt>
                <c:pt idx="503">
                  <c:v>43075</c:v>
                </c:pt>
                <c:pt idx="504">
                  <c:v>43076</c:v>
                </c:pt>
                <c:pt idx="505">
                  <c:v>43077</c:v>
                </c:pt>
                <c:pt idx="506">
                  <c:v>43080</c:v>
                </c:pt>
                <c:pt idx="507">
                  <c:v>43081</c:v>
                </c:pt>
                <c:pt idx="508">
                  <c:v>43082</c:v>
                </c:pt>
                <c:pt idx="509">
                  <c:v>43083</c:v>
                </c:pt>
                <c:pt idx="510">
                  <c:v>43084</c:v>
                </c:pt>
                <c:pt idx="511">
                  <c:v>43087</c:v>
                </c:pt>
                <c:pt idx="512">
                  <c:v>43088</c:v>
                </c:pt>
                <c:pt idx="513">
                  <c:v>43089</c:v>
                </c:pt>
                <c:pt idx="514">
                  <c:v>43090</c:v>
                </c:pt>
                <c:pt idx="515">
                  <c:v>43091</c:v>
                </c:pt>
                <c:pt idx="516">
                  <c:v>43094</c:v>
                </c:pt>
                <c:pt idx="517">
                  <c:v>43095</c:v>
                </c:pt>
                <c:pt idx="518">
                  <c:v>43096</c:v>
                </c:pt>
                <c:pt idx="519">
                  <c:v>43097</c:v>
                </c:pt>
                <c:pt idx="520">
                  <c:v>43098</c:v>
                </c:pt>
                <c:pt idx="521">
                  <c:v>43101</c:v>
                </c:pt>
                <c:pt idx="522">
                  <c:v>43102</c:v>
                </c:pt>
                <c:pt idx="523">
                  <c:v>43103</c:v>
                </c:pt>
                <c:pt idx="524">
                  <c:v>43104</c:v>
                </c:pt>
                <c:pt idx="525">
                  <c:v>43105</c:v>
                </c:pt>
                <c:pt idx="526">
                  <c:v>43108</c:v>
                </c:pt>
                <c:pt idx="527">
                  <c:v>43109</c:v>
                </c:pt>
                <c:pt idx="528">
                  <c:v>43110</c:v>
                </c:pt>
                <c:pt idx="529">
                  <c:v>43111</c:v>
                </c:pt>
                <c:pt idx="530">
                  <c:v>43112</c:v>
                </c:pt>
                <c:pt idx="531">
                  <c:v>43115</c:v>
                </c:pt>
                <c:pt idx="532">
                  <c:v>43116</c:v>
                </c:pt>
              </c:numCache>
            </c:numRef>
          </c:cat>
          <c:val>
            <c:numRef>
              <c:f>'TIME SERIES'!$H$4193:$H$4725</c:f>
              <c:numCache>
                <c:formatCode>#,##0</c:formatCode>
                <c:ptCount val="533"/>
                <c:pt idx="0">
                  <c:v>100</c:v>
                </c:pt>
                <c:pt idx="1">
                  <c:v>97.76904182611068</c:v>
                </c:pt>
                <c:pt idx="2">
                  <c:v>98.407495369106854</c:v>
                </c:pt>
                <c:pt idx="3">
                  <c:v>97.437475684181791</c:v>
                </c:pt>
                <c:pt idx="4">
                  <c:v>95.617055622978526</c:v>
                </c:pt>
                <c:pt idx="5">
                  <c:v>95.016346036594214</c:v>
                </c:pt>
                <c:pt idx="6">
                  <c:v>94.409829687654238</c:v>
                </c:pt>
                <c:pt idx="7">
                  <c:v>95.168192877425057</c:v>
                </c:pt>
                <c:pt idx="8">
                  <c:v>95.596731954033658</c:v>
                </c:pt>
                <c:pt idx="9">
                  <c:v>94.726007908810601</c:v>
                </c:pt>
                <c:pt idx="10">
                  <c:v>92.975849674530949</c:v>
                </c:pt>
                <c:pt idx="11">
                  <c:v>92.441337181281312</c:v>
                </c:pt>
                <c:pt idx="12">
                  <c:v>93.823637007659116</c:v>
                </c:pt>
                <c:pt idx="13">
                  <c:v>90.685081846318212</c:v>
                </c:pt>
                <c:pt idx="14">
                  <c:v>92.162902916736826</c:v>
                </c:pt>
                <c:pt idx="15">
                  <c:v>94.113104121059379</c:v>
                </c:pt>
                <c:pt idx="16">
                  <c:v>93.854412849204181</c:v>
                </c:pt>
                <c:pt idx="17">
                  <c:v>94.312276076718945</c:v>
                </c:pt>
                <c:pt idx="18">
                  <c:v>95.421658062980143</c:v>
                </c:pt>
                <c:pt idx="19">
                  <c:v>94.600001161352509</c:v>
                </c:pt>
                <c:pt idx="20">
                  <c:v>96.853896047336733</c:v>
                </c:pt>
                <c:pt idx="21">
                  <c:v>96.553105746952895</c:v>
                </c:pt>
                <c:pt idx="22">
                  <c:v>94.582290535557703</c:v>
                </c:pt>
                <c:pt idx="23">
                  <c:v>93.172698925168248</c:v>
                </c:pt>
                <c:pt idx="24">
                  <c:v>94.071295430658537</c:v>
                </c:pt>
                <c:pt idx="25">
                  <c:v>93.346901801838428</c:v>
                </c:pt>
                <c:pt idx="26">
                  <c:v>90.787280867298051</c:v>
                </c:pt>
                <c:pt idx="27">
                  <c:v>89.82103557803417</c:v>
                </c:pt>
                <c:pt idx="28">
                  <c:v>90.543977516215378</c:v>
                </c:pt>
                <c:pt idx="29">
                  <c:v>88.452381643662221</c:v>
                </c:pt>
                <c:pt idx="30">
                  <c:v>90.865091485544056</c:v>
                </c:pt>
                <c:pt idx="31">
                  <c:v>92.678833769808307</c:v>
                </c:pt>
                <c:pt idx="32">
                  <c:v>93.148600860562212</c:v>
                </c:pt>
                <c:pt idx="33">
                  <c:v>95.761644010614759</c:v>
                </c:pt>
                <c:pt idx="34">
                  <c:v>95.061638784528455</c:v>
                </c:pt>
                <c:pt idx="35">
                  <c:v>94.763751865422464</c:v>
                </c:pt>
                <c:pt idx="36">
                  <c:v>96.043562332692645</c:v>
                </c:pt>
                <c:pt idx="37">
                  <c:v>95.018378403488697</c:v>
                </c:pt>
                <c:pt idx="38">
                  <c:v>93.677016253128386</c:v>
                </c:pt>
                <c:pt idx="39">
                  <c:v>95.829002456260554</c:v>
                </c:pt>
                <c:pt idx="40">
                  <c:v>97.088779592713664</c:v>
                </c:pt>
                <c:pt idx="41">
                  <c:v>97.142492146353646</c:v>
                </c:pt>
                <c:pt idx="42">
                  <c:v>98.052411838827496</c:v>
                </c:pt>
                <c:pt idx="43">
                  <c:v>97.943535040908642</c:v>
                </c:pt>
                <c:pt idx="44">
                  <c:v>97.780945689349807</c:v>
                </c:pt>
                <c:pt idx="45">
                  <c:v>98.867971639771667</c:v>
                </c:pt>
                <c:pt idx="46">
                  <c:v>98.560503562448815</c:v>
                </c:pt>
                <c:pt idx="47">
                  <c:v>97.634324934819091</c:v>
                </c:pt>
                <c:pt idx="48">
                  <c:v>97.841916696184356</c:v>
                </c:pt>
                <c:pt idx="49">
                  <c:v>96.223862310046272</c:v>
                </c:pt>
                <c:pt idx="50">
                  <c:v>97.771945207388526</c:v>
                </c:pt>
                <c:pt idx="51">
                  <c:v>98.309941758171576</c:v>
                </c:pt>
                <c:pt idx="52">
                  <c:v>97.803592063316941</c:v>
                </c:pt>
                <c:pt idx="53">
                  <c:v>98.385720009523084</c:v>
                </c:pt>
                <c:pt idx="54">
                  <c:v>98.815710776770615</c:v>
                </c:pt>
                <c:pt idx="55">
                  <c:v>98.741384216058009</c:v>
                </c:pt>
                <c:pt idx="56">
                  <c:v>98.626410317455694</c:v>
                </c:pt>
                <c:pt idx="57">
                  <c:v>98.779999187053221</c:v>
                </c:pt>
                <c:pt idx="58">
                  <c:v>98.819194834304028</c:v>
                </c:pt>
                <c:pt idx="59">
                  <c:v>97.424120130303749</c:v>
                </c:pt>
                <c:pt idx="60">
                  <c:v>97.424120130303749</c:v>
                </c:pt>
                <c:pt idx="61">
                  <c:v>97.424120130303749</c:v>
                </c:pt>
                <c:pt idx="62">
                  <c:v>97.509189201744334</c:v>
                </c:pt>
                <c:pt idx="63">
                  <c:v>98.973364380157122</c:v>
                </c:pt>
                <c:pt idx="64">
                  <c:v>98.575310806965788</c:v>
                </c:pt>
                <c:pt idx="65">
                  <c:v>98.115705550684325</c:v>
                </c:pt>
                <c:pt idx="66">
                  <c:v>98.352911801083536</c:v>
                </c:pt>
                <c:pt idx="67">
                  <c:v>97.2830158002009</c:v>
                </c:pt>
                <c:pt idx="68">
                  <c:v>98.346524362272291</c:v>
                </c:pt>
                <c:pt idx="69">
                  <c:v>97.872402199601652</c:v>
                </c:pt>
                <c:pt idx="70">
                  <c:v>98.870875021049514</c:v>
                </c:pt>
                <c:pt idx="71">
                  <c:v>98.772160057603074</c:v>
                </c:pt>
                <c:pt idx="72">
                  <c:v>99.339480759292272</c:v>
                </c:pt>
                <c:pt idx="73">
                  <c:v>101.15293270542874</c:v>
                </c:pt>
                <c:pt idx="74">
                  <c:v>101.13667377027285</c:v>
                </c:pt>
                <c:pt idx="75">
                  <c:v>100.77520280118226</c:v>
                </c:pt>
                <c:pt idx="76">
                  <c:v>100.87014336896749</c:v>
                </c:pt>
                <c:pt idx="77">
                  <c:v>101.69673601876745</c:v>
                </c:pt>
                <c:pt idx="78">
                  <c:v>101.73912538542385</c:v>
                </c:pt>
                <c:pt idx="79">
                  <c:v>101.34629789853263</c:v>
                </c:pt>
                <c:pt idx="80">
                  <c:v>100.32663039375657</c:v>
                </c:pt>
                <c:pt idx="81">
                  <c:v>99.768890850284237</c:v>
                </c:pt>
                <c:pt idx="82">
                  <c:v>100.04093767601749</c:v>
                </c:pt>
                <c:pt idx="83">
                  <c:v>100.63525982359054</c:v>
                </c:pt>
                <c:pt idx="84">
                  <c:v>100.64280861491292</c:v>
                </c:pt>
                <c:pt idx="85">
                  <c:v>99.344997183720153</c:v>
                </c:pt>
                <c:pt idx="86">
                  <c:v>99.344997183720153</c:v>
                </c:pt>
                <c:pt idx="87">
                  <c:v>98.539889555376178</c:v>
                </c:pt>
                <c:pt idx="88">
                  <c:v>97.515576640555594</c:v>
                </c:pt>
                <c:pt idx="89">
                  <c:v>97.583806100584738</c:v>
                </c:pt>
                <c:pt idx="90">
                  <c:v>97.676714301475485</c:v>
                </c:pt>
                <c:pt idx="91">
                  <c:v>97.577418661773493</c:v>
                </c:pt>
                <c:pt idx="92">
                  <c:v>98.158094917340733</c:v>
                </c:pt>
                <c:pt idx="93">
                  <c:v>98.239970269375704</c:v>
                </c:pt>
                <c:pt idx="94">
                  <c:v>97.422958777792616</c:v>
                </c:pt>
                <c:pt idx="95">
                  <c:v>97.853530221295713</c:v>
                </c:pt>
                <c:pt idx="96">
                  <c:v>98.07128381713342</c:v>
                </c:pt>
                <c:pt idx="97">
                  <c:v>98.433045124351821</c:v>
                </c:pt>
                <c:pt idx="98">
                  <c:v>98.429851404946191</c:v>
                </c:pt>
                <c:pt idx="99">
                  <c:v>96.821668515152737</c:v>
                </c:pt>
                <c:pt idx="100">
                  <c:v>98.343911319122242</c:v>
                </c:pt>
                <c:pt idx="101">
                  <c:v>98.19670988833596</c:v>
                </c:pt>
                <c:pt idx="102">
                  <c:v>99.351674960659182</c:v>
                </c:pt>
                <c:pt idx="103">
                  <c:v>100.01596859702808</c:v>
                </c:pt>
                <c:pt idx="104">
                  <c:v>100.01509758264476</c:v>
                </c:pt>
                <c:pt idx="105">
                  <c:v>100.12165167554133</c:v>
                </c:pt>
                <c:pt idx="106">
                  <c:v>100.12165167554133</c:v>
                </c:pt>
                <c:pt idx="107">
                  <c:v>99.579300052841532</c:v>
                </c:pt>
                <c:pt idx="108">
                  <c:v>98.94462090550654</c:v>
                </c:pt>
                <c:pt idx="109">
                  <c:v>98.890618013738802</c:v>
                </c:pt>
                <c:pt idx="110">
                  <c:v>99.182407832161317</c:v>
                </c:pt>
                <c:pt idx="111">
                  <c:v>100.1239743805636</c:v>
                </c:pt>
                <c:pt idx="112">
                  <c:v>100.2854023796113</c:v>
                </c:pt>
                <c:pt idx="113">
                  <c:v>100.50518834234347</c:v>
                </c:pt>
                <c:pt idx="114">
                  <c:v>99.538362376824054</c:v>
                </c:pt>
                <c:pt idx="115">
                  <c:v>97.754234581593707</c:v>
                </c:pt>
                <c:pt idx="116">
                  <c:v>96.565009610192021</c:v>
                </c:pt>
                <c:pt idx="117">
                  <c:v>94.642680866136686</c:v>
                </c:pt>
                <c:pt idx="118">
                  <c:v>95.271843589043797</c:v>
                </c:pt>
                <c:pt idx="119">
                  <c:v>94.749815635288854</c:v>
                </c:pt>
                <c:pt idx="120">
                  <c:v>96.084209670582354</c:v>
                </c:pt>
                <c:pt idx="121">
                  <c:v>98.976558099562752</c:v>
                </c:pt>
                <c:pt idx="122">
                  <c:v>99.276767723691009</c:v>
                </c:pt>
                <c:pt idx="123">
                  <c:v>99.79182756237914</c:v>
                </c:pt>
                <c:pt idx="124">
                  <c:v>101.08818730293298</c:v>
                </c:pt>
                <c:pt idx="125">
                  <c:v>97.222044793366351</c:v>
                </c:pt>
                <c:pt idx="126">
                  <c:v>93.998130222457064</c:v>
                </c:pt>
                <c:pt idx="127">
                  <c:v>96.574590768408882</c:v>
                </c:pt>
                <c:pt idx="128">
                  <c:v>99.923350734265114</c:v>
                </c:pt>
                <c:pt idx="129">
                  <c:v>102.06691713169155</c:v>
                </c:pt>
                <c:pt idx="130">
                  <c:v>103.22826964282604</c:v>
                </c:pt>
                <c:pt idx="131">
                  <c:v>102.16882581454361</c:v>
                </c:pt>
                <c:pt idx="132">
                  <c:v>102.03817365704097</c:v>
                </c:pt>
                <c:pt idx="133">
                  <c:v>100.91543611690174</c:v>
                </c:pt>
                <c:pt idx="134">
                  <c:v>102.05733597347471</c:v>
                </c:pt>
                <c:pt idx="135">
                  <c:v>103.07497111135629</c:v>
                </c:pt>
                <c:pt idx="136">
                  <c:v>104.84167861891957</c:v>
                </c:pt>
                <c:pt idx="137">
                  <c:v>104.91832788465445</c:v>
                </c:pt>
                <c:pt idx="138">
                  <c:v>104.74267331734536</c:v>
                </c:pt>
                <c:pt idx="139">
                  <c:v>104.5879230952367</c:v>
                </c:pt>
                <c:pt idx="140">
                  <c:v>104.71683322397263</c:v>
                </c:pt>
                <c:pt idx="141">
                  <c:v>105.19618147294338</c:v>
                </c:pt>
                <c:pt idx="142">
                  <c:v>105.27544378182832</c:v>
                </c:pt>
                <c:pt idx="143">
                  <c:v>105.80066545498887</c:v>
                </c:pt>
                <c:pt idx="144">
                  <c:v>105.48332588132139</c:v>
                </c:pt>
                <c:pt idx="145">
                  <c:v>105.79340700179429</c:v>
                </c:pt>
                <c:pt idx="146">
                  <c:v>105.65433503858594</c:v>
                </c:pt>
                <c:pt idx="147">
                  <c:v>105.81373067073913</c:v>
                </c:pt>
                <c:pt idx="148">
                  <c:v>106.37843832927827</c:v>
                </c:pt>
                <c:pt idx="149">
                  <c:v>106.00622484945967</c:v>
                </c:pt>
                <c:pt idx="150">
                  <c:v>106.08461614396126</c:v>
                </c:pt>
                <c:pt idx="151">
                  <c:v>105.55242635573387</c:v>
                </c:pt>
                <c:pt idx="152">
                  <c:v>104.83906557576952</c:v>
                </c:pt>
                <c:pt idx="153">
                  <c:v>104.63669990070434</c:v>
                </c:pt>
                <c:pt idx="154">
                  <c:v>106.23820501355878</c:v>
                </c:pt>
                <c:pt idx="155">
                  <c:v>107.15828654050506</c:v>
                </c:pt>
                <c:pt idx="156">
                  <c:v>107.45094737331095</c:v>
                </c:pt>
                <c:pt idx="157">
                  <c:v>108.14630718935273</c:v>
                </c:pt>
                <c:pt idx="158">
                  <c:v>108.36522213770156</c:v>
                </c:pt>
                <c:pt idx="159">
                  <c:v>109.08932542839392</c:v>
                </c:pt>
                <c:pt idx="160">
                  <c:v>109.22607468657999</c:v>
                </c:pt>
                <c:pt idx="161">
                  <c:v>109.57157705864249</c:v>
                </c:pt>
                <c:pt idx="162">
                  <c:v>108.84369937228897</c:v>
                </c:pt>
                <c:pt idx="163">
                  <c:v>108.34867286441789</c:v>
                </c:pt>
                <c:pt idx="164">
                  <c:v>108.59429892052283</c:v>
                </c:pt>
                <c:pt idx="165">
                  <c:v>108.4674211586814</c:v>
                </c:pt>
                <c:pt idx="166">
                  <c:v>108.08446516813481</c:v>
                </c:pt>
                <c:pt idx="167">
                  <c:v>108.68865881205252</c:v>
                </c:pt>
                <c:pt idx="168">
                  <c:v>108.32051006602288</c:v>
                </c:pt>
                <c:pt idx="169">
                  <c:v>107.9337796798151</c:v>
                </c:pt>
                <c:pt idx="170">
                  <c:v>108.25866804480498</c:v>
                </c:pt>
                <c:pt idx="171">
                  <c:v>108.25866804480498</c:v>
                </c:pt>
                <c:pt idx="172">
                  <c:v>107.95671639191001</c:v>
                </c:pt>
                <c:pt idx="173">
                  <c:v>107.34352226603102</c:v>
                </c:pt>
                <c:pt idx="174">
                  <c:v>107.00789139031315</c:v>
                </c:pt>
                <c:pt idx="175">
                  <c:v>109.06261432063782</c:v>
                </c:pt>
                <c:pt idx="176">
                  <c:v>108.89741192592892</c:v>
                </c:pt>
                <c:pt idx="177">
                  <c:v>108.19363230418145</c:v>
                </c:pt>
                <c:pt idx="178">
                  <c:v>108.524327431727</c:v>
                </c:pt>
                <c:pt idx="179">
                  <c:v>108.82047232206627</c:v>
                </c:pt>
                <c:pt idx="180">
                  <c:v>107.46517394157236</c:v>
                </c:pt>
                <c:pt idx="181">
                  <c:v>106.30469244482124</c:v>
                </c:pt>
                <c:pt idx="182">
                  <c:v>105.78208381481072</c:v>
                </c:pt>
                <c:pt idx="183">
                  <c:v>105.85147462735101</c:v>
                </c:pt>
                <c:pt idx="184">
                  <c:v>106.69751993171246</c:v>
                </c:pt>
                <c:pt idx="185">
                  <c:v>106.57906197557676</c:v>
                </c:pt>
                <c:pt idx="186">
                  <c:v>107.93639272296515</c:v>
                </c:pt>
                <c:pt idx="187">
                  <c:v>108.1698245777032</c:v>
                </c:pt>
                <c:pt idx="188">
                  <c:v>108.27202359868302</c:v>
                </c:pt>
                <c:pt idx="189">
                  <c:v>109.31636984432069</c:v>
                </c:pt>
                <c:pt idx="190">
                  <c:v>109.22084860027988</c:v>
                </c:pt>
                <c:pt idx="191">
                  <c:v>107.84087147892436</c:v>
                </c:pt>
                <c:pt idx="192">
                  <c:v>107.62340822121442</c:v>
                </c:pt>
                <c:pt idx="193">
                  <c:v>108.31499364159501</c:v>
                </c:pt>
                <c:pt idx="194">
                  <c:v>109.28994907469239</c:v>
                </c:pt>
                <c:pt idx="195">
                  <c:v>109.03183847909274</c:v>
                </c:pt>
                <c:pt idx="196">
                  <c:v>110.46146342029928</c:v>
                </c:pt>
                <c:pt idx="197">
                  <c:v>111.75404876519192</c:v>
                </c:pt>
                <c:pt idx="198">
                  <c:v>111.09875561078432</c:v>
                </c:pt>
                <c:pt idx="199">
                  <c:v>110.57788900954051</c:v>
                </c:pt>
                <c:pt idx="200">
                  <c:v>111.04736576216663</c:v>
                </c:pt>
                <c:pt idx="201">
                  <c:v>111.71369176543003</c:v>
                </c:pt>
                <c:pt idx="202">
                  <c:v>111.46138793238605</c:v>
                </c:pt>
                <c:pt idx="203">
                  <c:v>110.73467159854364</c:v>
                </c:pt>
                <c:pt idx="204">
                  <c:v>110.0358277249685</c:v>
                </c:pt>
                <c:pt idx="205">
                  <c:v>110.61621364240794</c:v>
                </c:pt>
                <c:pt idx="206">
                  <c:v>109.57186739677027</c:v>
                </c:pt>
                <c:pt idx="207">
                  <c:v>110.45159192395462</c:v>
                </c:pt>
                <c:pt idx="208">
                  <c:v>110.77067352638883</c:v>
                </c:pt>
                <c:pt idx="209">
                  <c:v>110.7445430948883</c:v>
                </c:pt>
                <c:pt idx="210">
                  <c:v>110.65337692276425</c:v>
                </c:pt>
                <c:pt idx="211">
                  <c:v>110.15051128544302</c:v>
                </c:pt>
                <c:pt idx="212">
                  <c:v>110.49572331937773</c:v>
                </c:pt>
                <c:pt idx="213">
                  <c:v>109.58464227439275</c:v>
                </c:pt>
                <c:pt idx="214">
                  <c:v>109.86452822957615</c:v>
                </c:pt>
                <c:pt idx="215">
                  <c:v>110.04686057382426</c:v>
                </c:pt>
                <c:pt idx="216">
                  <c:v>109.40347128265577</c:v>
                </c:pt>
                <c:pt idx="217">
                  <c:v>108.91047714167918</c:v>
                </c:pt>
                <c:pt idx="218">
                  <c:v>107.91868209717035</c:v>
                </c:pt>
                <c:pt idx="219">
                  <c:v>107.31506912950822</c:v>
                </c:pt>
                <c:pt idx="220">
                  <c:v>105.73853309564318</c:v>
                </c:pt>
                <c:pt idx="221">
                  <c:v>107.38591163268742</c:v>
                </c:pt>
                <c:pt idx="222">
                  <c:v>107.82519322002403</c:v>
                </c:pt>
                <c:pt idx="223">
                  <c:v>108.83063415653868</c:v>
                </c:pt>
                <c:pt idx="224">
                  <c:v>107.8577110903358</c:v>
                </c:pt>
                <c:pt idx="225">
                  <c:v>106.38134171055611</c:v>
                </c:pt>
                <c:pt idx="226">
                  <c:v>106.71261751435721</c:v>
                </c:pt>
                <c:pt idx="227">
                  <c:v>107.32900535964183</c:v>
                </c:pt>
                <c:pt idx="228">
                  <c:v>106.67603491025648</c:v>
                </c:pt>
                <c:pt idx="229">
                  <c:v>107.37836284136503</c:v>
                </c:pt>
                <c:pt idx="230">
                  <c:v>107.19893387839477</c:v>
                </c:pt>
                <c:pt idx="231">
                  <c:v>107.08279862728132</c:v>
                </c:pt>
                <c:pt idx="232">
                  <c:v>107.78628791090104</c:v>
                </c:pt>
                <c:pt idx="233">
                  <c:v>107.70644492576054</c:v>
                </c:pt>
                <c:pt idx="234">
                  <c:v>107.82374152938512</c:v>
                </c:pt>
                <c:pt idx="235">
                  <c:v>107.98487919030504</c:v>
                </c:pt>
                <c:pt idx="236">
                  <c:v>107.37168506442603</c:v>
                </c:pt>
                <c:pt idx="237">
                  <c:v>107.04186095126384</c:v>
                </c:pt>
                <c:pt idx="238">
                  <c:v>107.20445030282266</c:v>
                </c:pt>
                <c:pt idx="239">
                  <c:v>106.75820060041926</c:v>
                </c:pt>
                <c:pt idx="240">
                  <c:v>106.40892383269556</c:v>
                </c:pt>
                <c:pt idx="241">
                  <c:v>106.66384070888957</c:v>
                </c:pt>
                <c:pt idx="242">
                  <c:v>107.07612085034231</c:v>
                </c:pt>
                <c:pt idx="243">
                  <c:v>108.82860178964422</c:v>
                </c:pt>
                <c:pt idx="244">
                  <c:v>109.26439931944742</c:v>
                </c:pt>
                <c:pt idx="245">
                  <c:v>109.62587028853802</c:v>
                </c:pt>
                <c:pt idx="246">
                  <c:v>108.72959648806999</c:v>
                </c:pt>
                <c:pt idx="247">
                  <c:v>109.80007316520819</c:v>
                </c:pt>
                <c:pt idx="248">
                  <c:v>109.5236712675582</c:v>
                </c:pt>
                <c:pt idx="249">
                  <c:v>110.25416199706177</c:v>
                </c:pt>
                <c:pt idx="250">
                  <c:v>110.43591366505431</c:v>
                </c:pt>
                <c:pt idx="251">
                  <c:v>110.51372428330033</c:v>
                </c:pt>
                <c:pt idx="252">
                  <c:v>110.84935515901819</c:v>
                </c:pt>
                <c:pt idx="253">
                  <c:v>110.79448125286709</c:v>
                </c:pt>
                <c:pt idx="254">
                  <c:v>111.23753723586486</c:v>
                </c:pt>
                <c:pt idx="255">
                  <c:v>111.31273481096085</c:v>
                </c:pt>
                <c:pt idx="256">
                  <c:v>111.31273481096085</c:v>
                </c:pt>
                <c:pt idx="257">
                  <c:v>111.31273481096085</c:v>
                </c:pt>
                <c:pt idx="258">
                  <c:v>111.91199270670622</c:v>
                </c:pt>
                <c:pt idx="259">
                  <c:v>112.10100282789337</c:v>
                </c:pt>
                <c:pt idx="260">
                  <c:v>112.45434432940601</c:v>
                </c:pt>
                <c:pt idx="261">
                  <c:v>112.45434432940601</c:v>
                </c:pt>
                <c:pt idx="262">
                  <c:v>112.98624377950561</c:v>
                </c:pt>
                <c:pt idx="263">
                  <c:v>113.15376887923676</c:v>
                </c:pt>
                <c:pt idx="264">
                  <c:v>113.38371667644138</c:v>
                </c:pt>
                <c:pt idx="265">
                  <c:v>113.62527799875734</c:v>
                </c:pt>
                <c:pt idx="266">
                  <c:v>114.03842915459343</c:v>
                </c:pt>
                <c:pt idx="267">
                  <c:v>114.54826290698146</c:v>
                </c:pt>
                <c:pt idx="268">
                  <c:v>114.73727302816859</c:v>
                </c:pt>
                <c:pt idx="269">
                  <c:v>114.65423632362248</c:v>
                </c:pt>
                <c:pt idx="270">
                  <c:v>115.3133038736913</c:v>
                </c:pt>
                <c:pt idx="271">
                  <c:v>115.12139037122633</c:v>
                </c:pt>
                <c:pt idx="272">
                  <c:v>113.69379779691427</c:v>
                </c:pt>
                <c:pt idx="273">
                  <c:v>114.08894798882778</c:v>
                </c:pt>
                <c:pt idx="274">
                  <c:v>113.50507801385493</c:v>
                </c:pt>
                <c:pt idx="275">
                  <c:v>113.31026113011211</c:v>
                </c:pt>
                <c:pt idx="276">
                  <c:v>112.6657104864325</c:v>
                </c:pt>
                <c:pt idx="277">
                  <c:v>112.63783802616527</c:v>
                </c:pt>
                <c:pt idx="278">
                  <c:v>112.85820466515304</c:v>
                </c:pt>
                <c:pt idx="279">
                  <c:v>112.82742882360796</c:v>
                </c:pt>
                <c:pt idx="280">
                  <c:v>113.15899496553685</c:v>
                </c:pt>
                <c:pt idx="281">
                  <c:v>112.20058880572314</c:v>
                </c:pt>
                <c:pt idx="282">
                  <c:v>112.01999849024173</c:v>
                </c:pt>
                <c:pt idx="283">
                  <c:v>112.23484870480161</c:v>
                </c:pt>
                <c:pt idx="284">
                  <c:v>112.6776143496716</c:v>
                </c:pt>
                <c:pt idx="285">
                  <c:v>113.45513985587614</c:v>
                </c:pt>
                <c:pt idx="286">
                  <c:v>113.22315969177703</c:v>
                </c:pt>
                <c:pt idx="287">
                  <c:v>113.5994379053846</c:v>
                </c:pt>
                <c:pt idx="288">
                  <c:v>113.67579683299169</c:v>
                </c:pt>
                <c:pt idx="289">
                  <c:v>114.21872913194706</c:v>
                </c:pt>
                <c:pt idx="290">
                  <c:v>114.69401264712884</c:v>
                </c:pt>
                <c:pt idx="291">
                  <c:v>115.00786816326294</c:v>
                </c:pt>
                <c:pt idx="292">
                  <c:v>114.9039271135164</c:v>
                </c:pt>
                <c:pt idx="293">
                  <c:v>115.38734009627612</c:v>
                </c:pt>
                <c:pt idx="294">
                  <c:v>114.95067155208956</c:v>
                </c:pt>
                <c:pt idx="295">
                  <c:v>115.22881547850628</c:v>
                </c:pt>
                <c:pt idx="296">
                  <c:v>115.26714011137369</c:v>
                </c:pt>
                <c:pt idx="297">
                  <c:v>114.97883435048458</c:v>
                </c:pt>
                <c:pt idx="298">
                  <c:v>115.22417006846173</c:v>
                </c:pt>
                <c:pt idx="299">
                  <c:v>114.78808220053074</c:v>
                </c:pt>
                <c:pt idx="300">
                  <c:v>114.36912428213897</c:v>
                </c:pt>
                <c:pt idx="301">
                  <c:v>114.57526435286533</c:v>
                </c:pt>
                <c:pt idx="302">
                  <c:v>114.78285611423063</c:v>
                </c:pt>
                <c:pt idx="303">
                  <c:v>116.56262883754418</c:v>
                </c:pt>
                <c:pt idx="304">
                  <c:v>116.52111048527114</c:v>
                </c:pt>
                <c:pt idx="305">
                  <c:v>116.35213369490107</c:v>
                </c:pt>
                <c:pt idx="306">
                  <c:v>116.04437527945043</c:v>
                </c:pt>
                <c:pt idx="307">
                  <c:v>115.91430379820338</c:v>
                </c:pt>
                <c:pt idx="308">
                  <c:v>115.90849703564771</c:v>
                </c:pt>
                <c:pt idx="309">
                  <c:v>115.60219031083598</c:v>
                </c:pt>
                <c:pt idx="310">
                  <c:v>116.03682648812807</c:v>
                </c:pt>
                <c:pt idx="311">
                  <c:v>116.41687909739682</c:v>
                </c:pt>
                <c:pt idx="312">
                  <c:v>116.21944917050398</c:v>
                </c:pt>
                <c:pt idx="313">
                  <c:v>116.37797378827382</c:v>
                </c:pt>
                <c:pt idx="314">
                  <c:v>117.05068723034846</c:v>
                </c:pt>
                <c:pt idx="315">
                  <c:v>117.24956884788025</c:v>
                </c:pt>
                <c:pt idx="316">
                  <c:v>117.36483308461032</c:v>
                </c:pt>
                <c:pt idx="317">
                  <c:v>116.53475637727698</c:v>
                </c:pt>
                <c:pt idx="318">
                  <c:v>115.67767822405972</c:v>
                </c:pt>
                <c:pt idx="319">
                  <c:v>116.05192407077283</c:v>
                </c:pt>
                <c:pt idx="320">
                  <c:v>115.99095306393825</c:v>
                </c:pt>
                <c:pt idx="321">
                  <c:v>115.3434990389808</c:v>
                </c:pt>
                <c:pt idx="322">
                  <c:v>116.05366609953951</c:v>
                </c:pt>
                <c:pt idx="323">
                  <c:v>116.47785010423139</c:v>
                </c:pt>
                <c:pt idx="324">
                  <c:v>116.45491339213648</c:v>
                </c:pt>
                <c:pt idx="325">
                  <c:v>115.8449129856631</c:v>
                </c:pt>
                <c:pt idx="326">
                  <c:v>115.29268986661864</c:v>
                </c:pt>
                <c:pt idx="327">
                  <c:v>115.85362312949661</c:v>
                </c:pt>
                <c:pt idx="328">
                  <c:v>116.03479412123359</c:v>
                </c:pt>
                <c:pt idx="329">
                  <c:v>115.73516517336088</c:v>
                </c:pt>
                <c:pt idx="330">
                  <c:v>116.43371870880827</c:v>
                </c:pt>
                <c:pt idx="331">
                  <c:v>116.47843078048696</c:v>
                </c:pt>
                <c:pt idx="332">
                  <c:v>116.73741239046993</c:v>
                </c:pt>
                <c:pt idx="333">
                  <c:v>116.66134380099062</c:v>
                </c:pt>
                <c:pt idx="334">
                  <c:v>116.49236701062055</c:v>
                </c:pt>
                <c:pt idx="335">
                  <c:v>116.49236701062055</c:v>
                </c:pt>
                <c:pt idx="336">
                  <c:v>116.49236701062055</c:v>
                </c:pt>
                <c:pt idx="337">
                  <c:v>113.9556827881751</c:v>
                </c:pt>
                <c:pt idx="338">
                  <c:v>113.65286012089679</c:v>
                </c:pt>
                <c:pt idx="339">
                  <c:v>113.66447364600813</c:v>
                </c:pt>
                <c:pt idx="340">
                  <c:v>113.59711520036232</c:v>
                </c:pt>
                <c:pt idx="341">
                  <c:v>115.77407048248389</c:v>
                </c:pt>
                <c:pt idx="342">
                  <c:v>115.90878737377548</c:v>
                </c:pt>
                <c:pt idx="343">
                  <c:v>116.18983468147005</c:v>
                </c:pt>
                <c:pt idx="344">
                  <c:v>115.47734491588903</c:v>
                </c:pt>
                <c:pt idx="345">
                  <c:v>115.04619279613036</c:v>
                </c:pt>
                <c:pt idx="346">
                  <c:v>115.04619279613036</c:v>
                </c:pt>
                <c:pt idx="347">
                  <c:v>115.84955839570763</c:v>
                </c:pt>
                <c:pt idx="348">
                  <c:v>115.50899177181743</c:v>
                </c:pt>
                <c:pt idx="349">
                  <c:v>115.67012943273735</c:v>
                </c:pt>
                <c:pt idx="350">
                  <c:v>116.33384239285071</c:v>
                </c:pt>
                <c:pt idx="351">
                  <c:v>116.41310470173565</c:v>
                </c:pt>
                <c:pt idx="352">
                  <c:v>117.04575148217613</c:v>
                </c:pt>
                <c:pt idx="353">
                  <c:v>117.67636589572214</c:v>
                </c:pt>
                <c:pt idx="354">
                  <c:v>117.60552339254295</c:v>
                </c:pt>
                <c:pt idx="355">
                  <c:v>118.20100689262716</c:v>
                </c:pt>
                <c:pt idx="356">
                  <c:v>118.43530976174851</c:v>
                </c:pt>
                <c:pt idx="357">
                  <c:v>119.41897533867942</c:v>
                </c:pt>
                <c:pt idx="358">
                  <c:v>119.0734729666169</c:v>
                </c:pt>
                <c:pt idx="359">
                  <c:v>118.10548564858634</c:v>
                </c:pt>
                <c:pt idx="360">
                  <c:v>118.67861311283119</c:v>
                </c:pt>
                <c:pt idx="361">
                  <c:v>119.12254011021236</c:v>
                </c:pt>
                <c:pt idx="362">
                  <c:v>118.99362998147642</c:v>
                </c:pt>
                <c:pt idx="363">
                  <c:v>119.41403959050712</c:v>
                </c:pt>
                <c:pt idx="364">
                  <c:v>119.46484876286925</c:v>
                </c:pt>
                <c:pt idx="365">
                  <c:v>119.91400184655048</c:v>
                </c:pt>
                <c:pt idx="366">
                  <c:v>119.91400184655048</c:v>
                </c:pt>
                <c:pt idx="367">
                  <c:v>119.60711444548321</c:v>
                </c:pt>
                <c:pt idx="368">
                  <c:v>119.50549610075893</c:v>
                </c:pt>
                <c:pt idx="369">
                  <c:v>119.84228832898793</c:v>
                </c:pt>
                <c:pt idx="370">
                  <c:v>119.88438735751656</c:v>
                </c:pt>
                <c:pt idx="371">
                  <c:v>119.45671929529126</c:v>
                </c:pt>
                <c:pt idx="372">
                  <c:v>119.21080290105857</c:v>
                </c:pt>
                <c:pt idx="373">
                  <c:v>118.66061214890861</c:v>
                </c:pt>
                <c:pt idx="374">
                  <c:v>118.36069286290814</c:v>
                </c:pt>
                <c:pt idx="375">
                  <c:v>119.37629563389523</c:v>
                </c:pt>
                <c:pt idx="376">
                  <c:v>119.08857054926168</c:v>
                </c:pt>
                <c:pt idx="377">
                  <c:v>119.12776619651244</c:v>
                </c:pt>
                <c:pt idx="378">
                  <c:v>118.90827057190805</c:v>
                </c:pt>
                <c:pt idx="379">
                  <c:v>117.74807941328471</c:v>
                </c:pt>
                <c:pt idx="380">
                  <c:v>118.60428655211859</c:v>
                </c:pt>
                <c:pt idx="381">
                  <c:v>119.43233089255747</c:v>
                </c:pt>
                <c:pt idx="382">
                  <c:v>118.6858715660258</c:v>
                </c:pt>
                <c:pt idx="383">
                  <c:v>118.2616875613339</c:v>
                </c:pt>
                <c:pt idx="384">
                  <c:v>118.14061656204815</c:v>
                </c:pt>
                <c:pt idx="385">
                  <c:v>117.9818016061505</c:v>
                </c:pt>
                <c:pt idx="386">
                  <c:v>118.26778466201738</c:v>
                </c:pt>
                <c:pt idx="387">
                  <c:v>117.9484127214554</c:v>
                </c:pt>
                <c:pt idx="388">
                  <c:v>117.27627995563634</c:v>
                </c:pt>
                <c:pt idx="389">
                  <c:v>116.67557036925203</c:v>
                </c:pt>
                <c:pt idx="390">
                  <c:v>116.19854482530354</c:v>
                </c:pt>
                <c:pt idx="391">
                  <c:v>116.99755535296406</c:v>
                </c:pt>
                <c:pt idx="392">
                  <c:v>116.70518485828596</c:v>
                </c:pt>
                <c:pt idx="393">
                  <c:v>117.00074907236969</c:v>
                </c:pt>
                <c:pt idx="394">
                  <c:v>116.53591772978811</c:v>
                </c:pt>
                <c:pt idx="395">
                  <c:v>116.73973509549221</c:v>
                </c:pt>
                <c:pt idx="396">
                  <c:v>116.93919738927956</c:v>
                </c:pt>
                <c:pt idx="397">
                  <c:v>116.26793563784383</c:v>
                </c:pt>
                <c:pt idx="398">
                  <c:v>117.45251519920097</c:v>
                </c:pt>
                <c:pt idx="399">
                  <c:v>117.55994030648091</c:v>
                </c:pt>
                <c:pt idx="400">
                  <c:v>117.10817417964962</c:v>
                </c:pt>
                <c:pt idx="401">
                  <c:v>117.55355286766968</c:v>
                </c:pt>
                <c:pt idx="402">
                  <c:v>117.48125867385157</c:v>
                </c:pt>
                <c:pt idx="403">
                  <c:v>118.09822719539176</c:v>
                </c:pt>
                <c:pt idx="404">
                  <c:v>118.89549569428557</c:v>
                </c:pt>
                <c:pt idx="405">
                  <c:v>118.44692328685986</c:v>
                </c:pt>
                <c:pt idx="406">
                  <c:v>117.37470458095498</c:v>
                </c:pt>
                <c:pt idx="407">
                  <c:v>118.1168088355699</c:v>
                </c:pt>
                <c:pt idx="408">
                  <c:v>118.44198753868753</c:v>
                </c:pt>
                <c:pt idx="409">
                  <c:v>118.45302038754333</c:v>
                </c:pt>
                <c:pt idx="410">
                  <c:v>117.35525192639346</c:v>
                </c:pt>
                <c:pt idx="411">
                  <c:v>117.47661326380701</c:v>
                </c:pt>
                <c:pt idx="412">
                  <c:v>118.20594264079946</c:v>
                </c:pt>
                <c:pt idx="413">
                  <c:v>118.0352238216627</c:v>
                </c:pt>
                <c:pt idx="414">
                  <c:v>118.90768989565245</c:v>
                </c:pt>
                <c:pt idx="415">
                  <c:v>119.45091253273561</c:v>
                </c:pt>
                <c:pt idx="416">
                  <c:v>119.7296371354079</c:v>
                </c:pt>
                <c:pt idx="417">
                  <c:v>119.84170765273237</c:v>
                </c:pt>
                <c:pt idx="418">
                  <c:v>119.20122174284171</c:v>
                </c:pt>
                <c:pt idx="419">
                  <c:v>117.61336252199311</c:v>
                </c:pt>
                <c:pt idx="420">
                  <c:v>116.4351703994472</c:v>
                </c:pt>
                <c:pt idx="421">
                  <c:v>117.1470794887726</c:v>
                </c:pt>
                <c:pt idx="422">
                  <c:v>117.53787460876937</c:v>
                </c:pt>
                <c:pt idx="423">
                  <c:v>118.33630446017432</c:v>
                </c:pt>
                <c:pt idx="424">
                  <c:v>117.65575188864952</c:v>
                </c:pt>
                <c:pt idx="425">
                  <c:v>116.67702205989094</c:v>
                </c:pt>
                <c:pt idx="426">
                  <c:v>116.64305249894025</c:v>
                </c:pt>
                <c:pt idx="427">
                  <c:v>117.55268185328633</c:v>
                </c:pt>
                <c:pt idx="428">
                  <c:v>117.55761760145865</c:v>
                </c:pt>
                <c:pt idx="429">
                  <c:v>117.83198713221417</c:v>
                </c:pt>
                <c:pt idx="430">
                  <c:v>117.72136830552861</c:v>
                </c:pt>
                <c:pt idx="431">
                  <c:v>117.72136830552861</c:v>
                </c:pt>
                <c:pt idx="432">
                  <c:v>116.75715538315923</c:v>
                </c:pt>
                <c:pt idx="433">
                  <c:v>117.20717948122383</c:v>
                </c:pt>
                <c:pt idx="434">
                  <c:v>118.25413877001154</c:v>
                </c:pt>
                <c:pt idx="435">
                  <c:v>118.3345624314076</c:v>
                </c:pt>
                <c:pt idx="436">
                  <c:v>117.89847456347661</c:v>
                </c:pt>
                <c:pt idx="437">
                  <c:v>117.43015916336164</c:v>
                </c:pt>
                <c:pt idx="438">
                  <c:v>117.13111089174453</c:v>
                </c:pt>
                <c:pt idx="439">
                  <c:v>117.72107796740083</c:v>
                </c:pt>
                <c:pt idx="440">
                  <c:v>117.39183453049422</c:v>
                </c:pt>
                <c:pt idx="441">
                  <c:v>117.93128277191617</c:v>
                </c:pt>
                <c:pt idx="442">
                  <c:v>117.72717506808428</c:v>
                </c:pt>
                <c:pt idx="443">
                  <c:v>117.38660844419411</c:v>
                </c:pt>
                <c:pt idx="444">
                  <c:v>116.22177187552623</c:v>
                </c:pt>
                <c:pt idx="445">
                  <c:v>115.04474110549145</c:v>
                </c:pt>
                <c:pt idx="446">
                  <c:v>115.60044828206928</c:v>
                </c:pt>
                <c:pt idx="447">
                  <c:v>115.97150040937676</c:v>
                </c:pt>
                <c:pt idx="448">
                  <c:v>115.9299820571037</c:v>
                </c:pt>
                <c:pt idx="449">
                  <c:v>115.70119561241022</c:v>
                </c:pt>
                <c:pt idx="450">
                  <c:v>116.392490694663</c:v>
                </c:pt>
                <c:pt idx="451">
                  <c:v>116.33500374536186</c:v>
                </c:pt>
                <c:pt idx="452">
                  <c:v>116.06179556711744</c:v>
                </c:pt>
                <c:pt idx="453">
                  <c:v>116.502528845093</c:v>
                </c:pt>
                <c:pt idx="454">
                  <c:v>116.73828340485328</c:v>
                </c:pt>
                <c:pt idx="455">
                  <c:v>117.58374803295916</c:v>
                </c:pt>
                <c:pt idx="456">
                  <c:v>118.54360588341181</c:v>
                </c:pt>
                <c:pt idx="457">
                  <c:v>118.99362998147642</c:v>
                </c:pt>
                <c:pt idx="458">
                  <c:v>118.98927490955967</c:v>
                </c:pt>
                <c:pt idx="459">
                  <c:v>119.57749995644929</c:v>
                </c:pt>
                <c:pt idx="460">
                  <c:v>119.85448253035484</c:v>
                </c:pt>
                <c:pt idx="461">
                  <c:v>119.59492024411628</c:v>
                </c:pt>
                <c:pt idx="462">
                  <c:v>120.03187912643062</c:v>
                </c:pt>
                <c:pt idx="463">
                  <c:v>119.99907091799109</c:v>
                </c:pt>
                <c:pt idx="464">
                  <c:v>120.37360710283194</c:v>
                </c:pt>
                <c:pt idx="465">
                  <c:v>120.11462549284897</c:v>
                </c:pt>
                <c:pt idx="466">
                  <c:v>119.98571536411305</c:v>
                </c:pt>
                <c:pt idx="467">
                  <c:v>119.74850911371382</c:v>
                </c:pt>
                <c:pt idx="468">
                  <c:v>120.21769552821213</c:v>
                </c:pt>
                <c:pt idx="469">
                  <c:v>119.82864243698211</c:v>
                </c:pt>
                <c:pt idx="470">
                  <c:v>119.84925644405473</c:v>
                </c:pt>
                <c:pt idx="471">
                  <c:v>119.83561055204891</c:v>
                </c:pt>
                <c:pt idx="472">
                  <c:v>119.84925644405473</c:v>
                </c:pt>
                <c:pt idx="473">
                  <c:v>118.78226382444994</c:v>
                </c:pt>
                <c:pt idx="474">
                  <c:v>119.36961785695618</c:v>
                </c:pt>
                <c:pt idx="475">
                  <c:v>119.62540574753358</c:v>
                </c:pt>
                <c:pt idx="476">
                  <c:v>119.47239755419159</c:v>
                </c:pt>
                <c:pt idx="477">
                  <c:v>119.55224053933209</c:v>
                </c:pt>
                <c:pt idx="478">
                  <c:v>119.61959898497791</c:v>
                </c:pt>
                <c:pt idx="479">
                  <c:v>120.53968051192416</c:v>
                </c:pt>
                <c:pt idx="480">
                  <c:v>120.69210802901058</c:v>
                </c:pt>
                <c:pt idx="481">
                  <c:v>120.67642977011026</c:v>
                </c:pt>
                <c:pt idx="482">
                  <c:v>119.92329266663957</c:v>
                </c:pt>
                <c:pt idx="483">
                  <c:v>120.12740037047145</c:v>
                </c:pt>
                <c:pt idx="484">
                  <c:v>119.28222608049334</c:v>
                </c:pt>
                <c:pt idx="485">
                  <c:v>118.57554307746803</c:v>
                </c:pt>
                <c:pt idx="486">
                  <c:v>118.1130344399087</c:v>
                </c:pt>
                <c:pt idx="487">
                  <c:v>118.14119723830372</c:v>
                </c:pt>
                <c:pt idx="488">
                  <c:v>117.4307398396172</c:v>
                </c:pt>
                <c:pt idx="489">
                  <c:v>117.77275815414632</c:v>
                </c:pt>
                <c:pt idx="490">
                  <c:v>117.63862193911028</c:v>
                </c:pt>
                <c:pt idx="491">
                  <c:v>117.82066394523061</c:v>
                </c:pt>
                <c:pt idx="492">
                  <c:v>118.18068322368229</c:v>
                </c:pt>
                <c:pt idx="493">
                  <c:v>118.36388658231375</c:v>
                </c:pt>
                <c:pt idx="494">
                  <c:v>118.32527161131854</c:v>
                </c:pt>
                <c:pt idx="495">
                  <c:v>118.17342477048769</c:v>
                </c:pt>
                <c:pt idx="496">
                  <c:v>117.76782240597399</c:v>
                </c:pt>
                <c:pt idx="497">
                  <c:v>118.89723772305226</c:v>
                </c:pt>
                <c:pt idx="498">
                  <c:v>118.07819386457467</c:v>
                </c:pt>
                <c:pt idx="499">
                  <c:v>117.11775533786648</c:v>
                </c:pt>
                <c:pt idx="500">
                  <c:v>116.68311916057439</c:v>
                </c:pt>
                <c:pt idx="501">
                  <c:v>117.25305290541364</c:v>
                </c:pt>
                <c:pt idx="502">
                  <c:v>117.03675100021485</c:v>
                </c:pt>
                <c:pt idx="503">
                  <c:v>117.23389058897993</c:v>
                </c:pt>
                <c:pt idx="504">
                  <c:v>116.87067759112261</c:v>
                </c:pt>
                <c:pt idx="505">
                  <c:v>117.98528566368391</c:v>
                </c:pt>
                <c:pt idx="506">
                  <c:v>118.82349183859522</c:v>
                </c:pt>
                <c:pt idx="507">
                  <c:v>119.44771881333</c:v>
                </c:pt>
                <c:pt idx="508">
                  <c:v>119.38587679211207</c:v>
                </c:pt>
                <c:pt idx="509">
                  <c:v>118.70706624935399</c:v>
                </c:pt>
                <c:pt idx="510">
                  <c:v>119.298775353777</c:v>
                </c:pt>
                <c:pt idx="511">
                  <c:v>120.10736703965439</c:v>
                </c:pt>
                <c:pt idx="512">
                  <c:v>120.29724817522487</c:v>
                </c:pt>
                <c:pt idx="513">
                  <c:v>120.05946124857007</c:v>
                </c:pt>
                <c:pt idx="514">
                  <c:v>121.15839106223108</c:v>
                </c:pt>
                <c:pt idx="515">
                  <c:v>121.07709638645166</c:v>
                </c:pt>
                <c:pt idx="516">
                  <c:v>121.07709638645166</c:v>
                </c:pt>
                <c:pt idx="517">
                  <c:v>121.07709638645166</c:v>
                </c:pt>
                <c:pt idx="518">
                  <c:v>121.60812482216789</c:v>
                </c:pt>
                <c:pt idx="519">
                  <c:v>121.66125669955228</c:v>
                </c:pt>
                <c:pt idx="520">
                  <c:v>122.57553146394289</c:v>
                </c:pt>
                <c:pt idx="521">
                  <c:v>122.57553146394289</c:v>
                </c:pt>
                <c:pt idx="522">
                  <c:v>122.01546921544831</c:v>
                </c:pt>
                <c:pt idx="523">
                  <c:v>122.39058607654474</c:v>
                </c:pt>
                <c:pt idx="524">
                  <c:v>122.79793046982515</c:v>
                </c:pt>
                <c:pt idx="525">
                  <c:v>123.28831156765168</c:v>
                </c:pt>
                <c:pt idx="526">
                  <c:v>122.87080533989882</c:v>
                </c:pt>
                <c:pt idx="527">
                  <c:v>123.33912074001381</c:v>
                </c:pt>
                <c:pt idx="528">
                  <c:v>123.448868552316</c:v>
                </c:pt>
                <c:pt idx="529">
                  <c:v>123.62858785341409</c:v>
                </c:pt>
                <c:pt idx="530">
                  <c:v>123.9421530314204</c:v>
                </c:pt>
                <c:pt idx="531">
                  <c:v>123.81295256455667</c:v>
                </c:pt>
                <c:pt idx="532">
                  <c:v>123.68636514084301</c:v>
                </c:pt>
              </c:numCache>
            </c:numRef>
          </c:val>
          <c:smooth val="0"/>
        </c:ser>
        <c:ser>
          <c:idx val="6"/>
          <c:order val="1"/>
          <c:tx>
            <c:strRef>
              <c:f>'TIME SERIES'!$I$4192</c:f>
              <c:strCache>
                <c:ptCount val="1"/>
                <c:pt idx="0">
                  <c:v>S&amp;P 500</c:v>
                </c:pt>
              </c:strCache>
            </c:strRef>
          </c:tx>
          <c:spPr>
            <a:ln w="22225">
              <a:solidFill>
                <a:srgbClr val="A31A7E"/>
              </a:solidFill>
            </a:ln>
          </c:spPr>
          <c:marker>
            <c:symbol val="none"/>
          </c:marker>
          <c:cat>
            <c:numRef>
              <c:f>'TIME SERIES'!$B$4193:$B$4725</c:f>
              <c:numCache>
                <c:formatCode>d\-mmm\-yy</c:formatCode>
                <c:ptCount val="533"/>
                <c:pt idx="0">
                  <c:v>42370</c:v>
                </c:pt>
                <c:pt idx="1">
                  <c:v>42373</c:v>
                </c:pt>
                <c:pt idx="2">
                  <c:v>42374</c:v>
                </c:pt>
                <c:pt idx="3">
                  <c:v>42375</c:v>
                </c:pt>
                <c:pt idx="4">
                  <c:v>42376</c:v>
                </c:pt>
                <c:pt idx="5">
                  <c:v>42377</c:v>
                </c:pt>
                <c:pt idx="6">
                  <c:v>42380</c:v>
                </c:pt>
                <c:pt idx="7">
                  <c:v>42381</c:v>
                </c:pt>
                <c:pt idx="8">
                  <c:v>42382</c:v>
                </c:pt>
                <c:pt idx="9">
                  <c:v>42383</c:v>
                </c:pt>
                <c:pt idx="10">
                  <c:v>42384</c:v>
                </c:pt>
                <c:pt idx="11">
                  <c:v>42387</c:v>
                </c:pt>
                <c:pt idx="12">
                  <c:v>42388</c:v>
                </c:pt>
                <c:pt idx="13">
                  <c:v>42389</c:v>
                </c:pt>
                <c:pt idx="14">
                  <c:v>42390</c:v>
                </c:pt>
                <c:pt idx="15">
                  <c:v>42391</c:v>
                </c:pt>
                <c:pt idx="16">
                  <c:v>42394</c:v>
                </c:pt>
                <c:pt idx="17">
                  <c:v>42395</c:v>
                </c:pt>
                <c:pt idx="18">
                  <c:v>42396</c:v>
                </c:pt>
                <c:pt idx="19">
                  <c:v>42397</c:v>
                </c:pt>
                <c:pt idx="20">
                  <c:v>42398</c:v>
                </c:pt>
                <c:pt idx="21">
                  <c:v>42401</c:v>
                </c:pt>
                <c:pt idx="22">
                  <c:v>42402</c:v>
                </c:pt>
                <c:pt idx="23">
                  <c:v>42403</c:v>
                </c:pt>
                <c:pt idx="24">
                  <c:v>42404</c:v>
                </c:pt>
                <c:pt idx="25">
                  <c:v>42405</c:v>
                </c:pt>
                <c:pt idx="26">
                  <c:v>42408</c:v>
                </c:pt>
                <c:pt idx="27">
                  <c:v>42409</c:v>
                </c:pt>
                <c:pt idx="28">
                  <c:v>42410</c:v>
                </c:pt>
                <c:pt idx="29">
                  <c:v>42411</c:v>
                </c:pt>
                <c:pt idx="30">
                  <c:v>42412</c:v>
                </c:pt>
                <c:pt idx="31">
                  <c:v>42415</c:v>
                </c:pt>
                <c:pt idx="32">
                  <c:v>42416</c:v>
                </c:pt>
                <c:pt idx="33">
                  <c:v>42417</c:v>
                </c:pt>
                <c:pt idx="34">
                  <c:v>42418</c:v>
                </c:pt>
                <c:pt idx="35">
                  <c:v>42419</c:v>
                </c:pt>
                <c:pt idx="36">
                  <c:v>42422</c:v>
                </c:pt>
                <c:pt idx="37">
                  <c:v>42423</c:v>
                </c:pt>
                <c:pt idx="38">
                  <c:v>42424</c:v>
                </c:pt>
                <c:pt idx="39">
                  <c:v>42425</c:v>
                </c:pt>
                <c:pt idx="40">
                  <c:v>42426</c:v>
                </c:pt>
                <c:pt idx="41">
                  <c:v>42429</c:v>
                </c:pt>
                <c:pt idx="42">
                  <c:v>42430</c:v>
                </c:pt>
                <c:pt idx="43">
                  <c:v>42431</c:v>
                </c:pt>
                <c:pt idx="44">
                  <c:v>42432</c:v>
                </c:pt>
                <c:pt idx="45">
                  <c:v>42433</c:v>
                </c:pt>
                <c:pt idx="46">
                  <c:v>42436</c:v>
                </c:pt>
                <c:pt idx="47">
                  <c:v>42437</c:v>
                </c:pt>
                <c:pt idx="48">
                  <c:v>42438</c:v>
                </c:pt>
                <c:pt idx="49">
                  <c:v>42439</c:v>
                </c:pt>
                <c:pt idx="50">
                  <c:v>42440</c:v>
                </c:pt>
                <c:pt idx="51">
                  <c:v>42443</c:v>
                </c:pt>
                <c:pt idx="52">
                  <c:v>42444</c:v>
                </c:pt>
                <c:pt idx="53">
                  <c:v>42445</c:v>
                </c:pt>
                <c:pt idx="54">
                  <c:v>42446</c:v>
                </c:pt>
                <c:pt idx="55">
                  <c:v>42447</c:v>
                </c:pt>
                <c:pt idx="56">
                  <c:v>42450</c:v>
                </c:pt>
                <c:pt idx="57">
                  <c:v>42451</c:v>
                </c:pt>
                <c:pt idx="58">
                  <c:v>42452</c:v>
                </c:pt>
                <c:pt idx="59">
                  <c:v>42453</c:v>
                </c:pt>
                <c:pt idx="60">
                  <c:v>42454</c:v>
                </c:pt>
                <c:pt idx="61">
                  <c:v>42457</c:v>
                </c:pt>
                <c:pt idx="62">
                  <c:v>42458</c:v>
                </c:pt>
                <c:pt idx="63">
                  <c:v>42459</c:v>
                </c:pt>
                <c:pt idx="64">
                  <c:v>42460</c:v>
                </c:pt>
                <c:pt idx="65">
                  <c:v>42461</c:v>
                </c:pt>
                <c:pt idx="66">
                  <c:v>42464</c:v>
                </c:pt>
                <c:pt idx="67">
                  <c:v>42465</c:v>
                </c:pt>
                <c:pt idx="68">
                  <c:v>42466</c:v>
                </c:pt>
                <c:pt idx="69">
                  <c:v>42467</c:v>
                </c:pt>
                <c:pt idx="70">
                  <c:v>42468</c:v>
                </c:pt>
                <c:pt idx="71">
                  <c:v>42471</c:v>
                </c:pt>
                <c:pt idx="72">
                  <c:v>42472</c:v>
                </c:pt>
                <c:pt idx="73">
                  <c:v>42473</c:v>
                </c:pt>
                <c:pt idx="74">
                  <c:v>42474</c:v>
                </c:pt>
                <c:pt idx="75">
                  <c:v>42475</c:v>
                </c:pt>
                <c:pt idx="76">
                  <c:v>42478</c:v>
                </c:pt>
                <c:pt idx="77">
                  <c:v>42479</c:v>
                </c:pt>
                <c:pt idx="78">
                  <c:v>42480</c:v>
                </c:pt>
                <c:pt idx="79">
                  <c:v>42481</c:v>
                </c:pt>
                <c:pt idx="80">
                  <c:v>42482</c:v>
                </c:pt>
                <c:pt idx="81">
                  <c:v>42485</c:v>
                </c:pt>
                <c:pt idx="82">
                  <c:v>42486</c:v>
                </c:pt>
                <c:pt idx="83">
                  <c:v>42487</c:v>
                </c:pt>
                <c:pt idx="84">
                  <c:v>42488</c:v>
                </c:pt>
                <c:pt idx="85">
                  <c:v>42489</c:v>
                </c:pt>
                <c:pt idx="86">
                  <c:v>42492</c:v>
                </c:pt>
                <c:pt idx="87">
                  <c:v>42493</c:v>
                </c:pt>
                <c:pt idx="88">
                  <c:v>42494</c:v>
                </c:pt>
                <c:pt idx="89">
                  <c:v>42495</c:v>
                </c:pt>
                <c:pt idx="90">
                  <c:v>42496</c:v>
                </c:pt>
                <c:pt idx="91">
                  <c:v>42499</c:v>
                </c:pt>
                <c:pt idx="92">
                  <c:v>42500</c:v>
                </c:pt>
                <c:pt idx="93">
                  <c:v>42501</c:v>
                </c:pt>
                <c:pt idx="94">
                  <c:v>42502</c:v>
                </c:pt>
                <c:pt idx="95">
                  <c:v>42503</c:v>
                </c:pt>
                <c:pt idx="96">
                  <c:v>42506</c:v>
                </c:pt>
                <c:pt idx="97">
                  <c:v>42507</c:v>
                </c:pt>
                <c:pt idx="98">
                  <c:v>42508</c:v>
                </c:pt>
                <c:pt idx="99">
                  <c:v>42509</c:v>
                </c:pt>
                <c:pt idx="100">
                  <c:v>42510</c:v>
                </c:pt>
                <c:pt idx="101">
                  <c:v>42513</c:v>
                </c:pt>
                <c:pt idx="102">
                  <c:v>42514</c:v>
                </c:pt>
                <c:pt idx="103">
                  <c:v>42515</c:v>
                </c:pt>
                <c:pt idx="104">
                  <c:v>42516</c:v>
                </c:pt>
                <c:pt idx="105">
                  <c:v>42517</c:v>
                </c:pt>
                <c:pt idx="106">
                  <c:v>42520</c:v>
                </c:pt>
                <c:pt idx="107">
                  <c:v>42521</c:v>
                </c:pt>
                <c:pt idx="108">
                  <c:v>42522</c:v>
                </c:pt>
                <c:pt idx="109">
                  <c:v>42523</c:v>
                </c:pt>
                <c:pt idx="110">
                  <c:v>42524</c:v>
                </c:pt>
                <c:pt idx="111">
                  <c:v>42527</c:v>
                </c:pt>
                <c:pt idx="112">
                  <c:v>42528</c:v>
                </c:pt>
                <c:pt idx="113">
                  <c:v>42529</c:v>
                </c:pt>
                <c:pt idx="114">
                  <c:v>42530</c:v>
                </c:pt>
                <c:pt idx="115">
                  <c:v>42531</c:v>
                </c:pt>
                <c:pt idx="116">
                  <c:v>42534</c:v>
                </c:pt>
                <c:pt idx="117">
                  <c:v>42535</c:v>
                </c:pt>
                <c:pt idx="118">
                  <c:v>42536</c:v>
                </c:pt>
                <c:pt idx="119">
                  <c:v>42537</c:v>
                </c:pt>
                <c:pt idx="120">
                  <c:v>42538</c:v>
                </c:pt>
                <c:pt idx="121">
                  <c:v>42541</c:v>
                </c:pt>
                <c:pt idx="122">
                  <c:v>42542</c:v>
                </c:pt>
                <c:pt idx="123">
                  <c:v>42543</c:v>
                </c:pt>
                <c:pt idx="124">
                  <c:v>42544</c:v>
                </c:pt>
                <c:pt idx="125">
                  <c:v>42545</c:v>
                </c:pt>
                <c:pt idx="126">
                  <c:v>42548</c:v>
                </c:pt>
                <c:pt idx="127">
                  <c:v>42549</c:v>
                </c:pt>
                <c:pt idx="128">
                  <c:v>42550</c:v>
                </c:pt>
                <c:pt idx="129">
                  <c:v>42551</c:v>
                </c:pt>
                <c:pt idx="130">
                  <c:v>42552</c:v>
                </c:pt>
                <c:pt idx="131">
                  <c:v>42555</c:v>
                </c:pt>
                <c:pt idx="132">
                  <c:v>42556</c:v>
                </c:pt>
                <c:pt idx="133">
                  <c:v>42557</c:v>
                </c:pt>
                <c:pt idx="134">
                  <c:v>42558</c:v>
                </c:pt>
                <c:pt idx="135">
                  <c:v>42559</c:v>
                </c:pt>
                <c:pt idx="136">
                  <c:v>42562</c:v>
                </c:pt>
                <c:pt idx="137">
                  <c:v>42563</c:v>
                </c:pt>
                <c:pt idx="138">
                  <c:v>42564</c:v>
                </c:pt>
                <c:pt idx="139">
                  <c:v>42565</c:v>
                </c:pt>
                <c:pt idx="140">
                  <c:v>42566</c:v>
                </c:pt>
                <c:pt idx="141">
                  <c:v>42569</c:v>
                </c:pt>
                <c:pt idx="142">
                  <c:v>42570</c:v>
                </c:pt>
                <c:pt idx="143">
                  <c:v>42571</c:v>
                </c:pt>
                <c:pt idx="144">
                  <c:v>42572</c:v>
                </c:pt>
                <c:pt idx="145">
                  <c:v>42573</c:v>
                </c:pt>
                <c:pt idx="146">
                  <c:v>42576</c:v>
                </c:pt>
                <c:pt idx="147">
                  <c:v>42577</c:v>
                </c:pt>
                <c:pt idx="148">
                  <c:v>42578</c:v>
                </c:pt>
                <c:pt idx="149">
                  <c:v>42579</c:v>
                </c:pt>
                <c:pt idx="150">
                  <c:v>42580</c:v>
                </c:pt>
                <c:pt idx="151">
                  <c:v>42583</c:v>
                </c:pt>
                <c:pt idx="152">
                  <c:v>42584</c:v>
                </c:pt>
                <c:pt idx="153">
                  <c:v>42585</c:v>
                </c:pt>
                <c:pt idx="154">
                  <c:v>42586</c:v>
                </c:pt>
                <c:pt idx="155">
                  <c:v>42587</c:v>
                </c:pt>
                <c:pt idx="156">
                  <c:v>42590</c:v>
                </c:pt>
                <c:pt idx="157">
                  <c:v>42591</c:v>
                </c:pt>
                <c:pt idx="158">
                  <c:v>42592</c:v>
                </c:pt>
                <c:pt idx="159">
                  <c:v>42593</c:v>
                </c:pt>
                <c:pt idx="160">
                  <c:v>42594</c:v>
                </c:pt>
                <c:pt idx="161">
                  <c:v>42597</c:v>
                </c:pt>
                <c:pt idx="162">
                  <c:v>42598</c:v>
                </c:pt>
                <c:pt idx="163">
                  <c:v>42599</c:v>
                </c:pt>
                <c:pt idx="164">
                  <c:v>42600</c:v>
                </c:pt>
                <c:pt idx="165">
                  <c:v>42601</c:v>
                </c:pt>
                <c:pt idx="166">
                  <c:v>42604</c:v>
                </c:pt>
                <c:pt idx="167">
                  <c:v>42605</c:v>
                </c:pt>
                <c:pt idx="168">
                  <c:v>42606</c:v>
                </c:pt>
                <c:pt idx="169">
                  <c:v>42607</c:v>
                </c:pt>
                <c:pt idx="170">
                  <c:v>42608</c:v>
                </c:pt>
                <c:pt idx="171">
                  <c:v>42611</c:v>
                </c:pt>
                <c:pt idx="172">
                  <c:v>42612</c:v>
                </c:pt>
                <c:pt idx="173">
                  <c:v>42613</c:v>
                </c:pt>
                <c:pt idx="174">
                  <c:v>42614</c:v>
                </c:pt>
                <c:pt idx="175">
                  <c:v>42615</c:v>
                </c:pt>
                <c:pt idx="176">
                  <c:v>42618</c:v>
                </c:pt>
                <c:pt idx="177">
                  <c:v>42619</c:v>
                </c:pt>
                <c:pt idx="178">
                  <c:v>42620</c:v>
                </c:pt>
                <c:pt idx="179">
                  <c:v>42621</c:v>
                </c:pt>
                <c:pt idx="180">
                  <c:v>42622</c:v>
                </c:pt>
                <c:pt idx="181">
                  <c:v>42625</c:v>
                </c:pt>
                <c:pt idx="182">
                  <c:v>42626</c:v>
                </c:pt>
                <c:pt idx="183">
                  <c:v>42627</c:v>
                </c:pt>
                <c:pt idx="184">
                  <c:v>42628</c:v>
                </c:pt>
                <c:pt idx="185">
                  <c:v>42629</c:v>
                </c:pt>
                <c:pt idx="186">
                  <c:v>42632</c:v>
                </c:pt>
                <c:pt idx="187">
                  <c:v>42633</c:v>
                </c:pt>
                <c:pt idx="188">
                  <c:v>42634</c:v>
                </c:pt>
                <c:pt idx="189">
                  <c:v>42635</c:v>
                </c:pt>
                <c:pt idx="190">
                  <c:v>42636</c:v>
                </c:pt>
                <c:pt idx="191">
                  <c:v>42639</c:v>
                </c:pt>
                <c:pt idx="192">
                  <c:v>42640</c:v>
                </c:pt>
                <c:pt idx="193">
                  <c:v>42641</c:v>
                </c:pt>
                <c:pt idx="194">
                  <c:v>42642</c:v>
                </c:pt>
                <c:pt idx="195">
                  <c:v>42643</c:v>
                </c:pt>
                <c:pt idx="196">
                  <c:v>42646</c:v>
                </c:pt>
                <c:pt idx="197">
                  <c:v>42647</c:v>
                </c:pt>
                <c:pt idx="198">
                  <c:v>42648</c:v>
                </c:pt>
                <c:pt idx="199">
                  <c:v>42649</c:v>
                </c:pt>
                <c:pt idx="200">
                  <c:v>42650</c:v>
                </c:pt>
                <c:pt idx="201">
                  <c:v>42653</c:v>
                </c:pt>
                <c:pt idx="202">
                  <c:v>42654</c:v>
                </c:pt>
                <c:pt idx="203">
                  <c:v>42655</c:v>
                </c:pt>
                <c:pt idx="204">
                  <c:v>42656</c:v>
                </c:pt>
                <c:pt idx="205">
                  <c:v>42657</c:v>
                </c:pt>
                <c:pt idx="206">
                  <c:v>42660</c:v>
                </c:pt>
                <c:pt idx="207">
                  <c:v>42661</c:v>
                </c:pt>
                <c:pt idx="208">
                  <c:v>42662</c:v>
                </c:pt>
                <c:pt idx="209">
                  <c:v>42663</c:v>
                </c:pt>
                <c:pt idx="210">
                  <c:v>42664</c:v>
                </c:pt>
                <c:pt idx="211">
                  <c:v>42667</c:v>
                </c:pt>
                <c:pt idx="212">
                  <c:v>42668</c:v>
                </c:pt>
                <c:pt idx="213">
                  <c:v>42669</c:v>
                </c:pt>
                <c:pt idx="214">
                  <c:v>42670</c:v>
                </c:pt>
                <c:pt idx="215">
                  <c:v>42671</c:v>
                </c:pt>
                <c:pt idx="216">
                  <c:v>42674</c:v>
                </c:pt>
                <c:pt idx="217">
                  <c:v>42675</c:v>
                </c:pt>
                <c:pt idx="218">
                  <c:v>42676</c:v>
                </c:pt>
                <c:pt idx="219">
                  <c:v>42677</c:v>
                </c:pt>
                <c:pt idx="220">
                  <c:v>42678</c:v>
                </c:pt>
                <c:pt idx="221">
                  <c:v>42681</c:v>
                </c:pt>
                <c:pt idx="222">
                  <c:v>42682</c:v>
                </c:pt>
                <c:pt idx="223">
                  <c:v>42683</c:v>
                </c:pt>
                <c:pt idx="224">
                  <c:v>42684</c:v>
                </c:pt>
                <c:pt idx="225">
                  <c:v>42685</c:v>
                </c:pt>
                <c:pt idx="226">
                  <c:v>42688</c:v>
                </c:pt>
                <c:pt idx="227">
                  <c:v>42689</c:v>
                </c:pt>
                <c:pt idx="228">
                  <c:v>42690</c:v>
                </c:pt>
                <c:pt idx="229">
                  <c:v>42691</c:v>
                </c:pt>
                <c:pt idx="230">
                  <c:v>42692</c:v>
                </c:pt>
                <c:pt idx="231">
                  <c:v>42695</c:v>
                </c:pt>
                <c:pt idx="232">
                  <c:v>42696</c:v>
                </c:pt>
                <c:pt idx="233">
                  <c:v>42697</c:v>
                </c:pt>
                <c:pt idx="234">
                  <c:v>42698</c:v>
                </c:pt>
                <c:pt idx="235">
                  <c:v>42699</c:v>
                </c:pt>
                <c:pt idx="236">
                  <c:v>42702</c:v>
                </c:pt>
                <c:pt idx="237">
                  <c:v>42703</c:v>
                </c:pt>
                <c:pt idx="238">
                  <c:v>42704</c:v>
                </c:pt>
                <c:pt idx="239">
                  <c:v>42705</c:v>
                </c:pt>
                <c:pt idx="240">
                  <c:v>42706</c:v>
                </c:pt>
                <c:pt idx="241">
                  <c:v>42709</c:v>
                </c:pt>
                <c:pt idx="242">
                  <c:v>42710</c:v>
                </c:pt>
                <c:pt idx="243">
                  <c:v>42711</c:v>
                </c:pt>
                <c:pt idx="244">
                  <c:v>42712</c:v>
                </c:pt>
                <c:pt idx="245">
                  <c:v>42713</c:v>
                </c:pt>
                <c:pt idx="246">
                  <c:v>42716</c:v>
                </c:pt>
                <c:pt idx="247">
                  <c:v>42717</c:v>
                </c:pt>
                <c:pt idx="248">
                  <c:v>42718</c:v>
                </c:pt>
                <c:pt idx="249">
                  <c:v>42719</c:v>
                </c:pt>
                <c:pt idx="250">
                  <c:v>42720</c:v>
                </c:pt>
                <c:pt idx="251">
                  <c:v>42723</c:v>
                </c:pt>
                <c:pt idx="252">
                  <c:v>42724</c:v>
                </c:pt>
                <c:pt idx="253">
                  <c:v>42725</c:v>
                </c:pt>
                <c:pt idx="254">
                  <c:v>42726</c:v>
                </c:pt>
                <c:pt idx="255">
                  <c:v>42727</c:v>
                </c:pt>
                <c:pt idx="256">
                  <c:v>42730</c:v>
                </c:pt>
                <c:pt idx="257">
                  <c:v>42731</c:v>
                </c:pt>
                <c:pt idx="258">
                  <c:v>42732</c:v>
                </c:pt>
                <c:pt idx="259">
                  <c:v>42733</c:v>
                </c:pt>
                <c:pt idx="260">
                  <c:v>42734</c:v>
                </c:pt>
                <c:pt idx="261">
                  <c:v>42737</c:v>
                </c:pt>
                <c:pt idx="262">
                  <c:v>42738</c:v>
                </c:pt>
                <c:pt idx="263">
                  <c:v>42739</c:v>
                </c:pt>
                <c:pt idx="264">
                  <c:v>42740</c:v>
                </c:pt>
                <c:pt idx="265">
                  <c:v>42741</c:v>
                </c:pt>
                <c:pt idx="266">
                  <c:v>42744</c:v>
                </c:pt>
                <c:pt idx="267">
                  <c:v>42745</c:v>
                </c:pt>
                <c:pt idx="268">
                  <c:v>42746</c:v>
                </c:pt>
                <c:pt idx="269">
                  <c:v>42747</c:v>
                </c:pt>
                <c:pt idx="270">
                  <c:v>42748</c:v>
                </c:pt>
                <c:pt idx="271">
                  <c:v>42751</c:v>
                </c:pt>
                <c:pt idx="272">
                  <c:v>42752</c:v>
                </c:pt>
                <c:pt idx="273">
                  <c:v>42753</c:v>
                </c:pt>
                <c:pt idx="274">
                  <c:v>42754</c:v>
                </c:pt>
                <c:pt idx="275">
                  <c:v>42755</c:v>
                </c:pt>
                <c:pt idx="276">
                  <c:v>42758</c:v>
                </c:pt>
                <c:pt idx="277">
                  <c:v>42759</c:v>
                </c:pt>
                <c:pt idx="278">
                  <c:v>42760</c:v>
                </c:pt>
                <c:pt idx="279">
                  <c:v>42761</c:v>
                </c:pt>
                <c:pt idx="280">
                  <c:v>42762</c:v>
                </c:pt>
                <c:pt idx="281">
                  <c:v>42765</c:v>
                </c:pt>
                <c:pt idx="282">
                  <c:v>42766</c:v>
                </c:pt>
                <c:pt idx="283">
                  <c:v>42767</c:v>
                </c:pt>
                <c:pt idx="284">
                  <c:v>42768</c:v>
                </c:pt>
                <c:pt idx="285">
                  <c:v>42769</c:v>
                </c:pt>
                <c:pt idx="286">
                  <c:v>42772</c:v>
                </c:pt>
                <c:pt idx="287">
                  <c:v>42773</c:v>
                </c:pt>
                <c:pt idx="288">
                  <c:v>42774</c:v>
                </c:pt>
                <c:pt idx="289">
                  <c:v>42775</c:v>
                </c:pt>
                <c:pt idx="290">
                  <c:v>42776</c:v>
                </c:pt>
                <c:pt idx="291">
                  <c:v>42779</c:v>
                </c:pt>
                <c:pt idx="292">
                  <c:v>42780</c:v>
                </c:pt>
                <c:pt idx="293">
                  <c:v>42781</c:v>
                </c:pt>
                <c:pt idx="294">
                  <c:v>42782</c:v>
                </c:pt>
                <c:pt idx="295">
                  <c:v>42783</c:v>
                </c:pt>
                <c:pt idx="296">
                  <c:v>42786</c:v>
                </c:pt>
                <c:pt idx="297">
                  <c:v>42787</c:v>
                </c:pt>
                <c:pt idx="298">
                  <c:v>42788</c:v>
                </c:pt>
                <c:pt idx="299">
                  <c:v>42789</c:v>
                </c:pt>
                <c:pt idx="300">
                  <c:v>42790</c:v>
                </c:pt>
                <c:pt idx="301">
                  <c:v>42793</c:v>
                </c:pt>
                <c:pt idx="302">
                  <c:v>42794</c:v>
                </c:pt>
                <c:pt idx="303">
                  <c:v>42795</c:v>
                </c:pt>
                <c:pt idx="304">
                  <c:v>42796</c:v>
                </c:pt>
                <c:pt idx="305">
                  <c:v>42797</c:v>
                </c:pt>
                <c:pt idx="306">
                  <c:v>42800</c:v>
                </c:pt>
                <c:pt idx="307">
                  <c:v>42801</c:v>
                </c:pt>
                <c:pt idx="308">
                  <c:v>42802</c:v>
                </c:pt>
                <c:pt idx="309">
                  <c:v>42803</c:v>
                </c:pt>
                <c:pt idx="310">
                  <c:v>42804</c:v>
                </c:pt>
                <c:pt idx="311">
                  <c:v>42807</c:v>
                </c:pt>
                <c:pt idx="312">
                  <c:v>42808</c:v>
                </c:pt>
                <c:pt idx="313">
                  <c:v>42809</c:v>
                </c:pt>
                <c:pt idx="314">
                  <c:v>42810</c:v>
                </c:pt>
                <c:pt idx="315">
                  <c:v>42811</c:v>
                </c:pt>
                <c:pt idx="316">
                  <c:v>42814</c:v>
                </c:pt>
                <c:pt idx="317">
                  <c:v>42815</c:v>
                </c:pt>
                <c:pt idx="318">
                  <c:v>42816</c:v>
                </c:pt>
                <c:pt idx="319">
                  <c:v>42817</c:v>
                </c:pt>
                <c:pt idx="320">
                  <c:v>42818</c:v>
                </c:pt>
                <c:pt idx="321">
                  <c:v>42821</c:v>
                </c:pt>
                <c:pt idx="322">
                  <c:v>42822</c:v>
                </c:pt>
                <c:pt idx="323">
                  <c:v>42823</c:v>
                </c:pt>
                <c:pt idx="324">
                  <c:v>42824</c:v>
                </c:pt>
                <c:pt idx="325">
                  <c:v>42825</c:v>
                </c:pt>
                <c:pt idx="326">
                  <c:v>42828</c:v>
                </c:pt>
                <c:pt idx="327">
                  <c:v>42829</c:v>
                </c:pt>
                <c:pt idx="328">
                  <c:v>42830</c:v>
                </c:pt>
                <c:pt idx="329">
                  <c:v>42831</c:v>
                </c:pt>
                <c:pt idx="330">
                  <c:v>42832</c:v>
                </c:pt>
                <c:pt idx="331">
                  <c:v>42835</c:v>
                </c:pt>
                <c:pt idx="332">
                  <c:v>42836</c:v>
                </c:pt>
                <c:pt idx="333">
                  <c:v>42837</c:v>
                </c:pt>
                <c:pt idx="334">
                  <c:v>42838</c:v>
                </c:pt>
                <c:pt idx="335">
                  <c:v>42839</c:v>
                </c:pt>
                <c:pt idx="336">
                  <c:v>42842</c:v>
                </c:pt>
                <c:pt idx="337">
                  <c:v>42843</c:v>
                </c:pt>
                <c:pt idx="338">
                  <c:v>42844</c:v>
                </c:pt>
                <c:pt idx="339">
                  <c:v>42845</c:v>
                </c:pt>
                <c:pt idx="340">
                  <c:v>42846</c:v>
                </c:pt>
                <c:pt idx="341">
                  <c:v>42849</c:v>
                </c:pt>
                <c:pt idx="342">
                  <c:v>42850</c:v>
                </c:pt>
                <c:pt idx="343">
                  <c:v>42851</c:v>
                </c:pt>
                <c:pt idx="344">
                  <c:v>42852</c:v>
                </c:pt>
                <c:pt idx="345">
                  <c:v>42853</c:v>
                </c:pt>
                <c:pt idx="346">
                  <c:v>42856</c:v>
                </c:pt>
                <c:pt idx="347">
                  <c:v>42857</c:v>
                </c:pt>
                <c:pt idx="348">
                  <c:v>42858</c:v>
                </c:pt>
                <c:pt idx="349">
                  <c:v>42859</c:v>
                </c:pt>
                <c:pt idx="350">
                  <c:v>42860</c:v>
                </c:pt>
                <c:pt idx="351">
                  <c:v>42863</c:v>
                </c:pt>
                <c:pt idx="352">
                  <c:v>42864</c:v>
                </c:pt>
                <c:pt idx="353">
                  <c:v>42865</c:v>
                </c:pt>
                <c:pt idx="354">
                  <c:v>42866</c:v>
                </c:pt>
                <c:pt idx="355">
                  <c:v>42867</c:v>
                </c:pt>
                <c:pt idx="356">
                  <c:v>42870</c:v>
                </c:pt>
                <c:pt idx="357">
                  <c:v>42871</c:v>
                </c:pt>
                <c:pt idx="358">
                  <c:v>42872</c:v>
                </c:pt>
                <c:pt idx="359">
                  <c:v>42873</c:v>
                </c:pt>
                <c:pt idx="360">
                  <c:v>42874</c:v>
                </c:pt>
                <c:pt idx="361">
                  <c:v>42877</c:v>
                </c:pt>
                <c:pt idx="362">
                  <c:v>42878</c:v>
                </c:pt>
                <c:pt idx="363">
                  <c:v>42879</c:v>
                </c:pt>
                <c:pt idx="364">
                  <c:v>42880</c:v>
                </c:pt>
                <c:pt idx="365">
                  <c:v>42881</c:v>
                </c:pt>
                <c:pt idx="366">
                  <c:v>42884</c:v>
                </c:pt>
                <c:pt idx="367">
                  <c:v>42885</c:v>
                </c:pt>
                <c:pt idx="368">
                  <c:v>42886</c:v>
                </c:pt>
                <c:pt idx="369">
                  <c:v>42887</c:v>
                </c:pt>
                <c:pt idx="370">
                  <c:v>42888</c:v>
                </c:pt>
                <c:pt idx="371">
                  <c:v>42891</c:v>
                </c:pt>
                <c:pt idx="372">
                  <c:v>42892</c:v>
                </c:pt>
                <c:pt idx="373">
                  <c:v>42893</c:v>
                </c:pt>
                <c:pt idx="374">
                  <c:v>42894</c:v>
                </c:pt>
                <c:pt idx="375">
                  <c:v>42895</c:v>
                </c:pt>
                <c:pt idx="376">
                  <c:v>42898</c:v>
                </c:pt>
                <c:pt idx="377">
                  <c:v>42899</c:v>
                </c:pt>
                <c:pt idx="378">
                  <c:v>42900</c:v>
                </c:pt>
                <c:pt idx="379">
                  <c:v>42901</c:v>
                </c:pt>
                <c:pt idx="380">
                  <c:v>42902</c:v>
                </c:pt>
                <c:pt idx="381">
                  <c:v>42905</c:v>
                </c:pt>
                <c:pt idx="382">
                  <c:v>42906</c:v>
                </c:pt>
                <c:pt idx="383">
                  <c:v>42907</c:v>
                </c:pt>
                <c:pt idx="384">
                  <c:v>42908</c:v>
                </c:pt>
                <c:pt idx="385">
                  <c:v>42909</c:v>
                </c:pt>
                <c:pt idx="386">
                  <c:v>42912</c:v>
                </c:pt>
                <c:pt idx="387">
                  <c:v>42913</c:v>
                </c:pt>
                <c:pt idx="388">
                  <c:v>42914</c:v>
                </c:pt>
                <c:pt idx="389">
                  <c:v>42915</c:v>
                </c:pt>
                <c:pt idx="390">
                  <c:v>42916</c:v>
                </c:pt>
                <c:pt idx="391">
                  <c:v>42919</c:v>
                </c:pt>
                <c:pt idx="392">
                  <c:v>42920</c:v>
                </c:pt>
                <c:pt idx="393">
                  <c:v>42921</c:v>
                </c:pt>
                <c:pt idx="394">
                  <c:v>42922</c:v>
                </c:pt>
                <c:pt idx="395">
                  <c:v>42923</c:v>
                </c:pt>
                <c:pt idx="396">
                  <c:v>42926</c:v>
                </c:pt>
                <c:pt idx="397">
                  <c:v>42927</c:v>
                </c:pt>
                <c:pt idx="398">
                  <c:v>42928</c:v>
                </c:pt>
                <c:pt idx="399">
                  <c:v>42929</c:v>
                </c:pt>
                <c:pt idx="400">
                  <c:v>42930</c:v>
                </c:pt>
                <c:pt idx="401">
                  <c:v>42933</c:v>
                </c:pt>
                <c:pt idx="402">
                  <c:v>42934</c:v>
                </c:pt>
                <c:pt idx="403">
                  <c:v>42935</c:v>
                </c:pt>
                <c:pt idx="404">
                  <c:v>42936</c:v>
                </c:pt>
                <c:pt idx="405">
                  <c:v>42937</c:v>
                </c:pt>
                <c:pt idx="406">
                  <c:v>42940</c:v>
                </c:pt>
                <c:pt idx="407">
                  <c:v>42941</c:v>
                </c:pt>
                <c:pt idx="408">
                  <c:v>42942</c:v>
                </c:pt>
                <c:pt idx="409">
                  <c:v>42943</c:v>
                </c:pt>
                <c:pt idx="410">
                  <c:v>42944</c:v>
                </c:pt>
                <c:pt idx="411">
                  <c:v>42947</c:v>
                </c:pt>
                <c:pt idx="412">
                  <c:v>42948</c:v>
                </c:pt>
                <c:pt idx="413">
                  <c:v>42949</c:v>
                </c:pt>
                <c:pt idx="414">
                  <c:v>42950</c:v>
                </c:pt>
                <c:pt idx="415">
                  <c:v>42951</c:v>
                </c:pt>
                <c:pt idx="416">
                  <c:v>42954</c:v>
                </c:pt>
                <c:pt idx="417">
                  <c:v>42955</c:v>
                </c:pt>
                <c:pt idx="418">
                  <c:v>42956</c:v>
                </c:pt>
                <c:pt idx="419">
                  <c:v>42957</c:v>
                </c:pt>
                <c:pt idx="420">
                  <c:v>42958</c:v>
                </c:pt>
                <c:pt idx="421">
                  <c:v>42961</c:v>
                </c:pt>
                <c:pt idx="422">
                  <c:v>42962</c:v>
                </c:pt>
                <c:pt idx="423">
                  <c:v>42963</c:v>
                </c:pt>
                <c:pt idx="424">
                  <c:v>42964</c:v>
                </c:pt>
                <c:pt idx="425">
                  <c:v>42965</c:v>
                </c:pt>
                <c:pt idx="426">
                  <c:v>42968</c:v>
                </c:pt>
                <c:pt idx="427">
                  <c:v>42969</c:v>
                </c:pt>
                <c:pt idx="428">
                  <c:v>42970</c:v>
                </c:pt>
                <c:pt idx="429">
                  <c:v>42971</c:v>
                </c:pt>
                <c:pt idx="430">
                  <c:v>42972</c:v>
                </c:pt>
                <c:pt idx="431">
                  <c:v>42975</c:v>
                </c:pt>
                <c:pt idx="432">
                  <c:v>42976</c:v>
                </c:pt>
                <c:pt idx="433">
                  <c:v>42977</c:v>
                </c:pt>
                <c:pt idx="434">
                  <c:v>42978</c:v>
                </c:pt>
                <c:pt idx="435">
                  <c:v>42979</c:v>
                </c:pt>
                <c:pt idx="436">
                  <c:v>42982</c:v>
                </c:pt>
                <c:pt idx="437">
                  <c:v>42983</c:v>
                </c:pt>
                <c:pt idx="438">
                  <c:v>42984</c:v>
                </c:pt>
                <c:pt idx="439">
                  <c:v>42985</c:v>
                </c:pt>
                <c:pt idx="440">
                  <c:v>42986</c:v>
                </c:pt>
                <c:pt idx="441">
                  <c:v>42989</c:v>
                </c:pt>
                <c:pt idx="442">
                  <c:v>42990</c:v>
                </c:pt>
                <c:pt idx="443">
                  <c:v>42991</c:v>
                </c:pt>
                <c:pt idx="444">
                  <c:v>42992</c:v>
                </c:pt>
                <c:pt idx="445">
                  <c:v>42993</c:v>
                </c:pt>
                <c:pt idx="446">
                  <c:v>42996</c:v>
                </c:pt>
                <c:pt idx="447">
                  <c:v>42997</c:v>
                </c:pt>
                <c:pt idx="448">
                  <c:v>42998</c:v>
                </c:pt>
                <c:pt idx="449">
                  <c:v>42999</c:v>
                </c:pt>
                <c:pt idx="450">
                  <c:v>43000</c:v>
                </c:pt>
                <c:pt idx="451">
                  <c:v>43003</c:v>
                </c:pt>
                <c:pt idx="452">
                  <c:v>43004</c:v>
                </c:pt>
                <c:pt idx="453">
                  <c:v>43005</c:v>
                </c:pt>
                <c:pt idx="454">
                  <c:v>43006</c:v>
                </c:pt>
                <c:pt idx="455">
                  <c:v>43007</c:v>
                </c:pt>
                <c:pt idx="456">
                  <c:v>43010</c:v>
                </c:pt>
                <c:pt idx="457">
                  <c:v>43011</c:v>
                </c:pt>
                <c:pt idx="458">
                  <c:v>43012</c:v>
                </c:pt>
                <c:pt idx="459">
                  <c:v>43013</c:v>
                </c:pt>
                <c:pt idx="460">
                  <c:v>43014</c:v>
                </c:pt>
                <c:pt idx="461">
                  <c:v>43017</c:v>
                </c:pt>
                <c:pt idx="462">
                  <c:v>43018</c:v>
                </c:pt>
                <c:pt idx="463">
                  <c:v>43019</c:v>
                </c:pt>
                <c:pt idx="464">
                  <c:v>43020</c:v>
                </c:pt>
                <c:pt idx="465">
                  <c:v>43021</c:v>
                </c:pt>
                <c:pt idx="466">
                  <c:v>43024</c:v>
                </c:pt>
                <c:pt idx="467">
                  <c:v>43025</c:v>
                </c:pt>
                <c:pt idx="468">
                  <c:v>43026</c:v>
                </c:pt>
                <c:pt idx="469">
                  <c:v>43027</c:v>
                </c:pt>
                <c:pt idx="470">
                  <c:v>43028</c:v>
                </c:pt>
                <c:pt idx="471">
                  <c:v>43031</c:v>
                </c:pt>
                <c:pt idx="472">
                  <c:v>43032</c:v>
                </c:pt>
                <c:pt idx="473">
                  <c:v>43033</c:v>
                </c:pt>
                <c:pt idx="474">
                  <c:v>43034</c:v>
                </c:pt>
                <c:pt idx="475">
                  <c:v>43035</c:v>
                </c:pt>
                <c:pt idx="476">
                  <c:v>43038</c:v>
                </c:pt>
                <c:pt idx="477">
                  <c:v>43039</c:v>
                </c:pt>
                <c:pt idx="478">
                  <c:v>43040</c:v>
                </c:pt>
                <c:pt idx="479">
                  <c:v>43041</c:v>
                </c:pt>
                <c:pt idx="480">
                  <c:v>43042</c:v>
                </c:pt>
                <c:pt idx="481">
                  <c:v>43045</c:v>
                </c:pt>
                <c:pt idx="482">
                  <c:v>43046</c:v>
                </c:pt>
                <c:pt idx="483">
                  <c:v>43047</c:v>
                </c:pt>
                <c:pt idx="484">
                  <c:v>43048</c:v>
                </c:pt>
                <c:pt idx="485">
                  <c:v>43049</c:v>
                </c:pt>
                <c:pt idx="486">
                  <c:v>43052</c:v>
                </c:pt>
                <c:pt idx="487">
                  <c:v>43053</c:v>
                </c:pt>
                <c:pt idx="488">
                  <c:v>43054</c:v>
                </c:pt>
                <c:pt idx="489">
                  <c:v>43055</c:v>
                </c:pt>
                <c:pt idx="490">
                  <c:v>43056</c:v>
                </c:pt>
                <c:pt idx="491">
                  <c:v>43059</c:v>
                </c:pt>
                <c:pt idx="492">
                  <c:v>43060</c:v>
                </c:pt>
                <c:pt idx="493">
                  <c:v>43061</c:v>
                </c:pt>
                <c:pt idx="494">
                  <c:v>43062</c:v>
                </c:pt>
                <c:pt idx="495">
                  <c:v>43063</c:v>
                </c:pt>
                <c:pt idx="496">
                  <c:v>43066</c:v>
                </c:pt>
                <c:pt idx="497">
                  <c:v>43067</c:v>
                </c:pt>
                <c:pt idx="498">
                  <c:v>43068</c:v>
                </c:pt>
                <c:pt idx="499">
                  <c:v>43069</c:v>
                </c:pt>
                <c:pt idx="500">
                  <c:v>43070</c:v>
                </c:pt>
                <c:pt idx="501">
                  <c:v>43073</c:v>
                </c:pt>
                <c:pt idx="502">
                  <c:v>43074</c:v>
                </c:pt>
                <c:pt idx="503">
                  <c:v>43075</c:v>
                </c:pt>
                <c:pt idx="504">
                  <c:v>43076</c:v>
                </c:pt>
                <c:pt idx="505">
                  <c:v>43077</c:v>
                </c:pt>
                <c:pt idx="506">
                  <c:v>43080</c:v>
                </c:pt>
                <c:pt idx="507">
                  <c:v>43081</c:v>
                </c:pt>
                <c:pt idx="508">
                  <c:v>43082</c:v>
                </c:pt>
                <c:pt idx="509">
                  <c:v>43083</c:v>
                </c:pt>
                <c:pt idx="510">
                  <c:v>43084</c:v>
                </c:pt>
                <c:pt idx="511">
                  <c:v>43087</c:v>
                </c:pt>
                <c:pt idx="512">
                  <c:v>43088</c:v>
                </c:pt>
                <c:pt idx="513">
                  <c:v>43089</c:v>
                </c:pt>
                <c:pt idx="514">
                  <c:v>43090</c:v>
                </c:pt>
                <c:pt idx="515">
                  <c:v>43091</c:v>
                </c:pt>
                <c:pt idx="516">
                  <c:v>43094</c:v>
                </c:pt>
                <c:pt idx="517">
                  <c:v>43095</c:v>
                </c:pt>
                <c:pt idx="518">
                  <c:v>43096</c:v>
                </c:pt>
                <c:pt idx="519">
                  <c:v>43097</c:v>
                </c:pt>
                <c:pt idx="520">
                  <c:v>43098</c:v>
                </c:pt>
                <c:pt idx="521">
                  <c:v>43101</c:v>
                </c:pt>
                <c:pt idx="522">
                  <c:v>43102</c:v>
                </c:pt>
                <c:pt idx="523">
                  <c:v>43103</c:v>
                </c:pt>
                <c:pt idx="524">
                  <c:v>43104</c:v>
                </c:pt>
                <c:pt idx="525">
                  <c:v>43105</c:v>
                </c:pt>
                <c:pt idx="526">
                  <c:v>43108</c:v>
                </c:pt>
                <c:pt idx="527">
                  <c:v>43109</c:v>
                </c:pt>
                <c:pt idx="528">
                  <c:v>43110</c:v>
                </c:pt>
                <c:pt idx="529">
                  <c:v>43111</c:v>
                </c:pt>
                <c:pt idx="530">
                  <c:v>43112</c:v>
                </c:pt>
                <c:pt idx="531">
                  <c:v>43115</c:v>
                </c:pt>
                <c:pt idx="532">
                  <c:v>43116</c:v>
                </c:pt>
              </c:numCache>
            </c:numRef>
          </c:cat>
          <c:val>
            <c:numRef>
              <c:f>'TIME SERIES'!$I$4193:$I$4725</c:f>
              <c:numCache>
                <c:formatCode>#,##0</c:formatCode>
                <c:ptCount val="533"/>
                <c:pt idx="0">
                  <c:v>100</c:v>
                </c:pt>
                <c:pt idx="1">
                  <c:v>98.469622395960741</c:v>
                </c:pt>
                <c:pt idx="2">
                  <c:v>98.667769112596261</c:v>
                </c:pt>
                <c:pt idx="3">
                  <c:v>97.373699815063063</c:v>
                </c:pt>
                <c:pt idx="4">
                  <c:v>95.065902130199504</c:v>
                </c:pt>
                <c:pt idx="5">
                  <c:v>94.035539203694825</c:v>
                </c:pt>
                <c:pt idx="6">
                  <c:v>94.115776392653402</c:v>
                </c:pt>
                <c:pt idx="7">
                  <c:v>94.850142372085287</c:v>
                </c:pt>
                <c:pt idx="8">
                  <c:v>92.482166795502792</c:v>
                </c:pt>
                <c:pt idx="9">
                  <c:v>94.02624343180328</c:v>
                </c:pt>
                <c:pt idx="10">
                  <c:v>91.995361899077267</c:v>
                </c:pt>
                <c:pt idx="11">
                  <c:v>91.995361899077267</c:v>
                </c:pt>
                <c:pt idx="12">
                  <c:v>92.044287014295918</c:v>
                </c:pt>
                <c:pt idx="13">
                  <c:v>90.967934479485692</c:v>
                </c:pt>
                <c:pt idx="14">
                  <c:v>91.440551092497827</c:v>
                </c:pt>
                <c:pt idx="15">
                  <c:v>93.295302210436702</c:v>
                </c:pt>
                <c:pt idx="16">
                  <c:v>91.836355274616665</c:v>
                </c:pt>
                <c:pt idx="17">
                  <c:v>93.135317083671737</c:v>
                </c:pt>
                <c:pt idx="18">
                  <c:v>92.123545700950132</c:v>
                </c:pt>
                <c:pt idx="19">
                  <c:v>92.632856150376227</c:v>
                </c:pt>
                <c:pt idx="20">
                  <c:v>94.926465551826382</c:v>
                </c:pt>
                <c:pt idx="21">
                  <c:v>94.884389952738346</c:v>
                </c:pt>
                <c:pt idx="22">
                  <c:v>93.105962014540538</c:v>
                </c:pt>
                <c:pt idx="23">
                  <c:v>93.570750609117681</c:v>
                </c:pt>
                <c:pt idx="24">
                  <c:v>93.713611945556124</c:v>
                </c:pt>
                <c:pt idx="25">
                  <c:v>91.981662866816052</c:v>
                </c:pt>
                <c:pt idx="26">
                  <c:v>90.679765550847861</c:v>
                </c:pt>
                <c:pt idx="27">
                  <c:v>90.619587659128939</c:v>
                </c:pt>
                <c:pt idx="28">
                  <c:v>90.602463868802403</c:v>
                </c:pt>
                <c:pt idx="29">
                  <c:v>89.487949744121636</c:v>
                </c:pt>
                <c:pt idx="30">
                  <c:v>91.234576357427315</c:v>
                </c:pt>
                <c:pt idx="31">
                  <c:v>91.234576357427315</c:v>
                </c:pt>
                <c:pt idx="32">
                  <c:v>92.741469906161626</c:v>
                </c:pt>
                <c:pt idx="33">
                  <c:v>94.26989050559213</c:v>
                </c:pt>
                <c:pt idx="34">
                  <c:v>93.830053719776501</c:v>
                </c:pt>
                <c:pt idx="35">
                  <c:v>93.827607464015571</c:v>
                </c:pt>
                <c:pt idx="36">
                  <c:v>95.183811657876447</c:v>
                </c:pt>
                <c:pt idx="37">
                  <c:v>93.998356116128647</c:v>
                </c:pt>
                <c:pt idx="38">
                  <c:v>94.415687348943706</c:v>
                </c:pt>
                <c:pt idx="39">
                  <c:v>95.487147372232059</c:v>
                </c:pt>
                <c:pt idx="40">
                  <c:v>95.30857070168399</c:v>
                </c:pt>
                <c:pt idx="41">
                  <c:v>94.534575378925013</c:v>
                </c:pt>
                <c:pt idx="42">
                  <c:v>96.791001692808976</c:v>
                </c:pt>
                <c:pt idx="43">
                  <c:v>97.187295126080016</c:v>
                </c:pt>
                <c:pt idx="44">
                  <c:v>97.527324676849616</c:v>
                </c:pt>
                <c:pt idx="45">
                  <c:v>97.849741186140491</c:v>
                </c:pt>
                <c:pt idx="46">
                  <c:v>97.936338640077494</c:v>
                </c:pt>
                <c:pt idx="47">
                  <c:v>96.835523547657957</c:v>
                </c:pt>
                <c:pt idx="48">
                  <c:v>97.324774699844426</c:v>
                </c:pt>
                <c:pt idx="49">
                  <c:v>97.339941485562193</c:v>
                </c:pt>
                <c:pt idx="50">
                  <c:v>98.935878743994436</c:v>
                </c:pt>
                <c:pt idx="51">
                  <c:v>98.811119700186907</c:v>
                </c:pt>
                <c:pt idx="52">
                  <c:v>98.629607522725721</c:v>
                </c:pt>
                <c:pt idx="53">
                  <c:v>99.18197207354423</c:v>
                </c:pt>
                <c:pt idx="54">
                  <c:v>99.836100864017524</c:v>
                </c:pt>
                <c:pt idx="55">
                  <c:v>100.27593764983315</c:v>
                </c:pt>
                <c:pt idx="56">
                  <c:v>100.37476638257483</c:v>
                </c:pt>
                <c:pt idx="57">
                  <c:v>100.28670117518128</c:v>
                </c:pt>
                <c:pt idx="58">
                  <c:v>99.646271416969185</c:v>
                </c:pt>
                <c:pt idx="59">
                  <c:v>99.608599078250819</c:v>
                </c:pt>
                <c:pt idx="60">
                  <c:v>99.608599078250819</c:v>
                </c:pt>
                <c:pt idx="61">
                  <c:v>99.662905956143518</c:v>
                </c:pt>
                <c:pt idx="62">
                  <c:v>100.54160102547043</c:v>
                </c:pt>
                <c:pt idx="63">
                  <c:v>100.9789915555251</c:v>
                </c:pt>
                <c:pt idx="64">
                  <c:v>100.77301682045461</c:v>
                </c:pt>
                <c:pt idx="65">
                  <c:v>101.41100032290578</c:v>
                </c:pt>
                <c:pt idx="66">
                  <c:v>101.08564830670177</c:v>
                </c:pt>
                <c:pt idx="67">
                  <c:v>100.06017789171892</c:v>
                </c:pt>
                <c:pt idx="68">
                  <c:v>101.11157861776763</c:v>
                </c:pt>
                <c:pt idx="69">
                  <c:v>99.900682016106146</c:v>
                </c:pt>
                <c:pt idx="70">
                  <c:v>100.17906592170023</c:v>
                </c:pt>
                <c:pt idx="71">
                  <c:v>99.904596025323627</c:v>
                </c:pt>
                <c:pt idx="72">
                  <c:v>100.86988854858751</c:v>
                </c:pt>
                <c:pt idx="73">
                  <c:v>101.88263843361352</c:v>
                </c:pt>
                <c:pt idx="74">
                  <c:v>101.90025147509223</c:v>
                </c:pt>
                <c:pt idx="75">
                  <c:v>101.799954988894</c:v>
                </c:pt>
                <c:pt idx="76">
                  <c:v>102.46582580701977</c:v>
                </c:pt>
                <c:pt idx="77">
                  <c:v>102.78188205133223</c:v>
                </c:pt>
                <c:pt idx="78">
                  <c:v>102.86016223568207</c:v>
                </c:pt>
                <c:pt idx="79">
                  <c:v>102.32589997749444</c:v>
                </c:pt>
                <c:pt idx="80">
                  <c:v>102.3307924890163</c:v>
                </c:pt>
                <c:pt idx="81">
                  <c:v>102.14536630233764</c:v>
                </c:pt>
                <c:pt idx="82">
                  <c:v>102.33666350284254</c:v>
                </c:pt>
                <c:pt idx="83">
                  <c:v>102.50545515034688</c:v>
                </c:pt>
                <c:pt idx="84">
                  <c:v>101.55924342201826</c:v>
                </c:pt>
                <c:pt idx="85">
                  <c:v>101.0450404610703</c:v>
                </c:pt>
                <c:pt idx="86">
                  <c:v>101.83420256954705</c:v>
                </c:pt>
                <c:pt idx="87">
                  <c:v>100.95061498869828</c:v>
                </c:pt>
                <c:pt idx="88">
                  <c:v>100.35128232726987</c:v>
                </c:pt>
                <c:pt idx="89">
                  <c:v>100.32730902081275</c:v>
                </c:pt>
                <c:pt idx="90">
                  <c:v>100.64581152088611</c:v>
                </c:pt>
                <c:pt idx="91">
                  <c:v>100.72164544947503</c:v>
                </c:pt>
                <c:pt idx="92">
                  <c:v>101.97902091059423</c:v>
                </c:pt>
                <c:pt idx="93">
                  <c:v>101.00394336428661</c:v>
                </c:pt>
                <c:pt idx="94">
                  <c:v>100.98681957396009</c:v>
                </c:pt>
                <c:pt idx="95">
                  <c:v>100.13063005763378</c:v>
                </c:pt>
                <c:pt idx="96">
                  <c:v>101.11157861776763</c:v>
                </c:pt>
                <c:pt idx="97">
                  <c:v>100.15998512676498</c:v>
                </c:pt>
                <c:pt idx="98">
                  <c:v>100.18053367515679</c:v>
                </c:pt>
                <c:pt idx="99">
                  <c:v>99.809192050647283</c:v>
                </c:pt>
                <c:pt idx="100">
                  <c:v>100.40999246553226</c:v>
                </c:pt>
                <c:pt idx="101">
                  <c:v>100.20059297239645</c:v>
                </c:pt>
                <c:pt idx="102">
                  <c:v>101.5714747008229</c:v>
                </c:pt>
                <c:pt idx="103">
                  <c:v>102.27991036918891</c:v>
                </c:pt>
                <c:pt idx="104">
                  <c:v>102.2583833184927</c:v>
                </c:pt>
                <c:pt idx="105">
                  <c:v>102.69675235085178</c:v>
                </c:pt>
                <c:pt idx="106">
                  <c:v>102.69675235085178</c:v>
                </c:pt>
                <c:pt idx="107">
                  <c:v>102.59400960889262</c:v>
                </c:pt>
                <c:pt idx="108">
                  <c:v>102.70996213196082</c:v>
                </c:pt>
                <c:pt idx="109">
                  <c:v>103.00008806520739</c:v>
                </c:pt>
                <c:pt idx="110">
                  <c:v>102.7001771089171</c:v>
                </c:pt>
                <c:pt idx="111">
                  <c:v>103.20312729336476</c:v>
                </c:pt>
                <c:pt idx="112">
                  <c:v>103.3362036067595</c:v>
                </c:pt>
                <c:pt idx="113">
                  <c:v>103.67819016213782</c:v>
                </c:pt>
                <c:pt idx="114">
                  <c:v>103.50010274274194</c:v>
                </c:pt>
                <c:pt idx="115">
                  <c:v>102.55046625634805</c:v>
                </c:pt>
                <c:pt idx="116">
                  <c:v>101.71825004647886</c:v>
                </c:pt>
                <c:pt idx="117">
                  <c:v>101.53527011556113</c:v>
                </c:pt>
                <c:pt idx="118">
                  <c:v>101.3483761754259</c:v>
                </c:pt>
                <c:pt idx="119">
                  <c:v>101.6659001731949</c:v>
                </c:pt>
                <c:pt idx="120">
                  <c:v>101.33467714316467</c:v>
                </c:pt>
                <c:pt idx="121">
                  <c:v>101.92324627924498</c:v>
                </c:pt>
                <c:pt idx="122">
                  <c:v>102.19967318023033</c:v>
                </c:pt>
                <c:pt idx="123">
                  <c:v>102.030881532726</c:v>
                </c:pt>
                <c:pt idx="124">
                  <c:v>103.39442449386968</c:v>
                </c:pt>
                <c:pt idx="125">
                  <c:v>99.680518997622229</c:v>
                </c:pt>
                <c:pt idx="126">
                  <c:v>97.876649999510747</c:v>
                </c:pt>
                <c:pt idx="127">
                  <c:v>99.615937845533622</c:v>
                </c:pt>
                <c:pt idx="128">
                  <c:v>101.31266084131627</c:v>
                </c:pt>
                <c:pt idx="129">
                  <c:v>102.68696732780806</c:v>
                </c:pt>
                <c:pt idx="130">
                  <c:v>102.88707104905231</c:v>
                </c:pt>
                <c:pt idx="131">
                  <c:v>102.88707104905231</c:v>
                </c:pt>
                <c:pt idx="132">
                  <c:v>102.18254938990381</c:v>
                </c:pt>
                <c:pt idx="133">
                  <c:v>102.72953217804827</c:v>
                </c:pt>
                <c:pt idx="134">
                  <c:v>102.63999921719815</c:v>
                </c:pt>
                <c:pt idx="135">
                  <c:v>104.20560290419485</c:v>
                </c:pt>
                <c:pt idx="136">
                  <c:v>104.5607992406822</c:v>
                </c:pt>
                <c:pt idx="137">
                  <c:v>105.29369746665753</c:v>
                </c:pt>
                <c:pt idx="138">
                  <c:v>105.30788575007092</c:v>
                </c:pt>
                <c:pt idx="139">
                  <c:v>105.86171805434601</c:v>
                </c:pt>
                <c:pt idx="140">
                  <c:v>105.76337857275652</c:v>
                </c:pt>
                <c:pt idx="141">
                  <c:v>106.01534291613255</c:v>
                </c:pt>
                <c:pt idx="142">
                  <c:v>105.86318580780258</c:v>
                </c:pt>
                <c:pt idx="143">
                  <c:v>106.31525387242287</c:v>
                </c:pt>
                <c:pt idx="144">
                  <c:v>105.93119171795648</c:v>
                </c:pt>
                <c:pt idx="145">
                  <c:v>106.41359335401235</c:v>
                </c:pt>
                <c:pt idx="146">
                  <c:v>106.09313384933021</c:v>
                </c:pt>
                <c:pt idx="147">
                  <c:v>106.12738142998326</c:v>
                </c:pt>
                <c:pt idx="148">
                  <c:v>106.00017613041479</c:v>
                </c:pt>
                <c:pt idx="149">
                  <c:v>106.17043553137566</c:v>
                </c:pt>
                <c:pt idx="150">
                  <c:v>106.34363043924968</c:v>
                </c:pt>
                <c:pt idx="151">
                  <c:v>106.20859712124621</c:v>
                </c:pt>
                <c:pt idx="152">
                  <c:v>105.53294128007673</c:v>
                </c:pt>
                <c:pt idx="153">
                  <c:v>105.86367505895475</c:v>
                </c:pt>
                <c:pt idx="154">
                  <c:v>105.88618061195534</c:v>
                </c:pt>
                <c:pt idx="155">
                  <c:v>106.79716625732654</c:v>
                </c:pt>
                <c:pt idx="156">
                  <c:v>106.70029452919361</c:v>
                </c:pt>
                <c:pt idx="157">
                  <c:v>106.74188087712946</c:v>
                </c:pt>
                <c:pt idx="158">
                  <c:v>106.43609890701291</c:v>
                </c:pt>
                <c:pt idx="159">
                  <c:v>106.94002759376498</c:v>
                </c:pt>
                <c:pt idx="160">
                  <c:v>106.85489789328454</c:v>
                </c:pt>
                <c:pt idx="161">
                  <c:v>107.1533410961183</c:v>
                </c:pt>
                <c:pt idx="162">
                  <c:v>106.56623971349453</c:v>
                </c:pt>
                <c:pt idx="163">
                  <c:v>106.76536493243441</c:v>
                </c:pt>
                <c:pt idx="164">
                  <c:v>107.00020548548392</c:v>
                </c:pt>
                <c:pt idx="165">
                  <c:v>106.84609137254517</c:v>
                </c:pt>
                <c:pt idx="166">
                  <c:v>106.78591348082624</c:v>
                </c:pt>
                <c:pt idx="167">
                  <c:v>106.99433447165769</c:v>
                </c:pt>
                <c:pt idx="168">
                  <c:v>106.433652651252</c:v>
                </c:pt>
                <c:pt idx="169">
                  <c:v>106.2883450590526</c:v>
                </c:pt>
                <c:pt idx="170">
                  <c:v>106.12053191385264</c:v>
                </c:pt>
                <c:pt idx="171">
                  <c:v>106.67534272043211</c:v>
                </c:pt>
                <c:pt idx="172">
                  <c:v>106.46692172960066</c:v>
                </c:pt>
                <c:pt idx="173">
                  <c:v>106.21397888392026</c:v>
                </c:pt>
                <c:pt idx="174">
                  <c:v>106.20957562355061</c:v>
                </c:pt>
                <c:pt idx="175">
                  <c:v>106.65577267434465</c:v>
                </c:pt>
                <c:pt idx="176">
                  <c:v>106.65577267434465</c:v>
                </c:pt>
                <c:pt idx="177">
                  <c:v>106.97378592326585</c:v>
                </c:pt>
                <c:pt idx="178">
                  <c:v>106.95812988639588</c:v>
                </c:pt>
                <c:pt idx="179">
                  <c:v>106.72035382643325</c:v>
                </c:pt>
                <c:pt idx="180">
                  <c:v>104.10334941338786</c:v>
                </c:pt>
                <c:pt idx="181">
                  <c:v>105.63128076166619</c:v>
                </c:pt>
                <c:pt idx="182">
                  <c:v>104.06469857236513</c:v>
                </c:pt>
                <c:pt idx="183">
                  <c:v>104.00354217834182</c:v>
                </c:pt>
                <c:pt idx="184">
                  <c:v>105.05494290439054</c:v>
                </c:pt>
                <c:pt idx="185">
                  <c:v>104.65864947111949</c:v>
                </c:pt>
                <c:pt idx="186">
                  <c:v>104.65669246651075</c:v>
                </c:pt>
                <c:pt idx="187">
                  <c:v>104.68800454025069</c:v>
                </c:pt>
                <c:pt idx="188">
                  <c:v>105.83089523175826</c:v>
                </c:pt>
                <c:pt idx="189">
                  <c:v>106.51878235173243</c:v>
                </c:pt>
                <c:pt idx="190">
                  <c:v>105.90770766265155</c:v>
                </c:pt>
                <c:pt idx="191">
                  <c:v>104.9981897707369</c:v>
                </c:pt>
                <c:pt idx="192">
                  <c:v>105.67482411421079</c:v>
                </c:pt>
                <c:pt idx="193">
                  <c:v>106.23452743231209</c:v>
                </c:pt>
                <c:pt idx="194">
                  <c:v>105.24428310028671</c:v>
                </c:pt>
                <c:pt idx="195">
                  <c:v>106.08285957513431</c:v>
                </c:pt>
                <c:pt idx="196">
                  <c:v>105.73695901053846</c:v>
                </c:pt>
                <c:pt idx="197">
                  <c:v>105.21297102654677</c:v>
                </c:pt>
                <c:pt idx="198">
                  <c:v>105.66503909116707</c:v>
                </c:pt>
                <c:pt idx="199">
                  <c:v>105.71592121099445</c:v>
                </c:pt>
                <c:pt idx="200">
                  <c:v>105.37197765100737</c:v>
                </c:pt>
                <c:pt idx="201">
                  <c:v>105.85731479397633</c:v>
                </c:pt>
                <c:pt idx="202">
                  <c:v>104.5397614411382</c:v>
                </c:pt>
                <c:pt idx="203">
                  <c:v>104.65962797342388</c:v>
                </c:pt>
                <c:pt idx="204">
                  <c:v>104.33525445952425</c:v>
                </c:pt>
                <c:pt idx="205">
                  <c:v>104.35629225906825</c:v>
                </c:pt>
                <c:pt idx="206">
                  <c:v>104.03925751245144</c:v>
                </c:pt>
                <c:pt idx="207">
                  <c:v>104.6801765218157</c:v>
                </c:pt>
                <c:pt idx="208">
                  <c:v>104.90963531219116</c:v>
                </c:pt>
                <c:pt idx="209">
                  <c:v>104.76530622229616</c:v>
                </c:pt>
                <c:pt idx="210">
                  <c:v>104.75649970155678</c:v>
                </c:pt>
                <c:pt idx="211">
                  <c:v>105.25406812333043</c:v>
                </c:pt>
                <c:pt idx="212">
                  <c:v>104.85434993199408</c:v>
                </c:pt>
                <c:pt idx="213">
                  <c:v>104.67185925222853</c:v>
                </c:pt>
                <c:pt idx="214">
                  <c:v>104.35922776598139</c:v>
                </c:pt>
                <c:pt idx="215">
                  <c:v>104.03485425208174</c:v>
                </c:pt>
                <c:pt idx="216">
                  <c:v>104.02213372212492</c:v>
                </c:pt>
                <c:pt idx="217">
                  <c:v>103.31614430951983</c:v>
                </c:pt>
                <c:pt idx="218">
                  <c:v>102.64195622180689</c:v>
                </c:pt>
                <c:pt idx="219">
                  <c:v>102.18793115257785</c:v>
                </c:pt>
                <c:pt idx="220">
                  <c:v>102.01767175161696</c:v>
                </c:pt>
                <c:pt idx="221">
                  <c:v>104.28486159084905</c:v>
                </c:pt>
                <c:pt idx="222">
                  <c:v>104.67821951720695</c:v>
                </c:pt>
                <c:pt idx="223">
                  <c:v>105.83774474788889</c:v>
                </c:pt>
                <c:pt idx="224">
                  <c:v>106.04420873411158</c:v>
                </c:pt>
                <c:pt idx="225">
                  <c:v>105.89596563499906</c:v>
                </c:pt>
                <c:pt idx="226">
                  <c:v>105.88373435619441</c:v>
                </c:pt>
                <c:pt idx="227">
                  <c:v>106.67583197158427</c:v>
                </c:pt>
                <c:pt idx="228">
                  <c:v>106.50704032407997</c:v>
                </c:pt>
                <c:pt idx="229">
                  <c:v>107.00509799700578</c:v>
                </c:pt>
                <c:pt idx="230">
                  <c:v>106.74970889556445</c:v>
                </c:pt>
                <c:pt idx="231">
                  <c:v>107.54620977132402</c:v>
                </c:pt>
                <c:pt idx="232">
                  <c:v>107.77909331976477</c:v>
                </c:pt>
                <c:pt idx="233">
                  <c:v>107.86618002485395</c:v>
                </c:pt>
                <c:pt idx="234">
                  <c:v>107.86618002485395</c:v>
                </c:pt>
                <c:pt idx="235">
                  <c:v>108.28840376919086</c:v>
                </c:pt>
                <c:pt idx="236">
                  <c:v>107.71940467919801</c:v>
                </c:pt>
                <c:pt idx="237">
                  <c:v>107.86324451794083</c:v>
                </c:pt>
                <c:pt idx="238">
                  <c:v>107.57703259391175</c:v>
                </c:pt>
                <c:pt idx="239">
                  <c:v>107.19884145327161</c:v>
                </c:pt>
                <c:pt idx="240">
                  <c:v>107.24140630351184</c:v>
                </c:pt>
                <c:pt idx="241">
                  <c:v>107.86569077370176</c:v>
                </c:pt>
                <c:pt idx="242">
                  <c:v>108.233607640146</c:v>
                </c:pt>
                <c:pt idx="243">
                  <c:v>109.65830699531296</c:v>
                </c:pt>
                <c:pt idx="244">
                  <c:v>109.89510455297122</c:v>
                </c:pt>
                <c:pt idx="245">
                  <c:v>110.54776558998797</c:v>
                </c:pt>
                <c:pt idx="246">
                  <c:v>110.42202804387604</c:v>
                </c:pt>
                <c:pt idx="247">
                  <c:v>111.14416274450325</c:v>
                </c:pt>
                <c:pt idx="248">
                  <c:v>110.24198361987143</c:v>
                </c:pt>
                <c:pt idx="249">
                  <c:v>110.6700783780346</c:v>
                </c:pt>
                <c:pt idx="250">
                  <c:v>110.47633492176874</c:v>
                </c:pt>
                <c:pt idx="251">
                  <c:v>110.6945409356439</c:v>
                </c:pt>
                <c:pt idx="252">
                  <c:v>111.09719463389338</c:v>
                </c:pt>
                <c:pt idx="253">
                  <c:v>110.8241924909733</c:v>
                </c:pt>
                <c:pt idx="254">
                  <c:v>110.61772850475063</c:v>
                </c:pt>
                <c:pt idx="255">
                  <c:v>110.75618658081939</c:v>
                </c:pt>
                <c:pt idx="256">
                  <c:v>110.75618658081939</c:v>
                </c:pt>
                <c:pt idx="257">
                  <c:v>111.0052154172823</c:v>
                </c:pt>
                <c:pt idx="258">
                  <c:v>110.07759523273677</c:v>
                </c:pt>
                <c:pt idx="259">
                  <c:v>110.04530465669247</c:v>
                </c:pt>
                <c:pt idx="260">
                  <c:v>109.53501570496198</c:v>
                </c:pt>
                <c:pt idx="261">
                  <c:v>109.53501570496198</c:v>
                </c:pt>
                <c:pt idx="262">
                  <c:v>110.46459289411625</c:v>
                </c:pt>
                <c:pt idx="263">
                  <c:v>111.09670538274116</c:v>
                </c:pt>
                <c:pt idx="264">
                  <c:v>111.01108643110855</c:v>
                </c:pt>
                <c:pt idx="265">
                  <c:v>111.40150885055333</c:v>
                </c:pt>
                <c:pt idx="266">
                  <c:v>111.00619391958668</c:v>
                </c:pt>
                <c:pt idx="267">
                  <c:v>111.00619391958668</c:v>
                </c:pt>
                <c:pt idx="268">
                  <c:v>111.3202931592904</c:v>
                </c:pt>
                <c:pt idx="269">
                  <c:v>111.08153859702338</c:v>
                </c:pt>
                <c:pt idx="270">
                  <c:v>111.28702408094171</c:v>
                </c:pt>
                <c:pt idx="271">
                  <c:v>111.28702408094171</c:v>
                </c:pt>
                <c:pt idx="272">
                  <c:v>110.95677955321584</c:v>
                </c:pt>
                <c:pt idx="273">
                  <c:v>111.15248001409041</c:v>
                </c:pt>
                <c:pt idx="274">
                  <c:v>110.75129406929753</c:v>
                </c:pt>
                <c:pt idx="275">
                  <c:v>111.12410344726362</c:v>
                </c:pt>
                <c:pt idx="276">
                  <c:v>110.82517099327767</c:v>
                </c:pt>
                <c:pt idx="277">
                  <c:v>111.55268745657895</c:v>
                </c:pt>
                <c:pt idx="278">
                  <c:v>112.44801706508018</c:v>
                </c:pt>
                <c:pt idx="279">
                  <c:v>112.36533362036067</c:v>
                </c:pt>
                <c:pt idx="280">
                  <c:v>112.26797264107557</c:v>
                </c:pt>
                <c:pt idx="281">
                  <c:v>111.59329530221045</c:v>
                </c:pt>
                <c:pt idx="282">
                  <c:v>111.49397731831658</c:v>
                </c:pt>
                <c:pt idx="283">
                  <c:v>111.52724639666528</c:v>
                </c:pt>
                <c:pt idx="284">
                  <c:v>111.59084904644949</c:v>
                </c:pt>
                <c:pt idx="285">
                  <c:v>112.40153820562246</c:v>
                </c:pt>
                <c:pt idx="286">
                  <c:v>112.16376214565985</c:v>
                </c:pt>
                <c:pt idx="287">
                  <c:v>112.18920320557355</c:v>
                </c:pt>
                <c:pt idx="288">
                  <c:v>112.2669941387712</c:v>
                </c:pt>
                <c:pt idx="289">
                  <c:v>112.91280565965731</c:v>
                </c:pt>
                <c:pt idx="290">
                  <c:v>113.31545935790679</c:v>
                </c:pt>
                <c:pt idx="291">
                  <c:v>113.90989950781334</c:v>
                </c:pt>
                <c:pt idx="292">
                  <c:v>114.3663708328033</c:v>
                </c:pt>
                <c:pt idx="293">
                  <c:v>114.93732692740491</c:v>
                </c:pt>
                <c:pt idx="294">
                  <c:v>114.83800894351104</c:v>
                </c:pt>
                <c:pt idx="295">
                  <c:v>115.03077389747251</c:v>
                </c:pt>
                <c:pt idx="296">
                  <c:v>115.03077389747251</c:v>
                </c:pt>
                <c:pt idx="297">
                  <c:v>115.72648903588167</c:v>
                </c:pt>
                <c:pt idx="298">
                  <c:v>115.60124074092195</c:v>
                </c:pt>
                <c:pt idx="299">
                  <c:v>115.6496766049884</c:v>
                </c:pt>
                <c:pt idx="300">
                  <c:v>115.82238226171022</c:v>
                </c:pt>
                <c:pt idx="301">
                  <c:v>115.94029178938716</c:v>
                </c:pt>
                <c:pt idx="302">
                  <c:v>115.64135933540123</c:v>
                </c:pt>
                <c:pt idx="303">
                  <c:v>117.22261905926787</c:v>
                </c:pt>
                <c:pt idx="304">
                  <c:v>116.5357104415981</c:v>
                </c:pt>
                <c:pt idx="305">
                  <c:v>116.59442057986044</c:v>
                </c:pt>
                <c:pt idx="306">
                  <c:v>116.21231543000283</c:v>
                </c:pt>
                <c:pt idx="307">
                  <c:v>115.87375363268978</c:v>
                </c:pt>
                <c:pt idx="308">
                  <c:v>115.60906875935693</c:v>
                </c:pt>
                <c:pt idx="309">
                  <c:v>115.70153722712016</c:v>
                </c:pt>
                <c:pt idx="310">
                  <c:v>116.07972836776031</c:v>
                </c:pt>
                <c:pt idx="311">
                  <c:v>116.12229321800052</c:v>
                </c:pt>
                <c:pt idx="312">
                  <c:v>115.72991379394696</c:v>
                </c:pt>
                <c:pt idx="313">
                  <c:v>116.69912032642837</c:v>
                </c:pt>
                <c:pt idx="314">
                  <c:v>116.50929087938002</c:v>
                </c:pt>
                <c:pt idx="315">
                  <c:v>116.35615526874565</c:v>
                </c:pt>
                <c:pt idx="316">
                  <c:v>116.12229321800052</c:v>
                </c:pt>
                <c:pt idx="317">
                  <c:v>114.6814485748114</c:v>
                </c:pt>
                <c:pt idx="318">
                  <c:v>114.89818683522999</c:v>
                </c:pt>
                <c:pt idx="319">
                  <c:v>114.77636329833555</c:v>
                </c:pt>
                <c:pt idx="320">
                  <c:v>114.67949157020266</c:v>
                </c:pt>
                <c:pt idx="321">
                  <c:v>114.56256054483009</c:v>
                </c:pt>
                <c:pt idx="322">
                  <c:v>115.3933090012427</c:v>
                </c:pt>
                <c:pt idx="323">
                  <c:v>115.51855729620245</c:v>
                </c:pt>
                <c:pt idx="324">
                  <c:v>115.85760834466765</c:v>
                </c:pt>
                <c:pt idx="325">
                  <c:v>115.59634822940006</c:v>
                </c:pt>
                <c:pt idx="326">
                  <c:v>115.40651878235172</c:v>
                </c:pt>
                <c:pt idx="327">
                  <c:v>115.47109993444033</c:v>
                </c:pt>
                <c:pt idx="328">
                  <c:v>115.11834985371389</c:v>
                </c:pt>
                <c:pt idx="329">
                  <c:v>115.34046987680655</c:v>
                </c:pt>
                <c:pt idx="330">
                  <c:v>115.24506590213019</c:v>
                </c:pt>
                <c:pt idx="331">
                  <c:v>115.32432458878439</c:v>
                </c:pt>
                <c:pt idx="332">
                  <c:v>115.15895769934539</c:v>
                </c:pt>
                <c:pt idx="333">
                  <c:v>114.72597042966035</c:v>
                </c:pt>
                <c:pt idx="334">
                  <c:v>113.94414708846638</c:v>
                </c:pt>
                <c:pt idx="335">
                  <c:v>113.94414708846638</c:v>
                </c:pt>
                <c:pt idx="336">
                  <c:v>114.92558489975244</c:v>
                </c:pt>
                <c:pt idx="337">
                  <c:v>114.59191561396128</c:v>
                </c:pt>
                <c:pt idx="338">
                  <c:v>114.39523665078231</c:v>
                </c:pt>
                <c:pt idx="339">
                  <c:v>115.2597434366958</c:v>
                </c:pt>
                <c:pt idx="340">
                  <c:v>114.90992886288247</c:v>
                </c:pt>
                <c:pt idx="341">
                  <c:v>116.1555622963492</c:v>
                </c:pt>
                <c:pt idx="342">
                  <c:v>116.86301946241085</c:v>
                </c:pt>
                <c:pt idx="343">
                  <c:v>116.80626632875719</c:v>
                </c:pt>
                <c:pt idx="344">
                  <c:v>116.87084748084582</c:v>
                </c:pt>
                <c:pt idx="345">
                  <c:v>116.64725970429659</c:v>
                </c:pt>
                <c:pt idx="346">
                  <c:v>116.84932043014962</c:v>
                </c:pt>
                <c:pt idx="347">
                  <c:v>116.98826775737056</c:v>
                </c:pt>
                <c:pt idx="348">
                  <c:v>116.83953540710587</c:v>
                </c:pt>
                <c:pt idx="349">
                  <c:v>116.9075413172598</c:v>
                </c:pt>
                <c:pt idx="350">
                  <c:v>117.38553969294597</c:v>
                </c:pt>
                <c:pt idx="351">
                  <c:v>117.38994295331567</c:v>
                </c:pt>
                <c:pt idx="352">
                  <c:v>117.26958716987778</c:v>
                </c:pt>
                <c:pt idx="353">
                  <c:v>117.40217423212032</c:v>
                </c:pt>
                <c:pt idx="354">
                  <c:v>117.14825288413554</c:v>
                </c:pt>
                <c:pt idx="355">
                  <c:v>116.97505797626152</c:v>
                </c:pt>
                <c:pt idx="356">
                  <c:v>117.53378279205849</c:v>
                </c:pt>
                <c:pt idx="357">
                  <c:v>117.45305635194771</c:v>
                </c:pt>
                <c:pt idx="358">
                  <c:v>115.317964323806</c:v>
                </c:pt>
                <c:pt idx="359">
                  <c:v>115.743123575056</c:v>
                </c:pt>
                <c:pt idx="360">
                  <c:v>116.52641466970654</c:v>
                </c:pt>
                <c:pt idx="361">
                  <c:v>117.12770433574372</c:v>
                </c:pt>
                <c:pt idx="362">
                  <c:v>117.34297484270574</c:v>
                </c:pt>
                <c:pt idx="363">
                  <c:v>117.63505778056107</c:v>
                </c:pt>
                <c:pt idx="364">
                  <c:v>118.15757801109623</c:v>
                </c:pt>
                <c:pt idx="365">
                  <c:v>118.19427184751021</c:v>
                </c:pt>
                <c:pt idx="366">
                  <c:v>118.19427184751021</c:v>
                </c:pt>
                <c:pt idx="367">
                  <c:v>118.05189976222393</c:v>
                </c:pt>
                <c:pt idx="368">
                  <c:v>117.99759288433125</c:v>
                </c:pt>
                <c:pt idx="369">
                  <c:v>118.89096548822371</c:v>
                </c:pt>
                <c:pt idx="370">
                  <c:v>119.33178077634375</c:v>
                </c:pt>
                <c:pt idx="371">
                  <c:v>119.18647318414435</c:v>
                </c:pt>
                <c:pt idx="372">
                  <c:v>118.85525015411412</c:v>
                </c:pt>
                <c:pt idx="373">
                  <c:v>119.04165484309715</c:v>
                </c:pt>
                <c:pt idx="374">
                  <c:v>119.07345616798928</c:v>
                </c:pt>
                <c:pt idx="375">
                  <c:v>118.9746274352476</c:v>
                </c:pt>
                <c:pt idx="376">
                  <c:v>118.85818566102722</c:v>
                </c:pt>
                <c:pt idx="377">
                  <c:v>119.39440492382359</c:v>
                </c:pt>
                <c:pt idx="378">
                  <c:v>119.27551689384228</c:v>
                </c:pt>
                <c:pt idx="379">
                  <c:v>119.00838576474848</c:v>
                </c:pt>
                <c:pt idx="380">
                  <c:v>119.04214409424934</c:v>
                </c:pt>
                <c:pt idx="381">
                  <c:v>120.03581318434004</c:v>
                </c:pt>
                <c:pt idx="382">
                  <c:v>119.23197354129769</c:v>
                </c:pt>
                <c:pt idx="383">
                  <c:v>119.16249987768721</c:v>
                </c:pt>
                <c:pt idx="384">
                  <c:v>119.10819299979451</c:v>
                </c:pt>
                <c:pt idx="385">
                  <c:v>119.29410843762538</c:v>
                </c:pt>
                <c:pt idx="386">
                  <c:v>119.33178077634375</c:v>
                </c:pt>
                <c:pt idx="387">
                  <c:v>118.36844525768859</c:v>
                </c:pt>
                <c:pt idx="388">
                  <c:v>119.41103946299793</c:v>
                </c:pt>
                <c:pt idx="389">
                  <c:v>118.38410129455855</c:v>
                </c:pt>
                <c:pt idx="390">
                  <c:v>118.56561347201972</c:v>
                </c:pt>
                <c:pt idx="391">
                  <c:v>118.83959411724416</c:v>
                </c:pt>
                <c:pt idx="392">
                  <c:v>118.83959411724416</c:v>
                </c:pt>
                <c:pt idx="393">
                  <c:v>119.01229977396596</c:v>
                </c:pt>
                <c:pt idx="394">
                  <c:v>117.89729639813302</c:v>
                </c:pt>
                <c:pt idx="395">
                  <c:v>118.65221092595672</c:v>
                </c:pt>
                <c:pt idx="396">
                  <c:v>118.76229243519867</c:v>
                </c:pt>
                <c:pt idx="397">
                  <c:v>118.66933471628327</c:v>
                </c:pt>
                <c:pt idx="398">
                  <c:v>119.53628775795767</c:v>
                </c:pt>
                <c:pt idx="399">
                  <c:v>119.76036478565905</c:v>
                </c:pt>
                <c:pt idx="400">
                  <c:v>120.32006810376036</c:v>
                </c:pt>
                <c:pt idx="401">
                  <c:v>120.31370783878195</c:v>
                </c:pt>
                <c:pt idx="402">
                  <c:v>120.38562775815338</c:v>
                </c:pt>
                <c:pt idx="403">
                  <c:v>121.03241778134387</c:v>
                </c:pt>
                <c:pt idx="404">
                  <c:v>121.01382623756078</c:v>
                </c:pt>
                <c:pt idx="405">
                  <c:v>120.96930438271181</c:v>
                </c:pt>
                <c:pt idx="406">
                  <c:v>120.84063132968677</c:v>
                </c:pt>
                <c:pt idx="407">
                  <c:v>121.19387066156541</c:v>
                </c:pt>
                <c:pt idx="408">
                  <c:v>121.22811824221846</c:v>
                </c:pt>
                <c:pt idx="409">
                  <c:v>121.11020871454153</c:v>
                </c:pt>
                <c:pt idx="410">
                  <c:v>120.9477773320156</c:v>
                </c:pt>
                <c:pt idx="411">
                  <c:v>120.85971212462205</c:v>
                </c:pt>
                <c:pt idx="412">
                  <c:v>121.15570907169486</c:v>
                </c:pt>
                <c:pt idx="413">
                  <c:v>121.21539771226162</c:v>
                </c:pt>
                <c:pt idx="414">
                  <c:v>120.95071283892874</c:v>
                </c:pt>
                <c:pt idx="415">
                  <c:v>121.17919312699981</c:v>
                </c:pt>
                <c:pt idx="416">
                  <c:v>121.37880759709188</c:v>
                </c:pt>
                <c:pt idx="417">
                  <c:v>121.08574615693219</c:v>
                </c:pt>
                <c:pt idx="418">
                  <c:v>121.04171355323541</c:v>
                </c:pt>
                <c:pt idx="419">
                  <c:v>119.2897051772557</c:v>
                </c:pt>
                <c:pt idx="420">
                  <c:v>119.44186228558569</c:v>
                </c:pt>
                <c:pt idx="421">
                  <c:v>120.64150611074689</c:v>
                </c:pt>
                <c:pt idx="422">
                  <c:v>120.58132821902797</c:v>
                </c:pt>
                <c:pt idx="423">
                  <c:v>120.75256612229322</c:v>
                </c:pt>
                <c:pt idx="424">
                  <c:v>118.8885192324628</c:v>
                </c:pt>
                <c:pt idx="425">
                  <c:v>118.67031321858764</c:v>
                </c:pt>
                <c:pt idx="426">
                  <c:v>118.80828204350419</c:v>
                </c:pt>
                <c:pt idx="427">
                  <c:v>119.98933432488235</c:v>
                </c:pt>
                <c:pt idx="428">
                  <c:v>119.57493859898038</c:v>
                </c:pt>
                <c:pt idx="429">
                  <c:v>119.32688826482185</c:v>
                </c:pt>
                <c:pt idx="430">
                  <c:v>119.52650273491395</c:v>
                </c:pt>
                <c:pt idx="431">
                  <c:v>119.58472362202413</c:v>
                </c:pt>
                <c:pt idx="432">
                  <c:v>119.68550935937455</c:v>
                </c:pt>
                <c:pt idx="433">
                  <c:v>120.23787391019307</c:v>
                </c:pt>
                <c:pt idx="434">
                  <c:v>120.92576103016724</c:v>
                </c:pt>
                <c:pt idx="435">
                  <c:v>121.16549409473861</c:v>
                </c:pt>
                <c:pt idx="436">
                  <c:v>121.16549409473861</c:v>
                </c:pt>
                <c:pt idx="437">
                  <c:v>120.2505944401499</c:v>
                </c:pt>
                <c:pt idx="438">
                  <c:v>120.6268285761813</c:v>
                </c:pt>
                <c:pt idx="439">
                  <c:v>120.60530152548507</c:v>
                </c:pt>
                <c:pt idx="440">
                  <c:v>120.42574635263266</c:v>
                </c:pt>
                <c:pt idx="441">
                  <c:v>121.73106842666614</c:v>
                </c:pt>
                <c:pt idx="442">
                  <c:v>122.14057164104621</c:v>
                </c:pt>
                <c:pt idx="443">
                  <c:v>122.23304010880945</c:v>
                </c:pt>
                <c:pt idx="444">
                  <c:v>122.09849604195817</c:v>
                </c:pt>
                <c:pt idx="445">
                  <c:v>122.32404082311615</c:v>
                </c:pt>
                <c:pt idx="446">
                  <c:v>122.50212824251201</c:v>
                </c:pt>
                <c:pt idx="447">
                  <c:v>122.63814006281986</c:v>
                </c:pt>
                <c:pt idx="448">
                  <c:v>122.71593099601748</c:v>
                </c:pt>
                <c:pt idx="449">
                  <c:v>122.34214311574702</c:v>
                </c:pt>
                <c:pt idx="450">
                  <c:v>122.42140180240125</c:v>
                </c:pt>
                <c:pt idx="451">
                  <c:v>122.14937816178558</c:v>
                </c:pt>
                <c:pt idx="452">
                  <c:v>122.15818468252493</c:v>
                </c:pt>
                <c:pt idx="453">
                  <c:v>122.65722085775512</c:v>
                </c:pt>
                <c:pt idx="454">
                  <c:v>122.80497470571544</c:v>
                </c:pt>
                <c:pt idx="455">
                  <c:v>123.25997827724883</c:v>
                </c:pt>
                <c:pt idx="456">
                  <c:v>123.73748740178283</c:v>
                </c:pt>
                <c:pt idx="457">
                  <c:v>124.00461853087663</c:v>
                </c:pt>
                <c:pt idx="458">
                  <c:v>124.15922189496756</c:v>
                </c:pt>
                <c:pt idx="459">
                  <c:v>124.86031879605078</c:v>
                </c:pt>
                <c:pt idx="460">
                  <c:v>124.72626398035167</c:v>
                </c:pt>
                <c:pt idx="461">
                  <c:v>124.50120845034589</c:v>
                </c:pt>
                <c:pt idx="462">
                  <c:v>124.79035588128808</c:v>
                </c:pt>
                <c:pt idx="463">
                  <c:v>125.01541141129387</c:v>
                </c:pt>
                <c:pt idx="464">
                  <c:v>124.8045441647015</c:v>
                </c:pt>
                <c:pt idx="465">
                  <c:v>124.91413642279127</c:v>
                </c:pt>
                <c:pt idx="466">
                  <c:v>125.13283168781861</c:v>
                </c:pt>
                <c:pt idx="467">
                  <c:v>125.2169828859947</c:v>
                </c:pt>
                <c:pt idx="468">
                  <c:v>125.30994060491014</c:v>
                </c:pt>
                <c:pt idx="469">
                  <c:v>125.35103770169378</c:v>
                </c:pt>
                <c:pt idx="470">
                  <c:v>125.99244596221024</c:v>
                </c:pt>
                <c:pt idx="471">
                  <c:v>125.4919420335235</c:v>
                </c:pt>
                <c:pt idx="472">
                  <c:v>125.69498126168088</c:v>
                </c:pt>
                <c:pt idx="473">
                  <c:v>125.1088583813615</c:v>
                </c:pt>
                <c:pt idx="474">
                  <c:v>125.2678650058221</c:v>
                </c:pt>
                <c:pt idx="475">
                  <c:v>126.27914713739152</c:v>
                </c:pt>
                <c:pt idx="476">
                  <c:v>125.87600418798985</c:v>
                </c:pt>
                <c:pt idx="477">
                  <c:v>125.99489221797117</c:v>
                </c:pt>
                <c:pt idx="478">
                  <c:v>126.19548519036763</c:v>
                </c:pt>
                <c:pt idx="479">
                  <c:v>126.21945849682474</c:v>
                </c:pt>
                <c:pt idx="480">
                  <c:v>126.61037016742173</c:v>
                </c:pt>
                <c:pt idx="481">
                  <c:v>126.77133379649111</c:v>
                </c:pt>
                <c:pt idx="482">
                  <c:v>126.74736049003394</c:v>
                </c:pt>
                <c:pt idx="483">
                  <c:v>126.93034042095171</c:v>
                </c:pt>
                <c:pt idx="484">
                  <c:v>126.45283129641768</c:v>
                </c:pt>
                <c:pt idx="485">
                  <c:v>126.33932502911046</c:v>
                </c:pt>
                <c:pt idx="486">
                  <c:v>126.46359482176581</c:v>
                </c:pt>
                <c:pt idx="487">
                  <c:v>126.17151188391047</c:v>
                </c:pt>
                <c:pt idx="488">
                  <c:v>125.47432899204476</c:v>
                </c:pt>
                <c:pt idx="489">
                  <c:v>126.50273491394071</c:v>
                </c:pt>
                <c:pt idx="490">
                  <c:v>126.17053338160611</c:v>
                </c:pt>
                <c:pt idx="491">
                  <c:v>126.33149701067545</c:v>
                </c:pt>
                <c:pt idx="492">
                  <c:v>127.1578422067184</c:v>
                </c:pt>
                <c:pt idx="493">
                  <c:v>127.06243823204201</c:v>
                </c:pt>
                <c:pt idx="494">
                  <c:v>127.06243823204201</c:v>
                </c:pt>
                <c:pt idx="495">
                  <c:v>127.32369834730962</c:v>
                </c:pt>
                <c:pt idx="496">
                  <c:v>127.27477323209095</c:v>
                </c:pt>
                <c:pt idx="497">
                  <c:v>128.52823468399268</c:v>
                </c:pt>
                <c:pt idx="498">
                  <c:v>128.48077732223061</c:v>
                </c:pt>
                <c:pt idx="499">
                  <c:v>129.53315655058367</c:v>
                </c:pt>
                <c:pt idx="500">
                  <c:v>129.2709179330117</c:v>
                </c:pt>
                <c:pt idx="501">
                  <c:v>129.13490611270387</c:v>
                </c:pt>
                <c:pt idx="502">
                  <c:v>128.65201522549586</c:v>
                </c:pt>
                <c:pt idx="503">
                  <c:v>128.63733769093025</c:v>
                </c:pt>
                <c:pt idx="504">
                  <c:v>129.01455032926603</c:v>
                </c:pt>
                <c:pt idx="505">
                  <c:v>129.72494300224076</c:v>
                </c:pt>
                <c:pt idx="506">
                  <c:v>130.14031723044707</c:v>
                </c:pt>
                <c:pt idx="507">
                  <c:v>130.34188870514791</c:v>
                </c:pt>
                <c:pt idx="508">
                  <c:v>130.28024305997238</c:v>
                </c:pt>
                <c:pt idx="509">
                  <c:v>129.74989481100229</c:v>
                </c:pt>
                <c:pt idx="510">
                  <c:v>130.91431255320606</c:v>
                </c:pt>
                <c:pt idx="511">
                  <c:v>131.61638795659363</c:v>
                </c:pt>
                <c:pt idx="512">
                  <c:v>131.19122870534358</c:v>
                </c:pt>
                <c:pt idx="513">
                  <c:v>131.08261494955821</c:v>
                </c:pt>
                <c:pt idx="514">
                  <c:v>131.34289656252142</c:v>
                </c:pt>
                <c:pt idx="515">
                  <c:v>131.28271867080247</c:v>
                </c:pt>
                <c:pt idx="516">
                  <c:v>131.28271867080247</c:v>
                </c:pt>
                <c:pt idx="517">
                  <c:v>131.14377134358151</c:v>
                </c:pt>
                <c:pt idx="518">
                  <c:v>131.24749258784502</c:v>
                </c:pt>
                <c:pt idx="519">
                  <c:v>131.48820415472079</c:v>
                </c:pt>
                <c:pt idx="520">
                  <c:v>130.80667729972504</c:v>
                </c:pt>
                <c:pt idx="521">
                  <c:v>130.80667729972504</c:v>
                </c:pt>
                <c:pt idx="522">
                  <c:v>131.89281485757897</c:v>
                </c:pt>
                <c:pt idx="523">
                  <c:v>132.73677309510063</c:v>
                </c:pt>
                <c:pt idx="524">
                  <c:v>133.27152460444043</c:v>
                </c:pt>
                <c:pt idx="525">
                  <c:v>134.20892981202971</c:v>
                </c:pt>
                <c:pt idx="526">
                  <c:v>134.43202833742674</c:v>
                </c:pt>
                <c:pt idx="527">
                  <c:v>134.60718024990948</c:v>
                </c:pt>
                <c:pt idx="528">
                  <c:v>134.45746939734042</c:v>
                </c:pt>
                <c:pt idx="529">
                  <c:v>135.40319187451686</c:v>
                </c:pt>
                <c:pt idx="530">
                  <c:v>136.31711302680117</c:v>
                </c:pt>
                <c:pt idx="531">
                  <c:v>136.31711302680117</c:v>
                </c:pt>
                <c:pt idx="532">
                  <c:v>135.83666839535405</c:v>
                </c:pt>
              </c:numCache>
            </c:numRef>
          </c:val>
          <c:smooth val="0"/>
        </c:ser>
        <c:ser>
          <c:idx val="7"/>
          <c:order val="2"/>
          <c:tx>
            <c:strRef>
              <c:f>'TIME SERIES'!$J$4192</c:f>
              <c:strCache>
                <c:ptCount val="1"/>
                <c:pt idx="0">
                  <c:v>Euro Stoxx</c:v>
                </c:pt>
              </c:strCache>
            </c:strRef>
          </c:tx>
          <c:spPr>
            <a:ln w="22225">
              <a:solidFill>
                <a:srgbClr val="F0AB00"/>
              </a:solidFill>
            </a:ln>
          </c:spPr>
          <c:marker>
            <c:symbol val="none"/>
          </c:marker>
          <c:cat>
            <c:numRef>
              <c:f>'TIME SERIES'!$B$4193:$B$4725</c:f>
              <c:numCache>
                <c:formatCode>d\-mmm\-yy</c:formatCode>
                <c:ptCount val="533"/>
                <c:pt idx="0">
                  <c:v>42370</c:v>
                </c:pt>
                <c:pt idx="1">
                  <c:v>42373</c:v>
                </c:pt>
                <c:pt idx="2">
                  <c:v>42374</c:v>
                </c:pt>
                <c:pt idx="3">
                  <c:v>42375</c:v>
                </c:pt>
                <c:pt idx="4">
                  <c:v>42376</c:v>
                </c:pt>
                <c:pt idx="5">
                  <c:v>42377</c:v>
                </c:pt>
                <c:pt idx="6">
                  <c:v>42380</c:v>
                </c:pt>
                <c:pt idx="7">
                  <c:v>42381</c:v>
                </c:pt>
                <c:pt idx="8">
                  <c:v>42382</c:v>
                </c:pt>
                <c:pt idx="9">
                  <c:v>42383</c:v>
                </c:pt>
                <c:pt idx="10">
                  <c:v>42384</c:v>
                </c:pt>
                <c:pt idx="11">
                  <c:v>42387</c:v>
                </c:pt>
                <c:pt idx="12">
                  <c:v>42388</c:v>
                </c:pt>
                <c:pt idx="13">
                  <c:v>42389</c:v>
                </c:pt>
                <c:pt idx="14">
                  <c:v>42390</c:v>
                </c:pt>
                <c:pt idx="15">
                  <c:v>42391</c:v>
                </c:pt>
                <c:pt idx="16">
                  <c:v>42394</c:v>
                </c:pt>
                <c:pt idx="17">
                  <c:v>42395</c:v>
                </c:pt>
                <c:pt idx="18">
                  <c:v>42396</c:v>
                </c:pt>
                <c:pt idx="19">
                  <c:v>42397</c:v>
                </c:pt>
                <c:pt idx="20">
                  <c:v>42398</c:v>
                </c:pt>
                <c:pt idx="21">
                  <c:v>42401</c:v>
                </c:pt>
                <c:pt idx="22">
                  <c:v>42402</c:v>
                </c:pt>
                <c:pt idx="23">
                  <c:v>42403</c:v>
                </c:pt>
                <c:pt idx="24">
                  <c:v>42404</c:v>
                </c:pt>
                <c:pt idx="25">
                  <c:v>42405</c:v>
                </c:pt>
                <c:pt idx="26">
                  <c:v>42408</c:v>
                </c:pt>
                <c:pt idx="27">
                  <c:v>42409</c:v>
                </c:pt>
                <c:pt idx="28">
                  <c:v>42410</c:v>
                </c:pt>
                <c:pt idx="29">
                  <c:v>42411</c:v>
                </c:pt>
                <c:pt idx="30">
                  <c:v>42412</c:v>
                </c:pt>
                <c:pt idx="31">
                  <c:v>42415</c:v>
                </c:pt>
                <c:pt idx="32">
                  <c:v>42416</c:v>
                </c:pt>
                <c:pt idx="33">
                  <c:v>42417</c:v>
                </c:pt>
                <c:pt idx="34">
                  <c:v>42418</c:v>
                </c:pt>
                <c:pt idx="35">
                  <c:v>42419</c:v>
                </c:pt>
                <c:pt idx="36">
                  <c:v>42422</c:v>
                </c:pt>
                <c:pt idx="37">
                  <c:v>42423</c:v>
                </c:pt>
                <c:pt idx="38">
                  <c:v>42424</c:v>
                </c:pt>
                <c:pt idx="39">
                  <c:v>42425</c:v>
                </c:pt>
                <c:pt idx="40">
                  <c:v>42426</c:v>
                </c:pt>
                <c:pt idx="41">
                  <c:v>42429</c:v>
                </c:pt>
                <c:pt idx="42">
                  <c:v>42430</c:v>
                </c:pt>
                <c:pt idx="43">
                  <c:v>42431</c:v>
                </c:pt>
                <c:pt idx="44">
                  <c:v>42432</c:v>
                </c:pt>
                <c:pt idx="45">
                  <c:v>42433</c:v>
                </c:pt>
                <c:pt idx="46">
                  <c:v>42436</c:v>
                </c:pt>
                <c:pt idx="47">
                  <c:v>42437</c:v>
                </c:pt>
                <c:pt idx="48">
                  <c:v>42438</c:v>
                </c:pt>
                <c:pt idx="49">
                  <c:v>42439</c:v>
                </c:pt>
                <c:pt idx="50">
                  <c:v>42440</c:v>
                </c:pt>
                <c:pt idx="51">
                  <c:v>42443</c:v>
                </c:pt>
                <c:pt idx="52">
                  <c:v>42444</c:v>
                </c:pt>
                <c:pt idx="53">
                  <c:v>42445</c:v>
                </c:pt>
                <c:pt idx="54">
                  <c:v>42446</c:v>
                </c:pt>
                <c:pt idx="55">
                  <c:v>42447</c:v>
                </c:pt>
                <c:pt idx="56">
                  <c:v>42450</c:v>
                </c:pt>
                <c:pt idx="57">
                  <c:v>42451</c:v>
                </c:pt>
                <c:pt idx="58">
                  <c:v>42452</c:v>
                </c:pt>
                <c:pt idx="59">
                  <c:v>42453</c:v>
                </c:pt>
                <c:pt idx="60">
                  <c:v>42454</c:v>
                </c:pt>
                <c:pt idx="61">
                  <c:v>42457</c:v>
                </c:pt>
                <c:pt idx="62">
                  <c:v>42458</c:v>
                </c:pt>
                <c:pt idx="63">
                  <c:v>42459</c:v>
                </c:pt>
                <c:pt idx="64">
                  <c:v>42460</c:v>
                </c:pt>
                <c:pt idx="65">
                  <c:v>42461</c:v>
                </c:pt>
                <c:pt idx="66">
                  <c:v>42464</c:v>
                </c:pt>
                <c:pt idx="67">
                  <c:v>42465</c:v>
                </c:pt>
                <c:pt idx="68">
                  <c:v>42466</c:v>
                </c:pt>
                <c:pt idx="69">
                  <c:v>42467</c:v>
                </c:pt>
                <c:pt idx="70">
                  <c:v>42468</c:v>
                </c:pt>
                <c:pt idx="71">
                  <c:v>42471</c:v>
                </c:pt>
                <c:pt idx="72">
                  <c:v>42472</c:v>
                </c:pt>
                <c:pt idx="73">
                  <c:v>42473</c:v>
                </c:pt>
                <c:pt idx="74">
                  <c:v>42474</c:v>
                </c:pt>
                <c:pt idx="75">
                  <c:v>42475</c:v>
                </c:pt>
                <c:pt idx="76">
                  <c:v>42478</c:v>
                </c:pt>
                <c:pt idx="77">
                  <c:v>42479</c:v>
                </c:pt>
                <c:pt idx="78">
                  <c:v>42480</c:v>
                </c:pt>
                <c:pt idx="79">
                  <c:v>42481</c:v>
                </c:pt>
                <c:pt idx="80">
                  <c:v>42482</c:v>
                </c:pt>
                <c:pt idx="81">
                  <c:v>42485</c:v>
                </c:pt>
                <c:pt idx="82">
                  <c:v>42486</c:v>
                </c:pt>
                <c:pt idx="83">
                  <c:v>42487</c:v>
                </c:pt>
                <c:pt idx="84">
                  <c:v>42488</c:v>
                </c:pt>
                <c:pt idx="85">
                  <c:v>42489</c:v>
                </c:pt>
                <c:pt idx="86">
                  <c:v>42492</c:v>
                </c:pt>
                <c:pt idx="87">
                  <c:v>42493</c:v>
                </c:pt>
                <c:pt idx="88">
                  <c:v>42494</c:v>
                </c:pt>
                <c:pt idx="89">
                  <c:v>42495</c:v>
                </c:pt>
                <c:pt idx="90">
                  <c:v>42496</c:v>
                </c:pt>
                <c:pt idx="91">
                  <c:v>42499</c:v>
                </c:pt>
                <c:pt idx="92">
                  <c:v>42500</c:v>
                </c:pt>
                <c:pt idx="93">
                  <c:v>42501</c:v>
                </c:pt>
                <c:pt idx="94">
                  <c:v>42502</c:v>
                </c:pt>
                <c:pt idx="95">
                  <c:v>42503</c:v>
                </c:pt>
                <c:pt idx="96">
                  <c:v>42506</c:v>
                </c:pt>
                <c:pt idx="97">
                  <c:v>42507</c:v>
                </c:pt>
                <c:pt idx="98">
                  <c:v>42508</c:v>
                </c:pt>
                <c:pt idx="99">
                  <c:v>42509</c:v>
                </c:pt>
                <c:pt idx="100">
                  <c:v>42510</c:v>
                </c:pt>
                <c:pt idx="101">
                  <c:v>42513</c:v>
                </c:pt>
                <c:pt idx="102">
                  <c:v>42514</c:v>
                </c:pt>
                <c:pt idx="103">
                  <c:v>42515</c:v>
                </c:pt>
                <c:pt idx="104">
                  <c:v>42516</c:v>
                </c:pt>
                <c:pt idx="105">
                  <c:v>42517</c:v>
                </c:pt>
                <c:pt idx="106">
                  <c:v>42520</c:v>
                </c:pt>
                <c:pt idx="107">
                  <c:v>42521</c:v>
                </c:pt>
                <c:pt idx="108">
                  <c:v>42522</c:v>
                </c:pt>
                <c:pt idx="109">
                  <c:v>42523</c:v>
                </c:pt>
                <c:pt idx="110">
                  <c:v>42524</c:v>
                </c:pt>
                <c:pt idx="111">
                  <c:v>42527</c:v>
                </c:pt>
                <c:pt idx="112">
                  <c:v>42528</c:v>
                </c:pt>
                <c:pt idx="113">
                  <c:v>42529</c:v>
                </c:pt>
                <c:pt idx="114">
                  <c:v>42530</c:v>
                </c:pt>
                <c:pt idx="115">
                  <c:v>42531</c:v>
                </c:pt>
                <c:pt idx="116">
                  <c:v>42534</c:v>
                </c:pt>
                <c:pt idx="117">
                  <c:v>42535</c:v>
                </c:pt>
                <c:pt idx="118">
                  <c:v>42536</c:v>
                </c:pt>
                <c:pt idx="119">
                  <c:v>42537</c:v>
                </c:pt>
                <c:pt idx="120">
                  <c:v>42538</c:v>
                </c:pt>
                <c:pt idx="121">
                  <c:v>42541</c:v>
                </c:pt>
                <c:pt idx="122">
                  <c:v>42542</c:v>
                </c:pt>
                <c:pt idx="123">
                  <c:v>42543</c:v>
                </c:pt>
                <c:pt idx="124">
                  <c:v>42544</c:v>
                </c:pt>
                <c:pt idx="125">
                  <c:v>42545</c:v>
                </c:pt>
                <c:pt idx="126">
                  <c:v>42548</c:v>
                </c:pt>
                <c:pt idx="127">
                  <c:v>42549</c:v>
                </c:pt>
                <c:pt idx="128">
                  <c:v>42550</c:v>
                </c:pt>
                <c:pt idx="129">
                  <c:v>42551</c:v>
                </c:pt>
                <c:pt idx="130">
                  <c:v>42552</c:v>
                </c:pt>
                <c:pt idx="131">
                  <c:v>42555</c:v>
                </c:pt>
                <c:pt idx="132">
                  <c:v>42556</c:v>
                </c:pt>
                <c:pt idx="133">
                  <c:v>42557</c:v>
                </c:pt>
                <c:pt idx="134">
                  <c:v>42558</c:v>
                </c:pt>
                <c:pt idx="135">
                  <c:v>42559</c:v>
                </c:pt>
                <c:pt idx="136">
                  <c:v>42562</c:v>
                </c:pt>
                <c:pt idx="137">
                  <c:v>42563</c:v>
                </c:pt>
                <c:pt idx="138">
                  <c:v>42564</c:v>
                </c:pt>
                <c:pt idx="139">
                  <c:v>42565</c:v>
                </c:pt>
                <c:pt idx="140">
                  <c:v>42566</c:v>
                </c:pt>
                <c:pt idx="141">
                  <c:v>42569</c:v>
                </c:pt>
                <c:pt idx="142">
                  <c:v>42570</c:v>
                </c:pt>
                <c:pt idx="143">
                  <c:v>42571</c:v>
                </c:pt>
                <c:pt idx="144">
                  <c:v>42572</c:v>
                </c:pt>
                <c:pt idx="145">
                  <c:v>42573</c:v>
                </c:pt>
                <c:pt idx="146">
                  <c:v>42576</c:v>
                </c:pt>
                <c:pt idx="147">
                  <c:v>42577</c:v>
                </c:pt>
                <c:pt idx="148">
                  <c:v>42578</c:v>
                </c:pt>
                <c:pt idx="149">
                  <c:v>42579</c:v>
                </c:pt>
                <c:pt idx="150">
                  <c:v>42580</c:v>
                </c:pt>
                <c:pt idx="151">
                  <c:v>42583</c:v>
                </c:pt>
                <c:pt idx="152">
                  <c:v>42584</c:v>
                </c:pt>
                <c:pt idx="153">
                  <c:v>42585</c:v>
                </c:pt>
                <c:pt idx="154">
                  <c:v>42586</c:v>
                </c:pt>
                <c:pt idx="155">
                  <c:v>42587</c:v>
                </c:pt>
                <c:pt idx="156">
                  <c:v>42590</c:v>
                </c:pt>
                <c:pt idx="157">
                  <c:v>42591</c:v>
                </c:pt>
                <c:pt idx="158">
                  <c:v>42592</c:v>
                </c:pt>
                <c:pt idx="159">
                  <c:v>42593</c:v>
                </c:pt>
                <c:pt idx="160">
                  <c:v>42594</c:v>
                </c:pt>
                <c:pt idx="161">
                  <c:v>42597</c:v>
                </c:pt>
                <c:pt idx="162">
                  <c:v>42598</c:v>
                </c:pt>
                <c:pt idx="163">
                  <c:v>42599</c:v>
                </c:pt>
                <c:pt idx="164">
                  <c:v>42600</c:v>
                </c:pt>
                <c:pt idx="165">
                  <c:v>42601</c:v>
                </c:pt>
                <c:pt idx="166">
                  <c:v>42604</c:v>
                </c:pt>
                <c:pt idx="167">
                  <c:v>42605</c:v>
                </c:pt>
                <c:pt idx="168">
                  <c:v>42606</c:v>
                </c:pt>
                <c:pt idx="169">
                  <c:v>42607</c:v>
                </c:pt>
                <c:pt idx="170">
                  <c:v>42608</c:v>
                </c:pt>
                <c:pt idx="171">
                  <c:v>42611</c:v>
                </c:pt>
                <c:pt idx="172">
                  <c:v>42612</c:v>
                </c:pt>
                <c:pt idx="173">
                  <c:v>42613</c:v>
                </c:pt>
                <c:pt idx="174">
                  <c:v>42614</c:v>
                </c:pt>
                <c:pt idx="175">
                  <c:v>42615</c:v>
                </c:pt>
                <c:pt idx="176">
                  <c:v>42618</c:v>
                </c:pt>
                <c:pt idx="177">
                  <c:v>42619</c:v>
                </c:pt>
                <c:pt idx="178">
                  <c:v>42620</c:v>
                </c:pt>
                <c:pt idx="179">
                  <c:v>42621</c:v>
                </c:pt>
                <c:pt idx="180">
                  <c:v>42622</c:v>
                </c:pt>
                <c:pt idx="181">
                  <c:v>42625</c:v>
                </c:pt>
                <c:pt idx="182">
                  <c:v>42626</c:v>
                </c:pt>
                <c:pt idx="183">
                  <c:v>42627</c:v>
                </c:pt>
                <c:pt idx="184">
                  <c:v>42628</c:v>
                </c:pt>
                <c:pt idx="185">
                  <c:v>42629</c:v>
                </c:pt>
                <c:pt idx="186">
                  <c:v>42632</c:v>
                </c:pt>
                <c:pt idx="187">
                  <c:v>42633</c:v>
                </c:pt>
                <c:pt idx="188">
                  <c:v>42634</c:v>
                </c:pt>
                <c:pt idx="189">
                  <c:v>42635</c:v>
                </c:pt>
                <c:pt idx="190">
                  <c:v>42636</c:v>
                </c:pt>
                <c:pt idx="191">
                  <c:v>42639</c:v>
                </c:pt>
                <c:pt idx="192">
                  <c:v>42640</c:v>
                </c:pt>
                <c:pt idx="193">
                  <c:v>42641</c:v>
                </c:pt>
                <c:pt idx="194">
                  <c:v>42642</c:v>
                </c:pt>
                <c:pt idx="195">
                  <c:v>42643</c:v>
                </c:pt>
                <c:pt idx="196">
                  <c:v>42646</c:v>
                </c:pt>
                <c:pt idx="197">
                  <c:v>42647</c:v>
                </c:pt>
                <c:pt idx="198">
                  <c:v>42648</c:v>
                </c:pt>
                <c:pt idx="199">
                  <c:v>42649</c:v>
                </c:pt>
                <c:pt idx="200">
                  <c:v>42650</c:v>
                </c:pt>
                <c:pt idx="201">
                  <c:v>42653</c:v>
                </c:pt>
                <c:pt idx="202">
                  <c:v>42654</c:v>
                </c:pt>
                <c:pt idx="203">
                  <c:v>42655</c:v>
                </c:pt>
                <c:pt idx="204">
                  <c:v>42656</c:v>
                </c:pt>
                <c:pt idx="205">
                  <c:v>42657</c:v>
                </c:pt>
                <c:pt idx="206">
                  <c:v>42660</c:v>
                </c:pt>
                <c:pt idx="207">
                  <c:v>42661</c:v>
                </c:pt>
                <c:pt idx="208">
                  <c:v>42662</c:v>
                </c:pt>
                <c:pt idx="209">
                  <c:v>42663</c:v>
                </c:pt>
                <c:pt idx="210">
                  <c:v>42664</c:v>
                </c:pt>
                <c:pt idx="211">
                  <c:v>42667</c:v>
                </c:pt>
                <c:pt idx="212">
                  <c:v>42668</c:v>
                </c:pt>
                <c:pt idx="213">
                  <c:v>42669</c:v>
                </c:pt>
                <c:pt idx="214">
                  <c:v>42670</c:v>
                </c:pt>
                <c:pt idx="215">
                  <c:v>42671</c:v>
                </c:pt>
                <c:pt idx="216">
                  <c:v>42674</c:v>
                </c:pt>
                <c:pt idx="217">
                  <c:v>42675</c:v>
                </c:pt>
                <c:pt idx="218">
                  <c:v>42676</c:v>
                </c:pt>
                <c:pt idx="219">
                  <c:v>42677</c:v>
                </c:pt>
                <c:pt idx="220">
                  <c:v>42678</c:v>
                </c:pt>
                <c:pt idx="221">
                  <c:v>42681</c:v>
                </c:pt>
                <c:pt idx="222">
                  <c:v>42682</c:v>
                </c:pt>
                <c:pt idx="223">
                  <c:v>42683</c:v>
                </c:pt>
                <c:pt idx="224">
                  <c:v>42684</c:v>
                </c:pt>
                <c:pt idx="225">
                  <c:v>42685</c:v>
                </c:pt>
                <c:pt idx="226">
                  <c:v>42688</c:v>
                </c:pt>
                <c:pt idx="227">
                  <c:v>42689</c:v>
                </c:pt>
                <c:pt idx="228">
                  <c:v>42690</c:v>
                </c:pt>
                <c:pt idx="229">
                  <c:v>42691</c:v>
                </c:pt>
                <c:pt idx="230">
                  <c:v>42692</c:v>
                </c:pt>
                <c:pt idx="231">
                  <c:v>42695</c:v>
                </c:pt>
                <c:pt idx="232">
                  <c:v>42696</c:v>
                </c:pt>
                <c:pt idx="233">
                  <c:v>42697</c:v>
                </c:pt>
                <c:pt idx="234">
                  <c:v>42698</c:v>
                </c:pt>
                <c:pt idx="235">
                  <c:v>42699</c:v>
                </c:pt>
                <c:pt idx="236">
                  <c:v>42702</c:v>
                </c:pt>
                <c:pt idx="237">
                  <c:v>42703</c:v>
                </c:pt>
                <c:pt idx="238">
                  <c:v>42704</c:v>
                </c:pt>
                <c:pt idx="239">
                  <c:v>42705</c:v>
                </c:pt>
                <c:pt idx="240">
                  <c:v>42706</c:v>
                </c:pt>
                <c:pt idx="241">
                  <c:v>42709</c:v>
                </c:pt>
                <c:pt idx="242">
                  <c:v>42710</c:v>
                </c:pt>
                <c:pt idx="243">
                  <c:v>42711</c:v>
                </c:pt>
                <c:pt idx="244">
                  <c:v>42712</c:v>
                </c:pt>
                <c:pt idx="245">
                  <c:v>42713</c:v>
                </c:pt>
                <c:pt idx="246">
                  <c:v>42716</c:v>
                </c:pt>
                <c:pt idx="247">
                  <c:v>42717</c:v>
                </c:pt>
                <c:pt idx="248">
                  <c:v>42718</c:v>
                </c:pt>
                <c:pt idx="249">
                  <c:v>42719</c:v>
                </c:pt>
                <c:pt idx="250">
                  <c:v>42720</c:v>
                </c:pt>
                <c:pt idx="251">
                  <c:v>42723</c:v>
                </c:pt>
                <c:pt idx="252">
                  <c:v>42724</c:v>
                </c:pt>
                <c:pt idx="253">
                  <c:v>42725</c:v>
                </c:pt>
                <c:pt idx="254">
                  <c:v>42726</c:v>
                </c:pt>
                <c:pt idx="255">
                  <c:v>42727</c:v>
                </c:pt>
                <c:pt idx="256">
                  <c:v>42730</c:v>
                </c:pt>
                <c:pt idx="257">
                  <c:v>42731</c:v>
                </c:pt>
                <c:pt idx="258">
                  <c:v>42732</c:v>
                </c:pt>
                <c:pt idx="259">
                  <c:v>42733</c:v>
                </c:pt>
                <c:pt idx="260">
                  <c:v>42734</c:v>
                </c:pt>
                <c:pt idx="261">
                  <c:v>42737</c:v>
                </c:pt>
                <c:pt idx="262">
                  <c:v>42738</c:v>
                </c:pt>
                <c:pt idx="263">
                  <c:v>42739</c:v>
                </c:pt>
                <c:pt idx="264">
                  <c:v>42740</c:v>
                </c:pt>
                <c:pt idx="265">
                  <c:v>42741</c:v>
                </c:pt>
                <c:pt idx="266">
                  <c:v>42744</c:v>
                </c:pt>
                <c:pt idx="267">
                  <c:v>42745</c:v>
                </c:pt>
                <c:pt idx="268">
                  <c:v>42746</c:v>
                </c:pt>
                <c:pt idx="269">
                  <c:v>42747</c:v>
                </c:pt>
                <c:pt idx="270">
                  <c:v>42748</c:v>
                </c:pt>
                <c:pt idx="271">
                  <c:v>42751</c:v>
                </c:pt>
                <c:pt idx="272">
                  <c:v>42752</c:v>
                </c:pt>
                <c:pt idx="273">
                  <c:v>42753</c:v>
                </c:pt>
                <c:pt idx="274">
                  <c:v>42754</c:v>
                </c:pt>
                <c:pt idx="275">
                  <c:v>42755</c:v>
                </c:pt>
                <c:pt idx="276">
                  <c:v>42758</c:v>
                </c:pt>
                <c:pt idx="277">
                  <c:v>42759</c:v>
                </c:pt>
                <c:pt idx="278">
                  <c:v>42760</c:v>
                </c:pt>
                <c:pt idx="279">
                  <c:v>42761</c:v>
                </c:pt>
                <c:pt idx="280">
                  <c:v>42762</c:v>
                </c:pt>
                <c:pt idx="281">
                  <c:v>42765</c:v>
                </c:pt>
                <c:pt idx="282">
                  <c:v>42766</c:v>
                </c:pt>
                <c:pt idx="283">
                  <c:v>42767</c:v>
                </c:pt>
                <c:pt idx="284">
                  <c:v>42768</c:v>
                </c:pt>
                <c:pt idx="285">
                  <c:v>42769</c:v>
                </c:pt>
                <c:pt idx="286">
                  <c:v>42772</c:v>
                </c:pt>
                <c:pt idx="287">
                  <c:v>42773</c:v>
                </c:pt>
                <c:pt idx="288">
                  <c:v>42774</c:v>
                </c:pt>
                <c:pt idx="289">
                  <c:v>42775</c:v>
                </c:pt>
                <c:pt idx="290">
                  <c:v>42776</c:v>
                </c:pt>
                <c:pt idx="291">
                  <c:v>42779</c:v>
                </c:pt>
                <c:pt idx="292">
                  <c:v>42780</c:v>
                </c:pt>
                <c:pt idx="293">
                  <c:v>42781</c:v>
                </c:pt>
                <c:pt idx="294">
                  <c:v>42782</c:v>
                </c:pt>
                <c:pt idx="295">
                  <c:v>42783</c:v>
                </c:pt>
                <c:pt idx="296">
                  <c:v>42786</c:v>
                </c:pt>
                <c:pt idx="297">
                  <c:v>42787</c:v>
                </c:pt>
                <c:pt idx="298">
                  <c:v>42788</c:v>
                </c:pt>
                <c:pt idx="299">
                  <c:v>42789</c:v>
                </c:pt>
                <c:pt idx="300">
                  <c:v>42790</c:v>
                </c:pt>
                <c:pt idx="301">
                  <c:v>42793</c:v>
                </c:pt>
                <c:pt idx="302">
                  <c:v>42794</c:v>
                </c:pt>
                <c:pt idx="303">
                  <c:v>42795</c:v>
                </c:pt>
                <c:pt idx="304">
                  <c:v>42796</c:v>
                </c:pt>
                <c:pt idx="305">
                  <c:v>42797</c:v>
                </c:pt>
                <c:pt idx="306">
                  <c:v>42800</c:v>
                </c:pt>
                <c:pt idx="307">
                  <c:v>42801</c:v>
                </c:pt>
                <c:pt idx="308">
                  <c:v>42802</c:v>
                </c:pt>
                <c:pt idx="309">
                  <c:v>42803</c:v>
                </c:pt>
                <c:pt idx="310">
                  <c:v>42804</c:v>
                </c:pt>
                <c:pt idx="311">
                  <c:v>42807</c:v>
                </c:pt>
                <c:pt idx="312">
                  <c:v>42808</c:v>
                </c:pt>
                <c:pt idx="313">
                  <c:v>42809</c:v>
                </c:pt>
                <c:pt idx="314">
                  <c:v>42810</c:v>
                </c:pt>
                <c:pt idx="315">
                  <c:v>42811</c:v>
                </c:pt>
                <c:pt idx="316">
                  <c:v>42814</c:v>
                </c:pt>
                <c:pt idx="317">
                  <c:v>42815</c:v>
                </c:pt>
                <c:pt idx="318">
                  <c:v>42816</c:v>
                </c:pt>
                <c:pt idx="319">
                  <c:v>42817</c:v>
                </c:pt>
                <c:pt idx="320">
                  <c:v>42818</c:v>
                </c:pt>
                <c:pt idx="321">
                  <c:v>42821</c:v>
                </c:pt>
                <c:pt idx="322">
                  <c:v>42822</c:v>
                </c:pt>
                <c:pt idx="323">
                  <c:v>42823</c:v>
                </c:pt>
                <c:pt idx="324">
                  <c:v>42824</c:v>
                </c:pt>
                <c:pt idx="325">
                  <c:v>42825</c:v>
                </c:pt>
                <c:pt idx="326">
                  <c:v>42828</c:v>
                </c:pt>
                <c:pt idx="327">
                  <c:v>42829</c:v>
                </c:pt>
                <c:pt idx="328">
                  <c:v>42830</c:v>
                </c:pt>
                <c:pt idx="329">
                  <c:v>42831</c:v>
                </c:pt>
                <c:pt idx="330">
                  <c:v>42832</c:v>
                </c:pt>
                <c:pt idx="331">
                  <c:v>42835</c:v>
                </c:pt>
                <c:pt idx="332">
                  <c:v>42836</c:v>
                </c:pt>
                <c:pt idx="333">
                  <c:v>42837</c:v>
                </c:pt>
                <c:pt idx="334">
                  <c:v>42838</c:v>
                </c:pt>
                <c:pt idx="335">
                  <c:v>42839</c:v>
                </c:pt>
                <c:pt idx="336">
                  <c:v>42842</c:v>
                </c:pt>
                <c:pt idx="337">
                  <c:v>42843</c:v>
                </c:pt>
                <c:pt idx="338">
                  <c:v>42844</c:v>
                </c:pt>
                <c:pt idx="339">
                  <c:v>42845</c:v>
                </c:pt>
                <c:pt idx="340">
                  <c:v>42846</c:v>
                </c:pt>
                <c:pt idx="341">
                  <c:v>42849</c:v>
                </c:pt>
                <c:pt idx="342">
                  <c:v>42850</c:v>
                </c:pt>
                <c:pt idx="343">
                  <c:v>42851</c:v>
                </c:pt>
                <c:pt idx="344">
                  <c:v>42852</c:v>
                </c:pt>
                <c:pt idx="345">
                  <c:v>42853</c:v>
                </c:pt>
                <c:pt idx="346">
                  <c:v>42856</c:v>
                </c:pt>
                <c:pt idx="347">
                  <c:v>42857</c:v>
                </c:pt>
                <c:pt idx="348">
                  <c:v>42858</c:v>
                </c:pt>
                <c:pt idx="349">
                  <c:v>42859</c:v>
                </c:pt>
                <c:pt idx="350">
                  <c:v>42860</c:v>
                </c:pt>
                <c:pt idx="351">
                  <c:v>42863</c:v>
                </c:pt>
                <c:pt idx="352">
                  <c:v>42864</c:v>
                </c:pt>
                <c:pt idx="353">
                  <c:v>42865</c:v>
                </c:pt>
                <c:pt idx="354">
                  <c:v>42866</c:v>
                </c:pt>
                <c:pt idx="355">
                  <c:v>42867</c:v>
                </c:pt>
                <c:pt idx="356">
                  <c:v>42870</c:v>
                </c:pt>
                <c:pt idx="357">
                  <c:v>42871</c:v>
                </c:pt>
                <c:pt idx="358">
                  <c:v>42872</c:v>
                </c:pt>
                <c:pt idx="359">
                  <c:v>42873</c:v>
                </c:pt>
                <c:pt idx="360">
                  <c:v>42874</c:v>
                </c:pt>
                <c:pt idx="361">
                  <c:v>42877</c:v>
                </c:pt>
                <c:pt idx="362">
                  <c:v>42878</c:v>
                </c:pt>
                <c:pt idx="363">
                  <c:v>42879</c:v>
                </c:pt>
                <c:pt idx="364">
                  <c:v>42880</c:v>
                </c:pt>
                <c:pt idx="365">
                  <c:v>42881</c:v>
                </c:pt>
                <c:pt idx="366">
                  <c:v>42884</c:v>
                </c:pt>
                <c:pt idx="367">
                  <c:v>42885</c:v>
                </c:pt>
                <c:pt idx="368">
                  <c:v>42886</c:v>
                </c:pt>
                <c:pt idx="369">
                  <c:v>42887</c:v>
                </c:pt>
                <c:pt idx="370">
                  <c:v>42888</c:v>
                </c:pt>
                <c:pt idx="371">
                  <c:v>42891</c:v>
                </c:pt>
                <c:pt idx="372">
                  <c:v>42892</c:v>
                </c:pt>
                <c:pt idx="373">
                  <c:v>42893</c:v>
                </c:pt>
                <c:pt idx="374">
                  <c:v>42894</c:v>
                </c:pt>
                <c:pt idx="375">
                  <c:v>42895</c:v>
                </c:pt>
                <c:pt idx="376">
                  <c:v>42898</c:v>
                </c:pt>
                <c:pt idx="377">
                  <c:v>42899</c:v>
                </c:pt>
                <c:pt idx="378">
                  <c:v>42900</c:v>
                </c:pt>
                <c:pt idx="379">
                  <c:v>42901</c:v>
                </c:pt>
                <c:pt idx="380">
                  <c:v>42902</c:v>
                </c:pt>
                <c:pt idx="381">
                  <c:v>42905</c:v>
                </c:pt>
                <c:pt idx="382">
                  <c:v>42906</c:v>
                </c:pt>
                <c:pt idx="383">
                  <c:v>42907</c:v>
                </c:pt>
                <c:pt idx="384">
                  <c:v>42908</c:v>
                </c:pt>
                <c:pt idx="385">
                  <c:v>42909</c:v>
                </c:pt>
                <c:pt idx="386">
                  <c:v>42912</c:v>
                </c:pt>
                <c:pt idx="387">
                  <c:v>42913</c:v>
                </c:pt>
                <c:pt idx="388">
                  <c:v>42914</c:v>
                </c:pt>
                <c:pt idx="389">
                  <c:v>42915</c:v>
                </c:pt>
                <c:pt idx="390">
                  <c:v>42916</c:v>
                </c:pt>
                <c:pt idx="391">
                  <c:v>42919</c:v>
                </c:pt>
                <c:pt idx="392">
                  <c:v>42920</c:v>
                </c:pt>
                <c:pt idx="393">
                  <c:v>42921</c:v>
                </c:pt>
                <c:pt idx="394">
                  <c:v>42922</c:v>
                </c:pt>
                <c:pt idx="395">
                  <c:v>42923</c:v>
                </c:pt>
                <c:pt idx="396">
                  <c:v>42926</c:v>
                </c:pt>
                <c:pt idx="397">
                  <c:v>42927</c:v>
                </c:pt>
                <c:pt idx="398">
                  <c:v>42928</c:v>
                </c:pt>
                <c:pt idx="399">
                  <c:v>42929</c:v>
                </c:pt>
                <c:pt idx="400">
                  <c:v>42930</c:v>
                </c:pt>
                <c:pt idx="401">
                  <c:v>42933</c:v>
                </c:pt>
                <c:pt idx="402">
                  <c:v>42934</c:v>
                </c:pt>
                <c:pt idx="403">
                  <c:v>42935</c:v>
                </c:pt>
                <c:pt idx="404">
                  <c:v>42936</c:v>
                </c:pt>
                <c:pt idx="405">
                  <c:v>42937</c:v>
                </c:pt>
                <c:pt idx="406">
                  <c:v>42940</c:v>
                </c:pt>
                <c:pt idx="407">
                  <c:v>42941</c:v>
                </c:pt>
                <c:pt idx="408">
                  <c:v>42942</c:v>
                </c:pt>
                <c:pt idx="409">
                  <c:v>42943</c:v>
                </c:pt>
                <c:pt idx="410">
                  <c:v>42944</c:v>
                </c:pt>
                <c:pt idx="411">
                  <c:v>42947</c:v>
                </c:pt>
                <c:pt idx="412">
                  <c:v>42948</c:v>
                </c:pt>
                <c:pt idx="413">
                  <c:v>42949</c:v>
                </c:pt>
                <c:pt idx="414">
                  <c:v>42950</c:v>
                </c:pt>
                <c:pt idx="415">
                  <c:v>42951</c:v>
                </c:pt>
                <c:pt idx="416">
                  <c:v>42954</c:v>
                </c:pt>
                <c:pt idx="417">
                  <c:v>42955</c:v>
                </c:pt>
                <c:pt idx="418">
                  <c:v>42956</c:v>
                </c:pt>
                <c:pt idx="419">
                  <c:v>42957</c:v>
                </c:pt>
                <c:pt idx="420">
                  <c:v>42958</c:v>
                </c:pt>
                <c:pt idx="421">
                  <c:v>42961</c:v>
                </c:pt>
                <c:pt idx="422">
                  <c:v>42962</c:v>
                </c:pt>
                <c:pt idx="423">
                  <c:v>42963</c:v>
                </c:pt>
                <c:pt idx="424">
                  <c:v>42964</c:v>
                </c:pt>
                <c:pt idx="425">
                  <c:v>42965</c:v>
                </c:pt>
                <c:pt idx="426">
                  <c:v>42968</c:v>
                </c:pt>
                <c:pt idx="427">
                  <c:v>42969</c:v>
                </c:pt>
                <c:pt idx="428">
                  <c:v>42970</c:v>
                </c:pt>
                <c:pt idx="429">
                  <c:v>42971</c:v>
                </c:pt>
                <c:pt idx="430">
                  <c:v>42972</c:v>
                </c:pt>
                <c:pt idx="431">
                  <c:v>42975</c:v>
                </c:pt>
                <c:pt idx="432">
                  <c:v>42976</c:v>
                </c:pt>
                <c:pt idx="433">
                  <c:v>42977</c:v>
                </c:pt>
                <c:pt idx="434">
                  <c:v>42978</c:v>
                </c:pt>
                <c:pt idx="435">
                  <c:v>42979</c:v>
                </c:pt>
                <c:pt idx="436">
                  <c:v>42982</c:v>
                </c:pt>
                <c:pt idx="437">
                  <c:v>42983</c:v>
                </c:pt>
                <c:pt idx="438">
                  <c:v>42984</c:v>
                </c:pt>
                <c:pt idx="439">
                  <c:v>42985</c:v>
                </c:pt>
                <c:pt idx="440">
                  <c:v>42986</c:v>
                </c:pt>
                <c:pt idx="441">
                  <c:v>42989</c:v>
                </c:pt>
                <c:pt idx="442">
                  <c:v>42990</c:v>
                </c:pt>
                <c:pt idx="443">
                  <c:v>42991</c:v>
                </c:pt>
                <c:pt idx="444">
                  <c:v>42992</c:v>
                </c:pt>
                <c:pt idx="445">
                  <c:v>42993</c:v>
                </c:pt>
                <c:pt idx="446">
                  <c:v>42996</c:v>
                </c:pt>
                <c:pt idx="447">
                  <c:v>42997</c:v>
                </c:pt>
                <c:pt idx="448">
                  <c:v>42998</c:v>
                </c:pt>
                <c:pt idx="449">
                  <c:v>42999</c:v>
                </c:pt>
                <c:pt idx="450">
                  <c:v>43000</c:v>
                </c:pt>
                <c:pt idx="451">
                  <c:v>43003</c:v>
                </c:pt>
                <c:pt idx="452">
                  <c:v>43004</c:v>
                </c:pt>
                <c:pt idx="453">
                  <c:v>43005</c:v>
                </c:pt>
                <c:pt idx="454">
                  <c:v>43006</c:v>
                </c:pt>
                <c:pt idx="455">
                  <c:v>43007</c:v>
                </c:pt>
                <c:pt idx="456">
                  <c:v>43010</c:v>
                </c:pt>
                <c:pt idx="457">
                  <c:v>43011</c:v>
                </c:pt>
                <c:pt idx="458">
                  <c:v>43012</c:v>
                </c:pt>
                <c:pt idx="459">
                  <c:v>43013</c:v>
                </c:pt>
                <c:pt idx="460">
                  <c:v>43014</c:v>
                </c:pt>
                <c:pt idx="461">
                  <c:v>43017</c:v>
                </c:pt>
                <c:pt idx="462">
                  <c:v>43018</c:v>
                </c:pt>
                <c:pt idx="463">
                  <c:v>43019</c:v>
                </c:pt>
                <c:pt idx="464">
                  <c:v>43020</c:v>
                </c:pt>
                <c:pt idx="465">
                  <c:v>43021</c:v>
                </c:pt>
                <c:pt idx="466">
                  <c:v>43024</c:v>
                </c:pt>
                <c:pt idx="467">
                  <c:v>43025</c:v>
                </c:pt>
                <c:pt idx="468">
                  <c:v>43026</c:v>
                </c:pt>
                <c:pt idx="469">
                  <c:v>43027</c:v>
                </c:pt>
                <c:pt idx="470">
                  <c:v>43028</c:v>
                </c:pt>
                <c:pt idx="471">
                  <c:v>43031</c:v>
                </c:pt>
                <c:pt idx="472">
                  <c:v>43032</c:v>
                </c:pt>
                <c:pt idx="473">
                  <c:v>43033</c:v>
                </c:pt>
                <c:pt idx="474">
                  <c:v>43034</c:v>
                </c:pt>
                <c:pt idx="475">
                  <c:v>43035</c:v>
                </c:pt>
                <c:pt idx="476">
                  <c:v>43038</c:v>
                </c:pt>
                <c:pt idx="477">
                  <c:v>43039</c:v>
                </c:pt>
                <c:pt idx="478">
                  <c:v>43040</c:v>
                </c:pt>
                <c:pt idx="479">
                  <c:v>43041</c:v>
                </c:pt>
                <c:pt idx="480">
                  <c:v>43042</c:v>
                </c:pt>
                <c:pt idx="481">
                  <c:v>43045</c:v>
                </c:pt>
                <c:pt idx="482">
                  <c:v>43046</c:v>
                </c:pt>
                <c:pt idx="483">
                  <c:v>43047</c:v>
                </c:pt>
                <c:pt idx="484">
                  <c:v>43048</c:v>
                </c:pt>
                <c:pt idx="485">
                  <c:v>43049</c:v>
                </c:pt>
                <c:pt idx="486">
                  <c:v>43052</c:v>
                </c:pt>
                <c:pt idx="487">
                  <c:v>43053</c:v>
                </c:pt>
                <c:pt idx="488">
                  <c:v>43054</c:v>
                </c:pt>
                <c:pt idx="489">
                  <c:v>43055</c:v>
                </c:pt>
                <c:pt idx="490">
                  <c:v>43056</c:v>
                </c:pt>
                <c:pt idx="491">
                  <c:v>43059</c:v>
                </c:pt>
                <c:pt idx="492">
                  <c:v>43060</c:v>
                </c:pt>
                <c:pt idx="493">
                  <c:v>43061</c:v>
                </c:pt>
                <c:pt idx="494">
                  <c:v>43062</c:v>
                </c:pt>
                <c:pt idx="495">
                  <c:v>43063</c:v>
                </c:pt>
                <c:pt idx="496">
                  <c:v>43066</c:v>
                </c:pt>
                <c:pt idx="497">
                  <c:v>43067</c:v>
                </c:pt>
                <c:pt idx="498">
                  <c:v>43068</c:v>
                </c:pt>
                <c:pt idx="499">
                  <c:v>43069</c:v>
                </c:pt>
                <c:pt idx="500">
                  <c:v>43070</c:v>
                </c:pt>
                <c:pt idx="501">
                  <c:v>43073</c:v>
                </c:pt>
                <c:pt idx="502">
                  <c:v>43074</c:v>
                </c:pt>
                <c:pt idx="503">
                  <c:v>43075</c:v>
                </c:pt>
                <c:pt idx="504">
                  <c:v>43076</c:v>
                </c:pt>
                <c:pt idx="505">
                  <c:v>43077</c:v>
                </c:pt>
                <c:pt idx="506">
                  <c:v>43080</c:v>
                </c:pt>
                <c:pt idx="507">
                  <c:v>43081</c:v>
                </c:pt>
                <c:pt idx="508">
                  <c:v>43082</c:v>
                </c:pt>
                <c:pt idx="509">
                  <c:v>43083</c:v>
                </c:pt>
                <c:pt idx="510">
                  <c:v>43084</c:v>
                </c:pt>
                <c:pt idx="511">
                  <c:v>43087</c:v>
                </c:pt>
                <c:pt idx="512">
                  <c:v>43088</c:v>
                </c:pt>
                <c:pt idx="513">
                  <c:v>43089</c:v>
                </c:pt>
                <c:pt idx="514">
                  <c:v>43090</c:v>
                </c:pt>
                <c:pt idx="515">
                  <c:v>43091</c:v>
                </c:pt>
                <c:pt idx="516">
                  <c:v>43094</c:v>
                </c:pt>
                <c:pt idx="517">
                  <c:v>43095</c:v>
                </c:pt>
                <c:pt idx="518">
                  <c:v>43096</c:v>
                </c:pt>
                <c:pt idx="519">
                  <c:v>43097</c:v>
                </c:pt>
                <c:pt idx="520">
                  <c:v>43098</c:v>
                </c:pt>
                <c:pt idx="521">
                  <c:v>43101</c:v>
                </c:pt>
                <c:pt idx="522">
                  <c:v>43102</c:v>
                </c:pt>
                <c:pt idx="523">
                  <c:v>43103</c:v>
                </c:pt>
                <c:pt idx="524">
                  <c:v>43104</c:v>
                </c:pt>
                <c:pt idx="525">
                  <c:v>43105</c:v>
                </c:pt>
                <c:pt idx="526">
                  <c:v>43108</c:v>
                </c:pt>
                <c:pt idx="527">
                  <c:v>43109</c:v>
                </c:pt>
                <c:pt idx="528">
                  <c:v>43110</c:v>
                </c:pt>
                <c:pt idx="529">
                  <c:v>43111</c:v>
                </c:pt>
                <c:pt idx="530">
                  <c:v>43112</c:v>
                </c:pt>
                <c:pt idx="531">
                  <c:v>43115</c:v>
                </c:pt>
                <c:pt idx="532">
                  <c:v>43116</c:v>
                </c:pt>
              </c:numCache>
            </c:numRef>
          </c:cat>
          <c:val>
            <c:numRef>
              <c:f>'TIME SERIES'!$J$4193:$J$4725</c:f>
              <c:numCache>
                <c:formatCode>#,##0</c:formatCode>
                <c:ptCount val="533"/>
                <c:pt idx="0">
                  <c:v>100</c:v>
                </c:pt>
                <c:pt idx="1">
                  <c:v>97.108587321821759</c:v>
                </c:pt>
                <c:pt idx="2">
                  <c:v>97.485224243828952</c:v>
                </c:pt>
                <c:pt idx="3">
                  <c:v>96.236527987020509</c:v>
                </c:pt>
                <c:pt idx="4">
                  <c:v>94.532970216711092</c:v>
                </c:pt>
                <c:pt idx="5">
                  <c:v>93.179974504577572</c:v>
                </c:pt>
                <c:pt idx="6">
                  <c:v>92.977170008112182</c:v>
                </c:pt>
                <c:pt idx="7">
                  <c:v>94.162127708888619</c:v>
                </c:pt>
                <c:pt idx="8">
                  <c:v>94.370726619538758</c:v>
                </c:pt>
                <c:pt idx="9">
                  <c:v>92.68455209178353</c:v>
                </c:pt>
                <c:pt idx="10">
                  <c:v>90.453702630664026</c:v>
                </c:pt>
                <c:pt idx="11">
                  <c:v>89.798933827789995</c:v>
                </c:pt>
                <c:pt idx="12">
                  <c:v>91.250434581063843</c:v>
                </c:pt>
                <c:pt idx="13">
                  <c:v>88.280797311391808</c:v>
                </c:pt>
                <c:pt idx="14">
                  <c:v>90.163981921427734</c:v>
                </c:pt>
                <c:pt idx="15">
                  <c:v>92.574458222273719</c:v>
                </c:pt>
                <c:pt idx="16">
                  <c:v>92.035577703094219</c:v>
                </c:pt>
                <c:pt idx="17">
                  <c:v>92.965581179742713</c:v>
                </c:pt>
                <c:pt idx="18">
                  <c:v>93.263993510256114</c:v>
                </c:pt>
                <c:pt idx="19">
                  <c:v>91.488005562637596</c:v>
                </c:pt>
                <c:pt idx="20">
                  <c:v>93.562405840769486</c:v>
                </c:pt>
                <c:pt idx="21">
                  <c:v>93.122030362730328</c:v>
                </c:pt>
                <c:pt idx="22">
                  <c:v>91.14323791864642</c:v>
                </c:pt>
                <c:pt idx="23">
                  <c:v>89.572951674585696</c:v>
                </c:pt>
                <c:pt idx="24">
                  <c:v>89.616409780971139</c:v>
                </c:pt>
                <c:pt idx="25">
                  <c:v>88.799397380924788</c:v>
                </c:pt>
                <c:pt idx="26">
                  <c:v>85.522656159462272</c:v>
                </c:pt>
                <c:pt idx="27">
                  <c:v>84.169660447328766</c:v>
                </c:pt>
                <c:pt idx="28">
                  <c:v>85.708077413373502</c:v>
                </c:pt>
                <c:pt idx="29">
                  <c:v>82.547224475605518</c:v>
                </c:pt>
                <c:pt idx="30">
                  <c:v>84.55498899061304</c:v>
                </c:pt>
                <c:pt idx="31">
                  <c:v>87.092942403522997</c:v>
                </c:pt>
                <c:pt idx="32">
                  <c:v>86.777146830455436</c:v>
                </c:pt>
                <c:pt idx="33">
                  <c:v>89.118090161084723</c:v>
                </c:pt>
                <c:pt idx="34">
                  <c:v>89.187623131301407</c:v>
                </c:pt>
                <c:pt idx="35">
                  <c:v>88.547340363889205</c:v>
                </c:pt>
                <c:pt idx="36">
                  <c:v>90.337814346969509</c:v>
                </c:pt>
                <c:pt idx="37">
                  <c:v>89.100706918530534</c:v>
                </c:pt>
                <c:pt idx="38">
                  <c:v>87.075559160968822</c:v>
                </c:pt>
                <c:pt idx="39">
                  <c:v>88.715378375246246</c:v>
                </c:pt>
                <c:pt idx="40">
                  <c:v>90.12921543631937</c:v>
                </c:pt>
                <c:pt idx="41">
                  <c:v>90.702862440607248</c:v>
                </c:pt>
                <c:pt idx="42">
                  <c:v>92.354270483254126</c:v>
                </c:pt>
                <c:pt idx="43">
                  <c:v>92.809131996755113</c:v>
                </c:pt>
                <c:pt idx="44">
                  <c:v>92.658477227952247</c:v>
                </c:pt>
                <c:pt idx="45">
                  <c:v>93.249507474794285</c:v>
                </c:pt>
                <c:pt idx="46">
                  <c:v>92.774365511646778</c:v>
                </c:pt>
                <c:pt idx="47">
                  <c:v>92.064549774017834</c:v>
                </c:pt>
                <c:pt idx="48">
                  <c:v>92.484644802410472</c:v>
                </c:pt>
                <c:pt idx="49">
                  <c:v>91.209873681770759</c:v>
                </c:pt>
                <c:pt idx="50">
                  <c:v>94.214277436551157</c:v>
                </c:pt>
                <c:pt idx="51">
                  <c:v>94.918298759995352</c:v>
                </c:pt>
                <c:pt idx="52">
                  <c:v>94.162127708888619</c:v>
                </c:pt>
                <c:pt idx="53">
                  <c:v>94.179510951442808</c:v>
                </c:pt>
                <c:pt idx="54">
                  <c:v>93.750724301773076</c:v>
                </c:pt>
                <c:pt idx="55">
                  <c:v>94.243249507474786</c:v>
                </c:pt>
                <c:pt idx="56">
                  <c:v>93.994089697531578</c:v>
                </c:pt>
                <c:pt idx="57">
                  <c:v>94.089697531579546</c:v>
                </c:pt>
                <c:pt idx="58">
                  <c:v>94.008575732993393</c:v>
                </c:pt>
                <c:pt idx="59">
                  <c:v>92.435392281840308</c:v>
                </c:pt>
                <c:pt idx="60">
                  <c:v>92.435392281840308</c:v>
                </c:pt>
                <c:pt idx="61">
                  <c:v>92.435392281840308</c:v>
                </c:pt>
                <c:pt idx="62">
                  <c:v>92.974272801019822</c:v>
                </c:pt>
                <c:pt idx="63">
                  <c:v>94.28670761386023</c:v>
                </c:pt>
                <c:pt idx="64">
                  <c:v>93.156796847838692</c:v>
                </c:pt>
                <c:pt idx="65">
                  <c:v>91.85595086336771</c:v>
                </c:pt>
                <c:pt idx="66">
                  <c:v>92.038474910186579</c:v>
                </c:pt>
                <c:pt idx="67">
                  <c:v>90.013327152624868</c:v>
                </c:pt>
                <c:pt idx="68">
                  <c:v>90.523235600880739</c:v>
                </c:pt>
                <c:pt idx="69">
                  <c:v>89.483138254722448</c:v>
                </c:pt>
                <c:pt idx="70">
                  <c:v>90.749217754085066</c:v>
                </c:pt>
                <c:pt idx="71">
                  <c:v>91.146135125738795</c:v>
                </c:pt>
                <c:pt idx="72">
                  <c:v>91.543052497392523</c:v>
                </c:pt>
                <c:pt idx="73">
                  <c:v>94.115772395410829</c:v>
                </c:pt>
                <c:pt idx="74">
                  <c:v>94.588017151465991</c:v>
                </c:pt>
                <c:pt idx="75">
                  <c:v>94.335960134430408</c:v>
                </c:pt>
                <c:pt idx="76">
                  <c:v>94.669138950052144</c:v>
                </c:pt>
                <c:pt idx="77">
                  <c:v>96.056901147293999</c:v>
                </c:pt>
                <c:pt idx="78">
                  <c:v>96.650828601228412</c:v>
                </c:pt>
                <c:pt idx="79">
                  <c:v>96.534940317533895</c:v>
                </c:pt>
                <c:pt idx="80">
                  <c:v>96.222041951558694</c:v>
                </c:pt>
                <c:pt idx="81">
                  <c:v>95.520917835206859</c:v>
                </c:pt>
                <c:pt idx="82">
                  <c:v>95.694750260748634</c:v>
                </c:pt>
                <c:pt idx="83">
                  <c:v>96.097462046587083</c:v>
                </c:pt>
                <c:pt idx="84">
                  <c:v>96.117742496233618</c:v>
                </c:pt>
                <c:pt idx="85">
                  <c:v>93.782593579789079</c:v>
                </c:pt>
                <c:pt idx="86">
                  <c:v>93.93324834859196</c:v>
                </c:pt>
                <c:pt idx="87">
                  <c:v>92.261559856298518</c:v>
                </c:pt>
                <c:pt idx="88">
                  <c:v>91.357631243481279</c:v>
                </c:pt>
                <c:pt idx="89">
                  <c:v>91.461930698806356</c:v>
                </c:pt>
                <c:pt idx="90">
                  <c:v>91.363425657666014</c:v>
                </c:pt>
                <c:pt idx="91">
                  <c:v>91.783520686058637</c:v>
                </c:pt>
                <c:pt idx="92">
                  <c:v>92.487542009502846</c:v>
                </c:pt>
                <c:pt idx="93">
                  <c:v>91.882025727198965</c:v>
                </c:pt>
                <c:pt idx="94">
                  <c:v>91.311275930003475</c:v>
                </c:pt>
                <c:pt idx="95">
                  <c:v>91.742959786765553</c:v>
                </c:pt>
                <c:pt idx="96">
                  <c:v>91.629968710163396</c:v>
                </c:pt>
                <c:pt idx="97">
                  <c:v>91.235948545602042</c:v>
                </c:pt>
                <c:pt idx="98">
                  <c:v>91.719782130026644</c:v>
                </c:pt>
                <c:pt idx="99">
                  <c:v>90.763703789546852</c:v>
                </c:pt>
                <c:pt idx="100">
                  <c:v>92.02109166763239</c:v>
                </c:pt>
                <c:pt idx="101">
                  <c:v>91.366322864758359</c:v>
                </c:pt>
                <c:pt idx="102">
                  <c:v>93.379881793950631</c:v>
                </c:pt>
                <c:pt idx="103">
                  <c:v>94.6256808436667</c:v>
                </c:pt>
                <c:pt idx="104">
                  <c:v>95.013906594043334</c:v>
                </c:pt>
                <c:pt idx="105">
                  <c:v>95.11530884227605</c:v>
                </c:pt>
                <c:pt idx="106">
                  <c:v>95.396337930235248</c:v>
                </c:pt>
                <c:pt idx="107">
                  <c:v>94.790821647931395</c:v>
                </c:pt>
                <c:pt idx="108">
                  <c:v>94.167922123073339</c:v>
                </c:pt>
                <c:pt idx="109">
                  <c:v>94.185305365627528</c:v>
                </c:pt>
                <c:pt idx="110">
                  <c:v>93.214740989685936</c:v>
                </c:pt>
                <c:pt idx="111">
                  <c:v>93.42333990033606</c:v>
                </c:pt>
                <c:pt idx="112">
                  <c:v>94.62278363657434</c:v>
                </c:pt>
                <c:pt idx="113">
                  <c:v>93.991192490439218</c:v>
                </c:pt>
                <c:pt idx="114">
                  <c:v>93.06988063506779</c:v>
                </c:pt>
                <c:pt idx="115">
                  <c:v>90.702862440607248</c:v>
                </c:pt>
                <c:pt idx="116">
                  <c:v>88.897902422065116</c:v>
                </c:pt>
                <c:pt idx="117">
                  <c:v>87.211727894309874</c:v>
                </c:pt>
                <c:pt idx="118">
                  <c:v>88.0461235369104</c:v>
                </c:pt>
                <c:pt idx="119">
                  <c:v>87.466682118437816</c:v>
                </c:pt>
                <c:pt idx="120">
                  <c:v>88.535751535519751</c:v>
                </c:pt>
                <c:pt idx="121">
                  <c:v>91.459033491713981</c:v>
                </c:pt>
                <c:pt idx="122">
                  <c:v>91.951558697415678</c:v>
                </c:pt>
                <c:pt idx="123">
                  <c:v>92.244176613744344</c:v>
                </c:pt>
                <c:pt idx="124">
                  <c:v>93.959323212423214</c:v>
                </c:pt>
                <c:pt idx="125">
                  <c:v>86.762660794993636</c:v>
                </c:pt>
                <c:pt idx="126">
                  <c:v>83.723490555104874</c:v>
                </c:pt>
                <c:pt idx="127">
                  <c:v>85.676208135357513</c:v>
                </c:pt>
                <c:pt idx="128">
                  <c:v>87.794066519874832</c:v>
                </c:pt>
                <c:pt idx="129">
                  <c:v>88.721172789430994</c:v>
                </c:pt>
                <c:pt idx="130">
                  <c:v>89.546876810754412</c:v>
                </c:pt>
                <c:pt idx="131">
                  <c:v>88.767528102908784</c:v>
                </c:pt>
                <c:pt idx="132">
                  <c:v>87.17116699501679</c:v>
                </c:pt>
                <c:pt idx="133">
                  <c:v>85.690694170819313</c:v>
                </c:pt>
                <c:pt idx="134">
                  <c:v>86.30779928149262</c:v>
                </c:pt>
                <c:pt idx="135">
                  <c:v>88.106964885850033</c:v>
                </c:pt>
                <c:pt idx="136">
                  <c:v>89.630895816432954</c:v>
                </c:pt>
                <c:pt idx="137">
                  <c:v>90.928844593811561</c:v>
                </c:pt>
                <c:pt idx="138">
                  <c:v>90.766600996639241</c:v>
                </c:pt>
                <c:pt idx="139">
                  <c:v>91.763240236412102</c:v>
                </c:pt>
                <c:pt idx="140">
                  <c:v>91.557538532854323</c:v>
                </c:pt>
                <c:pt idx="141">
                  <c:v>91.5198748406536</c:v>
                </c:pt>
                <c:pt idx="142">
                  <c:v>91.108471433538071</c:v>
                </c:pt>
                <c:pt idx="143">
                  <c:v>92.157260400973456</c:v>
                </c:pt>
                <c:pt idx="144">
                  <c:v>92.139877158419267</c:v>
                </c:pt>
                <c:pt idx="145">
                  <c:v>92.261559856298518</c:v>
                </c:pt>
                <c:pt idx="146">
                  <c:v>92.426700660563213</c:v>
                </c:pt>
                <c:pt idx="147">
                  <c:v>92.609224707382069</c:v>
                </c:pt>
                <c:pt idx="148">
                  <c:v>93.269787924440834</c:v>
                </c:pt>
                <c:pt idx="149">
                  <c:v>92.458569938579203</c:v>
                </c:pt>
                <c:pt idx="150">
                  <c:v>93.226329818055376</c:v>
                </c:pt>
                <c:pt idx="151">
                  <c:v>92.626607949936243</c:v>
                </c:pt>
                <c:pt idx="152">
                  <c:v>90.905666937072652</c:v>
                </c:pt>
                <c:pt idx="153">
                  <c:v>90.911461351257387</c:v>
                </c:pt>
                <c:pt idx="154">
                  <c:v>91.589407810870313</c:v>
                </c:pt>
                <c:pt idx="155">
                  <c:v>92.878664966971826</c:v>
                </c:pt>
                <c:pt idx="156">
                  <c:v>93.179974504577572</c:v>
                </c:pt>
                <c:pt idx="157">
                  <c:v>94.527175802526358</c:v>
                </c:pt>
                <c:pt idx="158">
                  <c:v>94.295399235137339</c:v>
                </c:pt>
                <c:pt idx="159">
                  <c:v>95.213813883416378</c:v>
                </c:pt>
                <c:pt idx="160">
                  <c:v>95.126897670645477</c:v>
                </c:pt>
                <c:pt idx="161">
                  <c:v>95.228299918878193</c:v>
                </c:pt>
                <c:pt idx="162">
                  <c:v>94.396801483370012</c:v>
                </c:pt>
                <c:pt idx="163">
                  <c:v>93.350909723026987</c:v>
                </c:pt>
                <c:pt idx="164">
                  <c:v>93.94193996986904</c:v>
                </c:pt>
                <c:pt idx="165">
                  <c:v>93.194460540039401</c:v>
                </c:pt>
                <c:pt idx="166">
                  <c:v>93.055394599605961</c:v>
                </c:pt>
                <c:pt idx="167">
                  <c:v>94.008575732993393</c:v>
                </c:pt>
                <c:pt idx="168">
                  <c:v>94.309885270599125</c:v>
                </c:pt>
                <c:pt idx="169">
                  <c:v>93.663808089002202</c:v>
                </c:pt>
                <c:pt idx="170">
                  <c:v>94.27801599258315</c:v>
                </c:pt>
                <c:pt idx="171">
                  <c:v>93.94773438405376</c:v>
                </c:pt>
                <c:pt idx="172">
                  <c:v>94.677830571329238</c:v>
                </c:pt>
                <c:pt idx="173">
                  <c:v>94.379418240815852</c:v>
                </c:pt>
                <c:pt idx="174">
                  <c:v>94.379418240815852</c:v>
                </c:pt>
                <c:pt idx="175">
                  <c:v>96.094564839494723</c:v>
                </c:pt>
                <c:pt idx="176">
                  <c:v>96.114845289141257</c:v>
                </c:pt>
                <c:pt idx="177">
                  <c:v>95.84830223664386</c:v>
                </c:pt>
                <c:pt idx="178">
                  <c:v>96.459612933132462</c:v>
                </c:pt>
                <c:pt idx="179">
                  <c:v>96.158303395526701</c:v>
                </c:pt>
                <c:pt idx="180">
                  <c:v>95.106617220998942</c:v>
                </c:pt>
                <c:pt idx="181">
                  <c:v>93.9448371769614</c:v>
                </c:pt>
                <c:pt idx="182">
                  <c:v>93.058291806698335</c:v>
                </c:pt>
                <c:pt idx="183">
                  <c:v>92.832309653494022</c:v>
                </c:pt>
                <c:pt idx="184">
                  <c:v>93.171282883300492</c:v>
                </c:pt>
                <c:pt idx="185">
                  <c:v>92.19492409317418</c:v>
                </c:pt>
                <c:pt idx="186">
                  <c:v>93.217638196778296</c:v>
                </c:pt>
                <c:pt idx="187">
                  <c:v>93.159694054931037</c:v>
                </c:pt>
                <c:pt idx="188">
                  <c:v>93.660910881909814</c:v>
                </c:pt>
                <c:pt idx="189">
                  <c:v>95.570170355777023</c:v>
                </c:pt>
                <c:pt idx="190">
                  <c:v>95.013906594043334</c:v>
                </c:pt>
                <c:pt idx="191">
                  <c:v>93.443620349982609</c:v>
                </c:pt>
                <c:pt idx="192">
                  <c:v>93.249507474794285</c:v>
                </c:pt>
                <c:pt idx="193">
                  <c:v>93.93904276277668</c:v>
                </c:pt>
                <c:pt idx="194">
                  <c:v>93.892687449298862</c:v>
                </c:pt>
                <c:pt idx="195">
                  <c:v>94.249043921659521</c:v>
                </c:pt>
                <c:pt idx="196">
                  <c:v>94.182408158535154</c:v>
                </c:pt>
                <c:pt idx="197">
                  <c:v>94.950168038011356</c:v>
                </c:pt>
                <c:pt idx="198">
                  <c:v>94.715494263529948</c:v>
                </c:pt>
                <c:pt idx="199">
                  <c:v>94.544559045080533</c:v>
                </c:pt>
                <c:pt idx="200">
                  <c:v>93.686985745741097</c:v>
                </c:pt>
                <c:pt idx="201">
                  <c:v>94.701008228068133</c:v>
                </c:pt>
                <c:pt idx="202">
                  <c:v>94.266427164213695</c:v>
                </c:pt>
                <c:pt idx="203">
                  <c:v>93.930351141499585</c:v>
                </c:pt>
                <c:pt idx="204">
                  <c:v>93.03221694286708</c:v>
                </c:pt>
                <c:pt idx="205">
                  <c:v>94.454745625217271</c:v>
                </c:pt>
                <c:pt idx="206">
                  <c:v>94.025958975547582</c:v>
                </c:pt>
                <c:pt idx="207">
                  <c:v>95.216711090508738</c:v>
                </c:pt>
                <c:pt idx="208">
                  <c:v>95.532506663576314</c:v>
                </c:pt>
                <c:pt idx="209">
                  <c:v>95.926526828137668</c:v>
                </c:pt>
                <c:pt idx="210">
                  <c:v>95.946807277784217</c:v>
                </c:pt>
                <c:pt idx="211">
                  <c:v>96.41325761965463</c:v>
                </c:pt>
                <c:pt idx="212">
                  <c:v>96.103256460771803</c:v>
                </c:pt>
                <c:pt idx="213">
                  <c:v>95.868582686290409</c:v>
                </c:pt>
                <c:pt idx="214">
                  <c:v>95.978676555800192</c:v>
                </c:pt>
                <c:pt idx="215">
                  <c:v>95.900451964306399</c:v>
                </c:pt>
                <c:pt idx="216">
                  <c:v>95.306524510371986</c:v>
                </c:pt>
                <c:pt idx="217">
                  <c:v>94.304090856414419</c:v>
                </c:pt>
                <c:pt idx="218">
                  <c:v>92.985861629389248</c:v>
                </c:pt>
                <c:pt idx="219">
                  <c:v>92.783057132923858</c:v>
                </c:pt>
                <c:pt idx="220">
                  <c:v>92.110905087495652</c:v>
                </c:pt>
                <c:pt idx="221">
                  <c:v>93.681191331556377</c:v>
                </c:pt>
                <c:pt idx="222">
                  <c:v>94.020164561362833</c:v>
                </c:pt>
                <c:pt idx="223">
                  <c:v>94.903812724533537</c:v>
                </c:pt>
                <c:pt idx="224">
                  <c:v>94.359137791169303</c:v>
                </c:pt>
                <c:pt idx="225">
                  <c:v>93.910070691853036</c:v>
                </c:pt>
                <c:pt idx="226">
                  <c:v>93.95063159114612</c:v>
                </c:pt>
                <c:pt idx="227">
                  <c:v>94.376521033723478</c:v>
                </c:pt>
                <c:pt idx="228">
                  <c:v>93.869509792559967</c:v>
                </c:pt>
                <c:pt idx="229">
                  <c:v>94.312782477691499</c:v>
                </c:pt>
                <c:pt idx="230">
                  <c:v>93.857920964190512</c:v>
                </c:pt>
                <c:pt idx="231">
                  <c:v>94.127361223780269</c:v>
                </c:pt>
                <c:pt idx="232">
                  <c:v>94.559045080542347</c:v>
                </c:pt>
                <c:pt idx="233">
                  <c:v>94.254838335844241</c:v>
                </c:pt>
                <c:pt idx="234">
                  <c:v>94.489512110325634</c:v>
                </c:pt>
                <c:pt idx="235">
                  <c:v>94.698111020975773</c:v>
                </c:pt>
                <c:pt idx="236">
                  <c:v>93.805771236527974</c:v>
                </c:pt>
                <c:pt idx="237">
                  <c:v>94.393904276277667</c:v>
                </c:pt>
                <c:pt idx="238">
                  <c:v>94.857457411055748</c:v>
                </c:pt>
                <c:pt idx="239">
                  <c:v>94.249043921659521</c:v>
                </c:pt>
                <c:pt idx="240">
                  <c:v>93.76521033723489</c:v>
                </c:pt>
                <c:pt idx="241">
                  <c:v>94.715494263529948</c:v>
                </c:pt>
                <c:pt idx="242">
                  <c:v>96.088770425310003</c:v>
                </c:pt>
                <c:pt idx="243">
                  <c:v>97.380924788503876</c:v>
                </c:pt>
                <c:pt idx="244">
                  <c:v>98.615135009850491</c:v>
                </c:pt>
                <c:pt idx="245">
                  <c:v>99.012052381504219</c:v>
                </c:pt>
                <c:pt idx="246">
                  <c:v>98.988874724765324</c:v>
                </c:pt>
                <c:pt idx="247">
                  <c:v>100.02028044964655</c:v>
                </c:pt>
                <c:pt idx="248">
                  <c:v>99.32784795457178</c:v>
                </c:pt>
                <c:pt idx="249">
                  <c:v>100.38822575037662</c:v>
                </c:pt>
                <c:pt idx="250">
                  <c:v>100.69822690925947</c:v>
                </c:pt>
                <c:pt idx="251">
                  <c:v>100.68663808089001</c:v>
                </c:pt>
                <c:pt idx="252">
                  <c:v>101.27766832773206</c:v>
                </c:pt>
                <c:pt idx="253">
                  <c:v>101.15019121566809</c:v>
                </c:pt>
                <c:pt idx="254">
                  <c:v>101.02561131069648</c:v>
                </c:pt>
                <c:pt idx="255">
                  <c:v>101.26318229227024</c:v>
                </c:pt>
                <c:pt idx="256">
                  <c:v>101.26318229227024</c:v>
                </c:pt>
                <c:pt idx="257">
                  <c:v>101.45439796036619</c:v>
                </c:pt>
                <c:pt idx="258">
                  <c:v>101.35589291922584</c:v>
                </c:pt>
                <c:pt idx="259">
                  <c:v>101.17626607949937</c:v>
                </c:pt>
                <c:pt idx="260">
                  <c:v>101.4775756171051</c:v>
                </c:pt>
                <c:pt idx="261">
                  <c:v>102.27720477459728</c:v>
                </c:pt>
                <c:pt idx="262">
                  <c:v>102.52926179163286</c:v>
                </c:pt>
                <c:pt idx="263">
                  <c:v>102.46842044269324</c:v>
                </c:pt>
                <c:pt idx="264">
                  <c:v>102.48870089233976</c:v>
                </c:pt>
                <c:pt idx="265">
                  <c:v>102.59010314057248</c:v>
                </c:pt>
                <c:pt idx="266">
                  <c:v>102.17869973345695</c:v>
                </c:pt>
                <c:pt idx="267">
                  <c:v>102.14683045544095</c:v>
                </c:pt>
                <c:pt idx="268">
                  <c:v>102.314868466798</c:v>
                </c:pt>
                <c:pt idx="269">
                  <c:v>101.60505272916906</c:v>
                </c:pt>
                <c:pt idx="270">
                  <c:v>102.72627187391355</c:v>
                </c:pt>
                <c:pt idx="271">
                  <c:v>101.92664271642136</c:v>
                </c:pt>
                <c:pt idx="272">
                  <c:v>101.65430524973924</c:v>
                </c:pt>
                <c:pt idx="273">
                  <c:v>101.86580136748175</c:v>
                </c:pt>
                <c:pt idx="274">
                  <c:v>101.92084830223665</c:v>
                </c:pt>
                <c:pt idx="275">
                  <c:v>102.10916676324022</c:v>
                </c:pt>
                <c:pt idx="276">
                  <c:v>101.4312203036273</c:v>
                </c:pt>
                <c:pt idx="277">
                  <c:v>101.81654884691159</c:v>
                </c:pt>
                <c:pt idx="278">
                  <c:v>103.05945068953528</c:v>
                </c:pt>
                <c:pt idx="279">
                  <c:v>102.92617916328659</c:v>
                </c:pt>
                <c:pt idx="280">
                  <c:v>102.62197241858846</c:v>
                </c:pt>
                <c:pt idx="281">
                  <c:v>101.2805655348244</c:v>
                </c:pt>
                <c:pt idx="282">
                  <c:v>100.3969173716537</c:v>
                </c:pt>
                <c:pt idx="283">
                  <c:v>101.21392977170007</c:v>
                </c:pt>
                <c:pt idx="284">
                  <c:v>101.31533201993277</c:v>
                </c:pt>
                <c:pt idx="285">
                  <c:v>101.83393208946573</c:v>
                </c:pt>
                <c:pt idx="286">
                  <c:v>100.68084366670529</c:v>
                </c:pt>
                <c:pt idx="287">
                  <c:v>100.67504925252058</c:v>
                </c:pt>
                <c:pt idx="288">
                  <c:v>100.82280681423109</c:v>
                </c:pt>
                <c:pt idx="289">
                  <c:v>101.7904739830803</c:v>
                </c:pt>
                <c:pt idx="290">
                  <c:v>101.77019353343375</c:v>
                </c:pt>
                <c:pt idx="291">
                  <c:v>102.78711322285315</c:v>
                </c:pt>
                <c:pt idx="292">
                  <c:v>102.92617916328659</c:v>
                </c:pt>
                <c:pt idx="293">
                  <c:v>103.27674122146252</c:v>
                </c:pt>
                <c:pt idx="294">
                  <c:v>102.99281492641093</c:v>
                </c:pt>
                <c:pt idx="295">
                  <c:v>102.83636574342331</c:v>
                </c:pt>
                <c:pt idx="296">
                  <c:v>102.98122609804147</c:v>
                </c:pt>
                <c:pt idx="297">
                  <c:v>103.66496697183914</c:v>
                </c:pt>
                <c:pt idx="298">
                  <c:v>103.63599490091551</c:v>
                </c:pt>
                <c:pt idx="299">
                  <c:v>103.42449878317301</c:v>
                </c:pt>
                <c:pt idx="300">
                  <c:v>102.48000927106268</c:v>
                </c:pt>
                <c:pt idx="301">
                  <c:v>102.68860818171281</c:v>
                </c:pt>
                <c:pt idx="302">
                  <c:v>102.92617916328659</c:v>
                </c:pt>
                <c:pt idx="303">
                  <c:v>104.85861629389268</c:v>
                </c:pt>
                <c:pt idx="304">
                  <c:v>104.75721404565996</c:v>
                </c:pt>
                <c:pt idx="305">
                  <c:v>105.11936493220534</c:v>
                </c:pt>
                <c:pt idx="306">
                  <c:v>104.64422296905782</c:v>
                </c:pt>
                <c:pt idx="307">
                  <c:v>104.5051570286244</c:v>
                </c:pt>
                <c:pt idx="308">
                  <c:v>104.63263414068835</c:v>
                </c:pt>
                <c:pt idx="309">
                  <c:v>105.20338393788387</c:v>
                </c:pt>
                <c:pt idx="310">
                  <c:v>105.45254374782709</c:v>
                </c:pt>
                <c:pt idx="311">
                  <c:v>105.57132923861397</c:v>
                </c:pt>
                <c:pt idx="312">
                  <c:v>105.19758952369915</c:v>
                </c:pt>
                <c:pt idx="313">
                  <c:v>105.55394599605978</c:v>
                </c:pt>
                <c:pt idx="314">
                  <c:v>106.41441650249159</c:v>
                </c:pt>
                <c:pt idx="315">
                  <c:v>106.71282883300496</c:v>
                </c:pt>
                <c:pt idx="316">
                  <c:v>106.39993046702978</c:v>
                </c:pt>
                <c:pt idx="317">
                  <c:v>105.95955498899062</c:v>
                </c:pt>
                <c:pt idx="318">
                  <c:v>105.61768455209177</c:v>
                </c:pt>
                <c:pt idx="319">
                  <c:v>106.57086568547918</c:v>
                </c:pt>
                <c:pt idx="320">
                  <c:v>106.54768802874028</c:v>
                </c:pt>
                <c:pt idx="321">
                  <c:v>106.2637617336887</c:v>
                </c:pt>
                <c:pt idx="322">
                  <c:v>107.15030710395177</c:v>
                </c:pt>
                <c:pt idx="323">
                  <c:v>107.38787808552554</c:v>
                </c:pt>
                <c:pt idx="324">
                  <c:v>107.7674122146251</c:v>
                </c:pt>
                <c:pt idx="325">
                  <c:v>108.32077876926643</c:v>
                </c:pt>
                <c:pt idx="326">
                  <c:v>107.59937420326804</c:v>
                </c:pt>
                <c:pt idx="327">
                  <c:v>107.84273959902653</c:v>
                </c:pt>
                <c:pt idx="328">
                  <c:v>107.70077645150076</c:v>
                </c:pt>
                <c:pt idx="329">
                  <c:v>108.14694634372464</c:v>
                </c:pt>
                <c:pt idx="330">
                  <c:v>108.31788156217405</c:v>
                </c:pt>
                <c:pt idx="331">
                  <c:v>107.98180553945996</c:v>
                </c:pt>
                <c:pt idx="332">
                  <c:v>107.61965465291459</c:v>
                </c:pt>
                <c:pt idx="333">
                  <c:v>107.62544906709932</c:v>
                </c:pt>
                <c:pt idx="334">
                  <c:v>107.12423224012051</c:v>
                </c:pt>
                <c:pt idx="335">
                  <c:v>107.12423224012051</c:v>
                </c:pt>
                <c:pt idx="336">
                  <c:v>107.12423224012051</c:v>
                </c:pt>
                <c:pt idx="337">
                  <c:v>105.9450689535288</c:v>
                </c:pt>
                <c:pt idx="338">
                  <c:v>106.42310812376867</c:v>
                </c:pt>
                <c:pt idx="339">
                  <c:v>106.95329702167112</c:v>
                </c:pt>
                <c:pt idx="340">
                  <c:v>106.86058639471547</c:v>
                </c:pt>
                <c:pt idx="341">
                  <c:v>110.71676903465058</c:v>
                </c:pt>
                <c:pt idx="342">
                  <c:v>110.95434001622435</c:v>
                </c:pt>
                <c:pt idx="343">
                  <c:v>111.03835902190286</c:v>
                </c:pt>
                <c:pt idx="344">
                  <c:v>110.5661142658477</c:v>
                </c:pt>
                <c:pt idx="345">
                  <c:v>110.48499246726155</c:v>
                </c:pt>
                <c:pt idx="346">
                  <c:v>110.48499246726155</c:v>
                </c:pt>
                <c:pt idx="347">
                  <c:v>111.21798586162939</c:v>
                </c:pt>
                <c:pt idx="348">
                  <c:v>111.27882721056899</c:v>
                </c:pt>
                <c:pt idx="349">
                  <c:v>112.63182292270251</c:v>
                </c:pt>
                <c:pt idx="350">
                  <c:v>113.58790126318227</c:v>
                </c:pt>
                <c:pt idx="351">
                  <c:v>113.12434812840419</c:v>
                </c:pt>
                <c:pt idx="352">
                  <c:v>113.35033028160852</c:v>
                </c:pt>
                <c:pt idx="353">
                  <c:v>113.33584424614671</c:v>
                </c:pt>
                <c:pt idx="354">
                  <c:v>112.65210337234903</c:v>
                </c:pt>
                <c:pt idx="355">
                  <c:v>113.04612353691041</c:v>
                </c:pt>
                <c:pt idx="356">
                  <c:v>113.29818055394598</c:v>
                </c:pt>
                <c:pt idx="357">
                  <c:v>113.31846100359253</c:v>
                </c:pt>
                <c:pt idx="358">
                  <c:v>111.52798702051221</c:v>
                </c:pt>
                <c:pt idx="359">
                  <c:v>110.88190983891528</c:v>
                </c:pt>
                <c:pt idx="360">
                  <c:v>111.81770772974851</c:v>
                </c:pt>
                <c:pt idx="361">
                  <c:v>111.54826747015876</c:v>
                </c:pt>
                <c:pt idx="362">
                  <c:v>112.0784563680612</c:v>
                </c:pt>
                <c:pt idx="363">
                  <c:v>112.00892339784447</c:v>
                </c:pt>
                <c:pt idx="364">
                  <c:v>111.95967087727429</c:v>
                </c:pt>
                <c:pt idx="365">
                  <c:v>111.86406304322634</c:v>
                </c:pt>
                <c:pt idx="366">
                  <c:v>111.67574458222272</c:v>
                </c:pt>
                <c:pt idx="367">
                  <c:v>111.37153783752463</c:v>
                </c:pt>
                <c:pt idx="368">
                  <c:v>111.16583613396685</c:v>
                </c:pt>
                <c:pt idx="369">
                  <c:v>111.77714683045544</c:v>
                </c:pt>
                <c:pt idx="370">
                  <c:v>112.42901842623709</c:v>
                </c:pt>
                <c:pt idx="371">
                  <c:v>111.98864294819792</c:v>
                </c:pt>
                <c:pt idx="372">
                  <c:v>111.30490207440027</c:v>
                </c:pt>
                <c:pt idx="373">
                  <c:v>111.27882721056899</c:v>
                </c:pt>
                <c:pt idx="374">
                  <c:v>111.53088422760457</c:v>
                </c:pt>
                <c:pt idx="375">
                  <c:v>112.20013906594042</c:v>
                </c:pt>
                <c:pt idx="376">
                  <c:v>110.9340595665778</c:v>
                </c:pt>
                <c:pt idx="377">
                  <c:v>111.50191215668094</c:v>
                </c:pt>
                <c:pt idx="378">
                  <c:v>111.29331324603082</c:v>
                </c:pt>
                <c:pt idx="379">
                  <c:v>110.58349750840189</c:v>
                </c:pt>
                <c:pt idx="380">
                  <c:v>111.25854676092246</c:v>
                </c:pt>
                <c:pt idx="381">
                  <c:v>112.25808320778769</c:v>
                </c:pt>
                <c:pt idx="382">
                  <c:v>111.66415575385329</c:v>
                </c:pt>
                <c:pt idx="383">
                  <c:v>111.47873449994204</c:v>
                </c:pt>
                <c:pt idx="384">
                  <c:v>111.39181828717118</c:v>
                </c:pt>
                <c:pt idx="385">
                  <c:v>110.92536794530072</c:v>
                </c:pt>
                <c:pt idx="386">
                  <c:v>111.42079035809478</c:v>
                </c:pt>
                <c:pt idx="387">
                  <c:v>110.54293660910881</c:v>
                </c:pt>
                <c:pt idx="388">
                  <c:v>110.49947850272336</c:v>
                </c:pt>
                <c:pt idx="389">
                  <c:v>108.60470506431798</c:v>
                </c:pt>
                <c:pt idx="390">
                  <c:v>108.0252636458454</c:v>
                </c:pt>
                <c:pt idx="391">
                  <c:v>109.4564839494727</c:v>
                </c:pt>
                <c:pt idx="392">
                  <c:v>109.16096882605166</c:v>
                </c:pt>
                <c:pt idx="393">
                  <c:v>109.21601576080657</c:v>
                </c:pt>
                <c:pt idx="394">
                  <c:v>108.73218217638197</c:v>
                </c:pt>
                <c:pt idx="395">
                  <c:v>108.7205933480125</c:v>
                </c:pt>
                <c:pt idx="396">
                  <c:v>109.23629621045312</c:v>
                </c:pt>
                <c:pt idx="397">
                  <c:v>108.84807046007647</c:v>
                </c:pt>
                <c:pt idx="398">
                  <c:v>110.35751535519761</c:v>
                </c:pt>
                <c:pt idx="399">
                  <c:v>110.75153551975893</c:v>
                </c:pt>
                <c:pt idx="400">
                  <c:v>110.80947966160622</c:v>
                </c:pt>
                <c:pt idx="401">
                  <c:v>110.68489975663461</c:v>
                </c:pt>
                <c:pt idx="402">
                  <c:v>109.58396106153667</c:v>
                </c:pt>
                <c:pt idx="403">
                  <c:v>110.18368292965582</c:v>
                </c:pt>
                <c:pt idx="404">
                  <c:v>110.06489743886891</c:v>
                </c:pt>
                <c:pt idx="405">
                  <c:v>108.61339668559506</c:v>
                </c:pt>
                <c:pt idx="406">
                  <c:v>108.53517209410128</c:v>
                </c:pt>
                <c:pt idx="407">
                  <c:v>109.07694982037314</c:v>
                </c:pt>
                <c:pt idx="408">
                  <c:v>109.73461583033955</c:v>
                </c:pt>
                <c:pt idx="409">
                  <c:v>109.77227952254025</c:v>
                </c:pt>
                <c:pt idx="410">
                  <c:v>108.85676208135358</c:v>
                </c:pt>
                <c:pt idx="411">
                  <c:v>108.41928381040677</c:v>
                </c:pt>
                <c:pt idx="412">
                  <c:v>109.23050179626838</c:v>
                </c:pt>
                <c:pt idx="413">
                  <c:v>108.74087379765905</c:v>
                </c:pt>
                <c:pt idx="414">
                  <c:v>109.00451964306409</c:v>
                </c:pt>
                <c:pt idx="415">
                  <c:v>110.17499130837871</c:v>
                </c:pt>
                <c:pt idx="416">
                  <c:v>110.18658013674816</c:v>
                </c:pt>
                <c:pt idx="417">
                  <c:v>110.44443156796846</c:v>
                </c:pt>
                <c:pt idx="418">
                  <c:v>109.1754548615135</c:v>
                </c:pt>
                <c:pt idx="419">
                  <c:v>108.23675976358788</c:v>
                </c:pt>
                <c:pt idx="420">
                  <c:v>107.30675628693938</c:v>
                </c:pt>
                <c:pt idx="421">
                  <c:v>108.68582686290415</c:v>
                </c:pt>
                <c:pt idx="422">
                  <c:v>108.93788387993972</c:v>
                </c:pt>
                <c:pt idx="423">
                  <c:v>109.73171862324718</c:v>
                </c:pt>
                <c:pt idx="424">
                  <c:v>109.13779116931278</c:v>
                </c:pt>
                <c:pt idx="425">
                  <c:v>108.57283578630199</c:v>
                </c:pt>
                <c:pt idx="426">
                  <c:v>107.97890833236758</c:v>
                </c:pt>
                <c:pt idx="427">
                  <c:v>108.91180901610846</c:v>
                </c:pt>
                <c:pt idx="428">
                  <c:v>108.42797543168385</c:v>
                </c:pt>
                <c:pt idx="429">
                  <c:v>108.48881678062348</c:v>
                </c:pt>
                <c:pt idx="430">
                  <c:v>108.32077876926643</c:v>
                </c:pt>
                <c:pt idx="431">
                  <c:v>107.80507590682582</c:v>
                </c:pt>
                <c:pt idx="432">
                  <c:v>106.61432379186463</c:v>
                </c:pt>
                <c:pt idx="433">
                  <c:v>107.24301773090741</c:v>
                </c:pt>
                <c:pt idx="434">
                  <c:v>107.90068374087379</c:v>
                </c:pt>
                <c:pt idx="435">
                  <c:v>108.56414416502491</c:v>
                </c:pt>
                <c:pt idx="436">
                  <c:v>108.13246030826282</c:v>
                </c:pt>
                <c:pt idx="437">
                  <c:v>107.94993626144395</c:v>
                </c:pt>
                <c:pt idx="438">
                  <c:v>108.22517093521844</c:v>
                </c:pt>
                <c:pt idx="439">
                  <c:v>108.56124695793254</c:v>
                </c:pt>
                <c:pt idx="440">
                  <c:v>108.65395758488816</c:v>
                </c:pt>
                <c:pt idx="441">
                  <c:v>110.08517788851546</c:v>
                </c:pt>
                <c:pt idx="442">
                  <c:v>110.6066751651408</c:v>
                </c:pt>
                <c:pt idx="443">
                  <c:v>110.78050759068256</c:v>
                </c:pt>
                <c:pt idx="444">
                  <c:v>110.82106848997566</c:v>
                </c:pt>
                <c:pt idx="445">
                  <c:v>110.5052729169081</c:v>
                </c:pt>
                <c:pt idx="446">
                  <c:v>110.91088190983891</c:v>
                </c:pt>
                <c:pt idx="447">
                  <c:v>111.02387298644105</c:v>
                </c:pt>
                <c:pt idx="448">
                  <c:v>110.85583497508399</c:v>
                </c:pt>
                <c:pt idx="449">
                  <c:v>111.15424730559739</c:v>
                </c:pt>
                <c:pt idx="450">
                  <c:v>111.22667748290647</c:v>
                </c:pt>
                <c:pt idx="451">
                  <c:v>111.02966740062578</c:v>
                </c:pt>
                <c:pt idx="452">
                  <c:v>111.06443388573415</c:v>
                </c:pt>
                <c:pt idx="453">
                  <c:v>111.65546413257618</c:v>
                </c:pt>
                <c:pt idx="454">
                  <c:v>111.94518484181248</c:v>
                </c:pt>
                <c:pt idx="455">
                  <c:v>112.69845868582686</c:v>
                </c:pt>
                <c:pt idx="456">
                  <c:v>113.0316375014486</c:v>
                </c:pt>
                <c:pt idx="457">
                  <c:v>113.19098389152855</c:v>
                </c:pt>
                <c:pt idx="458">
                  <c:v>112.843319040445</c:v>
                </c:pt>
                <c:pt idx="459">
                  <c:v>113.31846100359253</c:v>
                </c:pt>
                <c:pt idx="460">
                  <c:v>112.9447212886777</c:v>
                </c:pt>
                <c:pt idx="461">
                  <c:v>113.15332019932785</c:v>
                </c:pt>
                <c:pt idx="462">
                  <c:v>112.90416038938463</c:v>
                </c:pt>
                <c:pt idx="463">
                  <c:v>113.22575037663691</c:v>
                </c:pt>
                <c:pt idx="464">
                  <c:v>113.2489280333758</c:v>
                </c:pt>
                <c:pt idx="465">
                  <c:v>113.28079731139181</c:v>
                </c:pt>
                <c:pt idx="466">
                  <c:v>113.28079731139181</c:v>
                </c:pt>
                <c:pt idx="467">
                  <c:v>113.26341406883765</c:v>
                </c:pt>
                <c:pt idx="468">
                  <c:v>113.66322864758371</c:v>
                </c:pt>
                <c:pt idx="469">
                  <c:v>113.03743191563333</c:v>
                </c:pt>
                <c:pt idx="470">
                  <c:v>113.25761965465291</c:v>
                </c:pt>
                <c:pt idx="471">
                  <c:v>113.36771352416271</c:v>
                </c:pt>
                <c:pt idx="472">
                  <c:v>113.43434928728703</c:v>
                </c:pt>
                <c:pt idx="473">
                  <c:v>112.85780507590681</c:v>
                </c:pt>
                <c:pt idx="474">
                  <c:v>114.29481979371884</c:v>
                </c:pt>
                <c:pt idx="475">
                  <c:v>114.66855950863368</c:v>
                </c:pt>
                <c:pt idx="476">
                  <c:v>114.96117742496233</c:v>
                </c:pt>
                <c:pt idx="477">
                  <c:v>115.25379534129098</c:v>
                </c:pt>
                <c:pt idx="478">
                  <c:v>116.01576080658245</c:v>
                </c:pt>
                <c:pt idx="479">
                  <c:v>115.83033955267122</c:v>
                </c:pt>
                <c:pt idx="480">
                  <c:v>115.89118090161084</c:v>
                </c:pt>
                <c:pt idx="481">
                  <c:v>115.71445126897669</c:v>
                </c:pt>
                <c:pt idx="482">
                  <c:v>115.10314057248812</c:v>
                </c:pt>
                <c:pt idx="483">
                  <c:v>115.01622435971723</c:v>
                </c:pt>
                <c:pt idx="484">
                  <c:v>113.75304206744697</c:v>
                </c:pt>
                <c:pt idx="485">
                  <c:v>113.25182524046818</c:v>
                </c:pt>
                <c:pt idx="486">
                  <c:v>112.61443968014832</c:v>
                </c:pt>
                <c:pt idx="487">
                  <c:v>112.14509213118554</c:v>
                </c:pt>
                <c:pt idx="488">
                  <c:v>111.69602503186925</c:v>
                </c:pt>
                <c:pt idx="489">
                  <c:v>112.452196082976</c:v>
                </c:pt>
                <c:pt idx="490">
                  <c:v>111.96256808436667</c:v>
                </c:pt>
                <c:pt idx="491">
                  <c:v>112.452196082976</c:v>
                </c:pt>
                <c:pt idx="492">
                  <c:v>112.96789894541661</c:v>
                </c:pt>
                <c:pt idx="493">
                  <c:v>112.46378491134546</c:v>
                </c:pt>
                <c:pt idx="494">
                  <c:v>112.74191679221231</c:v>
                </c:pt>
                <c:pt idx="495">
                  <c:v>112.95920732413951</c:v>
                </c:pt>
                <c:pt idx="496">
                  <c:v>112.43191563332945</c:v>
                </c:pt>
                <c:pt idx="497">
                  <c:v>113.01715146598677</c:v>
                </c:pt>
                <c:pt idx="498">
                  <c:v>113.20546992699036</c:v>
                </c:pt>
                <c:pt idx="499">
                  <c:v>112.89836597519991</c:v>
                </c:pt>
                <c:pt idx="500">
                  <c:v>111.69892223896163</c:v>
                </c:pt>
                <c:pt idx="501">
                  <c:v>113.04902074400276</c:v>
                </c:pt>
                <c:pt idx="502">
                  <c:v>112.98817939506316</c:v>
                </c:pt>
                <c:pt idx="503">
                  <c:v>112.60574805887124</c:v>
                </c:pt>
                <c:pt idx="504">
                  <c:v>112.92444083903118</c:v>
                </c:pt>
                <c:pt idx="505">
                  <c:v>113.56472360644338</c:v>
                </c:pt>
                <c:pt idx="506">
                  <c:v>113.34163866033143</c:v>
                </c:pt>
                <c:pt idx="507">
                  <c:v>113.86023872986439</c:v>
                </c:pt>
                <c:pt idx="508">
                  <c:v>113.28948893266887</c:v>
                </c:pt>
                <c:pt idx="509">
                  <c:v>112.59415923050177</c:v>
                </c:pt>
                <c:pt idx="510">
                  <c:v>112.53042067446981</c:v>
                </c:pt>
                <c:pt idx="511">
                  <c:v>113.99930467029785</c:v>
                </c:pt>
                <c:pt idx="512">
                  <c:v>113.48939622204195</c:v>
                </c:pt>
                <c:pt idx="513">
                  <c:v>112.66658940781087</c:v>
                </c:pt>
                <c:pt idx="514">
                  <c:v>113.16201182060493</c:v>
                </c:pt>
                <c:pt idx="515">
                  <c:v>112.77958048441302</c:v>
                </c:pt>
                <c:pt idx="516">
                  <c:v>112.77958048441302</c:v>
                </c:pt>
                <c:pt idx="517">
                  <c:v>112.77958048441302</c:v>
                </c:pt>
                <c:pt idx="518">
                  <c:v>112.79986093405955</c:v>
                </c:pt>
                <c:pt idx="519">
                  <c:v>112.24069996523352</c:v>
                </c:pt>
                <c:pt idx="520">
                  <c:v>111.68733341059219</c:v>
                </c:pt>
                <c:pt idx="521">
                  <c:v>111.68733341059219</c:v>
                </c:pt>
                <c:pt idx="522">
                  <c:v>111.47583729284969</c:v>
                </c:pt>
                <c:pt idx="523">
                  <c:v>112.24069996523352</c:v>
                </c:pt>
                <c:pt idx="524">
                  <c:v>113.96164097809711</c:v>
                </c:pt>
                <c:pt idx="525">
                  <c:v>115.12631822922701</c:v>
                </c:pt>
                <c:pt idx="526">
                  <c:v>115.42762776683277</c:v>
                </c:pt>
                <c:pt idx="527">
                  <c:v>115.91146135125739</c:v>
                </c:pt>
                <c:pt idx="528">
                  <c:v>115.46239425194112</c:v>
                </c:pt>
                <c:pt idx="529">
                  <c:v>115.11762660794993</c:v>
                </c:pt>
                <c:pt idx="530">
                  <c:v>115.5580020859891</c:v>
                </c:pt>
                <c:pt idx="531">
                  <c:v>115.49716073704947</c:v>
                </c:pt>
                <c:pt idx="532">
                  <c:v>115.78108703210104</c:v>
                </c:pt>
              </c:numCache>
            </c:numRef>
          </c:val>
          <c:smooth val="0"/>
        </c:ser>
        <c:ser>
          <c:idx val="4"/>
          <c:order val="3"/>
          <c:tx>
            <c:strRef>
              <c:f>'TIME SERIES'!$G$4192</c:f>
              <c:strCache>
                <c:ptCount val="1"/>
                <c:pt idx="0">
                  <c:v>UK Focused Equities</c:v>
                </c:pt>
              </c:strCache>
            </c:strRef>
          </c:tx>
          <c:spPr>
            <a:ln w="22225">
              <a:solidFill>
                <a:srgbClr val="7AB800"/>
              </a:solidFill>
            </a:ln>
          </c:spPr>
          <c:marker>
            <c:symbol val="none"/>
          </c:marker>
          <c:cat>
            <c:numRef>
              <c:f>'TIME SERIES'!$B$4193:$B$4725</c:f>
              <c:numCache>
                <c:formatCode>d\-mmm\-yy</c:formatCode>
                <c:ptCount val="533"/>
                <c:pt idx="0">
                  <c:v>42370</c:v>
                </c:pt>
                <c:pt idx="1">
                  <c:v>42373</c:v>
                </c:pt>
                <c:pt idx="2">
                  <c:v>42374</c:v>
                </c:pt>
                <c:pt idx="3">
                  <c:v>42375</c:v>
                </c:pt>
                <c:pt idx="4">
                  <c:v>42376</c:v>
                </c:pt>
                <c:pt idx="5">
                  <c:v>42377</c:v>
                </c:pt>
                <c:pt idx="6">
                  <c:v>42380</c:v>
                </c:pt>
                <c:pt idx="7">
                  <c:v>42381</c:v>
                </c:pt>
                <c:pt idx="8">
                  <c:v>42382</c:v>
                </c:pt>
                <c:pt idx="9">
                  <c:v>42383</c:v>
                </c:pt>
                <c:pt idx="10">
                  <c:v>42384</c:v>
                </c:pt>
                <c:pt idx="11">
                  <c:v>42387</c:v>
                </c:pt>
                <c:pt idx="12">
                  <c:v>42388</c:v>
                </c:pt>
                <c:pt idx="13">
                  <c:v>42389</c:v>
                </c:pt>
                <c:pt idx="14">
                  <c:v>42390</c:v>
                </c:pt>
                <c:pt idx="15">
                  <c:v>42391</c:v>
                </c:pt>
                <c:pt idx="16">
                  <c:v>42394</c:v>
                </c:pt>
                <c:pt idx="17">
                  <c:v>42395</c:v>
                </c:pt>
                <c:pt idx="18">
                  <c:v>42396</c:v>
                </c:pt>
                <c:pt idx="19">
                  <c:v>42397</c:v>
                </c:pt>
                <c:pt idx="20">
                  <c:v>42398</c:v>
                </c:pt>
                <c:pt idx="21">
                  <c:v>42401</c:v>
                </c:pt>
                <c:pt idx="22">
                  <c:v>42402</c:v>
                </c:pt>
                <c:pt idx="23">
                  <c:v>42403</c:v>
                </c:pt>
                <c:pt idx="24">
                  <c:v>42404</c:v>
                </c:pt>
                <c:pt idx="25">
                  <c:v>42405</c:v>
                </c:pt>
                <c:pt idx="26">
                  <c:v>42408</c:v>
                </c:pt>
                <c:pt idx="27">
                  <c:v>42409</c:v>
                </c:pt>
                <c:pt idx="28">
                  <c:v>42410</c:v>
                </c:pt>
                <c:pt idx="29">
                  <c:v>42411</c:v>
                </c:pt>
                <c:pt idx="30">
                  <c:v>42412</c:v>
                </c:pt>
                <c:pt idx="31">
                  <c:v>42415</c:v>
                </c:pt>
                <c:pt idx="32">
                  <c:v>42416</c:v>
                </c:pt>
                <c:pt idx="33">
                  <c:v>42417</c:v>
                </c:pt>
                <c:pt idx="34">
                  <c:v>42418</c:v>
                </c:pt>
                <c:pt idx="35">
                  <c:v>42419</c:v>
                </c:pt>
                <c:pt idx="36">
                  <c:v>42422</c:v>
                </c:pt>
                <c:pt idx="37">
                  <c:v>42423</c:v>
                </c:pt>
                <c:pt idx="38">
                  <c:v>42424</c:v>
                </c:pt>
                <c:pt idx="39">
                  <c:v>42425</c:v>
                </c:pt>
                <c:pt idx="40">
                  <c:v>42426</c:v>
                </c:pt>
                <c:pt idx="41">
                  <c:v>42429</c:v>
                </c:pt>
                <c:pt idx="42">
                  <c:v>42430</c:v>
                </c:pt>
                <c:pt idx="43">
                  <c:v>42431</c:v>
                </c:pt>
                <c:pt idx="44">
                  <c:v>42432</c:v>
                </c:pt>
                <c:pt idx="45">
                  <c:v>42433</c:v>
                </c:pt>
                <c:pt idx="46">
                  <c:v>42436</c:v>
                </c:pt>
                <c:pt idx="47">
                  <c:v>42437</c:v>
                </c:pt>
                <c:pt idx="48">
                  <c:v>42438</c:v>
                </c:pt>
                <c:pt idx="49">
                  <c:v>42439</c:v>
                </c:pt>
                <c:pt idx="50">
                  <c:v>42440</c:v>
                </c:pt>
                <c:pt idx="51">
                  <c:v>42443</c:v>
                </c:pt>
                <c:pt idx="52">
                  <c:v>42444</c:v>
                </c:pt>
                <c:pt idx="53">
                  <c:v>42445</c:v>
                </c:pt>
                <c:pt idx="54">
                  <c:v>42446</c:v>
                </c:pt>
                <c:pt idx="55">
                  <c:v>42447</c:v>
                </c:pt>
                <c:pt idx="56">
                  <c:v>42450</c:v>
                </c:pt>
                <c:pt idx="57">
                  <c:v>42451</c:v>
                </c:pt>
                <c:pt idx="58">
                  <c:v>42452</c:v>
                </c:pt>
                <c:pt idx="59">
                  <c:v>42453</c:v>
                </c:pt>
                <c:pt idx="60">
                  <c:v>42454</c:v>
                </c:pt>
                <c:pt idx="61">
                  <c:v>42457</c:v>
                </c:pt>
                <c:pt idx="62">
                  <c:v>42458</c:v>
                </c:pt>
                <c:pt idx="63">
                  <c:v>42459</c:v>
                </c:pt>
                <c:pt idx="64">
                  <c:v>42460</c:v>
                </c:pt>
                <c:pt idx="65">
                  <c:v>42461</c:v>
                </c:pt>
                <c:pt idx="66">
                  <c:v>42464</c:v>
                </c:pt>
                <c:pt idx="67">
                  <c:v>42465</c:v>
                </c:pt>
                <c:pt idx="68">
                  <c:v>42466</c:v>
                </c:pt>
                <c:pt idx="69">
                  <c:v>42467</c:v>
                </c:pt>
                <c:pt idx="70">
                  <c:v>42468</c:v>
                </c:pt>
                <c:pt idx="71">
                  <c:v>42471</c:v>
                </c:pt>
                <c:pt idx="72">
                  <c:v>42472</c:v>
                </c:pt>
                <c:pt idx="73">
                  <c:v>42473</c:v>
                </c:pt>
                <c:pt idx="74">
                  <c:v>42474</c:v>
                </c:pt>
                <c:pt idx="75">
                  <c:v>42475</c:v>
                </c:pt>
                <c:pt idx="76">
                  <c:v>42478</c:v>
                </c:pt>
                <c:pt idx="77">
                  <c:v>42479</c:v>
                </c:pt>
                <c:pt idx="78">
                  <c:v>42480</c:v>
                </c:pt>
                <c:pt idx="79">
                  <c:v>42481</c:v>
                </c:pt>
                <c:pt idx="80">
                  <c:v>42482</c:v>
                </c:pt>
                <c:pt idx="81">
                  <c:v>42485</c:v>
                </c:pt>
                <c:pt idx="82">
                  <c:v>42486</c:v>
                </c:pt>
                <c:pt idx="83">
                  <c:v>42487</c:v>
                </c:pt>
                <c:pt idx="84">
                  <c:v>42488</c:v>
                </c:pt>
                <c:pt idx="85">
                  <c:v>42489</c:v>
                </c:pt>
                <c:pt idx="86">
                  <c:v>42492</c:v>
                </c:pt>
                <c:pt idx="87">
                  <c:v>42493</c:v>
                </c:pt>
                <c:pt idx="88">
                  <c:v>42494</c:v>
                </c:pt>
                <c:pt idx="89">
                  <c:v>42495</c:v>
                </c:pt>
                <c:pt idx="90">
                  <c:v>42496</c:v>
                </c:pt>
                <c:pt idx="91">
                  <c:v>42499</c:v>
                </c:pt>
                <c:pt idx="92">
                  <c:v>42500</c:v>
                </c:pt>
                <c:pt idx="93">
                  <c:v>42501</c:v>
                </c:pt>
                <c:pt idx="94">
                  <c:v>42502</c:v>
                </c:pt>
                <c:pt idx="95">
                  <c:v>42503</c:v>
                </c:pt>
                <c:pt idx="96">
                  <c:v>42506</c:v>
                </c:pt>
                <c:pt idx="97">
                  <c:v>42507</c:v>
                </c:pt>
                <c:pt idx="98">
                  <c:v>42508</c:v>
                </c:pt>
                <c:pt idx="99">
                  <c:v>42509</c:v>
                </c:pt>
                <c:pt idx="100">
                  <c:v>42510</c:v>
                </c:pt>
                <c:pt idx="101">
                  <c:v>42513</c:v>
                </c:pt>
                <c:pt idx="102">
                  <c:v>42514</c:v>
                </c:pt>
                <c:pt idx="103">
                  <c:v>42515</c:v>
                </c:pt>
                <c:pt idx="104">
                  <c:v>42516</c:v>
                </c:pt>
                <c:pt idx="105">
                  <c:v>42517</c:v>
                </c:pt>
                <c:pt idx="106">
                  <c:v>42520</c:v>
                </c:pt>
                <c:pt idx="107">
                  <c:v>42521</c:v>
                </c:pt>
                <c:pt idx="108">
                  <c:v>42522</c:v>
                </c:pt>
                <c:pt idx="109">
                  <c:v>42523</c:v>
                </c:pt>
                <c:pt idx="110">
                  <c:v>42524</c:v>
                </c:pt>
                <c:pt idx="111">
                  <c:v>42527</c:v>
                </c:pt>
                <c:pt idx="112">
                  <c:v>42528</c:v>
                </c:pt>
                <c:pt idx="113">
                  <c:v>42529</c:v>
                </c:pt>
                <c:pt idx="114">
                  <c:v>42530</c:v>
                </c:pt>
                <c:pt idx="115">
                  <c:v>42531</c:v>
                </c:pt>
                <c:pt idx="116">
                  <c:v>42534</c:v>
                </c:pt>
                <c:pt idx="117">
                  <c:v>42535</c:v>
                </c:pt>
                <c:pt idx="118">
                  <c:v>42536</c:v>
                </c:pt>
                <c:pt idx="119">
                  <c:v>42537</c:v>
                </c:pt>
                <c:pt idx="120">
                  <c:v>42538</c:v>
                </c:pt>
                <c:pt idx="121">
                  <c:v>42541</c:v>
                </c:pt>
                <c:pt idx="122">
                  <c:v>42542</c:v>
                </c:pt>
                <c:pt idx="123">
                  <c:v>42543</c:v>
                </c:pt>
                <c:pt idx="124">
                  <c:v>42544</c:v>
                </c:pt>
                <c:pt idx="125">
                  <c:v>42545</c:v>
                </c:pt>
                <c:pt idx="126">
                  <c:v>42548</c:v>
                </c:pt>
                <c:pt idx="127">
                  <c:v>42549</c:v>
                </c:pt>
                <c:pt idx="128">
                  <c:v>42550</c:v>
                </c:pt>
                <c:pt idx="129">
                  <c:v>42551</c:v>
                </c:pt>
                <c:pt idx="130">
                  <c:v>42552</c:v>
                </c:pt>
                <c:pt idx="131">
                  <c:v>42555</c:v>
                </c:pt>
                <c:pt idx="132">
                  <c:v>42556</c:v>
                </c:pt>
                <c:pt idx="133">
                  <c:v>42557</c:v>
                </c:pt>
                <c:pt idx="134">
                  <c:v>42558</c:v>
                </c:pt>
                <c:pt idx="135">
                  <c:v>42559</c:v>
                </c:pt>
                <c:pt idx="136">
                  <c:v>42562</c:v>
                </c:pt>
                <c:pt idx="137">
                  <c:v>42563</c:v>
                </c:pt>
                <c:pt idx="138">
                  <c:v>42564</c:v>
                </c:pt>
                <c:pt idx="139">
                  <c:v>42565</c:v>
                </c:pt>
                <c:pt idx="140">
                  <c:v>42566</c:v>
                </c:pt>
                <c:pt idx="141">
                  <c:v>42569</c:v>
                </c:pt>
                <c:pt idx="142">
                  <c:v>42570</c:v>
                </c:pt>
                <c:pt idx="143">
                  <c:v>42571</c:v>
                </c:pt>
                <c:pt idx="144">
                  <c:v>42572</c:v>
                </c:pt>
                <c:pt idx="145">
                  <c:v>42573</c:v>
                </c:pt>
                <c:pt idx="146">
                  <c:v>42576</c:v>
                </c:pt>
                <c:pt idx="147">
                  <c:v>42577</c:v>
                </c:pt>
                <c:pt idx="148">
                  <c:v>42578</c:v>
                </c:pt>
                <c:pt idx="149">
                  <c:v>42579</c:v>
                </c:pt>
                <c:pt idx="150">
                  <c:v>42580</c:v>
                </c:pt>
                <c:pt idx="151">
                  <c:v>42583</c:v>
                </c:pt>
                <c:pt idx="152">
                  <c:v>42584</c:v>
                </c:pt>
                <c:pt idx="153">
                  <c:v>42585</c:v>
                </c:pt>
                <c:pt idx="154">
                  <c:v>42586</c:v>
                </c:pt>
                <c:pt idx="155">
                  <c:v>42587</c:v>
                </c:pt>
                <c:pt idx="156">
                  <c:v>42590</c:v>
                </c:pt>
                <c:pt idx="157">
                  <c:v>42591</c:v>
                </c:pt>
                <c:pt idx="158">
                  <c:v>42592</c:v>
                </c:pt>
                <c:pt idx="159">
                  <c:v>42593</c:v>
                </c:pt>
                <c:pt idx="160">
                  <c:v>42594</c:v>
                </c:pt>
                <c:pt idx="161">
                  <c:v>42597</c:v>
                </c:pt>
                <c:pt idx="162">
                  <c:v>42598</c:v>
                </c:pt>
                <c:pt idx="163">
                  <c:v>42599</c:v>
                </c:pt>
                <c:pt idx="164">
                  <c:v>42600</c:v>
                </c:pt>
                <c:pt idx="165">
                  <c:v>42601</c:v>
                </c:pt>
                <c:pt idx="166">
                  <c:v>42604</c:v>
                </c:pt>
                <c:pt idx="167">
                  <c:v>42605</c:v>
                </c:pt>
                <c:pt idx="168">
                  <c:v>42606</c:v>
                </c:pt>
                <c:pt idx="169">
                  <c:v>42607</c:v>
                </c:pt>
                <c:pt idx="170">
                  <c:v>42608</c:v>
                </c:pt>
                <c:pt idx="171">
                  <c:v>42611</c:v>
                </c:pt>
                <c:pt idx="172">
                  <c:v>42612</c:v>
                </c:pt>
                <c:pt idx="173">
                  <c:v>42613</c:v>
                </c:pt>
                <c:pt idx="174">
                  <c:v>42614</c:v>
                </c:pt>
                <c:pt idx="175">
                  <c:v>42615</c:v>
                </c:pt>
                <c:pt idx="176">
                  <c:v>42618</c:v>
                </c:pt>
                <c:pt idx="177">
                  <c:v>42619</c:v>
                </c:pt>
                <c:pt idx="178">
                  <c:v>42620</c:v>
                </c:pt>
                <c:pt idx="179">
                  <c:v>42621</c:v>
                </c:pt>
                <c:pt idx="180">
                  <c:v>42622</c:v>
                </c:pt>
                <c:pt idx="181">
                  <c:v>42625</c:v>
                </c:pt>
                <c:pt idx="182">
                  <c:v>42626</c:v>
                </c:pt>
                <c:pt idx="183">
                  <c:v>42627</c:v>
                </c:pt>
                <c:pt idx="184">
                  <c:v>42628</c:v>
                </c:pt>
                <c:pt idx="185">
                  <c:v>42629</c:v>
                </c:pt>
                <c:pt idx="186">
                  <c:v>42632</c:v>
                </c:pt>
                <c:pt idx="187">
                  <c:v>42633</c:v>
                </c:pt>
                <c:pt idx="188">
                  <c:v>42634</c:v>
                </c:pt>
                <c:pt idx="189">
                  <c:v>42635</c:v>
                </c:pt>
                <c:pt idx="190">
                  <c:v>42636</c:v>
                </c:pt>
                <c:pt idx="191">
                  <c:v>42639</c:v>
                </c:pt>
                <c:pt idx="192">
                  <c:v>42640</c:v>
                </c:pt>
                <c:pt idx="193">
                  <c:v>42641</c:v>
                </c:pt>
                <c:pt idx="194">
                  <c:v>42642</c:v>
                </c:pt>
                <c:pt idx="195">
                  <c:v>42643</c:v>
                </c:pt>
                <c:pt idx="196">
                  <c:v>42646</c:v>
                </c:pt>
                <c:pt idx="197">
                  <c:v>42647</c:v>
                </c:pt>
                <c:pt idx="198">
                  <c:v>42648</c:v>
                </c:pt>
                <c:pt idx="199">
                  <c:v>42649</c:v>
                </c:pt>
                <c:pt idx="200">
                  <c:v>42650</c:v>
                </c:pt>
                <c:pt idx="201">
                  <c:v>42653</c:v>
                </c:pt>
                <c:pt idx="202">
                  <c:v>42654</c:v>
                </c:pt>
                <c:pt idx="203">
                  <c:v>42655</c:v>
                </c:pt>
                <c:pt idx="204">
                  <c:v>42656</c:v>
                </c:pt>
                <c:pt idx="205">
                  <c:v>42657</c:v>
                </c:pt>
                <c:pt idx="206">
                  <c:v>42660</c:v>
                </c:pt>
                <c:pt idx="207">
                  <c:v>42661</c:v>
                </c:pt>
                <c:pt idx="208">
                  <c:v>42662</c:v>
                </c:pt>
                <c:pt idx="209">
                  <c:v>42663</c:v>
                </c:pt>
                <c:pt idx="210">
                  <c:v>42664</c:v>
                </c:pt>
                <c:pt idx="211">
                  <c:v>42667</c:v>
                </c:pt>
                <c:pt idx="212">
                  <c:v>42668</c:v>
                </c:pt>
                <c:pt idx="213">
                  <c:v>42669</c:v>
                </c:pt>
                <c:pt idx="214">
                  <c:v>42670</c:v>
                </c:pt>
                <c:pt idx="215">
                  <c:v>42671</c:v>
                </c:pt>
                <c:pt idx="216">
                  <c:v>42674</c:v>
                </c:pt>
                <c:pt idx="217">
                  <c:v>42675</c:v>
                </c:pt>
                <c:pt idx="218">
                  <c:v>42676</c:v>
                </c:pt>
                <c:pt idx="219">
                  <c:v>42677</c:v>
                </c:pt>
                <c:pt idx="220">
                  <c:v>42678</c:v>
                </c:pt>
                <c:pt idx="221">
                  <c:v>42681</c:v>
                </c:pt>
                <c:pt idx="222">
                  <c:v>42682</c:v>
                </c:pt>
                <c:pt idx="223">
                  <c:v>42683</c:v>
                </c:pt>
                <c:pt idx="224">
                  <c:v>42684</c:v>
                </c:pt>
                <c:pt idx="225">
                  <c:v>42685</c:v>
                </c:pt>
                <c:pt idx="226">
                  <c:v>42688</c:v>
                </c:pt>
                <c:pt idx="227">
                  <c:v>42689</c:v>
                </c:pt>
                <c:pt idx="228">
                  <c:v>42690</c:v>
                </c:pt>
                <c:pt idx="229">
                  <c:v>42691</c:v>
                </c:pt>
                <c:pt idx="230">
                  <c:v>42692</c:v>
                </c:pt>
                <c:pt idx="231">
                  <c:v>42695</c:v>
                </c:pt>
                <c:pt idx="232">
                  <c:v>42696</c:v>
                </c:pt>
                <c:pt idx="233">
                  <c:v>42697</c:v>
                </c:pt>
                <c:pt idx="234">
                  <c:v>42698</c:v>
                </c:pt>
                <c:pt idx="235">
                  <c:v>42699</c:v>
                </c:pt>
                <c:pt idx="236">
                  <c:v>42702</c:v>
                </c:pt>
                <c:pt idx="237">
                  <c:v>42703</c:v>
                </c:pt>
                <c:pt idx="238">
                  <c:v>42704</c:v>
                </c:pt>
                <c:pt idx="239">
                  <c:v>42705</c:v>
                </c:pt>
                <c:pt idx="240">
                  <c:v>42706</c:v>
                </c:pt>
                <c:pt idx="241">
                  <c:v>42709</c:v>
                </c:pt>
                <c:pt idx="242">
                  <c:v>42710</c:v>
                </c:pt>
                <c:pt idx="243">
                  <c:v>42711</c:v>
                </c:pt>
                <c:pt idx="244">
                  <c:v>42712</c:v>
                </c:pt>
                <c:pt idx="245">
                  <c:v>42713</c:v>
                </c:pt>
                <c:pt idx="246">
                  <c:v>42716</c:v>
                </c:pt>
                <c:pt idx="247">
                  <c:v>42717</c:v>
                </c:pt>
                <c:pt idx="248">
                  <c:v>42718</c:v>
                </c:pt>
                <c:pt idx="249">
                  <c:v>42719</c:v>
                </c:pt>
                <c:pt idx="250">
                  <c:v>42720</c:v>
                </c:pt>
                <c:pt idx="251">
                  <c:v>42723</c:v>
                </c:pt>
                <c:pt idx="252">
                  <c:v>42724</c:v>
                </c:pt>
                <c:pt idx="253">
                  <c:v>42725</c:v>
                </c:pt>
                <c:pt idx="254">
                  <c:v>42726</c:v>
                </c:pt>
                <c:pt idx="255">
                  <c:v>42727</c:v>
                </c:pt>
                <c:pt idx="256">
                  <c:v>42730</c:v>
                </c:pt>
                <c:pt idx="257">
                  <c:v>42731</c:v>
                </c:pt>
                <c:pt idx="258">
                  <c:v>42732</c:v>
                </c:pt>
                <c:pt idx="259">
                  <c:v>42733</c:v>
                </c:pt>
                <c:pt idx="260">
                  <c:v>42734</c:v>
                </c:pt>
                <c:pt idx="261">
                  <c:v>42737</c:v>
                </c:pt>
                <c:pt idx="262">
                  <c:v>42738</c:v>
                </c:pt>
                <c:pt idx="263">
                  <c:v>42739</c:v>
                </c:pt>
                <c:pt idx="264">
                  <c:v>42740</c:v>
                </c:pt>
                <c:pt idx="265">
                  <c:v>42741</c:v>
                </c:pt>
                <c:pt idx="266">
                  <c:v>42744</c:v>
                </c:pt>
                <c:pt idx="267">
                  <c:v>42745</c:v>
                </c:pt>
                <c:pt idx="268">
                  <c:v>42746</c:v>
                </c:pt>
                <c:pt idx="269">
                  <c:v>42747</c:v>
                </c:pt>
                <c:pt idx="270">
                  <c:v>42748</c:v>
                </c:pt>
                <c:pt idx="271">
                  <c:v>42751</c:v>
                </c:pt>
                <c:pt idx="272">
                  <c:v>42752</c:v>
                </c:pt>
                <c:pt idx="273">
                  <c:v>42753</c:v>
                </c:pt>
                <c:pt idx="274">
                  <c:v>42754</c:v>
                </c:pt>
                <c:pt idx="275">
                  <c:v>42755</c:v>
                </c:pt>
                <c:pt idx="276">
                  <c:v>42758</c:v>
                </c:pt>
                <c:pt idx="277">
                  <c:v>42759</c:v>
                </c:pt>
                <c:pt idx="278">
                  <c:v>42760</c:v>
                </c:pt>
                <c:pt idx="279">
                  <c:v>42761</c:v>
                </c:pt>
                <c:pt idx="280">
                  <c:v>42762</c:v>
                </c:pt>
                <c:pt idx="281">
                  <c:v>42765</c:v>
                </c:pt>
                <c:pt idx="282">
                  <c:v>42766</c:v>
                </c:pt>
                <c:pt idx="283">
                  <c:v>42767</c:v>
                </c:pt>
                <c:pt idx="284">
                  <c:v>42768</c:v>
                </c:pt>
                <c:pt idx="285">
                  <c:v>42769</c:v>
                </c:pt>
                <c:pt idx="286">
                  <c:v>42772</c:v>
                </c:pt>
                <c:pt idx="287">
                  <c:v>42773</c:v>
                </c:pt>
                <c:pt idx="288">
                  <c:v>42774</c:v>
                </c:pt>
                <c:pt idx="289">
                  <c:v>42775</c:v>
                </c:pt>
                <c:pt idx="290">
                  <c:v>42776</c:v>
                </c:pt>
                <c:pt idx="291">
                  <c:v>42779</c:v>
                </c:pt>
                <c:pt idx="292">
                  <c:v>42780</c:v>
                </c:pt>
                <c:pt idx="293">
                  <c:v>42781</c:v>
                </c:pt>
                <c:pt idx="294">
                  <c:v>42782</c:v>
                </c:pt>
                <c:pt idx="295">
                  <c:v>42783</c:v>
                </c:pt>
                <c:pt idx="296">
                  <c:v>42786</c:v>
                </c:pt>
                <c:pt idx="297">
                  <c:v>42787</c:v>
                </c:pt>
                <c:pt idx="298">
                  <c:v>42788</c:v>
                </c:pt>
                <c:pt idx="299">
                  <c:v>42789</c:v>
                </c:pt>
                <c:pt idx="300">
                  <c:v>42790</c:v>
                </c:pt>
                <c:pt idx="301">
                  <c:v>42793</c:v>
                </c:pt>
                <c:pt idx="302">
                  <c:v>42794</c:v>
                </c:pt>
                <c:pt idx="303">
                  <c:v>42795</c:v>
                </c:pt>
                <c:pt idx="304">
                  <c:v>42796</c:v>
                </c:pt>
                <c:pt idx="305">
                  <c:v>42797</c:v>
                </c:pt>
                <c:pt idx="306">
                  <c:v>42800</c:v>
                </c:pt>
                <c:pt idx="307">
                  <c:v>42801</c:v>
                </c:pt>
                <c:pt idx="308">
                  <c:v>42802</c:v>
                </c:pt>
                <c:pt idx="309">
                  <c:v>42803</c:v>
                </c:pt>
                <c:pt idx="310">
                  <c:v>42804</c:v>
                </c:pt>
                <c:pt idx="311">
                  <c:v>42807</c:v>
                </c:pt>
                <c:pt idx="312">
                  <c:v>42808</c:v>
                </c:pt>
                <c:pt idx="313">
                  <c:v>42809</c:v>
                </c:pt>
                <c:pt idx="314">
                  <c:v>42810</c:v>
                </c:pt>
                <c:pt idx="315">
                  <c:v>42811</c:v>
                </c:pt>
                <c:pt idx="316">
                  <c:v>42814</c:v>
                </c:pt>
                <c:pt idx="317">
                  <c:v>42815</c:v>
                </c:pt>
                <c:pt idx="318">
                  <c:v>42816</c:v>
                </c:pt>
                <c:pt idx="319">
                  <c:v>42817</c:v>
                </c:pt>
                <c:pt idx="320">
                  <c:v>42818</c:v>
                </c:pt>
                <c:pt idx="321">
                  <c:v>42821</c:v>
                </c:pt>
                <c:pt idx="322">
                  <c:v>42822</c:v>
                </c:pt>
                <c:pt idx="323">
                  <c:v>42823</c:v>
                </c:pt>
                <c:pt idx="324">
                  <c:v>42824</c:v>
                </c:pt>
                <c:pt idx="325">
                  <c:v>42825</c:v>
                </c:pt>
                <c:pt idx="326">
                  <c:v>42828</c:v>
                </c:pt>
                <c:pt idx="327">
                  <c:v>42829</c:v>
                </c:pt>
                <c:pt idx="328">
                  <c:v>42830</c:v>
                </c:pt>
                <c:pt idx="329">
                  <c:v>42831</c:v>
                </c:pt>
                <c:pt idx="330">
                  <c:v>42832</c:v>
                </c:pt>
                <c:pt idx="331">
                  <c:v>42835</c:v>
                </c:pt>
                <c:pt idx="332">
                  <c:v>42836</c:v>
                </c:pt>
                <c:pt idx="333">
                  <c:v>42837</c:v>
                </c:pt>
                <c:pt idx="334">
                  <c:v>42838</c:v>
                </c:pt>
                <c:pt idx="335">
                  <c:v>42839</c:v>
                </c:pt>
                <c:pt idx="336">
                  <c:v>42842</c:v>
                </c:pt>
                <c:pt idx="337">
                  <c:v>42843</c:v>
                </c:pt>
                <c:pt idx="338">
                  <c:v>42844</c:v>
                </c:pt>
                <c:pt idx="339">
                  <c:v>42845</c:v>
                </c:pt>
                <c:pt idx="340">
                  <c:v>42846</c:v>
                </c:pt>
                <c:pt idx="341">
                  <c:v>42849</c:v>
                </c:pt>
                <c:pt idx="342">
                  <c:v>42850</c:v>
                </c:pt>
                <c:pt idx="343">
                  <c:v>42851</c:v>
                </c:pt>
                <c:pt idx="344">
                  <c:v>42852</c:v>
                </c:pt>
                <c:pt idx="345">
                  <c:v>42853</c:v>
                </c:pt>
                <c:pt idx="346">
                  <c:v>42856</c:v>
                </c:pt>
                <c:pt idx="347">
                  <c:v>42857</c:v>
                </c:pt>
                <c:pt idx="348">
                  <c:v>42858</c:v>
                </c:pt>
                <c:pt idx="349">
                  <c:v>42859</c:v>
                </c:pt>
                <c:pt idx="350">
                  <c:v>42860</c:v>
                </c:pt>
                <c:pt idx="351">
                  <c:v>42863</c:v>
                </c:pt>
                <c:pt idx="352">
                  <c:v>42864</c:v>
                </c:pt>
                <c:pt idx="353">
                  <c:v>42865</c:v>
                </c:pt>
                <c:pt idx="354">
                  <c:v>42866</c:v>
                </c:pt>
                <c:pt idx="355">
                  <c:v>42867</c:v>
                </c:pt>
                <c:pt idx="356">
                  <c:v>42870</c:v>
                </c:pt>
                <c:pt idx="357">
                  <c:v>42871</c:v>
                </c:pt>
                <c:pt idx="358">
                  <c:v>42872</c:v>
                </c:pt>
                <c:pt idx="359">
                  <c:v>42873</c:v>
                </c:pt>
                <c:pt idx="360">
                  <c:v>42874</c:v>
                </c:pt>
                <c:pt idx="361">
                  <c:v>42877</c:v>
                </c:pt>
                <c:pt idx="362">
                  <c:v>42878</c:v>
                </c:pt>
                <c:pt idx="363">
                  <c:v>42879</c:v>
                </c:pt>
                <c:pt idx="364">
                  <c:v>42880</c:v>
                </c:pt>
                <c:pt idx="365">
                  <c:v>42881</c:v>
                </c:pt>
                <c:pt idx="366">
                  <c:v>42884</c:v>
                </c:pt>
                <c:pt idx="367">
                  <c:v>42885</c:v>
                </c:pt>
                <c:pt idx="368">
                  <c:v>42886</c:v>
                </c:pt>
                <c:pt idx="369">
                  <c:v>42887</c:v>
                </c:pt>
                <c:pt idx="370">
                  <c:v>42888</c:v>
                </c:pt>
                <c:pt idx="371">
                  <c:v>42891</c:v>
                </c:pt>
                <c:pt idx="372">
                  <c:v>42892</c:v>
                </c:pt>
                <c:pt idx="373">
                  <c:v>42893</c:v>
                </c:pt>
                <c:pt idx="374">
                  <c:v>42894</c:v>
                </c:pt>
                <c:pt idx="375">
                  <c:v>42895</c:v>
                </c:pt>
                <c:pt idx="376">
                  <c:v>42898</c:v>
                </c:pt>
                <c:pt idx="377">
                  <c:v>42899</c:v>
                </c:pt>
                <c:pt idx="378">
                  <c:v>42900</c:v>
                </c:pt>
                <c:pt idx="379">
                  <c:v>42901</c:v>
                </c:pt>
                <c:pt idx="380">
                  <c:v>42902</c:v>
                </c:pt>
                <c:pt idx="381">
                  <c:v>42905</c:v>
                </c:pt>
                <c:pt idx="382">
                  <c:v>42906</c:v>
                </c:pt>
                <c:pt idx="383">
                  <c:v>42907</c:v>
                </c:pt>
                <c:pt idx="384">
                  <c:v>42908</c:v>
                </c:pt>
                <c:pt idx="385">
                  <c:v>42909</c:v>
                </c:pt>
                <c:pt idx="386">
                  <c:v>42912</c:v>
                </c:pt>
                <c:pt idx="387">
                  <c:v>42913</c:v>
                </c:pt>
                <c:pt idx="388">
                  <c:v>42914</c:v>
                </c:pt>
                <c:pt idx="389">
                  <c:v>42915</c:v>
                </c:pt>
                <c:pt idx="390">
                  <c:v>42916</c:v>
                </c:pt>
                <c:pt idx="391">
                  <c:v>42919</c:v>
                </c:pt>
                <c:pt idx="392">
                  <c:v>42920</c:v>
                </c:pt>
                <c:pt idx="393">
                  <c:v>42921</c:v>
                </c:pt>
                <c:pt idx="394">
                  <c:v>42922</c:v>
                </c:pt>
                <c:pt idx="395">
                  <c:v>42923</c:v>
                </c:pt>
                <c:pt idx="396">
                  <c:v>42926</c:v>
                </c:pt>
                <c:pt idx="397">
                  <c:v>42927</c:v>
                </c:pt>
                <c:pt idx="398">
                  <c:v>42928</c:v>
                </c:pt>
                <c:pt idx="399">
                  <c:v>42929</c:v>
                </c:pt>
                <c:pt idx="400">
                  <c:v>42930</c:v>
                </c:pt>
                <c:pt idx="401">
                  <c:v>42933</c:v>
                </c:pt>
                <c:pt idx="402">
                  <c:v>42934</c:v>
                </c:pt>
                <c:pt idx="403">
                  <c:v>42935</c:v>
                </c:pt>
                <c:pt idx="404">
                  <c:v>42936</c:v>
                </c:pt>
                <c:pt idx="405">
                  <c:v>42937</c:v>
                </c:pt>
                <c:pt idx="406">
                  <c:v>42940</c:v>
                </c:pt>
                <c:pt idx="407">
                  <c:v>42941</c:v>
                </c:pt>
                <c:pt idx="408">
                  <c:v>42942</c:v>
                </c:pt>
                <c:pt idx="409">
                  <c:v>42943</c:v>
                </c:pt>
                <c:pt idx="410">
                  <c:v>42944</c:v>
                </c:pt>
                <c:pt idx="411">
                  <c:v>42947</c:v>
                </c:pt>
                <c:pt idx="412">
                  <c:v>42948</c:v>
                </c:pt>
                <c:pt idx="413">
                  <c:v>42949</c:v>
                </c:pt>
                <c:pt idx="414">
                  <c:v>42950</c:v>
                </c:pt>
                <c:pt idx="415">
                  <c:v>42951</c:v>
                </c:pt>
                <c:pt idx="416">
                  <c:v>42954</c:v>
                </c:pt>
                <c:pt idx="417">
                  <c:v>42955</c:v>
                </c:pt>
                <c:pt idx="418">
                  <c:v>42956</c:v>
                </c:pt>
                <c:pt idx="419">
                  <c:v>42957</c:v>
                </c:pt>
                <c:pt idx="420">
                  <c:v>42958</c:v>
                </c:pt>
                <c:pt idx="421">
                  <c:v>42961</c:v>
                </c:pt>
                <c:pt idx="422">
                  <c:v>42962</c:v>
                </c:pt>
                <c:pt idx="423">
                  <c:v>42963</c:v>
                </c:pt>
                <c:pt idx="424">
                  <c:v>42964</c:v>
                </c:pt>
                <c:pt idx="425">
                  <c:v>42965</c:v>
                </c:pt>
                <c:pt idx="426">
                  <c:v>42968</c:v>
                </c:pt>
                <c:pt idx="427">
                  <c:v>42969</c:v>
                </c:pt>
                <c:pt idx="428">
                  <c:v>42970</c:v>
                </c:pt>
                <c:pt idx="429">
                  <c:v>42971</c:v>
                </c:pt>
                <c:pt idx="430">
                  <c:v>42972</c:v>
                </c:pt>
                <c:pt idx="431">
                  <c:v>42975</c:v>
                </c:pt>
                <c:pt idx="432">
                  <c:v>42976</c:v>
                </c:pt>
                <c:pt idx="433">
                  <c:v>42977</c:v>
                </c:pt>
                <c:pt idx="434">
                  <c:v>42978</c:v>
                </c:pt>
                <c:pt idx="435">
                  <c:v>42979</c:v>
                </c:pt>
                <c:pt idx="436">
                  <c:v>42982</c:v>
                </c:pt>
                <c:pt idx="437">
                  <c:v>42983</c:v>
                </c:pt>
                <c:pt idx="438">
                  <c:v>42984</c:v>
                </c:pt>
                <c:pt idx="439">
                  <c:v>42985</c:v>
                </c:pt>
                <c:pt idx="440">
                  <c:v>42986</c:v>
                </c:pt>
                <c:pt idx="441">
                  <c:v>42989</c:v>
                </c:pt>
                <c:pt idx="442">
                  <c:v>42990</c:v>
                </c:pt>
                <c:pt idx="443">
                  <c:v>42991</c:v>
                </c:pt>
                <c:pt idx="444">
                  <c:v>42992</c:v>
                </c:pt>
                <c:pt idx="445">
                  <c:v>42993</c:v>
                </c:pt>
                <c:pt idx="446">
                  <c:v>42996</c:v>
                </c:pt>
                <c:pt idx="447">
                  <c:v>42997</c:v>
                </c:pt>
                <c:pt idx="448">
                  <c:v>42998</c:v>
                </c:pt>
                <c:pt idx="449">
                  <c:v>42999</c:v>
                </c:pt>
                <c:pt idx="450">
                  <c:v>43000</c:v>
                </c:pt>
                <c:pt idx="451">
                  <c:v>43003</c:v>
                </c:pt>
                <c:pt idx="452">
                  <c:v>43004</c:v>
                </c:pt>
                <c:pt idx="453">
                  <c:v>43005</c:v>
                </c:pt>
                <c:pt idx="454">
                  <c:v>43006</c:v>
                </c:pt>
                <c:pt idx="455">
                  <c:v>43007</c:v>
                </c:pt>
                <c:pt idx="456">
                  <c:v>43010</c:v>
                </c:pt>
                <c:pt idx="457">
                  <c:v>43011</c:v>
                </c:pt>
                <c:pt idx="458">
                  <c:v>43012</c:v>
                </c:pt>
                <c:pt idx="459">
                  <c:v>43013</c:v>
                </c:pt>
                <c:pt idx="460">
                  <c:v>43014</c:v>
                </c:pt>
                <c:pt idx="461">
                  <c:v>43017</c:v>
                </c:pt>
                <c:pt idx="462">
                  <c:v>43018</c:v>
                </c:pt>
                <c:pt idx="463">
                  <c:v>43019</c:v>
                </c:pt>
                <c:pt idx="464">
                  <c:v>43020</c:v>
                </c:pt>
                <c:pt idx="465">
                  <c:v>43021</c:v>
                </c:pt>
                <c:pt idx="466">
                  <c:v>43024</c:v>
                </c:pt>
                <c:pt idx="467">
                  <c:v>43025</c:v>
                </c:pt>
                <c:pt idx="468">
                  <c:v>43026</c:v>
                </c:pt>
                <c:pt idx="469">
                  <c:v>43027</c:v>
                </c:pt>
                <c:pt idx="470">
                  <c:v>43028</c:v>
                </c:pt>
                <c:pt idx="471">
                  <c:v>43031</c:v>
                </c:pt>
                <c:pt idx="472">
                  <c:v>43032</c:v>
                </c:pt>
                <c:pt idx="473">
                  <c:v>43033</c:v>
                </c:pt>
                <c:pt idx="474">
                  <c:v>43034</c:v>
                </c:pt>
                <c:pt idx="475">
                  <c:v>43035</c:v>
                </c:pt>
                <c:pt idx="476">
                  <c:v>43038</c:v>
                </c:pt>
                <c:pt idx="477">
                  <c:v>43039</c:v>
                </c:pt>
                <c:pt idx="478">
                  <c:v>43040</c:v>
                </c:pt>
                <c:pt idx="479">
                  <c:v>43041</c:v>
                </c:pt>
                <c:pt idx="480">
                  <c:v>43042</c:v>
                </c:pt>
                <c:pt idx="481">
                  <c:v>43045</c:v>
                </c:pt>
                <c:pt idx="482">
                  <c:v>43046</c:v>
                </c:pt>
                <c:pt idx="483">
                  <c:v>43047</c:v>
                </c:pt>
                <c:pt idx="484">
                  <c:v>43048</c:v>
                </c:pt>
                <c:pt idx="485">
                  <c:v>43049</c:v>
                </c:pt>
                <c:pt idx="486">
                  <c:v>43052</c:v>
                </c:pt>
                <c:pt idx="487">
                  <c:v>43053</c:v>
                </c:pt>
                <c:pt idx="488">
                  <c:v>43054</c:v>
                </c:pt>
                <c:pt idx="489">
                  <c:v>43055</c:v>
                </c:pt>
                <c:pt idx="490">
                  <c:v>43056</c:v>
                </c:pt>
                <c:pt idx="491">
                  <c:v>43059</c:v>
                </c:pt>
                <c:pt idx="492">
                  <c:v>43060</c:v>
                </c:pt>
                <c:pt idx="493">
                  <c:v>43061</c:v>
                </c:pt>
                <c:pt idx="494">
                  <c:v>43062</c:v>
                </c:pt>
                <c:pt idx="495">
                  <c:v>43063</c:v>
                </c:pt>
                <c:pt idx="496">
                  <c:v>43066</c:v>
                </c:pt>
                <c:pt idx="497">
                  <c:v>43067</c:v>
                </c:pt>
                <c:pt idx="498">
                  <c:v>43068</c:v>
                </c:pt>
                <c:pt idx="499">
                  <c:v>43069</c:v>
                </c:pt>
                <c:pt idx="500">
                  <c:v>43070</c:v>
                </c:pt>
                <c:pt idx="501">
                  <c:v>43073</c:v>
                </c:pt>
                <c:pt idx="502">
                  <c:v>43074</c:v>
                </c:pt>
                <c:pt idx="503">
                  <c:v>43075</c:v>
                </c:pt>
                <c:pt idx="504">
                  <c:v>43076</c:v>
                </c:pt>
                <c:pt idx="505">
                  <c:v>43077</c:v>
                </c:pt>
                <c:pt idx="506">
                  <c:v>43080</c:v>
                </c:pt>
                <c:pt idx="507">
                  <c:v>43081</c:v>
                </c:pt>
                <c:pt idx="508">
                  <c:v>43082</c:v>
                </c:pt>
                <c:pt idx="509">
                  <c:v>43083</c:v>
                </c:pt>
                <c:pt idx="510">
                  <c:v>43084</c:v>
                </c:pt>
                <c:pt idx="511">
                  <c:v>43087</c:v>
                </c:pt>
                <c:pt idx="512">
                  <c:v>43088</c:v>
                </c:pt>
                <c:pt idx="513">
                  <c:v>43089</c:v>
                </c:pt>
                <c:pt idx="514">
                  <c:v>43090</c:v>
                </c:pt>
                <c:pt idx="515">
                  <c:v>43091</c:v>
                </c:pt>
                <c:pt idx="516">
                  <c:v>43094</c:v>
                </c:pt>
                <c:pt idx="517">
                  <c:v>43095</c:v>
                </c:pt>
                <c:pt idx="518">
                  <c:v>43096</c:v>
                </c:pt>
                <c:pt idx="519">
                  <c:v>43097</c:v>
                </c:pt>
                <c:pt idx="520">
                  <c:v>43098</c:v>
                </c:pt>
                <c:pt idx="521">
                  <c:v>43101</c:v>
                </c:pt>
                <c:pt idx="522">
                  <c:v>43102</c:v>
                </c:pt>
                <c:pt idx="523">
                  <c:v>43103</c:v>
                </c:pt>
                <c:pt idx="524">
                  <c:v>43104</c:v>
                </c:pt>
                <c:pt idx="525">
                  <c:v>43105</c:v>
                </c:pt>
                <c:pt idx="526">
                  <c:v>43108</c:v>
                </c:pt>
                <c:pt idx="527">
                  <c:v>43109</c:v>
                </c:pt>
                <c:pt idx="528">
                  <c:v>43110</c:v>
                </c:pt>
                <c:pt idx="529">
                  <c:v>43111</c:v>
                </c:pt>
                <c:pt idx="530">
                  <c:v>43112</c:v>
                </c:pt>
                <c:pt idx="531">
                  <c:v>43115</c:v>
                </c:pt>
                <c:pt idx="532">
                  <c:v>43116</c:v>
                </c:pt>
              </c:numCache>
            </c:numRef>
          </c:cat>
          <c:val>
            <c:numRef>
              <c:f>'TIME SERIES'!$G$4193:$G$4725</c:f>
              <c:numCache>
                <c:formatCode>#,##0</c:formatCode>
                <c:ptCount val="533"/>
                <c:pt idx="0">
                  <c:v>100</c:v>
                </c:pt>
                <c:pt idx="1">
                  <c:v>97.794220009080959</c:v>
                </c:pt>
                <c:pt idx="2">
                  <c:v>98.19645847192632</c:v>
                </c:pt>
                <c:pt idx="3">
                  <c:v>97.457486505006699</c:v>
                </c:pt>
                <c:pt idx="4">
                  <c:v>95.884426147372167</c:v>
                </c:pt>
                <c:pt idx="5">
                  <c:v>95.517258095647378</c:v>
                </c:pt>
                <c:pt idx="6">
                  <c:v>95.125078659593242</c:v>
                </c:pt>
                <c:pt idx="7">
                  <c:v>95.975774537501536</c:v>
                </c:pt>
                <c:pt idx="8">
                  <c:v>95.95445792021404</c:v>
                </c:pt>
                <c:pt idx="9">
                  <c:v>94.344722609729544</c:v>
                </c:pt>
                <c:pt idx="10">
                  <c:v>92.470081502280493</c:v>
                </c:pt>
                <c:pt idx="11">
                  <c:v>91.499994393434193</c:v>
                </c:pt>
                <c:pt idx="12">
                  <c:v>92.747006453868309</c:v>
                </c:pt>
                <c:pt idx="13">
                  <c:v>89.858855768253775</c:v>
                </c:pt>
                <c:pt idx="14">
                  <c:v>91.07363991032355</c:v>
                </c:pt>
                <c:pt idx="15">
                  <c:v>92.902118981371302</c:v>
                </c:pt>
                <c:pt idx="16">
                  <c:v>92.033800209198233</c:v>
                </c:pt>
                <c:pt idx="17">
                  <c:v>92.458333142605113</c:v>
                </c:pt>
                <c:pt idx="18">
                  <c:v>93.250217507002603</c:v>
                </c:pt>
                <c:pt idx="19">
                  <c:v>92.324554180526633</c:v>
                </c:pt>
                <c:pt idx="20">
                  <c:v>94.471062615067638</c:v>
                </c:pt>
                <c:pt idx="21">
                  <c:v>94.444051442164636</c:v>
                </c:pt>
                <c:pt idx="22">
                  <c:v>93.037631122984166</c:v>
                </c:pt>
                <c:pt idx="23">
                  <c:v>91.363421497502955</c:v>
                </c:pt>
                <c:pt idx="24">
                  <c:v>92.004333199287032</c:v>
                </c:pt>
                <c:pt idx="25">
                  <c:v>90.956420232229803</c:v>
                </c:pt>
                <c:pt idx="26">
                  <c:v>87.699595823960792</c:v>
                </c:pt>
                <c:pt idx="27">
                  <c:v>86.982879253737011</c:v>
                </c:pt>
                <c:pt idx="28">
                  <c:v>88.36855248159732</c:v>
                </c:pt>
                <c:pt idx="29">
                  <c:v>85.929100377984682</c:v>
                </c:pt>
                <c:pt idx="30">
                  <c:v>87.550565676927945</c:v>
                </c:pt>
                <c:pt idx="31">
                  <c:v>89.24657280405998</c:v>
                </c:pt>
                <c:pt idx="32">
                  <c:v>89.458439164795351</c:v>
                </c:pt>
                <c:pt idx="33">
                  <c:v>91.775742244133568</c:v>
                </c:pt>
                <c:pt idx="34">
                  <c:v>91.728483171729835</c:v>
                </c:pt>
                <c:pt idx="35">
                  <c:v>91.348927930026662</c:v>
                </c:pt>
                <c:pt idx="36">
                  <c:v>91.647957578173305</c:v>
                </c:pt>
                <c:pt idx="37">
                  <c:v>90.626067037105457</c:v>
                </c:pt>
                <c:pt idx="38">
                  <c:v>89.653287987117352</c:v>
                </c:pt>
                <c:pt idx="39">
                  <c:v>92.189976411041386</c:v>
                </c:pt>
                <c:pt idx="40">
                  <c:v>92.838288146021227</c:v>
                </c:pt>
                <c:pt idx="41">
                  <c:v>92.847322880814573</c:v>
                </c:pt>
                <c:pt idx="42">
                  <c:v>94.021386230499076</c:v>
                </c:pt>
                <c:pt idx="43">
                  <c:v>93.728488738814264</c:v>
                </c:pt>
                <c:pt idx="44">
                  <c:v>93.64254244050332</c:v>
                </c:pt>
                <c:pt idx="45">
                  <c:v>94.040727984961435</c:v>
                </c:pt>
                <c:pt idx="46">
                  <c:v>93.637042830342821</c:v>
                </c:pt>
                <c:pt idx="47">
                  <c:v>92.798835494541038</c:v>
                </c:pt>
                <c:pt idx="48">
                  <c:v>92.638903145356366</c:v>
                </c:pt>
                <c:pt idx="49">
                  <c:v>91.28260534962304</c:v>
                </c:pt>
                <c:pt idx="50">
                  <c:v>92.899846215876806</c:v>
                </c:pt>
                <c:pt idx="51">
                  <c:v>93.504808982548155</c:v>
                </c:pt>
                <c:pt idx="52">
                  <c:v>92.975219063545765</c:v>
                </c:pt>
                <c:pt idx="53">
                  <c:v>93.457298068598334</c:v>
                </c:pt>
                <c:pt idx="54">
                  <c:v>93.746636988865959</c:v>
                </c:pt>
                <c:pt idx="55">
                  <c:v>94.223340645876831</c:v>
                </c:pt>
                <c:pt idx="56">
                  <c:v>94.08817424694449</c:v>
                </c:pt>
                <c:pt idx="57">
                  <c:v>93.946513223685955</c:v>
                </c:pt>
                <c:pt idx="58">
                  <c:v>93.723809643674528</c:v>
                </c:pt>
                <c:pt idx="59">
                  <c:v>92.054845467464261</c:v>
                </c:pt>
                <c:pt idx="60">
                  <c:v>92.054845467464261</c:v>
                </c:pt>
                <c:pt idx="61">
                  <c:v>92.054845467464261</c:v>
                </c:pt>
                <c:pt idx="62">
                  <c:v>92.670563200263814</c:v>
                </c:pt>
                <c:pt idx="63">
                  <c:v>93.494350737786903</c:v>
                </c:pt>
                <c:pt idx="64">
                  <c:v>93.105923721305132</c:v>
                </c:pt>
                <c:pt idx="65">
                  <c:v>92.661854142243442</c:v>
                </c:pt>
                <c:pt idx="66">
                  <c:v>92.688565137184042</c:v>
                </c:pt>
                <c:pt idx="67">
                  <c:v>91.982015859769717</c:v>
                </c:pt>
                <c:pt idx="68">
                  <c:v>92.899538542785749</c:v>
                </c:pt>
                <c:pt idx="69">
                  <c:v>91.741764914418425</c:v>
                </c:pt>
                <c:pt idx="70">
                  <c:v>92.423590725696386</c:v>
                </c:pt>
                <c:pt idx="71">
                  <c:v>92.338129197301569</c:v>
                </c:pt>
                <c:pt idx="72">
                  <c:v>92.676072929155708</c:v>
                </c:pt>
                <c:pt idx="73">
                  <c:v>93.946086824718634</c:v>
                </c:pt>
                <c:pt idx="74">
                  <c:v>93.626825518482164</c:v>
                </c:pt>
                <c:pt idx="75">
                  <c:v>92.986095572401638</c:v>
                </c:pt>
                <c:pt idx="76">
                  <c:v>93.115869159998653</c:v>
                </c:pt>
                <c:pt idx="77">
                  <c:v>93.457940941097377</c:v>
                </c:pt>
                <c:pt idx="78">
                  <c:v>93.241066668963896</c:v>
                </c:pt>
                <c:pt idx="79">
                  <c:v>93.049566176079168</c:v>
                </c:pt>
                <c:pt idx="80">
                  <c:v>92.455918916493545</c:v>
                </c:pt>
                <c:pt idx="81">
                  <c:v>92.581550519123581</c:v>
                </c:pt>
                <c:pt idx="82">
                  <c:v>93.316856227349206</c:v>
                </c:pt>
                <c:pt idx="83">
                  <c:v>93.69327904147292</c:v>
                </c:pt>
                <c:pt idx="84">
                  <c:v>93.062785212063076</c:v>
                </c:pt>
                <c:pt idx="85">
                  <c:v>91.936062843553671</c:v>
                </c:pt>
                <c:pt idx="86">
                  <c:v>91.936062843553671</c:v>
                </c:pt>
                <c:pt idx="87">
                  <c:v>91.464980231315849</c:v>
                </c:pt>
                <c:pt idx="88">
                  <c:v>90.725667179583596</c:v>
                </c:pt>
                <c:pt idx="89">
                  <c:v>90.664270015280749</c:v>
                </c:pt>
                <c:pt idx="90">
                  <c:v>90.614910965114774</c:v>
                </c:pt>
                <c:pt idx="91">
                  <c:v>90.862802764211352</c:v>
                </c:pt>
                <c:pt idx="92">
                  <c:v>91.211298611592809</c:v>
                </c:pt>
                <c:pt idx="93">
                  <c:v>90.833752932142289</c:v>
                </c:pt>
                <c:pt idx="94">
                  <c:v>90.261007188134712</c:v>
                </c:pt>
                <c:pt idx="95">
                  <c:v>90.680836529095032</c:v>
                </c:pt>
                <c:pt idx="96">
                  <c:v>90.803775396831938</c:v>
                </c:pt>
                <c:pt idx="97">
                  <c:v>91.534626929480083</c:v>
                </c:pt>
                <c:pt idx="98">
                  <c:v>92.163341656241954</c:v>
                </c:pt>
                <c:pt idx="99">
                  <c:v>91.473129755075789</c:v>
                </c:pt>
                <c:pt idx="100">
                  <c:v>93.0900661410259</c:v>
                </c:pt>
                <c:pt idx="101">
                  <c:v>93.258376671245699</c:v>
                </c:pt>
                <c:pt idx="102">
                  <c:v>95.125190914423058</c:v>
                </c:pt>
                <c:pt idx="103">
                  <c:v>95.465131694331802</c:v>
                </c:pt>
                <c:pt idx="104">
                  <c:v>95.225706927076786</c:v>
                </c:pt>
                <c:pt idx="105">
                  <c:v>95.537199530690302</c:v>
                </c:pt>
                <c:pt idx="106">
                  <c:v>95.537199530690302</c:v>
                </c:pt>
                <c:pt idx="107">
                  <c:v>94.971581715948304</c:v>
                </c:pt>
                <c:pt idx="108">
                  <c:v>93.721234134107547</c:v>
                </c:pt>
                <c:pt idx="109">
                  <c:v>93.757764365979128</c:v>
                </c:pt>
                <c:pt idx="110">
                  <c:v>93.415621151467676</c:v>
                </c:pt>
                <c:pt idx="111">
                  <c:v>93.529005207947364</c:v>
                </c:pt>
                <c:pt idx="112">
                  <c:v>93.364170621317811</c:v>
                </c:pt>
                <c:pt idx="113">
                  <c:v>93.223751014598761</c:v>
                </c:pt>
                <c:pt idx="114">
                  <c:v>92.871450906746091</c:v>
                </c:pt>
                <c:pt idx="115">
                  <c:v>90.92943927680858</c:v>
                </c:pt>
                <c:pt idx="116">
                  <c:v>89.328942096394925</c:v>
                </c:pt>
                <c:pt idx="117">
                  <c:v>87.131029387706462</c:v>
                </c:pt>
                <c:pt idx="118">
                  <c:v>87.652304777201493</c:v>
                </c:pt>
                <c:pt idx="119">
                  <c:v>86.504687776382738</c:v>
                </c:pt>
                <c:pt idx="120">
                  <c:v>88.649446343286996</c:v>
                </c:pt>
                <c:pt idx="121">
                  <c:v>92.646976546477802</c:v>
                </c:pt>
                <c:pt idx="122">
                  <c:v>93.093263599053657</c:v>
                </c:pt>
                <c:pt idx="123">
                  <c:v>93.89127151100945</c:v>
                </c:pt>
                <c:pt idx="124">
                  <c:v>95.13243456105549</c:v>
                </c:pt>
                <c:pt idx="125">
                  <c:v>83.725466371259287</c:v>
                </c:pt>
                <c:pt idx="126">
                  <c:v>76.848457311006001</c:v>
                </c:pt>
                <c:pt idx="127">
                  <c:v>79.945111059192556</c:v>
                </c:pt>
                <c:pt idx="128">
                  <c:v>82.917431056147564</c:v>
                </c:pt>
                <c:pt idx="129">
                  <c:v>83.463535952377725</c:v>
                </c:pt>
                <c:pt idx="130">
                  <c:v>84.189693479310236</c:v>
                </c:pt>
                <c:pt idx="131">
                  <c:v>82.27856347017017</c:v>
                </c:pt>
                <c:pt idx="132">
                  <c:v>79.963173095403022</c:v>
                </c:pt>
                <c:pt idx="133">
                  <c:v>78.103916503570147</c:v>
                </c:pt>
                <c:pt idx="134">
                  <c:v>79.585213114205104</c:v>
                </c:pt>
                <c:pt idx="135">
                  <c:v>81.592704190560184</c:v>
                </c:pt>
                <c:pt idx="136">
                  <c:v>84.189862144746286</c:v>
                </c:pt>
                <c:pt idx="137">
                  <c:v>85.274766217555182</c:v>
                </c:pt>
                <c:pt idx="138">
                  <c:v>84.835432457597676</c:v>
                </c:pt>
                <c:pt idx="139">
                  <c:v>85.121467191604637</c:v>
                </c:pt>
                <c:pt idx="140">
                  <c:v>84.902379584779254</c:v>
                </c:pt>
                <c:pt idx="141">
                  <c:v>85.375894751106358</c:v>
                </c:pt>
                <c:pt idx="142">
                  <c:v>85.481295366956132</c:v>
                </c:pt>
                <c:pt idx="143">
                  <c:v>86.227328830992079</c:v>
                </c:pt>
                <c:pt idx="144">
                  <c:v>85.934146981048897</c:v>
                </c:pt>
                <c:pt idx="145">
                  <c:v>85.307592075093325</c:v>
                </c:pt>
                <c:pt idx="146">
                  <c:v>86.067434219813052</c:v>
                </c:pt>
                <c:pt idx="147">
                  <c:v>85.89734859117641</c:v>
                </c:pt>
                <c:pt idx="148">
                  <c:v>87.252358427642832</c:v>
                </c:pt>
                <c:pt idx="149">
                  <c:v>86.71684369848083</c:v>
                </c:pt>
                <c:pt idx="150">
                  <c:v>87.139361664860473</c:v>
                </c:pt>
                <c:pt idx="151">
                  <c:v>86.53712091802042</c:v>
                </c:pt>
                <c:pt idx="152">
                  <c:v>86.219495869496996</c:v>
                </c:pt>
                <c:pt idx="153">
                  <c:v>86.141311573601541</c:v>
                </c:pt>
                <c:pt idx="154">
                  <c:v>87.141882067706064</c:v>
                </c:pt>
                <c:pt idx="155">
                  <c:v>87.720248265303098</c:v>
                </c:pt>
                <c:pt idx="156">
                  <c:v>88.215629096193084</c:v>
                </c:pt>
                <c:pt idx="157">
                  <c:v>88.750477542038226</c:v>
                </c:pt>
                <c:pt idx="158">
                  <c:v>89.055403039293125</c:v>
                </c:pt>
                <c:pt idx="159">
                  <c:v>88.842949639619192</c:v>
                </c:pt>
                <c:pt idx="160">
                  <c:v>89.490993887605313</c:v>
                </c:pt>
                <c:pt idx="161">
                  <c:v>89.305720332615266</c:v>
                </c:pt>
                <c:pt idx="162">
                  <c:v>88.523769360965744</c:v>
                </c:pt>
                <c:pt idx="163">
                  <c:v>88.174026489828833</c:v>
                </c:pt>
                <c:pt idx="164">
                  <c:v>88.595316660774671</c:v>
                </c:pt>
                <c:pt idx="165">
                  <c:v>88.576767300663263</c:v>
                </c:pt>
                <c:pt idx="166">
                  <c:v>89.011343426137728</c:v>
                </c:pt>
                <c:pt idx="167">
                  <c:v>90.24224451377323</c:v>
                </c:pt>
                <c:pt idx="168">
                  <c:v>90.676494498022095</c:v>
                </c:pt>
                <c:pt idx="169">
                  <c:v>90.044343207859654</c:v>
                </c:pt>
                <c:pt idx="170">
                  <c:v>90.079100478594142</c:v>
                </c:pt>
                <c:pt idx="171">
                  <c:v>90.079100478594142</c:v>
                </c:pt>
                <c:pt idx="172">
                  <c:v>89.932771385748751</c:v>
                </c:pt>
                <c:pt idx="173">
                  <c:v>90.02393792834367</c:v>
                </c:pt>
                <c:pt idx="174">
                  <c:v>90.678047621560324</c:v>
                </c:pt>
                <c:pt idx="175">
                  <c:v>91.540879701646759</c:v>
                </c:pt>
                <c:pt idx="176">
                  <c:v>91.040132555084995</c:v>
                </c:pt>
                <c:pt idx="177">
                  <c:v>90.877567633326251</c:v>
                </c:pt>
                <c:pt idx="178">
                  <c:v>90.808550721722341</c:v>
                </c:pt>
                <c:pt idx="179">
                  <c:v>91.580546187544527</c:v>
                </c:pt>
                <c:pt idx="180">
                  <c:v>90.437326166943024</c:v>
                </c:pt>
                <c:pt idx="181">
                  <c:v>89.107616016570049</c:v>
                </c:pt>
                <c:pt idx="182">
                  <c:v>88.538412063001672</c:v>
                </c:pt>
                <c:pt idx="183">
                  <c:v>88.315302052430681</c:v>
                </c:pt>
                <c:pt idx="184">
                  <c:v>88.735012643242513</c:v>
                </c:pt>
                <c:pt idx="185">
                  <c:v>88.768037507399995</c:v>
                </c:pt>
                <c:pt idx="186">
                  <c:v>89.382731209599427</c:v>
                </c:pt>
                <c:pt idx="187">
                  <c:v>89.498764729960087</c:v>
                </c:pt>
                <c:pt idx="188">
                  <c:v>89.835930377567365</c:v>
                </c:pt>
                <c:pt idx="189">
                  <c:v>90.412925317569744</c:v>
                </c:pt>
                <c:pt idx="190">
                  <c:v>90.032620460298219</c:v>
                </c:pt>
                <c:pt idx="191">
                  <c:v>88.516097436775212</c:v>
                </c:pt>
                <c:pt idx="192">
                  <c:v>88.455462356914325</c:v>
                </c:pt>
                <c:pt idx="193">
                  <c:v>89.15464710567214</c:v>
                </c:pt>
                <c:pt idx="194">
                  <c:v>88.961746250128087</c:v>
                </c:pt>
                <c:pt idx="195">
                  <c:v>88.965499416033737</c:v>
                </c:pt>
                <c:pt idx="196">
                  <c:v>89.637531451419306</c:v>
                </c:pt>
                <c:pt idx="197">
                  <c:v>90.276035340850925</c:v>
                </c:pt>
                <c:pt idx="198">
                  <c:v>89.834256785557599</c:v>
                </c:pt>
                <c:pt idx="199">
                  <c:v>89.047621811395445</c:v>
                </c:pt>
                <c:pt idx="200">
                  <c:v>87.682655784146363</c:v>
                </c:pt>
                <c:pt idx="201">
                  <c:v>87.312219266044963</c:v>
                </c:pt>
                <c:pt idx="202">
                  <c:v>87.788953095319869</c:v>
                </c:pt>
                <c:pt idx="203">
                  <c:v>87.215943113221613</c:v>
                </c:pt>
                <c:pt idx="204">
                  <c:v>86.634088304838187</c:v>
                </c:pt>
                <c:pt idx="205">
                  <c:v>87.219501120016645</c:v>
                </c:pt>
                <c:pt idx="206">
                  <c:v>86.443695603291076</c:v>
                </c:pt>
                <c:pt idx="207">
                  <c:v>87.892707608081977</c:v>
                </c:pt>
                <c:pt idx="208">
                  <c:v>88.345707966800759</c:v>
                </c:pt>
                <c:pt idx="209">
                  <c:v>88.43336377851233</c:v>
                </c:pt>
                <c:pt idx="210">
                  <c:v>88.396221061600841</c:v>
                </c:pt>
                <c:pt idx="211">
                  <c:v>88.225017336040196</c:v>
                </c:pt>
                <c:pt idx="212">
                  <c:v>88.265442996734194</c:v>
                </c:pt>
                <c:pt idx="213">
                  <c:v>87.964637755820618</c:v>
                </c:pt>
                <c:pt idx="214">
                  <c:v>87.842653213658764</c:v>
                </c:pt>
                <c:pt idx="215">
                  <c:v>88.237332653674571</c:v>
                </c:pt>
                <c:pt idx="216">
                  <c:v>87.604427811569892</c:v>
                </c:pt>
                <c:pt idx="217">
                  <c:v>87.340881072186363</c:v>
                </c:pt>
                <c:pt idx="218">
                  <c:v>86.766366001957934</c:v>
                </c:pt>
                <c:pt idx="219">
                  <c:v>87.555073977905408</c:v>
                </c:pt>
                <c:pt idx="220">
                  <c:v>85.868653823044596</c:v>
                </c:pt>
                <c:pt idx="221">
                  <c:v>86.605749267269033</c:v>
                </c:pt>
                <c:pt idx="222">
                  <c:v>86.636365168785332</c:v>
                </c:pt>
                <c:pt idx="223">
                  <c:v>87.195065131941561</c:v>
                </c:pt>
                <c:pt idx="224">
                  <c:v>87.184042104931876</c:v>
                </c:pt>
                <c:pt idx="225">
                  <c:v>87.0661557167669</c:v>
                </c:pt>
                <c:pt idx="226">
                  <c:v>87.638254946606068</c:v>
                </c:pt>
                <c:pt idx="227">
                  <c:v>88.475823972965912</c:v>
                </c:pt>
                <c:pt idx="228">
                  <c:v>87.758860838258116</c:v>
                </c:pt>
                <c:pt idx="229">
                  <c:v>88.458129144927781</c:v>
                </c:pt>
                <c:pt idx="230">
                  <c:v>88.285369955407418</c:v>
                </c:pt>
                <c:pt idx="231">
                  <c:v>87.555429717457898</c:v>
                </c:pt>
                <c:pt idx="232">
                  <c:v>88.484609358701746</c:v>
                </c:pt>
                <c:pt idx="233">
                  <c:v>87.897917301946109</c:v>
                </c:pt>
                <c:pt idx="234">
                  <c:v>87.673477777193938</c:v>
                </c:pt>
                <c:pt idx="235">
                  <c:v>87.585040911039172</c:v>
                </c:pt>
                <c:pt idx="236">
                  <c:v>87.06313506845639</c:v>
                </c:pt>
                <c:pt idx="237">
                  <c:v>87.333430610492826</c:v>
                </c:pt>
                <c:pt idx="238">
                  <c:v>86.896304905069911</c:v>
                </c:pt>
                <c:pt idx="239">
                  <c:v>86.451248097486015</c:v>
                </c:pt>
                <c:pt idx="240">
                  <c:v>86.482006929262766</c:v>
                </c:pt>
                <c:pt idx="241">
                  <c:v>86.669163512190792</c:v>
                </c:pt>
                <c:pt idx="242">
                  <c:v>87.496728100147877</c:v>
                </c:pt>
                <c:pt idx="243">
                  <c:v>89.058407370209977</c:v>
                </c:pt>
                <c:pt idx="244">
                  <c:v>89.201755402256822</c:v>
                </c:pt>
                <c:pt idx="245">
                  <c:v>89.211937447330385</c:v>
                </c:pt>
                <c:pt idx="246">
                  <c:v>88.207253257194836</c:v>
                </c:pt>
                <c:pt idx="247">
                  <c:v>89.246835841464858</c:v>
                </c:pt>
                <c:pt idx="248">
                  <c:v>89.207060347632691</c:v>
                </c:pt>
                <c:pt idx="249">
                  <c:v>90.045743353394357</c:v>
                </c:pt>
                <c:pt idx="250">
                  <c:v>90.021028762001905</c:v>
                </c:pt>
                <c:pt idx="251">
                  <c:v>89.961238137168635</c:v>
                </c:pt>
                <c:pt idx="252">
                  <c:v>90.308851342943967</c:v>
                </c:pt>
                <c:pt idx="253">
                  <c:v>90.425498566679678</c:v>
                </c:pt>
                <c:pt idx="254">
                  <c:v>90.850889543035422</c:v>
                </c:pt>
                <c:pt idx="255">
                  <c:v>91.09647572468333</c:v>
                </c:pt>
                <c:pt idx="256">
                  <c:v>91.09647572468333</c:v>
                </c:pt>
                <c:pt idx="257">
                  <c:v>91.09647572468333</c:v>
                </c:pt>
                <c:pt idx="258">
                  <c:v>90.907323287185179</c:v>
                </c:pt>
                <c:pt idx="259">
                  <c:v>91.078971351790415</c:v>
                </c:pt>
                <c:pt idx="260">
                  <c:v>91.2860338739913</c:v>
                </c:pt>
                <c:pt idx="261">
                  <c:v>91.2860338739913</c:v>
                </c:pt>
                <c:pt idx="262">
                  <c:v>91.785488207782095</c:v>
                </c:pt>
                <c:pt idx="263">
                  <c:v>91.97167751402327</c:v>
                </c:pt>
                <c:pt idx="264">
                  <c:v>92.208170127863696</c:v>
                </c:pt>
                <c:pt idx="265">
                  <c:v>92.607204098775838</c:v>
                </c:pt>
                <c:pt idx="266">
                  <c:v>92.424627824746779</c:v>
                </c:pt>
                <c:pt idx="267">
                  <c:v>93.021423850803018</c:v>
                </c:pt>
                <c:pt idx="268">
                  <c:v>92.880229485689014</c:v>
                </c:pt>
                <c:pt idx="269">
                  <c:v>92.258919644787312</c:v>
                </c:pt>
                <c:pt idx="270">
                  <c:v>92.700682671046536</c:v>
                </c:pt>
                <c:pt idx="271">
                  <c:v>91.995670115303653</c:v>
                </c:pt>
                <c:pt idx="272">
                  <c:v>92.081454893534683</c:v>
                </c:pt>
                <c:pt idx="273">
                  <c:v>91.944814465877016</c:v>
                </c:pt>
                <c:pt idx="274">
                  <c:v>91.466557587277748</c:v>
                </c:pt>
                <c:pt idx="275">
                  <c:v>91.182301170159477</c:v>
                </c:pt>
                <c:pt idx="276">
                  <c:v>90.84411916002108</c:v>
                </c:pt>
                <c:pt idx="277">
                  <c:v>89.472620800143488</c:v>
                </c:pt>
                <c:pt idx="278">
                  <c:v>89.872221665260042</c:v>
                </c:pt>
                <c:pt idx="279">
                  <c:v>90.018250155664433</c:v>
                </c:pt>
                <c:pt idx="280">
                  <c:v>90.425688993691949</c:v>
                </c:pt>
                <c:pt idx="281">
                  <c:v>89.830531377357246</c:v>
                </c:pt>
                <c:pt idx="282">
                  <c:v>89.747520896692151</c:v>
                </c:pt>
                <c:pt idx="283">
                  <c:v>90.172960061718157</c:v>
                </c:pt>
                <c:pt idx="284">
                  <c:v>90.094054147728869</c:v>
                </c:pt>
                <c:pt idx="285">
                  <c:v>91.015650875167069</c:v>
                </c:pt>
                <c:pt idx="286">
                  <c:v>90.602044877893519</c:v>
                </c:pt>
                <c:pt idx="287">
                  <c:v>91.278896860406249</c:v>
                </c:pt>
                <c:pt idx="288">
                  <c:v>91.79078830896475</c:v>
                </c:pt>
                <c:pt idx="289">
                  <c:v>92.113039802262506</c:v>
                </c:pt>
                <c:pt idx="290">
                  <c:v>92.183418024308295</c:v>
                </c:pt>
                <c:pt idx="291">
                  <c:v>92.358667149440379</c:v>
                </c:pt>
                <c:pt idx="292">
                  <c:v>92.687960172285926</c:v>
                </c:pt>
                <c:pt idx="293">
                  <c:v>93.103717040696566</c:v>
                </c:pt>
                <c:pt idx="294">
                  <c:v>92.767657107362353</c:v>
                </c:pt>
                <c:pt idx="295">
                  <c:v>92.684443398459223</c:v>
                </c:pt>
                <c:pt idx="296">
                  <c:v>93.319012678261871</c:v>
                </c:pt>
                <c:pt idx="297">
                  <c:v>93.069037356101475</c:v>
                </c:pt>
                <c:pt idx="298">
                  <c:v>93.547950622107521</c:v>
                </c:pt>
                <c:pt idx="299">
                  <c:v>93.497628906461287</c:v>
                </c:pt>
                <c:pt idx="300">
                  <c:v>93.196226479720167</c:v>
                </c:pt>
                <c:pt idx="301">
                  <c:v>93.020921993758378</c:v>
                </c:pt>
                <c:pt idx="302">
                  <c:v>93.069373153233187</c:v>
                </c:pt>
                <c:pt idx="303">
                  <c:v>94.102051983528455</c:v>
                </c:pt>
                <c:pt idx="304">
                  <c:v>93.867575614170065</c:v>
                </c:pt>
                <c:pt idx="305">
                  <c:v>93.780073299117277</c:v>
                </c:pt>
                <c:pt idx="306">
                  <c:v>93.750329404556979</c:v>
                </c:pt>
                <c:pt idx="307">
                  <c:v>93.658332587290033</c:v>
                </c:pt>
                <c:pt idx="308">
                  <c:v>93.765502490892032</c:v>
                </c:pt>
                <c:pt idx="309">
                  <c:v>94.133633514368697</c:v>
                </c:pt>
                <c:pt idx="310">
                  <c:v>94.310167073319789</c:v>
                </c:pt>
                <c:pt idx="311">
                  <c:v>94.28579193912023</c:v>
                </c:pt>
                <c:pt idx="312">
                  <c:v>93.824995170031826</c:v>
                </c:pt>
                <c:pt idx="313">
                  <c:v>93.831638026798032</c:v>
                </c:pt>
                <c:pt idx="314">
                  <c:v>94.219942267244534</c:v>
                </c:pt>
                <c:pt idx="315">
                  <c:v>94.651411689201254</c:v>
                </c:pt>
                <c:pt idx="316">
                  <c:v>94.767950953865295</c:v>
                </c:pt>
                <c:pt idx="317">
                  <c:v>94.238468734263762</c:v>
                </c:pt>
                <c:pt idx="318">
                  <c:v>93.592694542292747</c:v>
                </c:pt>
                <c:pt idx="319">
                  <c:v>94.329964609082168</c:v>
                </c:pt>
                <c:pt idx="320">
                  <c:v>94.076451943291232</c:v>
                </c:pt>
                <c:pt idx="321">
                  <c:v>93.6700207339195</c:v>
                </c:pt>
                <c:pt idx="322">
                  <c:v>93.831627874631067</c:v>
                </c:pt>
                <c:pt idx="323">
                  <c:v>93.776132908984522</c:v>
                </c:pt>
                <c:pt idx="324">
                  <c:v>93.570371016853997</c:v>
                </c:pt>
                <c:pt idx="325">
                  <c:v>93.800783517772913</c:v>
                </c:pt>
                <c:pt idx="326">
                  <c:v>93.434033695691681</c:v>
                </c:pt>
                <c:pt idx="327">
                  <c:v>93.339495889174444</c:v>
                </c:pt>
                <c:pt idx="328">
                  <c:v>93.529534688592847</c:v>
                </c:pt>
                <c:pt idx="329">
                  <c:v>93.373042726939232</c:v>
                </c:pt>
                <c:pt idx="330">
                  <c:v>93.625451636648165</c:v>
                </c:pt>
                <c:pt idx="331">
                  <c:v>93.924175746499799</c:v>
                </c:pt>
                <c:pt idx="332">
                  <c:v>94.195412127017391</c:v>
                </c:pt>
                <c:pt idx="333">
                  <c:v>94.2139701113217</c:v>
                </c:pt>
                <c:pt idx="334">
                  <c:v>94.443851048817066</c:v>
                </c:pt>
                <c:pt idx="335">
                  <c:v>94.443851048817066</c:v>
                </c:pt>
                <c:pt idx="336">
                  <c:v>94.443851048817066</c:v>
                </c:pt>
                <c:pt idx="337">
                  <c:v>93.611221806950851</c:v>
                </c:pt>
                <c:pt idx="338">
                  <c:v>94.531631357987351</c:v>
                </c:pt>
                <c:pt idx="339">
                  <c:v>94.399116214056264</c:v>
                </c:pt>
                <c:pt idx="340">
                  <c:v>94.433110630403547</c:v>
                </c:pt>
                <c:pt idx="341">
                  <c:v>95.884692069049578</c:v>
                </c:pt>
                <c:pt idx="342">
                  <c:v>95.853355296253866</c:v>
                </c:pt>
                <c:pt idx="343">
                  <c:v>96.04666697351071</c:v>
                </c:pt>
                <c:pt idx="344">
                  <c:v>96.117669152039426</c:v>
                </c:pt>
                <c:pt idx="345">
                  <c:v>96.07937897598697</c:v>
                </c:pt>
                <c:pt idx="346">
                  <c:v>96.07937897598697</c:v>
                </c:pt>
                <c:pt idx="347">
                  <c:v>96.801427413555075</c:v>
                </c:pt>
                <c:pt idx="348">
                  <c:v>96.297404302222517</c:v>
                </c:pt>
                <c:pt idx="349">
                  <c:v>96.481900642155111</c:v>
                </c:pt>
                <c:pt idx="350">
                  <c:v>96.832558807663872</c:v>
                </c:pt>
                <c:pt idx="351">
                  <c:v>97.035223749519915</c:v>
                </c:pt>
                <c:pt idx="352">
                  <c:v>97.185276849453828</c:v>
                </c:pt>
                <c:pt idx="353">
                  <c:v>97.756383436763912</c:v>
                </c:pt>
                <c:pt idx="354">
                  <c:v>97.02136527695815</c:v>
                </c:pt>
                <c:pt idx="355">
                  <c:v>97.016746159017103</c:v>
                </c:pt>
                <c:pt idx="356">
                  <c:v>97.062707286123313</c:v>
                </c:pt>
                <c:pt idx="357">
                  <c:v>97.421649977378408</c:v>
                </c:pt>
                <c:pt idx="358">
                  <c:v>97.190067449944124</c:v>
                </c:pt>
                <c:pt idx="359">
                  <c:v>97.024265604961016</c:v>
                </c:pt>
                <c:pt idx="360">
                  <c:v>97.368812283755759</c:v>
                </c:pt>
                <c:pt idx="361">
                  <c:v>97.85279134250321</c:v>
                </c:pt>
                <c:pt idx="362">
                  <c:v>97.982595722313164</c:v>
                </c:pt>
                <c:pt idx="363">
                  <c:v>98.342069505315621</c:v>
                </c:pt>
                <c:pt idx="364">
                  <c:v>98.468514279645149</c:v>
                </c:pt>
                <c:pt idx="365">
                  <c:v>98.234778406452904</c:v>
                </c:pt>
                <c:pt idx="366">
                  <c:v>98.234778406452904</c:v>
                </c:pt>
                <c:pt idx="367">
                  <c:v>97.9607263721918</c:v>
                </c:pt>
                <c:pt idx="368">
                  <c:v>97.83239764932776</c:v>
                </c:pt>
                <c:pt idx="369">
                  <c:v>97.672956414908199</c:v>
                </c:pt>
                <c:pt idx="370">
                  <c:v>97.342620991903274</c:v>
                </c:pt>
                <c:pt idx="371">
                  <c:v>97.008028806553725</c:v>
                </c:pt>
                <c:pt idx="372">
                  <c:v>95.905917440582712</c:v>
                </c:pt>
                <c:pt idx="373">
                  <c:v>96.31520064856393</c:v>
                </c:pt>
                <c:pt idx="374">
                  <c:v>96.727206103606562</c:v>
                </c:pt>
                <c:pt idx="375">
                  <c:v>96.302619072700338</c:v>
                </c:pt>
                <c:pt idx="376">
                  <c:v>96.062401192566796</c:v>
                </c:pt>
                <c:pt idx="377">
                  <c:v>96.540793916789113</c:v>
                </c:pt>
                <c:pt idx="378">
                  <c:v>96.974796852204463</c:v>
                </c:pt>
                <c:pt idx="379">
                  <c:v>95.489844246918892</c:v>
                </c:pt>
                <c:pt idx="380">
                  <c:v>96.038753521742166</c:v>
                </c:pt>
                <c:pt idx="381">
                  <c:v>96.223951381701966</c:v>
                </c:pt>
                <c:pt idx="382">
                  <c:v>95.538319658150769</c:v>
                </c:pt>
                <c:pt idx="383">
                  <c:v>94.998886230591538</c:v>
                </c:pt>
                <c:pt idx="384">
                  <c:v>94.631160980115723</c:v>
                </c:pt>
                <c:pt idx="385">
                  <c:v>94.915023948065453</c:v>
                </c:pt>
                <c:pt idx="386">
                  <c:v>95.131192002737535</c:v>
                </c:pt>
                <c:pt idx="387">
                  <c:v>94.690322764776084</c:v>
                </c:pt>
                <c:pt idx="388">
                  <c:v>94.555808645112492</c:v>
                </c:pt>
                <c:pt idx="389">
                  <c:v>94.322032063823897</c:v>
                </c:pt>
                <c:pt idx="390">
                  <c:v>93.858737626096669</c:v>
                </c:pt>
                <c:pt idx="391">
                  <c:v>93.995744868124049</c:v>
                </c:pt>
                <c:pt idx="392">
                  <c:v>94.092089600655342</c:v>
                </c:pt>
                <c:pt idx="393">
                  <c:v>94.417121492321158</c:v>
                </c:pt>
                <c:pt idx="394">
                  <c:v>94.395940068695026</c:v>
                </c:pt>
                <c:pt idx="395">
                  <c:v>94.426680580584474</c:v>
                </c:pt>
                <c:pt idx="396">
                  <c:v>94.285225699860703</c:v>
                </c:pt>
                <c:pt idx="397">
                  <c:v>93.526265287318637</c:v>
                </c:pt>
                <c:pt idx="398">
                  <c:v>93.733796269974462</c:v>
                </c:pt>
                <c:pt idx="399">
                  <c:v>94.758451162299025</c:v>
                </c:pt>
                <c:pt idx="400">
                  <c:v>94.424764115030754</c:v>
                </c:pt>
                <c:pt idx="401">
                  <c:v>94.696862914058315</c:v>
                </c:pt>
                <c:pt idx="402">
                  <c:v>94.958898027208846</c:v>
                </c:pt>
                <c:pt idx="403">
                  <c:v>95.429187222710681</c:v>
                </c:pt>
                <c:pt idx="404">
                  <c:v>96.068134593972744</c:v>
                </c:pt>
                <c:pt idx="405">
                  <c:v>95.813098514297266</c:v>
                </c:pt>
                <c:pt idx="406">
                  <c:v>95.06833493388865</c:v>
                </c:pt>
                <c:pt idx="407">
                  <c:v>95.273187111844663</c:v>
                </c:pt>
                <c:pt idx="408">
                  <c:v>95.800751288122527</c:v>
                </c:pt>
                <c:pt idx="409">
                  <c:v>95.959028122593807</c:v>
                </c:pt>
                <c:pt idx="410">
                  <c:v>95.135171054186031</c:v>
                </c:pt>
                <c:pt idx="411">
                  <c:v>95.501041504524693</c:v>
                </c:pt>
                <c:pt idx="412">
                  <c:v>95.835202014731408</c:v>
                </c:pt>
                <c:pt idx="413">
                  <c:v>95.983214510785658</c:v>
                </c:pt>
                <c:pt idx="414">
                  <c:v>96.673137890837751</c:v>
                </c:pt>
                <c:pt idx="415">
                  <c:v>96.775610745415065</c:v>
                </c:pt>
                <c:pt idx="416">
                  <c:v>96.875628057669545</c:v>
                </c:pt>
                <c:pt idx="417">
                  <c:v>97.132121685923096</c:v>
                </c:pt>
                <c:pt idx="418">
                  <c:v>96.742583173895071</c:v>
                </c:pt>
                <c:pt idx="419">
                  <c:v>95.479657959411895</c:v>
                </c:pt>
                <c:pt idx="420">
                  <c:v>94.959885371731474</c:v>
                </c:pt>
                <c:pt idx="421">
                  <c:v>95.628197629165811</c:v>
                </c:pt>
                <c:pt idx="422">
                  <c:v>95.864227141757482</c:v>
                </c:pt>
                <c:pt idx="423">
                  <c:v>96.255172438175904</c:v>
                </c:pt>
                <c:pt idx="424">
                  <c:v>95.598287800502774</c:v>
                </c:pt>
                <c:pt idx="425">
                  <c:v>94.862397455249109</c:v>
                </c:pt>
                <c:pt idx="426">
                  <c:v>94.916950056757869</c:v>
                </c:pt>
                <c:pt idx="427">
                  <c:v>95.05800986216714</c:v>
                </c:pt>
                <c:pt idx="428">
                  <c:v>95.023848766205276</c:v>
                </c:pt>
                <c:pt idx="429">
                  <c:v>94.950696081345228</c:v>
                </c:pt>
                <c:pt idx="430">
                  <c:v>94.686318467713846</c:v>
                </c:pt>
                <c:pt idx="431">
                  <c:v>94.686318467713846</c:v>
                </c:pt>
                <c:pt idx="432">
                  <c:v>93.855934148648231</c:v>
                </c:pt>
                <c:pt idx="433">
                  <c:v>94.156433248557875</c:v>
                </c:pt>
                <c:pt idx="434">
                  <c:v>94.98003106978274</c:v>
                </c:pt>
                <c:pt idx="435">
                  <c:v>94.910517735044039</c:v>
                </c:pt>
                <c:pt idx="436">
                  <c:v>94.554204257329616</c:v>
                </c:pt>
                <c:pt idx="437">
                  <c:v>94.366497778642454</c:v>
                </c:pt>
                <c:pt idx="438">
                  <c:v>93.983102753897356</c:v>
                </c:pt>
                <c:pt idx="439">
                  <c:v>94.084689535664964</c:v>
                </c:pt>
                <c:pt idx="440">
                  <c:v>93.912420869604702</c:v>
                </c:pt>
                <c:pt idx="441">
                  <c:v>94.193322699522923</c:v>
                </c:pt>
                <c:pt idx="442">
                  <c:v>94.242605899618255</c:v>
                </c:pt>
                <c:pt idx="443">
                  <c:v>94.030530345049044</c:v>
                </c:pt>
                <c:pt idx="444">
                  <c:v>93.817489345831632</c:v>
                </c:pt>
                <c:pt idx="445">
                  <c:v>93.327063530598181</c:v>
                </c:pt>
                <c:pt idx="446">
                  <c:v>93.644887972689389</c:v>
                </c:pt>
                <c:pt idx="447">
                  <c:v>94.01516564656886</c:v>
                </c:pt>
                <c:pt idx="448">
                  <c:v>94.161629420091046</c:v>
                </c:pt>
                <c:pt idx="449">
                  <c:v>93.900623221725795</c:v>
                </c:pt>
                <c:pt idx="450">
                  <c:v>94.137231633498658</c:v>
                </c:pt>
                <c:pt idx="451">
                  <c:v>94.126184691647353</c:v>
                </c:pt>
                <c:pt idx="452">
                  <c:v>93.699963221184262</c:v>
                </c:pt>
                <c:pt idx="453">
                  <c:v>94.406563082889832</c:v>
                </c:pt>
                <c:pt idx="454">
                  <c:v>94.45443345789505</c:v>
                </c:pt>
                <c:pt idx="455">
                  <c:v>95.270280277856045</c:v>
                </c:pt>
                <c:pt idx="456">
                  <c:v>95.715395159532022</c:v>
                </c:pt>
                <c:pt idx="457">
                  <c:v>95.817391167535831</c:v>
                </c:pt>
                <c:pt idx="458">
                  <c:v>95.394217126112949</c:v>
                </c:pt>
                <c:pt idx="459">
                  <c:v>95.629283109181173</c:v>
                </c:pt>
                <c:pt idx="460">
                  <c:v>95.864867972926078</c:v>
                </c:pt>
                <c:pt idx="461">
                  <c:v>95.493820023960225</c:v>
                </c:pt>
                <c:pt idx="462">
                  <c:v>95.836578189026227</c:v>
                </c:pt>
                <c:pt idx="463">
                  <c:v>95.836493862238399</c:v>
                </c:pt>
                <c:pt idx="464">
                  <c:v>96.192857435237329</c:v>
                </c:pt>
                <c:pt idx="465">
                  <c:v>96.171354881588726</c:v>
                </c:pt>
                <c:pt idx="466">
                  <c:v>96.045724586382221</c:v>
                </c:pt>
                <c:pt idx="467">
                  <c:v>95.885319464036485</c:v>
                </c:pt>
                <c:pt idx="468">
                  <c:v>96.596534643826274</c:v>
                </c:pt>
                <c:pt idx="469">
                  <c:v>96.402654111150099</c:v>
                </c:pt>
                <c:pt idx="470">
                  <c:v>96.498542590804277</c:v>
                </c:pt>
                <c:pt idx="471">
                  <c:v>96.261189690367118</c:v>
                </c:pt>
                <c:pt idx="472">
                  <c:v>96.263059051401186</c:v>
                </c:pt>
                <c:pt idx="473">
                  <c:v>95.66981887799102</c:v>
                </c:pt>
                <c:pt idx="474">
                  <c:v>96.076927735871749</c:v>
                </c:pt>
                <c:pt idx="475">
                  <c:v>95.956944263196448</c:v>
                </c:pt>
                <c:pt idx="476">
                  <c:v>95.751493414074304</c:v>
                </c:pt>
                <c:pt idx="477">
                  <c:v>95.827677139275508</c:v>
                </c:pt>
                <c:pt idx="478">
                  <c:v>95.811935155788035</c:v>
                </c:pt>
                <c:pt idx="479">
                  <c:v>95.937693219637595</c:v>
                </c:pt>
                <c:pt idx="480">
                  <c:v>95.830027095065617</c:v>
                </c:pt>
                <c:pt idx="481">
                  <c:v>95.817976544650065</c:v>
                </c:pt>
                <c:pt idx="482">
                  <c:v>95.283670417776747</c:v>
                </c:pt>
                <c:pt idx="483">
                  <c:v>95.22103702936397</c:v>
                </c:pt>
                <c:pt idx="484">
                  <c:v>94.324855745334119</c:v>
                </c:pt>
                <c:pt idx="485">
                  <c:v>94.129063026036576</c:v>
                </c:pt>
                <c:pt idx="486">
                  <c:v>93.421990329720785</c:v>
                </c:pt>
                <c:pt idx="487">
                  <c:v>93.738807882017653</c:v>
                </c:pt>
                <c:pt idx="488">
                  <c:v>93.263033019250628</c:v>
                </c:pt>
                <c:pt idx="489">
                  <c:v>93.722447299543404</c:v>
                </c:pt>
                <c:pt idx="490">
                  <c:v>93.573188757768449</c:v>
                </c:pt>
                <c:pt idx="491">
                  <c:v>93.567542222789641</c:v>
                </c:pt>
                <c:pt idx="492">
                  <c:v>93.639004626595721</c:v>
                </c:pt>
                <c:pt idx="493">
                  <c:v>93.868763082626586</c:v>
                </c:pt>
                <c:pt idx="494">
                  <c:v>93.850110163729923</c:v>
                </c:pt>
                <c:pt idx="495">
                  <c:v>93.534778558441971</c:v>
                </c:pt>
                <c:pt idx="496">
                  <c:v>93.346599439293215</c:v>
                </c:pt>
                <c:pt idx="497">
                  <c:v>93.968935237282736</c:v>
                </c:pt>
                <c:pt idx="498">
                  <c:v>95.120171681018277</c:v>
                </c:pt>
                <c:pt idx="499">
                  <c:v>94.722575507246233</c:v>
                </c:pt>
                <c:pt idx="500">
                  <c:v>93.856583165402895</c:v>
                </c:pt>
                <c:pt idx="501">
                  <c:v>94.343038282662675</c:v>
                </c:pt>
                <c:pt idx="502">
                  <c:v>94.381964243209765</c:v>
                </c:pt>
                <c:pt idx="503">
                  <c:v>94.214027698375673</c:v>
                </c:pt>
                <c:pt idx="504">
                  <c:v>94.197718372469566</c:v>
                </c:pt>
                <c:pt idx="505">
                  <c:v>95.586097863266133</c:v>
                </c:pt>
                <c:pt idx="506">
                  <c:v>95.616576343421386</c:v>
                </c:pt>
                <c:pt idx="507">
                  <c:v>95.732385295665395</c:v>
                </c:pt>
                <c:pt idx="508">
                  <c:v>95.761487623967412</c:v>
                </c:pt>
                <c:pt idx="509">
                  <c:v>95.519034037553496</c:v>
                </c:pt>
                <c:pt idx="510">
                  <c:v>95.777086784181691</c:v>
                </c:pt>
                <c:pt idx="511">
                  <c:v>96.361625405004077</c:v>
                </c:pt>
                <c:pt idx="512">
                  <c:v>96.720597350240666</c:v>
                </c:pt>
                <c:pt idx="513">
                  <c:v>96.434966700383143</c:v>
                </c:pt>
                <c:pt idx="514">
                  <c:v>96.822865579953159</c:v>
                </c:pt>
                <c:pt idx="515">
                  <c:v>97.003155045683869</c:v>
                </c:pt>
                <c:pt idx="516">
                  <c:v>97.003155045683869</c:v>
                </c:pt>
                <c:pt idx="517">
                  <c:v>97.003155045683869</c:v>
                </c:pt>
                <c:pt idx="518">
                  <c:v>97.54365641183702</c:v>
                </c:pt>
                <c:pt idx="519">
                  <c:v>97.517631335275851</c:v>
                </c:pt>
                <c:pt idx="520">
                  <c:v>98.067187470385292</c:v>
                </c:pt>
                <c:pt idx="521">
                  <c:v>98.067187470385292</c:v>
                </c:pt>
                <c:pt idx="522">
                  <c:v>97.775620805370139</c:v>
                </c:pt>
                <c:pt idx="523">
                  <c:v>97.907382279887784</c:v>
                </c:pt>
                <c:pt idx="524">
                  <c:v>97.996721978910074</c:v>
                </c:pt>
                <c:pt idx="525">
                  <c:v>98.448595171454215</c:v>
                </c:pt>
                <c:pt idx="526">
                  <c:v>98.339465395222533</c:v>
                </c:pt>
                <c:pt idx="527">
                  <c:v>98.671863500321521</c:v>
                </c:pt>
                <c:pt idx="528">
                  <c:v>98.59507513894313</c:v>
                </c:pt>
                <c:pt idx="529">
                  <c:v>98.205101564243506</c:v>
                </c:pt>
                <c:pt idx="530">
                  <c:v>98.842435753706255</c:v>
                </c:pt>
                <c:pt idx="531">
                  <c:v>98.76799137405753</c:v>
                </c:pt>
                <c:pt idx="532">
                  <c:v>99.033668677578774</c:v>
                </c:pt>
              </c:numCache>
            </c:numRef>
          </c:val>
          <c:smooth val="0"/>
        </c:ser>
        <c:ser>
          <c:idx val="0"/>
          <c:order val="4"/>
          <c:tx>
            <c:strRef>
              <c:f>'TIME SERIES'!$K$4192</c:f>
              <c:strCache>
                <c:ptCount val="1"/>
              </c:strCache>
            </c:strRef>
          </c:tx>
          <c:spPr>
            <a:ln w="12700">
              <a:solidFill>
                <a:sysClr val="windowText" lastClr="000000"/>
              </a:solidFill>
              <a:prstDash val="sysDash"/>
            </a:ln>
          </c:spPr>
          <c:marker>
            <c:symbol val="none"/>
          </c:marker>
          <c:val>
            <c:numRef>
              <c:f>'TIME SERIES'!$K$4193:$K$4727</c:f>
              <c:numCache>
                <c:formatCode>#,##0.00</c:formatCode>
                <c:ptCount val="535"/>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100</c:v>
                </c:pt>
                <c:pt idx="46">
                  <c:v>100</c:v>
                </c:pt>
                <c:pt idx="47">
                  <c:v>100</c:v>
                </c:pt>
                <c:pt idx="48">
                  <c:v>100</c:v>
                </c:pt>
                <c:pt idx="49">
                  <c:v>100</c:v>
                </c:pt>
                <c:pt idx="50">
                  <c:v>100</c:v>
                </c:pt>
                <c:pt idx="51">
                  <c:v>100</c:v>
                </c:pt>
                <c:pt idx="52">
                  <c:v>100</c:v>
                </c:pt>
                <c:pt idx="53">
                  <c:v>100</c:v>
                </c:pt>
                <c:pt idx="54">
                  <c:v>100</c:v>
                </c:pt>
                <c:pt idx="55">
                  <c:v>100</c:v>
                </c:pt>
                <c:pt idx="56">
                  <c:v>100</c:v>
                </c:pt>
                <c:pt idx="57">
                  <c:v>100</c:v>
                </c:pt>
                <c:pt idx="58">
                  <c:v>100</c:v>
                </c:pt>
                <c:pt idx="59">
                  <c:v>100</c:v>
                </c:pt>
                <c:pt idx="60">
                  <c:v>100</c:v>
                </c:pt>
                <c:pt idx="61">
                  <c:v>100</c:v>
                </c:pt>
                <c:pt idx="62">
                  <c:v>100</c:v>
                </c:pt>
                <c:pt idx="63">
                  <c:v>100</c:v>
                </c:pt>
                <c:pt idx="64">
                  <c:v>100</c:v>
                </c:pt>
                <c:pt idx="65">
                  <c:v>100</c:v>
                </c:pt>
                <c:pt idx="66">
                  <c:v>100</c:v>
                </c:pt>
                <c:pt idx="67">
                  <c:v>100</c:v>
                </c:pt>
                <c:pt idx="68">
                  <c:v>100</c:v>
                </c:pt>
                <c:pt idx="69">
                  <c:v>100</c:v>
                </c:pt>
                <c:pt idx="70">
                  <c:v>100</c:v>
                </c:pt>
                <c:pt idx="71">
                  <c:v>100</c:v>
                </c:pt>
                <c:pt idx="72">
                  <c:v>100</c:v>
                </c:pt>
                <c:pt idx="73">
                  <c:v>100</c:v>
                </c:pt>
                <c:pt idx="74">
                  <c:v>100</c:v>
                </c:pt>
                <c:pt idx="75">
                  <c:v>100</c:v>
                </c:pt>
                <c:pt idx="76">
                  <c:v>100</c:v>
                </c:pt>
                <c:pt idx="77">
                  <c:v>100</c:v>
                </c:pt>
                <c:pt idx="78">
                  <c:v>100</c:v>
                </c:pt>
                <c:pt idx="79">
                  <c:v>100</c:v>
                </c:pt>
                <c:pt idx="80">
                  <c:v>100</c:v>
                </c:pt>
                <c:pt idx="81">
                  <c:v>100</c:v>
                </c:pt>
                <c:pt idx="82">
                  <c:v>100</c:v>
                </c:pt>
                <c:pt idx="83">
                  <c:v>100</c:v>
                </c:pt>
                <c:pt idx="84">
                  <c:v>100</c:v>
                </c:pt>
                <c:pt idx="85">
                  <c:v>100</c:v>
                </c:pt>
                <c:pt idx="86">
                  <c:v>100</c:v>
                </c:pt>
                <c:pt idx="87">
                  <c:v>100</c:v>
                </c:pt>
                <c:pt idx="88">
                  <c:v>100</c:v>
                </c:pt>
                <c:pt idx="89">
                  <c:v>100</c:v>
                </c:pt>
                <c:pt idx="90">
                  <c:v>100</c:v>
                </c:pt>
                <c:pt idx="91">
                  <c:v>100</c:v>
                </c:pt>
                <c:pt idx="92">
                  <c:v>100</c:v>
                </c:pt>
                <c:pt idx="93">
                  <c:v>100</c:v>
                </c:pt>
                <c:pt idx="94">
                  <c:v>100</c:v>
                </c:pt>
                <c:pt idx="95">
                  <c:v>100</c:v>
                </c:pt>
                <c:pt idx="96">
                  <c:v>100</c:v>
                </c:pt>
                <c:pt idx="97">
                  <c:v>100</c:v>
                </c:pt>
                <c:pt idx="98">
                  <c:v>100</c:v>
                </c:pt>
                <c:pt idx="99">
                  <c:v>100</c:v>
                </c:pt>
                <c:pt idx="100">
                  <c:v>100</c:v>
                </c:pt>
                <c:pt idx="101">
                  <c:v>100</c:v>
                </c:pt>
                <c:pt idx="102">
                  <c:v>100</c:v>
                </c:pt>
                <c:pt idx="103">
                  <c:v>100</c:v>
                </c:pt>
                <c:pt idx="104">
                  <c:v>100</c:v>
                </c:pt>
                <c:pt idx="105">
                  <c:v>100</c:v>
                </c:pt>
                <c:pt idx="106">
                  <c:v>100</c:v>
                </c:pt>
                <c:pt idx="107">
                  <c:v>100</c:v>
                </c:pt>
                <c:pt idx="108">
                  <c:v>100</c:v>
                </c:pt>
                <c:pt idx="109">
                  <c:v>100</c:v>
                </c:pt>
                <c:pt idx="110">
                  <c:v>100</c:v>
                </c:pt>
                <c:pt idx="111">
                  <c:v>100</c:v>
                </c:pt>
                <c:pt idx="112">
                  <c:v>100</c:v>
                </c:pt>
                <c:pt idx="113">
                  <c:v>100</c:v>
                </c:pt>
                <c:pt idx="114">
                  <c:v>100</c:v>
                </c:pt>
                <c:pt idx="115">
                  <c:v>100</c:v>
                </c:pt>
                <c:pt idx="116">
                  <c:v>100</c:v>
                </c:pt>
                <c:pt idx="117">
                  <c:v>100</c:v>
                </c:pt>
                <c:pt idx="118">
                  <c:v>100</c:v>
                </c:pt>
                <c:pt idx="119">
                  <c:v>100</c:v>
                </c:pt>
                <c:pt idx="120">
                  <c:v>100</c:v>
                </c:pt>
                <c:pt idx="121">
                  <c:v>100</c:v>
                </c:pt>
                <c:pt idx="122">
                  <c:v>100</c:v>
                </c:pt>
                <c:pt idx="123">
                  <c:v>100</c:v>
                </c:pt>
                <c:pt idx="124">
                  <c:v>100</c:v>
                </c:pt>
                <c:pt idx="125">
                  <c:v>100</c:v>
                </c:pt>
                <c:pt idx="126">
                  <c:v>100</c:v>
                </c:pt>
                <c:pt idx="127">
                  <c:v>100</c:v>
                </c:pt>
                <c:pt idx="128">
                  <c:v>100</c:v>
                </c:pt>
                <c:pt idx="129">
                  <c:v>100</c:v>
                </c:pt>
                <c:pt idx="130">
                  <c:v>100</c:v>
                </c:pt>
                <c:pt idx="131">
                  <c:v>100</c:v>
                </c:pt>
                <c:pt idx="132">
                  <c:v>100</c:v>
                </c:pt>
                <c:pt idx="133">
                  <c:v>100</c:v>
                </c:pt>
                <c:pt idx="134">
                  <c:v>100</c:v>
                </c:pt>
                <c:pt idx="135">
                  <c:v>100</c:v>
                </c:pt>
                <c:pt idx="136">
                  <c:v>100</c:v>
                </c:pt>
                <c:pt idx="137">
                  <c:v>100</c:v>
                </c:pt>
                <c:pt idx="138">
                  <c:v>100</c:v>
                </c:pt>
                <c:pt idx="139">
                  <c:v>100</c:v>
                </c:pt>
                <c:pt idx="140">
                  <c:v>100</c:v>
                </c:pt>
                <c:pt idx="141">
                  <c:v>100</c:v>
                </c:pt>
                <c:pt idx="142">
                  <c:v>100</c:v>
                </c:pt>
                <c:pt idx="143">
                  <c:v>100</c:v>
                </c:pt>
                <c:pt idx="144">
                  <c:v>100</c:v>
                </c:pt>
                <c:pt idx="145">
                  <c:v>100</c:v>
                </c:pt>
                <c:pt idx="146">
                  <c:v>100</c:v>
                </c:pt>
                <c:pt idx="147">
                  <c:v>100</c:v>
                </c:pt>
                <c:pt idx="148">
                  <c:v>100</c:v>
                </c:pt>
                <c:pt idx="149">
                  <c:v>100</c:v>
                </c:pt>
                <c:pt idx="150">
                  <c:v>100</c:v>
                </c:pt>
                <c:pt idx="151">
                  <c:v>100</c:v>
                </c:pt>
                <c:pt idx="152">
                  <c:v>100</c:v>
                </c:pt>
                <c:pt idx="153">
                  <c:v>100</c:v>
                </c:pt>
                <c:pt idx="154">
                  <c:v>100</c:v>
                </c:pt>
                <c:pt idx="155">
                  <c:v>100</c:v>
                </c:pt>
                <c:pt idx="156">
                  <c:v>100</c:v>
                </c:pt>
                <c:pt idx="157">
                  <c:v>100</c:v>
                </c:pt>
                <c:pt idx="158">
                  <c:v>100</c:v>
                </c:pt>
                <c:pt idx="159">
                  <c:v>100</c:v>
                </c:pt>
                <c:pt idx="160">
                  <c:v>100</c:v>
                </c:pt>
                <c:pt idx="161">
                  <c:v>100</c:v>
                </c:pt>
                <c:pt idx="162">
                  <c:v>100</c:v>
                </c:pt>
                <c:pt idx="163">
                  <c:v>100</c:v>
                </c:pt>
                <c:pt idx="164">
                  <c:v>100</c:v>
                </c:pt>
                <c:pt idx="165">
                  <c:v>100</c:v>
                </c:pt>
                <c:pt idx="166">
                  <c:v>100</c:v>
                </c:pt>
                <c:pt idx="167">
                  <c:v>100</c:v>
                </c:pt>
                <c:pt idx="168">
                  <c:v>100</c:v>
                </c:pt>
                <c:pt idx="169">
                  <c:v>100</c:v>
                </c:pt>
                <c:pt idx="170">
                  <c:v>100</c:v>
                </c:pt>
                <c:pt idx="171">
                  <c:v>100</c:v>
                </c:pt>
                <c:pt idx="172">
                  <c:v>100</c:v>
                </c:pt>
                <c:pt idx="173">
                  <c:v>100</c:v>
                </c:pt>
                <c:pt idx="174">
                  <c:v>100</c:v>
                </c:pt>
                <c:pt idx="175">
                  <c:v>100</c:v>
                </c:pt>
                <c:pt idx="176">
                  <c:v>100</c:v>
                </c:pt>
                <c:pt idx="177">
                  <c:v>100</c:v>
                </c:pt>
                <c:pt idx="178">
                  <c:v>100</c:v>
                </c:pt>
                <c:pt idx="179">
                  <c:v>100</c:v>
                </c:pt>
                <c:pt idx="180">
                  <c:v>100</c:v>
                </c:pt>
                <c:pt idx="181">
                  <c:v>100</c:v>
                </c:pt>
                <c:pt idx="182">
                  <c:v>100</c:v>
                </c:pt>
                <c:pt idx="183">
                  <c:v>100</c:v>
                </c:pt>
                <c:pt idx="184">
                  <c:v>100</c:v>
                </c:pt>
                <c:pt idx="185">
                  <c:v>100</c:v>
                </c:pt>
                <c:pt idx="186">
                  <c:v>100</c:v>
                </c:pt>
                <c:pt idx="187">
                  <c:v>100</c:v>
                </c:pt>
                <c:pt idx="188">
                  <c:v>100</c:v>
                </c:pt>
                <c:pt idx="189">
                  <c:v>100</c:v>
                </c:pt>
                <c:pt idx="190">
                  <c:v>100</c:v>
                </c:pt>
                <c:pt idx="191">
                  <c:v>100</c:v>
                </c:pt>
                <c:pt idx="192">
                  <c:v>100</c:v>
                </c:pt>
                <c:pt idx="193">
                  <c:v>100</c:v>
                </c:pt>
                <c:pt idx="194">
                  <c:v>100</c:v>
                </c:pt>
                <c:pt idx="195">
                  <c:v>100</c:v>
                </c:pt>
                <c:pt idx="196">
                  <c:v>100</c:v>
                </c:pt>
                <c:pt idx="197">
                  <c:v>100</c:v>
                </c:pt>
                <c:pt idx="198">
                  <c:v>100</c:v>
                </c:pt>
                <c:pt idx="199">
                  <c:v>100</c:v>
                </c:pt>
                <c:pt idx="200">
                  <c:v>100</c:v>
                </c:pt>
                <c:pt idx="201">
                  <c:v>100</c:v>
                </c:pt>
                <c:pt idx="202">
                  <c:v>100</c:v>
                </c:pt>
                <c:pt idx="203">
                  <c:v>100</c:v>
                </c:pt>
                <c:pt idx="204">
                  <c:v>100</c:v>
                </c:pt>
                <c:pt idx="205">
                  <c:v>100</c:v>
                </c:pt>
                <c:pt idx="206">
                  <c:v>100</c:v>
                </c:pt>
                <c:pt idx="207">
                  <c:v>100</c:v>
                </c:pt>
                <c:pt idx="208">
                  <c:v>100</c:v>
                </c:pt>
                <c:pt idx="209">
                  <c:v>100</c:v>
                </c:pt>
                <c:pt idx="210">
                  <c:v>100</c:v>
                </c:pt>
                <c:pt idx="211">
                  <c:v>100</c:v>
                </c:pt>
                <c:pt idx="212">
                  <c:v>100</c:v>
                </c:pt>
                <c:pt idx="213">
                  <c:v>100</c:v>
                </c:pt>
                <c:pt idx="214">
                  <c:v>100</c:v>
                </c:pt>
                <c:pt idx="215">
                  <c:v>100</c:v>
                </c:pt>
                <c:pt idx="216">
                  <c:v>100</c:v>
                </c:pt>
                <c:pt idx="217">
                  <c:v>100</c:v>
                </c:pt>
                <c:pt idx="218">
                  <c:v>100</c:v>
                </c:pt>
                <c:pt idx="219">
                  <c:v>100</c:v>
                </c:pt>
                <c:pt idx="220">
                  <c:v>100</c:v>
                </c:pt>
                <c:pt idx="221">
                  <c:v>100</c:v>
                </c:pt>
                <c:pt idx="222">
                  <c:v>100</c:v>
                </c:pt>
                <c:pt idx="223">
                  <c:v>100</c:v>
                </c:pt>
                <c:pt idx="224">
                  <c:v>100</c:v>
                </c:pt>
                <c:pt idx="225">
                  <c:v>100</c:v>
                </c:pt>
                <c:pt idx="226">
                  <c:v>100</c:v>
                </c:pt>
                <c:pt idx="227">
                  <c:v>100</c:v>
                </c:pt>
                <c:pt idx="228">
                  <c:v>100</c:v>
                </c:pt>
                <c:pt idx="229">
                  <c:v>100</c:v>
                </c:pt>
                <c:pt idx="230">
                  <c:v>100</c:v>
                </c:pt>
                <c:pt idx="231">
                  <c:v>100</c:v>
                </c:pt>
                <c:pt idx="232">
                  <c:v>100</c:v>
                </c:pt>
                <c:pt idx="233">
                  <c:v>100</c:v>
                </c:pt>
                <c:pt idx="234">
                  <c:v>100</c:v>
                </c:pt>
                <c:pt idx="235">
                  <c:v>100</c:v>
                </c:pt>
                <c:pt idx="236">
                  <c:v>100</c:v>
                </c:pt>
                <c:pt idx="237">
                  <c:v>100</c:v>
                </c:pt>
                <c:pt idx="238">
                  <c:v>100</c:v>
                </c:pt>
                <c:pt idx="239">
                  <c:v>100</c:v>
                </c:pt>
                <c:pt idx="240">
                  <c:v>100</c:v>
                </c:pt>
                <c:pt idx="241">
                  <c:v>100</c:v>
                </c:pt>
                <c:pt idx="242">
                  <c:v>100</c:v>
                </c:pt>
                <c:pt idx="243">
                  <c:v>100</c:v>
                </c:pt>
                <c:pt idx="244">
                  <c:v>100</c:v>
                </c:pt>
                <c:pt idx="245">
                  <c:v>100</c:v>
                </c:pt>
                <c:pt idx="246">
                  <c:v>100</c:v>
                </c:pt>
                <c:pt idx="247">
                  <c:v>100</c:v>
                </c:pt>
                <c:pt idx="248">
                  <c:v>100</c:v>
                </c:pt>
                <c:pt idx="249">
                  <c:v>100</c:v>
                </c:pt>
                <c:pt idx="250">
                  <c:v>100</c:v>
                </c:pt>
                <c:pt idx="251">
                  <c:v>100</c:v>
                </c:pt>
                <c:pt idx="252">
                  <c:v>100</c:v>
                </c:pt>
                <c:pt idx="253">
                  <c:v>100</c:v>
                </c:pt>
                <c:pt idx="254">
                  <c:v>100</c:v>
                </c:pt>
                <c:pt idx="255">
                  <c:v>100</c:v>
                </c:pt>
                <c:pt idx="256">
                  <c:v>100</c:v>
                </c:pt>
                <c:pt idx="257">
                  <c:v>100</c:v>
                </c:pt>
                <c:pt idx="258">
                  <c:v>100</c:v>
                </c:pt>
                <c:pt idx="259">
                  <c:v>100</c:v>
                </c:pt>
                <c:pt idx="260">
                  <c:v>100</c:v>
                </c:pt>
                <c:pt idx="261">
                  <c:v>100</c:v>
                </c:pt>
                <c:pt idx="262">
                  <c:v>100</c:v>
                </c:pt>
                <c:pt idx="263">
                  <c:v>100</c:v>
                </c:pt>
                <c:pt idx="264">
                  <c:v>100</c:v>
                </c:pt>
                <c:pt idx="265">
                  <c:v>100</c:v>
                </c:pt>
                <c:pt idx="266">
                  <c:v>100</c:v>
                </c:pt>
                <c:pt idx="267">
                  <c:v>100</c:v>
                </c:pt>
                <c:pt idx="268">
                  <c:v>100</c:v>
                </c:pt>
                <c:pt idx="269">
                  <c:v>100</c:v>
                </c:pt>
                <c:pt idx="270">
                  <c:v>100</c:v>
                </c:pt>
                <c:pt idx="271">
                  <c:v>100</c:v>
                </c:pt>
                <c:pt idx="272">
                  <c:v>100</c:v>
                </c:pt>
                <c:pt idx="273">
                  <c:v>100</c:v>
                </c:pt>
                <c:pt idx="274">
                  <c:v>100</c:v>
                </c:pt>
                <c:pt idx="275">
                  <c:v>100</c:v>
                </c:pt>
                <c:pt idx="276">
                  <c:v>100</c:v>
                </c:pt>
                <c:pt idx="277">
                  <c:v>100</c:v>
                </c:pt>
                <c:pt idx="278">
                  <c:v>100</c:v>
                </c:pt>
                <c:pt idx="279">
                  <c:v>100</c:v>
                </c:pt>
                <c:pt idx="280">
                  <c:v>100</c:v>
                </c:pt>
                <c:pt idx="281">
                  <c:v>100</c:v>
                </c:pt>
                <c:pt idx="282">
                  <c:v>100</c:v>
                </c:pt>
                <c:pt idx="283">
                  <c:v>100</c:v>
                </c:pt>
                <c:pt idx="284">
                  <c:v>100</c:v>
                </c:pt>
                <c:pt idx="285">
                  <c:v>100</c:v>
                </c:pt>
                <c:pt idx="286">
                  <c:v>100</c:v>
                </c:pt>
                <c:pt idx="287">
                  <c:v>100</c:v>
                </c:pt>
                <c:pt idx="288">
                  <c:v>100</c:v>
                </c:pt>
                <c:pt idx="289">
                  <c:v>100</c:v>
                </c:pt>
                <c:pt idx="290">
                  <c:v>100</c:v>
                </c:pt>
                <c:pt idx="291">
                  <c:v>100</c:v>
                </c:pt>
                <c:pt idx="292">
                  <c:v>100</c:v>
                </c:pt>
                <c:pt idx="293">
                  <c:v>100</c:v>
                </c:pt>
                <c:pt idx="294">
                  <c:v>100</c:v>
                </c:pt>
                <c:pt idx="295">
                  <c:v>100</c:v>
                </c:pt>
                <c:pt idx="296">
                  <c:v>100</c:v>
                </c:pt>
                <c:pt idx="297">
                  <c:v>100</c:v>
                </c:pt>
                <c:pt idx="298">
                  <c:v>100</c:v>
                </c:pt>
                <c:pt idx="299">
                  <c:v>100</c:v>
                </c:pt>
                <c:pt idx="300">
                  <c:v>100</c:v>
                </c:pt>
                <c:pt idx="301">
                  <c:v>100</c:v>
                </c:pt>
                <c:pt idx="302">
                  <c:v>100</c:v>
                </c:pt>
                <c:pt idx="303">
                  <c:v>100</c:v>
                </c:pt>
                <c:pt idx="304">
                  <c:v>100</c:v>
                </c:pt>
                <c:pt idx="305">
                  <c:v>100</c:v>
                </c:pt>
                <c:pt idx="306">
                  <c:v>100</c:v>
                </c:pt>
                <c:pt idx="307">
                  <c:v>100</c:v>
                </c:pt>
                <c:pt idx="308">
                  <c:v>100</c:v>
                </c:pt>
                <c:pt idx="309">
                  <c:v>100</c:v>
                </c:pt>
                <c:pt idx="310">
                  <c:v>100</c:v>
                </c:pt>
                <c:pt idx="311">
                  <c:v>100</c:v>
                </c:pt>
                <c:pt idx="312">
                  <c:v>100</c:v>
                </c:pt>
                <c:pt idx="313">
                  <c:v>100</c:v>
                </c:pt>
                <c:pt idx="314">
                  <c:v>100</c:v>
                </c:pt>
                <c:pt idx="315">
                  <c:v>100</c:v>
                </c:pt>
                <c:pt idx="316">
                  <c:v>100</c:v>
                </c:pt>
                <c:pt idx="317">
                  <c:v>100</c:v>
                </c:pt>
                <c:pt idx="318">
                  <c:v>100</c:v>
                </c:pt>
                <c:pt idx="319">
                  <c:v>100</c:v>
                </c:pt>
                <c:pt idx="320">
                  <c:v>100</c:v>
                </c:pt>
                <c:pt idx="321">
                  <c:v>100</c:v>
                </c:pt>
                <c:pt idx="322">
                  <c:v>100</c:v>
                </c:pt>
                <c:pt idx="323">
                  <c:v>100</c:v>
                </c:pt>
                <c:pt idx="324">
                  <c:v>100</c:v>
                </c:pt>
                <c:pt idx="325">
                  <c:v>100</c:v>
                </c:pt>
                <c:pt idx="326">
                  <c:v>100</c:v>
                </c:pt>
                <c:pt idx="327">
                  <c:v>100</c:v>
                </c:pt>
                <c:pt idx="328">
                  <c:v>100</c:v>
                </c:pt>
                <c:pt idx="329">
                  <c:v>100</c:v>
                </c:pt>
                <c:pt idx="330">
                  <c:v>100</c:v>
                </c:pt>
                <c:pt idx="331">
                  <c:v>100</c:v>
                </c:pt>
                <c:pt idx="332">
                  <c:v>100</c:v>
                </c:pt>
                <c:pt idx="333">
                  <c:v>100</c:v>
                </c:pt>
                <c:pt idx="334">
                  <c:v>100</c:v>
                </c:pt>
                <c:pt idx="335">
                  <c:v>100</c:v>
                </c:pt>
                <c:pt idx="336">
                  <c:v>100</c:v>
                </c:pt>
                <c:pt idx="337">
                  <c:v>100</c:v>
                </c:pt>
                <c:pt idx="338">
                  <c:v>100</c:v>
                </c:pt>
                <c:pt idx="339">
                  <c:v>100</c:v>
                </c:pt>
                <c:pt idx="340">
                  <c:v>100</c:v>
                </c:pt>
                <c:pt idx="341">
                  <c:v>100</c:v>
                </c:pt>
                <c:pt idx="342">
                  <c:v>100</c:v>
                </c:pt>
                <c:pt idx="343">
                  <c:v>100</c:v>
                </c:pt>
                <c:pt idx="344">
                  <c:v>100</c:v>
                </c:pt>
                <c:pt idx="345">
                  <c:v>100</c:v>
                </c:pt>
                <c:pt idx="346">
                  <c:v>100</c:v>
                </c:pt>
                <c:pt idx="347">
                  <c:v>100</c:v>
                </c:pt>
                <c:pt idx="348">
                  <c:v>100</c:v>
                </c:pt>
                <c:pt idx="349">
                  <c:v>100</c:v>
                </c:pt>
                <c:pt idx="350">
                  <c:v>100</c:v>
                </c:pt>
                <c:pt idx="351">
                  <c:v>100</c:v>
                </c:pt>
                <c:pt idx="352">
                  <c:v>100</c:v>
                </c:pt>
                <c:pt idx="353">
                  <c:v>100</c:v>
                </c:pt>
                <c:pt idx="354">
                  <c:v>100</c:v>
                </c:pt>
                <c:pt idx="355">
                  <c:v>100</c:v>
                </c:pt>
                <c:pt idx="356">
                  <c:v>100</c:v>
                </c:pt>
                <c:pt idx="357">
                  <c:v>100</c:v>
                </c:pt>
                <c:pt idx="358">
                  <c:v>100</c:v>
                </c:pt>
                <c:pt idx="359">
                  <c:v>100</c:v>
                </c:pt>
                <c:pt idx="360">
                  <c:v>100</c:v>
                </c:pt>
                <c:pt idx="361">
                  <c:v>100</c:v>
                </c:pt>
                <c:pt idx="362">
                  <c:v>100</c:v>
                </c:pt>
                <c:pt idx="363">
                  <c:v>100</c:v>
                </c:pt>
                <c:pt idx="364">
                  <c:v>100</c:v>
                </c:pt>
                <c:pt idx="365">
                  <c:v>100</c:v>
                </c:pt>
                <c:pt idx="366">
                  <c:v>100</c:v>
                </c:pt>
                <c:pt idx="367">
                  <c:v>100</c:v>
                </c:pt>
                <c:pt idx="368">
                  <c:v>100</c:v>
                </c:pt>
                <c:pt idx="369">
                  <c:v>100</c:v>
                </c:pt>
                <c:pt idx="370">
                  <c:v>100</c:v>
                </c:pt>
                <c:pt idx="371">
                  <c:v>100</c:v>
                </c:pt>
                <c:pt idx="372">
                  <c:v>100</c:v>
                </c:pt>
                <c:pt idx="373">
                  <c:v>100</c:v>
                </c:pt>
                <c:pt idx="374">
                  <c:v>100</c:v>
                </c:pt>
                <c:pt idx="375">
                  <c:v>100</c:v>
                </c:pt>
                <c:pt idx="376">
                  <c:v>100</c:v>
                </c:pt>
                <c:pt idx="377">
                  <c:v>100</c:v>
                </c:pt>
                <c:pt idx="378">
                  <c:v>100</c:v>
                </c:pt>
                <c:pt idx="379">
                  <c:v>100</c:v>
                </c:pt>
                <c:pt idx="380">
                  <c:v>100</c:v>
                </c:pt>
                <c:pt idx="381">
                  <c:v>100</c:v>
                </c:pt>
                <c:pt idx="382">
                  <c:v>100</c:v>
                </c:pt>
                <c:pt idx="383">
                  <c:v>100</c:v>
                </c:pt>
                <c:pt idx="384">
                  <c:v>100</c:v>
                </c:pt>
                <c:pt idx="385">
                  <c:v>100</c:v>
                </c:pt>
                <c:pt idx="386">
                  <c:v>100</c:v>
                </c:pt>
                <c:pt idx="387">
                  <c:v>100</c:v>
                </c:pt>
                <c:pt idx="388">
                  <c:v>100</c:v>
                </c:pt>
                <c:pt idx="389">
                  <c:v>100</c:v>
                </c:pt>
                <c:pt idx="390">
                  <c:v>100</c:v>
                </c:pt>
                <c:pt idx="391">
                  <c:v>100</c:v>
                </c:pt>
                <c:pt idx="392">
                  <c:v>100</c:v>
                </c:pt>
                <c:pt idx="393">
                  <c:v>100</c:v>
                </c:pt>
                <c:pt idx="394">
                  <c:v>100</c:v>
                </c:pt>
                <c:pt idx="395">
                  <c:v>100</c:v>
                </c:pt>
                <c:pt idx="396">
                  <c:v>100</c:v>
                </c:pt>
                <c:pt idx="397">
                  <c:v>100</c:v>
                </c:pt>
                <c:pt idx="398">
                  <c:v>100</c:v>
                </c:pt>
                <c:pt idx="399">
                  <c:v>100</c:v>
                </c:pt>
                <c:pt idx="400">
                  <c:v>100</c:v>
                </c:pt>
                <c:pt idx="401">
                  <c:v>100</c:v>
                </c:pt>
                <c:pt idx="402">
                  <c:v>100</c:v>
                </c:pt>
                <c:pt idx="403">
                  <c:v>100</c:v>
                </c:pt>
                <c:pt idx="404">
                  <c:v>100</c:v>
                </c:pt>
                <c:pt idx="405">
                  <c:v>100</c:v>
                </c:pt>
                <c:pt idx="406">
                  <c:v>100</c:v>
                </c:pt>
                <c:pt idx="407">
                  <c:v>100</c:v>
                </c:pt>
                <c:pt idx="408">
                  <c:v>100</c:v>
                </c:pt>
                <c:pt idx="409">
                  <c:v>100</c:v>
                </c:pt>
                <c:pt idx="410">
                  <c:v>100</c:v>
                </c:pt>
                <c:pt idx="411">
                  <c:v>100</c:v>
                </c:pt>
                <c:pt idx="412">
                  <c:v>100</c:v>
                </c:pt>
                <c:pt idx="413">
                  <c:v>100</c:v>
                </c:pt>
                <c:pt idx="414">
                  <c:v>100</c:v>
                </c:pt>
                <c:pt idx="415">
                  <c:v>100</c:v>
                </c:pt>
                <c:pt idx="416">
                  <c:v>100</c:v>
                </c:pt>
                <c:pt idx="417">
                  <c:v>100</c:v>
                </c:pt>
                <c:pt idx="418">
                  <c:v>100</c:v>
                </c:pt>
                <c:pt idx="419">
                  <c:v>100</c:v>
                </c:pt>
                <c:pt idx="420">
                  <c:v>100</c:v>
                </c:pt>
                <c:pt idx="421">
                  <c:v>100</c:v>
                </c:pt>
                <c:pt idx="422">
                  <c:v>100</c:v>
                </c:pt>
                <c:pt idx="423">
                  <c:v>100</c:v>
                </c:pt>
                <c:pt idx="424">
                  <c:v>100</c:v>
                </c:pt>
                <c:pt idx="425">
                  <c:v>100</c:v>
                </c:pt>
                <c:pt idx="426">
                  <c:v>100</c:v>
                </c:pt>
                <c:pt idx="427">
                  <c:v>100</c:v>
                </c:pt>
                <c:pt idx="428">
                  <c:v>100</c:v>
                </c:pt>
                <c:pt idx="429">
                  <c:v>100</c:v>
                </c:pt>
                <c:pt idx="430">
                  <c:v>100</c:v>
                </c:pt>
                <c:pt idx="431">
                  <c:v>100</c:v>
                </c:pt>
                <c:pt idx="432">
                  <c:v>100</c:v>
                </c:pt>
                <c:pt idx="433">
                  <c:v>100</c:v>
                </c:pt>
                <c:pt idx="434">
                  <c:v>100</c:v>
                </c:pt>
                <c:pt idx="435">
                  <c:v>100</c:v>
                </c:pt>
                <c:pt idx="436">
                  <c:v>100</c:v>
                </c:pt>
                <c:pt idx="437">
                  <c:v>100</c:v>
                </c:pt>
                <c:pt idx="438">
                  <c:v>100</c:v>
                </c:pt>
                <c:pt idx="439">
                  <c:v>100</c:v>
                </c:pt>
                <c:pt idx="440">
                  <c:v>100</c:v>
                </c:pt>
                <c:pt idx="441">
                  <c:v>100</c:v>
                </c:pt>
                <c:pt idx="442">
                  <c:v>100</c:v>
                </c:pt>
                <c:pt idx="443">
                  <c:v>100</c:v>
                </c:pt>
                <c:pt idx="444">
                  <c:v>100</c:v>
                </c:pt>
                <c:pt idx="445">
                  <c:v>100</c:v>
                </c:pt>
                <c:pt idx="446">
                  <c:v>100</c:v>
                </c:pt>
                <c:pt idx="447">
                  <c:v>100</c:v>
                </c:pt>
                <c:pt idx="448">
                  <c:v>100</c:v>
                </c:pt>
                <c:pt idx="449">
                  <c:v>100</c:v>
                </c:pt>
                <c:pt idx="450">
                  <c:v>100</c:v>
                </c:pt>
                <c:pt idx="451">
                  <c:v>100</c:v>
                </c:pt>
                <c:pt idx="452">
                  <c:v>100</c:v>
                </c:pt>
                <c:pt idx="453">
                  <c:v>100</c:v>
                </c:pt>
                <c:pt idx="454">
                  <c:v>100</c:v>
                </c:pt>
                <c:pt idx="455">
                  <c:v>100</c:v>
                </c:pt>
                <c:pt idx="456">
                  <c:v>100</c:v>
                </c:pt>
                <c:pt idx="457">
                  <c:v>100</c:v>
                </c:pt>
                <c:pt idx="458">
                  <c:v>100</c:v>
                </c:pt>
                <c:pt idx="459">
                  <c:v>100</c:v>
                </c:pt>
                <c:pt idx="460">
                  <c:v>100</c:v>
                </c:pt>
                <c:pt idx="461">
                  <c:v>100</c:v>
                </c:pt>
                <c:pt idx="462">
                  <c:v>100</c:v>
                </c:pt>
                <c:pt idx="463">
                  <c:v>100</c:v>
                </c:pt>
                <c:pt idx="464">
                  <c:v>100</c:v>
                </c:pt>
                <c:pt idx="465">
                  <c:v>100</c:v>
                </c:pt>
                <c:pt idx="466">
                  <c:v>100</c:v>
                </c:pt>
                <c:pt idx="467">
                  <c:v>100</c:v>
                </c:pt>
                <c:pt idx="468">
                  <c:v>100</c:v>
                </c:pt>
                <c:pt idx="469">
                  <c:v>100</c:v>
                </c:pt>
                <c:pt idx="470">
                  <c:v>100</c:v>
                </c:pt>
                <c:pt idx="471">
                  <c:v>100</c:v>
                </c:pt>
                <c:pt idx="472">
                  <c:v>100</c:v>
                </c:pt>
                <c:pt idx="473">
                  <c:v>100</c:v>
                </c:pt>
                <c:pt idx="474">
                  <c:v>100</c:v>
                </c:pt>
                <c:pt idx="475">
                  <c:v>100</c:v>
                </c:pt>
                <c:pt idx="476">
                  <c:v>100</c:v>
                </c:pt>
                <c:pt idx="477">
                  <c:v>100</c:v>
                </c:pt>
                <c:pt idx="478">
                  <c:v>100</c:v>
                </c:pt>
                <c:pt idx="479">
                  <c:v>100</c:v>
                </c:pt>
                <c:pt idx="480">
                  <c:v>100</c:v>
                </c:pt>
                <c:pt idx="481">
                  <c:v>100</c:v>
                </c:pt>
                <c:pt idx="482">
                  <c:v>100</c:v>
                </c:pt>
                <c:pt idx="483">
                  <c:v>100</c:v>
                </c:pt>
                <c:pt idx="484">
                  <c:v>100</c:v>
                </c:pt>
                <c:pt idx="485">
                  <c:v>100</c:v>
                </c:pt>
                <c:pt idx="486">
                  <c:v>100</c:v>
                </c:pt>
                <c:pt idx="487">
                  <c:v>100</c:v>
                </c:pt>
                <c:pt idx="488">
                  <c:v>100</c:v>
                </c:pt>
                <c:pt idx="489">
                  <c:v>100</c:v>
                </c:pt>
                <c:pt idx="490">
                  <c:v>100</c:v>
                </c:pt>
                <c:pt idx="491">
                  <c:v>100</c:v>
                </c:pt>
                <c:pt idx="492">
                  <c:v>100</c:v>
                </c:pt>
                <c:pt idx="493">
                  <c:v>100</c:v>
                </c:pt>
                <c:pt idx="494">
                  <c:v>100</c:v>
                </c:pt>
                <c:pt idx="495">
                  <c:v>100</c:v>
                </c:pt>
                <c:pt idx="496">
                  <c:v>100</c:v>
                </c:pt>
                <c:pt idx="497">
                  <c:v>100</c:v>
                </c:pt>
                <c:pt idx="498">
                  <c:v>100</c:v>
                </c:pt>
                <c:pt idx="499">
                  <c:v>100</c:v>
                </c:pt>
                <c:pt idx="500">
                  <c:v>100</c:v>
                </c:pt>
                <c:pt idx="501">
                  <c:v>100</c:v>
                </c:pt>
                <c:pt idx="502">
                  <c:v>100</c:v>
                </c:pt>
                <c:pt idx="503">
                  <c:v>100</c:v>
                </c:pt>
                <c:pt idx="504">
                  <c:v>100</c:v>
                </c:pt>
                <c:pt idx="505">
                  <c:v>100</c:v>
                </c:pt>
                <c:pt idx="506">
                  <c:v>100</c:v>
                </c:pt>
                <c:pt idx="507">
                  <c:v>100</c:v>
                </c:pt>
                <c:pt idx="508">
                  <c:v>100</c:v>
                </c:pt>
                <c:pt idx="509">
                  <c:v>100</c:v>
                </c:pt>
                <c:pt idx="510">
                  <c:v>100</c:v>
                </c:pt>
                <c:pt idx="511">
                  <c:v>100</c:v>
                </c:pt>
                <c:pt idx="512">
                  <c:v>100</c:v>
                </c:pt>
                <c:pt idx="513">
                  <c:v>100</c:v>
                </c:pt>
                <c:pt idx="514">
                  <c:v>100</c:v>
                </c:pt>
                <c:pt idx="515">
                  <c:v>100</c:v>
                </c:pt>
                <c:pt idx="516">
                  <c:v>100</c:v>
                </c:pt>
                <c:pt idx="517">
                  <c:v>100</c:v>
                </c:pt>
                <c:pt idx="518">
                  <c:v>100</c:v>
                </c:pt>
                <c:pt idx="519">
                  <c:v>100</c:v>
                </c:pt>
                <c:pt idx="520">
                  <c:v>100</c:v>
                </c:pt>
                <c:pt idx="521">
                  <c:v>100</c:v>
                </c:pt>
                <c:pt idx="522">
                  <c:v>100</c:v>
                </c:pt>
                <c:pt idx="523">
                  <c:v>100</c:v>
                </c:pt>
                <c:pt idx="524">
                  <c:v>100</c:v>
                </c:pt>
                <c:pt idx="525">
                  <c:v>100</c:v>
                </c:pt>
                <c:pt idx="526">
                  <c:v>100</c:v>
                </c:pt>
                <c:pt idx="527">
                  <c:v>100</c:v>
                </c:pt>
                <c:pt idx="528">
                  <c:v>100</c:v>
                </c:pt>
                <c:pt idx="529">
                  <c:v>100</c:v>
                </c:pt>
                <c:pt idx="530">
                  <c:v>100</c:v>
                </c:pt>
                <c:pt idx="531">
                  <c:v>100</c:v>
                </c:pt>
                <c:pt idx="532">
                  <c:v>100</c:v>
                </c:pt>
                <c:pt idx="533">
                  <c:v>100</c:v>
                </c:pt>
                <c:pt idx="534">
                  <c:v>100</c:v>
                </c:pt>
              </c:numCache>
            </c:numRef>
          </c:val>
          <c:smooth val="0"/>
        </c:ser>
        <c:dLbls>
          <c:showLegendKey val="0"/>
          <c:showVal val="0"/>
          <c:showCatName val="0"/>
          <c:showSerName val="0"/>
          <c:showPercent val="0"/>
          <c:showBubbleSize val="0"/>
        </c:dLbls>
        <c:marker val="1"/>
        <c:smooth val="0"/>
        <c:axId val="62598144"/>
        <c:axId val="62604032"/>
      </c:lineChart>
      <c:dateAx>
        <c:axId val="62598144"/>
        <c:scaling>
          <c:orientation val="minMax"/>
        </c:scaling>
        <c:delete val="0"/>
        <c:axPos val="b"/>
        <c:numFmt formatCode="mmm\ yy" sourceLinked="0"/>
        <c:majorTickMark val="none"/>
        <c:minorTickMark val="none"/>
        <c:tickLblPos val="nextTo"/>
        <c:spPr>
          <a:ln>
            <a:solidFill>
              <a:schemeClr val="bg1">
                <a:lumMod val="75000"/>
              </a:schemeClr>
            </a:solidFill>
          </a:ln>
        </c:spPr>
        <c:txPr>
          <a:bodyPr/>
          <a:lstStyle/>
          <a:p>
            <a:pPr>
              <a:defRPr b="1">
                <a:solidFill>
                  <a:schemeClr val="bg1">
                    <a:lumMod val="50000"/>
                  </a:schemeClr>
                </a:solidFill>
              </a:defRPr>
            </a:pPr>
            <a:endParaRPr lang="en-US"/>
          </a:p>
        </c:txPr>
        <c:crossAx val="62604032"/>
        <c:crosses val="autoZero"/>
        <c:auto val="1"/>
        <c:lblOffset val="100"/>
        <c:baseTimeUnit val="days"/>
        <c:majorUnit val="6"/>
        <c:majorTimeUnit val="months"/>
      </c:dateAx>
      <c:valAx>
        <c:axId val="62604032"/>
        <c:scaling>
          <c:orientation val="minMax"/>
          <c:min val="70"/>
        </c:scaling>
        <c:delete val="0"/>
        <c:axPos val="r"/>
        <c:numFmt formatCode="#,##0" sourceLinked="1"/>
        <c:majorTickMark val="none"/>
        <c:minorTickMark val="none"/>
        <c:tickLblPos val="nextTo"/>
        <c:spPr>
          <a:ln>
            <a:solidFill>
              <a:schemeClr val="bg1">
                <a:lumMod val="75000"/>
              </a:schemeClr>
            </a:solidFill>
          </a:ln>
        </c:spPr>
        <c:txPr>
          <a:bodyPr/>
          <a:lstStyle/>
          <a:p>
            <a:pPr>
              <a:defRPr sz="1200" b="1">
                <a:solidFill>
                  <a:schemeClr val="bg1">
                    <a:lumMod val="50000"/>
                  </a:schemeClr>
                </a:solidFill>
                <a:latin typeface="+mn-lt"/>
              </a:defRPr>
            </a:pPr>
            <a:endParaRPr lang="en-US"/>
          </a:p>
        </c:txPr>
        <c:crossAx val="62598144"/>
        <c:crosses val="max"/>
        <c:crossBetween val="between"/>
      </c:valAx>
    </c:plotArea>
    <c:legend>
      <c:legendPos val="t"/>
      <c:layout>
        <c:manualLayout>
          <c:xMode val="edge"/>
          <c:yMode val="edge"/>
          <c:x val="9.4704467395076639E-3"/>
          <c:y val="6.3089928783423163E-2"/>
          <c:w val="0.44784480798458609"/>
          <c:h val="0.17999133883083285"/>
        </c:manualLayout>
      </c:layout>
      <c:overlay val="0"/>
      <c:txPr>
        <a:bodyPr/>
        <a:lstStyle/>
        <a:p>
          <a:pPr>
            <a:defRPr sz="1000" b="1">
              <a:solidFill>
                <a:schemeClr val="bg1">
                  <a:lumMod val="50000"/>
                </a:schemeClr>
              </a:solidFill>
              <a:latin typeface="+mn-lt"/>
            </a:defRPr>
          </a:pPr>
          <a:endParaRPr lang="en-US"/>
        </a:p>
      </c:txPr>
    </c:legend>
    <c:plotVisOnly val="1"/>
    <c:dispBlanksAs val="gap"/>
    <c:showDLblsOverMax val="0"/>
  </c:chart>
  <c:spPr>
    <a:ln w="9525">
      <a:noFill/>
    </a:ln>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132932987580186E-2"/>
          <c:y val="0.1016848199746698"/>
          <c:w val="0.87095182202811516"/>
          <c:h val="0.78934503347204632"/>
        </c:manualLayout>
      </c:layout>
      <c:lineChart>
        <c:grouping val="standard"/>
        <c:varyColors val="0"/>
        <c:ser>
          <c:idx val="0"/>
          <c:order val="0"/>
          <c:tx>
            <c:v>Proportion of BBB-rated debt in the sterling investment corporate bond index(a)</c:v>
          </c:tx>
          <c:spPr>
            <a:ln w="12700">
              <a:solidFill>
                <a:schemeClr val="tx2">
                  <a:lumMod val="50000"/>
                </a:schemeClr>
              </a:solidFill>
            </a:ln>
          </c:spPr>
          <c:marker>
            <c:symbol val="none"/>
          </c:marker>
          <c:cat>
            <c:numRef>
              <c:f>'Proportion of BBB in UR00'!$O$4:$O$5507</c:f>
              <c:numCache>
                <c:formatCode>m/d/yyyy</c:formatCode>
                <c:ptCount val="5504"/>
                <c:pt idx="0">
                  <c:v>35432</c:v>
                </c:pt>
                <c:pt idx="1">
                  <c:v>35433</c:v>
                </c:pt>
                <c:pt idx="2">
                  <c:v>35436</c:v>
                </c:pt>
                <c:pt idx="3">
                  <c:v>35437</c:v>
                </c:pt>
                <c:pt idx="4">
                  <c:v>35438</c:v>
                </c:pt>
                <c:pt idx="5">
                  <c:v>35439</c:v>
                </c:pt>
                <c:pt idx="6">
                  <c:v>35440</c:v>
                </c:pt>
                <c:pt idx="7">
                  <c:v>35443</c:v>
                </c:pt>
                <c:pt idx="8">
                  <c:v>35444</c:v>
                </c:pt>
                <c:pt idx="9">
                  <c:v>35445</c:v>
                </c:pt>
                <c:pt idx="10">
                  <c:v>35446</c:v>
                </c:pt>
                <c:pt idx="11">
                  <c:v>35447</c:v>
                </c:pt>
                <c:pt idx="12">
                  <c:v>35450</c:v>
                </c:pt>
                <c:pt idx="13">
                  <c:v>35451</c:v>
                </c:pt>
                <c:pt idx="14">
                  <c:v>35452</c:v>
                </c:pt>
                <c:pt idx="15">
                  <c:v>35453</c:v>
                </c:pt>
                <c:pt idx="16">
                  <c:v>35454</c:v>
                </c:pt>
                <c:pt idx="17">
                  <c:v>35457</c:v>
                </c:pt>
                <c:pt idx="18">
                  <c:v>35458</c:v>
                </c:pt>
                <c:pt idx="19">
                  <c:v>35459</c:v>
                </c:pt>
                <c:pt idx="20">
                  <c:v>35460</c:v>
                </c:pt>
                <c:pt idx="21">
                  <c:v>35461</c:v>
                </c:pt>
                <c:pt idx="22">
                  <c:v>35464</c:v>
                </c:pt>
                <c:pt idx="23">
                  <c:v>35465</c:v>
                </c:pt>
                <c:pt idx="24">
                  <c:v>35466</c:v>
                </c:pt>
                <c:pt idx="25">
                  <c:v>35467</c:v>
                </c:pt>
                <c:pt idx="26">
                  <c:v>35468</c:v>
                </c:pt>
                <c:pt idx="27">
                  <c:v>35471</c:v>
                </c:pt>
                <c:pt idx="28">
                  <c:v>35472</c:v>
                </c:pt>
                <c:pt idx="29">
                  <c:v>35473</c:v>
                </c:pt>
                <c:pt idx="30">
                  <c:v>35474</c:v>
                </c:pt>
                <c:pt idx="31">
                  <c:v>35475</c:v>
                </c:pt>
                <c:pt idx="32">
                  <c:v>35479</c:v>
                </c:pt>
                <c:pt idx="33">
                  <c:v>35480</c:v>
                </c:pt>
                <c:pt idx="34">
                  <c:v>35481</c:v>
                </c:pt>
                <c:pt idx="35">
                  <c:v>35482</c:v>
                </c:pt>
                <c:pt idx="36">
                  <c:v>35485</c:v>
                </c:pt>
                <c:pt idx="37">
                  <c:v>35486</c:v>
                </c:pt>
                <c:pt idx="38">
                  <c:v>35487</c:v>
                </c:pt>
                <c:pt idx="39">
                  <c:v>35488</c:v>
                </c:pt>
                <c:pt idx="40">
                  <c:v>35489</c:v>
                </c:pt>
                <c:pt idx="41">
                  <c:v>35492</c:v>
                </c:pt>
                <c:pt idx="42">
                  <c:v>35493</c:v>
                </c:pt>
                <c:pt idx="43">
                  <c:v>35494</c:v>
                </c:pt>
                <c:pt idx="44">
                  <c:v>35495</c:v>
                </c:pt>
                <c:pt idx="45">
                  <c:v>35496</c:v>
                </c:pt>
                <c:pt idx="46">
                  <c:v>35499</c:v>
                </c:pt>
                <c:pt idx="47">
                  <c:v>35500</c:v>
                </c:pt>
                <c:pt idx="48">
                  <c:v>35501</c:v>
                </c:pt>
                <c:pt idx="49">
                  <c:v>35502</c:v>
                </c:pt>
                <c:pt idx="50">
                  <c:v>35503</c:v>
                </c:pt>
                <c:pt idx="51">
                  <c:v>35506</c:v>
                </c:pt>
                <c:pt idx="52">
                  <c:v>35507</c:v>
                </c:pt>
                <c:pt idx="53">
                  <c:v>35508</c:v>
                </c:pt>
                <c:pt idx="54">
                  <c:v>35509</c:v>
                </c:pt>
                <c:pt idx="55">
                  <c:v>35510</c:v>
                </c:pt>
                <c:pt idx="56">
                  <c:v>35513</c:v>
                </c:pt>
                <c:pt idx="57">
                  <c:v>35514</c:v>
                </c:pt>
                <c:pt idx="58">
                  <c:v>35515</c:v>
                </c:pt>
                <c:pt idx="59">
                  <c:v>35516</c:v>
                </c:pt>
                <c:pt idx="60">
                  <c:v>35520</c:v>
                </c:pt>
                <c:pt idx="61">
                  <c:v>35521</c:v>
                </c:pt>
                <c:pt idx="62">
                  <c:v>35522</c:v>
                </c:pt>
                <c:pt idx="63">
                  <c:v>35523</c:v>
                </c:pt>
                <c:pt idx="64">
                  <c:v>35524</c:v>
                </c:pt>
                <c:pt idx="65">
                  <c:v>35527</c:v>
                </c:pt>
                <c:pt idx="66">
                  <c:v>35528</c:v>
                </c:pt>
                <c:pt idx="67">
                  <c:v>35529</c:v>
                </c:pt>
                <c:pt idx="68">
                  <c:v>35530</c:v>
                </c:pt>
                <c:pt idx="69">
                  <c:v>35531</c:v>
                </c:pt>
                <c:pt idx="70">
                  <c:v>35534</c:v>
                </c:pt>
                <c:pt idx="71">
                  <c:v>35535</c:v>
                </c:pt>
                <c:pt idx="72">
                  <c:v>35536</c:v>
                </c:pt>
                <c:pt idx="73">
                  <c:v>35537</c:v>
                </c:pt>
                <c:pt idx="74">
                  <c:v>35538</c:v>
                </c:pt>
                <c:pt idx="75">
                  <c:v>35541</c:v>
                </c:pt>
                <c:pt idx="76">
                  <c:v>35542</c:v>
                </c:pt>
                <c:pt idx="77">
                  <c:v>35543</c:v>
                </c:pt>
                <c:pt idx="78">
                  <c:v>35544</c:v>
                </c:pt>
                <c:pt idx="79">
                  <c:v>35545</c:v>
                </c:pt>
                <c:pt idx="80">
                  <c:v>35548</c:v>
                </c:pt>
                <c:pt idx="81">
                  <c:v>35549</c:v>
                </c:pt>
                <c:pt idx="82">
                  <c:v>35550</c:v>
                </c:pt>
                <c:pt idx="83">
                  <c:v>35551</c:v>
                </c:pt>
                <c:pt idx="84">
                  <c:v>35552</c:v>
                </c:pt>
                <c:pt idx="85">
                  <c:v>35555</c:v>
                </c:pt>
                <c:pt idx="86">
                  <c:v>35556</c:v>
                </c:pt>
                <c:pt idx="87">
                  <c:v>35557</c:v>
                </c:pt>
                <c:pt idx="88">
                  <c:v>35558</c:v>
                </c:pt>
                <c:pt idx="89">
                  <c:v>35559</c:v>
                </c:pt>
                <c:pt idx="90">
                  <c:v>35562</c:v>
                </c:pt>
                <c:pt idx="91">
                  <c:v>35563</c:v>
                </c:pt>
                <c:pt idx="92">
                  <c:v>35564</c:v>
                </c:pt>
                <c:pt idx="93">
                  <c:v>35565</c:v>
                </c:pt>
                <c:pt idx="94">
                  <c:v>35566</c:v>
                </c:pt>
                <c:pt idx="95">
                  <c:v>35569</c:v>
                </c:pt>
                <c:pt idx="96">
                  <c:v>35570</c:v>
                </c:pt>
                <c:pt idx="97">
                  <c:v>35571</c:v>
                </c:pt>
                <c:pt idx="98">
                  <c:v>35572</c:v>
                </c:pt>
                <c:pt idx="99">
                  <c:v>35573</c:v>
                </c:pt>
                <c:pt idx="100">
                  <c:v>35577</c:v>
                </c:pt>
                <c:pt idx="101">
                  <c:v>35578</c:v>
                </c:pt>
                <c:pt idx="102">
                  <c:v>35579</c:v>
                </c:pt>
                <c:pt idx="103">
                  <c:v>35580</c:v>
                </c:pt>
                <c:pt idx="104">
                  <c:v>35581</c:v>
                </c:pt>
                <c:pt idx="105">
                  <c:v>35583</c:v>
                </c:pt>
                <c:pt idx="106">
                  <c:v>35584</c:v>
                </c:pt>
                <c:pt idx="107">
                  <c:v>35585</c:v>
                </c:pt>
                <c:pt idx="108">
                  <c:v>35586</c:v>
                </c:pt>
                <c:pt idx="109">
                  <c:v>35587</c:v>
                </c:pt>
                <c:pt idx="110">
                  <c:v>35590</c:v>
                </c:pt>
                <c:pt idx="111">
                  <c:v>35591</c:v>
                </c:pt>
                <c:pt idx="112">
                  <c:v>35592</c:v>
                </c:pt>
                <c:pt idx="113">
                  <c:v>35593</c:v>
                </c:pt>
                <c:pt idx="114">
                  <c:v>35594</c:v>
                </c:pt>
                <c:pt idx="115">
                  <c:v>35597</c:v>
                </c:pt>
                <c:pt idx="116">
                  <c:v>35598</c:v>
                </c:pt>
                <c:pt idx="117">
                  <c:v>35599</c:v>
                </c:pt>
                <c:pt idx="118">
                  <c:v>35600</c:v>
                </c:pt>
                <c:pt idx="119">
                  <c:v>35601</c:v>
                </c:pt>
                <c:pt idx="120">
                  <c:v>35604</c:v>
                </c:pt>
                <c:pt idx="121">
                  <c:v>35605</c:v>
                </c:pt>
                <c:pt idx="122">
                  <c:v>35606</c:v>
                </c:pt>
                <c:pt idx="123">
                  <c:v>35607</c:v>
                </c:pt>
                <c:pt idx="124">
                  <c:v>35608</c:v>
                </c:pt>
                <c:pt idx="125">
                  <c:v>35611</c:v>
                </c:pt>
                <c:pt idx="126">
                  <c:v>35612</c:v>
                </c:pt>
                <c:pt idx="127">
                  <c:v>35613</c:v>
                </c:pt>
                <c:pt idx="128">
                  <c:v>35614</c:v>
                </c:pt>
                <c:pt idx="129">
                  <c:v>35618</c:v>
                </c:pt>
                <c:pt idx="130">
                  <c:v>35619</c:v>
                </c:pt>
                <c:pt idx="131">
                  <c:v>35620</c:v>
                </c:pt>
                <c:pt idx="132">
                  <c:v>35621</c:v>
                </c:pt>
                <c:pt idx="133">
                  <c:v>35622</c:v>
                </c:pt>
                <c:pt idx="134">
                  <c:v>35625</c:v>
                </c:pt>
                <c:pt idx="135">
                  <c:v>35626</c:v>
                </c:pt>
                <c:pt idx="136">
                  <c:v>35627</c:v>
                </c:pt>
                <c:pt idx="137">
                  <c:v>35628</c:v>
                </c:pt>
                <c:pt idx="138">
                  <c:v>35629</c:v>
                </c:pt>
                <c:pt idx="139">
                  <c:v>35632</c:v>
                </c:pt>
                <c:pt idx="140">
                  <c:v>35633</c:v>
                </c:pt>
                <c:pt idx="141">
                  <c:v>35634</c:v>
                </c:pt>
                <c:pt idx="142">
                  <c:v>35635</c:v>
                </c:pt>
                <c:pt idx="143">
                  <c:v>35636</c:v>
                </c:pt>
                <c:pt idx="144">
                  <c:v>35639</c:v>
                </c:pt>
                <c:pt idx="145">
                  <c:v>35640</c:v>
                </c:pt>
                <c:pt idx="146">
                  <c:v>35641</c:v>
                </c:pt>
                <c:pt idx="147">
                  <c:v>35642</c:v>
                </c:pt>
                <c:pt idx="148">
                  <c:v>35643</c:v>
                </c:pt>
                <c:pt idx="149">
                  <c:v>35646</c:v>
                </c:pt>
                <c:pt idx="150">
                  <c:v>35647</c:v>
                </c:pt>
                <c:pt idx="151">
                  <c:v>35648</c:v>
                </c:pt>
                <c:pt idx="152">
                  <c:v>35649</c:v>
                </c:pt>
                <c:pt idx="153">
                  <c:v>35650</c:v>
                </c:pt>
                <c:pt idx="154">
                  <c:v>35653</c:v>
                </c:pt>
                <c:pt idx="155">
                  <c:v>35654</c:v>
                </c:pt>
                <c:pt idx="156">
                  <c:v>35655</c:v>
                </c:pt>
                <c:pt idx="157">
                  <c:v>35656</c:v>
                </c:pt>
                <c:pt idx="158">
                  <c:v>35657</c:v>
                </c:pt>
                <c:pt idx="159">
                  <c:v>35660</c:v>
                </c:pt>
                <c:pt idx="160">
                  <c:v>35661</c:v>
                </c:pt>
                <c:pt idx="161">
                  <c:v>35662</c:v>
                </c:pt>
                <c:pt idx="162">
                  <c:v>35663</c:v>
                </c:pt>
                <c:pt idx="163">
                  <c:v>35664</c:v>
                </c:pt>
                <c:pt idx="164">
                  <c:v>35667</c:v>
                </c:pt>
                <c:pt idx="165">
                  <c:v>35668</c:v>
                </c:pt>
                <c:pt idx="166">
                  <c:v>35669</c:v>
                </c:pt>
                <c:pt idx="167">
                  <c:v>35670</c:v>
                </c:pt>
                <c:pt idx="168">
                  <c:v>35671</c:v>
                </c:pt>
                <c:pt idx="169">
                  <c:v>35673</c:v>
                </c:pt>
                <c:pt idx="170">
                  <c:v>35675</c:v>
                </c:pt>
                <c:pt idx="171">
                  <c:v>35676</c:v>
                </c:pt>
                <c:pt idx="172">
                  <c:v>35677</c:v>
                </c:pt>
                <c:pt idx="173">
                  <c:v>35678</c:v>
                </c:pt>
                <c:pt idx="174">
                  <c:v>35681</c:v>
                </c:pt>
                <c:pt idx="175">
                  <c:v>35682</c:v>
                </c:pt>
                <c:pt idx="176">
                  <c:v>35683</c:v>
                </c:pt>
                <c:pt idx="177">
                  <c:v>35684</c:v>
                </c:pt>
                <c:pt idx="178">
                  <c:v>35685</c:v>
                </c:pt>
                <c:pt idx="179">
                  <c:v>35688</c:v>
                </c:pt>
                <c:pt idx="180">
                  <c:v>35689</c:v>
                </c:pt>
                <c:pt idx="181">
                  <c:v>35690</c:v>
                </c:pt>
                <c:pt idx="182">
                  <c:v>35691</c:v>
                </c:pt>
                <c:pt idx="183">
                  <c:v>35692</c:v>
                </c:pt>
                <c:pt idx="184">
                  <c:v>35695</c:v>
                </c:pt>
                <c:pt idx="185">
                  <c:v>35696</c:v>
                </c:pt>
                <c:pt idx="186">
                  <c:v>35697</c:v>
                </c:pt>
                <c:pt idx="187">
                  <c:v>35698</c:v>
                </c:pt>
                <c:pt idx="188">
                  <c:v>35699</c:v>
                </c:pt>
                <c:pt idx="189">
                  <c:v>35702</c:v>
                </c:pt>
                <c:pt idx="190">
                  <c:v>35703</c:v>
                </c:pt>
                <c:pt idx="191">
                  <c:v>35704</c:v>
                </c:pt>
                <c:pt idx="192">
                  <c:v>35705</c:v>
                </c:pt>
                <c:pt idx="193">
                  <c:v>35706</c:v>
                </c:pt>
                <c:pt idx="194">
                  <c:v>35709</c:v>
                </c:pt>
                <c:pt idx="195">
                  <c:v>35710</c:v>
                </c:pt>
                <c:pt idx="196">
                  <c:v>35711</c:v>
                </c:pt>
                <c:pt idx="197">
                  <c:v>35712</c:v>
                </c:pt>
                <c:pt idx="198">
                  <c:v>35713</c:v>
                </c:pt>
                <c:pt idx="199">
                  <c:v>35716</c:v>
                </c:pt>
                <c:pt idx="200">
                  <c:v>35717</c:v>
                </c:pt>
                <c:pt idx="201">
                  <c:v>35718</c:v>
                </c:pt>
                <c:pt idx="202">
                  <c:v>35719</c:v>
                </c:pt>
                <c:pt idx="203">
                  <c:v>35720</c:v>
                </c:pt>
                <c:pt idx="204">
                  <c:v>35723</c:v>
                </c:pt>
                <c:pt idx="205">
                  <c:v>35724</c:v>
                </c:pt>
                <c:pt idx="206">
                  <c:v>35725</c:v>
                </c:pt>
                <c:pt idx="207">
                  <c:v>35726</c:v>
                </c:pt>
                <c:pt idx="208">
                  <c:v>35727</c:v>
                </c:pt>
                <c:pt idx="209">
                  <c:v>35730</c:v>
                </c:pt>
                <c:pt idx="210">
                  <c:v>35731</c:v>
                </c:pt>
                <c:pt idx="211">
                  <c:v>35732</c:v>
                </c:pt>
                <c:pt idx="212">
                  <c:v>35733</c:v>
                </c:pt>
                <c:pt idx="213">
                  <c:v>35734</c:v>
                </c:pt>
                <c:pt idx="214">
                  <c:v>35737</c:v>
                </c:pt>
                <c:pt idx="215">
                  <c:v>35738</c:v>
                </c:pt>
                <c:pt idx="216">
                  <c:v>35739</c:v>
                </c:pt>
                <c:pt idx="217">
                  <c:v>35740</c:v>
                </c:pt>
                <c:pt idx="218">
                  <c:v>35741</c:v>
                </c:pt>
                <c:pt idx="219">
                  <c:v>35744</c:v>
                </c:pt>
                <c:pt idx="220">
                  <c:v>35745</c:v>
                </c:pt>
                <c:pt idx="221">
                  <c:v>35746</c:v>
                </c:pt>
                <c:pt idx="222">
                  <c:v>35747</c:v>
                </c:pt>
                <c:pt idx="223">
                  <c:v>35748</c:v>
                </c:pt>
                <c:pt idx="224">
                  <c:v>35751</c:v>
                </c:pt>
                <c:pt idx="225">
                  <c:v>35752</c:v>
                </c:pt>
                <c:pt idx="226">
                  <c:v>35753</c:v>
                </c:pt>
                <c:pt idx="227">
                  <c:v>35754</c:v>
                </c:pt>
                <c:pt idx="228">
                  <c:v>35755</c:v>
                </c:pt>
                <c:pt idx="229">
                  <c:v>35758</c:v>
                </c:pt>
                <c:pt idx="230">
                  <c:v>35759</c:v>
                </c:pt>
                <c:pt idx="231">
                  <c:v>35760</c:v>
                </c:pt>
                <c:pt idx="232">
                  <c:v>35761</c:v>
                </c:pt>
                <c:pt idx="233">
                  <c:v>35762</c:v>
                </c:pt>
                <c:pt idx="234">
                  <c:v>35764</c:v>
                </c:pt>
                <c:pt idx="235">
                  <c:v>35765</c:v>
                </c:pt>
                <c:pt idx="236">
                  <c:v>35766</c:v>
                </c:pt>
                <c:pt idx="237">
                  <c:v>35767</c:v>
                </c:pt>
                <c:pt idx="238">
                  <c:v>35768</c:v>
                </c:pt>
                <c:pt idx="239">
                  <c:v>35769</c:v>
                </c:pt>
                <c:pt idx="240">
                  <c:v>35772</c:v>
                </c:pt>
                <c:pt idx="241">
                  <c:v>35773</c:v>
                </c:pt>
                <c:pt idx="242">
                  <c:v>35774</c:v>
                </c:pt>
                <c:pt idx="243">
                  <c:v>35775</c:v>
                </c:pt>
                <c:pt idx="244">
                  <c:v>35776</c:v>
                </c:pt>
                <c:pt idx="245">
                  <c:v>35779</c:v>
                </c:pt>
                <c:pt idx="246">
                  <c:v>35780</c:v>
                </c:pt>
                <c:pt idx="247">
                  <c:v>35781</c:v>
                </c:pt>
                <c:pt idx="248">
                  <c:v>35782</c:v>
                </c:pt>
                <c:pt idx="249">
                  <c:v>35783</c:v>
                </c:pt>
                <c:pt idx="250">
                  <c:v>35786</c:v>
                </c:pt>
                <c:pt idx="251">
                  <c:v>35787</c:v>
                </c:pt>
                <c:pt idx="252">
                  <c:v>35788</c:v>
                </c:pt>
                <c:pt idx="253">
                  <c:v>35790</c:v>
                </c:pt>
                <c:pt idx="254">
                  <c:v>35793</c:v>
                </c:pt>
                <c:pt idx="255">
                  <c:v>35794</c:v>
                </c:pt>
                <c:pt idx="256">
                  <c:v>35795</c:v>
                </c:pt>
                <c:pt idx="257">
                  <c:v>35797</c:v>
                </c:pt>
                <c:pt idx="258">
                  <c:v>35800</c:v>
                </c:pt>
                <c:pt idx="259">
                  <c:v>35801</c:v>
                </c:pt>
                <c:pt idx="260">
                  <c:v>35802</c:v>
                </c:pt>
                <c:pt idx="261">
                  <c:v>35803</c:v>
                </c:pt>
                <c:pt idx="262">
                  <c:v>35804</c:v>
                </c:pt>
                <c:pt idx="263">
                  <c:v>35807</c:v>
                </c:pt>
                <c:pt idx="264">
                  <c:v>35808</c:v>
                </c:pt>
                <c:pt idx="265">
                  <c:v>35809</c:v>
                </c:pt>
                <c:pt idx="266">
                  <c:v>35810</c:v>
                </c:pt>
                <c:pt idx="267">
                  <c:v>35811</c:v>
                </c:pt>
                <c:pt idx="268">
                  <c:v>35814</c:v>
                </c:pt>
                <c:pt idx="269">
                  <c:v>35815</c:v>
                </c:pt>
                <c:pt idx="270">
                  <c:v>35816</c:v>
                </c:pt>
                <c:pt idx="271">
                  <c:v>35817</c:v>
                </c:pt>
                <c:pt idx="272">
                  <c:v>35818</c:v>
                </c:pt>
                <c:pt idx="273">
                  <c:v>35821</c:v>
                </c:pt>
                <c:pt idx="274">
                  <c:v>35822</c:v>
                </c:pt>
                <c:pt idx="275">
                  <c:v>35823</c:v>
                </c:pt>
                <c:pt idx="276">
                  <c:v>35824</c:v>
                </c:pt>
                <c:pt idx="277">
                  <c:v>35825</c:v>
                </c:pt>
                <c:pt idx="278">
                  <c:v>35826</c:v>
                </c:pt>
                <c:pt idx="279">
                  <c:v>35828</c:v>
                </c:pt>
                <c:pt idx="280">
                  <c:v>35829</c:v>
                </c:pt>
                <c:pt idx="281">
                  <c:v>35830</c:v>
                </c:pt>
                <c:pt idx="282">
                  <c:v>35831</c:v>
                </c:pt>
                <c:pt idx="283">
                  <c:v>35832</c:v>
                </c:pt>
                <c:pt idx="284">
                  <c:v>35835</c:v>
                </c:pt>
                <c:pt idx="285">
                  <c:v>35836</c:v>
                </c:pt>
                <c:pt idx="286">
                  <c:v>35837</c:v>
                </c:pt>
                <c:pt idx="287">
                  <c:v>35838</c:v>
                </c:pt>
                <c:pt idx="288">
                  <c:v>35839</c:v>
                </c:pt>
                <c:pt idx="289">
                  <c:v>35842</c:v>
                </c:pt>
                <c:pt idx="290">
                  <c:v>35843</c:v>
                </c:pt>
                <c:pt idx="291">
                  <c:v>35844</c:v>
                </c:pt>
                <c:pt idx="292">
                  <c:v>35845</c:v>
                </c:pt>
                <c:pt idx="293">
                  <c:v>35846</c:v>
                </c:pt>
                <c:pt idx="294">
                  <c:v>35849</c:v>
                </c:pt>
                <c:pt idx="295">
                  <c:v>35850</c:v>
                </c:pt>
                <c:pt idx="296">
                  <c:v>35851</c:v>
                </c:pt>
                <c:pt idx="297">
                  <c:v>35852</c:v>
                </c:pt>
                <c:pt idx="298">
                  <c:v>35853</c:v>
                </c:pt>
                <c:pt idx="299">
                  <c:v>35854</c:v>
                </c:pt>
                <c:pt idx="300">
                  <c:v>35856</c:v>
                </c:pt>
                <c:pt idx="301">
                  <c:v>35857</c:v>
                </c:pt>
                <c:pt idx="302">
                  <c:v>35858</c:v>
                </c:pt>
                <c:pt idx="303">
                  <c:v>35859</c:v>
                </c:pt>
                <c:pt idx="304">
                  <c:v>35860</c:v>
                </c:pt>
                <c:pt idx="305">
                  <c:v>35863</c:v>
                </c:pt>
                <c:pt idx="306">
                  <c:v>35864</c:v>
                </c:pt>
                <c:pt idx="307">
                  <c:v>35865</c:v>
                </c:pt>
                <c:pt idx="308">
                  <c:v>35866</c:v>
                </c:pt>
                <c:pt idx="309">
                  <c:v>35867</c:v>
                </c:pt>
                <c:pt idx="310">
                  <c:v>35870</c:v>
                </c:pt>
                <c:pt idx="311">
                  <c:v>35871</c:v>
                </c:pt>
                <c:pt idx="312">
                  <c:v>35872</c:v>
                </c:pt>
                <c:pt idx="313">
                  <c:v>35873</c:v>
                </c:pt>
                <c:pt idx="314">
                  <c:v>35874</c:v>
                </c:pt>
                <c:pt idx="315">
                  <c:v>35877</c:v>
                </c:pt>
                <c:pt idx="316">
                  <c:v>35878</c:v>
                </c:pt>
                <c:pt idx="317">
                  <c:v>35879</c:v>
                </c:pt>
                <c:pt idx="318">
                  <c:v>35880</c:v>
                </c:pt>
                <c:pt idx="319">
                  <c:v>35881</c:v>
                </c:pt>
                <c:pt idx="320">
                  <c:v>35884</c:v>
                </c:pt>
                <c:pt idx="321">
                  <c:v>35885</c:v>
                </c:pt>
                <c:pt idx="322">
                  <c:v>35886</c:v>
                </c:pt>
                <c:pt idx="323">
                  <c:v>35887</c:v>
                </c:pt>
                <c:pt idx="324">
                  <c:v>35888</c:v>
                </c:pt>
                <c:pt idx="325">
                  <c:v>35891</c:v>
                </c:pt>
                <c:pt idx="326">
                  <c:v>35892</c:v>
                </c:pt>
                <c:pt idx="327">
                  <c:v>35893</c:v>
                </c:pt>
                <c:pt idx="328">
                  <c:v>35894</c:v>
                </c:pt>
                <c:pt idx="329">
                  <c:v>35898</c:v>
                </c:pt>
                <c:pt idx="330">
                  <c:v>35899</c:v>
                </c:pt>
                <c:pt idx="331">
                  <c:v>35900</c:v>
                </c:pt>
                <c:pt idx="332">
                  <c:v>35901</c:v>
                </c:pt>
                <c:pt idx="333">
                  <c:v>35902</c:v>
                </c:pt>
                <c:pt idx="334">
                  <c:v>35905</c:v>
                </c:pt>
                <c:pt idx="335">
                  <c:v>35906</c:v>
                </c:pt>
                <c:pt idx="336">
                  <c:v>35907</c:v>
                </c:pt>
                <c:pt idx="337">
                  <c:v>35908</c:v>
                </c:pt>
                <c:pt idx="338">
                  <c:v>35909</c:v>
                </c:pt>
                <c:pt idx="339">
                  <c:v>35912</c:v>
                </c:pt>
                <c:pt idx="340">
                  <c:v>35913</c:v>
                </c:pt>
                <c:pt idx="341">
                  <c:v>35914</c:v>
                </c:pt>
                <c:pt idx="342">
                  <c:v>35915</c:v>
                </c:pt>
                <c:pt idx="343">
                  <c:v>35916</c:v>
                </c:pt>
                <c:pt idx="344">
                  <c:v>35919</c:v>
                </c:pt>
                <c:pt idx="345">
                  <c:v>35920</c:v>
                </c:pt>
                <c:pt idx="346">
                  <c:v>35921</c:v>
                </c:pt>
                <c:pt idx="347">
                  <c:v>35922</c:v>
                </c:pt>
                <c:pt idx="348">
                  <c:v>35923</c:v>
                </c:pt>
                <c:pt idx="349">
                  <c:v>35926</c:v>
                </c:pt>
                <c:pt idx="350">
                  <c:v>35927</c:v>
                </c:pt>
                <c:pt idx="351">
                  <c:v>35928</c:v>
                </c:pt>
                <c:pt idx="352">
                  <c:v>35929</c:v>
                </c:pt>
                <c:pt idx="353">
                  <c:v>35930</c:v>
                </c:pt>
                <c:pt idx="354">
                  <c:v>35933</c:v>
                </c:pt>
                <c:pt idx="355">
                  <c:v>35934</c:v>
                </c:pt>
                <c:pt idx="356">
                  <c:v>35935</c:v>
                </c:pt>
                <c:pt idx="357">
                  <c:v>35936</c:v>
                </c:pt>
                <c:pt idx="358">
                  <c:v>35937</c:v>
                </c:pt>
                <c:pt idx="359">
                  <c:v>35940</c:v>
                </c:pt>
                <c:pt idx="360">
                  <c:v>35941</c:v>
                </c:pt>
                <c:pt idx="361">
                  <c:v>35942</c:v>
                </c:pt>
                <c:pt idx="362">
                  <c:v>35943</c:v>
                </c:pt>
                <c:pt idx="363">
                  <c:v>35944</c:v>
                </c:pt>
                <c:pt idx="364">
                  <c:v>35946</c:v>
                </c:pt>
                <c:pt idx="365">
                  <c:v>35947</c:v>
                </c:pt>
                <c:pt idx="366">
                  <c:v>35948</c:v>
                </c:pt>
                <c:pt idx="367">
                  <c:v>35949</c:v>
                </c:pt>
                <c:pt idx="368">
                  <c:v>35950</c:v>
                </c:pt>
                <c:pt idx="369">
                  <c:v>35951</c:v>
                </c:pt>
                <c:pt idx="370">
                  <c:v>35954</c:v>
                </c:pt>
                <c:pt idx="371">
                  <c:v>35955</c:v>
                </c:pt>
                <c:pt idx="372">
                  <c:v>35956</c:v>
                </c:pt>
                <c:pt idx="373">
                  <c:v>35957</c:v>
                </c:pt>
                <c:pt idx="374">
                  <c:v>35958</c:v>
                </c:pt>
                <c:pt idx="375">
                  <c:v>35961</c:v>
                </c:pt>
                <c:pt idx="376">
                  <c:v>35962</c:v>
                </c:pt>
                <c:pt idx="377">
                  <c:v>35963</c:v>
                </c:pt>
                <c:pt idx="378">
                  <c:v>35964</c:v>
                </c:pt>
                <c:pt idx="379">
                  <c:v>35965</c:v>
                </c:pt>
                <c:pt idx="380">
                  <c:v>35968</c:v>
                </c:pt>
                <c:pt idx="381">
                  <c:v>35969</c:v>
                </c:pt>
                <c:pt idx="382">
                  <c:v>35970</c:v>
                </c:pt>
                <c:pt idx="383">
                  <c:v>35971</c:v>
                </c:pt>
                <c:pt idx="384">
                  <c:v>35972</c:v>
                </c:pt>
                <c:pt idx="385">
                  <c:v>35975</c:v>
                </c:pt>
                <c:pt idx="386">
                  <c:v>35976</c:v>
                </c:pt>
                <c:pt idx="387">
                  <c:v>35977</c:v>
                </c:pt>
                <c:pt idx="388">
                  <c:v>35978</c:v>
                </c:pt>
                <c:pt idx="389">
                  <c:v>35979</c:v>
                </c:pt>
                <c:pt idx="390">
                  <c:v>35982</c:v>
                </c:pt>
                <c:pt idx="391">
                  <c:v>35983</c:v>
                </c:pt>
                <c:pt idx="392">
                  <c:v>35984</c:v>
                </c:pt>
                <c:pt idx="393">
                  <c:v>35985</c:v>
                </c:pt>
                <c:pt idx="394">
                  <c:v>35986</c:v>
                </c:pt>
                <c:pt idx="395">
                  <c:v>35989</c:v>
                </c:pt>
                <c:pt idx="396">
                  <c:v>35990</c:v>
                </c:pt>
                <c:pt idx="397">
                  <c:v>35991</c:v>
                </c:pt>
                <c:pt idx="398">
                  <c:v>35992</c:v>
                </c:pt>
                <c:pt idx="399">
                  <c:v>35993</c:v>
                </c:pt>
                <c:pt idx="400">
                  <c:v>35996</c:v>
                </c:pt>
                <c:pt idx="401">
                  <c:v>35997</c:v>
                </c:pt>
                <c:pt idx="402">
                  <c:v>35998</c:v>
                </c:pt>
                <c:pt idx="403">
                  <c:v>35999</c:v>
                </c:pt>
                <c:pt idx="404">
                  <c:v>36000</c:v>
                </c:pt>
                <c:pt idx="405">
                  <c:v>36003</c:v>
                </c:pt>
                <c:pt idx="406">
                  <c:v>36004</c:v>
                </c:pt>
                <c:pt idx="407">
                  <c:v>36005</c:v>
                </c:pt>
                <c:pt idx="408">
                  <c:v>36006</c:v>
                </c:pt>
                <c:pt idx="409">
                  <c:v>36007</c:v>
                </c:pt>
                <c:pt idx="410">
                  <c:v>36010</c:v>
                </c:pt>
                <c:pt idx="411">
                  <c:v>36011</c:v>
                </c:pt>
                <c:pt idx="412">
                  <c:v>36012</c:v>
                </c:pt>
                <c:pt idx="413">
                  <c:v>36013</c:v>
                </c:pt>
                <c:pt idx="414">
                  <c:v>36014</c:v>
                </c:pt>
                <c:pt idx="415">
                  <c:v>36017</c:v>
                </c:pt>
                <c:pt idx="416">
                  <c:v>36018</c:v>
                </c:pt>
                <c:pt idx="417">
                  <c:v>36019</c:v>
                </c:pt>
                <c:pt idx="418">
                  <c:v>36020</c:v>
                </c:pt>
                <c:pt idx="419">
                  <c:v>36021</c:v>
                </c:pt>
                <c:pt idx="420">
                  <c:v>36024</c:v>
                </c:pt>
                <c:pt idx="421">
                  <c:v>36025</c:v>
                </c:pt>
                <c:pt idx="422">
                  <c:v>36026</c:v>
                </c:pt>
                <c:pt idx="423">
                  <c:v>36027</c:v>
                </c:pt>
                <c:pt idx="424">
                  <c:v>36028</c:v>
                </c:pt>
                <c:pt idx="425">
                  <c:v>36031</c:v>
                </c:pt>
                <c:pt idx="426">
                  <c:v>36032</c:v>
                </c:pt>
                <c:pt idx="427">
                  <c:v>36033</c:v>
                </c:pt>
                <c:pt idx="428">
                  <c:v>36034</c:v>
                </c:pt>
                <c:pt idx="429">
                  <c:v>36035</c:v>
                </c:pt>
                <c:pt idx="430">
                  <c:v>36038</c:v>
                </c:pt>
                <c:pt idx="431">
                  <c:v>36039</c:v>
                </c:pt>
                <c:pt idx="432">
                  <c:v>36040</c:v>
                </c:pt>
                <c:pt idx="433">
                  <c:v>36041</c:v>
                </c:pt>
                <c:pt idx="434">
                  <c:v>36042</c:v>
                </c:pt>
                <c:pt idx="435">
                  <c:v>36045</c:v>
                </c:pt>
                <c:pt idx="436">
                  <c:v>36046</c:v>
                </c:pt>
                <c:pt idx="437">
                  <c:v>36047</c:v>
                </c:pt>
                <c:pt idx="438">
                  <c:v>36048</c:v>
                </c:pt>
                <c:pt idx="439">
                  <c:v>36049</c:v>
                </c:pt>
                <c:pt idx="440">
                  <c:v>36052</c:v>
                </c:pt>
                <c:pt idx="441">
                  <c:v>36053</c:v>
                </c:pt>
                <c:pt idx="442">
                  <c:v>36054</c:v>
                </c:pt>
                <c:pt idx="443">
                  <c:v>36055</c:v>
                </c:pt>
                <c:pt idx="444">
                  <c:v>36056</c:v>
                </c:pt>
                <c:pt idx="445">
                  <c:v>36059</c:v>
                </c:pt>
                <c:pt idx="446">
                  <c:v>36060</c:v>
                </c:pt>
                <c:pt idx="447">
                  <c:v>36061</c:v>
                </c:pt>
                <c:pt idx="448">
                  <c:v>36062</c:v>
                </c:pt>
                <c:pt idx="449">
                  <c:v>36063</c:v>
                </c:pt>
                <c:pt idx="450">
                  <c:v>36066</c:v>
                </c:pt>
                <c:pt idx="451">
                  <c:v>36067</c:v>
                </c:pt>
                <c:pt idx="452">
                  <c:v>36068</c:v>
                </c:pt>
                <c:pt idx="453">
                  <c:v>36069</c:v>
                </c:pt>
                <c:pt idx="454">
                  <c:v>36070</c:v>
                </c:pt>
                <c:pt idx="455">
                  <c:v>36073</c:v>
                </c:pt>
                <c:pt idx="456">
                  <c:v>36074</c:v>
                </c:pt>
                <c:pt idx="457">
                  <c:v>36075</c:v>
                </c:pt>
                <c:pt idx="458">
                  <c:v>36076</c:v>
                </c:pt>
                <c:pt idx="459">
                  <c:v>36077</c:v>
                </c:pt>
                <c:pt idx="460">
                  <c:v>36080</c:v>
                </c:pt>
                <c:pt idx="461">
                  <c:v>36081</c:v>
                </c:pt>
                <c:pt idx="462">
                  <c:v>36082</c:v>
                </c:pt>
                <c:pt idx="463">
                  <c:v>36083</c:v>
                </c:pt>
                <c:pt idx="464">
                  <c:v>36084</c:v>
                </c:pt>
                <c:pt idx="465">
                  <c:v>36087</c:v>
                </c:pt>
                <c:pt idx="466">
                  <c:v>36088</c:v>
                </c:pt>
                <c:pt idx="467">
                  <c:v>36089</c:v>
                </c:pt>
                <c:pt idx="468">
                  <c:v>36090</c:v>
                </c:pt>
                <c:pt idx="469">
                  <c:v>36091</c:v>
                </c:pt>
                <c:pt idx="470">
                  <c:v>36094</c:v>
                </c:pt>
                <c:pt idx="471">
                  <c:v>36095</c:v>
                </c:pt>
                <c:pt idx="472">
                  <c:v>36096</c:v>
                </c:pt>
                <c:pt idx="473">
                  <c:v>36097</c:v>
                </c:pt>
                <c:pt idx="474">
                  <c:v>36098</c:v>
                </c:pt>
                <c:pt idx="475">
                  <c:v>36099</c:v>
                </c:pt>
                <c:pt idx="476">
                  <c:v>36101</c:v>
                </c:pt>
                <c:pt idx="477">
                  <c:v>36102</c:v>
                </c:pt>
                <c:pt idx="478">
                  <c:v>36103</c:v>
                </c:pt>
                <c:pt idx="479">
                  <c:v>36104</c:v>
                </c:pt>
                <c:pt idx="480">
                  <c:v>36105</c:v>
                </c:pt>
                <c:pt idx="481">
                  <c:v>36108</c:v>
                </c:pt>
                <c:pt idx="482">
                  <c:v>36109</c:v>
                </c:pt>
                <c:pt idx="483">
                  <c:v>36110</c:v>
                </c:pt>
                <c:pt idx="484">
                  <c:v>36111</c:v>
                </c:pt>
                <c:pt idx="485">
                  <c:v>36112</c:v>
                </c:pt>
                <c:pt idx="486">
                  <c:v>36115</c:v>
                </c:pt>
                <c:pt idx="487">
                  <c:v>36116</c:v>
                </c:pt>
                <c:pt idx="488">
                  <c:v>36117</c:v>
                </c:pt>
                <c:pt idx="489">
                  <c:v>36118</c:v>
                </c:pt>
                <c:pt idx="490">
                  <c:v>36119</c:v>
                </c:pt>
                <c:pt idx="491">
                  <c:v>36122</c:v>
                </c:pt>
                <c:pt idx="492">
                  <c:v>36123</c:v>
                </c:pt>
                <c:pt idx="493">
                  <c:v>36124</c:v>
                </c:pt>
                <c:pt idx="494">
                  <c:v>36125</c:v>
                </c:pt>
                <c:pt idx="495">
                  <c:v>36126</c:v>
                </c:pt>
                <c:pt idx="496">
                  <c:v>36129</c:v>
                </c:pt>
                <c:pt idx="497">
                  <c:v>36130</c:v>
                </c:pt>
                <c:pt idx="498">
                  <c:v>36131</c:v>
                </c:pt>
                <c:pt idx="499">
                  <c:v>36132</c:v>
                </c:pt>
                <c:pt idx="500">
                  <c:v>36133</c:v>
                </c:pt>
                <c:pt idx="501">
                  <c:v>36136</c:v>
                </c:pt>
                <c:pt idx="502">
                  <c:v>36137</c:v>
                </c:pt>
                <c:pt idx="503">
                  <c:v>36138</c:v>
                </c:pt>
                <c:pt idx="504">
                  <c:v>36139</c:v>
                </c:pt>
                <c:pt idx="505">
                  <c:v>36140</c:v>
                </c:pt>
                <c:pt idx="506">
                  <c:v>36143</c:v>
                </c:pt>
                <c:pt idx="507">
                  <c:v>36144</c:v>
                </c:pt>
                <c:pt idx="508">
                  <c:v>36145</c:v>
                </c:pt>
                <c:pt idx="509">
                  <c:v>36146</c:v>
                </c:pt>
                <c:pt idx="510">
                  <c:v>36147</c:v>
                </c:pt>
                <c:pt idx="511">
                  <c:v>36150</c:v>
                </c:pt>
                <c:pt idx="512">
                  <c:v>36151</c:v>
                </c:pt>
                <c:pt idx="513">
                  <c:v>36152</c:v>
                </c:pt>
                <c:pt idx="514">
                  <c:v>36153</c:v>
                </c:pt>
                <c:pt idx="515">
                  <c:v>36157</c:v>
                </c:pt>
                <c:pt idx="516">
                  <c:v>36158</c:v>
                </c:pt>
                <c:pt idx="517">
                  <c:v>36159</c:v>
                </c:pt>
                <c:pt idx="518">
                  <c:v>36160</c:v>
                </c:pt>
                <c:pt idx="519">
                  <c:v>36164</c:v>
                </c:pt>
                <c:pt idx="520">
                  <c:v>36165</c:v>
                </c:pt>
                <c:pt idx="521">
                  <c:v>36166</c:v>
                </c:pt>
                <c:pt idx="522">
                  <c:v>36167</c:v>
                </c:pt>
                <c:pt idx="523">
                  <c:v>36168</c:v>
                </c:pt>
                <c:pt idx="524">
                  <c:v>36171</c:v>
                </c:pt>
                <c:pt idx="525">
                  <c:v>36172</c:v>
                </c:pt>
                <c:pt idx="526">
                  <c:v>36173</c:v>
                </c:pt>
                <c:pt idx="527">
                  <c:v>36174</c:v>
                </c:pt>
                <c:pt idx="528">
                  <c:v>36175</c:v>
                </c:pt>
                <c:pt idx="529">
                  <c:v>36178</c:v>
                </c:pt>
                <c:pt idx="530">
                  <c:v>36179</c:v>
                </c:pt>
                <c:pt idx="531">
                  <c:v>36180</c:v>
                </c:pt>
                <c:pt idx="532">
                  <c:v>36181</c:v>
                </c:pt>
                <c:pt idx="533">
                  <c:v>36182</c:v>
                </c:pt>
                <c:pt idx="534">
                  <c:v>36185</c:v>
                </c:pt>
                <c:pt idx="535">
                  <c:v>36186</c:v>
                </c:pt>
                <c:pt idx="536">
                  <c:v>36187</c:v>
                </c:pt>
                <c:pt idx="537">
                  <c:v>36188</c:v>
                </c:pt>
                <c:pt idx="538">
                  <c:v>36189</c:v>
                </c:pt>
                <c:pt idx="539">
                  <c:v>36191</c:v>
                </c:pt>
                <c:pt idx="540">
                  <c:v>36192</c:v>
                </c:pt>
                <c:pt idx="541">
                  <c:v>36193</c:v>
                </c:pt>
                <c:pt idx="542">
                  <c:v>36194</c:v>
                </c:pt>
                <c:pt idx="543">
                  <c:v>36195</c:v>
                </c:pt>
                <c:pt idx="544">
                  <c:v>36196</c:v>
                </c:pt>
                <c:pt idx="545">
                  <c:v>36199</c:v>
                </c:pt>
                <c:pt idx="546">
                  <c:v>36200</c:v>
                </c:pt>
                <c:pt idx="547">
                  <c:v>36201</c:v>
                </c:pt>
                <c:pt idx="548">
                  <c:v>36202</c:v>
                </c:pt>
                <c:pt idx="549">
                  <c:v>36203</c:v>
                </c:pt>
                <c:pt idx="550">
                  <c:v>36206</c:v>
                </c:pt>
                <c:pt idx="551">
                  <c:v>36207</c:v>
                </c:pt>
                <c:pt idx="552">
                  <c:v>36208</c:v>
                </c:pt>
                <c:pt idx="553">
                  <c:v>36209</c:v>
                </c:pt>
                <c:pt idx="554">
                  <c:v>36210</c:v>
                </c:pt>
                <c:pt idx="555">
                  <c:v>36213</c:v>
                </c:pt>
                <c:pt idx="556">
                  <c:v>36214</c:v>
                </c:pt>
                <c:pt idx="557">
                  <c:v>36215</c:v>
                </c:pt>
                <c:pt idx="558">
                  <c:v>36216</c:v>
                </c:pt>
                <c:pt idx="559">
                  <c:v>36217</c:v>
                </c:pt>
                <c:pt idx="560">
                  <c:v>36219</c:v>
                </c:pt>
                <c:pt idx="561">
                  <c:v>36220</c:v>
                </c:pt>
                <c:pt idx="562">
                  <c:v>36221</c:v>
                </c:pt>
                <c:pt idx="563">
                  <c:v>36222</c:v>
                </c:pt>
                <c:pt idx="564">
                  <c:v>36223</c:v>
                </c:pt>
                <c:pt idx="565">
                  <c:v>36224</c:v>
                </c:pt>
                <c:pt idx="566">
                  <c:v>36227</c:v>
                </c:pt>
                <c:pt idx="567">
                  <c:v>36228</c:v>
                </c:pt>
                <c:pt idx="568">
                  <c:v>36229</c:v>
                </c:pt>
                <c:pt idx="569">
                  <c:v>36230</c:v>
                </c:pt>
                <c:pt idx="570">
                  <c:v>36231</c:v>
                </c:pt>
                <c:pt idx="571">
                  <c:v>36234</c:v>
                </c:pt>
                <c:pt idx="572">
                  <c:v>36235</c:v>
                </c:pt>
                <c:pt idx="573">
                  <c:v>36236</c:v>
                </c:pt>
                <c:pt idx="574">
                  <c:v>36237</c:v>
                </c:pt>
                <c:pt idx="575">
                  <c:v>36238</c:v>
                </c:pt>
                <c:pt idx="576">
                  <c:v>36241</c:v>
                </c:pt>
                <c:pt idx="577">
                  <c:v>36242</c:v>
                </c:pt>
                <c:pt idx="578">
                  <c:v>36243</c:v>
                </c:pt>
                <c:pt idx="579">
                  <c:v>36244</c:v>
                </c:pt>
                <c:pt idx="580">
                  <c:v>36245</c:v>
                </c:pt>
                <c:pt idx="581">
                  <c:v>36248</c:v>
                </c:pt>
                <c:pt idx="582">
                  <c:v>36249</c:v>
                </c:pt>
                <c:pt idx="583">
                  <c:v>36250</c:v>
                </c:pt>
                <c:pt idx="584">
                  <c:v>36251</c:v>
                </c:pt>
                <c:pt idx="585">
                  <c:v>36252</c:v>
                </c:pt>
                <c:pt idx="586">
                  <c:v>36255</c:v>
                </c:pt>
                <c:pt idx="587">
                  <c:v>36256</c:v>
                </c:pt>
                <c:pt idx="588">
                  <c:v>36257</c:v>
                </c:pt>
                <c:pt idx="589">
                  <c:v>36258</c:v>
                </c:pt>
                <c:pt idx="590">
                  <c:v>36259</c:v>
                </c:pt>
                <c:pt idx="591">
                  <c:v>36262</c:v>
                </c:pt>
                <c:pt idx="592">
                  <c:v>36263</c:v>
                </c:pt>
                <c:pt idx="593">
                  <c:v>36264</c:v>
                </c:pt>
                <c:pt idx="594">
                  <c:v>36265</c:v>
                </c:pt>
                <c:pt idx="595">
                  <c:v>36266</c:v>
                </c:pt>
                <c:pt idx="596">
                  <c:v>36269</c:v>
                </c:pt>
                <c:pt idx="597">
                  <c:v>36270</c:v>
                </c:pt>
                <c:pt idx="598">
                  <c:v>36271</c:v>
                </c:pt>
                <c:pt idx="599">
                  <c:v>36272</c:v>
                </c:pt>
                <c:pt idx="600">
                  <c:v>36273</c:v>
                </c:pt>
                <c:pt idx="601">
                  <c:v>36276</c:v>
                </c:pt>
                <c:pt idx="602">
                  <c:v>36277</c:v>
                </c:pt>
                <c:pt idx="603">
                  <c:v>36278</c:v>
                </c:pt>
                <c:pt idx="604">
                  <c:v>36279</c:v>
                </c:pt>
                <c:pt idx="605">
                  <c:v>36280</c:v>
                </c:pt>
                <c:pt idx="606">
                  <c:v>36283</c:v>
                </c:pt>
                <c:pt idx="607">
                  <c:v>36284</c:v>
                </c:pt>
                <c:pt idx="608">
                  <c:v>36285</c:v>
                </c:pt>
                <c:pt idx="609">
                  <c:v>36286</c:v>
                </c:pt>
                <c:pt idx="610">
                  <c:v>36287</c:v>
                </c:pt>
                <c:pt idx="611">
                  <c:v>36290</c:v>
                </c:pt>
                <c:pt idx="612">
                  <c:v>36291</c:v>
                </c:pt>
                <c:pt idx="613">
                  <c:v>36292</c:v>
                </c:pt>
                <c:pt idx="614">
                  <c:v>36293</c:v>
                </c:pt>
                <c:pt idx="615">
                  <c:v>36294</c:v>
                </c:pt>
                <c:pt idx="616">
                  <c:v>36297</c:v>
                </c:pt>
                <c:pt idx="617">
                  <c:v>36298</c:v>
                </c:pt>
                <c:pt idx="618">
                  <c:v>36299</c:v>
                </c:pt>
                <c:pt idx="619">
                  <c:v>36300</c:v>
                </c:pt>
                <c:pt idx="620">
                  <c:v>36301</c:v>
                </c:pt>
                <c:pt idx="621">
                  <c:v>36304</c:v>
                </c:pt>
                <c:pt idx="622">
                  <c:v>36305</c:v>
                </c:pt>
                <c:pt idx="623">
                  <c:v>36306</c:v>
                </c:pt>
                <c:pt idx="624">
                  <c:v>36307</c:v>
                </c:pt>
                <c:pt idx="625">
                  <c:v>36308</c:v>
                </c:pt>
                <c:pt idx="626">
                  <c:v>36311</c:v>
                </c:pt>
                <c:pt idx="627">
                  <c:v>36312</c:v>
                </c:pt>
                <c:pt idx="628">
                  <c:v>36313</c:v>
                </c:pt>
                <c:pt idx="629">
                  <c:v>36314</c:v>
                </c:pt>
                <c:pt idx="630">
                  <c:v>36315</c:v>
                </c:pt>
                <c:pt idx="631">
                  <c:v>36318</c:v>
                </c:pt>
                <c:pt idx="632">
                  <c:v>36319</c:v>
                </c:pt>
                <c:pt idx="633">
                  <c:v>36320</c:v>
                </c:pt>
                <c:pt idx="634">
                  <c:v>36321</c:v>
                </c:pt>
                <c:pt idx="635">
                  <c:v>36322</c:v>
                </c:pt>
                <c:pt idx="636">
                  <c:v>36325</c:v>
                </c:pt>
                <c:pt idx="637">
                  <c:v>36326</c:v>
                </c:pt>
                <c:pt idx="638">
                  <c:v>36327</c:v>
                </c:pt>
                <c:pt idx="639">
                  <c:v>36328</c:v>
                </c:pt>
                <c:pt idx="640">
                  <c:v>36329</c:v>
                </c:pt>
                <c:pt idx="641">
                  <c:v>36332</c:v>
                </c:pt>
                <c:pt idx="642">
                  <c:v>36333</c:v>
                </c:pt>
                <c:pt idx="643">
                  <c:v>36334</c:v>
                </c:pt>
                <c:pt idx="644">
                  <c:v>36335</c:v>
                </c:pt>
                <c:pt idx="645">
                  <c:v>36336</c:v>
                </c:pt>
                <c:pt idx="646">
                  <c:v>36339</c:v>
                </c:pt>
                <c:pt idx="647">
                  <c:v>36340</c:v>
                </c:pt>
                <c:pt idx="648">
                  <c:v>36341</c:v>
                </c:pt>
                <c:pt idx="649">
                  <c:v>36342</c:v>
                </c:pt>
                <c:pt idx="650">
                  <c:v>36343</c:v>
                </c:pt>
                <c:pt idx="651">
                  <c:v>36346</c:v>
                </c:pt>
                <c:pt idx="652">
                  <c:v>36347</c:v>
                </c:pt>
                <c:pt idx="653">
                  <c:v>36348</c:v>
                </c:pt>
                <c:pt idx="654">
                  <c:v>36349</c:v>
                </c:pt>
                <c:pt idx="655">
                  <c:v>36350</c:v>
                </c:pt>
                <c:pt idx="656">
                  <c:v>36353</c:v>
                </c:pt>
                <c:pt idx="657">
                  <c:v>36354</c:v>
                </c:pt>
                <c:pt idx="658">
                  <c:v>36355</c:v>
                </c:pt>
                <c:pt idx="659">
                  <c:v>36356</c:v>
                </c:pt>
                <c:pt idx="660">
                  <c:v>36357</c:v>
                </c:pt>
                <c:pt idx="661">
                  <c:v>36360</c:v>
                </c:pt>
                <c:pt idx="662">
                  <c:v>36361</c:v>
                </c:pt>
                <c:pt idx="663">
                  <c:v>36362</c:v>
                </c:pt>
                <c:pt idx="664">
                  <c:v>36363</c:v>
                </c:pt>
                <c:pt idx="665">
                  <c:v>36364</c:v>
                </c:pt>
                <c:pt idx="666">
                  <c:v>36367</c:v>
                </c:pt>
                <c:pt idx="667">
                  <c:v>36368</c:v>
                </c:pt>
                <c:pt idx="668">
                  <c:v>36369</c:v>
                </c:pt>
                <c:pt idx="669">
                  <c:v>36370</c:v>
                </c:pt>
                <c:pt idx="670">
                  <c:v>36371</c:v>
                </c:pt>
                <c:pt idx="671">
                  <c:v>36372</c:v>
                </c:pt>
                <c:pt idx="672">
                  <c:v>36374</c:v>
                </c:pt>
                <c:pt idx="673">
                  <c:v>36375</c:v>
                </c:pt>
                <c:pt idx="674">
                  <c:v>36376</c:v>
                </c:pt>
                <c:pt idx="675">
                  <c:v>36377</c:v>
                </c:pt>
                <c:pt idx="676">
                  <c:v>36378</c:v>
                </c:pt>
                <c:pt idx="677">
                  <c:v>36381</c:v>
                </c:pt>
                <c:pt idx="678">
                  <c:v>36382</c:v>
                </c:pt>
                <c:pt idx="679">
                  <c:v>36383</c:v>
                </c:pt>
                <c:pt idx="680">
                  <c:v>36384</c:v>
                </c:pt>
                <c:pt idx="681">
                  <c:v>36385</c:v>
                </c:pt>
                <c:pt idx="682">
                  <c:v>36388</c:v>
                </c:pt>
                <c:pt idx="683">
                  <c:v>36389</c:v>
                </c:pt>
                <c:pt idx="684">
                  <c:v>36390</c:v>
                </c:pt>
                <c:pt idx="685">
                  <c:v>36391</c:v>
                </c:pt>
                <c:pt idx="686">
                  <c:v>36392</c:v>
                </c:pt>
                <c:pt idx="687">
                  <c:v>36395</c:v>
                </c:pt>
                <c:pt idx="688">
                  <c:v>36396</c:v>
                </c:pt>
                <c:pt idx="689">
                  <c:v>36397</c:v>
                </c:pt>
                <c:pt idx="690">
                  <c:v>36398</c:v>
                </c:pt>
                <c:pt idx="691">
                  <c:v>36399</c:v>
                </c:pt>
                <c:pt idx="692">
                  <c:v>36402</c:v>
                </c:pt>
                <c:pt idx="693">
                  <c:v>36403</c:v>
                </c:pt>
                <c:pt idx="694">
                  <c:v>36404</c:v>
                </c:pt>
                <c:pt idx="695">
                  <c:v>36405</c:v>
                </c:pt>
                <c:pt idx="696">
                  <c:v>36406</c:v>
                </c:pt>
                <c:pt idx="697">
                  <c:v>36409</c:v>
                </c:pt>
                <c:pt idx="698">
                  <c:v>36410</c:v>
                </c:pt>
                <c:pt idx="699">
                  <c:v>36411</c:v>
                </c:pt>
                <c:pt idx="700">
                  <c:v>36412</c:v>
                </c:pt>
                <c:pt idx="701">
                  <c:v>36413</c:v>
                </c:pt>
                <c:pt idx="702">
                  <c:v>36416</c:v>
                </c:pt>
                <c:pt idx="703">
                  <c:v>36417</c:v>
                </c:pt>
                <c:pt idx="704">
                  <c:v>36418</c:v>
                </c:pt>
                <c:pt idx="705">
                  <c:v>36419</c:v>
                </c:pt>
                <c:pt idx="706">
                  <c:v>36420</c:v>
                </c:pt>
                <c:pt idx="707">
                  <c:v>36423</c:v>
                </c:pt>
                <c:pt idx="708">
                  <c:v>36424</c:v>
                </c:pt>
                <c:pt idx="709">
                  <c:v>36425</c:v>
                </c:pt>
                <c:pt idx="710">
                  <c:v>36426</c:v>
                </c:pt>
                <c:pt idx="711">
                  <c:v>36427</c:v>
                </c:pt>
                <c:pt idx="712">
                  <c:v>36430</c:v>
                </c:pt>
                <c:pt idx="713">
                  <c:v>36431</c:v>
                </c:pt>
                <c:pt idx="714">
                  <c:v>36432</c:v>
                </c:pt>
                <c:pt idx="715">
                  <c:v>36433</c:v>
                </c:pt>
                <c:pt idx="716">
                  <c:v>36434</c:v>
                </c:pt>
                <c:pt idx="717">
                  <c:v>36437</c:v>
                </c:pt>
                <c:pt idx="718">
                  <c:v>36438</c:v>
                </c:pt>
                <c:pt idx="719">
                  <c:v>36439</c:v>
                </c:pt>
                <c:pt idx="720">
                  <c:v>36440</c:v>
                </c:pt>
                <c:pt idx="721">
                  <c:v>36441</c:v>
                </c:pt>
                <c:pt idx="722">
                  <c:v>36444</c:v>
                </c:pt>
                <c:pt idx="723">
                  <c:v>36445</c:v>
                </c:pt>
                <c:pt idx="724">
                  <c:v>36446</c:v>
                </c:pt>
                <c:pt idx="725">
                  <c:v>36447</c:v>
                </c:pt>
                <c:pt idx="726">
                  <c:v>36448</c:v>
                </c:pt>
                <c:pt idx="727">
                  <c:v>36451</c:v>
                </c:pt>
                <c:pt idx="728">
                  <c:v>36452</c:v>
                </c:pt>
                <c:pt idx="729">
                  <c:v>36453</c:v>
                </c:pt>
                <c:pt idx="730">
                  <c:v>36454</c:v>
                </c:pt>
                <c:pt idx="731">
                  <c:v>36455</c:v>
                </c:pt>
                <c:pt idx="732">
                  <c:v>36458</c:v>
                </c:pt>
                <c:pt idx="733">
                  <c:v>36459</c:v>
                </c:pt>
                <c:pt idx="734">
                  <c:v>36460</c:v>
                </c:pt>
                <c:pt idx="735">
                  <c:v>36461</c:v>
                </c:pt>
                <c:pt idx="736">
                  <c:v>36462</c:v>
                </c:pt>
                <c:pt idx="737">
                  <c:v>36464</c:v>
                </c:pt>
                <c:pt idx="738">
                  <c:v>36465</c:v>
                </c:pt>
                <c:pt idx="739">
                  <c:v>36466</c:v>
                </c:pt>
                <c:pt idx="740">
                  <c:v>36467</c:v>
                </c:pt>
                <c:pt idx="741">
                  <c:v>36468</c:v>
                </c:pt>
                <c:pt idx="742">
                  <c:v>36469</c:v>
                </c:pt>
                <c:pt idx="743">
                  <c:v>36472</c:v>
                </c:pt>
                <c:pt idx="744">
                  <c:v>36473</c:v>
                </c:pt>
                <c:pt idx="745">
                  <c:v>36474</c:v>
                </c:pt>
                <c:pt idx="746">
                  <c:v>36475</c:v>
                </c:pt>
                <c:pt idx="747">
                  <c:v>36476</c:v>
                </c:pt>
                <c:pt idx="748">
                  <c:v>36479</c:v>
                </c:pt>
                <c:pt idx="749">
                  <c:v>36480</c:v>
                </c:pt>
                <c:pt idx="750">
                  <c:v>36481</c:v>
                </c:pt>
                <c:pt idx="751">
                  <c:v>36482</c:v>
                </c:pt>
                <c:pt idx="752">
                  <c:v>36483</c:v>
                </c:pt>
                <c:pt idx="753">
                  <c:v>36486</c:v>
                </c:pt>
                <c:pt idx="754">
                  <c:v>36487</c:v>
                </c:pt>
                <c:pt idx="755">
                  <c:v>36488</c:v>
                </c:pt>
                <c:pt idx="756">
                  <c:v>36489</c:v>
                </c:pt>
                <c:pt idx="757">
                  <c:v>36490</c:v>
                </c:pt>
                <c:pt idx="758">
                  <c:v>36493</c:v>
                </c:pt>
                <c:pt idx="759">
                  <c:v>36494</c:v>
                </c:pt>
                <c:pt idx="760">
                  <c:v>36495</c:v>
                </c:pt>
                <c:pt idx="761">
                  <c:v>36496</c:v>
                </c:pt>
                <c:pt idx="762">
                  <c:v>36497</c:v>
                </c:pt>
                <c:pt idx="763">
                  <c:v>36500</c:v>
                </c:pt>
                <c:pt idx="764">
                  <c:v>36501</c:v>
                </c:pt>
                <c:pt idx="765">
                  <c:v>36502</c:v>
                </c:pt>
                <c:pt idx="766">
                  <c:v>36503</c:v>
                </c:pt>
                <c:pt idx="767">
                  <c:v>36504</c:v>
                </c:pt>
                <c:pt idx="768">
                  <c:v>36507</c:v>
                </c:pt>
                <c:pt idx="769">
                  <c:v>36508</c:v>
                </c:pt>
                <c:pt idx="770">
                  <c:v>36509</c:v>
                </c:pt>
                <c:pt idx="771">
                  <c:v>36510</c:v>
                </c:pt>
                <c:pt idx="772">
                  <c:v>36511</c:v>
                </c:pt>
                <c:pt idx="773">
                  <c:v>36514</c:v>
                </c:pt>
                <c:pt idx="774">
                  <c:v>36515</c:v>
                </c:pt>
                <c:pt idx="775">
                  <c:v>36516</c:v>
                </c:pt>
                <c:pt idx="776">
                  <c:v>36517</c:v>
                </c:pt>
                <c:pt idx="777">
                  <c:v>36518</c:v>
                </c:pt>
                <c:pt idx="778">
                  <c:v>36521</c:v>
                </c:pt>
                <c:pt idx="779">
                  <c:v>36522</c:v>
                </c:pt>
                <c:pt idx="780">
                  <c:v>36523</c:v>
                </c:pt>
                <c:pt idx="781">
                  <c:v>36524</c:v>
                </c:pt>
                <c:pt idx="782">
                  <c:v>36525</c:v>
                </c:pt>
                <c:pt idx="783">
                  <c:v>36528</c:v>
                </c:pt>
                <c:pt idx="784">
                  <c:v>36529</c:v>
                </c:pt>
                <c:pt idx="785">
                  <c:v>36530</c:v>
                </c:pt>
                <c:pt idx="786">
                  <c:v>36531</c:v>
                </c:pt>
                <c:pt idx="787">
                  <c:v>36532</c:v>
                </c:pt>
                <c:pt idx="788">
                  <c:v>36535</c:v>
                </c:pt>
                <c:pt idx="789">
                  <c:v>36536</c:v>
                </c:pt>
                <c:pt idx="790">
                  <c:v>36537</c:v>
                </c:pt>
                <c:pt idx="791">
                  <c:v>36538</c:v>
                </c:pt>
                <c:pt idx="792">
                  <c:v>36539</c:v>
                </c:pt>
                <c:pt idx="793">
                  <c:v>36542</c:v>
                </c:pt>
                <c:pt idx="794">
                  <c:v>36543</c:v>
                </c:pt>
                <c:pt idx="795">
                  <c:v>36544</c:v>
                </c:pt>
                <c:pt idx="796">
                  <c:v>36545</c:v>
                </c:pt>
                <c:pt idx="797">
                  <c:v>36546</c:v>
                </c:pt>
                <c:pt idx="798">
                  <c:v>36549</c:v>
                </c:pt>
                <c:pt idx="799">
                  <c:v>36550</c:v>
                </c:pt>
                <c:pt idx="800">
                  <c:v>36551</c:v>
                </c:pt>
                <c:pt idx="801">
                  <c:v>36552</c:v>
                </c:pt>
                <c:pt idx="802">
                  <c:v>36553</c:v>
                </c:pt>
                <c:pt idx="803">
                  <c:v>36556</c:v>
                </c:pt>
                <c:pt idx="804">
                  <c:v>36557</c:v>
                </c:pt>
                <c:pt idx="805">
                  <c:v>36558</c:v>
                </c:pt>
                <c:pt idx="806">
                  <c:v>36559</c:v>
                </c:pt>
                <c:pt idx="807">
                  <c:v>36560</c:v>
                </c:pt>
                <c:pt idx="808">
                  <c:v>36563</c:v>
                </c:pt>
                <c:pt idx="809">
                  <c:v>36564</c:v>
                </c:pt>
                <c:pt idx="810">
                  <c:v>36565</c:v>
                </c:pt>
                <c:pt idx="811">
                  <c:v>36566</c:v>
                </c:pt>
                <c:pt idx="812">
                  <c:v>36567</c:v>
                </c:pt>
                <c:pt idx="813">
                  <c:v>36570</c:v>
                </c:pt>
                <c:pt idx="814">
                  <c:v>36571</c:v>
                </c:pt>
                <c:pt idx="815">
                  <c:v>36572</c:v>
                </c:pt>
                <c:pt idx="816">
                  <c:v>36573</c:v>
                </c:pt>
                <c:pt idx="817">
                  <c:v>36574</c:v>
                </c:pt>
                <c:pt idx="818">
                  <c:v>36577</c:v>
                </c:pt>
                <c:pt idx="819">
                  <c:v>36578</c:v>
                </c:pt>
                <c:pt idx="820">
                  <c:v>36579</c:v>
                </c:pt>
                <c:pt idx="821">
                  <c:v>36580</c:v>
                </c:pt>
                <c:pt idx="822">
                  <c:v>36581</c:v>
                </c:pt>
                <c:pt idx="823">
                  <c:v>36584</c:v>
                </c:pt>
                <c:pt idx="824">
                  <c:v>36585</c:v>
                </c:pt>
                <c:pt idx="825">
                  <c:v>36586</c:v>
                </c:pt>
                <c:pt idx="826">
                  <c:v>36587</c:v>
                </c:pt>
                <c:pt idx="827">
                  <c:v>36588</c:v>
                </c:pt>
                <c:pt idx="828">
                  <c:v>36591</c:v>
                </c:pt>
                <c:pt idx="829">
                  <c:v>36592</c:v>
                </c:pt>
                <c:pt idx="830">
                  <c:v>36593</c:v>
                </c:pt>
                <c:pt idx="831">
                  <c:v>36594</c:v>
                </c:pt>
                <c:pt idx="832">
                  <c:v>36595</c:v>
                </c:pt>
                <c:pt idx="833">
                  <c:v>36598</c:v>
                </c:pt>
                <c:pt idx="834">
                  <c:v>36599</c:v>
                </c:pt>
                <c:pt idx="835">
                  <c:v>36600</c:v>
                </c:pt>
                <c:pt idx="836">
                  <c:v>36601</c:v>
                </c:pt>
                <c:pt idx="837">
                  <c:v>36602</c:v>
                </c:pt>
                <c:pt idx="838">
                  <c:v>36605</c:v>
                </c:pt>
                <c:pt idx="839">
                  <c:v>36606</c:v>
                </c:pt>
                <c:pt idx="840">
                  <c:v>36607</c:v>
                </c:pt>
                <c:pt idx="841">
                  <c:v>36608</c:v>
                </c:pt>
                <c:pt idx="842">
                  <c:v>36609</c:v>
                </c:pt>
                <c:pt idx="843">
                  <c:v>36612</c:v>
                </c:pt>
                <c:pt idx="844">
                  <c:v>36613</c:v>
                </c:pt>
                <c:pt idx="845">
                  <c:v>36614</c:v>
                </c:pt>
                <c:pt idx="846">
                  <c:v>36615</c:v>
                </c:pt>
                <c:pt idx="847">
                  <c:v>36616</c:v>
                </c:pt>
                <c:pt idx="848">
                  <c:v>36619</c:v>
                </c:pt>
                <c:pt idx="849">
                  <c:v>36620</c:v>
                </c:pt>
                <c:pt idx="850">
                  <c:v>36621</c:v>
                </c:pt>
                <c:pt idx="851">
                  <c:v>36622</c:v>
                </c:pt>
                <c:pt idx="852">
                  <c:v>36623</c:v>
                </c:pt>
                <c:pt idx="853">
                  <c:v>36626</c:v>
                </c:pt>
                <c:pt idx="854">
                  <c:v>36627</c:v>
                </c:pt>
                <c:pt idx="855">
                  <c:v>36628</c:v>
                </c:pt>
                <c:pt idx="856">
                  <c:v>36629</c:v>
                </c:pt>
                <c:pt idx="857">
                  <c:v>36630</c:v>
                </c:pt>
                <c:pt idx="858">
                  <c:v>36633</c:v>
                </c:pt>
                <c:pt idx="859">
                  <c:v>36634</c:v>
                </c:pt>
                <c:pt idx="860">
                  <c:v>36635</c:v>
                </c:pt>
                <c:pt idx="861">
                  <c:v>36636</c:v>
                </c:pt>
                <c:pt idx="862">
                  <c:v>36640</c:v>
                </c:pt>
                <c:pt idx="863">
                  <c:v>36641</c:v>
                </c:pt>
                <c:pt idx="864">
                  <c:v>36642</c:v>
                </c:pt>
                <c:pt idx="865">
                  <c:v>36643</c:v>
                </c:pt>
                <c:pt idx="866">
                  <c:v>36644</c:v>
                </c:pt>
                <c:pt idx="867">
                  <c:v>36646</c:v>
                </c:pt>
                <c:pt idx="868">
                  <c:v>36647</c:v>
                </c:pt>
                <c:pt idx="869">
                  <c:v>36648</c:v>
                </c:pt>
                <c:pt idx="870">
                  <c:v>36649</c:v>
                </c:pt>
                <c:pt idx="871">
                  <c:v>36650</c:v>
                </c:pt>
                <c:pt idx="872">
                  <c:v>36651</c:v>
                </c:pt>
                <c:pt idx="873">
                  <c:v>36654</c:v>
                </c:pt>
                <c:pt idx="874">
                  <c:v>36655</c:v>
                </c:pt>
                <c:pt idx="875">
                  <c:v>36656</c:v>
                </c:pt>
                <c:pt idx="876">
                  <c:v>36657</c:v>
                </c:pt>
                <c:pt idx="877">
                  <c:v>36658</c:v>
                </c:pt>
                <c:pt idx="878">
                  <c:v>36661</c:v>
                </c:pt>
                <c:pt idx="879">
                  <c:v>36662</c:v>
                </c:pt>
                <c:pt idx="880">
                  <c:v>36663</c:v>
                </c:pt>
                <c:pt idx="881">
                  <c:v>36664</c:v>
                </c:pt>
                <c:pt idx="882">
                  <c:v>36665</c:v>
                </c:pt>
                <c:pt idx="883">
                  <c:v>36668</c:v>
                </c:pt>
                <c:pt idx="884">
                  <c:v>36669</c:v>
                </c:pt>
                <c:pt idx="885">
                  <c:v>36670</c:v>
                </c:pt>
                <c:pt idx="886">
                  <c:v>36671</c:v>
                </c:pt>
                <c:pt idx="887">
                  <c:v>36672</c:v>
                </c:pt>
                <c:pt idx="888">
                  <c:v>36675</c:v>
                </c:pt>
                <c:pt idx="889">
                  <c:v>36676</c:v>
                </c:pt>
                <c:pt idx="890">
                  <c:v>36677</c:v>
                </c:pt>
                <c:pt idx="891">
                  <c:v>36678</c:v>
                </c:pt>
                <c:pt idx="892">
                  <c:v>36679</c:v>
                </c:pt>
                <c:pt idx="893">
                  <c:v>36682</c:v>
                </c:pt>
                <c:pt idx="894">
                  <c:v>36683</c:v>
                </c:pt>
                <c:pt idx="895">
                  <c:v>36684</c:v>
                </c:pt>
                <c:pt idx="896">
                  <c:v>36685</c:v>
                </c:pt>
                <c:pt idx="897">
                  <c:v>36686</c:v>
                </c:pt>
                <c:pt idx="898">
                  <c:v>36689</c:v>
                </c:pt>
                <c:pt idx="899">
                  <c:v>36690</c:v>
                </c:pt>
                <c:pt idx="900">
                  <c:v>36691</c:v>
                </c:pt>
                <c:pt idx="901">
                  <c:v>36692</c:v>
                </c:pt>
                <c:pt idx="902">
                  <c:v>36693</c:v>
                </c:pt>
                <c:pt idx="903">
                  <c:v>36696</c:v>
                </c:pt>
                <c:pt idx="904">
                  <c:v>36697</c:v>
                </c:pt>
                <c:pt idx="905">
                  <c:v>36698</c:v>
                </c:pt>
                <c:pt idx="906">
                  <c:v>36699</c:v>
                </c:pt>
                <c:pt idx="907">
                  <c:v>36700</c:v>
                </c:pt>
                <c:pt idx="908">
                  <c:v>36703</c:v>
                </c:pt>
                <c:pt idx="909">
                  <c:v>36704</c:v>
                </c:pt>
                <c:pt idx="910">
                  <c:v>36705</c:v>
                </c:pt>
                <c:pt idx="911">
                  <c:v>36706</c:v>
                </c:pt>
                <c:pt idx="912">
                  <c:v>36707</c:v>
                </c:pt>
                <c:pt idx="913">
                  <c:v>36710</c:v>
                </c:pt>
                <c:pt idx="914">
                  <c:v>36711</c:v>
                </c:pt>
                <c:pt idx="915">
                  <c:v>36712</c:v>
                </c:pt>
                <c:pt idx="916">
                  <c:v>36713</c:v>
                </c:pt>
                <c:pt idx="917">
                  <c:v>36714</c:v>
                </c:pt>
                <c:pt idx="918">
                  <c:v>36717</c:v>
                </c:pt>
                <c:pt idx="919">
                  <c:v>36718</c:v>
                </c:pt>
                <c:pt idx="920">
                  <c:v>36719</c:v>
                </c:pt>
                <c:pt idx="921">
                  <c:v>36720</c:v>
                </c:pt>
                <c:pt idx="922">
                  <c:v>36721</c:v>
                </c:pt>
                <c:pt idx="923">
                  <c:v>36724</c:v>
                </c:pt>
                <c:pt idx="924">
                  <c:v>36725</c:v>
                </c:pt>
                <c:pt idx="925">
                  <c:v>36726</c:v>
                </c:pt>
                <c:pt idx="926">
                  <c:v>36727</c:v>
                </c:pt>
                <c:pt idx="927">
                  <c:v>36728</c:v>
                </c:pt>
                <c:pt idx="928">
                  <c:v>36731</c:v>
                </c:pt>
                <c:pt idx="929">
                  <c:v>36732</c:v>
                </c:pt>
                <c:pt idx="930">
                  <c:v>36733</c:v>
                </c:pt>
                <c:pt idx="931">
                  <c:v>36734</c:v>
                </c:pt>
                <c:pt idx="932">
                  <c:v>36735</c:v>
                </c:pt>
                <c:pt idx="933">
                  <c:v>36738</c:v>
                </c:pt>
                <c:pt idx="934">
                  <c:v>36739</c:v>
                </c:pt>
                <c:pt idx="935">
                  <c:v>36740</c:v>
                </c:pt>
                <c:pt idx="936">
                  <c:v>36741</c:v>
                </c:pt>
                <c:pt idx="937">
                  <c:v>36742</c:v>
                </c:pt>
                <c:pt idx="938">
                  <c:v>36745</c:v>
                </c:pt>
                <c:pt idx="939">
                  <c:v>36746</c:v>
                </c:pt>
                <c:pt idx="940">
                  <c:v>36747</c:v>
                </c:pt>
                <c:pt idx="941">
                  <c:v>36748</c:v>
                </c:pt>
                <c:pt idx="942">
                  <c:v>36749</c:v>
                </c:pt>
                <c:pt idx="943">
                  <c:v>36752</c:v>
                </c:pt>
                <c:pt idx="944">
                  <c:v>36753</c:v>
                </c:pt>
                <c:pt idx="945">
                  <c:v>36754</c:v>
                </c:pt>
                <c:pt idx="946">
                  <c:v>36755</c:v>
                </c:pt>
                <c:pt idx="947">
                  <c:v>36756</c:v>
                </c:pt>
                <c:pt idx="948">
                  <c:v>36759</c:v>
                </c:pt>
                <c:pt idx="949">
                  <c:v>36760</c:v>
                </c:pt>
                <c:pt idx="950">
                  <c:v>36761</c:v>
                </c:pt>
                <c:pt idx="951">
                  <c:v>36762</c:v>
                </c:pt>
                <c:pt idx="952">
                  <c:v>36763</c:v>
                </c:pt>
                <c:pt idx="953">
                  <c:v>36766</c:v>
                </c:pt>
                <c:pt idx="954">
                  <c:v>36767</c:v>
                </c:pt>
                <c:pt idx="955">
                  <c:v>36768</c:v>
                </c:pt>
                <c:pt idx="956">
                  <c:v>36769</c:v>
                </c:pt>
                <c:pt idx="957">
                  <c:v>36770</c:v>
                </c:pt>
                <c:pt idx="958">
                  <c:v>36773</c:v>
                </c:pt>
                <c:pt idx="959">
                  <c:v>36774</c:v>
                </c:pt>
                <c:pt idx="960">
                  <c:v>36775</c:v>
                </c:pt>
                <c:pt idx="961">
                  <c:v>36776</c:v>
                </c:pt>
                <c:pt idx="962">
                  <c:v>36777</c:v>
                </c:pt>
                <c:pt idx="963">
                  <c:v>36780</c:v>
                </c:pt>
                <c:pt idx="964">
                  <c:v>36781</c:v>
                </c:pt>
                <c:pt idx="965">
                  <c:v>36782</c:v>
                </c:pt>
                <c:pt idx="966">
                  <c:v>36783</c:v>
                </c:pt>
                <c:pt idx="967">
                  <c:v>36784</c:v>
                </c:pt>
                <c:pt idx="968">
                  <c:v>36787</c:v>
                </c:pt>
                <c:pt idx="969">
                  <c:v>36788</c:v>
                </c:pt>
                <c:pt idx="970">
                  <c:v>36789</c:v>
                </c:pt>
                <c:pt idx="971">
                  <c:v>36790</c:v>
                </c:pt>
                <c:pt idx="972">
                  <c:v>36791</c:v>
                </c:pt>
                <c:pt idx="973">
                  <c:v>36794</c:v>
                </c:pt>
                <c:pt idx="974">
                  <c:v>36795</c:v>
                </c:pt>
                <c:pt idx="975">
                  <c:v>36796</c:v>
                </c:pt>
                <c:pt idx="976">
                  <c:v>36797</c:v>
                </c:pt>
                <c:pt idx="977">
                  <c:v>36798</c:v>
                </c:pt>
                <c:pt idx="978">
                  <c:v>36799</c:v>
                </c:pt>
                <c:pt idx="979">
                  <c:v>36801</c:v>
                </c:pt>
                <c:pt idx="980">
                  <c:v>36802</c:v>
                </c:pt>
                <c:pt idx="981">
                  <c:v>36803</c:v>
                </c:pt>
                <c:pt idx="982">
                  <c:v>36804</c:v>
                </c:pt>
                <c:pt idx="983">
                  <c:v>36805</c:v>
                </c:pt>
                <c:pt idx="984">
                  <c:v>36808</c:v>
                </c:pt>
                <c:pt idx="985">
                  <c:v>36809</c:v>
                </c:pt>
                <c:pt idx="986">
                  <c:v>36810</c:v>
                </c:pt>
                <c:pt idx="987">
                  <c:v>36811</c:v>
                </c:pt>
                <c:pt idx="988">
                  <c:v>36812</c:v>
                </c:pt>
                <c:pt idx="989">
                  <c:v>36815</c:v>
                </c:pt>
                <c:pt idx="990">
                  <c:v>36816</c:v>
                </c:pt>
                <c:pt idx="991">
                  <c:v>36817</c:v>
                </c:pt>
                <c:pt idx="992">
                  <c:v>36818</c:v>
                </c:pt>
                <c:pt idx="993">
                  <c:v>36819</c:v>
                </c:pt>
                <c:pt idx="994">
                  <c:v>36822</c:v>
                </c:pt>
                <c:pt idx="995">
                  <c:v>36823</c:v>
                </c:pt>
                <c:pt idx="996">
                  <c:v>36824</c:v>
                </c:pt>
                <c:pt idx="997">
                  <c:v>36825</c:v>
                </c:pt>
                <c:pt idx="998">
                  <c:v>36826</c:v>
                </c:pt>
                <c:pt idx="999">
                  <c:v>36829</c:v>
                </c:pt>
                <c:pt idx="1000">
                  <c:v>36830</c:v>
                </c:pt>
                <c:pt idx="1001">
                  <c:v>36831</c:v>
                </c:pt>
                <c:pt idx="1002">
                  <c:v>36832</c:v>
                </c:pt>
                <c:pt idx="1003">
                  <c:v>36833</c:v>
                </c:pt>
                <c:pt idx="1004">
                  <c:v>36836</c:v>
                </c:pt>
                <c:pt idx="1005">
                  <c:v>36837</c:v>
                </c:pt>
                <c:pt idx="1006">
                  <c:v>36838</c:v>
                </c:pt>
                <c:pt idx="1007">
                  <c:v>36839</c:v>
                </c:pt>
                <c:pt idx="1008">
                  <c:v>36840</c:v>
                </c:pt>
                <c:pt idx="1009">
                  <c:v>36843</c:v>
                </c:pt>
                <c:pt idx="1010">
                  <c:v>36844</c:v>
                </c:pt>
                <c:pt idx="1011">
                  <c:v>36845</c:v>
                </c:pt>
                <c:pt idx="1012">
                  <c:v>36846</c:v>
                </c:pt>
                <c:pt idx="1013">
                  <c:v>36847</c:v>
                </c:pt>
                <c:pt idx="1014">
                  <c:v>36850</c:v>
                </c:pt>
                <c:pt idx="1015">
                  <c:v>36851</c:v>
                </c:pt>
                <c:pt idx="1016">
                  <c:v>36852</c:v>
                </c:pt>
                <c:pt idx="1017">
                  <c:v>36853</c:v>
                </c:pt>
                <c:pt idx="1018">
                  <c:v>36854</c:v>
                </c:pt>
                <c:pt idx="1019">
                  <c:v>36857</c:v>
                </c:pt>
                <c:pt idx="1020">
                  <c:v>36858</c:v>
                </c:pt>
                <c:pt idx="1021">
                  <c:v>36859</c:v>
                </c:pt>
                <c:pt idx="1022">
                  <c:v>36860</c:v>
                </c:pt>
                <c:pt idx="1023">
                  <c:v>36861</c:v>
                </c:pt>
                <c:pt idx="1024">
                  <c:v>36864</c:v>
                </c:pt>
                <c:pt idx="1025">
                  <c:v>36865</c:v>
                </c:pt>
                <c:pt idx="1026">
                  <c:v>36866</c:v>
                </c:pt>
                <c:pt idx="1027">
                  <c:v>36867</c:v>
                </c:pt>
                <c:pt idx="1028">
                  <c:v>36868</c:v>
                </c:pt>
                <c:pt idx="1029">
                  <c:v>36871</c:v>
                </c:pt>
                <c:pt idx="1030">
                  <c:v>36872</c:v>
                </c:pt>
                <c:pt idx="1031">
                  <c:v>36873</c:v>
                </c:pt>
                <c:pt idx="1032">
                  <c:v>36874</c:v>
                </c:pt>
                <c:pt idx="1033">
                  <c:v>36875</c:v>
                </c:pt>
                <c:pt idx="1034">
                  <c:v>36878</c:v>
                </c:pt>
                <c:pt idx="1035">
                  <c:v>36879</c:v>
                </c:pt>
                <c:pt idx="1036">
                  <c:v>36880</c:v>
                </c:pt>
                <c:pt idx="1037">
                  <c:v>36881</c:v>
                </c:pt>
                <c:pt idx="1038">
                  <c:v>36882</c:v>
                </c:pt>
                <c:pt idx="1039">
                  <c:v>36886</c:v>
                </c:pt>
                <c:pt idx="1040">
                  <c:v>36887</c:v>
                </c:pt>
                <c:pt idx="1041">
                  <c:v>36888</c:v>
                </c:pt>
                <c:pt idx="1042">
                  <c:v>36889</c:v>
                </c:pt>
                <c:pt idx="1043">
                  <c:v>36891</c:v>
                </c:pt>
                <c:pt idx="1044">
                  <c:v>36893</c:v>
                </c:pt>
                <c:pt idx="1045">
                  <c:v>36894</c:v>
                </c:pt>
                <c:pt idx="1046">
                  <c:v>36895</c:v>
                </c:pt>
                <c:pt idx="1047">
                  <c:v>36896</c:v>
                </c:pt>
                <c:pt idx="1048">
                  <c:v>36899</c:v>
                </c:pt>
                <c:pt idx="1049">
                  <c:v>36900</c:v>
                </c:pt>
                <c:pt idx="1050">
                  <c:v>36901</c:v>
                </c:pt>
                <c:pt idx="1051">
                  <c:v>36902</c:v>
                </c:pt>
                <c:pt idx="1052">
                  <c:v>36903</c:v>
                </c:pt>
                <c:pt idx="1053">
                  <c:v>36906</c:v>
                </c:pt>
                <c:pt idx="1054">
                  <c:v>36907</c:v>
                </c:pt>
                <c:pt idx="1055">
                  <c:v>36908</c:v>
                </c:pt>
                <c:pt idx="1056">
                  <c:v>36909</c:v>
                </c:pt>
                <c:pt idx="1057">
                  <c:v>36910</c:v>
                </c:pt>
                <c:pt idx="1058">
                  <c:v>36913</c:v>
                </c:pt>
                <c:pt idx="1059">
                  <c:v>36914</c:v>
                </c:pt>
                <c:pt idx="1060">
                  <c:v>36915</c:v>
                </c:pt>
                <c:pt idx="1061">
                  <c:v>36916</c:v>
                </c:pt>
                <c:pt idx="1062">
                  <c:v>36917</c:v>
                </c:pt>
                <c:pt idx="1063">
                  <c:v>36920</c:v>
                </c:pt>
                <c:pt idx="1064">
                  <c:v>36921</c:v>
                </c:pt>
                <c:pt idx="1065">
                  <c:v>36922</c:v>
                </c:pt>
                <c:pt idx="1066">
                  <c:v>36923</c:v>
                </c:pt>
                <c:pt idx="1067">
                  <c:v>36924</c:v>
                </c:pt>
                <c:pt idx="1068">
                  <c:v>36927</c:v>
                </c:pt>
                <c:pt idx="1069">
                  <c:v>36928</c:v>
                </c:pt>
                <c:pt idx="1070">
                  <c:v>36929</c:v>
                </c:pt>
                <c:pt idx="1071">
                  <c:v>36930</c:v>
                </c:pt>
                <c:pt idx="1072">
                  <c:v>36931</c:v>
                </c:pt>
                <c:pt idx="1073">
                  <c:v>36934</c:v>
                </c:pt>
                <c:pt idx="1074">
                  <c:v>36935</c:v>
                </c:pt>
                <c:pt idx="1075">
                  <c:v>36936</c:v>
                </c:pt>
                <c:pt idx="1076">
                  <c:v>36937</c:v>
                </c:pt>
                <c:pt idx="1077">
                  <c:v>36938</c:v>
                </c:pt>
                <c:pt idx="1078">
                  <c:v>36941</c:v>
                </c:pt>
                <c:pt idx="1079">
                  <c:v>36942</c:v>
                </c:pt>
                <c:pt idx="1080">
                  <c:v>36943</c:v>
                </c:pt>
                <c:pt idx="1081">
                  <c:v>36944</c:v>
                </c:pt>
                <c:pt idx="1082">
                  <c:v>36945</c:v>
                </c:pt>
                <c:pt idx="1083">
                  <c:v>36948</c:v>
                </c:pt>
                <c:pt idx="1084">
                  <c:v>36949</c:v>
                </c:pt>
                <c:pt idx="1085">
                  <c:v>36950</c:v>
                </c:pt>
                <c:pt idx="1086">
                  <c:v>36951</c:v>
                </c:pt>
                <c:pt idx="1087">
                  <c:v>36952</c:v>
                </c:pt>
                <c:pt idx="1088">
                  <c:v>36955</c:v>
                </c:pt>
                <c:pt idx="1089">
                  <c:v>36956</c:v>
                </c:pt>
                <c:pt idx="1090">
                  <c:v>36957</c:v>
                </c:pt>
                <c:pt idx="1091">
                  <c:v>36958</c:v>
                </c:pt>
                <c:pt idx="1092">
                  <c:v>36959</c:v>
                </c:pt>
                <c:pt idx="1093">
                  <c:v>36962</c:v>
                </c:pt>
                <c:pt idx="1094">
                  <c:v>36963</c:v>
                </c:pt>
                <c:pt idx="1095">
                  <c:v>36964</c:v>
                </c:pt>
                <c:pt idx="1096">
                  <c:v>36965</c:v>
                </c:pt>
                <c:pt idx="1097">
                  <c:v>36966</c:v>
                </c:pt>
                <c:pt idx="1098">
                  <c:v>36969</c:v>
                </c:pt>
                <c:pt idx="1099">
                  <c:v>36970</c:v>
                </c:pt>
                <c:pt idx="1100">
                  <c:v>36971</c:v>
                </c:pt>
                <c:pt idx="1101">
                  <c:v>36972</c:v>
                </c:pt>
                <c:pt idx="1102">
                  <c:v>36973</c:v>
                </c:pt>
                <c:pt idx="1103">
                  <c:v>36976</c:v>
                </c:pt>
                <c:pt idx="1104">
                  <c:v>36977</c:v>
                </c:pt>
                <c:pt idx="1105">
                  <c:v>36978</c:v>
                </c:pt>
                <c:pt idx="1106">
                  <c:v>36979</c:v>
                </c:pt>
                <c:pt idx="1107">
                  <c:v>36980</c:v>
                </c:pt>
                <c:pt idx="1108">
                  <c:v>36981</c:v>
                </c:pt>
                <c:pt idx="1109">
                  <c:v>36983</c:v>
                </c:pt>
                <c:pt idx="1110">
                  <c:v>36984</c:v>
                </c:pt>
                <c:pt idx="1111">
                  <c:v>36985</c:v>
                </c:pt>
                <c:pt idx="1112">
                  <c:v>36986</c:v>
                </c:pt>
                <c:pt idx="1113">
                  <c:v>36987</c:v>
                </c:pt>
                <c:pt idx="1114">
                  <c:v>36990</c:v>
                </c:pt>
                <c:pt idx="1115">
                  <c:v>36991</c:v>
                </c:pt>
                <c:pt idx="1116">
                  <c:v>36992</c:v>
                </c:pt>
                <c:pt idx="1117">
                  <c:v>36993</c:v>
                </c:pt>
                <c:pt idx="1118">
                  <c:v>36997</c:v>
                </c:pt>
                <c:pt idx="1119">
                  <c:v>36998</c:v>
                </c:pt>
                <c:pt idx="1120">
                  <c:v>36999</c:v>
                </c:pt>
                <c:pt idx="1121">
                  <c:v>37000</c:v>
                </c:pt>
                <c:pt idx="1122">
                  <c:v>37001</c:v>
                </c:pt>
                <c:pt idx="1123">
                  <c:v>37004</c:v>
                </c:pt>
                <c:pt idx="1124">
                  <c:v>37005</c:v>
                </c:pt>
                <c:pt idx="1125">
                  <c:v>37006</c:v>
                </c:pt>
                <c:pt idx="1126">
                  <c:v>37007</c:v>
                </c:pt>
                <c:pt idx="1127">
                  <c:v>37008</c:v>
                </c:pt>
                <c:pt idx="1128">
                  <c:v>37011</c:v>
                </c:pt>
                <c:pt idx="1129">
                  <c:v>37012</c:v>
                </c:pt>
                <c:pt idx="1130">
                  <c:v>37013</c:v>
                </c:pt>
                <c:pt idx="1131">
                  <c:v>37014</c:v>
                </c:pt>
                <c:pt idx="1132">
                  <c:v>37015</c:v>
                </c:pt>
                <c:pt idx="1133">
                  <c:v>37018</c:v>
                </c:pt>
                <c:pt idx="1134">
                  <c:v>37019</c:v>
                </c:pt>
                <c:pt idx="1135">
                  <c:v>37020</c:v>
                </c:pt>
                <c:pt idx="1136">
                  <c:v>37021</c:v>
                </c:pt>
                <c:pt idx="1137">
                  <c:v>37022</c:v>
                </c:pt>
                <c:pt idx="1138">
                  <c:v>37025</c:v>
                </c:pt>
                <c:pt idx="1139">
                  <c:v>37026</c:v>
                </c:pt>
                <c:pt idx="1140">
                  <c:v>37027</c:v>
                </c:pt>
                <c:pt idx="1141">
                  <c:v>37028</c:v>
                </c:pt>
                <c:pt idx="1142">
                  <c:v>37029</c:v>
                </c:pt>
                <c:pt idx="1143">
                  <c:v>37032</c:v>
                </c:pt>
                <c:pt idx="1144">
                  <c:v>37033</c:v>
                </c:pt>
                <c:pt idx="1145">
                  <c:v>37034</c:v>
                </c:pt>
                <c:pt idx="1146">
                  <c:v>37035</c:v>
                </c:pt>
                <c:pt idx="1147">
                  <c:v>37036</c:v>
                </c:pt>
                <c:pt idx="1148">
                  <c:v>37039</c:v>
                </c:pt>
                <c:pt idx="1149">
                  <c:v>37040</c:v>
                </c:pt>
                <c:pt idx="1150">
                  <c:v>37041</c:v>
                </c:pt>
                <c:pt idx="1151">
                  <c:v>37042</c:v>
                </c:pt>
                <c:pt idx="1152">
                  <c:v>37043</c:v>
                </c:pt>
                <c:pt idx="1153">
                  <c:v>37046</c:v>
                </c:pt>
                <c:pt idx="1154">
                  <c:v>37047</c:v>
                </c:pt>
                <c:pt idx="1155">
                  <c:v>37048</c:v>
                </c:pt>
                <c:pt idx="1156">
                  <c:v>37049</c:v>
                </c:pt>
                <c:pt idx="1157">
                  <c:v>37050</c:v>
                </c:pt>
                <c:pt idx="1158">
                  <c:v>37053</c:v>
                </c:pt>
                <c:pt idx="1159">
                  <c:v>37054</c:v>
                </c:pt>
                <c:pt idx="1160">
                  <c:v>37055</c:v>
                </c:pt>
                <c:pt idx="1161">
                  <c:v>37056</c:v>
                </c:pt>
                <c:pt idx="1162">
                  <c:v>37057</c:v>
                </c:pt>
                <c:pt idx="1163">
                  <c:v>37060</c:v>
                </c:pt>
                <c:pt idx="1164">
                  <c:v>37061</c:v>
                </c:pt>
                <c:pt idx="1165">
                  <c:v>37062</c:v>
                </c:pt>
                <c:pt idx="1166">
                  <c:v>37063</c:v>
                </c:pt>
                <c:pt idx="1167">
                  <c:v>37064</c:v>
                </c:pt>
                <c:pt idx="1168">
                  <c:v>37067</c:v>
                </c:pt>
                <c:pt idx="1169">
                  <c:v>37068</c:v>
                </c:pt>
                <c:pt idx="1170">
                  <c:v>37069</c:v>
                </c:pt>
                <c:pt idx="1171">
                  <c:v>37070</c:v>
                </c:pt>
                <c:pt idx="1172">
                  <c:v>37071</c:v>
                </c:pt>
                <c:pt idx="1173">
                  <c:v>37072</c:v>
                </c:pt>
                <c:pt idx="1174">
                  <c:v>37074</c:v>
                </c:pt>
                <c:pt idx="1175">
                  <c:v>37075</c:v>
                </c:pt>
                <c:pt idx="1176">
                  <c:v>37076</c:v>
                </c:pt>
                <c:pt idx="1177">
                  <c:v>37077</c:v>
                </c:pt>
                <c:pt idx="1178">
                  <c:v>37078</c:v>
                </c:pt>
                <c:pt idx="1179">
                  <c:v>37081</c:v>
                </c:pt>
                <c:pt idx="1180">
                  <c:v>37082</c:v>
                </c:pt>
                <c:pt idx="1181">
                  <c:v>37083</c:v>
                </c:pt>
                <c:pt idx="1182">
                  <c:v>37084</c:v>
                </c:pt>
                <c:pt idx="1183">
                  <c:v>37085</c:v>
                </c:pt>
                <c:pt idx="1184">
                  <c:v>37088</c:v>
                </c:pt>
                <c:pt idx="1185">
                  <c:v>37089</c:v>
                </c:pt>
                <c:pt idx="1186">
                  <c:v>37090</c:v>
                </c:pt>
                <c:pt idx="1187">
                  <c:v>37091</c:v>
                </c:pt>
                <c:pt idx="1188">
                  <c:v>37092</c:v>
                </c:pt>
                <c:pt idx="1189">
                  <c:v>37095</c:v>
                </c:pt>
                <c:pt idx="1190">
                  <c:v>37096</c:v>
                </c:pt>
                <c:pt idx="1191">
                  <c:v>37097</c:v>
                </c:pt>
                <c:pt idx="1192">
                  <c:v>37098</c:v>
                </c:pt>
                <c:pt idx="1193">
                  <c:v>37099</c:v>
                </c:pt>
                <c:pt idx="1194">
                  <c:v>37102</c:v>
                </c:pt>
                <c:pt idx="1195">
                  <c:v>37103</c:v>
                </c:pt>
                <c:pt idx="1196">
                  <c:v>37104</c:v>
                </c:pt>
                <c:pt idx="1197">
                  <c:v>37105</c:v>
                </c:pt>
                <c:pt idx="1198">
                  <c:v>37106</c:v>
                </c:pt>
                <c:pt idx="1199">
                  <c:v>37109</c:v>
                </c:pt>
                <c:pt idx="1200">
                  <c:v>37110</c:v>
                </c:pt>
                <c:pt idx="1201">
                  <c:v>37111</c:v>
                </c:pt>
                <c:pt idx="1202">
                  <c:v>37112</c:v>
                </c:pt>
                <c:pt idx="1203">
                  <c:v>37113</c:v>
                </c:pt>
                <c:pt idx="1204">
                  <c:v>37116</c:v>
                </c:pt>
                <c:pt idx="1205">
                  <c:v>37117</c:v>
                </c:pt>
                <c:pt idx="1206">
                  <c:v>37118</c:v>
                </c:pt>
                <c:pt idx="1207">
                  <c:v>37119</c:v>
                </c:pt>
                <c:pt idx="1208">
                  <c:v>37120</c:v>
                </c:pt>
                <c:pt idx="1209">
                  <c:v>37123</c:v>
                </c:pt>
                <c:pt idx="1210">
                  <c:v>37124</c:v>
                </c:pt>
                <c:pt idx="1211">
                  <c:v>37125</c:v>
                </c:pt>
                <c:pt idx="1212">
                  <c:v>37126</c:v>
                </c:pt>
                <c:pt idx="1213">
                  <c:v>37127</c:v>
                </c:pt>
                <c:pt idx="1214">
                  <c:v>37130</c:v>
                </c:pt>
                <c:pt idx="1215">
                  <c:v>37131</c:v>
                </c:pt>
                <c:pt idx="1216">
                  <c:v>37132</c:v>
                </c:pt>
                <c:pt idx="1217">
                  <c:v>37133</c:v>
                </c:pt>
                <c:pt idx="1218">
                  <c:v>37134</c:v>
                </c:pt>
                <c:pt idx="1219">
                  <c:v>37137</c:v>
                </c:pt>
                <c:pt idx="1220">
                  <c:v>37138</c:v>
                </c:pt>
                <c:pt idx="1221">
                  <c:v>37139</c:v>
                </c:pt>
                <c:pt idx="1222">
                  <c:v>37140</c:v>
                </c:pt>
                <c:pt idx="1223">
                  <c:v>37141</c:v>
                </c:pt>
                <c:pt idx="1224">
                  <c:v>37144</c:v>
                </c:pt>
                <c:pt idx="1225">
                  <c:v>37148</c:v>
                </c:pt>
                <c:pt idx="1226">
                  <c:v>37151</c:v>
                </c:pt>
                <c:pt idx="1227">
                  <c:v>37152</c:v>
                </c:pt>
                <c:pt idx="1228">
                  <c:v>37153</c:v>
                </c:pt>
                <c:pt idx="1229">
                  <c:v>37154</c:v>
                </c:pt>
                <c:pt idx="1230">
                  <c:v>37155</c:v>
                </c:pt>
                <c:pt idx="1231">
                  <c:v>37158</c:v>
                </c:pt>
                <c:pt idx="1232">
                  <c:v>37159</c:v>
                </c:pt>
                <c:pt idx="1233">
                  <c:v>37160</c:v>
                </c:pt>
                <c:pt idx="1234">
                  <c:v>37161</c:v>
                </c:pt>
                <c:pt idx="1235">
                  <c:v>37162</c:v>
                </c:pt>
                <c:pt idx="1236">
                  <c:v>37164</c:v>
                </c:pt>
                <c:pt idx="1237">
                  <c:v>37165</c:v>
                </c:pt>
                <c:pt idx="1238">
                  <c:v>37166</c:v>
                </c:pt>
                <c:pt idx="1239">
                  <c:v>37167</c:v>
                </c:pt>
                <c:pt idx="1240">
                  <c:v>37168</c:v>
                </c:pt>
                <c:pt idx="1241">
                  <c:v>37169</c:v>
                </c:pt>
                <c:pt idx="1242">
                  <c:v>37172</c:v>
                </c:pt>
                <c:pt idx="1243">
                  <c:v>37173</c:v>
                </c:pt>
                <c:pt idx="1244">
                  <c:v>37174</c:v>
                </c:pt>
                <c:pt idx="1245">
                  <c:v>37175</c:v>
                </c:pt>
                <c:pt idx="1246">
                  <c:v>37176</c:v>
                </c:pt>
                <c:pt idx="1247">
                  <c:v>37179</c:v>
                </c:pt>
                <c:pt idx="1248">
                  <c:v>37180</c:v>
                </c:pt>
                <c:pt idx="1249">
                  <c:v>37181</c:v>
                </c:pt>
                <c:pt idx="1250">
                  <c:v>37182</c:v>
                </c:pt>
                <c:pt idx="1251">
                  <c:v>37183</c:v>
                </c:pt>
                <c:pt idx="1252">
                  <c:v>37186</c:v>
                </c:pt>
                <c:pt idx="1253">
                  <c:v>37187</c:v>
                </c:pt>
                <c:pt idx="1254">
                  <c:v>37188</c:v>
                </c:pt>
                <c:pt idx="1255">
                  <c:v>37189</c:v>
                </c:pt>
                <c:pt idx="1256">
                  <c:v>37190</c:v>
                </c:pt>
                <c:pt idx="1257">
                  <c:v>37193</c:v>
                </c:pt>
                <c:pt idx="1258">
                  <c:v>37194</c:v>
                </c:pt>
                <c:pt idx="1259">
                  <c:v>37195</c:v>
                </c:pt>
                <c:pt idx="1260">
                  <c:v>37196</c:v>
                </c:pt>
                <c:pt idx="1261">
                  <c:v>37197</c:v>
                </c:pt>
                <c:pt idx="1262">
                  <c:v>37200</c:v>
                </c:pt>
                <c:pt idx="1263">
                  <c:v>37201</c:v>
                </c:pt>
                <c:pt idx="1264">
                  <c:v>37202</c:v>
                </c:pt>
                <c:pt idx="1265">
                  <c:v>37203</c:v>
                </c:pt>
                <c:pt idx="1266">
                  <c:v>37204</c:v>
                </c:pt>
                <c:pt idx="1267">
                  <c:v>37207</c:v>
                </c:pt>
                <c:pt idx="1268">
                  <c:v>37208</c:v>
                </c:pt>
                <c:pt idx="1269">
                  <c:v>37209</c:v>
                </c:pt>
                <c:pt idx="1270">
                  <c:v>37210</c:v>
                </c:pt>
                <c:pt idx="1271">
                  <c:v>37211</c:v>
                </c:pt>
                <c:pt idx="1272">
                  <c:v>37214</c:v>
                </c:pt>
                <c:pt idx="1273">
                  <c:v>37215</c:v>
                </c:pt>
                <c:pt idx="1274">
                  <c:v>37216</c:v>
                </c:pt>
                <c:pt idx="1275">
                  <c:v>37217</c:v>
                </c:pt>
                <c:pt idx="1276">
                  <c:v>37218</c:v>
                </c:pt>
                <c:pt idx="1277">
                  <c:v>37221</c:v>
                </c:pt>
                <c:pt idx="1278">
                  <c:v>37222</c:v>
                </c:pt>
                <c:pt idx="1279">
                  <c:v>37223</c:v>
                </c:pt>
                <c:pt idx="1280">
                  <c:v>37224</c:v>
                </c:pt>
                <c:pt idx="1281">
                  <c:v>37225</c:v>
                </c:pt>
                <c:pt idx="1282">
                  <c:v>37228</c:v>
                </c:pt>
                <c:pt idx="1283">
                  <c:v>37229</c:v>
                </c:pt>
                <c:pt idx="1284">
                  <c:v>37230</c:v>
                </c:pt>
                <c:pt idx="1285">
                  <c:v>37231</c:v>
                </c:pt>
                <c:pt idx="1286">
                  <c:v>37232</c:v>
                </c:pt>
                <c:pt idx="1287">
                  <c:v>37235</c:v>
                </c:pt>
                <c:pt idx="1288">
                  <c:v>37236</c:v>
                </c:pt>
                <c:pt idx="1289">
                  <c:v>37237</c:v>
                </c:pt>
                <c:pt idx="1290">
                  <c:v>37238</c:v>
                </c:pt>
                <c:pt idx="1291">
                  <c:v>37239</c:v>
                </c:pt>
                <c:pt idx="1292">
                  <c:v>37242</c:v>
                </c:pt>
                <c:pt idx="1293">
                  <c:v>37243</c:v>
                </c:pt>
                <c:pt idx="1294">
                  <c:v>37244</c:v>
                </c:pt>
                <c:pt idx="1295">
                  <c:v>37245</c:v>
                </c:pt>
                <c:pt idx="1296">
                  <c:v>37246</c:v>
                </c:pt>
                <c:pt idx="1297">
                  <c:v>37249</c:v>
                </c:pt>
                <c:pt idx="1298">
                  <c:v>37251</c:v>
                </c:pt>
                <c:pt idx="1299">
                  <c:v>37252</c:v>
                </c:pt>
                <c:pt idx="1300">
                  <c:v>37253</c:v>
                </c:pt>
                <c:pt idx="1301">
                  <c:v>37256</c:v>
                </c:pt>
                <c:pt idx="1302">
                  <c:v>37258</c:v>
                </c:pt>
                <c:pt idx="1303">
                  <c:v>37259</c:v>
                </c:pt>
                <c:pt idx="1304">
                  <c:v>37260</c:v>
                </c:pt>
                <c:pt idx="1305">
                  <c:v>37263</c:v>
                </c:pt>
                <c:pt idx="1306">
                  <c:v>37264</c:v>
                </c:pt>
                <c:pt idx="1307">
                  <c:v>37265</c:v>
                </c:pt>
                <c:pt idx="1308">
                  <c:v>37266</c:v>
                </c:pt>
                <c:pt idx="1309">
                  <c:v>37267</c:v>
                </c:pt>
                <c:pt idx="1310">
                  <c:v>37270</c:v>
                </c:pt>
                <c:pt idx="1311">
                  <c:v>37271</c:v>
                </c:pt>
                <c:pt idx="1312">
                  <c:v>37272</c:v>
                </c:pt>
                <c:pt idx="1313">
                  <c:v>37273</c:v>
                </c:pt>
                <c:pt idx="1314">
                  <c:v>37274</c:v>
                </c:pt>
                <c:pt idx="1315">
                  <c:v>37277</c:v>
                </c:pt>
                <c:pt idx="1316">
                  <c:v>37278</c:v>
                </c:pt>
                <c:pt idx="1317">
                  <c:v>37279</c:v>
                </c:pt>
                <c:pt idx="1318">
                  <c:v>37280</c:v>
                </c:pt>
                <c:pt idx="1319">
                  <c:v>37281</c:v>
                </c:pt>
                <c:pt idx="1320">
                  <c:v>37284</c:v>
                </c:pt>
                <c:pt idx="1321">
                  <c:v>37285</c:v>
                </c:pt>
                <c:pt idx="1322">
                  <c:v>37286</c:v>
                </c:pt>
                <c:pt idx="1323">
                  <c:v>37287</c:v>
                </c:pt>
                <c:pt idx="1324">
                  <c:v>37288</c:v>
                </c:pt>
                <c:pt idx="1325">
                  <c:v>37291</c:v>
                </c:pt>
                <c:pt idx="1326">
                  <c:v>37292</c:v>
                </c:pt>
                <c:pt idx="1327">
                  <c:v>37293</c:v>
                </c:pt>
                <c:pt idx="1328">
                  <c:v>37294</c:v>
                </c:pt>
                <c:pt idx="1329">
                  <c:v>37295</c:v>
                </c:pt>
                <c:pt idx="1330">
                  <c:v>37298</c:v>
                </c:pt>
                <c:pt idx="1331">
                  <c:v>37299</c:v>
                </c:pt>
                <c:pt idx="1332">
                  <c:v>37300</c:v>
                </c:pt>
                <c:pt idx="1333">
                  <c:v>37301</c:v>
                </c:pt>
                <c:pt idx="1334">
                  <c:v>37302</c:v>
                </c:pt>
                <c:pt idx="1335">
                  <c:v>37305</c:v>
                </c:pt>
                <c:pt idx="1336">
                  <c:v>37306</c:v>
                </c:pt>
                <c:pt idx="1337">
                  <c:v>37307</c:v>
                </c:pt>
                <c:pt idx="1338">
                  <c:v>37308</c:v>
                </c:pt>
                <c:pt idx="1339">
                  <c:v>37309</c:v>
                </c:pt>
                <c:pt idx="1340">
                  <c:v>37312</c:v>
                </c:pt>
                <c:pt idx="1341">
                  <c:v>37313</c:v>
                </c:pt>
                <c:pt idx="1342">
                  <c:v>37314</c:v>
                </c:pt>
                <c:pt idx="1343">
                  <c:v>37315</c:v>
                </c:pt>
                <c:pt idx="1344">
                  <c:v>37316</c:v>
                </c:pt>
                <c:pt idx="1345">
                  <c:v>37319</c:v>
                </c:pt>
                <c:pt idx="1346">
                  <c:v>37320</c:v>
                </c:pt>
                <c:pt idx="1347">
                  <c:v>37321</c:v>
                </c:pt>
                <c:pt idx="1348">
                  <c:v>37322</c:v>
                </c:pt>
                <c:pt idx="1349">
                  <c:v>37323</c:v>
                </c:pt>
                <c:pt idx="1350">
                  <c:v>37326</c:v>
                </c:pt>
                <c:pt idx="1351">
                  <c:v>37327</c:v>
                </c:pt>
                <c:pt idx="1352">
                  <c:v>37328</c:v>
                </c:pt>
                <c:pt idx="1353">
                  <c:v>37329</c:v>
                </c:pt>
                <c:pt idx="1354">
                  <c:v>37330</c:v>
                </c:pt>
                <c:pt idx="1355">
                  <c:v>37333</c:v>
                </c:pt>
                <c:pt idx="1356">
                  <c:v>37334</c:v>
                </c:pt>
                <c:pt idx="1357">
                  <c:v>37335</c:v>
                </c:pt>
                <c:pt idx="1358">
                  <c:v>37336</c:v>
                </c:pt>
                <c:pt idx="1359">
                  <c:v>37337</c:v>
                </c:pt>
                <c:pt idx="1360">
                  <c:v>37340</c:v>
                </c:pt>
                <c:pt idx="1361">
                  <c:v>37341</c:v>
                </c:pt>
                <c:pt idx="1362">
                  <c:v>37342</c:v>
                </c:pt>
                <c:pt idx="1363">
                  <c:v>37343</c:v>
                </c:pt>
                <c:pt idx="1364">
                  <c:v>37346</c:v>
                </c:pt>
                <c:pt idx="1365">
                  <c:v>37347</c:v>
                </c:pt>
                <c:pt idx="1366">
                  <c:v>37348</c:v>
                </c:pt>
                <c:pt idx="1367">
                  <c:v>37349</c:v>
                </c:pt>
                <c:pt idx="1368">
                  <c:v>37350</c:v>
                </c:pt>
                <c:pt idx="1369">
                  <c:v>37351</c:v>
                </c:pt>
                <c:pt idx="1370">
                  <c:v>37354</c:v>
                </c:pt>
                <c:pt idx="1371">
                  <c:v>37355</c:v>
                </c:pt>
                <c:pt idx="1372">
                  <c:v>37356</c:v>
                </c:pt>
                <c:pt idx="1373">
                  <c:v>37357</c:v>
                </c:pt>
                <c:pt idx="1374">
                  <c:v>37358</c:v>
                </c:pt>
                <c:pt idx="1375">
                  <c:v>37361</c:v>
                </c:pt>
                <c:pt idx="1376">
                  <c:v>37362</c:v>
                </c:pt>
                <c:pt idx="1377">
                  <c:v>37363</c:v>
                </c:pt>
                <c:pt idx="1378">
                  <c:v>37364</c:v>
                </c:pt>
                <c:pt idx="1379">
                  <c:v>37365</c:v>
                </c:pt>
                <c:pt idx="1380">
                  <c:v>37368</c:v>
                </c:pt>
                <c:pt idx="1381">
                  <c:v>37369</c:v>
                </c:pt>
                <c:pt idx="1382">
                  <c:v>37370</c:v>
                </c:pt>
                <c:pt idx="1383">
                  <c:v>37371</c:v>
                </c:pt>
                <c:pt idx="1384">
                  <c:v>37372</c:v>
                </c:pt>
                <c:pt idx="1385">
                  <c:v>37375</c:v>
                </c:pt>
                <c:pt idx="1386">
                  <c:v>37376</c:v>
                </c:pt>
                <c:pt idx="1387">
                  <c:v>37377</c:v>
                </c:pt>
                <c:pt idx="1388">
                  <c:v>37378</c:v>
                </c:pt>
                <c:pt idx="1389">
                  <c:v>37379</c:v>
                </c:pt>
                <c:pt idx="1390">
                  <c:v>37382</c:v>
                </c:pt>
                <c:pt idx="1391">
                  <c:v>37383</c:v>
                </c:pt>
                <c:pt idx="1392">
                  <c:v>37384</c:v>
                </c:pt>
                <c:pt idx="1393">
                  <c:v>37385</c:v>
                </c:pt>
                <c:pt idx="1394">
                  <c:v>37386</c:v>
                </c:pt>
                <c:pt idx="1395">
                  <c:v>37389</c:v>
                </c:pt>
                <c:pt idx="1396">
                  <c:v>37390</c:v>
                </c:pt>
                <c:pt idx="1397">
                  <c:v>37391</c:v>
                </c:pt>
                <c:pt idx="1398">
                  <c:v>37392</c:v>
                </c:pt>
                <c:pt idx="1399">
                  <c:v>37393</c:v>
                </c:pt>
                <c:pt idx="1400">
                  <c:v>37396</c:v>
                </c:pt>
                <c:pt idx="1401">
                  <c:v>37397</c:v>
                </c:pt>
                <c:pt idx="1402">
                  <c:v>37398</c:v>
                </c:pt>
                <c:pt idx="1403">
                  <c:v>37399</c:v>
                </c:pt>
                <c:pt idx="1404">
                  <c:v>37400</c:v>
                </c:pt>
                <c:pt idx="1405">
                  <c:v>37403</c:v>
                </c:pt>
                <c:pt idx="1406">
                  <c:v>37404</c:v>
                </c:pt>
                <c:pt idx="1407">
                  <c:v>37405</c:v>
                </c:pt>
                <c:pt idx="1408">
                  <c:v>37406</c:v>
                </c:pt>
                <c:pt idx="1409">
                  <c:v>37407</c:v>
                </c:pt>
                <c:pt idx="1410">
                  <c:v>37410</c:v>
                </c:pt>
                <c:pt idx="1411">
                  <c:v>37411</c:v>
                </c:pt>
                <c:pt idx="1412">
                  <c:v>37412</c:v>
                </c:pt>
                <c:pt idx="1413">
                  <c:v>37413</c:v>
                </c:pt>
                <c:pt idx="1414">
                  <c:v>37414</c:v>
                </c:pt>
                <c:pt idx="1415">
                  <c:v>37417</c:v>
                </c:pt>
                <c:pt idx="1416">
                  <c:v>37418</c:v>
                </c:pt>
                <c:pt idx="1417">
                  <c:v>37419</c:v>
                </c:pt>
                <c:pt idx="1418">
                  <c:v>37420</c:v>
                </c:pt>
                <c:pt idx="1419">
                  <c:v>37421</c:v>
                </c:pt>
                <c:pt idx="1420">
                  <c:v>37424</c:v>
                </c:pt>
                <c:pt idx="1421">
                  <c:v>37425</c:v>
                </c:pt>
                <c:pt idx="1422">
                  <c:v>37426</c:v>
                </c:pt>
                <c:pt idx="1423">
                  <c:v>37427</c:v>
                </c:pt>
                <c:pt idx="1424">
                  <c:v>37428</c:v>
                </c:pt>
                <c:pt idx="1425">
                  <c:v>37431</c:v>
                </c:pt>
                <c:pt idx="1426">
                  <c:v>37432</c:v>
                </c:pt>
                <c:pt idx="1427">
                  <c:v>37433</c:v>
                </c:pt>
                <c:pt idx="1428">
                  <c:v>37434</c:v>
                </c:pt>
                <c:pt idx="1429">
                  <c:v>37435</c:v>
                </c:pt>
                <c:pt idx="1430">
                  <c:v>37437</c:v>
                </c:pt>
                <c:pt idx="1431">
                  <c:v>37438</c:v>
                </c:pt>
                <c:pt idx="1432">
                  <c:v>37439</c:v>
                </c:pt>
                <c:pt idx="1433">
                  <c:v>37440</c:v>
                </c:pt>
                <c:pt idx="1434">
                  <c:v>37441</c:v>
                </c:pt>
                <c:pt idx="1435">
                  <c:v>37442</c:v>
                </c:pt>
                <c:pt idx="1436">
                  <c:v>37445</c:v>
                </c:pt>
                <c:pt idx="1437">
                  <c:v>37446</c:v>
                </c:pt>
                <c:pt idx="1438">
                  <c:v>37447</c:v>
                </c:pt>
                <c:pt idx="1439">
                  <c:v>37448</c:v>
                </c:pt>
                <c:pt idx="1440">
                  <c:v>37449</c:v>
                </c:pt>
                <c:pt idx="1441">
                  <c:v>37452</c:v>
                </c:pt>
                <c:pt idx="1442">
                  <c:v>37453</c:v>
                </c:pt>
                <c:pt idx="1443">
                  <c:v>37454</c:v>
                </c:pt>
                <c:pt idx="1444">
                  <c:v>37455</c:v>
                </c:pt>
                <c:pt idx="1445">
                  <c:v>37456</c:v>
                </c:pt>
                <c:pt idx="1446">
                  <c:v>37459</c:v>
                </c:pt>
                <c:pt idx="1447">
                  <c:v>37460</c:v>
                </c:pt>
                <c:pt idx="1448">
                  <c:v>37461</c:v>
                </c:pt>
                <c:pt idx="1449">
                  <c:v>37462</c:v>
                </c:pt>
                <c:pt idx="1450">
                  <c:v>37463</c:v>
                </c:pt>
                <c:pt idx="1451">
                  <c:v>37466</c:v>
                </c:pt>
                <c:pt idx="1452">
                  <c:v>37467</c:v>
                </c:pt>
                <c:pt idx="1453">
                  <c:v>37468</c:v>
                </c:pt>
                <c:pt idx="1454">
                  <c:v>37469</c:v>
                </c:pt>
                <c:pt idx="1455">
                  <c:v>37470</c:v>
                </c:pt>
                <c:pt idx="1456">
                  <c:v>37473</c:v>
                </c:pt>
                <c:pt idx="1457">
                  <c:v>37474</c:v>
                </c:pt>
                <c:pt idx="1458">
                  <c:v>37475</c:v>
                </c:pt>
                <c:pt idx="1459">
                  <c:v>37476</c:v>
                </c:pt>
                <c:pt idx="1460">
                  <c:v>37477</c:v>
                </c:pt>
                <c:pt idx="1461">
                  <c:v>37480</c:v>
                </c:pt>
                <c:pt idx="1462">
                  <c:v>37481</c:v>
                </c:pt>
                <c:pt idx="1463">
                  <c:v>37482</c:v>
                </c:pt>
                <c:pt idx="1464">
                  <c:v>37483</c:v>
                </c:pt>
                <c:pt idx="1465">
                  <c:v>37484</c:v>
                </c:pt>
                <c:pt idx="1466">
                  <c:v>37487</c:v>
                </c:pt>
                <c:pt idx="1467">
                  <c:v>37488</c:v>
                </c:pt>
                <c:pt idx="1468">
                  <c:v>37489</c:v>
                </c:pt>
                <c:pt idx="1469">
                  <c:v>37490</c:v>
                </c:pt>
                <c:pt idx="1470">
                  <c:v>37491</c:v>
                </c:pt>
                <c:pt idx="1471">
                  <c:v>37494</c:v>
                </c:pt>
                <c:pt idx="1472">
                  <c:v>37495</c:v>
                </c:pt>
                <c:pt idx="1473">
                  <c:v>37496</c:v>
                </c:pt>
                <c:pt idx="1474">
                  <c:v>37497</c:v>
                </c:pt>
                <c:pt idx="1475">
                  <c:v>37498</c:v>
                </c:pt>
                <c:pt idx="1476">
                  <c:v>37499</c:v>
                </c:pt>
                <c:pt idx="1477">
                  <c:v>37501</c:v>
                </c:pt>
                <c:pt idx="1478">
                  <c:v>37502</c:v>
                </c:pt>
                <c:pt idx="1479">
                  <c:v>37503</c:v>
                </c:pt>
                <c:pt idx="1480">
                  <c:v>37504</c:v>
                </c:pt>
                <c:pt idx="1481">
                  <c:v>37505</c:v>
                </c:pt>
                <c:pt idx="1482">
                  <c:v>37508</c:v>
                </c:pt>
                <c:pt idx="1483">
                  <c:v>37509</c:v>
                </c:pt>
                <c:pt idx="1484">
                  <c:v>37510</c:v>
                </c:pt>
                <c:pt idx="1485">
                  <c:v>37511</c:v>
                </c:pt>
                <c:pt idx="1486">
                  <c:v>37512</c:v>
                </c:pt>
                <c:pt idx="1487">
                  <c:v>37515</c:v>
                </c:pt>
                <c:pt idx="1488">
                  <c:v>37516</c:v>
                </c:pt>
                <c:pt idx="1489">
                  <c:v>37517</c:v>
                </c:pt>
                <c:pt idx="1490">
                  <c:v>37518</c:v>
                </c:pt>
                <c:pt idx="1491">
                  <c:v>37519</c:v>
                </c:pt>
                <c:pt idx="1492">
                  <c:v>37522</c:v>
                </c:pt>
                <c:pt idx="1493">
                  <c:v>37523</c:v>
                </c:pt>
                <c:pt idx="1494">
                  <c:v>37524</c:v>
                </c:pt>
                <c:pt idx="1495">
                  <c:v>37525</c:v>
                </c:pt>
                <c:pt idx="1496">
                  <c:v>37526</c:v>
                </c:pt>
                <c:pt idx="1497">
                  <c:v>37529</c:v>
                </c:pt>
                <c:pt idx="1498">
                  <c:v>37530</c:v>
                </c:pt>
                <c:pt idx="1499">
                  <c:v>37531</c:v>
                </c:pt>
                <c:pt idx="1500">
                  <c:v>37532</c:v>
                </c:pt>
                <c:pt idx="1501">
                  <c:v>37533</c:v>
                </c:pt>
                <c:pt idx="1502">
                  <c:v>37536</c:v>
                </c:pt>
                <c:pt idx="1503">
                  <c:v>37537</c:v>
                </c:pt>
                <c:pt idx="1504">
                  <c:v>37538</c:v>
                </c:pt>
                <c:pt idx="1505">
                  <c:v>37539</c:v>
                </c:pt>
                <c:pt idx="1506">
                  <c:v>37540</c:v>
                </c:pt>
                <c:pt idx="1507">
                  <c:v>37543</c:v>
                </c:pt>
                <c:pt idx="1508">
                  <c:v>37544</c:v>
                </c:pt>
                <c:pt idx="1509">
                  <c:v>37545</c:v>
                </c:pt>
                <c:pt idx="1510">
                  <c:v>37546</c:v>
                </c:pt>
                <c:pt idx="1511">
                  <c:v>37547</c:v>
                </c:pt>
                <c:pt idx="1512">
                  <c:v>37550</c:v>
                </c:pt>
                <c:pt idx="1513">
                  <c:v>37551</c:v>
                </c:pt>
                <c:pt idx="1514">
                  <c:v>37552</c:v>
                </c:pt>
                <c:pt idx="1515">
                  <c:v>37553</c:v>
                </c:pt>
                <c:pt idx="1516">
                  <c:v>37554</c:v>
                </c:pt>
                <c:pt idx="1517">
                  <c:v>37557</c:v>
                </c:pt>
                <c:pt idx="1518">
                  <c:v>37558</c:v>
                </c:pt>
                <c:pt idx="1519">
                  <c:v>37559</c:v>
                </c:pt>
                <c:pt idx="1520">
                  <c:v>37560</c:v>
                </c:pt>
                <c:pt idx="1521">
                  <c:v>37561</c:v>
                </c:pt>
                <c:pt idx="1522">
                  <c:v>37564</c:v>
                </c:pt>
                <c:pt idx="1523">
                  <c:v>37565</c:v>
                </c:pt>
                <c:pt idx="1524">
                  <c:v>37566</c:v>
                </c:pt>
                <c:pt idx="1525">
                  <c:v>37567</c:v>
                </c:pt>
                <c:pt idx="1526">
                  <c:v>37568</c:v>
                </c:pt>
                <c:pt idx="1527">
                  <c:v>37571</c:v>
                </c:pt>
                <c:pt idx="1528">
                  <c:v>37572</c:v>
                </c:pt>
                <c:pt idx="1529">
                  <c:v>37573</c:v>
                </c:pt>
                <c:pt idx="1530">
                  <c:v>37574</c:v>
                </c:pt>
                <c:pt idx="1531">
                  <c:v>37575</c:v>
                </c:pt>
                <c:pt idx="1532">
                  <c:v>37578</c:v>
                </c:pt>
                <c:pt idx="1533">
                  <c:v>37579</c:v>
                </c:pt>
                <c:pt idx="1534">
                  <c:v>37580</c:v>
                </c:pt>
                <c:pt idx="1535">
                  <c:v>37581</c:v>
                </c:pt>
                <c:pt idx="1536">
                  <c:v>37582</c:v>
                </c:pt>
                <c:pt idx="1537">
                  <c:v>37585</c:v>
                </c:pt>
                <c:pt idx="1538">
                  <c:v>37586</c:v>
                </c:pt>
                <c:pt idx="1539">
                  <c:v>37587</c:v>
                </c:pt>
                <c:pt idx="1540">
                  <c:v>37588</c:v>
                </c:pt>
                <c:pt idx="1541">
                  <c:v>37589</c:v>
                </c:pt>
                <c:pt idx="1542">
                  <c:v>37590</c:v>
                </c:pt>
                <c:pt idx="1543">
                  <c:v>37592</c:v>
                </c:pt>
                <c:pt idx="1544">
                  <c:v>37593</c:v>
                </c:pt>
                <c:pt idx="1545">
                  <c:v>37594</c:v>
                </c:pt>
                <c:pt idx="1546">
                  <c:v>37595</c:v>
                </c:pt>
                <c:pt idx="1547">
                  <c:v>37596</c:v>
                </c:pt>
                <c:pt idx="1548">
                  <c:v>37599</c:v>
                </c:pt>
                <c:pt idx="1549">
                  <c:v>37600</c:v>
                </c:pt>
                <c:pt idx="1550">
                  <c:v>37601</c:v>
                </c:pt>
                <c:pt idx="1551">
                  <c:v>37602</c:v>
                </c:pt>
                <c:pt idx="1552">
                  <c:v>37603</c:v>
                </c:pt>
                <c:pt idx="1553">
                  <c:v>37606</c:v>
                </c:pt>
                <c:pt idx="1554">
                  <c:v>37607</c:v>
                </c:pt>
                <c:pt idx="1555">
                  <c:v>37608</c:v>
                </c:pt>
                <c:pt idx="1556">
                  <c:v>37609</c:v>
                </c:pt>
                <c:pt idx="1557">
                  <c:v>37610</c:v>
                </c:pt>
                <c:pt idx="1558">
                  <c:v>37613</c:v>
                </c:pt>
                <c:pt idx="1559">
                  <c:v>37614</c:v>
                </c:pt>
                <c:pt idx="1560">
                  <c:v>37616</c:v>
                </c:pt>
                <c:pt idx="1561">
                  <c:v>37617</c:v>
                </c:pt>
                <c:pt idx="1562">
                  <c:v>37620</c:v>
                </c:pt>
                <c:pt idx="1563">
                  <c:v>37621</c:v>
                </c:pt>
                <c:pt idx="1564">
                  <c:v>37623</c:v>
                </c:pt>
                <c:pt idx="1565">
                  <c:v>37624</c:v>
                </c:pt>
                <c:pt idx="1566">
                  <c:v>37627</c:v>
                </c:pt>
                <c:pt idx="1567">
                  <c:v>37628</c:v>
                </c:pt>
                <c:pt idx="1568">
                  <c:v>37629</c:v>
                </c:pt>
                <c:pt idx="1569">
                  <c:v>37630</c:v>
                </c:pt>
                <c:pt idx="1570">
                  <c:v>37631</c:v>
                </c:pt>
                <c:pt idx="1571">
                  <c:v>37634</c:v>
                </c:pt>
                <c:pt idx="1572">
                  <c:v>37635</c:v>
                </c:pt>
                <c:pt idx="1573">
                  <c:v>37636</c:v>
                </c:pt>
                <c:pt idx="1574">
                  <c:v>37637</c:v>
                </c:pt>
                <c:pt idx="1575">
                  <c:v>37638</c:v>
                </c:pt>
                <c:pt idx="1576">
                  <c:v>37641</c:v>
                </c:pt>
                <c:pt idx="1577">
                  <c:v>37642</c:v>
                </c:pt>
                <c:pt idx="1578">
                  <c:v>37643</c:v>
                </c:pt>
                <c:pt idx="1579">
                  <c:v>37644</c:v>
                </c:pt>
                <c:pt idx="1580">
                  <c:v>37645</c:v>
                </c:pt>
                <c:pt idx="1581">
                  <c:v>37648</c:v>
                </c:pt>
                <c:pt idx="1582">
                  <c:v>37649</c:v>
                </c:pt>
                <c:pt idx="1583">
                  <c:v>37650</c:v>
                </c:pt>
                <c:pt idx="1584">
                  <c:v>37651</c:v>
                </c:pt>
                <c:pt idx="1585">
                  <c:v>37652</c:v>
                </c:pt>
                <c:pt idx="1586">
                  <c:v>37655</c:v>
                </c:pt>
                <c:pt idx="1587">
                  <c:v>37656</c:v>
                </c:pt>
                <c:pt idx="1588">
                  <c:v>37657</c:v>
                </c:pt>
                <c:pt idx="1589">
                  <c:v>37658</c:v>
                </c:pt>
                <c:pt idx="1590">
                  <c:v>37659</c:v>
                </c:pt>
                <c:pt idx="1591">
                  <c:v>37662</c:v>
                </c:pt>
                <c:pt idx="1592">
                  <c:v>37663</c:v>
                </c:pt>
                <c:pt idx="1593">
                  <c:v>37664</c:v>
                </c:pt>
                <c:pt idx="1594">
                  <c:v>37665</c:v>
                </c:pt>
                <c:pt idx="1595">
                  <c:v>37666</c:v>
                </c:pt>
                <c:pt idx="1596">
                  <c:v>37669</c:v>
                </c:pt>
                <c:pt idx="1597">
                  <c:v>37670</c:v>
                </c:pt>
                <c:pt idx="1598">
                  <c:v>37671</c:v>
                </c:pt>
                <c:pt idx="1599">
                  <c:v>37672</c:v>
                </c:pt>
                <c:pt idx="1600">
                  <c:v>37673</c:v>
                </c:pt>
                <c:pt idx="1601">
                  <c:v>37676</c:v>
                </c:pt>
                <c:pt idx="1602">
                  <c:v>37677</c:v>
                </c:pt>
                <c:pt idx="1603">
                  <c:v>37678</c:v>
                </c:pt>
                <c:pt idx="1604">
                  <c:v>37679</c:v>
                </c:pt>
                <c:pt idx="1605">
                  <c:v>37680</c:v>
                </c:pt>
                <c:pt idx="1606">
                  <c:v>37683</c:v>
                </c:pt>
                <c:pt idx="1607">
                  <c:v>37684</c:v>
                </c:pt>
                <c:pt idx="1608">
                  <c:v>37685</c:v>
                </c:pt>
                <c:pt idx="1609">
                  <c:v>37686</c:v>
                </c:pt>
                <c:pt idx="1610">
                  <c:v>37687</c:v>
                </c:pt>
                <c:pt idx="1611">
                  <c:v>37690</c:v>
                </c:pt>
                <c:pt idx="1612">
                  <c:v>37691</c:v>
                </c:pt>
                <c:pt idx="1613">
                  <c:v>37692</c:v>
                </c:pt>
                <c:pt idx="1614">
                  <c:v>37693</c:v>
                </c:pt>
                <c:pt idx="1615">
                  <c:v>37694</c:v>
                </c:pt>
                <c:pt idx="1616">
                  <c:v>37697</c:v>
                </c:pt>
                <c:pt idx="1617">
                  <c:v>37698</c:v>
                </c:pt>
                <c:pt idx="1618">
                  <c:v>37699</c:v>
                </c:pt>
                <c:pt idx="1619">
                  <c:v>37700</c:v>
                </c:pt>
                <c:pt idx="1620">
                  <c:v>37701</c:v>
                </c:pt>
                <c:pt idx="1621">
                  <c:v>37704</c:v>
                </c:pt>
                <c:pt idx="1622">
                  <c:v>37705</c:v>
                </c:pt>
                <c:pt idx="1623">
                  <c:v>37706</c:v>
                </c:pt>
                <c:pt idx="1624">
                  <c:v>37707</c:v>
                </c:pt>
                <c:pt idx="1625">
                  <c:v>37708</c:v>
                </c:pt>
                <c:pt idx="1626">
                  <c:v>37711</c:v>
                </c:pt>
                <c:pt idx="1627">
                  <c:v>37712</c:v>
                </c:pt>
                <c:pt idx="1628">
                  <c:v>37713</c:v>
                </c:pt>
                <c:pt idx="1629">
                  <c:v>37714</c:v>
                </c:pt>
                <c:pt idx="1630">
                  <c:v>37715</c:v>
                </c:pt>
                <c:pt idx="1631">
                  <c:v>37718</c:v>
                </c:pt>
                <c:pt idx="1632">
                  <c:v>37719</c:v>
                </c:pt>
                <c:pt idx="1633">
                  <c:v>37720</c:v>
                </c:pt>
                <c:pt idx="1634">
                  <c:v>37721</c:v>
                </c:pt>
                <c:pt idx="1635">
                  <c:v>37722</c:v>
                </c:pt>
                <c:pt idx="1636">
                  <c:v>37725</c:v>
                </c:pt>
                <c:pt idx="1637">
                  <c:v>37726</c:v>
                </c:pt>
                <c:pt idx="1638">
                  <c:v>37727</c:v>
                </c:pt>
                <c:pt idx="1639">
                  <c:v>37728</c:v>
                </c:pt>
                <c:pt idx="1640">
                  <c:v>37732</c:v>
                </c:pt>
                <c:pt idx="1641">
                  <c:v>37733</c:v>
                </c:pt>
                <c:pt idx="1642">
                  <c:v>37734</c:v>
                </c:pt>
                <c:pt idx="1643">
                  <c:v>37735</c:v>
                </c:pt>
                <c:pt idx="1644">
                  <c:v>37736</c:v>
                </c:pt>
                <c:pt idx="1645">
                  <c:v>37739</c:v>
                </c:pt>
                <c:pt idx="1646">
                  <c:v>37740</c:v>
                </c:pt>
                <c:pt idx="1647">
                  <c:v>37741</c:v>
                </c:pt>
                <c:pt idx="1648">
                  <c:v>37742</c:v>
                </c:pt>
                <c:pt idx="1649">
                  <c:v>37743</c:v>
                </c:pt>
                <c:pt idx="1650">
                  <c:v>37746</c:v>
                </c:pt>
                <c:pt idx="1651">
                  <c:v>37747</c:v>
                </c:pt>
                <c:pt idx="1652">
                  <c:v>37748</c:v>
                </c:pt>
                <c:pt idx="1653">
                  <c:v>37749</c:v>
                </c:pt>
                <c:pt idx="1654">
                  <c:v>37750</c:v>
                </c:pt>
                <c:pt idx="1655">
                  <c:v>37753</c:v>
                </c:pt>
                <c:pt idx="1656">
                  <c:v>37754</c:v>
                </c:pt>
                <c:pt idx="1657">
                  <c:v>37755</c:v>
                </c:pt>
                <c:pt idx="1658">
                  <c:v>37756</c:v>
                </c:pt>
                <c:pt idx="1659">
                  <c:v>37757</c:v>
                </c:pt>
                <c:pt idx="1660">
                  <c:v>37760</c:v>
                </c:pt>
                <c:pt idx="1661">
                  <c:v>37761</c:v>
                </c:pt>
                <c:pt idx="1662">
                  <c:v>37762</c:v>
                </c:pt>
                <c:pt idx="1663">
                  <c:v>37763</c:v>
                </c:pt>
                <c:pt idx="1664">
                  <c:v>37764</c:v>
                </c:pt>
                <c:pt idx="1665">
                  <c:v>37767</c:v>
                </c:pt>
                <c:pt idx="1666">
                  <c:v>37768</c:v>
                </c:pt>
                <c:pt idx="1667">
                  <c:v>37769</c:v>
                </c:pt>
                <c:pt idx="1668">
                  <c:v>37770</c:v>
                </c:pt>
                <c:pt idx="1669">
                  <c:v>37771</c:v>
                </c:pt>
                <c:pt idx="1670">
                  <c:v>37772</c:v>
                </c:pt>
                <c:pt idx="1671">
                  <c:v>37774</c:v>
                </c:pt>
                <c:pt idx="1672">
                  <c:v>37775</c:v>
                </c:pt>
                <c:pt idx="1673">
                  <c:v>37776</c:v>
                </c:pt>
                <c:pt idx="1674">
                  <c:v>37777</c:v>
                </c:pt>
                <c:pt idx="1675">
                  <c:v>37778</c:v>
                </c:pt>
                <c:pt idx="1676">
                  <c:v>37781</c:v>
                </c:pt>
                <c:pt idx="1677">
                  <c:v>37782</c:v>
                </c:pt>
                <c:pt idx="1678">
                  <c:v>37783</c:v>
                </c:pt>
                <c:pt idx="1679">
                  <c:v>37784</c:v>
                </c:pt>
                <c:pt idx="1680">
                  <c:v>37785</c:v>
                </c:pt>
                <c:pt idx="1681">
                  <c:v>37788</c:v>
                </c:pt>
                <c:pt idx="1682">
                  <c:v>37789</c:v>
                </c:pt>
                <c:pt idx="1683">
                  <c:v>37790</c:v>
                </c:pt>
                <c:pt idx="1684">
                  <c:v>37791</c:v>
                </c:pt>
                <c:pt idx="1685">
                  <c:v>37792</c:v>
                </c:pt>
                <c:pt idx="1686">
                  <c:v>37795</c:v>
                </c:pt>
                <c:pt idx="1687">
                  <c:v>37796</c:v>
                </c:pt>
                <c:pt idx="1688">
                  <c:v>37797</c:v>
                </c:pt>
                <c:pt idx="1689">
                  <c:v>37798</c:v>
                </c:pt>
                <c:pt idx="1690">
                  <c:v>37799</c:v>
                </c:pt>
                <c:pt idx="1691">
                  <c:v>37802</c:v>
                </c:pt>
                <c:pt idx="1692">
                  <c:v>37803</c:v>
                </c:pt>
                <c:pt idx="1693">
                  <c:v>37804</c:v>
                </c:pt>
                <c:pt idx="1694">
                  <c:v>37805</c:v>
                </c:pt>
                <c:pt idx="1695">
                  <c:v>37806</c:v>
                </c:pt>
                <c:pt idx="1696">
                  <c:v>37809</c:v>
                </c:pt>
                <c:pt idx="1697">
                  <c:v>37810</c:v>
                </c:pt>
                <c:pt idx="1698">
                  <c:v>37811</c:v>
                </c:pt>
                <c:pt idx="1699">
                  <c:v>37812</c:v>
                </c:pt>
                <c:pt idx="1700">
                  <c:v>37813</c:v>
                </c:pt>
                <c:pt idx="1701">
                  <c:v>37816</c:v>
                </c:pt>
                <c:pt idx="1702">
                  <c:v>37817</c:v>
                </c:pt>
                <c:pt idx="1703">
                  <c:v>37818</c:v>
                </c:pt>
                <c:pt idx="1704">
                  <c:v>37819</c:v>
                </c:pt>
                <c:pt idx="1705">
                  <c:v>37820</c:v>
                </c:pt>
                <c:pt idx="1706">
                  <c:v>37823</c:v>
                </c:pt>
                <c:pt idx="1707">
                  <c:v>37824</c:v>
                </c:pt>
                <c:pt idx="1708">
                  <c:v>37825</c:v>
                </c:pt>
                <c:pt idx="1709">
                  <c:v>37826</c:v>
                </c:pt>
                <c:pt idx="1710">
                  <c:v>37827</c:v>
                </c:pt>
                <c:pt idx="1711">
                  <c:v>37830</c:v>
                </c:pt>
                <c:pt idx="1712">
                  <c:v>37831</c:v>
                </c:pt>
                <c:pt idx="1713">
                  <c:v>37832</c:v>
                </c:pt>
                <c:pt idx="1714">
                  <c:v>37833</c:v>
                </c:pt>
                <c:pt idx="1715">
                  <c:v>37834</c:v>
                </c:pt>
                <c:pt idx="1716">
                  <c:v>37837</c:v>
                </c:pt>
                <c:pt idx="1717">
                  <c:v>37838</c:v>
                </c:pt>
                <c:pt idx="1718">
                  <c:v>37839</c:v>
                </c:pt>
                <c:pt idx="1719">
                  <c:v>37840</c:v>
                </c:pt>
                <c:pt idx="1720">
                  <c:v>37841</c:v>
                </c:pt>
                <c:pt idx="1721">
                  <c:v>37844</c:v>
                </c:pt>
                <c:pt idx="1722">
                  <c:v>37845</c:v>
                </c:pt>
                <c:pt idx="1723">
                  <c:v>37846</c:v>
                </c:pt>
                <c:pt idx="1724">
                  <c:v>37847</c:v>
                </c:pt>
                <c:pt idx="1725">
                  <c:v>37848</c:v>
                </c:pt>
                <c:pt idx="1726">
                  <c:v>37851</c:v>
                </c:pt>
                <c:pt idx="1727">
                  <c:v>37852</c:v>
                </c:pt>
                <c:pt idx="1728">
                  <c:v>37853</c:v>
                </c:pt>
                <c:pt idx="1729">
                  <c:v>37854</c:v>
                </c:pt>
                <c:pt idx="1730">
                  <c:v>37855</c:v>
                </c:pt>
                <c:pt idx="1731">
                  <c:v>37858</c:v>
                </c:pt>
                <c:pt idx="1732">
                  <c:v>37859</c:v>
                </c:pt>
                <c:pt idx="1733">
                  <c:v>37860</c:v>
                </c:pt>
                <c:pt idx="1734">
                  <c:v>37861</c:v>
                </c:pt>
                <c:pt idx="1735">
                  <c:v>37862</c:v>
                </c:pt>
                <c:pt idx="1736">
                  <c:v>37864</c:v>
                </c:pt>
                <c:pt idx="1737">
                  <c:v>37865</c:v>
                </c:pt>
                <c:pt idx="1738">
                  <c:v>37866</c:v>
                </c:pt>
                <c:pt idx="1739">
                  <c:v>37867</c:v>
                </c:pt>
                <c:pt idx="1740">
                  <c:v>37868</c:v>
                </c:pt>
                <c:pt idx="1741">
                  <c:v>37869</c:v>
                </c:pt>
                <c:pt idx="1742">
                  <c:v>37872</c:v>
                </c:pt>
                <c:pt idx="1743">
                  <c:v>37873</c:v>
                </c:pt>
                <c:pt idx="1744">
                  <c:v>37874</c:v>
                </c:pt>
                <c:pt idx="1745">
                  <c:v>37875</c:v>
                </c:pt>
                <c:pt idx="1746">
                  <c:v>37876</c:v>
                </c:pt>
                <c:pt idx="1747">
                  <c:v>37879</c:v>
                </c:pt>
                <c:pt idx="1748">
                  <c:v>37880</c:v>
                </c:pt>
                <c:pt idx="1749">
                  <c:v>37881</c:v>
                </c:pt>
                <c:pt idx="1750">
                  <c:v>37882</c:v>
                </c:pt>
                <c:pt idx="1751">
                  <c:v>37883</c:v>
                </c:pt>
                <c:pt idx="1752">
                  <c:v>37886</c:v>
                </c:pt>
                <c:pt idx="1753">
                  <c:v>37887</c:v>
                </c:pt>
                <c:pt idx="1754">
                  <c:v>37888</c:v>
                </c:pt>
                <c:pt idx="1755">
                  <c:v>37889</c:v>
                </c:pt>
                <c:pt idx="1756">
                  <c:v>37890</c:v>
                </c:pt>
                <c:pt idx="1757">
                  <c:v>37893</c:v>
                </c:pt>
                <c:pt idx="1758">
                  <c:v>37894</c:v>
                </c:pt>
                <c:pt idx="1759">
                  <c:v>37895</c:v>
                </c:pt>
                <c:pt idx="1760">
                  <c:v>37896</c:v>
                </c:pt>
                <c:pt idx="1761">
                  <c:v>37897</c:v>
                </c:pt>
                <c:pt idx="1762">
                  <c:v>37900</c:v>
                </c:pt>
                <c:pt idx="1763">
                  <c:v>37901</c:v>
                </c:pt>
                <c:pt idx="1764">
                  <c:v>37902</c:v>
                </c:pt>
                <c:pt idx="1765">
                  <c:v>37903</c:v>
                </c:pt>
                <c:pt idx="1766">
                  <c:v>37904</c:v>
                </c:pt>
                <c:pt idx="1767">
                  <c:v>37907</c:v>
                </c:pt>
                <c:pt idx="1768">
                  <c:v>37908</c:v>
                </c:pt>
                <c:pt idx="1769">
                  <c:v>37909</c:v>
                </c:pt>
                <c:pt idx="1770">
                  <c:v>37910</c:v>
                </c:pt>
                <c:pt idx="1771">
                  <c:v>37911</c:v>
                </c:pt>
                <c:pt idx="1772">
                  <c:v>37914</c:v>
                </c:pt>
                <c:pt idx="1773">
                  <c:v>37915</c:v>
                </c:pt>
                <c:pt idx="1774">
                  <c:v>37916</c:v>
                </c:pt>
                <c:pt idx="1775">
                  <c:v>37917</c:v>
                </c:pt>
                <c:pt idx="1776">
                  <c:v>37918</c:v>
                </c:pt>
                <c:pt idx="1777">
                  <c:v>37921</c:v>
                </c:pt>
                <c:pt idx="1778">
                  <c:v>37922</c:v>
                </c:pt>
                <c:pt idx="1779">
                  <c:v>37923</c:v>
                </c:pt>
                <c:pt idx="1780">
                  <c:v>37924</c:v>
                </c:pt>
                <c:pt idx="1781">
                  <c:v>37925</c:v>
                </c:pt>
                <c:pt idx="1782">
                  <c:v>37928</c:v>
                </c:pt>
                <c:pt idx="1783">
                  <c:v>37929</c:v>
                </c:pt>
                <c:pt idx="1784">
                  <c:v>37930</c:v>
                </c:pt>
                <c:pt idx="1785">
                  <c:v>37931</c:v>
                </c:pt>
                <c:pt idx="1786">
                  <c:v>37932</c:v>
                </c:pt>
                <c:pt idx="1787">
                  <c:v>37935</c:v>
                </c:pt>
                <c:pt idx="1788">
                  <c:v>37936</c:v>
                </c:pt>
                <c:pt idx="1789">
                  <c:v>37937</c:v>
                </c:pt>
                <c:pt idx="1790">
                  <c:v>37938</c:v>
                </c:pt>
                <c:pt idx="1791">
                  <c:v>37939</c:v>
                </c:pt>
                <c:pt idx="1792">
                  <c:v>37942</c:v>
                </c:pt>
                <c:pt idx="1793">
                  <c:v>37943</c:v>
                </c:pt>
                <c:pt idx="1794">
                  <c:v>37944</c:v>
                </c:pt>
                <c:pt idx="1795">
                  <c:v>37945</c:v>
                </c:pt>
                <c:pt idx="1796">
                  <c:v>37946</c:v>
                </c:pt>
                <c:pt idx="1797">
                  <c:v>37949</c:v>
                </c:pt>
                <c:pt idx="1798">
                  <c:v>37950</c:v>
                </c:pt>
                <c:pt idx="1799">
                  <c:v>37951</c:v>
                </c:pt>
                <c:pt idx="1800">
                  <c:v>37952</c:v>
                </c:pt>
                <c:pt idx="1801">
                  <c:v>37953</c:v>
                </c:pt>
                <c:pt idx="1802">
                  <c:v>37955</c:v>
                </c:pt>
                <c:pt idx="1803">
                  <c:v>37956</c:v>
                </c:pt>
                <c:pt idx="1804">
                  <c:v>37957</c:v>
                </c:pt>
                <c:pt idx="1805">
                  <c:v>37958</c:v>
                </c:pt>
                <c:pt idx="1806">
                  <c:v>37959</c:v>
                </c:pt>
                <c:pt idx="1807">
                  <c:v>37960</c:v>
                </c:pt>
                <c:pt idx="1808">
                  <c:v>37963</c:v>
                </c:pt>
                <c:pt idx="1809">
                  <c:v>37964</c:v>
                </c:pt>
                <c:pt idx="1810">
                  <c:v>37965</c:v>
                </c:pt>
                <c:pt idx="1811">
                  <c:v>37966</c:v>
                </c:pt>
                <c:pt idx="1812">
                  <c:v>37967</c:v>
                </c:pt>
                <c:pt idx="1813">
                  <c:v>37970</c:v>
                </c:pt>
                <c:pt idx="1814">
                  <c:v>37971</c:v>
                </c:pt>
                <c:pt idx="1815">
                  <c:v>37972</c:v>
                </c:pt>
                <c:pt idx="1816">
                  <c:v>37973</c:v>
                </c:pt>
                <c:pt idx="1817">
                  <c:v>37974</c:v>
                </c:pt>
                <c:pt idx="1818">
                  <c:v>37977</c:v>
                </c:pt>
                <c:pt idx="1819">
                  <c:v>37978</c:v>
                </c:pt>
                <c:pt idx="1820">
                  <c:v>37979</c:v>
                </c:pt>
                <c:pt idx="1821">
                  <c:v>37981</c:v>
                </c:pt>
                <c:pt idx="1822">
                  <c:v>37984</c:v>
                </c:pt>
                <c:pt idx="1823">
                  <c:v>37985</c:v>
                </c:pt>
                <c:pt idx="1824">
                  <c:v>37986</c:v>
                </c:pt>
                <c:pt idx="1825">
                  <c:v>37988</c:v>
                </c:pt>
                <c:pt idx="1826">
                  <c:v>37991</c:v>
                </c:pt>
                <c:pt idx="1827">
                  <c:v>37992</c:v>
                </c:pt>
                <c:pt idx="1828">
                  <c:v>37993</c:v>
                </c:pt>
                <c:pt idx="1829">
                  <c:v>37994</c:v>
                </c:pt>
                <c:pt idx="1830">
                  <c:v>37995</c:v>
                </c:pt>
                <c:pt idx="1831">
                  <c:v>37998</c:v>
                </c:pt>
                <c:pt idx="1832">
                  <c:v>37999</c:v>
                </c:pt>
                <c:pt idx="1833">
                  <c:v>38000</c:v>
                </c:pt>
                <c:pt idx="1834">
                  <c:v>38001</c:v>
                </c:pt>
                <c:pt idx="1835">
                  <c:v>38002</c:v>
                </c:pt>
                <c:pt idx="1836">
                  <c:v>38005</c:v>
                </c:pt>
                <c:pt idx="1837">
                  <c:v>38006</c:v>
                </c:pt>
                <c:pt idx="1838">
                  <c:v>38007</c:v>
                </c:pt>
                <c:pt idx="1839">
                  <c:v>38008</c:v>
                </c:pt>
                <c:pt idx="1840">
                  <c:v>38009</c:v>
                </c:pt>
                <c:pt idx="1841">
                  <c:v>38012</c:v>
                </c:pt>
                <c:pt idx="1842">
                  <c:v>38013</c:v>
                </c:pt>
                <c:pt idx="1843">
                  <c:v>38014</c:v>
                </c:pt>
                <c:pt idx="1844">
                  <c:v>38015</c:v>
                </c:pt>
                <c:pt idx="1845">
                  <c:v>38016</c:v>
                </c:pt>
                <c:pt idx="1846">
                  <c:v>38017</c:v>
                </c:pt>
                <c:pt idx="1847">
                  <c:v>38019</c:v>
                </c:pt>
                <c:pt idx="1848">
                  <c:v>38020</c:v>
                </c:pt>
                <c:pt idx="1849">
                  <c:v>38021</c:v>
                </c:pt>
                <c:pt idx="1850">
                  <c:v>38022</c:v>
                </c:pt>
                <c:pt idx="1851">
                  <c:v>38023</c:v>
                </c:pt>
                <c:pt idx="1852">
                  <c:v>38026</c:v>
                </c:pt>
                <c:pt idx="1853">
                  <c:v>38027</c:v>
                </c:pt>
                <c:pt idx="1854">
                  <c:v>38028</c:v>
                </c:pt>
                <c:pt idx="1855">
                  <c:v>38029</c:v>
                </c:pt>
                <c:pt idx="1856">
                  <c:v>38030</c:v>
                </c:pt>
                <c:pt idx="1857">
                  <c:v>38033</c:v>
                </c:pt>
                <c:pt idx="1858">
                  <c:v>38034</c:v>
                </c:pt>
                <c:pt idx="1859">
                  <c:v>38035</c:v>
                </c:pt>
                <c:pt idx="1860">
                  <c:v>38036</c:v>
                </c:pt>
                <c:pt idx="1861">
                  <c:v>38037</c:v>
                </c:pt>
                <c:pt idx="1862">
                  <c:v>38040</c:v>
                </c:pt>
                <c:pt idx="1863">
                  <c:v>38041</c:v>
                </c:pt>
                <c:pt idx="1864">
                  <c:v>38042</c:v>
                </c:pt>
                <c:pt idx="1865">
                  <c:v>38043</c:v>
                </c:pt>
                <c:pt idx="1866">
                  <c:v>38044</c:v>
                </c:pt>
                <c:pt idx="1867">
                  <c:v>38046</c:v>
                </c:pt>
                <c:pt idx="1868">
                  <c:v>38047</c:v>
                </c:pt>
                <c:pt idx="1869">
                  <c:v>38048</c:v>
                </c:pt>
                <c:pt idx="1870">
                  <c:v>38049</c:v>
                </c:pt>
                <c:pt idx="1871">
                  <c:v>38050</c:v>
                </c:pt>
                <c:pt idx="1872">
                  <c:v>38051</c:v>
                </c:pt>
                <c:pt idx="1873">
                  <c:v>38054</c:v>
                </c:pt>
                <c:pt idx="1874">
                  <c:v>38055</c:v>
                </c:pt>
                <c:pt idx="1875">
                  <c:v>38056</c:v>
                </c:pt>
                <c:pt idx="1876">
                  <c:v>38057</c:v>
                </c:pt>
                <c:pt idx="1877">
                  <c:v>38058</c:v>
                </c:pt>
                <c:pt idx="1878">
                  <c:v>38061</c:v>
                </c:pt>
                <c:pt idx="1879">
                  <c:v>38062</c:v>
                </c:pt>
                <c:pt idx="1880">
                  <c:v>38063</c:v>
                </c:pt>
                <c:pt idx="1881">
                  <c:v>38064</c:v>
                </c:pt>
                <c:pt idx="1882">
                  <c:v>38065</c:v>
                </c:pt>
                <c:pt idx="1883">
                  <c:v>38068</c:v>
                </c:pt>
                <c:pt idx="1884">
                  <c:v>38069</c:v>
                </c:pt>
                <c:pt idx="1885">
                  <c:v>38070</c:v>
                </c:pt>
                <c:pt idx="1886">
                  <c:v>38071</c:v>
                </c:pt>
                <c:pt idx="1887">
                  <c:v>38072</c:v>
                </c:pt>
                <c:pt idx="1888">
                  <c:v>38075</c:v>
                </c:pt>
                <c:pt idx="1889">
                  <c:v>38076</c:v>
                </c:pt>
                <c:pt idx="1890">
                  <c:v>38077</c:v>
                </c:pt>
                <c:pt idx="1891">
                  <c:v>38078</c:v>
                </c:pt>
                <c:pt idx="1892">
                  <c:v>38079</c:v>
                </c:pt>
                <c:pt idx="1893">
                  <c:v>38082</c:v>
                </c:pt>
                <c:pt idx="1894">
                  <c:v>38083</c:v>
                </c:pt>
                <c:pt idx="1895">
                  <c:v>38084</c:v>
                </c:pt>
                <c:pt idx="1896">
                  <c:v>38085</c:v>
                </c:pt>
                <c:pt idx="1897">
                  <c:v>38089</c:v>
                </c:pt>
                <c:pt idx="1898">
                  <c:v>38090</c:v>
                </c:pt>
                <c:pt idx="1899">
                  <c:v>38091</c:v>
                </c:pt>
                <c:pt idx="1900">
                  <c:v>38092</c:v>
                </c:pt>
                <c:pt idx="1901">
                  <c:v>38093</c:v>
                </c:pt>
                <c:pt idx="1902">
                  <c:v>38096</c:v>
                </c:pt>
                <c:pt idx="1903">
                  <c:v>38097</c:v>
                </c:pt>
                <c:pt idx="1904">
                  <c:v>38098</c:v>
                </c:pt>
                <c:pt idx="1905">
                  <c:v>38099</c:v>
                </c:pt>
                <c:pt idx="1906">
                  <c:v>38100</c:v>
                </c:pt>
                <c:pt idx="1907">
                  <c:v>38103</c:v>
                </c:pt>
                <c:pt idx="1908">
                  <c:v>38104</c:v>
                </c:pt>
                <c:pt idx="1909">
                  <c:v>38105</c:v>
                </c:pt>
                <c:pt idx="1910">
                  <c:v>38106</c:v>
                </c:pt>
                <c:pt idx="1911">
                  <c:v>38107</c:v>
                </c:pt>
                <c:pt idx="1912">
                  <c:v>38110</c:v>
                </c:pt>
                <c:pt idx="1913">
                  <c:v>38111</c:v>
                </c:pt>
                <c:pt idx="1914">
                  <c:v>38112</c:v>
                </c:pt>
                <c:pt idx="1915">
                  <c:v>38113</c:v>
                </c:pt>
                <c:pt idx="1916">
                  <c:v>38114</c:v>
                </c:pt>
                <c:pt idx="1917">
                  <c:v>38117</c:v>
                </c:pt>
                <c:pt idx="1918">
                  <c:v>38118</c:v>
                </c:pt>
                <c:pt idx="1919">
                  <c:v>38119</c:v>
                </c:pt>
                <c:pt idx="1920">
                  <c:v>38120</c:v>
                </c:pt>
                <c:pt idx="1921">
                  <c:v>38121</c:v>
                </c:pt>
                <c:pt idx="1922">
                  <c:v>38124</c:v>
                </c:pt>
                <c:pt idx="1923">
                  <c:v>38125</c:v>
                </c:pt>
                <c:pt idx="1924">
                  <c:v>38126</c:v>
                </c:pt>
                <c:pt idx="1925">
                  <c:v>38127</c:v>
                </c:pt>
                <c:pt idx="1926">
                  <c:v>38128</c:v>
                </c:pt>
                <c:pt idx="1927">
                  <c:v>38131</c:v>
                </c:pt>
                <c:pt idx="1928">
                  <c:v>38132</c:v>
                </c:pt>
                <c:pt idx="1929">
                  <c:v>38133</c:v>
                </c:pt>
                <c:pt idx="1930">
                  <c:v>38134</c:v>
                </c:pt>
                <c:pt idx="1931">
                  <c:v>38135</c:v>
                </c:pt>
                <c:pt idx="1932">
                  <c:v>38138</c:v>
                </c:pt>
                <c:pt idx="1933">
                  <c:v>38139</c:v>
                </c:pt>
                <c:pt idx="1934">
                  <c:v>38140</c:v>
                </c:pt>
                <c:pt idx="1935">
                  <c:v>38141</c:v>
                </c:pt>
                <c:pt idx="1936">
                  <c:v>38142</c:v>
                </c:pt>
                <c:pt idx="1937">
                  <c:v>38145</c:v>
                </c:pt>
                <c:pt idx="1938">
                  <c:v>38146</c:v>
                </c:pt>
                <c:pt idx="1939">
                  <c:v>38147</c:v>
                </c:pt>
                <c:pt idx="1940">
                  <c:v>38148</c:v>
                </c:pt>
                <c:pt idx="1941">
                  <c:v>38149</c:v>
                </c:pt>
                <c:pt idx="1942">
                  <c:v>38152</c:v>
                </c:pt>
                <c:pt idx="1943">
                  <c:v>38153</c:v>
                </c:pt>
                <c:pt idx="1944">
                  <c:v>38154</c:v>
                </c:pt>
                <c:pt idx="1945">
                  <c:v>38155</c:v>
                </c:pt>
                <c:pt idx="1946">
                  <c:v>38156</c:v>
                </c:pt>
                <c:pt idx="1947">
                  <c:v>38159</c:v>
                </c:pt>
                <c:pt idx="1948">
                  <c:v>38160</c:v>
                </c:pt>
                <c:pt idx="1949">
                  <c:v>38161</c:v>
                </c:pt>
                <c:pt idx="1950">
                  <c:v>38162</c:v>
                </c:pt>
                <c:pt idx="1951">
                  <c:v>38163</c:v>
                </c:pt>
                <c:pt idx="1952">
                  <c:v>38166</c:v>
                </c:pt>
                <c:pt idx="1953">
                  <c:v>38167</c:v>
                </c:pt>
                <c:pt idx="1954">
                  <c:v>38168</c:v>
                </c:pt>
                <c:pt idx="1955">
                  <c:v>38169</c:v>
                </c:pt>
                <c:pt idx="1956">
                  <c:v>38170</c:v>
                </c:pt>
                <c:pt idx="1957">
                  <c:v>38173</c:v>
                </c:pt>
                <c:pt idx="1958">
                  <c:v>38174</c:v>
                </c:pt>
                <c:pt idx="1959">
                  <c:v>38175</c:v>
                </c:pt>
                <c:pt idx="1960">
                  <c:v>38176</c:v>
                </c:pt>
                <c:pt idx="1961">
                  <c:v>38177</c:v>
                </c:pt>
                <c:pt idx="1962">
                  <c:v>38180</c:v>
                </c:pt>
                <c:pt idx="1963">
                  <c:v>38181</c:v>
                </c:pt>
                <c:pt idx="1964">
                  <c:v>38182</c:v>
                </c:pt>
                <c:pt idx="1965">
                  <c:v>38183</c:v>
                </c:pt>
                <c:pt idx="1966">
                  <c:v>38184</c:v>
                </c:pt>
                <c:pt idx="1967">
                  <c:v>38187</c:v>
                </c:pt>
                <c:pt idx="1968">
                  <c:v>38188</c:v>
                </c:pt>
                <c:pt idx="1969">
                  <c:v>38189</c:v>
                </c:pt>
                <c:pt idx="1970">
                  <c:v>38190</c:v>
                </c:pt>
                <c:pt idx="1971">
                  <c:v>38191</c:v>
                </c:pt>
                <c:pt idx="1972">
                  <c:v>38194</c:v>
                </c:pt>
                <c:pt idx="1973">
                  <c:v>38195</c:v>
                </c:pt>
                <c:pt idx="1974">
                  <c:v>38196</c:v>
                </c:pt>
                <c:pt idx="1975">
                  <c:v>38197</c:v>
                </c:pt>
                <c:pt idx="1976">
                  <c:v>38198</c:v>
                </c:pt>
                <c:pt idx="1977">
                  <c:v>38199</c:v>
                </c:pt>
                <c:pt idx="1978">
                  <c:v>38201</c:v>
                </c:pt>
                <c:pt idx="1979">
                  <c:v>38202</c:v>
                </c:pt>
                <c:pt idx="1980">
                  <c:v>38203</c:v>
                </c:pt>
                <c:pt idx="1981">
                  <c:v>38204</c:v>
                </c:pt>
                <c:pt idx="1982">
                  <c:v>38205</c:v>
                </c:pt>
                <c:pt idx="1983">
                  <c:v>38208</c:v>
                </c:pt>
                <c:pt idx="1984">
                  <c:v>38209</c:v>
                </c:pt>
                <c:pt idx="1985">
                  <c:v>38210</c:v>
                </c:pt>
                <c:pt idx="1986">
                  <c:v>38211</c:v>
                </c:pt>
                <c:pt idx="1987">
                  <c:v>38212</c:v>
                </c:pt>
                <c:pt idx="1988">
                  <c:v>38215</c:v>
                </c:pt>
                <c:pt idx="1989">
                  <c:v>38216</c:v>
                </c:pt>
                <c:pt idx="1990">
                  <c:v>38217</c:v>
                </c:pt>
                <c:pt idx="1991">
                  <c:v>38218</c:v>
                </c:pt>
                <c:pt idx="1992">
                  <c:v>38219</c:v>
                </c:pt>
                <c:pt idx="1993">
                  <c:v>38222</c:v>
                </c:pt>
                <c:pt idx="1994">
                  <c:v>38223</c:v>
                </c:pt>
                <c:pt idx="1995">
                  <c:v>38224</c:v>
                </c:pt>
                <c:pt idx="1996">
                  <c:v>38225</c:v>
                </c:pt>
                <c:pt idx="1997">
                  <c:v>38226</c:v>
                </c:pt>
                <c:pt idx="1998">
                  <c:v>38229</c:v>
                </c:pt>
                <c:pt idx="1999">
                  <c:v>38230</c:v>
                </c:pt>
                <c:pt idx="2000">
                  <c:v>38231</c:v>
                </c:pt>
                <c:pt idx="2001">
                  <c:v>38232</c:v>
                </c:pt>
                <c:pt idx="2002">
                  <c:v>38233</c:v>
                </c:pt>
                <c:pt idx="2003">
                  <c:v>38236</c:v>
                </c:pt>
                <c:pt idx="2004">
                  <c:v>38237</c:v>
                </c:pt>
                <c:pt idx="2005">
                  <c:v>38238</c:v>
                </c:pt>
                <c:pt idx="2006">
                  <c:v>38239</c:v>
                </c:pt>
                <c:pt idx="2007">
                  <c:v>38240</c:v>
                </c:pt>
                <c:pt idx="2008">
                  <c:v>38243</c:v>
                </c:pt>
                <c:pt idx="2009">
                  <c:v>38244</c:v>
                </c:pt>
                <c:pt idx="2010">
                  <c:v>38245</c:v>
                </c:pt>
                <c:pt idx="2011">
                  <c:v>38246</c:v>
                </c:pt>
                <c:pt idx="2012">
                  <c:v>38247</c:v>
                </c:pt>
                <c:pt idx="2013">
                  <c:v>38250</c:v>
                </c:pt>
                <c:pt idx="2014">
                  <c:v>38251</c:v>
                </c:pt>
                <c:pt idx="2015">
                  <c:v>38252</c:v>
                </c:pt>
                <c:pt idx="2016">
                  <c:v>38253</c:v>
                </c:pt>
                <c:pt idx="2017">
                  <c:v>38254</c:v>
                </c:pt>
                <c:pt idx="2018">
                  <c:v>38257</c:v>
                </c:pt>
                <c:pt idx="2019">
                  <c:v>38258</c:v>
                </c:pt>
                <c:pt idx="2020">
                  <c:v>38259</c:v>
                </c:pt>
                <c:pt idx="2021">
                  <c:v>38260</c:v>
                </c:pt>
                <c:pt idx="2022">
                  <c:v>38261</c:v>
                </c:pt>
                <c:pt idx="2023">
                  <c:v>38264</c:v>
                </c:pt>
                <c:pt idx="2024">
                  <c:v>38265</c:v>
                </c:pt>
                <c:pt idx="2025">
                  <c:v>38266</c:v>
                </c:pt>
                <c:pt idx="2026">
                  <c:v>38267</c:v>
                </c:pt>
                <c:pt idx="2027">
                  <c:v>38268</c:v>
                </c:pt>
                <c:pt idx="2028">
                  <c:v>38271</c:v>
                </c:pt>
                <c:pt idx="2029">
                  <c:v>38272</c:v>
                </c:pt>
                <c:pt idx="2030">
                  <c:v>38273</c:v>
                </c:pt>
                <c:pt idx="2031">
                  <c:v>38274</c:v>
                </c:pt>
                <c:pt idx="2032">
                  <c:v>38275</c:v>
                </c:pt>
                <c:pt idx="2033">
                  <c:v>38278</c:v>
                </c:pt>
                <c:pt idx="2034">
                  <c:v>38279</c:v>
                </c:pt>
                <c:pt idx="2035">
                  <c:v>38280</c:v>
                </c:pt>
                <c:pt idx="2036">
                  <c:v>38281</c:v>
                </c:pt>
                <c:pt idx="2037">
                  <c:v>38282</c:v>
                </c:pt>
                <c:pt idx="2038">
                  <c:v>38285</c:v>
                </c:pt>
                <c:pt idx="2039">
                  <c:v>38286</c:v>
                </c:pt>
                <c:pt idx="2040">
                  <c:v>38287</c:v>
                </c:pt>
                <c:pt idx="2041">
                  <c:v>38288</c:v>
                </c:pt>
                <c:pt idx="2042">
                  <c:v>38289</c:v>
                </c:pt>
                <c:pt idx="2043">
                  <c:v>38291</c:v>
                </c:pt>
                <c:pt idx="2044">
                  <c:v>38292</c:v>
                </c:pt>
                <c:pt idx="2045">
                  <c:v>38293</c:v>
                </c:pt>
                <c:pt idx="2046">
                  <c:v>38294</c:v>
                </c:pt>
                <c:pt idx="2047">
                  <c:v>38295</c:v>
                </c:pt>
                <c:pt idx="2048">
                  <c:v>38296</c:v>
                </c:pt>
                <c:pt idx="2049">
                  <c:v>38299</c:v>
                </c:pt>
                <c:pt idx="2050">
                  <c:v>38300</c:v>
                </c:pt>
                <c:pt idx="2051">
                  <c:v>38301</c:v>
                </c:pt>
                <c:pt idx="2052">
                  <c:v>38302</c:v>
                </c:pt>
                <c:pt idx="2053">
                  <c:v>38303</c:v>
                </c:pt>
                <c:pt idx="2054">
                  <c:v>38306</c:v>
                </c:pt>
                <c:pt idx="2055">
                  <c:v>38307</c:v>
                </c:pt>
                <c:pt idx="2056">
                  <c:v>38308</c:v>
                </c:pt>
                <c:pt idx="2057">
                  <c:v>38309</c:v>
                </c:pt>
                <c:pt idx="2058">
                  <c:v>38310</c:v>
                </c:pt>
                <c:pt idx="2059">
                  <c:v>38313</c:v>
                </c:pt>
                <c:pt idx="2060">
                  <c:v>38314</c:v>
                </c:pt>
                <c:pt idx="2061">
                  <c:v>38315</c:v>
                </c:pt>
                <c:pt idx="2062">
                  <c:v>38316</c:v>
                </c:pt>
                <c:pt idx="2063">
                  <c:v>38317</c:v>
                </c:pt>
                <c:pt idx="2064">
                  <c:v>38320</c:v>
                </c:pt>
                <c:pt idx="2065">
                  <c:v>38321</c:v>
                </c:pt>
                <c:pt idx="2066">
                  <c:v>38322</c:v>
                </c:pt>
                <c:pt idx="2067">
                  <c:v>38323</c:v>
                </c:pt>
                <c:pt idx="2068">
                  <c:v>38324</c:v>
                </c:pt>
                <c:pt idx="2069">
                  <c:v>38327</c:v>
                </c:pt>
                <c:pt idx="2070">
                  <c:v>38328</c:v>
                </c:pt>
                <c:pt idx="2071">
                  <c:v>38329</c:v>
                </c:pt>
                <c:pt idx="2072">
                  <c:v>38330</c:v>
                </c:pt>
                <c:pt idx="2073">
                  <c:v>38331</c:v>
                </c:pt>
                <c:pt idx="2074">
                  <c:v>38334</c:v>
                </c:pt>
                <c:pt idx="2075">
                  <c:v>38335</c:v>
                </c:pt>
                <c:pt idx="2076">
                  <c:v>38336</c:v>
                </c:pt>
                <c:pt idx="2077">
                  <c:v>38337</c:v>
                </c:pt>
                <c:pt idx="2078">
                  <c:v>38338</c:v>
                </c:pt>
                <c:pt idx="2079">
                  <c:v>38341</c:v>
                </c:pt>
                <c:pt idx="2080">
                  <c:v>38342</c:v>
                </c:pt>
                <c:pt idx="2081">
                  <c:v>38343</c:v>
                </c:pt>
                <c:pt idx="2082">
                  <c:v>38344</c:v>
                </c:pt>
                <c:pt idx="2083">
                  <c:v>38348</c:v>
                </c:pt>
                <c:pt idx="2084">
                  <c:v>38349</c:v>
                </c:pt>
                <c:pt idx="2085">
                  <c:v>38350</c:v>
                </c:pt>
                <c:pt idx="2086">
                  <c:v>38351</c:v>
                </c:pt>
                <c:pt idx="2087">
                  <c:v>38352</c:v>
                </c:pt>
                <c:pt idx="2088">
                  <c:v>38355</c:v>
                </c:pt>
                <c:pt idx="2089">
                  <c:v>38356</c:v>
                </c:pt>
                <c:pt idx="2090">
                  <c:v>38357</c:v>
                </c:pt>
                <c:pt idx="2091">
                  <c:v>38358</c:v>
                </c:pt>
                <c:pt idx="2092">
                  <c:v>38359</c:v>
                </c:pt>
                <c:pt idx="2093">
                  <c:v>38362</c:v>
                </c:pt>
                <c:pt idx="2094">
                  <c:v>38363</c:v>
                </c:pt>
                <c:pt idx="2095">
                  <c:v>38364</c:v>
                </c:pt>
                <c:pt idx="2096">
                  <c:v>38365</c:v>
                </c:pt>
                <c:pt idx="2097">
                  <c:v>38366</c:v>
                </c:pt>
                <c:pt idx="2098">
                  <c:v>38369</c:v>
                </c:pt>
                <c:pt idx="2099">
                  <c:v>38370</c:v>
                </c:pt>
                <c:pt idx="2100">
                  <c:v>38371</c:v>
                </c:pt>
                <c:pt idx="2101">
                  <c:v>38372</c:v>
                </c:pt>
                <c:pt idx="2102">
                  <c:v>38373</c:v>
                </c:pt>
                <c:pt idx="2103">
                  <c:v>38376</c:v>
                </c:pt>
                <c:pt idx="2104">
                  <c:v>38377</c:v>
                </c:pt>
                <c:pt idx="2105">
                  <c:v>38378</c:v>
                </c:pt>
                <c:pt idx="2106">
                  <c:v>38379</c:v>
                </c:pt>
                <c:pt idx="2107">
                  <c:v>38380</c:v>
                </c:pt>
                <c:pt idx="2108">
                  <c:v>38383</c:v>
                </c:pt>
                <c:pt idx="2109">
                  <c:v>38384</c:v>
                </c:pt>
                <c:pt idx="2110">
                  <c:v>38385</c:v>
                </c:pt>
                <c:pt idx="2111">
                  <c:v>38386</c:v>
                </c:pt>
                <c:pt idx="2112">
                  <c:v>38387</c:v>
                </c:pt>
                <c:pt idx="2113">
                  <c:v>38390</c:v>
                </c:pt>
                <c:pt idx="2114">
                  <c:v>38391</c:v>
                </c:pt>
                <c:pt idx="2115">
                  <c:v>38392</c:v>
                </c:pt>
                <c:pt idx="2116">
                  <c:v>38393</c:v>
                </c:pt>
                <c:pt idx="2117">
                  <c:v>38394</c:v>
                </c:pt>
                <c:pt idx="2118">
                  <c:v>38397</c:v>
                </c:pt>
                <c:pt idx="2119">
                  <c:v>38398</c:v>
                </c:pt>
                <c:pt idx="2120">
                  <c:v>38399</c:v>
                </c:pt>
                <c:pt idx="2121">
                  <c:v>38400</c:v>
                </c:pt>
                <c:pt idx="2122">
                  <c:v>38401</c:v>
                </c:pt>
                <c:pt idx="2123">
                  <c:v>38404</c:v>
                </c:pt>
                <c:pt idx="2124">
                  <c:v>38405</c:v>
                </c:pt>
                <c:pt idx="2125">
                  <c:v>38406</c:v>
                </c:pt>
                <c:pt idx="2126">
                  <c:v>38407</c:v>
                </c:pt>
                <c:pt idx="2127">
                  <c:v>38408</c:v>
                </c:pt>
                <c:pt idx="2128">
                  <c:v>38411</c:v>
                </c:pt>
                <c:pt idx="2129">
                  <c:v>38412</c:v>
                </c:pt>
                <c:pt idx="2130">
                  <c:v>38413</c:v>
                </c:pt>
                <c:pt idx="2131">
                  <c:v>38414</c:v>
                </c:pt>
                <c:pt idx="2132">
                  <c:v>38415</c:v>
                </c:pt>
                <c:pt idx="2133">
                  <c:v>38418</c:v>
                </c:pt>
                <c:pt idx="2134">
                  <c:v>38419</c:v>
                </c:pt>
                <c:pt idx="2135">
                  <c:v>38420</c:v>
                </c:pt>
                <c:pt idx="2136">
                  <c:v>38421</c:v>
                </c:pt>
                <c:pt idx="2137">
                  <c:v>38422</c:v>
                </c:pt>
                <c:pt idx="2138">
                  <c:v>38425</c:v>
                </c:pt>
                <c:pt idx="2139">
                  <c:v>38426</c:v>
                </c:pt>
                <c:pt idx="2140">
                  <c:v>38427</c:v>
                </c:pt>
                <c:pt idx="2141">
                  <c:v>38428</c:v>
                </c:pt>
                <c:pt idx="2142">
                  <c:v>38429</c:v>
                </c:pt>
                <c:pt idx="2143">
                  <c:v>38432</c:v>
                </c:pt>
                <c:pt idx="2144">
                  <c:v>38433</c:v>
                </c:pt>
                <c:pt idx="2145">
                  <c:v>38434</c:v>
                </c:pt>
                <c:pt idx="2146">
                  <c:v>38435</c:v>
                </c:pt>
                <c:pt idx="2147">
                  <c:v>38439</c:v>
                </c:pt>
                <c:pt idx="2148">
                  <c:v>38440</c:v>
                </c:pt>
                <c:pt idx="2149">
                  <c:v>38441</c:v>
                </c:pt>
                <c:pt idx="2150">
                  <c:v>38442</c:v>
                </c:pt>
                <c:pt idx="2151">
                  <c:v>38443</c:v>
                </c:pt>
                <c:pt idx="2152">
                  <c:v>38446</c:v>
                </c:pt>
                <c:pt idx="2153">
                  <c:v>38447</c:v>
                </c:pt>
                <c:pt idx="2154">
                  <c:v>38448</c:v>
                </c:pt>
                <c:pt idx="2155">
                  <c:v>38449</c:v>
                </c:pt>
                <c:pt idx="2156">
                  <c:v>38450</c:v>
                </c:pt>
                <c:pt idx="2157">
                  <c:v>38453</c:v>
                </c:pt>
                <c:pt idx="2158">
                  <c:v>38454</c:v>
                </c:pt>
                <c:pt idx="2159">
                  <c:v>38455</c:v>
                </c:pt>
                <c:pt idx="2160">
                  <c:v>38456</c:v>
                </c:pt>
                <c:pt idx="2161">
                  <c:v>38457</c:v>
                </c:pt>
                <c:pt idx="2162">
                  <c:v>38460</c:v>
                </c:pt>
                <c:pt idx="2163">
                  <c:v>38461</c:v>
                </c:pt>
                <c:pt idx="2164">
                  <c:v>38462</c:v>
                </c:pt>
                <c:pt idx="2165">
                  <c:v>38463</c:v>
                </c:pt>
                <c:pt idx="2166">
                  <c:v>38464</c:v>
                </c:pt>
                <c:pt idx="2167">
                  <c:v>38467</c:v>
                </c:pt>
                <c:pt idx="2168">
                  <c:v>38468</c:v>
                </c:pt>
                <c:pt idx="2169">
                  <c:v>38469</c:v>
                </c:pt>
                <c:pt idx="2170">
                  <c:v>38470</c:v>
                </c:pt>
                <c:pt idx="2171">
                  <c:v>38471</c:v>
                </c:pt>
                <c:pt idx="2172">
                  <c:v>38472</c:v>
                </c:pt>
                <c:pt idx="2173">
                  <c:v>38474</c:v>
                </c:pt>
                <c:pt idx="2174">
                  <c:v>38475</c:v>
                </c:pt>
                <c:pt idx="2175">
                  <c:v>38476</c:v>
                </c:pt>
                <c:pt idx="2176">
                  <c:v>38477</c:v>
                </c:pt>
                <c:pt idx="2177">
                  <c:v>38478</c:v>
                </c:pt>
                <c:pt idx="2178">
                  <c:v>38481</c:v>
                </c:pt>
                <c:pt idx="2179">
                  <c:v>38482</c:v>
                </c:pt>
                <c:pt idx="2180">
                  <c:v>38483</c:v>
                </c:pt>
                <c:pt idx="2181">
                  <c:v>38484</c:v>
                </c:pt>
                <c:pt idx="2182">
                  <c:v>38485</c:v>
                </c:pt>
                <c:pt idx="2183">
                  <c:v>38488</c:v>
                </c:pt>
                <c:pt idx="2184">
                  <c:v>38489</c:v>
                </c:pt>
                <c:pt idx="2185">
                  <c:v>38490</c:v>
                </c:pt>
                <c:pt idx="2186">
                  <c:v>38491</c:v>
                </c:pt>
                <c:pt idx="2187">
                  <c:v>38492</c:v>
                </c:pt>
                <c:pt idx="2188">
                  <c:v>38495</c:v>
                </c:pt>
                <c:pt idx="2189">
                  <c:v>38496</c:v>
                </c:pt>
                <c:pt idx="2190">
                  <c:v>38497</c:v>
                </c:pt>
                <c:pt idx="2191">
                  <c:v>38498</c:v>
                </c:pt>
                <c:pt idx="2192">
                  <c:v>38499</c:v>
                </c:pt>
                <c:pt idx="2193">
                  <c:v>38502</c:v>
                </c:pt>
                <c:pt idx="2194">
                  <c:v>38503</c:v>
                </c:pt>
                <c:pt idx="2195">
                  <c:v>38504</c:v>
                </c:pt>
                <c:pt idx="2196">
                  <c:v>38505</c:v>
                </c:pt>
                <c:pt idx="2197">
                  <c:v>38506</c:v>
                </c:pt>
                <c:pt idx="2198">
                  <c:v>38509</c:v>
                </c:pt>
                <c:pt idx="2199">
                  <c:v>38510</c:v>
                </c:pt>
                <c:pt idx="2200">
                  <c:v>38511</c:v>
                </c:pt>
                <c:pt idx="2201">
                  <c:v>38512</c:v>
                </c:pt>
                <c:pt idx="2202">
                  <c:v>38513</c:v>
                </c:pt>
                <c:pt idx="2203">
                  <c:v>38516</c:v>
                </c:pt>
                <c:pt idx="2204">
                  <c:v>38517</c:v>
                </c:pt>
                <c:pt idx="2205">
                  <c:v>38518</c:v>
                </c:pt>
                <c:pt idx="2206">
                  <c:v>38519</c:v>
                </c:pt>
                <c:pt idx="2207">
                  <c:v>38520</c:v>
                </c:pt>
                <c:pt idx="2208">
                  <c:v>38523</c:v>
                </c:pt>
                <c:pt idx="2209">
                  <c:v>38524</c:v>
                </c:pt>
                <c:pt idx="2210">
                  <c:v>38525</c:v>
                </c:pt>
                <c:pt idx="2211">
                  <c:v>38526</c:v>
                </c:pt>
                <c:pt idx="2212">
                  <c:v>38527</c:v>
                </c:pt>
                <c:pt idx="2213">
                  <c:v>38530</c:v>
                </c:pt>
                <c:pt idx="2214">
                  <c:v>38531</c:v>
                </c:pt>
                <c:pt idx="2215">
                  <c:v>38532</c:v>
                </c:pt>
                <c:pt idx="2216">
                  <c:v>38533</c:v>
                </c:pt>
                <c:pt idx="2217">
                  <c:v>38534</c:v>
                </c:pt>
                <c:pt idx="2218">
                  <c:v>38537</c:v>
                </c:pt>
                <c:pt idx="2219">
                  <c:v>38538</c:v>
                </c:pt>
                <c:pt idx="2220">
                  <c:v>38539</c:v>
                </c:pt>
                <c:pt idx="2221">
                  <c:v>38540</c:v>
                </c:pt>
                <c:pt idx="2222">
                  <c:v>38541</c:v>
                </c:pt>
                <c:pt idx="2223">
                  <c:v>38544</c:v>
                </c:pt>
                <c:pt idx="2224">
                  <c:v>38545</c:v>
                </c:pt>
                <c:pt idx="2225">
                  <c:v>38546</c:v>
                </c:pt>
                <c:pt idx="2226">
                  <c:v>38547</c:v>
                </c:pt>
                <c:pt idx="2227">
                  <c:v>38548</c:v>
                </c:pt>
                <c:pt idx="2228">
                  <c:v>38551</c:v>
                </c:pt>
                <c:pt idx="2229">
                  <c:v>38552</c:v>
                </c:pt>
                <c:pt idx="2230">
                  <c:v>38553</c:v>
                </c:pt>
                <c:pt idx="2231">
                  <c:v>38554</c:v>
                </c:pt>
                <c:pt idx="2232">
                  <c:v>38555</c:v>
                </c:pt>
                <c:pt idx="2233">
                  <c:v>38558</c:v>
                </c:pt>
                <c:pt idx="2234">
                  <c:v>38559</c:v>
                </c:pt>
                <c:pt idx="2235">
                  <c:v>38560</c:v>
                </c:pt>
                <c:pt idx="2236">
                  <c:v>38561</c:v>
                </c:pt>
                <c:pt idx="2237">
                  <c:v>38562</c:v>
                </c:pt>
                <c:pt idx="2238">
                  <c:v>38564</c:v>
                </c:pt>
                <c:pt idx="2239">
                  <c:v>38565</c:v>
                </c:pt>
                <c:pt idx="2240">
                  <c:v>38566</c:v>
                </c:pt>
                <c:pt idx="2241">
                  <c:v>38567</c:v>
                </c:pt>
                <c:pt idx="2242">
                  <c:v>38568</c:v>
                </c:pt>
                <c:pt idx="2243">
                  <c:v>38569</c:v>
                </c:pt>
                <c:pt idx="2244">
                  <c:v>38572</c:v>
                </c:pt>
                <c:pt idx="2245">
                  <c:v>38573</c:v>
                </c:pt>
                <c:pt idx="2246">
                  <c:v>38574</c:v>
                </c:pt>
                <c:pt idx="2247">
                  <c:v>38575</c:v>
                </c:pt>
                <c:pt idx="2248">
                  <c:v>38576</c:v>
                </c:pt>
                <c:pt idx="2249">
                  <c:v>38579</c:v>
                </c:pt>
                <c:pt idx="2250">
                  <c:v>38580</c:v>
                </c:pt>
                <c:pt idx="2251">
                  <c:v>38581</c:v>
                </c:pt>
                <c:pt idx="2252">
                  <c:v>38582</c:v>
                </c:pt>
                <c:pt idx="2253">
                  <c:v>38583</c:v>
                </c:pt>
                <c:pt idx="2254">
                  <c:v>38586</c:v>
                </c:pt>
                <c:pt idx="2255">
                  <c:v>38587</c:v>
                </c:pt>
                <c:pt idx="2256">
                  <c:v>38588</c:v>
                </c:pt>
                <c:pt idx="2257">
                  <c:v>38589</c:v>
                </c:pt>
                <c:pt idx="2258">
                  <c:v>38590</c:v>
                </c:pt>
                <c:pt idx="2259">
                  <c:v>38593</c:v>
                </c:pt>
                <c:pt idx="2260">
                  <c:v>38594</c:v>
                </c:pt>
                <c:pt idx="2261">
                  <c:v>38595</c:v>
                </c:pt>
                <c:pt idx="2262">
                  <c:v>38596</c:v>
                </c:pt>
                <c:pt idx="2263">
                  <c:v>38597</c:v>
                </c:pt>
                <c:pt idx="2264">
                  <c:v>38600</c:v>
                </c:pt>
                <c:pt idx="2265">
                  <c:v>38601</c:v>
                </c:pt>
                <c:pt idx="2266">
                  <c:v>38602</c:v>
                </c:pt>
                <c:pt idx="2267">
                  <c:v>38603</c:v>
                </c:pt>
                <c:pt idx="2268">
                  <c:v>38604</c:v>
                </c:pt>
                <c:pt idx="2269">
                  <c:v>38607</c:v>
                </c:pt>
                <c:pt idx="2270">
                  <c:v>38608</c:v>
                </c:pt>
                <c:pt idx="2271">
                  <c:v>38609</c:v>
                </c:pt>
                <c:pt idx="2272">
                  <c:v>38610</c:v>
                </c:pt>
                <c:pt idx="2273">
                  <c:v>38611</c:v>
                </c:pt>
                <c:pt idx="2274">
                  <c:v>38614</c:v>
                </c:pt>
                <c:pt idx="2275">
                  <c:v>38615</c:v>
                </c:pt>
                <c:pt idx="2276">
                  <c:v>38616</c:v>
                </c:pt>
                <c:pt idx="2277">
                  <c:v>38617</c:v>
                </c:pt>
                <c:pt idx="2278">
                  <c:v>38618</c:v>
                </c:pt>
                <c:pt idx="2279">
                  <c:v>38621</c:v>
                </c:pt>
                <c:pt idx="2280">
                  <c:v>38622</c:v>
                </c:pt>
                <c:pt idx="2281">
                  <c:v>38623</c:v>
                </c:pt>
                <c:pt idx="2282">
                  <c:v>38624</c:v>
                </c:pt>
                <c:pt idx="2283">
                  <c:v>38625</c:v>
                </c:pt>
                <c:pt idx="2284">
                  <c:v>38628</c:v>
                </c:pt>
                <c:pt idx="2285">
                  <c:v>38629</c:v>
                </c:pt>
                <c:pt idx="2286">
                  <c:v>38630</c:v>
                </c:pt>
                <c:pt idx="2287">
                  <c:v>38631</c:v>
                </c:pt>
                <c:pt idx="2288">
                  <c:v>38632</c:v>
                </c:pt>
                <c:pt idx="2289">
                  <c:v>38635</c:v>
                </c:pt>
                <c:pt idx="2290">
                  <c:v>38636</c:v>
                </c:pt>
                <c:pt idx="2291">
                  <c:v>38637</c:v>
                </c:pt>
                <c:pt idx="2292">
                  <c:v>38638</c:v>
                </c:pt>
                <c:pt idx="2293">
                  <c:v>38639</c:v>
                </c:pt>
                <c:pt idx="2294">
                  <c:v>38642</c:v>
                </c:pt>
                <c:pt idx="2295">
                  <c:v>38643</c:v>
                </c:pt>
                <c:pt idx="2296">
                  <c:v>38644</c:v>
                </c:pt>
                <c:pt idx="2297">
                  <c:v>38645</c:v>
                </c:pt>
                <c:pt idx="2298">
                  <c:v>38646</c:v>
                </c:pt>
                <c:pt idx="2299">
                  <c:v>38649</c:v>
                </c:pt>
                <c:pt idx="2300">
                  <c:v>38650</c:v>
                </c:pt>
                <c:pt idx="2301">
                  <c:v>38651</c:v>
                </c:pt>
                <c:pt idx="2302">
                  <c:v>38652</c:v>
                </c:pt>
                <c:pt idx="2303">
                  <c:v>38653</c:v>
                </c:pt>
                <c:pt idx="2304">
                  <c:v>38656</c:v>
                </c:pt>
                <c:pt idx="2305">
                  <c:v>38657</c:v>
                </c:pt>
                <c:pt idx="2306">
                  <c:v>38658</c:v>
                </c:pt>
                <c:pt idx="2307">
                  <c:v>38659</c:v>
                </c:pt>
                <c:pt idx="2308">
                  <c:v>38660</c:v>
                </c:pt>
                <c:pt idx="2309">
                  <c:v>38663</c:v>
                </c:pt>
                <c:pt idx="2310">
                  <c:v>38664</c:v>
                </c:pt>
                <c:pt idx="2311">
                  <c:v>38665</c:v>
                </c:pt>
                <c:pt idx="2312">
                  <c:v>38666</c:v>
                </c:pt>
                <c:pt idx="2313">
                  <c:v>38667</c:v>
                </c:pt>
                <c:pt idx="2314">
                  <c:v>38670</c:v>
                </c:pt>
                <c:pt idx="2315">
                  <c:v>38671</c:v>
                </c:pt>
                <c:pt idx="2316">
                  <c:v>38672</c:v>
                </c:pt>
                <c:pt idx="2317">
                  <c:v>38673</c:v>
                </c:pt>
                <c:pt idx="2318">
                  <c:v>38674</c:v>
                </c:pt>
                <c:pt idx="2319">
                  <c:v>38677</c:v>
                </c:pt>
                <c:pt idx="2320">
                  <c:v>38678</c:v>
                </c:pt>
                <c:pt idx="2321">
                  <c:v>38679</c:v>
                </c:pt>
                <c:pt idx="2322">
                  <c:v>38680</c:v>
                </c:pt>
                <c:pt idx="2323">
                  <c:v>38681</c:v>
                </c:pt>
                <c:pt idx="2324">
                  <c:v>38684</c:v>
                </c:pt>
                <c:pt idx="2325">
                  <c:v>38685</c:v>
                </c:pt>
                <c:pt idx="2326">
                  <c:v>38686</c:v>
                </c:pt>
                <c:pt idx="2327">
                  <c:v>38687</c:v>
                </c:pt>
                <c:pt idx="2328">
                  <c:v>38688</c:v>
                </c:pt>
                <c:pt idx="2329">
                  <c:v>38691</c:v>
                </c:pt>
                <c:pt idx="2330">
                  <c:v>38692</c:v>
                </c:pt>
                <c:pt idx="2331">
                  <c:v>38693</c:v>
                </c:pt>
                <c:pt idx="2332">
                  <c:v>38694</c:v>
                </c:pt>
                <c:pt idx="2333">
                  <c:v>38695</c:v>
                </c:pt>
                <c:pt idx="2334">
                  <c:v>38698</c:v>
                </c:pt>
                <c:pt idx="2335">
                  <c:v>38699</c:v>
                </c:pt>
                <c:pt idx="2336">
                  <c:v>38700</c:v>
                </c:pt>
                <c:pt idx="2337">
                  <c:v>38701</c:v>
                </c:pt>
                <c:pt idx="2338">
                  <c:v>38702</c:v>
                </c:pt>
                <c:pt idx="2339">
                  <c:v>38705</c:v>
                </c:pt>
                <c:pt idx="2340">
                  <c:v>38706</c:v>
                </c:pt>
                <c:pt idx="2341">
                  <c:v>38707</c:v>
                </c:pt>
                <c:pt idx="2342">
                  <c:v>38708</c:v>
                </c:pt>
                <c:pt idx="2343">
                  <c:v>38709</c:v>
                </c:pt>
                <c:pt idx="2344">
                  <c:v>38713</c:v>
                </c:pt>
                <c:pt idx="2345">
                  <c:v>38714</c:v>
                </c:pt>
                <c:pt idx="2346">
                  <c:v>38715</c:v>
                </c:pt>
                <c:pt idx="2347">
                  <c:v>38716</c:v>
                </c:pt>
                <c:pt idx="2348">
                  <c:v>38717</c:v>
                </c:pt>
                <c:pt idx="2349">
                  <c:v>38720</c:v>
                </c:pt>
                <c:pt idx="2350">
                  <c:v>38721</c:v>
                </c:pt>
                <c:pt idx="2351">
                  <c:v>38722</c:v>
                </c:pt>
                <c:pt idx="2352">
                  <c:v>38723</c:v>
                </c:pt>
                <c:pt idx="2353">
                  <c:v>38726</c:v>
                </c:pt>
                <c:pt idx="2354">
                  <c:v>38727</c:v>
                </c:pt>
                <c:pt idx="2355">
                  <c:v>38728</c:v>
                </c:pt>
                <c:pt idx="2356">
                  <c:v>38729</c:v>
                </c:pt>
                <c:pt idx="2357">
                  <c:v>38730</c:v>
                </c:pt>
                <c:pt idx="2358">
                  <c:v>38733</c:v>
                </c:pt>
                <c:pt idx="2359">
                  <c:v>38734</c:v>
                </c:pt>
                <c:pt idx="2360">
                  <c:v>38735</c:v>
                </c:pt>
                <c:pt idx="2361">
                  <c:v>38736</c:v>
                </c:pt>
                <c:pt idx="2362">
                  <c:v>38737</c:v>
                </c:pt>
                <c:pt idx="2363">
                  <c:v>38740</c:v>
                </c:pt>
                <c:pt idx="2364">
                  <c:v>38741</c:v>
                </c:pt>
                <c:pt idx="2365">
                  <c:v>38742</c:v>
                </c:pt>
                <c:pt idx="2366">
                  <c:v>38743</c:v>
                </c:pt>
                <c:pt idx="2367">
                  <c:v>38744</c:v>
                </c:pt>
                <c:pt idx="2368">
                  <c:v>38747</c:v>
                </c:pt>
                <c:pt idx="2369">
                  <c:v>38748</c:v>
                </c:pt>
                <c:pt idx="2370">
                  <c:v>38749</c:v>
                </c:pt>
                <c:pt idx="2371">
                  <c:v>38750</c:v>
                </c:pt>
                <c:pt idx="2372">
                  <c:v>38751</c:v>
                </c:pt>
                <c:pt idx="2373">
                  <c:v>38754</c:v>
                </c:pt>
                <c:pt idx="2374">
                  <c:v>38755</c:v>
                </c:pt>
                <c:pt idx="2375">
                  <c:v>38756</c:v>
                </c:pt>
                <c:pt idx="2376">
                  <c:v>38757</c:v>
                </c:pt>
                <c:pt idx="2377">
                  <c:v>38758</c:v>
                </c:pt>
                <c:pt idx="2378">
                  <c:v>38761</c:v>
                </c:pt>
                <c:pt idx="2379">
                  <c:v>38762</c:v>
                </c:pt>
                <c:pt idx="2380">
                  <c:v>38763</c:v>
                </c:pt>
                <c:pt idx="2381">
                  <c:v>38764</c:v>
                </c:pt>
                <c:pt idx="2382">
                  <c:v>38765</c:v>
                </c:pt>
                <c:pt idx="2383">
                  <c:v>38768</c:v>
                </c:pt>
                <c:pt idx="2384">
                  <c:v>38769</c:v>
                </c:pt>
                <c:pt idx="2385">
                  <c:v>38770</c:v>
                </c:pt>
                <c:pt idx="2386">
                  <c:v>38771</c:v>
                </c:pt>
                <c:pt idx="2387">
                  <c:v>38772</c:v>
                </c:pt>
                <c:pt idx="2388">
                  <c:v>38775</c:v>
                </c:pt>
                <c:pt idx="2389">
                  <c:v>38776</c:v>
                </c:pt>
                <c:pt idx="2390">
                  <c:v>38777</c:v>
                </c:pt>
                <c:pt idx="2391">
                  <c:v>38778</c:v>
                </c:pt>
                <c:pt idx="2392">
                  <c:v>38779</c:v>
                </c:pt>
                <c:pt idx="2393">
                  <c:v>38782</c:v>
                </c:pt>
                <c:pt idx="2394">
                  <c:v>38783</c:v>
                </c:pt>
                <c:pt idx="2395">
                  <c:v>38784</c:v>
                </c:pt>
                <c:pt idx="2396">
                  <c:v>38785</c:v>
                </c:pt>
                <c:pt idx="2397">
                  <c:v>38786</c:v>
                </c:pt>
                <c:pt idx="2398">
                  <c:v>38789</c:v>
                </c:pt>
                <c:pt idx="2399">
                  <c:v>38790</c:v>
                </c:pt>
                <c:pt idx="2400">
                  <c:v>38791</c:v>
                </c:pt>
                <c:pt idx="2401">
                  <c:v>38792</c:v>
                </c:pt>
                <c:pt idx="2402">
                  <c:v>38793</c:v>
                </c:pt>
                <c:pt idx="2403">
                  <c:v>38796</c:v>
                </c:pt>
                <c:pt idx="2404">
                  <c:v>38797</c:v>
                </c:pt>
                <c:pt idx="2405">
                  <c:v>38798</c:v>
                </c:pt>
                <c:pt idx="2406">
                  <c:v>38799</c:v>
                </c:pt>
                <c:pt idx="2407">
                  <c:v>38800</c:v>
                </c:pt>
                <c:pt idx="2408">
                  <c:v>38803</c:v>
                </c:pt>
                <c:pt idx="2409">
                  <c:v>38804</c:v>
                </c:pt>
                <c:pt idx="2410">
                  <c:v>38805</c:v>
                </c:pt>
                <c:pt idx="2411">
                  <c:v>38806</c:v>
                </c:pt>
                <c:pt idx="2412">
                  <c:v>38807</c:v>
                </c:pt>
                <c:pt idx="2413">
                  <c:v>38810</c:v>
                </c:pt>
                <c:pt idx="2414">
                  <c:v>38811</c:v>
                </c:pt>
                <c:pt idx="2415">
                  <c:v>38812</c:v>
                </c:pt>
                <c:pt idx="2416">
                  <c:v>38813</c:v>
                </c:pt>
                <c:pt idx="2417">
                  <c:v>38814</c:v>
                </c:pt>
                <c:pt idx="2418">
                  <c:v>38817</c:v>
                </c:pt>
                <c:pt idx="2419">
                  <c:v>38818</c:v>
                </c:pt>
                <c:pt idx="2420">
                  <c:v>38819</c:v>
                </c:pt>
                <c:pt idx="2421">
                  <c:v>38820</c:v>
                </c:pt>
                <c:pt idx="2422">
                  <c:v>38824</c:v>
                </c:pt>
                <c:pt idx="2423">
                  <c:v>38825</c:v>
                </c:pt>
                <c:pt idx="2424">
                  <c:v>38826</c:v>
                </c:pt>
                <c:pt idx="2425">
                  <c:v>38827</c:v>
                </c:pt>
                <c:pt idx="2426">
                  <c:v>38828</c:v>
                </c:pt>
                <c:pt idx="2427">
                  <c:v>38831</c:v>
                </c:pt>
                <c:pt idx="2428">
                  <c:v>38832</c:v>
                </c:pt>
                <c:pt idx="2429">
                  <c:v>38833</c:v>
                </c:pt>
                <c:pt idx="2430">
                  <c:v>38834</c:v>
                </c:pt>
                <c:pt idx="2431">
                  <c:v>38835</c:v>
                </c:pt>
                <c:pt idx="2432">
                  <c:v>38837</c:v>
                </c:pt>
                <c:pt idx="2433">
                  <c:v>38838</c:v>
                </c:pt>
                <c:pt idx="2434">
                  <c:v>38839</c:v>
                </c:pt>
                <c:pt idx="2435">
                  <c:v>38840</c:v>
                </c:pt>
                <c:pt idx="2436">
                  <c:v>38841</c:v>
                </c:pt>
                <c:pt idx="2437">
                  <c:v>38842</c:v>
                </c:pt>
                <c:pt idx="2438">
                  <c:v>38845</c:v>
                </c:pt>
                <c:pt idx="2439">
                  <c:v>38846</c:v>
                </c:pt>
                <c:pt idx="2440">
                  <c:v>38847</c:v>
                </c:pt>
                <c:pt idx="2441">
                  <c:v>38848</c:v>
                </c:pt>
                <c:pt idx="2442">
                  <c:v>38849</c:v>
                </c:pt>
                <c:pt idx="2443">
                  <c:v>38852</c:v>
                </c:pt>
                <c:pt idx="2444">
                  <c:v>38853</c:v>
                </c:pt>
                <c:pt idx="2445">
                  <c:v>38854</c:v>
                </c:pt>
                <c:pt idx="2446">
                  <c:v>38855</c:v>
                </c:pt>
                <c:pt idx="2447">
                  <c:v>38856</c:v>
                </c:pt>
                <c:pt idx="2448">
                  <c:v>38859</c:v>
                </c:pt>
                <c:pt idx="2449">
                  <c:v>38860</c:v>
                </c:pt>
                <c:pt idx="2450">
                  <c:v>38861</c:v>
                </c:pt>
                <c:pt idx="2451">
                  <c:v>38862</c:v>
                </c:pt>
                <c:pt idx="2452">
                  <c:v>38863</c:v>
                </c:pt>
                <c:pt idx="2453">
                  <c:v>38866</c:v>
                </c:pt>
                <c:pt idx="2454">
                  <c:v>38867</c:v>
                </c:pt>
                <c:pt idx="2455">
                  <c:v>38868</c:v>
                </c:pt>
                <c:pt idx="2456">
                  <c:v>38869</c:v>
                </c:pt>
                <c:pt idx="2457">
                  <c:v>38870</c:v>
                </c:pt>
                <c:pt idx="2458">
                  <c:v>38873</c:v>
                </c:pt>
                <c:pt idx="2459">
                  <c:v>38874</c:v>
                </c:pt>
                <c:pt idx="2460">
                  <c:v>38875</c:v>
                </c:pt>
                <c:pt idx="2461">
                  <c:v>38876</c:v>
                </c:pt>
                <c:pt idx="2462">
                  <c:v>38877</c:v>
                </c:pt>
                <c:pt idx="2463">
                  <c:v>38880</c:v>
                </c:pt>
                <c:pt idx="2464">
                  <c:v>38881</c:v>
                </c:pt>
                <c:pt idx="2465">
                  <c:v>38882</c:v>
                </c:pt>
                <c:pt idx="2466">
                  <c:v>38883</c:v>
                </c:pt>
                <c:pt idx="2467">
                  <c:v>38884</c:v>
                </c:pt>
                <c:pt idx="2468">
                  <c:v>38887</c:v>
                </c:pt>
                <c:pt idx="2469">
                  <c:v>38888</c:v>
                </c:pt>
                <c:pt idx="2470">
                  <c:v>38889</c:v>
                </c:pt>
                <c:pt idx="2471">
                  <c:v>38890</c:v>
                </c:pt>
                <c:pt idx="2472">
                  <c:v>38891</c:v>
                </c:pt>
                <c:pt idx="2473">
                  <c:v>38894</c:v>
                </c:pt>
                <c:pt idx="2474">
                  <c:v>38895</c:v>
                </c:pt>
                <c:pt idx="2475">
                  <c:v>38896</c:v>
                </c:pt>
                <c:pt idx="2476">
                  <c:v>38897</c:v>
                </c:pt>
                <c:pt idx="2477">
                  <c:v>38898</c:v>
                </c:pt>
                <c:pt idx="2478">
                  <c:v>38901</c:v>
                </c:pt>
                <c:pt idx="2479">
                  <c:v>38902</c:v>
                </c:pt>
                <c:pt idx="2480">
                  <c:v>38903</c:v>
                </c:pt>
                <c:pt idx="2481">
                  <c:v>38904</c:v>
                </c:pt>
                <c:pt idx="2482">
                  <c:v>38905</c:v>
                </c:pt>
                <c:pt idx="2483">
                  <c:v>38908</c:v>
                </c:pt>
                <c:pt idx="2484">
                  <c:v>38909</c:v>
                </c:pt>
                <c:pt idx="2485">
                  <c:v>38910</c:v>
                </c:pt>
                <c:pt idx="2486">
                  <c:v>38911</c:v>
                </c:pt>
                <c:pt idx="2487">
                  <c:v>38912</c:v>
                </c:pt>
                <c:pt idx="2488">
                  <c:v>38915</c:v>
                </c:pt>
                <c:pt idx="2489">
                  <c:v>38916</c:v>
                </c:pt>
                <c:pt idx="2490">
                  <c:v>38917</c:v>
                </c:pt>
                <c:pt idx="2491">
                  <c:v>38918</c:v>
                </c:pt>
                <c:pt idx="2492">
                  <c:v>38919</c:v>
                </c:pt>
                <c:pt idx="2493">
                  <c:v>38922</c:v>
                </c:pt>
                <c:pt idx="2494">
                  <c:v>38923</c:v>
                </c:pt>
                <c:pt idx="2495">
                  <c:v>38924</c:v>
                </c:pt>
                <c:pt idx="2496">
                  <c:v>38925</c:v>
                </c:pt>
                <c:pt idx="2497">
                  <c:v>38926</c:v>
                </c:pt>
                <c:pt idx="2498">
                  <c:v>38929</c:v>
                </c:pt>
                <c:pt idx="2499">
                  <c:v>38930</c:v>
                </c:pt>
                <c:pt idx="2500">
                  <c:v>38931</c:v>
                </c:pt>
                <c:pt idx="2501">
                  <c:v>38932</c:v>
                </c:pt>
                <c:pt idx="2502">
                  <c:v>38933</c:v>
                </c:pt>
                <c:pt idx="2503">
                  <c:v>38936</c:v>
                </c:pt>
                <c:pt idx="2504">
                  <c:v>38937</c:v>
                </c:pt>
                <c:pt idx="2505">
                  <c:v>38938</c:v>
                </c:pt>
                <c:pt idx="2506">
                  <c:v>38939</c:v>
                </c:pt>
                <c:pt idx="2507">
                  <c:v>38940</c:v>
                </c:pt>
                <c:pt idx="2508">
                  <c:v>38943</c:v>
                </c:pt>
                <c:pt idx="2509">
                  <c:v>38944</c:v>
                </c:pt>
                <c:pt idx="2510">
                  <c:v>38945</c:v>
                </c:pt>
                <c:pt idx="2511">
                  <c:v>38946</c:v>
                </c:pt>
                <c:pt idx="2512">
                  <c:v>38947</c:v>
                </c:pt>
                <c:pt idx="2513">
                  <c:v>38950</c:v>
                </c:pt>
                <c:pt idx="2514">
                  <c:v>38951</c:v>
                </c:pt>
                <c:pt idx="2515">
                  <c:v>38952</c:v>
                </c:pt>
                <c:pt idx="2516">
                  <c:v>38953</c:v>
                </c:pt>
                <c:pt idx="2517">
                  <c:v>38954</c:v>
                </c:pt>
                <c:pt idx="2518">
                  <c:v>38957</c:v>
                </c:pt>
                <c:pt idx="2519">
                  <c:v>38958</c:v>
                </c:pt>
                <c:pt idx="2520">
                  <c:v>38959</c:v>
                </c:pt>
                <c:pt idx="2521">
                  <c:v>38960</c:v>
                </c:pt>
                <c:pt idx="2522">
                  <c:v>38961</c:v>
                </c:pt>
                <c:pt idx="2523">
                  <c:v>38964</c:v>
                </c:pt>
                <c:pt idx="2524">
                  <c:v>38965</c:v>
                </c:pt>
                <c:pt idx="2525">
                  <c:v>38966</c:v>
                </c:pt>
                <c:pt idx="2526">
                  <c:v>38967</c:v>
                </c:pt>
                <c:pt idx="2527">
                  <c:v>38968</c:v>
                </c:pt>
                <c:pt idx="2528">
                  <c:v>38971</c:v>
                </c:pt>
                <c:pt idx="2529">
                  <c:v>38972</c:v>
                </c:pt>
                <c:pt idx="2530">
                  <c:v>38973</c:v>
                </c:pt>
                <c:pt idx="2531">
                  <c:v>38974</c:v>
                </c:pt>
                <c:pt idx="2532">
                  <c:v>38975</c:v>
                </c:pt>
                <c:pt idx="2533">
                  <c:v>38978</c:v>
                </c:pt>
                <c:pt idx="2534">
                  <c:v>38979</c:v>
                </c:pt>
                <c:pt idx="2535">
                  <c:v>38980</c:v>
                </c:pt>
                <c:pt idx="2536">
                  <c:v>38981</c:v>
                </c:pt>
                <c:pt idx="2537">
                  <c:v>38982</c:v>
                </c:pt>
                <c:pt idx="2538">
                  <c:v>38985</c:v>
                </c:pt>
                <c:pt idx="2539">
                  <c:v>38986</c:v>
                </c:pt>
                <c:pt idx="2540">
                  <c:v>38987</c:v>
                </c:pt>
                <c:pt idx="2541">
                  <c:v>38988</c:v>
                </c:pt>
                <c:pt idx="2542">
                  <c:v>38989</c:v>
                </c:pt>
                <c:pt idx="2543">
                  <c:v>38990</c:v>
                </c:pt>
                <c:pt idx="2544">
                  <c:v>38992</c:v>
                </c:pt>
                <c:pt idx="2545">
                  <c:v>38993</c:v>
                </c:pt>
                <c:pt idx="2546">
                  <c:v>38994</c:v>
                </c:pt>
                <c:pt idx="2547">
                  <c:v>38995</c:v>
                </c:pt>
                <c:pt idx="2548">
                  <c:v>38996</c:v>
                </c:pt>
                <c:pt idx="2549">
                  <c:v>38999</c:v>
                </c:pt>
                <c:pt idx="2550">
                  <c:v>39000</c:v>
                </c:pt>
                <c:pt idx="2551">
                  <c:v>39001</c:v>
                </c:pt>
                <c:pt idx="2552">
                  <c:v>39002</c:v>
                </c:pt>
                <c:pt idx="2553">
                  <c:v>39003</c:v>
                </c:pt>
                <c:pt idx="2554">
                  <c:v>39006</c:v>
                </c:pt>
                <c:pt idx="2555">
                  <c:v>39007</c:v>
                </c:pt>
                <c:pt idx="2556">
                  <c:v>39008</c:v>
                </c:pt>
                <c:pt idx="2557">
                  <c:v>39009</c:v>
                </c:pt>
                <c:pt idx="2558">
                  <c:v>39010</c:v>
                </c:pt>
                <c:pt idx="2559">
                  <c:v>39013</c:v>
                </c:pt>
                <c:pt idx="2560">
                  <c:v>39014</c:v>
                </c:pt>
                <c:pt idx="2561">
                  <c:v>39015</c:v>
                </c:pt>
                <c:pt idx="2562">
                  <c:v>39016</c:v>
                </c:pt>
                <c:pt idx="2563">
                  <c:v>39017</c:v>
                </c:pt>
                <c:pt idx="2564">
                  <c:v>39020</c:v>
                </c:pt>
                <c:pt idx="2565">
                  <c:v>39021</c:v>
                </c:pt>
                <c:pt idx="2566">
                  <c:v>39022</c:v>
                </c:pt>
                <c:pt idx="2567">
                  <c:v>39023</c:v>
                </c:pt>
                <c:pt idx="2568">
                  <c:v>39024</c:v>
                </c:pt>
                <c:pt idx="2569">
                  <c:v>39027</c:v>
                </c:pt>
                <c:pt idx="2570">
                  <c:v>39028</c:v>
                </c:pt>
                <c:pt idx="2571">
                  <c:v>39029</c:v>
                </c:pt>
                <c:pt idx="2572">
                  <c:v>39030</c:v>
                </c:pt>
                <c:pt idx="2573">
                  <c:v>39031</c:v>
                </c:pt>
                <c:pt idx="2574">
                  <c:v>39034</c:v>
                </c:pt>
                <c:pt idx="2575">
                  <c:v>39035</c:v>
                </c:pt>
                <c:pt idx="2576">
                  <c:v>39036</c:v>
                </c:pt>
                <c:pt idx="2577">
                  <c:v>39037</c:v>
                </c:pt>
                <c:pt idx="2578">
                  <c:v>39038</c:v>
                </c:pt>
                <c:pt idx="2579">
                  <c:v>39041</c:v>
                </c:pt>
                <c:pt idx="2580">
                  <c:v>39042</c:v>
                </c:pt>
                <c:pt idx="2581">
                  <c:v>39043</c:v>
                </c:pt>
                <c:pt idx="2582">
                  <c:v>39044</c:v>
                </c:pt>
                <c:pt idx="2583">
                  <c:v>39045</c:v>
                </c:pt>
                <c:pt idx="2584">
                  <c:v>39048</c:v>
                </c:pt>
                <c:pt idx="2585">
                  <c:v>39049</c:v>
                </c:pt>
                <c:pt idx="2586">
                  <c:v>39050</c:v>
                </c:pt>
                <c:pt idx="2587">
                  <c:v>39051</c:v>
                </c:pt>
                <c:pt idx="2588">
                  <c:v>39052</c:v>
                </c:pt>
                <c:pt idx="2589">
                  <c:v>39055</c:v>
                </c:pt>
                <c:pt idx="2590">
                  <c:v>39056</c:v>
                </c:pt>
                <c:pt idx="2591">
                  <c:v>39057</c:v>
                </c:pt>
                <c:pt idx="2592">
                  <c:v>39058</c:v>
                </c:pt>
                <c:pt idx="2593">
                  <c:v>39059</c:v>
                </c:pt>
                <c:pt idx="2594">
                  <c:v>39062</c:v>
                </c:pt>
                <c:pt idx="2595">
                  <c:v>39063</c:v>
                </c:pt>
                <c:pt idx="2596">
                  <c:v>39064</c:v>
                </c:pt>
                <c:pt idx="2597">
                  <c:v>39065</c:v>
                </c:pt>
                <c:pt idx="2598">
                  <c:v>39066</c:v>
                </c:pt>
                <c:pt idx="2599">
                  <c:v>39069</c:v>
                </c:pt>
                <c:pt idx="2600">
                  <c:v>39070</c:v>
                </c:pt>
                <c:pt idx="2601">
                  <c:v>39071</c:v>
                </c:pt>
                <c:pt idx="2602">
                  <c:v>39072</c:v>
                </c:pt>
                <c:pt idx="2603">
                  <c:v>39073</c:v>
                </c:pt>
                <c:pt idx="2604">
                  <c:v>39077</c:v>
                </c:pt>
                <c:pt idx="2605">
                  <c:v>39078</c:v>
                </c:pt>
                <c:pt idx="2606">
                  <c:v>39079</c:v>
                </c:pt>
                <c:pt idx="2607">
                  <c:v>39080</c:v>
                </c:pt>
                <c:pt idx="2608">
                  <c:v>39082</c:v>
                </c:pt>
                <c:pt idx="2609">
                  <c:v>39084</c:v>
                </c:pt>
                <c:pt idx="2610">
                  <c:v>39085</c:v>
                </c:pt>
                <c:pt idx="2611">
                  <c:v>39086</c:v>
                </c:pt>
                <c:pt idx="2612">
                  <c:v>39087</c:v>
                </c:pt>
                <c:pt idx="2613">
                  <c:v>39090</c:v>
                </c:pt>
                <c:pt idx="2614">
                  <c:v>39091</c:v>
                </c:pt>
                <c:pt idx="2615">
                  <c:v>39092</c:v>
                </c:pt>
                <c:pt idx="2616">
                  <c:v>39093</c:v>
                </c:pt>
                <c:pt idx="2617">
                  <c:v>39094</c:v>
                </c:pt>
                <c:pt idx="2618">
                  <c:v>39097</c:v>
                </c:pt>
                <c:pt idx="2619">
                  <c:v>39098</c:v>
                </c:pt>
                <c:pt idx="2620">
                  <c:v>39099</c:v>
                </c:pt>
                <c:pt idx="2621">
                  <c:v>39100</c:v>
                </c:pt>
                <c:pt idx="2622">
                  <c:v>39101</c:v>
                </c:pt>
                <c:pt idx="2623">
                  <c:v>39104</c:v>
                </c:pt>
                <c:pt idx="2624">
                  <c:v>39105</c:v>
                </c:pt>
                <c:pt idx="2625">
                  <c:v>39106</c:v>
                </c:pt>
                <c:pt idx="2626">
                  <c:v>39107</c:v>
                </c:pt>
                <c:pt idx="2627">
                  <c:v>39108</c:v>
                </c:pt>
                <c:pt idx="2628">
                  <c:v>39111</c:v>
                </c:pt>
                <c:pt idx="2629">
                  <c:v>39112</c:v>
                </c:pt>
                <c:pt idx="2630">
                  <c:v>39113</c:v>
                </c:pt>
                <c:pt idx="2631">
                  <c:v>39114</c:v>
                </c:pt>
                <c:pt idx="2632">
                  <c:v>39115</c:v>
                </c:pt>
                <c:pt idx="2633">
                  <c:v>39118</c:v>
                </c:pt>
                <c:pt idx="2634">
                  <c:v>39119</c:v>
                </c:pt>
                <c:pt idx="2635">
                  <c:v>39120</c:v>
                </c:pt>
                <c:pt idx="2636">
                  <c:v>39121</c:v>
                </c:pt>
                <c:pt idx="2637">
                  <c:v>39122</c:v>
                </c:pt>
                <c:pt idx="2638">
                  <c:v>39125</c:v>
                </c:pt>
                <c:pt idx="2639">
                  <c:v>39126</c:v>
                </c:pt>
                <c:pt idx="2640">
                  <c:v>39127</c:v>
                </c:pt>
                <c:pt idx="2641">
                  <c:v>39128</c:v>
                </c:pt>
                <c:pt idx="2642">
                  <c:v>39129</c:v>
                </c:pt>
                <c:pt idx="2643">
                  <c:v>39132</c:v>
                </c:pt>
                <c:pt idx="2644">
                  <c:v>39133</c:v>
                </c:pt>
                <c:pt idx="2645">
                  <c:v>39134</c:v>
                </c:pt>
                <c:pt idx="2646">
                  <c:v>39135</c:v>
                </c:pt>
                <c:pt idx="2647">
                  <c:v>39136</c:v>
                </c:pt>
                <c:pt idx="2648">
                  <c:v>39139</c:v>
                </c:pt>
                <c:pt idx="2649">
                  <c:v>39140</c:v>
                </c:pt>
                <c:pt idx="2650">
                  <c:v>39141</c:v>
                </c:pt>
                <c:pt idx="2651">
                  <c:v>39142</c:v>
                </c:pt>
                <c:pt idx="2652">
                  <c:v>39143</c:v>
                </c:pt>
                <c:pt idx="2653">
                  <c:v>39146</c:v>
                </c:pt>
                <c:pt idx="2654">
                  <c:v>39147</c:v>
                </c:pt>
                <c:pt idx="2655">
                  <c:v>39148</c:v>
                </c:pt>
                <c:pt idx="2656">
                  <c:v>39149</c:v>
                </c:pt>
                <c:pt idx="2657">
                  <c:v>39150</c:v>
                </c:pt>
                <c:pt idx="2658">
                  <c:v>39153</c:v>
                </c:pt>
                <c:pt idx="2659">
                  <c:v>39154</c:v>
                </c:pt>
                <c:pt idx="2660">
                  <c:v>39155</c:v>
                </c:pt>
                <c:pt idx="2661">
                  <c:v>39156</c:v>
                </c:pt>
                <c:pt idx="2662">
                  <c:v>39157</c:v>
                </c:pt>
                <c:pt idx="2663">
                  <c:v>39160</c:v>
                </c:pt>
                <c:pt idx="2664">
                  <c:v>39161</c:v>
                </c:pt>
                <c:pt idx="2665">
                  <c:v>39162</c:v>
                </c:pt>
                <c:pt idx="2666">
                  <c:v>39163</c:v>
                </c:pt>
                <c:pt idx="2667">
                  <c:v>39164</c:v>
                </c:pt>
                <c:pt idx="2668">
                  <c:v>39167</c:v>
                </c:pt>
                <c:pt idx="2669">
                  <c:v>39168</c:v>
                </c:pt>
                <c:pt idx="2670">
                  <c:v>39169</c:v>
                </c:pt>
                <c:pt idx="2671">
                  <c:v>39170</c:v>
                </c:pt>
                <c:pt idx="2672">
                  <c:v>39171</c:v>
                </c:pt>
                <c:pt idx="2673">
                  <c:v>39172</c:v>
                </c:pt>
                <c:pt idx="2674">
                  <c:v>39174</c:v>
                </c:pt>
                <c:pt idx="2675">
                  <c:v>39175</c:v>
                </c:pt>
                <c:pt idx="2676">
                  <c:v>39176</c:v>
                </c:pt>
                <c:pt idx="2677">
                  <c:v>39177</c:v>
                </c:pt>
                <c:pt idx="2678">
                  <c:v>39181</c:v>
                </c:pt>
                <c:pt idx="2679">
                  <c:v>39182</c:v>
                </c:pt>
                <c:pt idx="2680">
                  <c:v>39183</c:v>
                </c:pt>
                <c:pt idx="2681">
                  <c:v>39184</c:v>
                </c:pt>
                <c:pt idx="2682">
                  <c:v>39185</c:v>
                </c:pt>
                <c:pt idx="2683">
                  <c:v>39188</c:v>
                </c:pt>
                <c:pt idx="2684">
                  <c:v>39189</c:v>
                </c:pt>
                <c:pt idx="2685">
                  <c:v>39190</c:v>
                </c:pt>
                <c:pt idx="2686">
                  <c:v>39191</c:v>
                </c:pt>
                <c:pt idx="2687">
                  <c:v>39192</c:v>
                </c:pt>
                <c:pt idx="2688">
                  <c:v>39195</c:v>
                </c:pt>
                <c:pt idx="2689">
                  <c:v>39196</c:v>
                </c:pt>
                <c:pt idx="2690">
                  <c:v>39197</c:v>
                </c:pt>
                <c:pt idx="2691">
                  <c:v>39198</c:v>
                </c:pt>
                <c:pt idx="2692">
                  <c:v>39199</c:v>
                </c:pt>
                <c:pt idx="2693">
                  <c:v>39202</c:v>
                </c:pt>
                <c:pt idx="2694">
                  <c:v>39203</c:v>
                </c:pt>
                <c:pt idx="2695">
                  <c:v>39204</c:v>
                </c:pt>
                <c:pt idx="2696">
                  <c:v>39205</c:v>
                </c:pt>
                <c:pt idx="2697">
                  <c:v>39206</c:v>
                </c:pt>
                <c:pt idx="2698">
                  <c:v>39209</c:v>
                </c:pt>
                <c:pt idx="2699">
                  <c:v>39210</c:v>
                </c:pt>
                <c:pt idx="2700">
                  <c:v>39211</c:v>
                </c:pt>
                <c:pt idx="2701">
                  <c:v>39212</c:v>
                </c:pt>
                <c:pt idx="2702">
                  <c:v>39213</c:v>
                </c:pt>
                <c:pt idx="2703">
                  <c:v>39216</c:v>
                </c:pt>
                <c:pt idx="2704">
                  <c:v>39217</c:v>
                </c:pt>
                <c:pt idx="2705">
                  <c:v>39218</c:v>
                </c:pt>
                <c:pt idx="2706">
                  <c:v>39219</c:v>
                </c:pt>
                <c:pt idx="2707">
                  <c:v>39220</c:v>
                </c:pt>
                <c:pt idx="2708">
                  <c:v>39223</c:v>
                </c:pt>
                <c:pt idx="2709">
                  <c:v>39224</c:v>
                </c:pt>
                <c:pt idx="2710">
                  <c:v>39225</c:v>
                </c:pt>
                <c:pt idx="2711">
                  <c:v>39226</c:v>
                </c:pt>
                <c:pt idx="2712">
                  <c:v>39227</c:v>
                </c:pt>
                <c:pt idx="2713">
                  <c:v>39231</c:v>
                </c:pt>
                <c:pt idx="2714">
                  <c:v>39232</c:v>
                </c:pt>
                <c:pt idx="2715">
                  <c:v>39233</c:v>
                </c:pt>
                <c:pt idx="2716">
                  <c:v>39234</c:v>
                </c:pt>
                <c:pt idx="2717">
                  <c:v>39237</c:v>
                </c:pt>
                <c:pt idx="2718">
                  <c:v>39238</c:v>
                </c:pt>
                <c:pt idx="2719">
                  <c:v>39239</c:v>
                </c:pt>
                <c:pt idx="2720">
                  <c:v>39240</c:v>
                </c:pt>
                <c:pt idx="2721">
                  <c:v>39241</c:v>
                </c:pt>
                <c:pt idx="2722">
                  <c:v>39244</c:v>
                </c:pt>
                <c:pt idx="2723">
                  <c:v>39245</c:v>
                </c:pt>
                <c:pt idx="2724">
                  <c:v>39246</c:v>
                </c:pt>
                <c:pt idx="2725">
                  <c:v>39247</c:v>
                </c:pt>
                <c:pt idx="2726">
                  <c:v>39248</c:v>
                </c:pt>
                <c:pt idx="2727">
                  <c:v>39251</c:v>
                </c:pt>
                <c:pt idx="2728">
                  <c:v>39252</c:v>
                </c:pt>
                <c:pt idx="2729">
                  <c:v>39253</c:v>
                </c:pt>
                <c:pt idx="2730">
                  <c:v>39254</c:v>
                </c:pt>
                <c:pt idx="2731">
                  <c:v>39255</c:v>
                </c:pt>
                <c:pt idx="2732">
                  <c:v>39258</c:v>
                </c:pt>
                <c:pt idx="2733">
                  <c:v>39259</c:v>
                </c:pt>
                <c:pt idx="2734">
                  <c:v>39260</c:v>
                </c:pt>
                <c:pt idx="2735">
                  <c:v>39261</c:v>
                </c:pt>
                <c:pt idx="2736">
                  <c:v>39262</c:v>
                </c:pt>
                <c:pt idx="2737">
                  <c:v>39263</c:v>
                </c:pt>
                <c:pt idx="2738">
                  <c:v>39265</c:v>
                </c:pt>
                <c:pt idx="2739">
                  <c:v>39266</c:v>
                </c:pt>
                <c:pt idx="2740">
                  <c:v>39267</c:v>
                </c:pt>
                <c:pt idx="2741">
                  <c:v>39268</c:v>
                </c:pt>
                <c:pt idx="2742">
                  <c:v>39269</c:v>
                </c:pt>
                <c:pt idx="2743">
                  <c:v>39272</c:v>
                </c:pt>
                <c:pt idx="2744">
                  <c:v>39273</c:v>
                </c:pt>
                <c:pt idx="2745">
                  <c:v>39274</c:v>
                </c:pt>
                <c:pt idx="2746">
                  <c:v>39275</c:v>
                </c:pt>
                <c:pt idx="2747">
                  <c:v>39276</c:v>
                </c:pt>
                <c:pt idx="2748">
                  <c:v>39279</c:v>
                </c:pt>
                <c:pt idx="2749">
                  <c:v>39280</c:v>
                </c:pt>
                <c:pt idx="2750">
                  <c:v>39281</c:v>
                </c:pt>
                <c:pt idx="2751">
                  <c:v>39282</c:v>
                </c:pt>
                <c:pt idx="2752">
                  <c:v>39283</c:v>
                </c:pt>
                <c:pt idx="2753">
                  <c:v>39286</c:v>
                </c:pt>
                <c:pt idx="2754">
                  <c:v>39287</c:v>
                </c:pt>
                <c:pt idx="2755">
                  <c:v>39288</c:v>
                </c:pt>
                <c:pt idx="2756">
                  <c:v>39289</c:v>
                </c:pt>
                <c:pt idx="2757">
                  <c:v>39290</c:v>
                </c:pt>
                <c:pt idx="2758">
                  <c:v>39293</c:v>
                </c:pt>
                <c:pt idx="2759">
                  <c:v>39294</c:v>
                </c:pt>
                <c:pt idx="2760">
                  <c:v>39295</c:v>
                </c:pt>
                <c:pt idx="2761">
                  <c:v>39296</c:v>
                </c:pt>
                <c:pt idx="2762">
                  <c:v>39297</c:v>
                </c:pt>
                <c:pt idx="2763">
                  <c:v>39300</c:v>
                </c:pt>
                <c:pt idx="2764">
                  <c:v>39301</c:v>
                </c:pt>
                <c:pt idx="2765">
                  <c:v>39302</c:v>
                </c:pt>
                <c:pt idx="2766">
                  <c:v>39303</c:v>
                </c:pt>
                <c:pt idx="2767">
                  <c:v>39304</c:v>
                </c:pt>
                <c:pt idx="2768">
                  <c:v>39307</c:v>
                </c:pt>
                <c:pt idx="2769">
                  <c:v>39308</c:v>
                </c:pt>
                <c:pt idx="2770">
                  <c:v>39309</c:v>
                </c:pt>
                <c:pt idx="2771">
                  <c:v>39310</c:v>
                </c:pt>
                <c:pt idx="2772">
                  <c:v>39311</c:v>
                </c:pt>
                <c:pt idx="2773">
                  <c:v>39314</c:v>
                </c:pt>
                <c:pt idx="2774">
                  <c:v>39315</c:v>
                </c:pt>
                <c:pt idx="2775">
                  <c:v>39316</c:v>
                </c:pt>
                <c:pt idx="2776">
                  <c:v>39317</c:v>
                </c:pt>
                <c:pt idx="2777">
                  <c:v>39318</c:v>
                </c:pt>
                <c:pt idx="2778">
                  <c:v>39321</c:v>
                </c:pt>
                <c:pt idx="2779">
                  <c:v>39322</c:v>
                </c:pt>
                <c:pt idx="2780">
                  <c:v>39323</c:v>
                </c:pt>
                <c:pt idx="2781">
                  <c:v>39324</c:v>
                </c:pt>
                <c:pt idx="2782">
                  <c:v>39325</c:v>
                </c:pt>
                <c:pt idx="2783">
                  <c:v>39328</c:v>
                </c:pt>
                <c:pt idx="2784">
                  <c:v>39329</c:v>
                </c:pt>
                <c:pt idx="2785">
                  <c:v>39330</c:v>
                </c:pt>
                <c:pt idx="2786">
                  <c:v>39331</c:v>
                </c:pt>
                <c:pt idx="2787">
                  <c:v>39332</c:v>
                </c:pt>
                <c:pt idx="2788">
                  <c:v>39335</c:v>
                </c:pt>
                <c:pt idx="2789">
                  <c:v>39336</c:v>
                </c:pt>
                <c:pt idx="2790">
                  <c:v>39337</c:v>
                </c:pt>
                <c:pt idx="2791">
                  <c:v>39338</c:v>
                </c:pt>
                <c:pt idx="2792">
                  <c:v>39339</c:v>
                </c:pt>
                <c:pt idx="2793">
                  <c:v>39342</c:v>
                </c:pt>
                <c:pt idx="2794">
                  <c:v>39343</c:v>
                </c:pt>
                <c:pt idx="2795">
                  <c:v>39344</c:v>
                </c:pt>
                <c:pt idx="2796">
                  <c:v>39345</c:v>
                </c:pt>
                <c:pt idx="2797">
                  <c:v>39346</c:v>
                </c:pt>
                <c:pt idx="2798">
                  <c:v>39349</c:v>
                </c:pt>
                <c:pt idx="2799">
                  <c:v>39350</c:v>
                </c:pt>
                <c:pt idx="2800">
                  <c:v>39351</c:v>
                </c:pt>
                <c:pt idx="2801">
                  <c:v>39352</c:v>
                </c:pt>
                <c:pt idx="2802">
                  <c:v>39353</c:v>
                </c:pt>
                <c:pt idx="2803">
                  <c:v>39355</c:v>
                </c:pt>
                <c:pt idx="2804">
                  <c:v>39356</c:v>
                </c:pt>
                <c:pt idx="2805">
                  <c:v>39357</c:v>
                </c:pt>
                <c:pt idx="2806">
                  <c:v>39358</c:v>
                </c:pt>
                <c:pt idx="2807">
                  <c:v>39359</c:v>
                </c:pt>
                <c:pt idx="2808">
                  <c:v>39360</c:v>
                </c:pt>
                <c:pt idx="2809">
                  <c:v>39363</c:v>
                </c:pt>
                <c:pt idx="2810">
                  <c:v>39364</c:v>
                </c:pt>
                <c:pt idx="2811">
                  <c:v>39365</c:v>
                </c:pt>
                <c:pt idx="2812">
                  <c:v>39366</c:v>
                </c:pt>
                <c:pt idx="2813">
                  <c:v>39367</c:v>
                </c:pt>
                <c:pt idx="2814">
                  <c:v>39370</c:v>
                </c:pt>
                <c:pt idx="2815">
                  <c:v>39371</c:v>
                </c:pt>
                <c:pt idx="2816">
                  <c:v>39372</c:v>
                </c:pt>
                <c:pt idx="2817">
                  <c:v>39373</c:v>
                </c:pt>
                <c:pt idx="2818">
                  <c:v>39374</c:v>
                </c:pt>
                <c:pt idx="2819">
                  <c:v>39377</c:v>
                </c:pt>
                <c:pt idx="2820">
                  <c:v>39378</c:v>
                </c:pt>
                <c:pt idx="2821">
                  <c:v>39379</c:v>
                </c:pt>
                <c:pt idx="2822">
                  <c:v>39380</c:v>
                </c:pt>
                <c:pt idx="2823">
                  <c:v>39381</c:v>
                </c:pt>
                <c:pt idx="2824">
                  <c:v>39384</c:v>
                </c:pt>
                <c:pt idx="2825">
                  <c:v>39385</c:v>
                </c:pt>
                <c:pt idx="2826">
                  <c:v>39386</c:v>
                </c:pt>
                <c:pt idx="2827">
                  <c:v>39387</c:v>
                </c:pt>
                <c:pt idx="2828">
                  <c:v>39388</c:v>
                </c:pt>
                <c:pt idx="2829">
                  <c:v>39391</c:v>
                </c:pt>
                <c:pt idx="2830">
                  <c:v>39392</c:v>
                </c:pt>
                <c:pt idx="2831">
                  <c:v>39393</c:v>
                </c:pt>
                <c:pt idx="2832">
                  <c:v>39394</c:v>
                </c:pt>
                <c:pt idx="2833">
                  <c:v>39395</c:v>
                </c:pt>
                <c:pt idx="2834">
                  <c:v>39398</c:v>
                </c:pt>
                <c:pt idx="2835">
                  <c:v>39399</c:v>
                </c:pt>
                <c:pt idx="2836">
                  <c:v>39400</c:v>
                </c:pt>
                <c:pt idx="2837">
                  <c:v>39401</c:v>
                </c:pt>
                <c:pt idx="2838">
                  <c:v>39402</c:v>
                </c:pt>
                <c:pt idx="2839">
                  <c:v>39405</c:v>
                </c:pt>
                <c:pt idx="2840">
                  <c:v>39406</c:v>
                </c:pt>
                <c:pt idx="2841">
                  <c:v>39407</c:v>
                </c:pt>
                <c:pt idx="2842">
                  <c:v>39408</c:v>
                </c:pt>
                <c:pt idx="2843">
                  <c:v>39409</c:v>
                </c:pt>
                <c:pt idx="2844">
                  <c:v>39412</c:v>
                </c:pt>
                <c:pt idx="2845">
                  <c:v>39413</c:v>
                </c:pt>
                <c:pt idx="2846">
                  <c:v>39414</c:v>
                </c:pt>
                <c:pt idx="2847">
                  <c:v>39415</c:v>
                </c:pt>
                <c:pt idx="2848">
                  <c:v>39416</c:v>
                </c:pt>
                <c:pt idx="2849">
                  <c:v>39419</c:v>
                </c:pt>
                <c:pt idx="2850">
                  <c:v>39420</c:v>
                </c:pt>
                <c:pt idx="2851">
                  <c:v>39421</c:v>
                </c:pt>
                <c:pt idx="2852">
                  <c:v>39422</c:v>
                </c:pt>
                <c:pt idx="2853">
                  <c:v>39423</c:v>
                </c:pt>
                <c:pt idx="2854">
                  <c:v>39426</c:v>
                </c:pt>
                <c:pt idx="2855">
                  <c:v>39427</c:v>
                </c:pt>
                <c:pt idx="2856">
                  <c:v>39428</c:v>
                </c:pt>
                <c:pt idx="2857">
                  <c:v>39429</c:v>
                </c:pt>
                <c:pt idx="2858">
                  <c:v>39430</c:v>
                </c:pt>
                <c:pt idx="2859">
                  <c:v>39433</c:v>
                </c:pt>
                <c:pt idx="2860">
                  <c:v>39434</c:v>
                </c:pt>
                <c:pt idx="2861">
                  <c:v>39435</c:v>
                </c:pt>
                <c:pt idx="2862">
                  <c:v>39436</c:v>
                </c:pt>
                <c:pt idx="2863">
                  <c:v>39437</c:v>
                </c:pt>
                <c:pt idx="2864">
                  <c:v>39440</c:v>
                </c:pt>
                <c:pt idx="2865">
                  <c:v>39442</c:v>
                </c:pt>
                <c:pt idx="2866">
                  <c:v>39443</c:v>
                </c:pt>
                <c:pt idx="2867">
                  <c:v>39444</c:v>
                </c:pt>
                <c:pt idx="2868">
                  <c:v>39447</c:v>
                </c:pt>
                <c:pt idx="2869">
                  <c:v>39449</c:v>
                </c:pt>
                <c:pt idx="2870">
                  <c:v>39450</c:v>
                </c:pt>
                <c:pt idx="2871">
                  <c:v>39451</c:v>
                </c:pt>
                <c:pt idx="2872">
                  <c:v>39454</c:v>
                </c:pt>
                <c:pt idx="2873">
                  <c:v>39455</c:v>
                </c:pt>
                <c:pt idx="2874">
                  <c:v>39456</c:v>
                </c:pt>
                <c:pt idx="2875">
                  <c:v>39457</c:v>
                </c:pt>
                <c:pt idx="2876">
                  <c:v>39458</c:v>
                </c:pt>
                <c:pt idx="2877">
                  <c:v>39461</c:v>
                </c:pt>
                <c:pt idx="2878">
                  <c:v>39462</c:v>
                </c:pt>
                <c:pt idx="2879">
                  <c:v>39463</c:v>
                </c:pt>
                <c:pt idx="2880">
                  <c:v>39464</c:v>
                </c:pt>
                <c:pt idx="2881">
                  <c:v>39465</c:v>
                </c:pt>
                <c:pt idx="2882">
                  <c:v>39468</c:v>
                </c:pt>
                <c:pt idx="2883">
                  <c:v>39469</c:v>
                </c:pt>
                <c:pt idx="2884">
                  <c:v>39470</c:v>
                </c:pt>
                <c:pt idx="2885">
                  <c:v>39471</c:v>
                </c:pt>
                <c:pt idx="2886">
                  <c:v>39472</c:v>
                </c:pt>
                <c:pt idx="2887">
                  <c:v>39475</c:v>
                </c:pt>
                <c:pt idx="2888">
                  <c:v>39476</c:v>
                </c:pt>
                <c:pt idx="2889">
                  <c:v>39477</c:v>
                </c:pt>
                <c:pt idx="2890">
                  <c:v>39478</c:v>
                </c:pt>
                <c:pt idx="2891">
                  <c:v>39479</c:v>
                </c:pt>
                <c:pt idx="2892">
                  <c:v>39482</c:v>
                </c:pt>
                <c:pt idx="2893">
                  <c:v>39483</c:v>
                </c:pt>
                <c:pt idx="2894">
                  <c:v>39484</c:v>
                </c:pt>
                <c:pt idx="2895">
                  <c:v>39485</c:v>
                </c:pt>
                <c:pt idx="2896">
                  <c:v>39486</c:v>
                </c:pt>
                <c:pt idx="2897">
                  <c:v>39489</c:v>
                </c:pt>
                <c:pt idx="2898">
                  <c:v>39490</c:v>
                </c:pt>
                <c:pt idx="2899">
                  <c:v>39491</c:v>
                </c:pt>
                <c:pt idx="2900">
                  <c:v>39492</c:v>
                </c:pt>
                <c:pt idx="2901">
                  <c:v>39493</c:v>
                </c:pt>
                <c:pt idx="2902">
                  <c:v>39496</c:v>
                </c:pt>
                <c:pt idx="2903">
                  <c:v>39497</c:v>
                </c:pt>
                <c:pt idx="2904">
                  <c:v>39498</c:v>
                </c:pt>
                <c:pt idx="2905">
                  <c:v>39499</c:v>
                </c:pt>
                <c:pt idx="2906">
                  <c:v>39500</c:v>
                </c:pt>
                <c:pt idx="2907">
                  <c:v>39503</c:v>
                </c:pt>
                <c:pt idx="2908">
                  <c:v>39504</c:v>
                </c:pt>
                <c:pt idx="2909">
                  <c:v>39505</c:v>
                </c:pt>
                <c:pt idx="2910">
                  <c:v>39506</c:v>
                </c:pt>
                <c:pt idx="2911">
                  <c:v>39507</c:v>
                </c:pt>
                <c:pt idx="2912">
                  <c:v>39510</c:v>
                </c:pt>
                <c:pt idx="2913">
                  <c:v>39511</c:v>
                </c:pt>
                <c:pt idx="2914">
                  <c:v>39512</c:v>
                </c:pt>
                <c:pt idx="2915">
                  <c:v>39513</c:v>
                </c:pt>
                <c:pt idx="2916">
                  <c:v>39514</c:v>
                </c:pt>
                <c:pt idx="2917">
                  <c:v>39517</c:v>
                </c:pt>
                <c:pt idx="2918">
                  <c:v>39518</c:v>
                </c:pt>
                <c:pt idx="2919">
                  <c:v>39519</c:v>
                </c:pt>
                <c:pt idx="2920">
                  <c:v>39520</c:v>
                </c:pt>
                <c:pt idx="2921">
                  <c:v>39521</c:v>
                </c:pt>
                <c:pt idx="2922">
                  <c:v>39524</c:v>
                </c:pt>
                <c:pt idx="2923">
                  <c:v>39525</c:v>
                </c:pt>
                <c:pt idx="2924">
                  <c:v>39526</c:v>
                </c:pt>
                <c:pt idx="2925">
                  <c:v>39527</c:v>
                </c:pt>
                <c:pt idx="2926">
                  <c:v>39531</c:v>
                </c:pt>
                <c:pt idx="2927">
                  <c:v>39532</c:v>
                </c:pt>
                <c:pt idx="2928">
                  <c:v>39533</c:v>
                </c:pt>
                <c:pt idx="2929">
                  <c:v>39534</c:v>
                </c:pt>
                <c:pt idx="2930">
                  <c:v>39535</c:v>
                </c:pt>
                <c:pt idx="2931">
                  <c:v>39538</c:v>
                </c:pt>
                <c:pt idx="2932">
                  <c:v>39539</c:v>
                </c:pt>
                <c:pt idx="2933">
                  <c:v>39540</c:v>
                </c:pt>
                <c:pt idx="2934">
                  <c:v>39541</c:v>
                </c:pt>
                <c:pt idx="2935">
                  <c:v>39542</c:v>
                </c:pt>
                <c:pt idx="2936">
                  <c:v>39545</c:v>
                </c:pt>
                <c:pt idx="2937">
                  <c:v>39546</c:v>
                </c:pt>
                <c:pt idx="2938">
                  <c:v>39547</c:v>
                </c:pt>
                <c:pt idx="2939">
                  <c:v>39548</c:v>
                </c:pt>
                <c:pt idx="2940">
                  <c:v>39549</c:v>
                </c:pt>
                <c:pt idx="2941">
                  <c:v>39552</c:v>
                </c:pt>
                <c:pt idx="2942">
                  <c:v>39553</c:v>
                </c:pt>
                <c:pt idx="2943">
                  <c:v>39554</c:v>
                </c:pt>
                <c:pt idx="2944">
                  <c:v>39555</c:v>
                </c:pt>
                <c:pt idx="2945">
                  <c:v>39556</c:v>
                </c:pt>
                <c:pt idx="2946">
                  <c:v>39559</c:v>
                </c:pt>
                <c:pt idx="2947">
                  <c:v>39560</c:v>
                </c:pt>
                <c:pt idx="2948">
                  <c:v>39561</c:v>
                </c:pt>
                <c:pt idx="2949">
                  <c:v>39562</c:v>
                </c:pt>
                <c:pt idx="2950">
                  <c:v>39563</c:v>
                </c:pt>
                <c:pt idx="2951">
                  <c:v>39566</c:v>
                </c:pt>
                <c:pt idx="2952">
                  <c:v>39567</c:v>
                </c:pt>
                <c:pt idx="2953">
                  <c:v>39568</c:v>
                </c:pt>
                <c:pt idx="2954">
                  <c:v>39569</c:v>
                </c:pt>
                <c:pt idx="2955">
                  <c:v>39570</c:v>
                </c:pt>
                <c:pt idx="2956">
                  <c:v>39573</c:v>
                </c:pt>
                <c:pt idx="2957">
                  <c:v>39574</c:v>
                </c:pt>
                <c:pt idx="2958">
                  <c:v>39575</c:v>
                </c:pt>
                <c:pt idx="2959">
                  <c:v>39576</c:v>
                </c:pt>
                <c:pt idx="2960">
                  <c:v>39577</c:v>
                </c:pt>
                <c:pt idx="2961">
                  <c:v>39580</c:v>
                </c:pt>
                <c:pt idx="2962">
                  <c:v>39581</c:v>
                </c:pt>
                <c:pt idx="2963">
                  <c:v>39582</c:v>
                </c:pt>
                <c:pt idx="2964">
                  <c:v>39583</c:v>
                </c:pt>
                <c:pt idx="2965">
                  <c:v>39584</c:v>
                </c:pt>
                <c:pt idx="2966">
                  <c:v>39587</c:v>
                </c:pt>
                <c:pt idx="2967">
                  <c:v>39588</c:v>
                </c:pt>
                <c:pt idx="2968">
                  <c:v>39589</c:v>
                </c:pt>
                <c:pt idx="2969">
                  <c:v>39590</c:v>
                </c:pt>
                <c:pt idx="2970">
                  <c:v>39591</c:v>
                </c:pt>
                <c:pt idx="2971">
                  <c:v>39594</c:v>
                </c:pt>
                <c:pt idx="2972">
                  <c:v>39595</c:v>
                </c:pt>
                <c:pt idx="2973">
                  <c:v>39596</c:v>
                </c:pt>
                <c:pt idx="2974">
                  <c:v>39597</c:v>
                </c:pt>
                <c:pt idx="2975">
                  <c:v>39598</c:v>
                </c:pt>
                <c:pt idx="2976">
                  <c:v>39599</c:v>
                </c:pt>
                <c:pt idx="2977">
                  <c:v>39601</c:v>
                </c:pt>
                <c:pt idx="2978">
                  <c:v>39602</c:v>
                </c:pt>
                <c:pt idx="2979">
                  <c:v>39603</c:v>
                </c:pt>
                <c:pt idx="2980">
                  <c:v>39604</c:v>
                </c:pt>
                <c:pt idx="2981">
                  <c:v>39605</c:v>
                </c:pt>
                <c:pt idx="2982">
                  <c:v>39608</c:v>
                </c:pt>
                <c:pt idx="2983">
                  <c:v>39609</c:v>
                </c:pt>
                <c:pt idx="2984">
                  <c:v>39610</c:v>
                </c:pt>
                <c:pt idx="2985">
                  <c:v>39611</c:v>
                </c:pt>
                <c:pt idx="2986">
                  <c:v>39612</c:v>
                </c:pt>
                <c:pt idx="2987">
                  <c:v>39615</c:v>
                </c:pt>
                <c:pt idx="2988">
                  <c:v>39616</c:v>
                </c:pt>
                <c:pt idx="2989">
                  <c:v>39617</c:v>
                </c:pt>
                <c:pt idx="2990">
                  <c:v>39618</c:v>
                </c:pt>
                <c:pt idx="2991">
                  <c:v>39619</c:v>
                </c:pt>
                <c:pt idx="2992">
                  <c:v>39622</c:v>
                </c:pt>
                <c:pt idx="2993">
                  <c:v>39623</c:v>
                </c:pt>
                <c:pt idx="2994">
                  <c:v>39624</c:v>
                </c:pt>
                <c:pt idx="2995">
                  <c:v>39625</c:v>
                </c:pt>
                <c:pt idx="2996">
                  <c:v>39626</c:v>
                </c:pt>
                <c:pt idx="2997">
                  <c:v>39629</c:v>
                </c:pt>
                <c:pt idx="2998">
                  <c:v>39630</c:v>
                </c:pt>
                <c:pt idx="2999">
                  <c:v>39631</c:v>
                </c:pt>
                <c:pt idx="3000">
                  <c:v>39632</c:v>
                </c:pt>
                <c:pt idx="3001">
                  <c:v>39633</c:v>
                </c:pt>
                <c:pt idx="3002">
                  <c:v>39636</c:v>
                </c:pt>
                <c:pt idx="3003">
                  <c:v>39637</c:v>
                </c:pt>
                <c:pt idx="3004">
                  <c:v>39638</c:v>
                </c:pt>
                <c:pt idx="3005">
                  <c:v>39639</c:v>
                </c:pt>
                <c:pt idx="3006">
                  <c:v>39640</c:v>
                </c:pt>
                <c:pt idx="3007">
                  <c:v>39643</c:v>
                </c:pt>
                <c:pt idx="3008">
                  <c:v>39644</c:v>
                </c:pt>
                <c:pt idx="3009">
                  <c:v>39645</c:v>
                </c:pt>
                <c:pt idx="3010">
                  <c:v>39646</c:v>
                </c:pt>
                <c:pt idx="3011">
                  <c:v>39647</c:v>
                </c:pt>
                <c:pt idx="3012">
                  <c:v>39650</c:v>
                </c:pt>
                <c:pt idx="3013">
                  <c:v>39651</c:v>
                </c:pt>
                <c:pt idx="3014">
                  <c:v>39652</c:v>
                </c:pt>
                <c:pt idx="3015">
                  <c:v>39653</c:v>
                </c:pt>
                <c:pt idx="3016">
                  <c:v>39654</c:v>
                </c:pt>
                <c:pt idx="3017">
                  <c:v>39657</c:v>
                </c:pt>
                <c:pt idx="3018">
                  <c:v>39658</c:v>
                </c:pt>
                <c:pt idx="3019">
                  <c:v>39659</c:v>
                </c:pt>
                <c:pt idx="3020">
                  <c:v>39660</c:v>
                </c:pt>
                <c:pt idx="3021">
                  <c:v>39661</c:v>
                </c:pt>
                <c:pt idx="3022">
                  <c:v>39664</c:v>
                </c:pt>
                <c:pt idx="3023">
                  <c:v>39665</c:v>
                </c:pt>
                <c:pt idx="3024">
                  <c:v>39666</c:v>
                </c:pt>
                <c:pt idx="3025">
                  <c:v>39667</c:v>
                </c:pt>
                <c:pt idx="3026">
                  <c:v>39668</c:v>
                </c:pt>
                <c:pt idx="3027">
                  <c:v>39671</c:v>
                </c:pt>
                <c:pt idx="3028">
                  <c:v>39672</c:v>
                </c:pt>
                <c:pt idx="3029">
                  <c:v>39673</c:v>
                </c:pt>
                <c:pt idx="3030">
                  <c:v>39674</c:v>
                </c:pt>
                <c:pt idx="3031">
                  <c:v>39675</c:v>
                </c:pt>
                <c:pt idx="3032">
                  <c:v>39678</c:v>
                </c:pt>
                <c:pt idx="3033">
                  <c:v>39679</c:v>
                </c:pt>
                <c:pt idx="3034">
                  <c:v>39680</c:v>
                </c:pt>
                <c:pt idx="3035">
                  <c:v>39681</c:v>
                </c:pt>
                <c:pt idx="3036">
                  <c:v>39682</c:v>
                </c:pt>
                <c:pt idx="3037">
                  <c:v>39685</c:v>
                </c:pt>
                <c:pt idx="3038">
                  <c:v>39686</c:v>
                </c:pt>
                <c:pt idx="3039">
                  <c:v>39687</c:v>
                </c:pt>
                <c:pt idx="3040">
                  <c:v>39688</c:v>
                </c:pt>
                <c:pt idx="3041">
                  <c:v>39689</c:v>
                </c:pt>
                <c:pt idx="3042">
                  <c:v>39691</c:v>
                </c:pt>
                <c:pt idx="3043">
                  <c:v>39692</c:v>
                </c:pt>
                <c:pt idx="3044">
                  <c:v>39693</c:v>
                </c:pt>
                <c:pt idx="3045">
                  <c:v>39694</c:v>
                </c:pt>
                <c:pt idx="3046">
                  <c:v>39695</c:v>
                </c:pt>
                <c:pt idx="3047">
                  <c:v>39696</c:v>
                </c:pt>
                <c:pt idx="3048">
                  <c:v>39699</c:v>
                </c:pt>
                <c:pt idx="3049">
                  <c:v>39700</c:v>
                </c:pt>
                <c:pt idx="3050">
                  <c:v>39701</c:v>
                </c:pt>
                <c:pt idx="3051">
                  <c:v>39702</c:v>
                </c:pt>
                <c:pt idx="3052">
                  <c:v>39703</c:v>
                </c:pt>
                <c:pt idx="3053">
                  <c:v>39706</c:v>
                </c:pt>
                <c:pt idx="3054">
                  <c:v>39707</c:v>
                </c:pt>
                <c:pt idx="3055">
                  <c:v>39708</c:v>
                </c:pt>
                <c:pt idx="3056">
                  <c:v>39709</c:v>
                </c:pt>
                <c:pt idx="3057">
                  <c:v>39710</c:v>
                </c:pt>
                <c:pt idx="3058">
                  <c:v>39713</c:v>
                </c:pt>
                <c:pt idx="3059">
                  <c:v>39714</c:v>
                </c:pt>
                <c:pt idx="3060">
                  <c:v>39715</c:v>
                </c:pt>
                <c:pt idx="3061">
                  <c:v>39716</c:v>
                </c:pt>
                <c:pt idx="3062">
                  <c:v>39717</c:v>
                </c:pt>
                <c:pt idx="3063">
                  <c:v>39720</c:v>
                </c:pt>
                <c:pt idx="3064">
                  <c:v>39721</c:v>
                </c:pt>
                <c:pt idx="3065">
                  <c:v>39722</c:v>
                </c:pt>
                <c:pt idx="3066">
                  <c:v>39723</c:v>
                </c:pt>
                <c:pt idx="3067">
                  <c:v>39724</c:v>
                </c:pt>
                <c:pt idx="3068">
                  <c:v>39727</c:v>
                </c:pt>
                <c:pt idx="3069">
                  <c:v>39728</c:v>
                </c:pt>
                <c:pt idx="3070">
                  <c:v>39729</c:v>
                </c:pt>
                <c:pt idx="3071">
                  <c:v>39730</c:v>
                </c:pt>
                <c:pt idx="3072">
                  <c:v>39731</c:v>
                </c:pt>
                <c:pt idx="3073">
                  <c:v>39734</c:v>
                </c:pt>
                <c:pt idx="3074">
                  <c:v>39735</c:v>
                </c:pt>
                <c:pt idx="3075">
                  <c:v>39736</c:v>
                </c:pt>
                <c:pt idx="3076">
                  <c:v>39737</c:v>
                </c:pt>
                <c:pt idx="3077">
                  <c:v>39738</c:v>
                </c:pt>
                <c:pt idx="3078">
                  <c:v>39741</c:v>
                </c:pt>
                <c:pt idx="3079">
                  <c:v>39742</c:v>
                </c:pt>
                <c:pt idx="3080">
                  <c:v>39743</c:v>
                </c:pt>
                <c:pt idx="3081">
                  <c:v>39744</c:v>
                </c:pt>
                <c:pt idx="3082">
                  <c:v>39745</c:v>
                </c:pt>
                <c:pt idx="3083">
                  <c:v>39748</c:v>
                </c:pt>
                <c:pt idx="3084">
                  <c:v>39749</c:v>
                </c:pt>
                <c:pt idx="3085">
                  <c:v>39750</c:v>
                </c:pt>
                <c:pt idx="3086">
                  <c:v>39751</c:v>
                </c:pt>
                <c:pt idx="3087">
                  <c:v>39752</c:v>
                </c:pt>
                <c:pt idx="3088">
                  <c:v>39755</c:v>
                </c:pt>
                <c:pt idx="3089">
                  <c:v>39756</c:v>
                </c:pt>
                <c:pt idx="3090">
                  <c:v>39757</c:v>
                </c:pt>
                <c:pt idx="3091">
                  <c:v>39758</c:v>
                </c:pt>
                <c:pt idx="3092">
                  <c:v>39759</c:v>
                </c:pt>
                <c:pt idx="3093">
                  <c:v>39762</c:v>
                </c:pt>
                <c:pt idx="3094">
                  <c:v>39763</c:v>
                </c:pt>
                <c:pt idx="3095">
                  <c:v>39764</c:v>
                </c:pt>
                <c:pt idx="3096">
                  <c:v>39765</c:v>
                </c:pt>
                <c:pt idx="3097">
                  <c:v>39766</c:v>
                </c:pt>
                <c:pt idx="3098">
                  <c:v>39769</c:v>
                </c:pt>
                <c:pt idx="3099">
                  <c:v>39770</c:v>
                </c:pt>
                <c:pt idx="3100">
                  <c:v>39771</c:v>
                </c:pt>
                <c:pt idx="3101">
                  <c:v>39772</c:v>
                </c:pt>
                <c:pt idx="3102">
                  <c:v>39773</c:v>
                </c:pt>
                <c:pt idx="3103">
                  <c:v>39776</c:v>
                </c:pt>
                <c:pt idx="3104">
                  <c:v>39777</c:v>
                </c:pt>
                <c:pt idx="3105">
                  <c:v>39778</c:v>
                </c:pt>
                <c:pt idx="3106">
                  <c:v>39779</c:v>
                </c:pt>
                <c:pt idx="3107">
                  <c:v>39780</c:v>
                </c:pt>
                <c:pt idx="3108">
                  <c:v>39782</c:v>
                </c:pt>
                <c:pt idx="3109">
                  <c:v>39783</c:v>
                </c:pt>
                <c:pt idx="3110">
                  <c:v>39784</c:v>
                </c:pt>
                <c:pt idx="3111">
                  <c:v>39785</c:v>
                </c:pt>
                <c:pt idx="3112">
                  <c:v>39786</c:v>
                </c:pt>
                <c:pt idx="3113">
                  <c:v>39787</c:v>
                </c:pt>
                <c:pt idx="3114">
                  <c:v>39790</c:v>
                </c:pt>
                <c:pt idx="3115">
                  <c:v>39791</c:v>
                </c:pt>
                <c:pt idx="3116">
                  <c:v>39792</c:v>
                </c:pt>
                <c:pt idx="3117">
                  <c:v>39793</c:v>
                </c:pt>
                <c:pt idx="3118">
                  <c:v>39794</c:v>
                </c:pt>
                <c:pt idx="3119">
                  <c:v>39797</c:v>
                </c:pt>
                <c:pt idx="3120">
                  <c:v>39798</c:v>
                </c:pt>
                <c:pt idx="3121">
                  <c:v>39799</c:v>
                </c:pt>
                <c:pt idx="3122">
                  <c:v>39800</c:v>
                </c:pt>
                <c:pt idx="3123">
                  <c:v>39801</c:v>
                </c:pt>
                <c:pt idx="3124">
                  <c:v>39804</c:v>
                </c:pt>
                <c:pt idx="3125">
                  <c:v>39805</c:v>
                </c:pt>
                <c:pt idx="3126">
                  <c:v>39806</c:v>
                </c:pt>
                <c:pt idx="3127">
                  <c:v>39808</c:v>
                </c:pt>
                <c:pt idx="3128">
                  <c:v>39811</c:v>
                </c:pt>
                <c:pt idx="3129">
                  <c:v>39812</c:v>
                </c:pt>
                <c:pt idx="3130">
                  <c:v>39813</c:v>
                </c:pt>
                <c:pt idx="3131">
                  <c:v>39815</c:v>
                </c:pt>
                <c:pt idx="3132">
                  <c:v>39818</c:v>
                </c:pt>
                <c:pt idx="3133">
                  <c:v>39819</c:v>
                </c:pt>
                <c:pt idx="3134">
                  <c:v>39820</c:v>
                </c:pt>
                <c:pt idx="3135">
                  <c:v>39821</c:v>
                </c:pt>
                <c:pt idx="3136">
                  <c:v>39822</c:v>
                </c:pt>
                <c:pt idx="3137">
                  <c:v>39825</c:v>
                </c:pt>
                <c:pt idx="3138">
                  <c:v>39826</c:v>
                </c:pt>
                <c:pt idx="3139">
                  <c:v>39827</c:v>
                </c:pt>
                <c:pt idx="3140">
                  <c:v>39828</c:v>
                </c:pt>
                <c:pt idx="3141">
                  <c:v>39829</c:v>
                </c:pt>
                <c:pt idx="3142">
                  <c:v>39832</c:v>
                </c:pt>
                <c:pt idx="3143">
                  <c:v>39833</c:v>
                </c:pt>
                <c:pt idx="3144">
                  <c:v>39834</c:v>
                </c:pt>
                <c:pt idx="3145">
                  <c:v>39835</c:v>
                </c:pt>
                <c:pt idx="3146">
                  <c:v>39836</c:v>
                </c:pt>
                <c:pt idx="3147">
                  <c:v>39839</c:v>
                </c:pt>
                <c:pt idx="3148">
                  <c:v>39840</c:v>
                </c:pt>
                <c:pt idx="3149">
                  <c:v>39841</c:v>
                </c:pt>
                <c:pt idx="3150">
                  <c:v>39842</c:v>
                </c:pt>
                <c:pt idx="3151">
                  <c:v>39843</c:v>
                </c:pt>
                <c:pt idx="3152">
                  <c:v>39844</c:v>
                </c:pt>
                <c:pt idx="3153">
                  <c:v>39846</c:v>
                </c:pt>
                <c:pt idx="3154">
                  <c:v>39847</c:v>
                </c:pt>
                <c:pt idx="3155">
                  <c:v>39848</c:v>
                </c:pt>
                <c:pt idx="3156">
                  <c:v>39849</c:v>
                </c:pt>
                <c:pt idx="3157">
                  <c:v>39850</c:v>
                </c:pt>
                <c:pt idx="3158">
                  <c:v>39853</c:v>
                </c:pt>
                <c:pt idx="3159">
                  <c:v>39854</c:v>
                </c:pt>
                <c:pt idx="3160">
                  <c:v>39855</c:v>
                </c:pt>
                <c:pt idx="3161">
                  <c:v>39856</c:v>
                </c:pt>
                <c:pt idx="3162">
                  <c:v>39857</c:v>
                </c:pt>
                <c:pt idx="3163">
                  <c:v>39860</c:v>
                </c:pt>
                <c:pt idx="3164">
                  <c:v>39861</c:v>
                </c:pt>
                <c:pt idx="3165">
                  <c:v>39862</c:v>
                </c:pt>
                <c:pt idx="3166">
                  <c:v>39863</c:v>
                </c:pt>
                <c:pt idx="3167">
                  <c:v>39864</c:v>
                </c:pt>
                <c:pt idx="3168">
                  <c:v>39867</c:v>
                </c:pt>
                <c:pt idx="3169">
                  <c:v>39868</c:v>
                </c:pt>
                <c:pt idx="3170">
                  <c:v>39869</c:v>
                </c:pt>
                <c:pt idx="3171">
                  <c:v>39870</c:v>
                </c:pt>
                <c:pt idx="3172">
                  <c:v>39871</c:v>
                </c:pt>
                <c:pt idx="3173">
                  <c:v>39872</c:v>
                </c:pt>
                <c:pt idx="3174">
                  <c:v>39874</c:v>
                </c:pt>
                <c:pt idx="3175">
                  <c:v>39875</c:v>
                </c:pt>
                <c:pt idx="3176">
                  <c:v>39876</c:v>
                </c:pt>
                <c:pt idx="3177">
                  <c:v>39877</c:v>
                </c:pt>
                <c:pt idx="3178">
                  <c:v>39878</c:v>
                </c:pt>
                <c:pt idx="3179">
                  <c:v>39881</c:v>
                </c:pt>
                <c:pt idx="3180">
                  <c:v>39882</c:v>
                </c:pt>
                <c:pt idx="3181">
                  <c:v>39883</c:v>
                </c:pt>
                <c:pt idx="3182">
                  <c:v>39884</c:v>
                </c:pt>
                <c:pt idx="3183">
                  <c:v>39885</c:v>
                </c:pt>
                <c:pt idx="3184">
                  <c:v>39888</c:v>
                </c:pt>
                <c:pt idx="3185">
                  <c:v>39889</c:v>
                </c:pt>
                <c:pt idx="3186">
                  <c:v>39890</c:v>
                </c:pt>
                <c:pt idx="3187">
                  <c:v>39891</c:v>
                </c:pt>
                <c:pt idx="3188">
                  <c:v>39892</c:v>
                </c:pt>
                <c:pt idx="3189">
                  <c:v>39895</c:v>
                </c:pt>
                <c:pt idx="3190">
                  <c:v>39896</c:v>
                </c:pt>
                <c:pt idx="3191">
                  <c:v>39897</c:v>
                </c:pt>
                <c:pt idx="3192">
                  <c:v>39898</c:v>
                </c:pt>
                <c:pt idx="3193">
                  <c:v>39899</c:v>
                </c:pt>
                <c:pt idx="3194">
                  <c:v>39902</c:v>
                </c:pt>
                <c:pt idx="3195">
                  <c:v>39903</c:v>
                </c:pt>
                <c:pt idx="3196">
                  <c:v>39904</c:v>
                </c:pt>
                <c:pt idx="3197">
                  <c:v>39905</c:v>
                </c:pt>
                <c:pt idx="3198">
                  <c:v>39906</c:v>
                </c:pt>
                <c:pt idx="3199">
                  <c:v>39909</c:v>
                </c:pt>
                <c:pt idx="3200">
                  <c:v>39910</c:v>
                </c:pt>
                <c:pt idx="3201">
                  <c:v>39911</c:v>
                </c:pt>
                <c:pt idx="3202">
                  <c:v>39912</c:v>
                </c:pt>
                <c:pt idx="3203">
                  <c:v>39916</c:v>
                </c:pt>
                <c:pt idx="3204">
                  <c:v>39917</c:v>
                </c:pt>
                <c:pt idx="3205">
                  <c:v>39918</c:v>
                </c:pt>
                <c:pt idx="3206">
                  <c:v>39919</c:v>
                </c:pt>
                <c:pt idx="3207">
                  <c:v>39920</c:v>
                </c:pt>
                <c:pt idx="3208">
                  <c:v>39923</c:v>
                </c:pt>
                <c:pt idx="3209">
                  <c:v>39924</c:v>
                </c:pt>
                <c:pt idx="3210">
                  <c:v>39925</c:v>
                </c:pt>
                <c:pt idx="3211">
                  <c:v>39926</c:v>
                </c:pt>
                <c:pt idx="3212">
                  <c:v>39927</c:v>
                </c:pt>
                <c:pt idx="3213">
                  <c:v>39930</c:v>
                </c:pt>
                <c:pt idx="3214">
                  <c:v>39931</c:v>
                </c:pt>
                <c:pt idx="3215">
                  <c:v>39932</c:v>
                </c:pt>
                <c:pt idx="3216">
                  <c:v>39933</c:v>
                </c:pt>
                <c:pt idx="3217">
                  <c:v>39934</c:v>
                </c:pt>
                <c:pt idx="3218">
                  <c:v>39937</c:v>
                </c:pt>
                <c:pt idx="3219">
                  <c:v>39938</c:v>
                </c:pt>
                <c:pt idx="3220">
                  <c:v>39939</c:v>
                </c:pt>
                <c:pt idx="3221">
                  <c:v>39940</c:v>
                </c:pt>
                <c:pt idx="3222">
                  <c:v>39941</c:v>
                </c:pt>
                <c:pt idx="3223">
                  <c:v>39944</c:v>
                </c:pt>
                <c:pt idx="3224">
                  <c:v>39945</c:v>
                </c:pt>
                <c:pt idx="3225">
                  <c:v>39946</c:v>
                </c:pt>
                <c:pt idx="3226">
                  <c:v>39947</c:v>
                </c:pt>
                <c:pt idx="3227">
                  <c:v>39948</c:v>
                </c:pt>
                <c:pt idx="3228">
                  <c:v>39951</c:v>
                </c:pt>
                <c:pt idx="3229">
                  <c:v>39952</c:v>
                </c:pt>
                <c:pt idx="3230">
                  <c:v>39953</c:v>
                </c:pt>
                <c:pt idx="3231">
                  <c:v>39954</c:v>
                </c:pt>
                <c:pt idx="3232">
                  <c:v>39955</c:v>
                </c:pt>
                <c:pt idx="3233">
                  <c:v>39958</c:v>
                </c:pt>
                <c:pt idx="3234">
                  <c:v>39959</c:v>
                </c:pt>
                <c:pt idx="3235">
                  <c:v>39960</c:v>
                </c:pt>
                <c:pt idx="3236">
                  <c:v>39961</c:v>
                </c:pt>
                <c:pt idx="3237">
                  <c:v>39962</c:v>
                </c:pt>
                <c:pt idx="3238">
                  <c:v>39964</c:v>
                </c:pt>
                <c:pt idx="3239">
                  <c:v>39965</c:v>
                </c:pt>
                <c:pt idx="3240">
                  <c:v>39966</c:v>
                </c:pt>
                <c:pt idx="3241">
                  <c:v>39967</c:v>
                </c:pt>
                <c:pt idx="3242">
                  <c:v>39968</c:v>
                </c:pt>
                <c:pt idx="3243">
                  <c:v>39969</c:v>
                </c:pt>
                <c:pt idx="3244">
                  <c:v>39972</c:v>
                </c:pt>
                <c:pt idx="3245">
                  <c:v>39973</c:v>
                </c:pt>
                <c:pt idx="3246">
                  <c:v>39974</c:v>
                </c:pt>
                <c:pt idx="3247">
                  <c:v>39975</c:v>
                </c:pt>
                <c:pt idx="3248">
                  <c:v>39976</c:v>
                </c:pt>
                <c:pt idx="3249">
                  <c:v>39979</c:v>
                </c:pt>
                <c:pt idx="3250">
                  <c:v>39980</c:v>
                </c:pt>
                <c:pt idx="3251">
                  <c:v>39981</c:v>
                </c:pt>
                <c:pt idx="3252">
                  <c:v>39982</c:v>
                </c:pt>
                <c:pt idx="3253">
                  <c:v>39983</c:v>
                </c:pt>
                <c:pt idx="3254">
                  <c:v>39986</c:v>
                </c:pt>
                <c:pt idx="3255">
                  <c:v>39987</c:v>
                </c:pt>
                <c:pt idx="3256">
                  <c:v>39988</c:v>
                </c:pt>
                <c:pt idx="3257">
                  <c:v>39989</c:v>
                </c:pt>
                <c:pt idx="3258">
                  <c:v>39990</c:v>
                </c:pt>
                <c:pt idx="3259">
                  <c:v>39993</c:v>
                </c:pt>
                <c:pt idx="3260">
                  <c:v>39994</c:v>
                </c:pt>
                <c:pt idx="3261">
                  <c:v>39995</c:v>
                </c:pt>
                <c:pt idx="3262">
                  <c:v>39996</c:v>
                </c:pt>
                <c:pt idx="3263">
                  <c:v>39997</c:v>
                </c:pt>
                <c:pt idx="3264">
                  <c:v>40000</c:v>
                </c:pt>
                <c:pt idx="3265">
                  <c:v>40001</c:v>
                </c:pt>
                <c:pt idx="3266">
                  <c:v>40002</c:v>
                </c:pt>
                <c:pt idx="3267">
                  <c:v>40003</c:v>
                </c:pt>
                <c:pt idx="3268">
                  <c:v>40004</c:v>
                </c:pt>
                <c:pt idx="3269">
                  <c:v>40007</c:v>
                </c:pt>
                <c:pt idx="3270">
                  <c:v>40008</c:v>
                </c:pt>
                <c:pt idx="3271">
                  <c:v>40009</c:v>
                </c:pt>
                <c:pt idx="3272">
                  <c:v>40010</c:v>
                </c:pt>
                <c:pt idx="3273">
                  <c:v>40011</c:v>
                </c:pt>
                <c:pt idx="3274">
                  <c:v>40014</c:v>
                </c:pt>
                <c:pt idx="3275">
                  <c:v>40015</c:v>
                </c:pt>
                <c:pt idx="3276">
                  <c:v>40016</c:v>
                </c:pt>
                <c:pt idx="3277">
                  <c:v>40017</c:v>
                </c:pt>
                <c:pt idx="3278">
                  <c:v>40018</c:v>
                </c:pt>
                <c:pt idx="3279">
                  <c:v>40021</c:v>
                </c:pt>
                <c:pt idx="3280">
                  <c:v>40022</c:v>
                </c:pt>
                <c:pt idx="3281">
                  <c:v>40023</c:v>
                </c:pt>
                <c:pt idx="3282">
                  <c:v>40024</c:v>
                </c:pt>
                <c:pt idx="3283">
                  <c:v>40025</c:v>
                </c:pt>
                <c:pt idx="3284">
                  <c:v>40028</c:v>
                </c:pt>
                <c:pt idx="3285">
                  <c:v>40029</c:v>
                </c:pt>
                <c:pt idx="3286">
                  <c:v>40030</c:v>
                </c:pt>
                <c:pt idx="3287">
                  <c:v>40031</c:v>
                </c:pt>
                <c:pt idx="3288">
                  <c:v>40032</c:v>
                </c:pt>
                <c:pt idx="3289">
                  <c:v>40035</c:v>
                </c:pt>
                <c:pt idx="3290">
                  <c:v>40036</c:v>
                </c:pt>
                <c:pt idx="3291">
                  <c:v>40037</c:v>
                </c:pt>
                <c:pt idx="3292">
                  <c:v>40038</c:v>
                </c:pt>
                <c:pt idx="3293">
                  <c:v>40039</c:v>
                </c:pt>
                <c:pt idx="3294">
                  <c:v>40042</c:v>
                </c:pt>
                <c:pt idx="3295">
                  <c:v>40043</c:v>
                </c:pt>
                <c:pt idx="3296">
                  <c:v>40044</c:v>
                </c:pt>
                <c:pt idx="3297">
                  <c:v>40045</c:v>
                </c:pt>
                <c:pt idx="3298">
                  <c:v>40046</c:v>
                </c:pt>
                <c:pt idx="3299">
                  <c:v>40049</c:v>
                </c:pt>
                <c:pt idx="3300">
                  <c:v>40050</c:v>
                </c:pt>
                <c:pt idx="3301">
                  <c:v>40051</c:v>
                </c:pt>
                <c:pt idx="3302">
                  <c:v>40052</c:v>
                </c:pt>
                <c:pt idx="3303">
                  <c:v>40053</c:v>
                </c:pt>
                <c:pt idx="3304">
                  <c:v>40056</c:v>
                </c:pt>
                <c:pt idx="3305">
                  <c:v>40057</c:v>
                </c:pt>
                <c:pt idx="3306">
                  <c:v>40058</c:v>
                </c:pt>
                <c:pt idx="3307">
                  <c:v>40059</c:v>
                </c:pt>
                <c:pt idx="3308">
                  <c:v>40060</c:v>
                </c:pt>
                <c:pt idx="3309">
                  <c:v>40063</c:v>
                </c:pt>
                <c:pt idx="3310">
                  <c:v>40064</c:v>
                </c:pt>
                <c:pt idx="3311">
                  <c:v>40065</c:v>
                </c:pt>
                <c:pt idx="3312">
                  <c:v>40066</c:v>
                </c:pt>
                <c:pt idx="3313">
                  <c:v>40067</c:v>
                </c:pt>
                <c:pt idx="3314">
                  <c:v>40070</c:v>
                </c:pt>
                <c:pt idx="3315">
                  <c:v>40071</c:v>
                </c:pt>
                <c:pt idx="3316">
                  <c:v>40072</c:v>
                </c:pt>
                <c:pt idx="3317">
                  <c:v>40073</c:v>
                </c:pt>
                <c:pt idx="3318">
                  <c:v>40074</c:v>
                </c:pt>
                <c:pt idx="3319">
                  <c:v>40077</c:v>
                </c:pt>
                <c:pt idx="3320">
                  <c:v>40078</c:v>
                </c:pt>
                <c:pt idx="3321">
                  <c:v>40079</c:v>
                </c:pt>
                <c:pt idx="3322">
                  <c:v>40080</c:v>
                </c:pt>
                <c:pt idx="3323">
                  <c:v>40081</c:v>
                </c:pt>
                <c:pt idx="3324">
                  <c:v>40084</c:v>
                </c:pt>
                <c:pt idx="3325">
                  <c:v>40085</c:v>
                </c:pt>
                <c:pt idx="3326">
                  <c:v>40086</c:v>
                </c:pt>
                <c:pt idx="3327">
                  <c:v>40087</c:v>
                </c:pt>
                <c:pt idx="3328">
                  <c:v>40088</c:v>
                </c:pt>
                <c:pt idx="3329">
                  <c:v>40091</c:v>
                </c:pt>
                <c:pt idx="3330">
                  <c:v>40092</c:v>
                </c:pt>
                <c:pt idx="3331">
                  <c:v>40093</c:v>
                </c:pt>
                <c:pt idx="3332">
                  <c:v>40094</c:v>
                </c:pt>
                <c:pt idx="3333">
                  <c:v>40095</c:v>
                </c:pt>
                <c:pt idx="3334">
                  <c:v>40098</c:v>
                </c:pt>
                <c:pt idx="3335">
                  <c:v>40099</c:v>
                </c:pt>
                <c:pt idx="3336">
                  <c:v>40100</c:v>
                </c:pt>
                <c:pt idx="3337">
                  <c:v>40101</c:v>
                </c:pt>
                <c:pt idx="3338">
                  <c:v>40102</c:v>
                </c:pt>
                <c:pt idx="3339">
                  <c:v>40105</c:v>
                </c:pt>
                <c:pt idx="3340">
                  <c:v>40106</c:v>
                </c:pt>
                <c:pt idx="3341">
                  <c:v>40107</c:v>
                </c:pt>
                <c:pt idx="3342">
                  <c:v>40108</c:v>
                </c:pt>
                <c:pt idx="3343">
                  <c:v>40109</c:v>
                </c:pt>
                <c:pt idx="3344">
                  <c:v>40112</c:v>
                </c:pt>
                <c:pt idx="3345">
                  <c:v>40113</c:v>
                </c:pt>
                <c:pt idx="3346">
                  <c:v>40114</c:v>
                </c:pt>
                <c:pt idx="3347">
                  <c:v>40115</c:v>
                </c:pt>
                <c:pt idx="3348">
                  <c:v>40116</c:v>
                </c:pt>
                <c:pt idx="3349">
                  <c:v>40117</c:v>
                </c:pt>
                <c:pt idx="3350">
                  <c:v>40119</c:v>
                </c:pt>
                <c:pt idx="3351">
                  <c:v>40120</c:v>
                </c:pt>
                <c:pt idx="3352">
                  <c:v>40121</c:v>
                </c:pt>
                <c:pt idx="3353">
                  <c:v>40122</c:v>
                </c:pt>
                <c:pt idx="3354">
                  <c:v>40123</c:v>
                </c:pt>
                <c:pt idx="3355">
                  <c:v>40126</c:v>
                </c:pt>
                <c:pt idx="3356">
                  <c:v>40127</c:v>
                </c:pt>
                <c:pt idx="3357">
                  <c:v>40128</c:v>
                </c:pt>
                <c:pt idx="3358">
                  <c:v>40129</c:v>
                </c:pt>
                <c:pt idx="3359">
                  <c:v>40130</c:v>
                </c:pt>
                <c:pt idx="3360">
                  <c:v>40133</c:v>
                </c:pt>
                <c:pt idx="3361">
                  <c:v>40134</c:v>
                </c:pt>
                <c:pt idx="3362">
                  <c:v>40135</c:v>
                </c:pt>
                <c:pt idx="3363">
                  <c:v>40136</c:v>
                </c:pt>
                <c:pt idx="3364">
                  <c:v>40137</c:v>
                </c:pt>
                <c:pt idx="3365">
                  <c:v>40140</c:v>
                </c:pt>
                <c:pt idx="3366">
                  <c:v>40141</c:v>
                </c:pt>
                <c:pt idx="3367">
                  <c:v>40142</c:v>
                </c:pt>
                <c:pt idx="3368">
                  <c:v>40143</c:v>
                </c:pt>
                <c:pt idx="3369">
                  <c:v>40144</c:v>
                </c:pt>
                <c:pt idx="3370">
                  <c:v>40147</c:v>
                </c:pt>
                <c:pt idx="3371">
                  <c:v>40148</c:v>
                </c:pt>
                <c:pt idx="3372">
                  <c:v>40149</c:v>
                </c:pt>
                <c:pt idx="3373">
                  <c:v>40150</c:v>
                </c:pt>
                <c:pt idx="3374">
                  <c:v>40151</c:v>
                </c:pt>
                <c:pt idx="3375">
                  <c:v>40154</c:v>
                </c:pt>
                <c:pt idx="3376">
                  <c:v>40155</c:v>
                </c:pt>
                <c:pt idx="3377">
                  <c:v>40156</c:v>
                </c:pt>
                <c:pt idx="3378">
                  <c:v>40157</c:v>
                </c:pt>
                <c:pt idx="3379">
                  <c:v>40158</c:v>
                </c:pt>
                <c:pt idx="3380">
                  <c:v>40161</c:v>
                </c:pt>
                <c:pt idx="3381">
                  <c:v>40162</c:v>
                </c:pt>
                <c:pt idx="3382">
                  <c:v>40163</c:v>
                </c:pt>
                <c:pt idx="3383">
                  <c:v>40164</c:v>
                </c:pt>
                <c:pt idx="3384">
                  <c:v>40165</c:v>
                </c:pt>
                <c:pt idx="3385">
                  <c:v>40168</c:v>
                </c:pt>
                <c:pt idx="3386">
                  <c:v>40169</c:v>
                </c:pt>
                <c:pt idx="3387">
                  <c:v>40170</c:v>
                </c:pt>
                <c:pt idx="3388">
                  <c:v>40171</c:v>
                </c:pt>
                <c:pt idx="3389">
                  <c:v>40175</c:v>
                </c:pt>
                <c:pt idx="3390">
                  <c:v>40176</c:v>
                </c:pt>
                <c:pt idx="3391">
                  <c:v>40177</c:v>
                </c:pt>
                <c:pt idx="3392">
                  <c:v>40178</c:v>
                </c:pt>
                <c:pt idx="3393">
                  <c:v>40182</c:v>
                </c:pt>
                <c:pt idx="3394">
                  <c:v>40183</c:v>
                </c:pt>
                <c:pt idx="3395">
                  <c:v>40184</c:v>
                </c:pt>
                <c:pt idx="3396">
                  <c:v>40185</c:v>
                </c:pt>
                <c:pt idx="3397">
                  <c:v>40186</c:v>
                </c:pt>
                <c:pt idx="3398">
                  <c:v>40189</c:v>
                </c:pt>
                <c:pt idx="3399">
                  <c:v>40190</c:v>
                </c:pt>
                <c:pt idx="3400">
                  <c:v>40191</c:v>
                </c:pt>
                <c:pt idx="3401">
                  <c:v>40192</c:v>
                </c:pt>
                <c:pt idx="3402">
                  <c:v>40193</c:v>
                </c:pt>
                <c:pt idx="3403">
                  <c:v>40196</c:v>
                </c:pt>
                <c:pt idx="3404">
                  <c:v>40197</c:v>
                </c:pt>
                <c:pt idx="3405">
                  <c:v>40198</c:v>
                </c:pt>
                <c:pt idx="3406">
                  <c:v>40199</c:v>
                </c:pt>
                <c:pt idx="3407">
                  <c:v>40200</c:v>
                </c:pt>
                <c:pt idx="3408">
                  <c:v>40203</c:v>
                </c:pt>
                <c:pt idx="3409">
                  <c:v>40204</c:v>
                </c:pt>
                <c:pt idx="3410">
                  <c:v>40205</c:v>
                </c:pt>
                <c:pt idx="3411">
                  <c:v>40206</c:v>
                </c:pt>
                <c:pt idx="3412">
                  <c:v>40207</c:v>
                </c:pt>
                <c:pt idx="3413">
                  <c:v>40209</c:v>
                </c:pt>
                <c:pt idx="3414">
                  <c:v>40210</c:v>
                </c:pt>
                <c:pt idx="3415">
                  <c:v>40211</c:v>
                </c:pt>
                <c:pt idx="3416">
                  <c:v>40212</c:v>
                </c:pt>
                <c:pt idx="3417">
                  <c:v>40213</c:v>
                </c:pt>
                <c:pt idx="3418">
                  <c:v>40214</c:v>
                </c:pt>
                <c:pt idx="3419">
                  <c:v>40217</c:v>
                </c:pt>
                <c:pt idx="3420">
                  <c:v>40218</c:v>
                </c:pt>
                <c:pt idx="3421">
                  <c:v>40219</c:v>
                </c:pt>
                <c:pt idx="3422">
                  <c:v>40220</c:v>
                </c:pt>
                <c:pt idx="3423">
                  <c:v>40221</c:v>
                </c:pt>
                <c:pt idx="3424">
                  <c:v>40224</c:v>
                </c:pt>
                <c:pt idx="3425">
                  <c:v>40225</c:v>
                </c:pt>
                <c:pt idx="3426">
                  <c:v>40226</c:v>
                </c:pt>
                <c:pt idx="3427">
                  <c:v>40227</c:v>
                </c:pt>
                <c:pt idx="3428">
                  <c:v>40228</c:v>
                </c:pt>
                <c:pt idx="3429">
                  <c:v>40231</c:v>
                </c:pt>
                <c:pt idx="3430">
                  <c:v>40232</c:v>
                </c:pt>
                <c:pt idx="3431">
                  <c:v>40233</c:v>
                </c:pt>
                <c:pt idx="3432">
                  <c:v>40234</c:v>
                </c:pt>
                <c:pt idx="3433">
                  <c:v>40235</c:v>
                </c:pt>
                <c:pt idx="3434">
                  <c:v>40237</c:v>
                </c:pt>
                <c:pt idx="3435">
                  <c:v>40238</c:v>
                </c:pt>
                <c:pt idx="3436">
                  <c:v>40239</c:v>
                </c:pt>
                <c:pt idx="3437">
                  <c:v>40240</c:v>
                </c:pt>
                <c:pt idx="3438">
                  <c:v>40241</c:v>
                </c:pt>
                <c:pt idx="3439">
                  <c:v>40242</c:v>
                </c:pt>
                <c:pt idx="3440">
                  <c:v>40245</c:v>
                </c:pt>
                <c:pt idx="3441">
                  <c:v>40246</c:v>
                </c:pt>
                <c:pt idx="3442">
                  <c:v>40247</c:v>
                </c:pt>
                <c:pt idx="3443">
                  <c:v>40248</c:v>
                </c:pt>
                <c:pt idx="3444">
                  <c:v>40249</c:v>
                </c:pt>
                <c:pt idx="3445">
                  <c:v>40252</c:v>
                </c:pt>
                <c:pt idx="3446">
                  <c:v>40253</c:v>
                </c:pt>
                <c:pt idx="3447">
                  <c:v>40254</c:v>
                </c:pt>
                <c:pt idx="3448">
                  <c:v>40255</c:v>
                </c:pt>
                <c:pt idx="3449">
                  <c:v>40256</c:v>
                </c:pt>
                <c:pt idx="3450">
                  <c:v>40259</c:v>
                </c:pt>
                <c:pt idx="3451">
                  <c:v>40260</c:v>
                </c:pt>
                <c:pt idx="3452">
                  <c:v>40261</c:v>
                </c:pt>
                <c:pt idx="3453">
                  <c:v>40262</c:v>
                </c:pt>
                <c:pt idx="3454">
                  <c:v>40263</c:v>
                </c:pt>
                <c:pt idx="3455">
                  <c:v>40266</c:v>
                </c:pt>
                <c:pt idx="3456">
                  <c:v>40267</c:v>
                </c:pt>
                <c:pt idx="3457">
                  <c:v>40268</c:v>
                </c:pt>
                <c:pt idx="3458">
                  <c:v>40269</c:v>
                </c:pt>
                <c:pt idx="3459">
                  <c:v>40273</c:v>
                </c:pt>
                <c:pt idx="3460">
                  <c:v>40274</c:v>
                </c:pt>
                <c:pt idx="3461">
                  <c:v>40275</c:v>
                </c:pt>
                <c:pt idx="3462">
                  <c:v>40276</c:v>
                </c:pt>
                <c:pt idx="3463">
                  <c:v>40277</c:v>
                </c:pt>
                <c:pt idx="3464">
                  <c:v>40280</c:v>
                </c:pt>
                <c:pt idx="3465">
                  <c:v>40281</c:v>
                </c:pt>
                <c:pt idx="3466">
                  <c:v>40282</c:v>
                </c:pt>
                <c:pt idx="3467">
                  <c:v>40283</c:v>
                </c:pt>
                <c:pt idx="3468">
                  <c:v>40284</c:v>
                </c:pt>
                <c:pt idx="3469">
                  <c:v>40287</c:v>
                </c:pt>
                <c:pt idx="3470">
                  <c:v>40288</c:v>
                </c:pt>
                <c:pt idx="3471">
                  <c:v>40289</c:v>
                </c:pt>
                <c:pt idx="3472">
                  <c:v>40290</c:v>
                </c:pt>
                <c:pt idx="3473">
                  <c:v>40291</c:v>
                </c:pt>
                <c:pt idx="3474">
                  <c:v>40294</c:v>
                </c:pt>
                <c:pt idx="3475">
                  <c:v>40295</c:v>
                </c:pt>
                <c:pt idx="3476">
                  <c:v>40296</c:v>
                </c:pt>
                <c:pt idx="3477">
                  <c:v>40297</c:v>
                </c:pt>
                <c:pt idx="3478">
                  <c:v>40298</c:v>
                </c:pt>
                <c:pt idx="3479">
                  <c:v>40301</c:v>
                </c:pt>
                <c:pt idx="3480">
                  <c:v>40302</c:v>
                </c:pt>
                <c:pt idx="3481">
                  <c:v>40303</c:v>
                </c:pt>
                <c:pt idx="3482">
                  <c:v>40304</c:v>
                </c:pt>
                <c:pt idx="3483">
                  <c:v>40305</c:v>
                </c:pt>
                <c:pt idx="3484">
                  <c:v>40308</c:v>
                </c:pt>
                <c:pt idx="3485">
                  <c:v>40309</c:v>
                </c:pt>
                <c:pt idx="3486">
                  <c:v>40310</c:v>
                </c:pt>
                <c:pt idx="3487">
                  <c:v>40311</c:v>
                </c:pt>
                <c:pt idx="3488">
                  <c:v>40312</c:v>
                </c:pt>
                <c:pt idx="3489">
                  <c:v>40315</c:v>
                </c:pt>
                <c:pt idx="3490">
                  <c:v>40316</c:v>
                </c:pt>
                <c:pt idx="3491">
                  <c:v>40317</c:v>
                </c:pt>
                <c:pt idx="3492">
                  <c:v>40318</c:v>
                </c:pt>
                <c:pt idx="3493">
                  <c:v>40319</c:v>
                </c:pt>
                <c:pt idx="3494">
                  <c:v>40322</c:v>
                </c:pt>
                <c:pt idx="3495">
                  <c:v>40323</c:v>
                </c:pt>
                <c:pt idx="3496">
                  <c:v>40324</c:v>
                </c:pt>
                <c:pt idx="3497">
                  <c:v>40325</c:v>
                </c:pt>
                <c:pt idx="3498">
                  <c:v>40326</c:v>
                </c:pt>
                <c:pt idx="3499">
                  <c:v>40329</c:v>
                </c:pt>
                <c:pt idx="3500">
                  <c:v>40330</c:v>
                </c:pt>
                <c:pt idx="3501">
                  <c:v>40331</c:v>
                </c:pt>
                <c:pt idx="3502">
                  <c:v>40332</c:v>
                </c:pt>
                <c:pt idx="3503">
                  <c:v>40333</c:v>
                </c:pt>
                <c:pt idx="3504">
                  <c:v>40336</c:v>
                </c:pt>
                <c:pt idx="3505">
                  <c:v>40337</c:v>
                </c:pt>
                <c:pt idx="3506">
                  <c:v>40338</c:v>
                </c:pt>
                <c:pt idx="3507">
                  <c:v>40339</c:v>
                </c:pt>
                <c:pt idx="3508">
                  <c:v>40340</c:v>
                </c:pt>
                <c:pt idx="3509">
                  <c:v>40343</c:v>
                </c:pt>
                <c:pt idx="3510">
                  <c:v>40344</c:v>
                </c:pt>
                <c:pt idx="3511">
                  <c:v>40345</c:v>
                </c:pt>
                <c:pt idx="3512">
                  <c:v>40346</c:v>
                </c:pt>
                <c:pt idx="3513">
                  <c:v>40347</c:v>
                </c:pt>
                <c:pt idx="3514">
                  <c:v>40350</c:v>
                </c:pt>
                <c:pt idx="3515">
                  <c:v>40351</c:v>
                </c:pt>
                <c:pt idx="3516">
                  <c:v>40352</c:v>
                </c:pt>
                <c:pt idx="3517">
                  <c:v>40353</c:v>
                </c:pt>
                <c:pt idx="3518">
                  <c:v>40354</c:v>
                </c:pt>
                <c:pt idx="3519">
                  <c:v>40357</c:v>
                </c:pt>
                <c:pt idx="3520">
                  <c:v>40358</c:v>
                </c:pt>
                <c:pt idx="3521">
                  <c:v>40359</c:v>
                </c:pt>
                <c:pt idx="3522">
                  <c:v>40360</c:v>
                </c:pt>
                <c:pt idx="3523">
                  <c:v>40361</c:v>
                </c:pt>
                <c:pt idx="3524">
                  <c:v>40364</c:v>
                </c:pt>
                <c:pt idx="3525">
                  <c:v>40365</c:v>
                </c:pt>
                <c:pt idx="3526">
                  <c:v>40366</c:v>
                </c:pt>
                <c:pt idx="3527">
                  <c:v>40367</c:v>
                </c:pt>
                <c:pt idx="3528">
                  <c:v>40368</c:v>
                </c:pt>
                <c:pt idx="3529">
                  <c:v>40371</c:v>
                </c:pt>
                <c:pt idx="3530">
                  <c:v>40372</c:v>
                </c:pt>
                <c:pt idx="3531">
                  <c:v>40373</c:v>
                </c:pt>
                <c:pt idx="3532">
                  <c:v>40374</c:v>
                </c:pt>
                <c:pt idx="3533">
                  <c:v>40375</c:v>
                </c:pt>
                <c:pt idx="3534">
                  <c:v>40378</c:v>
                </c:pt>
                <c:pt idx="3535">
                  <c:v>40379</c:v>
                </c:pt>
                <c:pt idx="3536">
                  <c:v>40380</c:v>
                </c:pt>
                <c:pt idx="3537">
                  <c:v>40381</c:v>
                </c:pt>
                <c:pt idx="3538">
                  <c:v>40382</c:v>
                </c:pt>
                <c:pt idx="3539">
                  <c:v>40385</c:v>
                </c:pt>
                <c:pt idx="3540">
                  <c:v>40386</c:v>
                </c:pt>
                <c:pt idx="3541">
                  <c:v>40387</c:v>
                </c:pt>
                <c:pt idx="3542">
                  <c:v>40388</c:v>
                </c:pt>
                <c:pt idx="3543">
                  <c:v>40389</c:v>
                </c:pt>
                <c:pt idx="3544">
                  <c:v>40390</c:v>
                </c:pt>
                <c:pt idx="3545">
                  <c:v>40392</c:v>
                </c:pt>
                <c:pt idx="3546">
                  <c:v>40393</c:v>
                </c:pt>
                <c:pt idx="3547">
                  <c:v>40394</c:v>
                </c:pt>
                <c:pt idx="3548">
                  <c:v>40395</c:v>
                </c:pt>
                <c:pt idx="3549">
                  <c:v>40396</c:v>
                </c:pt>
                <c:pt idx="3550">
                  <c:v>40399</c:v>
                </c:pt>
                <c:pt idx="3551">
                  <c:v>40400</c:v>
                </c:pt>
                <c:pt idx="3552">
                  <c:v>40401</c:v>
                </c:pt>
                <c:pt idx="3553">
                  <c:v>40402</c:v>
                </c:pt>
                <c:pt idx="3554">
                  <c:v>40403</c:v>
                </c:pt>
                <c:pt idx="3555">
                  <c:v>40406</c:v>
                </c:pt>
                <c:pt idx="3556">
                  <c:v>40407</c:v>
                </c:pt>
                <c:pt idx="3557">
                  <c:v>40408</c:v>
                </c:pt>
                <c:pt idx="3558">
                  <c:v>40409</c:v>
                </c:pt>
                <c:pt idx="3559">
                  <c:v>40410</c:v>
                </c:pt>
                <c:pt idx="3560">
                  <c:v>40413</c:v>
                </c:pt>
                <c:pt idx="3561">
                  <c:v>40414</c:v>
                </c:pt>
                <c:pt idx="3562">
                  <c:v>40415</c:v>
                </c:pt>
                <c:pt idx="3563">
                  <c:v>40416</c:v>
                </c:pt>
                <c:pt idx="3564">
                  <c:v>40417</c:v>
                </c:pt>
                <c:pt idx="3565">
                  <c:v>40420</c:v>
                </c:pt>
                <c:pt idx="3566">
                  <c:v>40421</c:v>
                </c:pt>
                <c:pt idx="3567">
                  <c:v>40422</c:v>
                </c:pt>
                <c:pt idx="3568">
                  <c:v>40423</c:v>
                </c:pt>
                <c:pt idx="3569">
                  <c:v>40424</c:v>
                </c:pt>
                <c:pt idx="3570">
                  <c:v>40427</c:v>
                </c:pt>
                <c:pt idx="3571">
                  <c:v>40428</c:v>
                </c:pt>
                <c:pt idx="3572">
                  <c:v>40429</c:v>
                </c:pt>
                <c:pt idx="3573">
                  <c:v>40430</c:v>
                </c:pt>
                <c:pt idx="3574">
                  <c:v>40431</c:v>
                </c:pt>
                <c:pt idx="3575">
                  <c:v>40434</c:v>
                </c:pt>
                <c:pt idx="3576">
                  <c:v>40435</c:v>
                </c:pt>
                <c:pt idx="3577">
                  <c:v>40436</c:v>
                </c:pt>
                <c:pt idx="3578">
                  <c:v>40437</c:v>
                </c:pt>
                <c:pt idx="3579">
                  <c:v>40438</c:v>
                </c:pt>
                <c:pt idx="3580">
                  <c:v>40441</c:v>
                </c:pt>
                <c:pt idx="3581">
                  <c:v>40442</c:v>
                </c:pt>
                <c:pt idx="3582">
                  <c:v>40443</c:v>
                </c:pt>
                <c:pt idx="3583">
                  <c:v>40444</c:v>
                </c:pt>
                <c:pt idx="3584">
                  <c:v>40445</c:v>
                </c:pt>
                <c:pt idx="3585">
                  <c:v>40448</c:v>
                </c:pt>
                <c:pt idx="3586">
                  <c:v>40449</c:v>
                </c:pt>
                <c:pt idx="3587">
                  <c:v>40450</c:v>
                </c:pt>
                <c:pt idx="3588">
                  <c:v>40451</c:v>
                </c:pt>
                <c:pt idx="3589">
                  <c:v>40452</c:v>
                </c:pt>
                <c:pt idx="3590">
                  <c:v>40455</c:v>
                </c:pt>
                <c:pt idx="3591">
                  <c:v>40456</c:v>
                </c:pt>
                <c:pt idx="3592">
                  <c:v>40457</c:v>
                </c:pt>
                <c:pt idx="3593">
                  <c:v>40458</c:v>
                </c:pt>
                <c:pt idx="3594">
                  <c:v>40459</c:v>
                </c:pt>
                <c:pt idx="3595">
                  <c:v>40462</c:v>
                </c:pt>
                <c:pt idx="3596">
                  <c:v>40463</c:v>
                </c:pt>
                <c:pt idx="3597">
                  <c:v>40464</c:v>
                </c:pt>
                <c:pt idx="3598">
                  <c:v>40465</c:v>
                </c:pt>
                <c:pt idx="3599">
                  <c:v>40466</c:v>
                </c:pt>
                <c:pt idx="3600">
                  <c:v>40469</c:v>
                </c:pt>
                <c:pt idx="3601">
                  <c:v>40470</c:v>
                </c:pt>
                <c:pt idx="3602">
                  <c:v>40471</c:v>
                </c:pt>
                <c:pt idx="3603">
                  <c:v>40472</c:v>
                </c:pt>
                <c:pt idx="3604">
                  <c:v>40473</c:v>
                </c:pt>
                <c:pt idx="3605">
                  <c:v>40476</c:v>
                </c:pt>
                <c:pt idx="3606">
                  <c:v>40477</c:v>
                </c:pt>
                <c:pt idx="3607">
                  <c:v>40478</c:v>
                </c:pt>
                <c:pt idx="3608">
                  <c:v>40479</c:v>
                </c:pt>
                <c:pt idx="3609">
                  <c:v>40480</c:v>
                </c:pt>
                <c:pt idx="3610">
                  <c:v>40482</c:v>
                </c:pt>
                <c:pt idx="3611">
                  <c:v>40483</c:v>
                </c:pt>
                <c:pt idx="3612">
                  <c:v>40484</c:v>
                </c:pt>
                <c:pt idx="3613">
                  <c:v>40485</c:v>
                </c:pt>
                <c:pt idx="3614">
                  <c:v>40486</c:v>
                </c:pt>
                <c:pt idx="3615">
                  <c:v>40487</c:v>
                </c:pt>
                <c:pt idx="3616">
                  <c:v>40490</c:v>
                </c:pt>
                <c:pt idx="3617">
                  <c:v>40491</c:v>
                </c:pt>
                <c:pt idx="3618">
                  <c:v>40492</c:v>
                </c:pt>
                <c:pt idx="3619">
                  <c:v>40493</c:v>
                </c:pt>
                <c:pt idx="3620">
                  <c:v>40494</c:v>
                </c:pt>
                <c:pt idx="3621">
                  <c:v>40497</c:v>
                </c:pt>
                <c:pt idx="3622">
                  <c:v>40498</c:v>
                </c:pt>
                <c:pt idx="3623">
                  <c:v>40499</c:v>
                </c:pt>
                <c:pt idx="3624">
                  <c:v>40500</c:v>
                </c:pt>
                <c:pt idx="3625">
                  <c:v>40501</c:v>
                </c:pt>
                <c:pt idx="3626">
                  <c:v>40504</c:v>
                </c:pt>
                <c:pt idx="3627">
                  <c:v>40505</c:v>
                </c:pt>
                <c:pt idx="3628">
                  <c:v>40506</c:v>
                </c:pt>
                <c:pt idx="3629">
                  <c:v>40507</c:v>
                </c:pt>
                <c:pt idx="3630">
                  <c:v>40508</c:v>
                </c:pt>
                <c:pt idx="3631">
                  <c:v>40511</c:v>
                </c:pt>
                <c:pt idx="3632">
                  <c:v>40512</c:v>
                </c:pt>
                <c:pt idx="3633">
                  <c:v>40513</c:v>
                </c:pt>
                <c:pt idx="3634">
                  <c:v>40514</c:v>
                </c:pt>
                <c:pt idx="3635">
                  <c:v>40515</c:v>
                </c:pt>
                <c:pt idx="3636">
                  <c:v>40518</c:v>
                </c:pt>
                <c:pt idx="3637">
                  <c:v>40519</c:v>
                </c:pt>
                <c:pt idx="3638">
                  <c:v>40520</c:v>
                </c:pt>
                <c:pt idx="3639">
                  <c:v>40521</c:v>
                </c:pt>
                <c:pt idx="3640">
                  <c:v>40522</c:v>
                </c:pt>
                <c:pt idx="3641">
                  <c:v>40525</c:v>
                </c:pt>
                <c:pt idx="3642">
                  <c:v>40526</c:v>
                </c:pt>
                <c:pt idx="3643">
                  <c:v>40527</c:v>
                </c:pt>
                <c:pt idx="3644">
                  <c:v>40528</c:v>
                </c:pt>
                <c:pt idx="3645">
                  <c:v>40529</c:v>
                </c:pt>
                <c:pt idx="3646">
                  <c:v>40532</c:v>
                </c:pt>
                <c:pt idx="3647">
                  <c:v>40533</c:v>
                </c:pt>
                <c:pt idx="3648">
                  <c:v>40534</c:v>
                </c:pt>
                <c:pt idx="3649">
                  <c:v>40535</c:v>
                </c:pt>
                <c:pt idx="3650">
                  <c:v>40536</c:v>
                </c:pt>
                <c:pt idx="3651">
                  <c:v>40539</c:v>
                </c:pt>
                <c:pt idx="3652">
                  <c:v>40540</c:v>
                </c:pt>
                <c:pt idx="3653">
                  <c:v>40541</c:v>
                </c:pt>
                <c:pt idx="3654">
                  <c:v>40542</c:v>
                </c:pt>
                <c:pt idx="3655">
                  <c:v>40543</c:v>
                </c:pt>
                <c:pt idx="3656">
                  <c:v>40546</c:v>
                </c:pt>
                <c:pt idx="3657">
                  <c:v>40547</c:v>
                </c:pt>
                <c:pt idx="3658">
                  <c:v>40548</c:v>
                </c:pt>
                <c:pt idx="3659">
                  <c:v>40549</c:v>
                </c:pt>
                <c:pt idx="3660">
                  <c:v>40550</c:v>
                </c:pt>
                <c:pt idx="3661">
                  <c:v>40553</c:v>
                </c:pt>
                <c:pt idx="3662">
                  <c:v>40554</c:v>
                </c:pt>
                <c:pt idx="3663">
                  <c:v>40555</c:v>
                </c:pt>
                <c:pt idx="3664">
                  <c:v>40556</c:v>
                </c:pt>
                <c:pt idx="3665">
                  <c:v>40557</c:v>
                </c:pt>
                <c:pt idx="3666">
                  <c:v>40560</c:v>
                </c:pt>
                <c:pt idx="3667">
                  <c:v>40561</c:v>
                </c:pt>
                <c:pt idx="3668">
                  <c:v>40562</c:v>
                </c:pt>
                <c:pt idx="3669">
                  <c:v>40563</c:v>
                </c:pt>
                <c:pt idx="3670">
                  <c:v>40564</c:v>
                </c:pt>
                <c:pt idx="3671">
                  <c:v>40567</c:v>
                </c:pt>
                <c:pt idx="3672">
                  <c:v>40568</c:v>
                </c:pt>
                <c:pt idx="3673">
                  <c:v>40569</c:v>
                </c:pt>
                <c:pt idx="3674">
                  <c:v>40570</c:v>
                </c:pt>
                <c:pt idx="3675">
                  <c:v>40571</c:v>
                </c:pt>
                <c:pt idx="3676">
                  <c:v>40574</c:v>
                </c:pt>
                <c:pt idx="3677">
                  <c:v>40575</c:v>
                </c:pt>
                <c:pt idx="3678">
                  <c:v>40576</c:v>
                </c:pt>
                <c:pt idx="3679">
                  <c:v>40577</c:v>
                </c:pt>
                <c:pt idx="3680">
                  <c:v>40578</c:v>
                </c:pt>
                <c:pt idx="3681">
                  <c:v>40581</c:v>
                </c:pt>
                <c:pt idx="3682">
                  <c:v>40582</c:v>
                </c:pt>
                <c:pt idx="3683">
                  <c:v>40583</c:v>
                </c:pt>
                <c:pt idx="3684">
                  <c:v>40584</c:v>
                </c:pt>
                <c:pt idx="3685">
                  <c:v>40585</c:v>
                </c:pt>
                <c:pt idx="3686">
                  <c:v>40588</c:v>
                </c:pt>
                <c:pt idx="3687">
                  <c:v>40589</c:v>
                </c:pt>
                <c:pt idx="3688">
                  <c:v>40590</c:v>
                </c:pt>
                <c:pt idx="3689">
                  <c:v>40591</c:v>
                </c:pt>
                <c:pt idx="3690">
                  <c:v>40592</c:v>
                </c:pt>
                <c:pt idx="3691">
                  <c:v>40595</c:v>
                </c:pt>
                <c:pt idx="3692">
                  <c:v>40596</c:v>
                </c:pt>
                <c:pt idx="3693">
                  <c:v>40597</c:v>
                </c:pt>
                <c:pt idx="3694">
                  <c:v>40598</c:v>
                </c:pt>
                <c:pt idx="3695">
                  <c:v>40599</c:v>
                </c:pt>
                <c:pt idx="3696">
                  <c:v>40602</c:v>
                </c:pt>
                <c:pt idx="3697">
                  <c:v>40603</c:v>
                </c:pt>
                <c:pt idx="3698">
                  <c:v>40604</c:v>
                </c:pt>
                <c:pt idx="3699">
                  <c:v>40605</c:v>
                </c:pt>
                <c:pt idx="3700">
                  <c:v>40606</c:v>
                </c:pt>
                <c:pt idx="3701">
                  <c:v>40609</c:v>
                </c:pt>
                <c:pt idx="3702">
                  <c:v>40610</c:v>
                </c:pt>
                <c:pt idx="3703">
                  <c:v>40611</c:v>
                </c:pt>
                <c:pt idx="3704">
                  <c:v>40612</c:v>
                </c:pt>
                <c:pt idx="3705">
                  <c:v>40613</c:v>
                </c:pt>
                <c:pt idx="3706">
                  <c:v>40616</c:v>
                </c:pt>
                <c:pt idx="3707">
                  <c:v>40617</c:v>
                </c:pt>
                <c:pt idx="3708">
                  <c:v>40618</c:v>
                </c:pt>
                <c:pt idx="3709">
                  <c:v>40619</c:v>
                </c:pt>
                <c:pt idx="3710">
                  <c:v>40620</c:v>
                </c:pt>
                <c:pt idx="3711">
                  <c:v>40623</c:v>
                </c:pt>
                <c:pt idx="3712">
                  <c:v>40624</c:v>
                </c:pt>
                <c:pt idx="3713">
                  <c:v>40625</c:v>
                </c:pt>
                <c:pt idx="3714">
                  <c:v>40626</c:v>
                </c:pt>
                <c:pt idx="3715">
                  <c:v>40627</c:v>
                </c:pt>
                <c:pt idx="3716">
                  <c:v>40630</c:v>
                </c:pt>
                <c:pt idx="3717">
                  <c:v>40631</c:v>
                </c:pt>
                <c:pt idx="3718">
                  <c:v>40632</c:v>
                </c:pt>
                <c:pt idx="3719">
                  <c:v>40633</c:v>
                </c:pt>
                <c:pt idx="3720">
                  <c:v>40634</c:v>
                </c:pt>
                <c:pt idx="3721">
                  <c:v>40637</c:v>
                </c:pt>
                <c:pt idx="3722">
                  <c:v>40638</c:v>
                </c:pt>
                <c:pt idx="3723">
                  <c:v>40639</c:v>
                </c:pt>
                <c:pt idx="3724">
                  <c:v>40640</c:v>
                </c:pt>
                <c:pt idx="3725">
                  <c:v>40641</c:v>
                </c:pt>
                <c:pt idx="3726">
                  <c:v>40644</c:v>
                </c:pt>
                <c:pt idx="3727">
                  <c:v>40645</c:v>
                </c:pt>
                <c:pt idx="3728">
                  <c:v>40646</c:v>
                </c:pt>
                <c:pt idx="3729">
                  <c:v>40647</c:v>
                </c:pt>
                <c:pt idx="3730">
                  <c:v>40648</c:v>
                </c:pt>
                <c:pt idx="3731">
                  <c:v>40651</c:v>
                </c:pt>
                <c:pt idx="3732">
                  <c:v>40652</c:v>
                </c:pt>
                <c:pt idx="3733">
                  <c:v>40653</c:v>
                </c:pt>
                <c:pt idx="3734">
                  <c:v>40654</c:v>
                </c:pt>
                <c:pt idx="3735">
                  <c:v>40658</c:v>
                </c:pt>
                <c:pt idx="3736">
                  <c:v>40659</c:v>
                </c:pt>
                <c:pt idx="3737">
                  <c:v>40660</c:v>
                </c:pt>
                <c:pt idx="3738">
                  <c:v>40661</c:v>
                </c:pt>
                <c:pt idx="3739">
                  <c:v>40662</c:v>
                </c:pt>
                <c:pt idx="3740">
                  <c:v>40663</c:v>
                </c:pt>
                <c:pt idx="3741">
                  <c:v>40665</c:v>
                </c:pt>
                <c:pt idx="3742">
                  <c:v>40666</c:v>
                </c:pt>
                <c:pt idx="3743">
                  <c:v>40667</c:v>
                </c:pt>
                <c:pt idx="3744">
                  <c:v>40668</c:v>
                </c:pt>
                <c:pt idx="3745">
                  <c:v>40669</c:v>
                </c:pt>
                <c:pt idx="3746">
                  <c:v>40672</c:v>
                </c:pt>
                <c:pt idx="3747">
                  <c:v>40673</c:v>
                </c:pt>
                <c:pt idx="3748">
                  <c:v>40674</c:v>
                </c:pt>
                <c:pt idx="3749">
                  <c:v>40675</c:v>
                </c:pt>
                <c:pt idx="3750">
                  <c:v>40676</c:v>
                </c:pt>
                <c:pt idx="3751">
                  <c:v>40679</c:v>
                </c:pt>
                <c:pt idx="3752">
                  <c:v>40680</c:v>
                </c:pt>
                <c:pt idx="3753">
                  <c:v>40681</c:v>
                </c:pt>
                <c:pt idx="3754">
                  <c:v>40682</c:v>
                </c:pt>
                <c:pt idx="3755">
                  <c:v>40683</c:v>
                </c:pt>
                <c:pt idx="3756">
                  <c:v>40686</c:v>
                </c:pt>
                <c:pt idx="3757">
                  <c:v>40687</c:v>
                </c:pt>
                <c:pt idx="3758">
                  <c:v>40688</c:v>
                </c:pt>
                <c:pt idx="3759">
                  <c:v>40689</c:v>
                </c:pt>
                <c:pt idx="3760">
                  <c:v>40690</c:v>
                </c:pt>
                <c:pt idx="3761">
                  <c:v>40693</c:v>
                </c:pt>
                <c:pt idx="3762">
                  <c:v>40694</c:v>
                </c:pt>
                <c:pt idx="3763">
                  <c:v>40695</c:v>
                </c:pt>
                <c:pt idx="3764">
                  <c:v>40696</c:v>
                </c:pt>
                <c:pt idx="3765">
                  <c:v>40697</c:v>
                </c:pt>
                <c:pt idx="3766">
                  <c:v>40700</c:v>
                </c:pt>
                <c:pt idx="3767">
                  <c:v>40701</c:v>
                </c:pt>
                <c:pt idx="3768">
                  <c:v>40702</c:v>
                </c:pt>
                <c:pt idx="3769">
                  <c:v>40703</c:v>
                </c:pt>
                <c:pt idx="3770">
                  <c:v>40704</c:v>
                </c:pt>
                <c:pt idx="3771">
                  <c:v>40707</c:v>
                </c:pt>
                <c:pt idx="3772">
                  <c:v>40708</c:v>
                </c:pt>
                <c:pt idx="3773">
                  <c:v>40709</c:v>
                </c:pt>
                <c:pt idx="3774">
                  <c:v>40710</c:v>
                </c:pt>
                <c:pt idx="3775">
                  <c:v>40711</c:v>
                </c:pt>
                <c:pt idx="3776">
                  <c:v>40714</c:v>
                </c:pt>
                <c:pt idx="3777">
                  <c:v>40715</c:v>
                </c:pt>
                <c:pt idx="3778">
                  <c:v>40716</c:v>
                </c:pt>
                <c:pt idx="3779">
                  <c:v>40717</c:v>
                </c:pt>
                <c:pt idx="3780">
                  <c:v>40718</c:v>
                </c:pt>
                <c:pt idx="3781">
                  <c:v>40721</c:v>
                </c:pt>
                <c:pt idx="3782">
                  <c:v>40722</c:v>
                </c:pt>
                <c:pt idx="3783">
                  <c:v>40723</c:v>
                </c:pt>
                <c:pt idx="3784">
                  <c:v>40724</c:v>
                </c:pt>
                <c:pt idx="3785">
                  <c:v>40725</c:v>
                </c:pt>
                <c:pt idx="3786">
                  <c:v>40728</c:v>
                </c:pt>
                <c:pt idx="3787">
                  <c:v>40729</c:v>
                </c:pt>
                <c:pt idx="3788">
                  <c:v>40730</c:v>
                </c:pt>
                <c:pt idx="3789">
                  <c:v>40731</c:v>
                </c:pt>
                <c:pt idx="3790">
                  <c:v>40732</c:v>
                </c:pt>
                <c:pt idx="3791">
                  <c:v>40735</c:v>
                </c:pt>
                <c:pt idx="3792">
                  <c:v>40736</c:v>
                </c:pt>
                <c:pt idx="3793">
                  <c:v>40737</c:v>
                </c:pt>
                <c:pt idx="3794">
                  <c:v>40738</c:v>
                </c:pt>
                <c:pt idx="3795">
                  <c:v>40739</c:v>
                </c:pt>
                <c:pt idx="3796">
                  <c:v>40742</c:v>
                </c:pt>
                <c:pt idx="3797">
                  <c:v>40743</c:v>
                </c:pt>
                <c:pt idx="3798">
                  <c:v>40744</c:v>
                </c:pt>
                <c:pt idx="3799">
                  <c:v>40745</c:v>
                </c:pt>
                <c:pt idx="3800">
                  <c:v>40746</c:v>
                </c:pt>
                <c:pt idx="3801">
                  <c:v>40749</c:v>
                </c:pt>
                <c:pt idx="3802">
                  <c:v>40750</c:v>
                </c:pt>
                <c:pt idx="3803">
                  <c:v>40751</c:v>
                </c:pt>
                <c:pt idx="3804">
                  <c:v>40752</c:v>
                </c:pt>
                <c:pt idx="3805">
                  <c:v>40753</c:v>
                </c:pt>
                <c:pt idx="3806">
                  <c:v>40755</c:v>
                </c:pt>
                <c:pt idx="3807">
                  <c:v>40756</c:v>
                </c:pt>
                <c:pt idx="3808">
                  <c:v>40757</c:v>
                </c:pt>
                <c:pt idx="3809">
                  <c:v>40758</c:v>
                </c:pt>
                <c:pt idx="3810">
                  <c:v>40759</c:v>
                </c:pt>
                <c:pt idx="3811">
                  <c:v>40760</c:v>
                </c:pt>
                <c:pt idx="3812">
                  <c:v>40763</c:v>
                </c:pt>
                <c:pt idx="3813">
                  <c:v>40764</c:v>
                </c:pt>
                <c:pt idx="3814">
                  <c:v>40765</c:v>
                </c:pt>
                <c:pt idx="3815">
                  <c:v>40766</c:v>
                </c:pt>
                <c:pt idx="3816">
                  <c:v>40767</c:v>
                </c:pt>
                <c:pt idx="3817">
                  <c:v>40770</c:v>
                </c:pt>
                <c:pt idx="3818">
                  <c:v>40771</c:v>
                </c:pt>
                <c:pt idx="3819">
                  <c:v>40772</c:v>
                </c:pt>
                <c:pt idx="3820">
                  <c:v>40773</c:v>
                </c:pt>
                <c:pt idx="3821">
                  <c:v>40774</c:v>
                </c:pt>
                <c:pt idx="3822">
                  <c:v>40777</c:v>
                </c:pt>
                <c:pt idx="3823">
                  <c:v>40778</c:v>
                </c:pt>
                <c:pt idx="3824">
                  <c:v>40779</c:v>
                </c:pt>
                <c:pt idx="3825">
                  <c:v>40780</c:v>
                </c:pt>
                <c:pt idx="3826">
                  <c:v>40781</c:v>
                </c:pt>
                <c:pt idx="3827">
                  <c:v>40784</c:v>
                </c:pt>
                <c:pt idx="3828">
                  <c:v>40785</c:v>
                </c:pt>
                <c:pt idx="3829">
                  <c:v>40786</c:v>
                </c:pt>
                <c:pt idx="3830">
                  <c:v>40787</c:v>
                </c:pt>
                <c:pt idx="3831">
                  <c:v>40788</c:v>
                </c:pt>
                <c:pt idx="3832">
                  <c:v>40791</c:v>
                </c:pt>
                <c:pt idx="3833">
                  <c:v>40792</c:v>
                </c:pt>
                <c:pt idx="3834">
                  <c:v>40793</c:v>
                </c:pt>
                <c:pt idx="3835">
                  <c:v>40794</c:v>
                </c:pt>
                <c:pt idx="3836">
                  <c:v>40795</c:v>
                </c:pt>
                <c:pt idx="3837">
                  <c:v>40798</c:v>
                </c:pt>
                <c:pt idx="3838">
                  <c:v>40799</c:v>
                </c:pt>
                <c:pt idx="3839">
                  <c:v>40800</c:v>
                </c:pt>
                <c:pt idx="3840">
                  <c:v>40801</c:v>
                </c:pt>
                <c:pt idx="3841">
                  <c:v>40802</c:v>
                </c:pt>
                <c:pt idx="3842">
                  <c:v>40805</c:v>
                </c:pt>
                <c:pt idx="3843">
                  <c:v>40806</c:v>
                </c:pt>
                <c:pt idx="3844">
                  <c:v>40807</c:v>
                </c:pt>
                <c:pt idx="3845">
                  <c:v>40808</c:v>
                </c:pt>
                <c:pt idx="3846">
                  <c:v>40809</c:v>
                </c:pt>
                <c:pt idx="3847">
                  <c:v>40812</c:v>
                </c:pt>
                <c:pt idx="3848">
                  <c:v>40813</c:v>
                </c:pt>
                <c:pt idx="3849">
                  <c:v>40814</c:v>
                </c:pt>
                <c:pt idx="3850">
                  <c:v>40815</c:v>
                </c:pt>
                <c:pt idx="3851">
                  <c:v>40816</c:v>
                </c:pt>
                <c:pt idx="3852">
                  <c:v>40819</c:v>
                </c:pt>
                <c:pt idx="3853">
                  <c:v>40820</c:v>
                </c:pt>
                <c:pt idx="3854">
                  <c:v>40821</c:v>
                </c:pt>
                <c:pt idx="3855">
                  <c:v>40822</c:v>
                </c:pt>
                <c:pt idx="3856">
                  <c:v>40823</c:v>
                </c:pt>
                <c:pt idx="3857">
                  <c:v>40826</c:v>
                </c:pt>
                <c:pt idx="3858">
                  <c:v>40827</c:v>
                </c:pt>
                <c:pt idx="3859">
                  <c:v>40828</c:v>
                </c:pt>
                <c:pt idx="3860">
                  <c:v>40829</c:v>
                </c:pt>
                <c:pt idx="3861">
                  <c:v>40830</c:v>
                </c:pt>
                <c:pt idx="3862">
                  <c:v>40833</c:v>
                </c:pt>
                <c:pt idx="3863">
                  <c:v>40834</c:v>
                </c:pt>
                <c:pt idx="3864">
                  <c:v>40835</c:v>
                </c:pt>
                <c:pt idx="3865">
                  <c:v>40836</c:v>
                </c:pt>
                <c:pt idx="3866">
                  <c:v>40837</c:v>
                </c:pt>
                <c:pt idx="3867">
                  <c:v>40840</c:v>
                </c:pt>
                <c:pt idx="3868">
                  <c:v>40841</c:v>
                </c:pt>
                <c:pt idx="3869">
                  <c:v>40842</c:v>
                </c:pt>
                <c:pt idx="3870">
                  <c:v>40843</c:v>
                </c:pt>
                <c:pt idx="3871">
                  <c:v>40844</c:v>
                </c:pt>
                <c:pt idx="3872">
                  <c:v>40847</c:v>
                </c:pt>
                <c:pt idx="3873">
                  <c:v>40848</c:v>
                </c:pt>
                <c:pt idx="3874">
                  <c:v>40849</c:v>
                </c:pt>
                <c:pt idx="3875">
                  <c:v>40850</c:v>
                </c:pt>
                <c:pt idx="3876">
                  <c:v>40851</c:v>
                </c:pt>
                <c:pt idx="3877">
                  <c:v>40854</c:v>
                </c:pt>
                <c:pt idx="3878">
                  <c:v>40855</c:v>
                </c:pt>
                <c:pt idx="3879">
                  <c:v>40856</c:v>
                </c:pt>
                <c:pt idx="3880">
                  <c:v>40857</c:v>
                </c:pt>
                <c:pt idx="3881">
                  <c:v>40858</c:v>
                </c:pt>
                <c:pt idx="3882">
                  <c:v>40861</c:v>
                </c:pt>
                <c:pt idx="3883">
                  <c:v>40862</c:v>
                </c:pt>
                <c:pt idx="3884">
                  <c:v>40863</c:v>
                </c:pt>
                <c:pt idx="3885">
                  <c:v>40864</c:v>
                </c:pt>
                <c:pt idx="3886">
                  <c:v>40865</c:v>
                </c:pt>
                <c:pt idx="3887">
                  <c:v>40868</c:v>
                </c:pt>
                <c:pt idx="3888">
                  <c:v>40869</c:v>
                </c:pt>
                <c:pt idx="3889">
                  <c:v>40870</c:v>
                </c:pt>
                <c:pt idx="3890">
                  <c:v>40871</c:v>
                </c:pt>
                <c:pt idx="3891">
                  <c:v>40872</c:v>
                </c:pt>
                <c:pt idx="3892">
                  <c:v>40875</c:v>
                </c:pt>
                <c:pt idx="3893">
                  <c:v>40876</c:v>
                </c:pt>
                <c:pt idx="3894">
                  <c:v>40877</c:v>
                </c:pt>
                <c:pt idx="3895">
                  <c:v>40878</c:v>
                </c:pt>
                <c:pt idx="3896">
                  <c:v>40879</c:v>
                </c:pt>
                <c:pt idx="3897">
                  <c:v>40882</c:v>
                </c:pt>
                <c:pt idx="3898">
                  <c:v>40883</c:v>
                </c:pt>
                <c:pt idx="3899">
                  <c:v>40884</c:v>
                </c:pt>
                <c:pt idx="3900">
                  <c:v>40885</c:v>
                </c:pt>
                <c:pt idx="3901">
                  <c:v>40886</c:v>
                </c:pt>
                <c:pt idx="3902">
                  <c:v>40889</c:v>
                </c:pt>
                <c:pt idx="3903">
                  <c:v>40890</c:v>
                </c:pt>
                <c:pt idx="3904">
                  <c:v>40891</c:v>
                </c:pt>
                <c:pt idx="3905">
                  <c:v>40892</c:v>
                </c:pt>
                <c:pt idx="3906">
                  <c:v>40893</c:v>
                </c:pt>
                <c:pt idx="3907">
                  <c:v>40896</c:v>
                </c:pt>
                <c:pt idx="3908">
                  <c:v>40897</c:v>
                </c:pt>
                <c:pt idx="3909">
                  <c:v>40898</c:v>
                </c:pt>
                <c:pt idx="3910">
                  <c:v>40899</c:v>
                </c:pt>
                <c:pt idx="3911">
                  <c:v>40900</c:v>
                </c:pt>
                <c:pt idx="3912">
                  <c:v>40904</c:v>
                </c:pt>
                <c:pt idx="3913">
                  <c:v>40905</c:v>
                </c:pt>
                <c:pt idx="3914">
                  <c:v>40906</c:v>
                </c:pt>
                <c:pt idx="3915">
                  <c:v>40907</c:v>
                </c:pt>
                <c:pt idx="3916">
                  <c:v>40908</c:v>
                </c:pt>
                <c:pt idx="3917">
                  <c:v>40911</c:v>
                </c:pt>
                <c:pt idx="3918">
                  <c:v>40912</c:v>
                </c:pt>
                <c:pt idx="3919">
                  <c:v>40913</c:v>
                </c:pt>
                <c:pt idx="3920">
                  <c:v>40914</c:v>
                </c:pt>
                <c:pt idx="3921">
                  <c:v>40917</c:v>
                </c:pt>
                <c:pt idx="3922">
                  <c:v>40918</c:v>
                </c:pt>
                <c:pt idx="3923">
                  <c:v>40919</c:v>
                </c:pt>
                <c:pt idx="3924">
                  <c:v>40920</c:v>
                </c:pt>
                <c:pt idx="3925">
                  <c:v>40921</c:v>
                </c:pt>
                <c:pt idx="3926">
                  <c:v>40924</c:v>
                </c:pt>
                <c:pt idx="3927">
                  <c:v>40925</c:v>
                </c:pt>
                <c:pt idx="3928">
                  <c:v>40926</c:v>
                </c:pt>
                <c:pt idx="3929">
                  <c:v>40927</c:v>
                </c:pt>
                <c:pt idx="3930">
                  <c:v>40928</c:v>
                </c:pt>
                <c:pt idx="3931">
                  <c:v>40931</c:v>
                </c:pt>
                <c:pt idx="3932">
                  <c:v>40932</c:v>
                </c:pt>
                <c:pt idx="3933">
                  <c:v>40933</c:v>
                </c:pt>
                <c:pt idx="3934">
                  <c:v>40934</c:v>
                </c:pt>
                <c:pt idx="3935">
                  <c:v>40935</c:v>
                </c:pt>
                <c:pt idx="3936">
                  <c:v>40938</c:v>
                </c:pt>
                <c:pt idx="3937">
                  <c:v>40939</c:v>
                </c:pt>
                <c:pt idx="3938">
                  <c:v>40940</c:v>
                </c:pt>
                <c:pt idx="3939">
                  <c:v>40941</c:v>
                </c:pt>
                <c:pt idx="3940">
                  <c:v>40942</c:v>
                </c:pt>
                <c:pt idx="3941">
                  <c:v>40945</c:v>
                </c:pt>
                <c:pt idx="3942">
                  <c:v>40946</c:v>
                </c:pt>
                <c:pt idx="3943">
                  <c:v>40947</c:v>
                </c:pt>
                <c:pt idx="3944">
                  <c:v>40948</c:v>
                </c:pt>
                <c:pt idx="3945">
                  <c:v>40949</c:v>
                </c:pt>
                <c:pt idx="3946">
                  <c:v>40952</c:v>
                </c:pt>
                <c:pt idx="3947">
                  <c:v>40953</c:v>
                </c:pt>
                <c:pt idx="3948">
                  <c:v>40954</c:v>
                </c:pt>
                <c:pt idx="3949">
                  <c:v>40955</c:v>
                </c:pt>
                <c:pt idx="3950">
                  <c:v>40956</c:v>
                </c:pt>
                <c:pt idx="3951">
                  <c:v>40959</c:v>
                </c:pt>
                <c:pt idx="3952">
                  <c:v>40960</c:v>
                </c:pt>
                <c:pt idx="3953">
                  <c:v>40961</c:v>
                </c:pt>
                <c:pt idx="3954">
                  <c:v>40962</c:v>
                </c:pt>
                <c:pt idx="3955">
                  <c:v>40963</c:v>
                </c:pt>
                <c:pt idx="3956">
                  <c:v>40966</c:v>
                </c:pt>
                <c:pt idx="3957">
                  <c:v>40967</c:v>
                </c:pt>
                <c:pt idx="3958">
                  <c:v>40968</c:v>
                </c:pt>
                <c:pt idx="3959">
                  <c:v>40969</c:v>
                </c:pt>
                <c:pt idx="3960">
                  <c:v>40970</c:v>
                </c:pt>
                <c:pt idx="3961">
                  <c:v>40973</c:v>
                </c:pt>
                <c:pt idx="3962">
                  <c:v>40974</c:v>
                </c:pt>
                <c:pt idx="3963">
                  <c:v>40975</c:v>
                </c:pt>
                <c:pt idx="3964">
                  <c:v>40976</c:v>
                </c:pt>
                <c:pt idx="3965">
                  <c:v>40977</c:v>
                </c:pt>
                <c:pt idx="3966">
                  <c:v>40980</c:v>
                </c:pt>
                <c:pt idx="3967">
                  <c:v>40981</c:v>
                </c:pt>
                <c:pt idx="3968">
                  <c:v>40982</c:v>
                </c:pt>
                <c:pt idx="3969">
                  <c:v>40983</c:v>
                </c:pt>
                <c:pt idx="3970">
                  <c:v>40984</c:v>
                </c:pt>
                <c:pt idx="3971">
                  <c:v>40987</c:v>
                </c:pt>
                <c:pt idx="3972">
                  <c:v>40988</c:v>
                </c:pt>
                <c:pt idx="3973">
                  <c:v>40989</c:v>
                </c:pt>
                <c:pt idx="3974">
                  <c:v>40990</c:v>
                </c:pt>
                <c:pt idx="3975">
                  <c:v>40991</c:v>
                </c:pt>
                <c:pt idx="3976">
                  <c:v>40994</c:v>
                </c:pt>
                <c:pt idx="3977">
                  <c:v>40995</c:v>
                </c:pt>
                <c:pt idx="3978">
                  <c:v>40996</c:v>
                </c:pt>
                <c:pt idx="3979">
                  <c:v>40997</c:v>
                </c:pt>
                <c:pt idx="3980">
                  <c:v>40998</c:v>
                </c:pt>
                <c:pt idx="3981">
                  <c:v>40999</c:v>
                </c:pt>
                <c:pt idx="3982">
                  <c:v>41001</c:v>
                </c:pt>
                <c:pt idx="3983">
                  <c:v>41002</c:v>
                </c:pt>
                <c:pt idx="3984">
                  <c:v>41003</c:v>
                </c:pt>
                <c:pt idx="3985">
                  <c:v>41004</c:v>
                </c:pt>
                <c:pt idx="3986">
                  <c:v>41008</c:v>
                </c:pt>
                <c:pt idx="3987">
                  <c:v>41009</c:v>
                </c:pt>
                <c:pt idx="3988">
                  <c:v>41010</c:v>
                </c:pt>
                <c:pt idx="3989">
                  <c:v>41011</c:v>
                </c:pt>
                <c:pt idx="3990">
                  <c:v>41012</c:v>
                </c:pt>
                <c:pt idx="3991">
                  <c:v>41015</c:v>
                </c:pt>
                <c:pt idx="3992">
                  <c:v>41016</c:v>
                </c:pt>
                <c:pt idx="3993">
                  <c:v>41017</c:v>
                </c:pt>
                <c:pt idx="3994">
                  <c:v>41018</c:v>
                </c:pt>
                <c:pt idx="3995">
                  <c:v>41019</c:v>
                </c:pt>
                <c:pt idx="3996">
                  <c:v>41022</c:v>
                </c:pt>
                <c:pt idx="3997">
                  <c:v>41023</c:v>
                </c:pt>
                <c:pt idx="3998">
                  <c:v>41024</c:v>
                </c:pt>
                <c:pt idx="3999">
                  <c:v>41025</c:v>
                </c:pt>
                <c:pt idx="4000">
                  <c:v>41026</c:v>
                </c:pt>
                <c:pt idx="4001">
                  <c:v>41029</c:v>
                </c:pt>
                <c:pt idx="4002">
                  <c:v>41030</c:v>
                </c:pt>
                <c:pt idx="4003">
                  <c:v>41031</c:v>
                </c:pt>
                <c:pt idx="4004">
                  <c:v>41032</c:v>
                </c:pt>
                <c:pt idx="4005">
                  <c:v>41033</c:v>
                </c:pt>
                <c:pt idx="4006">
                  <c:v>41036</c:v>
                </c:pt>
                <c:pt idx="4007">
                  <c:v>41037</c:v>
                </c:pt>
                <c:pt idx="4008">
                  <c:v>41038</c:v>
                </c:pt>
                <c:pt idx="4009">
                  <c:v>41039</c:v>
                </c:pt>
                <c:pt idx="4010">
                  <c:v>41040</c:v>
                </c:pt>
                <c:pt idx="4011">
                  <c:v>41043</c:v>
                </c:pt>
                <c:pt idx="4012">
                  <c:v>41044</c:v>
                </c:pt>
                <c:pt idx="4013">
                  <c:v>41045</c:v>
                </c:pt>
                <c:pt idx="4014">
                  <c:v>41046</c:v>
                </c:pt>
                <c:pt idx="4015">
                  <c:v>41047</c:v>
                </c:pt>
                <c:pt idx="4016">
                  <c:v>41050</c:v>
                </c:pt>
                <c:pt idx="4017">
                  <c:v>41051</c:v>
                </c:pt>
                <c:pt idx="4018">
                  <c:v>41052</c:v>
                </c:pt>
                <c:pt idx="4019">
                  <c:v>41053</c:v>
                </c:pt>
                <c:pt idx="4020">
                  <c:v>41054</c:v>
                </c:pt>
                <c:pt idx="4021">
                  <c:v>41057</c:v>
                </c:pt>
                <c:pt idx="4022">
                  <c:v>41058</c:v>
                </c:pt>
                <c:pt idx="4023">
                  <c:v>41059</c:v>
                </c:pt>
                <c:pt idx="4024">
                  <c:v>41060</c:v>
                </c:pt>
                <c:pt idx="4025">
                  <c:v>41061</c:v>
                </c:pt>
                <c:pt idx="4026">
                  <c:v>41064</c:v>
                </c:pt>
                <c:pt idx="4027">
                  <c:v>41065</c:v>
                </c:pt>
                <c:pt idx="4028">
                  <c:v>41066</c:v>
                </c:pt>
                <c:pt idx="4029">
                  <c:v>41067</c:v>
                </c:pt>
                <c:pt idx="4030">
                  <c:v>41068</c:v>
                </c:pt>
                <c:pt idx="4031">
                  <c:v>41071</c:v>
                </c:pt>
                <c:pt idx="4032">
                  <c:v>41072</c:v>
                </c:pt>
                <c:pt idx="4033">
                  <c:v>41073</c:v>
                </c:pt>
                <c:pt idx="4034">
                  <c:v>41074</c:v>
                </c:pt>
                <c:pt idx="4035">
                  <c:v>41075</c:v>
                </c:pt>
                <c:pt idx="4036">
                  <c:v>41078</c:v>
                </c:pt>
                <c:pt idx="4037">
                  <c:v>41079</c:v>
                </c:pt>
                <c:pt idx="4038">
                  <c:v>41080</c:v>
                </c:pt>
                <c:pt idx="4039">
                  <c:v>41081</c:v>
                </c:pt>
                <c:pt idx="4040">
                  <c:v>41082</c:v>
                </c:pt>
                <c:pt idx="4041">
                  <c:v>41085</c:v>
                </c:pt>
                <c:pt idx="4042">
                  <c:v>41086</c:v>
                </c:pt>
                <c:pt idx="4043">
                  <c:v>41087</c:v>
                </c:pt>
                <c:pt idx="4044">
                  <c:v>41088</c:v>
                </c:pt>
                <c:pt idx="4045">
                  <c:v>41089</c:v>
                </c:pt>
                <c:pt idx="4046">
                  <c:v>41090</c:v>
                </c:pt>
                <c:pt idx="4047">
                  <c:v>41092</c:v>
                </c:pt>
                <c:pt idx="4048">
                  <c:v>41093</c:v>
                </c:pt>
                <c:pt idx="4049">
                  <c:v>41094</c:v>
                </c:pt>
                <c:pt idx="4050">
                  <c:v>41095</c:v>
                </c:pt>
                <c:pt idx="4051">
                  <c:v>41096</c:v>
                </c:pt>
                <c:pt idx="4052">
                  <c:v>41099</c:v>
                </c:pt>
                <c:pt idx="4053">
                  <c:v>41100</c:v>
                </c:pt>
                <c:pt idx="4054">
                  <c:v>41101</c:v>
                </c:pt>
                <c:pt idx="4055">
                  <c:v>41102</c:v>
                </c:pt>
                <c:pt idx="4056">
                  <c:v>41103</c:v>
                </c:pt>
                <c:pt idx="4057">
                  <c:v>41106</c:v>
                </c:pt>
                <c:pt idx="4058">
                  <c:v>41107</c:v>
                </c:pt>
                <c:pt idx="4059">
                  <c:v>41108</c:v>
                </c:pt>
                <c:pt idx="4060">
                  <c:v>41109</c:v>
                </c:pt>
                <c:pt idx="4061">
                  <c:v>41110</c:v>
                </c:pt>
                <c:pt idx="4062">
                  <c:v>41113</c:v>
                </c:pt>
                <c:pt idx="4063">
                  <c:v>41114</c:v>
                </c:pt>
                <c:pt idx="4064">
                  <c:v>41115</c:v>
                </c:pt>
                <c:pt idx="4065">
                  <c:v>41116</c:v>
                </c:pt>
                <c:pt idx="4066">
                  <c:v>41117</c:v>
                </c:pt>
                <c:pt idx="4067">
                  <c:v>41120</c:v>
                </c:pt>
                <c:pt idx="4068">
                  <c:v>41121</c:v>
                </c:pt>
                <c:pt idx="4069">
                  <c:v>41122</c:v>
                </c:pt>
                <c:pt idx="4070">
                  <c:v>41123</c:v>
                </c:pt>
                <c:pt idx="4071">
                  <c:v>41124</c:v>
                </c:pt>
                <c:pt idx="4072">
                  <c:v>41127</c:v>
                </c:pt>
                <c:pt idx="4073">
                  <c:v>41128</c:v>
                </c:pt>
                <c:pt idx="4074">
                  <c:v>41129</c:v>
                </c:pt>
                <c:pt idx="4075">
                  <c:v>41130</c:v>
                </c:pt>
                <c:pt idx="4076">
                  <c:v>41131</c:v>
                </c:pt>
                <c:pt idx="4077">
                  <c:v>41134</c:v>
                </c:pt>
                <c:pt idx="4078">
                  <c:v>41135</c:v>
                </c:pt>
                <c:pt idx="4079">
                  <c:v>41136</c:v>
                </c:pt>
                <c:pt idx="4080">
                  <c:v>41137</c:v>
                </c:pt>
                <c:pt idx="4081">
                  <c:v>41138</c:v>
                </c:pt>
                <c:pt idx="4082">
                  <c:v>41141</c:v>
                </c:pt>
                <c:pt idx="4083">
                  <c:v>41142</c:v>
                </c:pt>
                <c:pt idx="4084">
                  <c:v>41143</c:v>
                </c:pt>
                <c:pt idx="4085">
                  <c:v>41144</c:v>
                </c:pt>
                <c:pt idx="4086">
                  <c:v>41145</c:v>
                </c:pt>
                <c:pt idx="4087">
                  <c:v>41148</c:v>
                </c:pt>
                <c:pt idx="4088">
                  <c:v>41149</c:v>
                </c:pt>
                <c:pt idx="4089">
                  <c:v>41150</c:v>
                </c:pt>
                <c:pt idx="4090">
                  <c:v>41151</c:v>
                </c:pt>
                <c:pt idx="4091">
                  <c:v>41152</c:v>
                </c:pt>
                <c:pt idx="4092">
                  <c:v>41155</c:v>
                </c:pt>
                <c:pt idx="4093">
                  <c:v>41156</c:v>
                </c:pt>
                <c:pt idx="4094">
                  <c:v>41157</c:v>
                </c:pt>
                <c:pt idx="4095">
                  <c:v>41158</c:v>
                </c:pt>
                <c:pt idx="4096">
                  <c:v>41159</c:v>
                </c:pt>
                <c:pt idx="4097">
                  <c:v>41162</c:v>
                </c:pt>
                <c:pt idx="4098">
                  <c:v>41163</c:v>
                </c:pt>
                <c:pt idx="4099">
                  <c:v>41164</c:v>
                </c:pt>
                <c:pt idx="4100">
                  <c:v>41165</c:v>
                </c:pt>
                <c:pt idx="4101">
                  <c:v>41166</c:v>
                </c:pt>
                <c:pt idx="4102">
                  <c:v>41169</c:v>
                </c:pt>
                <c:pt idx="4103">
                  <c:v>41170</c:v>
                </c:pt>
                <c:pt idx="4104">
                  <c:v>41171</c:v>
                </c:pt>
                <c:pt idx="4105">
                  <c:v>41172</c:v>
                </c:pt>
                <c:pt idx="4106">
                  <c:v>41173</c:v>
                </c:pt>
                <c:pt idx="4107">
                  <c:v>41176</c:v>
                </c:pt>
                <c:pt idx="4108">
                  <c:v>41177</c:v>
                </c:pt>
                <c:pt idx="4109">
                  <c:v>41178</c:v>
                </c:pt>
                <c:pt idx="4110">
                  <c:v>41179</c:v>
                </c:pt>
                <c:pt idx="4111">
                  <c:v>41180</c:v>
                </c:pt>
                <c:pt idx="4112">
                  <c:v>41182</c:v>
                </c:pt>
                <c:pt idx="4113">
                  <c:v>41183</c:v>
                </c:pt>
                <c:pt idx="4114">
                  <c:v>41184</c:v>
                </c:pt>
                <c:pt idx="4115">
                  <c:v>41185</c:v>
                </c:pt>
                <c:pt idx="4116">
                  <c:v>41186</c:v>
                </c:pt>
                <c:pt idx="4117">
                  <c:v>41187</c:v>
                </c:pt>
                <c:pt idx="4118">
                  <c:v>41190</c:v>
                </c:pt>
                <c:pt idx="4119">
                  <c:v>41191</c:v>
                </c:pt>
                <c:pt idx="4120">
                  <c:v>41192</c:v>
                </c:pt>
                <c:pt idx="4121">
                  <c:v>41193</c:v>
                </c:pt>
                <c:pt idx="4122">
                  <c:v>41194</c:v>
                </c:pt>
                <c:pt idx="4123">
                  <c:v>41197</c:v>
                </c:pt>
                <c:pt idx="4124">
                  <c:v>41198</c:v>
                </c:pt>
                <c:pt idx="4125">
                  <c:v>41199</c:v>
                </c:pt>
                <c:pt idx="4126">
                  <c:v>41200</c:v>
                </c:pt>
                <c:pt idx="4127">
                  <c:v>41201</c:v>
                </c:pt>
                <c:pt idx="4128">
                  <c:v>41204</c:v>
                </c:pt>
                <c:pt idx="4129">
                  <c:v>41205</c:v>
                </c:pt>
                <c:pt idx="4130">
                  <c:v>41206</c:v>
                </c:pt>
                <c:pt idx="4131">
                  <c:v>41207</c:v>
                </c:pt>
                <c:pt idx="4132">
                  <c:v>41208</c:v>
                </c:pt>
                <c:pt idx="4133">
                  <c:v>41211</c:v>
                </c:pt>
                <c:pt idx="4134">
                  <c:v>41213</c:v>
                </c:pt>
                <c:pt idx="4135">
                  <c:v>41214</c:v>
                </c:pt>
                <c:pt idx="4136">
                  <c:v>41215</c:v>
                </c:pt>
                <c:pt idx="4137">
                  <c:v>41218</c:v>
                </c:pt>
                <c:pt idx="4138">
                  <c:v>41219</c:v>
                </c:pt>
                <c:pt idx="4139">
                  <c:v>41220</c:v>
                </c:pt>
                <c:pt idx="4140">
                  <c:v>41221</c:v>
                </c:pt>
                <c:pt idx="4141">
                  <c:v>41222</c:v>
                </c:pt>
                <c:pt idx="4142">
                  <c:v>41225</c:v>
                </c:pt>
                <c:pt idx="4143">
                  <c:v>41226</c:v>
                </c:pt>
                <c:pt idx="4144">
                  <c:v>41227</c:v>
                </c:pt>
                <c:pt idx="4145">
                  <c:v>41228</c:v>
                </c:pt>
                <c:pt idx="4146">
                  <c:v>41229</c:v>
                </c:pt>
                <c:pt idx="4147">
                  <c:v>41232</c:v>
                </c:pt>
                <c:pt idx="4148">
                  <c:v>41233</c:v>
                </c:pt>
                <c:pt idx="4149">
                  <c:v>41234</c:v>
                </c:pt>
                <c:pt idx="4150">
                  <c:v>41235</c:v>
                </c:pt>
                <c:pt idx="4151">
                  <c:v>41236</c:v>
                </c:pt>
                <c:pt idx="4152">
                  <c:v>41239</c:v>
                </c:pt>
                <c:pt idx="4153">
                  <c:v>41240</c:v>
                </c:pt>
                <c:pt idx="4154">
                  <c:v>41241</c:v>
                </c:pt>
                <c:pt idx="4155">
                  <c:v>41242</c:v>
                </c:pt>
                <c:pt idx="4156">
                  <c:v>41243</c:v>
                </c:pt>
                <c:pt idx="4157">
                  <c:v>41246</c:v>
                </c:pt>
                <c:pt idx="4158">
                  <c:v>41247</c:v>
                </c:pt>
                <c:pt idx="4159">
                  <c:v>41248</c:v>
                </c:pt>
                <c:pt idx="4160">
                  <c:v>41249</c:v>
                </c:pt>
                <c:pt idx="4161">
                  <c:v>41250</c:v>
                </c:pt>
                <c:pt idx="4162">
                  <c:v>41253</c:v>
                </c:pt>
                <c:pt idx="4163">
                  <c:v>41254</c:v>
                </c:pt>
                <c:pt idx="4164">
                  <c:v>41255</c:v>
                </c:pt>
                <c:pt idx="4165">
                  <c:v>41256</c:v>
                </c:pt>
                <c:pt idx="4166">
                  <c:v>41257</c:v>
                </c:pt>
                <c:pt idx="4167">
                  <c:v>41260</c:v>
                </c:pt>
                <c:pt idx="4168">
                  <c:v>41261</c:v>
                </c:pt>
                <c:pt idx="4169">
                  <c:v>41262</c:v>
                </c:pt>
                <c:pt idx="4170">
                  <c:v>41263</c:v>
                </c:pt>
                <c:pt idx="4171">
                  <c:v>41264</c:v>
                </c:pt>
                <c:pt idx="4172">
                  <c:v>41267</c:v>
                </c:pt>
                <c:pt idx="4173">
                  <c:v>41269</c:v>
                </c:pt>
                <c:pt idx="4174">
                  <c:v>41270</c:v>
                </c:pt>
                <c:pt idx="4175">
                  <c:v>41271</c:v>
                </c:pt>
                <c:pt idx="4176">
                  <c:v>41274</c:v>
                </c:pt>
                <c:pt idx="4177">
                  <c:v>41276</c:v>
                </c:pt>
                <c:pt idx="4178">
                  <c:v>41277</c:v>
                </c:pt>
                <c:pt idx="4179">
                  <c:v>41278</c:v>
                </c:pt>
                <c:pt idx="4180">
                  <c:v>41281</c:v>
                </c:pt>
                <c:pt idx="4181">
                  <c:v>41282</c:v>
                </c:pt>
                <c:pt idx="4182">
                  <c:v>41283</c:v>
                </c:pt>
                <c:pt idx="4183">
                  <c:v>41284</c:v>
                </c:pt>
                <c:pt idx="4184">
                  <c:v>41285</c:v>
                </c:pt>
                <c:pt idx="4185">
                  <c:v>41288</c:v>
                </c:pt>
                <c:pt idx="4186">
                  <c:v>41289</c:v>
                </c:pt>
                <c:pt idx="4187">
                  <c:v>41290</c:v>
                </c:pt>
                <c:pt idx="4188">
                  <c:v>41291</c:v>
                </c:pt>
                <c:pt idx="4189">
                  <c:v>41292</c:v>
                </c:pt>
                <c:pt idx="4190">
                  <c:v>41295</c:v>
                </c:pt>
                <c:pt idx="4191">
                  <c:v>41296</c:v>
                </c:pt>
                <c:pt idx="4192">
                  <c:v>41297</c:v>
                </c:pt>
                <c:pt idx="4193">
                  <c:v>41298</c:v>
                </c:pt>
                <c:pt idx="4194">
                  <c:v>41299</c:v>
                </c:pt>
                <c:pt idx="4195">
                  <c:v>41302</c:v>
                </c:pt>
                <c:pt idx="4196">
                  <c:v>41303</c:v>
                </c:pt>
                <c:pt idx="4197">
                  <c:v>41304</c:v>
                </c:pt>
                <c:pt idx="4198">
                  <c:v>41305</c:v>
                </c:pt>
                <c:pt idx="4199">
                  <c:v>41306</c:v>
                </c:pt>
                <c:pt idx="4200">
                  <c:v>41309</c:v>
                </c:pt>
                <c:pt idx="4201">
                  <c:v>41310</c:v>
                </c:pt>
                <c:pt idx="4202">
                  <c:v>41311</c:v>
                </c:pt>
                <c:pt idx="4203">
                  <c:v>41312</c:v>
                </c:pt>
                <c:pt idx="4204">
                  <c:v>41313</c:v>
                </c:pt>
                <c:pt idx="4205">
                  <c:v>41316</c:v>
                </c:pt>
                <c:pt idx="4206">
                  <c:v>41317</c:v>
                </c:pt>
                <c:pt idx="4207">
                  <c:v>41318</c:v>
                </c:pt>
                <c:pt idx="4208">
                  <c:v>41319</c:v>
                </c:pt>
                <c:pt idx="4209">
                  <c:v>41320</c:v>
                </c:pt>
                <c:pt idx="4210">
                  <c:v>41323</c:v>
                </c:pt>
                <c:pt idx="4211">
                  <c:v>41324</c:v>
                </c:pt>
                <c:pt idx="4212">
                  <c:v>41325</c:v>
                </c:pt>
                <c:pt idx="4213">
                  <c:v>41326</c:v>
                </c:pt>
                <c:pt idx="4214">
                  <c:v>41327</c:v>
                </c:pt>
                <c:pt idx="4215">
                  <c:v>41330</c:v>
                </c:pt>
                <c:pt idx="4216">
                  <c:v>41331</c:v>
                </c:pt>
                <c:pt idx="4217">
                  <c:v>41332</c:v>
                </c:pt>
                <c:pt idx="4218">
                  <c:v>41333</c:v>
                </c:pt>
                <c:pt idx="4219">
                  <c:v>41334</c:v>
                </c:pt>
                <c:pt idx="4220">
                  <c:v>41337</c:v>
                </c:pt>
                <c:pt idx="4221">
                  <c:v>41338</c:v>
                </c:pt>
                <c:pt idx="4222">
                  <c:v>41339</c:v>
                </c:pt>
                <c:pt idx="4223">
                  <c:v>41340</c:v>
                </c:pt>
                <c:pt idx="4224">
                  <c:v>41341</c:v>
                </c:pt>
                <c:pt idx="4225">
                  <c:v>41344</c:v>
                </c:pt>
                <c:pt idx="4226">
                  <c:v>41345</c:v>
                </c:pt>
                <c:pt idx="4227">
                  <c:v>41346</c:v>
                </c:pt>
                <c:pt idx="4228">
                  <c:v>41347</c:v>
                </c:pt>
                <c:pt idx="4229">
                  <c:v>41348</c:v>
                </c:pt>
                <c:pt idx="4230">
                  <c:v>41351</c:v>
                </c:pt>
                <c:pt idx="4231">
                  <c:v>41352</c:v>
                </c:pt>
                <c:pt idx="4232">
                  <c:v>41353</c:v>
                </c:pt>
                <c:pt idx="4233">
                  <c:v>41354</c:v>
                </c:pt>
                <c:pt idx="4234">
                  <c:v>41355</c:v>
                </c:pt>
                <c:pt idx="4235">
                  <c:v>41358</c:v>
                </c:pt>
                <c:pt idx="4236">
                  <c:v>41359</c:v>
                </c:pt>
                <c:pt idx="4237">
                  <c:v>41360</c:v>
                </c:pt>
                <c:pt idx="4238">
                  <c:v>41361</c:v>
                </c:pt>
                <c:pt idx="4239">
                  <c:v>41364</c:v>
                </c:pt>
                <c:pt idx="4240">
                  <c:v>41365</c:v>
                </c:pt>
                <c:pt idx="4241">
                  <c:v>41366</c:v>
                </c:pt>
                <c:pt idx="4242">
                  <c:v>41367</c:v>
                </c:pt>
                <c:pt idx="4243">
                  <c:v>41368</c:v>
                </c:pt>
                <c:pt idx="4244">
                  <c:v>41369</c:v>
                </c:pt>
                <c:pt idx="4245">
                  <c:v>41372</c:v>
                </c:pt>
                <c:pt idx="4246">
                  <c:v>41373</c:v>
                </c:pt>
                <c:pt idx="4247">
                  <c:v>41374</c:v>
                </c:pt>
                <c:pt idx="4248">
                  <c:v>41375</c:v>
                </c:pt>
                <c:pt idx="4249">
                  <c:v>41376</c:v>
                </c:pt>
                <c:pt idx="4250">
                  <c:v>41379</c:v>
                </c:pt>
                <c:pt idx="4251">
                  <c:v>41380</c:v>
                </c:pt>
                <c:pt idx="4252">
                  <c:v>41381</c:v>
                </c:pt>
                <c:pt idx="4253">
                  <c:v>41382</c:v>
                </c:pt>
                <c:pt idx="4254">
                  <c:v>41383</c:v>
                </c:pt>
                <c:pt idx="4255">
                  <c:v>41386</c:v>
                </c:pt>
                <c:pt idx="4256">
                  <c:v>41387</c:v>
                </c:pt>
                <c:pt idx="4257">
                  <c:v>41388</c:v>
                </c:pt>
                <c:pt idx="4258">
                  <c:v>41389</c:v>
                </c:pt>
                <c:pt idx="4259">
                  <c:v>41390</c:v>
                </c:pt>
                <c:pt idx="4260">
                  <c:v>41393</c:v>
                </c:pt>
                <c:pt idx="4261">
                  <c:v>41394</c:v>
                </c:pt>
                <c:pt idx="4262">
                  <c:v>41395</c:v>
                </c:pt>
                <c:pt idx="4263">
                  <c:v>41396</c:v>
                </c:pt>
                <c:pt idx="4264">
                  <c:v>41397</c:v>
                </c:pt>
                <c:pt idx="4265">
                  <c:v>41400</c:v>
                </c:pt>
                <c:pt idx="4266">
                  <c:v>41401</c:v>
                </c:pt>
                <c:pt idx="4267">
                  <c:v>41402</c:v>
                </c:pt>
                <c:pt idx="4268">
                  <c:v>41403</c:v>
                </c:pt>
                <c:pt idx="4269">
                  <c:v>41404</c:v>
                </c:pt>
                <c:pt idx="4270">
                  <c:v>41407</c:v>
                </c:pt>
                <c:pt idx="4271">
                  <c:v>41408</c:v>
                </c:pt>
                <c:pt idx="4272">
                  <c:v>41409</c:v>
                </c:pt>
                <c:pt idx="4273">
                  <c:v>41410</c:v>
                </c:pt>
                <c:pt idx="4274">
                  <c:v>41411</c:v>
                </c:pt>
                <c:pt idx="4275">
                  <c:v>41414</c:v>
                </c:pt>
                <c:pt idx="4276">
                  <c:v>41415</c:v>
                </c:pt>
                <c:pt idx="4277">
                  <c:v>41416</c:v>
                </c:pt>
                <c:pt idx="4278">
                  <c:v>41417</c:v>
                </c:pt>
                <c:pt idx="4279">
                  <c:v>41418</c:v>
                </c:pt>
                <c:pt idx="4280">
                  <c:v>41421</c:v>
                </c:pt>
                <c:pt idx="4281">
                  <c:v>41422</c:v>
                </c:pt>
                <c:pt idx="4282">
                  <c:v>41423</c:v>
                </c:pt>
                <c:pt idx="4283">
                  <c:v>41424</c:v>
                </c:pt>
                <c:pt idx="4284">
                  <c:v>41425</c:v>
                </c:pt>
                <c:pt idx="4285">
                  <c:v>41428</c:v>
                </c:pt>
                <c:pt idx="4286">
                  <c:v>41429</c:v>
                </c:pt>
                <c:pt idx="4287">
                  <c:v>41430</c:v>
                </c:pt>
                <c:pt idx="4288">
                  <c:v>41431</c:v>
                </c:pt>
                <c:pt idx="4289">
                  <c:v>41432</c:v>
                </c:pt>
                <c:pt idx="4290">
                  <c:v>41435</c:v>
                </c:pt>
                <c:pt idx="4291">
                  <c:v>41436</c:v>
                </c:pt>
                <c:pt idx="4292">
                  <c:v>41437</c:v>
                </c:pt>
                <c:pt idx="4293">
                  <c:v>41438</c:v>
                </c:pt>
                <c:pt idx="4294">
                  <c:v>41439</c:v>
                </c:pt>
                <c:pt idx="4295">
                  <c:v>41442</c:v>
                </c:pt>
                <c:pt idx="4296">
                  <c:v>41443</c:v>
                </c:pt>
                <c:pt idx="4297">
                  <c:v>41444</c:v>
                </c:pt>
                <c:pt idx="4298">
                  <c:v>41445</c:v>
                </c:pt>
                <c:pt idx="4299">
                  <c:v>41446</c:v>
                </c:pt>
                <c:pt idx="4300">
                  <c:v>41449</c:v>
                </c:pt>
                <c:pt idx="4301">
                  <c:v>41450</c:v>
                </c:pt>
                <c:pt idx="4302">
                  <c:v>41451</c:v>
                </c:pt>
                <c:pt idx="4303">
                  <c:v>41452</c:v>
                </c:pt>
                <c:pt idx="4304">
                  <c:v>41453</c:v>
                </c:pt>
                <c:pt idx="4305">
                  <c:v>41455</c:v>
                </c:pt>
                <c:pt idx="4306">
                  <c:v>41456</c:v>
                </c:pt>
                <c:pt idx="4307">
                  <c:v>41457</c:v>
                </c:pt>
                <c:pt idx="4308">
                  <c:v>41458</c:v>
                </c:pt>
                <c:pt idx="4309">
                  <c:v>41459</c:v>
                </c:pt>
                <c:pt idx="4310">
                  <c:v>41460</c:v>
                </c:pt>
                <c:pt idx="4311">
                  <c:v>41463</c:v>
                </c:pt>
                <c:pt idx="4312">
                  <c:v>41464</c:v>
                </c:pt>
                <c:pt idx="4313">
                  <c:v>41465</c:v>
                </c:pt>
                <c:pt idx="4314">
                  <c:v>41466</c:v>
                </c:pt>
                <c:pt idx="4315">
                  <c:v>41467</c:v>
                </c:pt>
                <c:pt idx="4316">
                  <c:v>41470</c:v>
                </c:pt>
                <c:pt idx="4317">
                  <c:v>41471</c:v>
                </c:pt>
                <c:pt idx="4318">
                  <c:v>41472</c:v>
                </c:pt>
                <c:pt idx="4319">
                  <c:v>41473</c:v>
                </c:pt>
                <c:pt idx="4320">
                  <c:v>41474</c:v>
                </c:pt>
                <c:pt idx="4321">
                  <c:v>41477</c:v>
                </c:pt>
                <c:pt idx="4322">
                  <c:v>41478</c:v>
                </c:pt>
                <c:pt idx="4323">
                  <c:v>41479</c:v>
                </c:pt>
                <c:pt idx="4324">
                  <c:v>41480</c:v>
                </c:pt>
                <c:pt idx="4325">
                  <c:v>41481</c:v>
                </c:pt>
                <c:pt idx="4326">
                  <c:v>41484</c:v>
                </c:pt>
                <c:pt idx="4327">
                  <c:v>41485</c:v>
                </c:pt>
                <c:pt idx="4328">
                  <c:v>41486</c:v>
                </c:pt>
                <c:pt idx="4329">
                  <c:v>41487</c:v>
                </c:pt>
                <c:pt idx="4330">
                  <c:v>41488</c:v>
                </c:pt>
                <c:pt idx="4331">
                  <c:v>41491</c:v>
                </c:pt>
                <c:pt idx="4332">
                  <c:v>41492</c:v>
                </c:pt>
                <c:pt idx="4333">
                  <c:v>41493</c:v>
                </c:pt>
                <c:pt idx="4334">
                  <c:v>41494</c:v>
                </c:pt>
                <c:pt idx="4335">
                  <c:v>41495</c:v>
                </c:pt>
                <c:pt idx="4336">
                  <c:v>41498</c:v>
                </c:pt>
                <c:pt idx="4337">
                  <c:v>41499</c:v>
                </c:pt>
                <c:pt idx="4338">
                  <c:v>41500</c:v>
                </c:pt>
                <c:pt idx="4339">
                  <c:v>41501</c:v>
                </c:pt>
                <c:pt idx="4340">
                  <c:v>41502</c:v>
                </c:pt>
                <c:pt idx="4341">
                  <c:v>41505</c:v>
                </c:pt>
                <c:pt idx="4342">
                  <c:v>41506</c:v>
                </c:pt>
                <c:pt idx="4343">
                  <c:v>41507</c:v>
                </c:pt>
                <c:pt idx="4344">
                  <c:v>41508</c:v>
                </c:pt>
                <c:pt idx="4345">
                  <c:v>41509</c:v>
                </c:pt>
                <c:pt idx="4346">
                  <c:v>41512</c:v>
                </c:pt>
                <c:pt idx="4347">
                  <c:v>41513</c:v>
                </c:pt>
                <c:pt idx="4348">
                  <c:v>41514</c:v>
                </c:pt>
                <c:pt idx="4349">
                  <c:v>41515</c:v>
                </c:pt>
                <c:pt idx="4350">
                  <c:v>41516</c:v>
                </c:pt>
                <c:pt idx="4351">
                  <c:v>41517</c:v>
                </c:pt>
                <c:pt idx="4352">
                  <c:v>41519</c:v>
                </c:pt>
                <c:pt idx="4353">
                  <c:v>41520</c:v>
                </c:pt>
                <c:pt idx="4354">
                  <c:v>41521</c:v>
                </c:pt>
                <c:pt idx="4355">
                  <c:v>41522</c:v>
                </c:pt>
                <c:pt idx="4356">
                  <c:v>41523</c:v>
                </c:pt>
                <c:pt idx="4357">
                  <c:v>41526</c:v>
                </c:pt>
                <c:pt idx="4358">
                  <c:v>41527</c:v>
                </c:pt>
                <c:pt idx="4359">
                  <c:v>41528</c:v>
                </c:pt>
                <c:pt idx="4360">
                  <c:v>41529</c:v>
                </c:pt>
                <c:pt idx="4361">
                  <c:v>41530</c:v>
                </c:pt>
                <c:pt idx="4362">
                  <c:v>41533</c:v>
                </c:pt>
                <c:pt idx="4363">
                  <c:v>41534</c:v>
                </c:pt>
                <c:pt idx="4364">
                  <c:v>41535</c:v>
                </c:pt>
                <c:pt idx="4365">
                  <c:v>41536</c:v>
                </c:pt>
                <c:pt idx="4366">
                  <c:v>41537</c:v>
                </c:pt>
                <c:pt idx="4367">
                  <c:v>41540</c:v>
                </c:pt>
                <c:pt idx="4368">
                  <c:v>41541</c:v>
                </c:pt>
                <c:pt idx="4369">
                  <c:v>41542</c:v>
                </c:pt>
                <c:pt idx="4370">
                  <c:v>41543</c:v>
                </c:pt>
                <c:pt idx="4371">
                  <c:v>41544</c:v>
                </c:pt>
                <c:pt idx="4372">
                  <c:v>41547</c:v>
                </c:pt>
                <c:pt idx="4373">
                  <c:v>41548</c:v>
                </c:pt>
                <c:pt idx="4374">
                  <c:v>41549</c:v>
                </c:pt>
                <c:pt idx="4375">
                  <c:v>41550</c:v>
                </c:pt>
                <c:pt idx="4376">
                  <c:v>41551</c:v>
                </c:pt>
                <c:pt idx="4377">
                  <c:v>41554</c:v>
                </c:pt>
                <c:pt idx="4378">
                  <c:v>41555</c:v>
                </c:pt>
                <c:pt idx="4379">
                  <c:v>41556</c:v>
                </c:pt>
                <c:pt idx="4380">
                  <c:v>41557</c:v>
                </c:pt>
                <c:pt idx="4381">
                  <c:v>41558</c:v>
                </c:pt>
                <c:pt idx="4382">
                  <c:v>41561</c:v>
                </c:pt>
                <c:pt idx="4383">
                  <c:v>41562</c:v>
                </c:pt>
                <c:pt idx="4384">
                  <c:v>41563</c:v>
                </c:pt>
                <c:pt idx="4385">
                  <c:v>41564</c:v>
                </c:pt>
                <c:pt idx="4386">
                  <c:v>41565</c:v>
                </c:pt>
                <c:pt idx="4387">
                  <c:v>41568</c:v>
                </c:pt>
                <c:pt idx="4388">
                  <c:v>41569</c:v>
                </c:pt>
                <c:pt idx="4389">
                  <c:v>41570</c:v>
                </c:pt>
                <c:pt idx="4390">
                  <c:v>41571</c:v>
                </c:pt>
                <c:pt idx="4391">
                  <c:v>41572</c:v>
                </c:pt>
                <c:pt idx="4392">
                  <c:v>41575</c:v>
                </c:pt>
                <c:pt idx="4393">
                  <c:v>41576</c:v>
                </c:pt>
                <c:pt idx="4394">
                  <c:v>41577</c:v>
                </c:pt>
                <c:pt idx="4395">
                  <c:v>41578</c:v>
                </c:pt>
                <c:pt idx="4396">
                  <c:v>41579</c:v>
                </c:pt>
                <c:pt idx="4397">
                  <c:v>41582</c:v>
                </c:pt>
                <c:pt idx="4398">
                  <c:v>41583</c:v>
                </c:pt>
                <c:pt idx="4399">
                  <c:v>41584</c:v>
                </c:pt>
                <c:pt idx="4400">
                  <c:v>41585</c:v>
                </c:pt>
                <c:pt idx="4401">
                  <c:v>41586</c:v>
                </c:pt>
                <c:pt idx="4402">
                  <c:v>41589</c:v>
                </c:pt>
                <c:pt idx="4403">
                  <c:v>41590</c:v>
                </c:pt>
                <c:pt idx="4404">
                  <c:v>41591</c:v>
                </c:pt>
                <c:pt idx="4405">
                  <c:v>41592</c:v>
                </c:pt>
                <c:pt idx="4406">
                  <c:v>41593</c:v>
                </c:pt>
                <c:pt idx="4407">
                  <c:v>41596</c:v>
                </c:pt>
                <c:pt idx="4408">
                  <c:v>41597</c:v>
                </c:pt>
                <c:pt idx="4409">
                  <c:v>41598</c:v>
                </c:pt>
                <c:pt idx="4410">
                  <c:v>41599</c:v>
                </c:pt>
                <c:pt idx="4411">
                  <c:v>41600</c:v>
                </c:pt>
                <c:pt idx="4412">
                  <c:v>41603</c:v>
                </c:pt>
                <c:pt idx="4413">
                  <c:v>41604</c:v>
                </c:pt>
                <c:pt idx="4414">
                  <c:v>41605</c:v>
                </c:pt>
                <c:pt idx="4415">
                  <c:v>41606</c:v>
                </c:pt>
                <c:pt idx="4416">
                  <c:v>41607</c:v>
                </c:pt>
                <c:pt idx="4417">
                  <c:v>41608</c:v>
                </c:pt>
                <c:pt idx="4418">
                  <c:v>41610</c:v>
                </c:pt>
                <c:pt idx="4419">
                  <c:v>41611</c:v>
                </c:pt>
                <c:pt idx="4420">
                  <c:v>41612</c:v>
                </c:pt>
                <c:pt idx="4421">
                  <c:v>41613</c:v>
                </c:pt>
                <c:pt idx="4422">
                  <c:v>41614</c:v>
                </c:pt>
                <c:pt idx="4423">
                  <c:v>41617</c:v>
                </c:pt>
                <c:pt idx="4424">
                  <c:v>41618</c:v>
                </c:pt>
                <c:pt idx="4425">
                  <c:v>41619</c:v>
                </c:pt>
                <c:pt idx="4426">
                  <c:v>41620</c:v>
                </c:pt>
                <c:pt idx="4427">
                  <c:v>41621</c:v>
                </c:pt>
                <c:pt idx="4428">
                  <c:v>41624</c:v>
                </c:pt>
                <c:pt idx="4429">
                  <c:v>41625</c:v>
                </c:pt>
                <c:pt idx="4430">
                  <c:v>41626</c:v>
                </c:pt>
                <c:pt idx="4431">
                  <c:v>41627</c:v>
                </c:pt>
                <c:pt idx="4432">
                  <c:v>41628</c:v>
                </c:pt>
                <c:pt idx="4433">
                  <c:v>41631</c:v>
                </c:pt>
                <c:pt idx="4434">
                  <c:v>41632</c:v>
                </c:pt>
                <c:pt idx="4435">
                  <c:v>41634</c:v>
                </c:pt>
                <c:pt idx="4436">
                  <c:v>41635</c:v>
                </c:pt>
                <c:pt idx="4437">
                  <c:v>41638</c:v>
                </c:pt>
                <c:pt idx="4438">
                  <c:v>41639</c:v>
                </c:pt>
                <c:pt idx="4439">
                  <c:v>41641</c:v>
                </c:pt>
                <c:pt idx="4440">
                  <c:v>41642</c:v>
                </c:pt>
                <c:pt idx="4441">
                  <c:v>41645</c:v>
                </c:pt>
                <c:pt idx="4442">
                  <c:v>41646</c:v>
                </c:pt>
                <c:pt idx="4443">
                  <c:v>41647</c:v>
                </c:pt>
                <c:pt idx="4444">
                  <c:v>41648</c:v>
                </c:pt>
                <c:pt idx="4445">
                  <c:v>41649</c:v>
                </c:pt>
                <c:pt idx="4446">
                  <c:v>41652</c:v>
                </c:pt>
                <c:pt idx="4447">
                  <c:v>41653</c:v>
                </c:pt>
                <c:pt idx="4448">
                  <c:v>41654</c:v>
                </c:pt>
                <c:pt idx="4449">
                  <c:v>41655</c:v>
                </c:pt>
                <c:pt idx="4450">
                  <c:v>41656</c:v>
                </c:pt>
                <c:pt idx="4451">
                  <c:v>41659</c:v>
                </c:pt>
                <c:pt idx="4452">
                  <c:v>41660</c:v>
                </c:pt>
                <c:pt idx="4453">
                  <c:v>41661</c:v>
                </c:pt>
                <c:pt idx="4454">
                  <c:v>41662</c:v>
                </c:pt>
                <c:pt idx="4455">
                  <c:v>41663</c:v>
                </c:pt>
                <c:pt idx="4456">
                  <c:v>41666</c:v>
                </c:pt>
                <c:pt idx="4457">
                  <c:v>41667</c:v>
                </c:pt>
                <c:pt idx="4458">
                  <c:v>41668</c:v>
                </c:pt>
                <c:pt idx="4459">
                  <c:v>41669</c:v>
                </c:pt>
                <c:pt idx="4460">
                  <c:v>41670</c:v>
                </c:pt>
                <c:pt idx="4461">
                  <c:v>41673</c:v>
                </c:pt>
                <c:pt idx="4462">
                  <c:v>41674</c:v>
                </c:pt>
                <c:pt idx="4463">
                  <c:v>41675</c:v>
                </c:pt>
                <c:pt idx="4464">
                  <c:v>41676</c:v>
                </c:pt>
                <c:pt idx="4465">
                  <c:v>41677</c:v>
                </c:pt>
                <c:pt idx="4466">
                  <c:v>41680</c:v>
                </c:pt>
                <c:pt idx="4467">
                  <c:v>41681</c:v>
                </c:pt>
                <c:pt idx="4468">
                  <c:v>41682</c:v>
                </c:pt>
                <c:pt idx="4469">
                  <c:v>41683</c:v>
                </c:pt>
                <c:pt idx="4470">
                  <c:v>41684</c:v>
                </c:pt>
                <c:pt idx="4471">
                  <c:v>41687</c:v>
                </c:pt>
                <c:pt idx="4472">
                  <c:v>41688</c:v>
                </c:pt>
                <c:pt idx="4473">
                  <c:v>41689</c:v>
                </c:pt>
                <c:pt idx="4474">
                  <c:v>41690</c:v>
                </c:pt>
                <c:pt idx="4475">
                  <c:v>41691</c:v>
                </c:pt>
                <c:pt idx="4476">
                  <c:v>41694</c:v>
                </c:pt>
                <c:pt idx="4477">
                  <c:v>41695</c:v>
                </c:pt>
                <c:pt idx="4478">
                  <c:v>41696</c:v>
                </c:pt>
                <c:pt idx="4479">
                  <c:v>41697</c:v>
                </c:pt>
                <c:pt idx="4480">
                  <c:v>41698</c:v>
                </c:pt>
                <c:pt idx="4481">
                  <c:v>41701</c:v>
                </c:pt>
                <c:pt idx="4482">
                  <c:v>41702</c:v>
                </c:pt>
                <c:pt idx="4483">
                  <c:v>41703</c:v>
                </c:pt>
                <c:pt idx="4484">
                  <c:v>41704</c:v>
                </c:pt>
                <c:pt idx="4485">
                  <c:v>41705</c:v>
                </c:pt>
                <c:pt idx="4486">
                  <c:v>41708</c:v>
                </c:pt>
                <c:pt idx="4487">
                  <c:v>41709</c:v>
                </c:pt>
                <c:pt idx="4488">
                  <c:v>41710</c:v>
                </c:pt>
                <c:pt idx="4489">
                  <c:v>41711</c:v>
                </c:pt>
                <c:pt idx="4490">
                  <c:v>41712</c:v>
                </c:pt>
                <c:pt idx="4491">
                  <c:v>41715</c:v>
                </c:pt>
                <c:pt idx="4492">
                  <c:v>41716</c:v>
                </c:pt>
                <c:pt idx="4493">
                  <c:v>41717</c:v>
                </c:pt>
                <c:pt idx="4494">
                  <c:v>41718</c:v>
                </c:pt>
                <c:pt idx="4495">
                  <c:v>41719</c:v>
                </c:pt>
                <c:pt idx="4496">
                  <c:v>41722</c:v>
                </c:pt>
                <c:pt idx="4497">
                  <c:v>41723</c:v>
                </c:pt>
                <c:pt idx="4498">
                  <c:v>41724</c:v>
                </c:pt>
                <c:pt idx="4499">
                  <c:v>41725</c:v>
                </c:pt>
                <c:pt idx="4500">
                  <c:v>41726</c:v>
                </c:pt>
                <c:pt idx="4501">
                  <c:v>41729</c:v>
                </c:pt>
                <c:pt idx="4502">
                  <c:v>41730</c:v>
                </c:pt>
                <c:pt idx="4503">
                  <c:v>41731</c:v>
                </c:pt>
                <c:pt idx="4504">
                  <c:v>41732</c:v>
                </c:pt>
                <c:pt idx="4505">
                  <c:v>41733</c:v>
                </c:pt>
                <c:pt idx="4506">
                  <c:v>41736</c:v>
                </c:pt>
                <c:pt idx="4507">
                  <c:v>41737</c:v>
                </c:pt>
                <c:pt idx="4508">
                  <c:v>41738</c:v>
                </c:pt>
                <c:pt idx="4509">
                  <c:v>41739</c:v>
                </c:pt>
                <c:pt idx="4510">
                  <c:v>41740</c:v>
                </c:pt>
                <c:pt idx="4511">
                  <c:v>41743</c:v>
                </c:pt>
                <c:pt idx="4512">
                  <c:v>41744</c:v>
                </c:pt>
                <c:pt idx="4513">
                  <c:v>41745</c:v>
                </c:pt>
                <c:pt idx="4514">
                  <c:v>41746</c:v>
                </c:pt>
                <c:pt idx="4515">
                  <c:v>41750</c:v>
                </c:pt>
                <c:pt idx="4516">
                  <c:v>41751</c:v>
                </c:pt>
                <c:pt idx="4517">
                  <c:v>41752</c:v>
                </c:pt>
                <c:pt idx="4518">
                  <c:v>41753</c:v>
                </c:pt>
                <c:pt idx="4519">
                  <c:v>41754</c:v>
                </c:pt>
                <c:pt idx="4520">
                  <c:v>41757</c:v>
                </c:pt>
                <c:pt idx="4521">
                  <c:v>41758</c:v>
                </c:pt>
                <c:pt idx="4522">
                  <c:v>41759</c:v>
                </c:pt>
                <c:pt idx="4523">
                  <c:v>41760</c:v>
                </c:pt>
                <c:pt idx="4524">
                  <c:v>41761</c:v>
                </c:pt>
                <c:pt idx="4525">
                  <c:v>41764</c:v>
                </c:pt>
                <c:pt idx="4526">
                  <c:v>41765</c:v>
                </c:pt>
                <c:pt idx="4527">
                  <c:v>41766</c:v>
                </c:pt>
                <c:pt idx="4528">
                  <c:v>41767</c:v>
                </c:pt>
                <c:pt idx="4529">
                  <c:v>41768</c:v>
                </c:pt>
                <c:pt idx="4530">
                  <c:v>41771</c:v>
                </c:pt>
                <c:pt idx="4531">
                  <c:v>41772</c:v>
                </c:pt>
                <c:pt idx="4532">
                  <c:v>41773</c:v>
                </c:pt>
                <c:pt idx="4533">
                  <c:v>41774</c:v>
                </c:pt>
                <c:pt idx="4534">
                  <c:v>41775</c:v>
                </c:pt>
                <c:pt idx="4535">
                  <c:v>41778</c:v>
                </c:pt>
                <c:pt idx="4536">
                  <c:v>41779</c:v>
                </c:pt>
                <c:pt idx="4537">
                  <c:v>41780</c:v>
                </c:pt>
                <c:pt idx="4538">
                  <c:v>41781</c:v>
                </c:pt>
                <c:pt idx="4539">
                  <c:v>41782</c:v>
                </c:pt>
                <c:pt idx="4540">
                  <c:v>41785</c:v>
                </c:pt>
                <c:pt idx="4541">
                  <c:v>41786</c:v>
                </c:pt>
                <c:pt idx="4542">
                  <c:v>41787</c:v>
                </c:pt>
                <c:pt idx="4543">
                  <c:v>41788</c:v>
                </c:pt>
                <c:pt idx="4544">
                  <c:v>41789</c:v>
                </c:pt>
                <c:pt idx="4545">
                  <c:v>41790</c:v>
                </c:pt>
                <c:pt idx="4546">
                  <c:v>41792</c:v>
                </c:pt>
                <c:pt idx="4547">
                  <c:v>41793</c:v>
                </c:pt>
                <c:pt idx="4548">
                  <c:v>41794</c:v>
                </c:pt>
                <c:pt idx="4549">
                  <c:v>41795</c:v>
                </c:pt>
                <c:pt idx="4550">
                  <c:v>41796</c:v>
                </c:pt>
                <c:pt idx="4551">
                  <c:v>41799</c:v>
                </c:pt>
                <c:pt idx="4552">
                  <c:v>41800</c:v>
                </c:pt>
                <c:pt idx="4553">
                  <c:v>41801</c:v>
                </c:pt>
                <c:pt idx="4554">
                  <c:v>41802</c:v>
                </c:pt>
                <c:pt idx="4555">
                  <c:v>41803</c:v>
                </c:pt>
                <c:pt idx="4556">
                  <c:v>41806</c:v>
                </c:pt>
                <c:pt idx="4557">
                  <c:v>41807</c:v>
                </c:pt>
                <c:pt idx="4558">
                  <c:v>41808</c:v>
                </c:pt>
                <c:pt idx="4559">
                  <c:v>41809</c:v>
                </c:pt>
                <c:pt idx="4560">
                  <c:v>41810</c:v>
                </c:pt>
                <c:pt idx="4561">
                  <c:v>41813</c:v>
                </c:pt>
                <c:pt idx="4562">
                  <c:v>41814</c:v>
                </c:pt>
                <c:pt idx="4563">
                  <c:v>41815</c:v>
                </c:pt>
                <c:pt idx="4564">
                  <c:v>41816</c:v>
                </c:pt>
                <c:pt idx="4565">
                  <c:v>41817</c:v>
                </c:pt>
                <c:pt idx="4566">
                  <c:v>41820</c:v>
                </c:pt>
                <c:pt idx="4567">
                  <c:v>41821</c:v>
                </c:pt>
                <c:pt idx="4568">
                  <c:v>41822</c:v>
                </c:pt>
                <c:pt idx="4569">
                  <c:v>41823</c:v>
                </c:pt>
                <c:pt idx="4570">
                  <c:v>41824</c:v>
                </c:pt>
                <c:pt idx="4571">
                  <c:v>41827</c:v>
                </c:pt>
                <c:pt idx="4572">
                  <c:v>41828</c:v>
                </c:pt>
                <c:pt idx="4573">
                  <c:v>41829</c:v>
                </c:pt>
                <c:pt idx="4574">
                  <c:v>41830</c:v>
                </c:pt>
                <c:pt idx="4575">
                  <c:v>41831</c:v>
                </c:pt>
                <c:pt idx="4576">
                  <c:v>41834</c:v>
                </c:pt>
                <c:pt idx="4577">
                  <c:v>41835</c:v>
                </c:pt>
                <c:pt idx="4578">
                  <c:v>41836</c:v>
                </c:pt>
                <c:pt idx="4579">
                  <c:v>41837</c:v>
                </c:pt>
                <c:pt idx="4580">
                  <c:v>41838</c:v>
                </c:pt>
                <c:pt idx="4581">
                  <c:v>41841</c:v>
                </c:pt>
                <c:pt idx="4582">
                  <c:v>41842</c:v>
                </c:pt>
                <c:pt idx="4583">
                  <c:v>41843</c:v>
                </c:pt>
                <c:pt idx="4584">
                  <c:v>41844</c:v>
                </c:pt>
                <c:pt idx="4585">
                  <c:v>41845</c:v>
                </c:pt>
                <c:pt idx="4586">
                  <c:v>41848</c:v>
                </c:pt>
                <c:pt idx="4587">
                  <c:v>41849</c:v>
                </c:pt>
                <c:pt idx="4588">
                  <c:v>41850</c:v>
                </c:pt>
                <c:pt idx="4589">
                  <c:v>41851</c:v>
                </c:pt>
                <c:pt idx="4590">
                  <c:v>41852</c:v>
                </c:pt>
                <c:pt idx="4591">
                  <c:v>41855</c:v>
                </c:pt>
                <c:pt idx="4592">
                  <c:v>41856</c:v>
                </c:pt>
                <c:pt idx="4593">
                  <c:v>41857</c:v>
                </c:pt>
                <c:pt idx="4594">
                  <c:v>41858</c:v>
                </c:pt>
                <c:pt idx="4595">
                  <c:v>41859</c:v>
                </c:pt>
                <c:pt idx="4596">
                  <c:v>41862</c:v>
                </c:pt>
                <c:pt idx="4597">
                  <c:v>41863</c:v>
                </c:pt>
                <c:pt idx="4598">
                  <c:v>41864</c:v>
                </c:pt>
                <c:pt idx="4599">
                  <c:v>41865</c:v>
                </c:pt>
                <c:pt idx="4600">
                  <c:v>41866</c:v>
                </c:pt>
                <c:pt idx="4601">
                  <c:v>41869</c:v>
                </c:pt>
                <c:pt idx="4602">
                  <c:v>41870</c:v>
                </c:pt>
                <c:pt idx="4603">
                  <c:v>41871</c:v>
                </c:pt>
                <c:pt idx="4604">
                  <c:v>41872</c:v>
                </c:pt>
                <c:pt idx="4605">
                  <c:v>41873</c:v>
                </c:pt>
                <c:pt idx="4606">
                  <c:v>41876</c:v>
                </c:pt>
                <c:pt idx="4607">
                  <c:v>41877</c:v>
                </c:pt>
                <c:pt idx="4608">
                  <c:v>41878</c:v>
                </c:pt>
                <c:pt idx="4609">
                  <c:v>41879</c:v>
                </c:pt>
                <c:pt idx="4610">
                  <c:v>41880</c:v>
                </c:pt>
                <c:pt idx="4611">
                  <c:v>41882</c:v>
                </c:pt>
                <c:pt idx="4612">
                  <c:v>41883</c:v>
                </c:pt>
                <c:pt idx="4613">
                  <c:v>41884</c:v>
                </c:pt>
                <c:pt idx="4614">
                  <c:v>41885</c:v>
                </c:pt>
                <c:pt idx="4615">
                  <c:v>41886</c:v>
                </c:pt>
                <c:pt idx="4616">
                  <c:v>41887</c:v>
                </c:pt>
                <c:pt idx="4617">
                  <c:v>41890</c:v>
                </c:pt>
                <c:pt idx="4618">
                  <c:v>41891</c:v>
                </c:pt>
                <c:pt idx="4619">
                  <c:v>41892</c:v>
                </c:pt>
                <c:pt idx="4620">
                  <c:v>41893</c:v>
                </c:pt>
                <c:pt idx="4621">
                  <c:v>41894</c:v>
                </c:pt>
                <c:pt idx="4622">
                  <c:v>41897</c:v>
                </c:pt>
                <c:pt idx="4623">
                  <c:v>41898</c:v>
                </c:pt>
                <c:pt idx="4624">
                  <c:v>41899</c:v>
                </c:pt>
                <c:pt idx="4625">
                  <c:v>41900</c:v>
                </c:pt>
                <c:pt idx="4626">
                  <c:v>41901</c:v>
                </c:pt>
                <c:pt idx="4627">
                  <c:v>41904</c:v>
                </c:pt>
                <c:pt idx="4628">
                  <c:v>41905</c:v>
                </c:pt>
                <c:pt idx="4629">
                  <c:v>41906</c:v>
                </c:pt>
                <c:pt idx="4630">
                  <c:v>41907</c:v>
                </c:pt>
                <c:pt idx="4631">
                  <c:v>41908</c:v>
                </c:pt>
                <c:pt idx="4632">
                  <c:v>41911</c:v>
                </c:pt>
                <c:pt idx="4633">
                  <c:v>41912</c:v>
                </c:pt>
                <c:pt idx="4634">
                  <c:v>41913</c:v>
                </c:pt>
                <c:pt idx="4635">
                  <c:v>41914</c:v>
                </c:pt>
                <c:pt idx="4636">
                  <c:v>41915</c:v>
                </c:pt>
                <c:pt idx="4637">
                  <c:v>41918</c:v>
                </c:pt>
                <c:pt idx="4638">
                  <c:v>41919</c:v>
                </c:pt>
                <c:pt idx="4639">
                  <c:v>41920</c:v>
                </c:pt>
                <c:pt idx="4640">
                  <c:v>41921</c:v>
                </c:pt>
                <c:pt idx="4641">
                  <c:v>41922</c:v>
                </c:pt>
                <c:pt idx="4642">
                  <c:v>41925</c:v>
                </c:pt>
                <c:pt idx="4643">
                  <c:v>41926</c:v>
                </c:pt>
                <c:pt idx="4644">
                  <c:v>41927</c:v>
                </c:pt>
                <c:pt idx="4645">
                  <c:v>41928</c:v>
                </c:pt>
                <c:pt idx="4646">
                  <c:v>41929</c:v>
                </c:pt>
                <c:pt idx="4647">
                  <c:v>41932</c:v>
                </c:pt>
                <c:pt idx="4648">
                  <c:v>41933</c:v>
                </c:pt>
                <c:pt idx="4649">
                  <c:v>41934</c:v>
                </c:pt>
                <c:pt idx="4650">
                  <c:v>41935</c:v>
                </c:pt>
                <c:pt idx="4651">
                  <c:v>41936</c:v>
                </c:pt>
                <c:pt idx="4652">
                  <c:v>41939</c:v>
                </c:pt>
                <c:pt idx="4653">
                  <c:v>41940</c:v>
                </c:pt>
                <c:pt idx="4654">
                  <c:v>41941</c:v>
                </c:pt>
                <c:pt idx="4655">
                  <c:v>41942</c:v>
                </c:pt>
                <c:pt idx="4656">
                  <c:v>41943</c:v>
                </c:pt>
                <c:pt idx="4657">
                  <c:v>41946</c:v>
                </c:pt>
                <c:pt idx="4658">
                  <c:v>41947</c:v>
                </c:pt>
                <c:pt idx="4659">
                  <c:v>41948</c:v>
                </c:pt>
                <c:pt idx="4660">
                  <c:v>41949</c:v>
                </c:pt>
                <c:pt idx="4661">
                  <c:v>41950</c:v>
                </c:pt>
                <c:pt idx="4662">
                  <c:v>41953</c:v>
                </c:pt>
                <c:pt idx="4663">
                  <c:v>41954</c:v>
                </c:pt>
                <c:pt idx="4664">
                  <c:v>41955</c:v>
                </c:pt>
                <c:pt idx="4665">
                  <c:v>41956</c:v>
                </c:pt>
                <c:pt idx="4666">
                  <c:v>41957</c:v>
                </c:pt>
                <c:pt idx="4667">
                  <c:v>41960</c:v>
                </c:pt>
                <c:pt idx="4668">
                  <c:v>41961</c:v>
                </c:pt>
                <c:pt idx="4669">
                  <c:v>41962</c:v>
                </c:pt>
                <c:pt idx="4670">
                  <c:v>41963</c:v>
                </c:pt>
                <c:pt idx="4671">
                  <c:v>41964</c:v>
                </c:pt>
                <c:pt idx="4672">
                  <c:v>41967</c:v>
                </c:pt>
                <c:pt idx="4673">
                  <c:v>41968</c:v>
                </c:pt>
                <c:pt idx="4674">
                  <c:v>41969</c:v>
                </c:pt>
                <c:pt idx="4675">
                  <c:v>41970</c:v>
                </c:pt>
                <c:pt idx="4676">
                  <c:v>41971</c:v>
                </c:pt>
                <c:pt idx="4677">
                  <c:v>41973</c:v>
                </c:pt>
                <c:pt idx="4678">
                  <c:v>41974</c:v>
                </c:pt>
                <c:pt idx="4679">
                  <c:v>41975</c:v>
                </c:pt>
                <c:pt idx="4680">
                  <c:v>41976</c:v>
                </c:pt>
                <c:pt idx="4681">
                  <c:v>41977</c:v>
                </c:pt>
                <c:pt idx="4682">
                  <c:v>41978</c:v>
                </c:pt>
                <c:pt idx="4683">
                  <c:v>41981</c:v>
                </c:pt>
                <c:pt idx="4684">
                  <c:v>41982</c:v>
                </c:pt>
                <c:pt idx="4685">
                  <c:v>41983</c:v>
                </c:pt>
                <c:pt idx="4686">
                  <c:v>41984</c:v>
                </c:pt>
                <c:pt idx="4687">
                  <c:v>41985</c:v>
                </c:pt>
                <c:pt idx="4688">
                  <c:v>41988</c:v>
                </c:pt>
                <c:pt idx="4689">
                  <c:v>41989</c:v>
                </c:pt>
                <c:pt idx="4690">
                  <c:v>41990</c:v>
                </c:pt>
                <c:pt idx="4691">
                  <c:v>41991</c:v>
                </c:pt>
                <c:pt idx="4692">
                  <c:v>41992</c:v>
                </c:pt>
                <c:pt idx="4693">
                  <c:v>41995</c:v>
                </c:pt>
                <c:pt idx="4694">
                  <c:v>41996</c:v>
                </c:pt>
                <c:pt idx="4695">
                  <c:v>41997</c:v>
                </c:pt>
                <c:pt idx="4696">
                  <c:v>41999</c:v>
                </c:pt>
                <c:pt idx="4697">
                  <c:v>42002</c:v>
                </c:pt>
                <c:pt idx="4698">
                  <c:v>42003</c:v>
                </c:pt>
                <c:pt idx="4699">
                  <c:v>42004</c:v>
                </c:pt>
                <c:pt idx="4700">
                  <c:v>42006</c:v>
                </c:pt>
                <c:pt idx="4701">
                  <c:v>42009</c:v>
                </c:pt>
                <c:pt idx="4702">
                  <c:v>42010</c:v>
                </c:pt>
                <c:pt idx="4703">
                  <c:v>42011</c:v>
                </c:pt>
                <c:pt idx="4704">
                  <c:v>42012</c:v>
                </c:pt>
                <c:pt idx="4705">
                  <c:v>42013</c:v>
                </c:pt>
                <c:pt idx="4706">
                  <c:v>42016</c:v>
                </c:pt>
                <c:pt idx="4707">
                  <c:v>42017</c:v>
                </c:pt>
                <c:pt idx="4708">
                  <c:v>42018</c:v>
                </c:pt>
                <c:pt idx="4709">
                  <c:v>42019</c:v>
                </c:pt>
                <c:pt idx="4710">
                  <c:v>42020</c:v>
                </c:pt>
                <c:pt idx="4711">
                  <c:v>42023</c:v>
                </c:pt>
                <c:pt idx="4712">
                  <c:v>42024</c:v>
                </c:pt>
                <c:pt idx="4713">
                  <c:v>42025</c:v>
                </c:pt>
                <c:pt idx="4714">
                  <c:v>42026</c:v>
                </c:pt>
                <c:pt idx="4715">
                  <c:v>42027</c:v>
                </c:pt>
                <c:pt idx="4716">
                  <c:v>42030</c:v>
                </c:pt>
                <c:pt idx="4717">
                  <c:v>42031</c:v>
                </c:pt>
                <c:pt idx="4718">
                  <c:v>42032</c:v>
                </c:pt>
                <c:pt idx="4719">
                  <c:v>42033</c:v>
                </c:pt>
                <c:pt idx="4720">
                  <c:v>42034</c:v>
                </c:pt>
                <c:pt idx="4721">
                  <c:v>42035</c:v>
                </c:pt>
                <c:pt idx="4722">
                  <c:v>42037</c:v>
                </c:pt>
                <c:pt idx="4723">
                  <c:v>42038</c:v>
                </c:pt>
                <c:pt idx="4724">
                  <c:v>42039</c:v>
                </c:pt>
                <c:pt idx="4725">
                  <c:v>42040</c:v>
                </c:pt>
                <c:pt idx="4726">
                  <c:v>42041</c:v>
                </c:pt>
                <c:pt idx="4727">
                  <c:v>42044</c:v>
                </c:pt>
                <c:pt idx="4728">
                  <c:v>42045</c:v>
                </c:pt>
                <c:pt idx="4729">
                  <c:v>42046</c:v>
                </c:pt>
                <c:pt idx="4730">
                  <c:v>42047</c:v>
                </c:pt>
                <c:pt idx="4731">
                  <c:v>42048</c:v>
                </c:pt>
                <c:pt idx="4732">
                  <c:v>42051</c:v>
                </c:pt>
                <c:pt idx="4733">
                  <c:v>42052</c:v>
                </c:pt>
                <c:pt idx="4734">
                  <c:v>42053</c:v>
                </c:pt>
                <c:pt idx="4735">
                  <c:v>42054</c:v>
                </c:pt>
                <c:pt idx="4736">
                  <c:v>42055</c:v>
                </c:pt>
                <c:pt idx="4737">
                  <c:v>42058</c:v>
                </c:pt>
                <c:pt idx="4738">
                  <c:v>42059</c:v>
                </c:pt>
                <c:pt idx="4739">
                  <c:v>42060</c:v>
                </c:pt>
                <c:pt idx="4740">
                  <c:v>42061</c:v>
                </c:pt>
                <c:pt idx="4741">
                  <c:v>42062</c:v>
                </c:pt>
                <c:pt idx="4742">
                  <c:v>42063</c:v>
                </c:pt>
                <c:pt idx="4743">
                  <c:v>42065</c:v>
                </c:pt>
                <c:pt idx="4744">
                  <c:v>42066</c:v>
                </c:pt>
                <c:pt idx="4745">
                  <c:v>42067</c:v>
                </c:pt>
                <c:pt idx="4746">
                  <c:v>42068</c:v>
                </c:pt>
                <c:pt idx="4747">
                  <c:v>42069</c:v>
                </c:pt>
                <c:pt idx="4748">
                  <c:v>42072</c:v>
                </c:pt>
                <c:pt idx="4749">
                  <c:v>42073</c:v>
                </c:pt>
                <c:pt idx="4750">
                  <c:v>42074</c:v>
                </c:pt>
                <c:pt idx="4751">
                  <c:v>42075</c:v>
                </c:pt>
                <c:pt idx="4752">
                  <c:v>42076</c:v>
                </c:pt>
                <c:pt idx="4753">
                  <c:v>42079</c:v>
                </c:pt>
                <c:pt idx="4754">
                  <c:v>42080</c:v>
                </c:pt>
                <c:pt idx="4755">
                  <c:v>42081</c:v>
                </c:pt>
                <c:pt idx="4756">
                  <c:v>42082</c:v>
                </c:pt>
                <c:pt idx="4757">
                  <c:v>42083</c:v>
                </c:pt>
                <c:pt idx="4758">
                  <c:v>42086</c:v>
                </c:pt>
                <c:pt idx="4759">
                  <c:v>42087</c:v>
                </c:pt>
                <c:pt idx="4760">
                  <c:v>42088</c:v>
                </c:pt>
                <c:pt idx="4761">
                  <c:v>42089</c:v>
                </c:pt>
                <c:pt idx="4762">
                  <c:v>42090</c:v>
                </c:pt>
                <c:pt idx="4763">
                  <c:v>42093</c:v>
                </c:pt>
                <c:pt idx="4764">
                  <c:v>42094</c:v>
                </c:pt>
                <c:pt idx="4765">
                  <c:v>42095</c:v>
                </c:pt>
                <c:pt idx="4766">
                  <c:v>42096</c:v>
                </c:pt>
                <c:pt idx="4767">
                  <c:v>42100</c:v>
                </c:pt>
                <c:pt idx="4768">
                  <c:v>42101</c:v>
                </c:pt>
                <c:pt idx="4769">
                  <c:v>42102</c:v>
                </c:pt>
                <c:pt idx="4770">
                  <c:v>42103</c:v>
                </c:pt>
                <c:pt idx="4771">
                  <c:v>42104</c:v>
                </c:pt>
                <c:pt idx="4772">
                  <c:v>42107</c:v>
                </c:pt>
                <c:pt idx="4773">
                  <c:v>42108</c:v>
                </c:pt>
                <c:pt idx="4774">
                  <c:v>42109</c:v>
                </c:pt>
                <c:pt idx="4775">
                  <c:v>42110</c:v>
                </c:pt>
                <c:pt idx="4776">
                  <c:v>42111</c:v>
                </c:pt>
                <c:pt idx="4777">
                  <c:v>42114</c:v>
                </c:pt>
                <c:pt idx="4778">
                  <c:v>42115</c:v>
                </c:pt>
                <c:pt idx="4779">
                  <c:v>42116</c:v>
                </c:pt>
                <c:pt idx="4780">
                  <c:v>42117</c:v>
                </c:pt>
                <c:pt idx="4781">
                  <c:v>42118</c:v>
                </c:pt>
                <c:pt idx="4782">
                  <c:v>42121</c:v>
                </c:pt>
                <c:pt idx="4783">
                  <c:v>42122</c:v>
                </c:pt>
                <c:pt idx="4784">
                  <c:v>42123</c:v>
                </c:pt>
                <c:pt idx="4785">
                  <c:v>42124</c:v>
                </c:pt>
                <c:pt idx="4786">
                  <c:v>42125</c:v>
                </c:pt>
                <c:pt idx="4787">
                  <c:v>42128</c:v>
                </c:pt>
                <c:pt idx="4788">
                  <c:v>42129</c:v>
                </c:pt>
                <c:pt idx="4789">
                  <c:v>42130</c:v>
                </c:pt>
                <c:pt idx="4790">
                  <c:v>42131</c:v>
                </c:pt>
                <c:pt idx="4791">
                  <c:v>42132</c:v>
                </c:pt>
                <c:pt idx="4792">
                  <c:v>42135</c:v>
                </c:pt>
                <c:pt idx="4793">
                  <c:v>42136</c:v>
                </c:pt>
                <c:pt idx="4794">
                  <c:v>42137</c:v>
                </c:pt>
                <c:pt idx="4795">
                  <c:v>42138</c:v>
                </c:pt>
                <c:pt idx="4796">
                  <c:v>42139</c:v>
                </c:pt>
                <c:pt idx="4797">
                  <c:v>42142</c:v>
                </c:pt>
                <c:pt idx="4798">
                  <c:v>42143</c:v>
                </c:pt>
                <c:pt idx="4799">
                  <c:v>42144</c:v>
                </c:pt>
                <c:pt idx="4800">
                  <c:v>42145</c:v>
                </c:pt>
                <c:pt idx="4801">
                  <c:v>42146</c:v>
                </c:pt>
                <c:pt idx="4802">
                  <c:v>42150</c:v>
                </c:pt>
                <c:pt idx="4803">
                  <c:v>42151</c:v>
                </c:pt>
                <c:pt idx="4804">
                  <c:v>42152</c:v>
                </c:pt>
                <c:pt idx="4805">
                  <c:v>42153</c:v>
                </c:pt>
                <c:pt idx="4806">
                  <c:v>42155</c:v>
                </c:pt>
                <c:pt idx="4807">
                  <c:v>42156</c:v>
                </c:pt>
                <c:pt idx="4808">
                  <c:v>42157</c:v>
                </c:pt>
                <c:pt idx="4809">
                  <c:v>42158</c:v>
                </c:pt>
                <c:pt idx="4810">
                  <c:v>42159</c:v>
                </c:pt>
                <c:pt idx="4811">
                  <c:v>42160</c:v>
                </c:pt>
                <c:pt idx="4812">
                  <c:v>42163</c:v>
                </c:pt>
                <c:pt idx="4813">
                  <c:v>42164</c:v>
                </c:pt>
                <c:pt idx="4814">
                  <c:v>42165</c:v>
                </c:pt>
                <c:pt idx="4815">
                  <c:v>42166</c:v>
                </c:pt>
                <c:pt idx="4816">
                  <c:v>42167</c:v>
                </c:pt>
                <c:pt idx="4817">
                  <c:v>42170</c:v>
                </c:pt>
                <c:pt idx="4818">
                  <c:v>42171</c:v>
                </c:pt>
                <c:pt idx="4819">
                  <c:v>42172</c:v>
                </c:pt>
                <c:pt idx="4820">
                  <c:v>42173</c:v>
                </c:pt>
                <c:pt idx="4821">
                  <c:v>42174</c:v>
                </c:pt>
                <c:pt idx="4822">
                  <c:v>42177</c:v>
                </c:pt>
                <c:pt idx="4823">
                  <c:v>42178</c:v>
                </c:pt>
                <c:pt idx="4824">
                  <c:v>42179</c:v>
                </c:pt>
                <c:pt idx="4825">
                  <c:v>42180</c:v>
                </c:pt>
                <c:pt idx="4826">
                  <c:v>42181</c:v>
                </c:pt>
                <c:pt idx="4827">
                  <c:v>42184</c:v>
                </c:pt>
                <c:pt idx="4828">
                  <c:v>42185</c:v>
                </c:pt>
                <c:pt idx="4829">
                  <c:v>42186</c:v>
                </c:pt>
                <c:pt idx="4830">
                  <c:v>42187</c:v>
                </c:pt>
                <c:pt idx="4831">
                  <c:v>42188</c:v>
                </c:pt>
                <c:pt idx="4832">
                  <c:v>42191</c:v>
                </c:pt>
                <c:pt idx="4833">
                  <c:v>42192</c:v>
                </c:pt>
                <c:pt idx="4834">
                  <c:v>42193</c:v>
                </c:pt>
                <c:pt idx="4835">
                  <c:v>42194</c:v>
                </c:pt>
                <c:pt idx="4836">
                  <c:v>42195</c:v>
                </c:pt>
                <c:pt idx="4837">
                  <c:v>42198</c:v>
                </c:pt>
                <c:pt idx="4838">
                  <c:v>42199</c:v>
                </c:pt>
                <c:pt idx="4839">
                  <c:v>42200</c:v>
                </c:pt>
                <c:pt idx="4840">
                  <c:v>42201</c:v>
                </c:pt>
                <c:pt idx="4841">
                  <c:v>42202</c:v>
                </c:pt>
                <c:pt idx="4842">
                  <c:v>42205</c:v>
                </c:pt>
                <c:pt idx="4843">
                  <c:v>42206</c:v>
                </c:pt>
                <c:pt idx="4844">
                  <c:v>42207</c:v>
                </c:pt>
                <c:pt idx="4845">
                  <c:v>42208</c:v>
                </c:pt>
                <c:pt idx="4846">
                  <c:v>42209</c:v>
                </c:pt>
                <c:pt idx="4847">
                  <c:v>42212</c:v>
                </c:pt>
                <c:pt idx="4848">
                  <c:v>42213</c:v>
                </c:pt>
                <c:pt idx="4849">
                  <c:v>42214</c:v>
                </c:pt>
                <c:pt idx="4850">
                  <c:v>42215</c:v>
                </c:pt>
                <c:pt idx="4851">
                  <c:v>42216</c:v>
                </c:pt>
                <c:pt idx="4852">
                  <c:v>42219</c:v>
                </c:pt>
                <c:pt idx="4853">
                  <c:v>42220</c:v>
                </c:pt>
                <c:pt idx="4854">
                  <c:v>42221</c:v>
                </c:pt>
                <c:pt idx="4855">
                  <c:v>42222</c:v>
                </c:pt>
                <c:pt idx="4856">
                  <c:v>42223</c:v>
                </c:pt>
                <c:pt idx="4857">
                  <c:v>42226</c:v>
                </c:pt>
                <c:pt idx="4858">
                  <c:v>42227</c:v>
                </c:pt>
                <c:pt idx="4859">
                  <c:v>42228</c:v>
                </c:pt>
                <c:pt idx="4860">
                  <c:v>42229</c:v>
                </c:pt>
                <c:pt idx="4861">
                  <c:v>42230</c:v>
                </c:pt>
                <c:pt idx="4862">
                  <c:v>42233</c:v>
                </c:pt>
                <c:pt idx="4863">
                  <c:v>42234</c:v>
                </c:pt>
                <c:pt idx="4864">
                  <c:v>42235</c:v>
                </c:pt>
                <c:pt idx="4865">
                  <c:v>42236</c:v>
                </c:pt>
                <c:pt idx="4866">
                  <c:v>42237</c:v>
                </c:pt>
                <c:pt idx="4867">
                  <c:v>42240</c:v>
                </c:pt>
                <c:pt idx="4868">
                  <c:v>42241</c:v>
                </c:pt>
                <c:pt idx="4869">
                  <c:v>42242</c:v>
                </c:pt>
                <c:pt idx="4870">
                  <c:v>42243</c:v>
                </c:pt>
                <c:pt idx="4871">
                  <c:v>42244</c:v>
                </c:pt>
                <c:pt idx="4872">
                  <c:v>42247</c:v>
                </c:pt>
                <c:pt idx="4873">
                  <c:v>42248</c:v>
                </c:pt>
                <c:pt idx="4874">
                  <c:v>42249</c:v>
                </c:pt>
                <c:pt idx="4875">
                  <c:v>42250</c:v>
                </c:pt>
                <c:pt idx="4876">
                  <c:v>42251</c:v>
                </c:pt>
                <c:pt idx="4877">
                  <c:v>42254</c:v>
                </c:pt>
                <c:pt idx="4878">
                  <c:v>42255</c:v>
                </c:pt>
                <c:pt idx="4879">
                  <c:v>42256</c:v>
                </c:pt>
                <c:pt idx="4880">
                  <c:v>42257</c:v>
                </c:pt>
                <c:pt idx="4881">
                  <c:v>42258</c:v>
                </c:pt>
                <c:pt idx="4882">
                  <c:v>42261</c:v>
                </c:pt>
                <c:pt idx="4883">
                  <c:v>42262</c:v>
                </c:pt>
                <c:pt idx="4884">
                  <c:v>42263</c:v>
                </c:pt>
                <c:pt idx="4885">
                  <c:v>42264</c:v>
                </c:pt>
                <c:pt idx="4886">
                  <c:v>42265</c:v>
                </c:pt>
                <c:pt idx="4887">
                  <c:v>42268</c:v>
                </c:pt>
                <c:pt idx="4888">
                  <c:v>42269</c:v>
                </c:pt>
                <c:pt idx="4889">
                  <c:v>42270</c:v>
                </c:pt>
                <c:pt idx="4890">
                  <c:v>42271</c:v>
                </c:pt>
                <c:pt idx="4891">
                  <c:v>42272</c:v>
                </c:pt>
                <c:pt idx="4892">
                  <c:v>42275</c:v>
                </c:pt>
                <c:pt idx="4893">
                  <c:v>42276</c:v>
                </c:pt>
                <c:pt idx="4894">
                  <c:v>42277</c:v>
                </c:pt>
                <c:pt idx="4895">
                  <c:v>42278</c:v>
                </c:pt>
                <c:pt idx="4896">
                  <c:v>42279</c:v>
                </c:pt>
                <c:pt idx="4897">
                  <c:v>42282</c:v>
                </c:pt>
                <c:pt idx="4898">
                  <c:v>42283</c:v>
                </c:pt>
                <c:pt idx="4899">
                  <c:v>42284</c:v>
                </c:pt>
                <c:pt idx="4900">
                  <c:v>42285</c:v>
                </c:pt>
                <c:pt idx="4901">
                  <c:v>42286</c:v>
                </c:pt>
                <c:pt idx="4902">
                  <c:v>42289</c:v>
                </c:pt>
                <c:pt idx="4903">
                  <c:v>42290</c:v>
                </c:pt>
                <c:pt idx="4904">
                  <c:v>42291</c:v>
                </c:pt>
                <c:pt idx="4905">
                  <c:v>42292</c:v>
                </c:pt>
                <c:pt idx="4906">
                  <c:v>42293</c:v>
                </c:pt>
                <c:pt idx="4907">
                  <c:v>42296</c:v>
                </c:pt>
                <c:pt idx="4908">
                  <c:v>42297</c:v>
                </c:pt>
                <c:pt idx="4909">
                  <c:v>42298</c:v>
                </c:pt>
                <c:pt idx="4910">
                  <c:v>42299</c:v>
                </c:pt>
                <c:pt idx="4911">
                  <c:v>42300</c:v>
                </c:pt>
                <c:pt idx="4912">
                  <c:v>42303</c:v>
                </c:pt>
                <c:pt idx="4913">
                  <c:v>42304</c:v>
                </c:pt>
                <c:pt idx="4914">
                  <c:v>42305</c:v>
                </c:pt>
                <c:pt idx="4915">
                  <c:v>42306</c:v>
                </c:pt>
                <c:pt idx="4916">
                  <c:v>42307</c:v>
                </c:pt>
                <c:pt idx="4917">
                  <c:v>42308</c:v>
                </c:pt>
                <c:pt idx="4918">
                  <c:v>42310</c:v>
                </c:pt>
                <c:pt idx="4919">
                  <c:v>42311</c:v>
                </c:pt>
                <c:pt idx="4920">
                  <c:v>42312</c:v>
                </c:pt>
                <c:pt idx="4921">
                  <c:v>42313</c:v>
                </c:pt>
                <c:pt idx="4922">
                  <c:v>42314</c:v>
                </c:pt>
                <c:pt idx="4923">
                  <c:v>42317</c:v>
                </c:pt>
                <c:pt idx="4924">
                  <c:v>42318</c:v>
                </c:pt>
                <c:pt idx="4925">
                  <c:v>42319</c:v>
                </c:pt>
                <c:pt idx="4926">
                  <c:v>42320</c:v>
                </c:pt>
                <c:pt idx="4927">
                  <c:v>42321</c:v>
                </c:pt>
                <c:pt idx="4928">
                  <c:v>42324</c:v>
                </c:pt>
                <c:pt idx="4929">
                  <c:v>42325</c:v>
                </c:pt>
                <c:pt idx="4930">
                  <c:v>42326</c:v>
                </c:pt>
                <c:pt idx="4931">
                  <c:v>42327</c:v>
                </c:pt>
                <c:pt idx="4932">
                  <c:v>42328</c:v>
                </c:pt>
                <c:pt idx="4933">
                  <c:v>42331</c:v>
                </c:pt>
                <c:pt idx="4934">
                  <c:v>42332</c:v>
                </c:pt>
                <c:pt idx="4935">
                  <c:v>42333</c:v>
                </c:pt>
                <c:pt idx="4936">
                  <c:v>42334</c:v>
                </c:pt>
                <c:pt idx="4937">
                  <c:v>42335</c:v>
                </c:pt>
                <c:pt idx="4938">
                  <c:v>42338</c:v>
                </c:pt>
                <c:pt idx="4939">
                  <c:v>42339</c:v>
                </c:pt>
                <c:pt idx="4940">
                  <c:v>42340</c:v>
                </c:pt>
                <c:pt idx="4941">
                  <c:v>42341</c:v>
                </c:pt>
                <c:pt idx="4942">
                  <c:v>42342</c:v>
                </c:pt>
                <c:pt idx="4943">
                  <c:v>42345</c:v>
                </c:pt>
                <c:pt idx="4944">
                  <c:v>42346</c:v>
                </c:pt>
                <c:pt idx="4945">
                  <c:v>42347</c:v>
                </c:pt>
                <c:pt idx="4946">
                  <c:v>42348</c:v>
                </c:pt>
                <c:pt idx="4947">
                  <c:v>42349</c:v>
                </c:pt>
                <c:pt idx="4948">
                  <c:v>42352</c:v>
                </c:pt>
                <c:pt idx="4949">
                  <c:v>42353</c:v>
                </c:pt>
                <c:pt idx="4950">
                  <c:v>42354</c:v>
                </c:pt>
                <c:pt idx="4951">
                  <c:v>42355</c:v>
                </c:pt>
                <c:pt idx="4952">
                  <c:v>42356</c:v>
                </c:pt>
                <c:pt idx="4953">
                  <c:v>42359</c:v>
                </c:pt>
                <c:pt idx="4954">
                  <c:v>42360</c:v>
                </c:pt>
                <c:pt idx="4955">
                  <c:v>42361</c:v>
                </c:pt>
                <c:pt idx="4956">
                  <c:v>42362</c:v>
                </c:pt>
                <c:pt idx="4957">
                  <c:v>42366</c:v>
                </c:pt>
                <c:pt idx="4958">
                  <c:v>42367</c:v>
                </c:pt>
                <c:pt idx="4959">
                  <c:v>42368</c:v>
                </c:pt>
                <c:pt idx="4960">
                  <c:v>42369</c:v>
                </c:pt>
                <c:pt idx="4961">
                  <c:v>42373</c:v>
                </c:pt>
                <c:pt idx="4962">
                  <c:v>42374</c:v>
                </c:pt>
                <c:pt idx="4963">
                  <c:v>42375</c:v>
                </c:pt>
                <c:pt idx="4964">
                  <c:v>42376</c:v>
                </c:pt>
                <c:pt idx="4965">
                  <c:v>42377</c:v>
                </c:pt>
                <c:pt idx="4966">
                  <c:v>42380</c:v>
                </c:pt>
                <c:pt idx="4967">
                  <c:v>42381</c:v>
                </c:pt>
                <c:pt idx="4968">
                  <c:v>42382</c:v>
                </c:pt>
                <c:pt idx="4969">
                  <c:v>42383</c:v>
                </c:pt>
                <c:pt idx="4970">
                  <c:v>42384</c:v>
                </c:pt>
                <c:pt idx="4971">
                  <c:v>42387</c:v>
                </c:pt>
                <c:pt idx="4972">
                  <c:v>42388</c:v>
                </c:pt>
                <c:pt idx="4973">
                  <c:v>42389</c:v>
                </c:pt>
                <c:pt idx="4974">
                  <c:v>42390</c:v>
                </c:pt>
                <c:pt idx="4975">
                  <c:v>42391</c:v>
                </c:pt>
                <c:pt idx="4976">
                  <c:v>42394</c:v>
                </c:pt>
                <c:pt idx="4977">
                  <c:v>42395</c:v>
                </c:pt>
                <c:pt idx="4978">
                  <c:v>42396</c:v>
                </c:pt>
                <c:pt idx="4979">
                  <c:v>42397</c:v>
                </c:pt>
                <c:pt idx="4980">
                  <c:v>42398</c:v>
                </c:pt>
                <c:pt idx="4981">
                  <c:v>42400</c:v>
                </c:pt>
                <c:pt idx="4982">
                  <c:v>42401</c:v>
                </c:pt>
                <c:pt idx="4983">
                  <c:v>42402</c:v>
                </c:pt>
                <c:pt idx="4984">
                  <c:v>42403</c:v>
                </c:pt>
                <c:pt idx="4985">
                  <c:v>42404</c:v>
                </c:pt>
                <c:pt idx="4986">
                  <c:v>42405</c:v>
                </c:pt>
                <c:pt idx="4987">
                  <c:v>42408</c:v>
                </c:pt>
                <c:pt idx="4988">
                  <c:v>42409</c:v>
                </c:pt>
                <c:pt idx="4989">
                  <c:v>42410</c:v>
                </c:pt>
                <c:pt idx="4990">
                  <c:v>42411</c:v>
                </c:pt>
                <c:pt idx="4991">
                  <c:v>42412</c:v>
                </c:pt>
                <c:pt idx="4992">
                  <c:v>42415</c:v>
                </c:pt>
                <c:pt idx="4993">
                  <c:v>42416</c:v>
                </c:pt>
                <c:pt idx="4994">
                  <c:v>42417</c:v>
                </c:pt>
                <c:pt idx="4995">
                  <c:v>42418</c:v>
                </c:pt>
                <c:pt idx="4996">
                  <c:v>42419</c:v>
                </c:pt>
                <c:pt idx="4997">
                  <c:v>42422</c:v>
                </c:pt>
                <c:pt idx="4998">
                  <c:v>42423</c:v>
                </c:pt>
                <c:pt idx="4999">
                  <c:v>42424</c:v>
                </c:pt>
                <c:pt idx="5000">
                  <c:v>42425</c:v>
                </c:pt>
                <c:pt idx="5001">
                  <c:v>42426</c:v>
                </c:pt>
                <c:pt idx="5002">
                  <c:v>42429</c:v>
                </c:pt>
                <c:pt idx="5003">
                  <c:v>42430</c:v>
                </c:pt>
                <c:pt idx="5004">
                  <c:v>42431</c:v>
                </c:pt>
                <c:pt idx="5005">
                  <c:v>42432</c:v>
                </c:pt>
                <c:pt idx="5006">
                  <c:v>42433</c:v>
                </c:pt>
                <c:pt idx="5007">
                  <c:v>42436</c:v>
                </c:pt>
                <c:pt idx="5008">
                  <c:v>42437</c:v>
                </c:pt>
                <c:pt idx="5009">
                  <c:v>42438</c:v>
                </c:pt>
                <c:pt idx="5010">
                  <c:v>42439</c:v>
                </c:pt>
                <c:pt idx="5011">
                  <c:v>42440</c:v>
                </c:pt>
                <c:pt idx="5012">
                  <c:v>42443</c:v>
                </c:pt>
                <c:pt idx="5013">
                  <c:v>42444</c:v>
                </c:pt>
                <c:pt idx="5014">
                  <c:v>42445</c:v>
                </c:pt>
                <c:pt idx="5015">
                  <c:v>42446</c:v>
                </c:pt>
                <c:pt idx="5016">
                  <c:v>42447</c:v>
                </c:pt>
                <c:pt idx="5017">
                  <c:v>42450</c:v>
                </c:pt>
                <c:pt idx="5018">
                  <c:v>42451</c:v>
                </c:pt>
                <c:pt idx="5019">
                  <c:v>42452</c:v>
                </c:pt>
                <c:pt idx="5020">
                  <c:v>42453</c:v>
                </c:pt>
                <c:pt idx="5021">
                  <c:v>42457</c:v>
                </c:pt>
                <c:pt idx="5022">
                  <c:v>42458</c:v>
                </c:pt>
                <c:pt idx="5023">
                  <c:v>42459</c:v>
                </c:pt>
                <c:pt idx="5024">
                  <c:v>42460</c:v>
                </c:pt>
                <c:pt idx="5025">
                  <c:v>42461</c:v>
                </c:pt>
                <c:pt idx="5026">
                  <c:v>42464</c:v>
                </c:pt>
                <c:pt idx="5027">
                  <c:v>42465</c:v>
                </c:pt>
                <c:pt idx="5028">
                  <c:v>42466</c:v>
                </c:pt>
                <c:pt idx="5029">
                  <c:v>42467</c:v>
                </c:pt>
                <c:pt idx="5030">
                  <c:v>42468</c:v>
                </c:pt>
                <c:pt idx="5031">
                  <c:v>42471</c:v>
                </c:pt>
                <c:pt idx="5032">
                  <c:v>42472</c:v>
                </c:pt>
                <c:pt idx="5033">
                  <c:v>42473</c:v>
                </c:pt>
                <c:pt idx="5034">
                  <c:v>42474</c:v>
                </c:pt>
                <c:pt idx="5035">
                  <c:v>42475</c:v>
                </c:pt>
                <c:pt idx="5036">
                  <c:v>42478</c:v>
                </c:pt>
                <c:pt idx="5037">
                  <c:v>42479</c:v>
                </c:pt>
                <c:pt idx="5038">
                  <c:v>42480</c:v>
                </c:pt>
                <c:pt idx="5039">
                  <c:v>42481</c:v>
                </c:pt>
                <c:pt idx="5040">
                  <c:v>42482</c:v>
                </c:pt>
                <c:pt idx="5041">
                  <c:v>42485</c:v>
                </c:pt>
                <c:pt idx="5042">
                  <c:v>42486</c:v>
                </c:pt>
                <c:pt idx="5043">
                  <c:v>42487</c:v>
                </c:pt>
                <c:pt idx="5044">
                  <c:v>42488</c:v>
                </c:pt>
                <c:pt idx="5045">
                  <c:v>42489</c:v>
                </c:pt>
                <c:pt idx="5046">
                  <c:v>42490</c:v>
                </c:pt>
                <c:pt idx="5047">
                  <c:v>42492</c:v>
                </c:pt>
                <c:pt idx="5048">
                  <c:v>42493</c:v>
                </c:pt>
                <c:pt idx="5049">
                  <c:v>42494</c:v>
                </c:pt>
                <c:pt idx="5050">
                  <c:v>42495</c:v>
                </c:pt>
                <c:pt idx="5051">
                  <c:v>42496</c:v>
                </c:pt>
                <c:pt idx="5052">
                  <c:v>42499</c:v>
                </c:pt>
                <c:pt idx="5053">
                  <c:v>42500</c:v>
                </c:pt>
                <c:pt idx="5054">
                  <c:v>42501</c:v>
                </c:pt>
                <c:pt idx="5055">
                  <c:v>42502</c:v>
                </c:pt>
                <c:pt idx="5056">
                  <c:v>42503</c:v>
                </c:pt>
                <c:pt idx="5057">
                  <c:v>42506</c:v>
                </c:pt>
                <c:pt idx="5058">
                  <c:v>42507</c:v>
                </c:pt>
                <c:pt idx="5059">
                  <c:v>42508</c:v>
                </c:pt>
                <c:pt idx="5060">
                  <c:v>42509</c:v>
                </c:pt>
                <c:pt idx="5061">
                  <c:v>42510</c:v>
                </c:pt>
                <c:pt idx="5062">
                  <c:v>42513</c:v>
                </c:pt>
                <c:pt idx="5063">
                  <c:v>42514</c:v>
                </c:pt>
                <c:pt idx="5064">
                  <c:v>42515</c:v>
                </c:pt>
                <c:pt idx="5065">
                  <c:v>42516</c:v>
                </c:pt>
                <c:pt idx="5066">
                  <c:v>42517</c:v>
                </c:pt>
                <c:pt idx="5067">
                  <c:v>42520</c:v>
                </c:pt>
                <c:pt idx="5068">
                  <c:v>42521</c:v>
                </c:pt>
                <c:pt idx="5069">
                  <c:v>42522</c:v>
                </c:pt>
                <c:pt idx="5070">
                  <c:v>42523</c:v>
                </c:pt>
                <c:pt idx="5071">
                  <c:v>42524</c:v>
                </c:pt>
                <c:pt idx="5072">
                  <c:v>42527</c:v>
                </c:pt>
                <c:pt idx="5073">
                  <c:v>42528</c:v>
                </c:pt>
                <c:pt idx="5074">
                  <c:v>42529</c:v>
                </c:pt>
                <c:pt idx="5075">
                  <c:v>42530</c:v>
                </c:pt>
                <c:pt idx="5076">
                  <c:v>42531</c:v>
                </c:pt>
                <c:pt idx="5077">
                  <c:v>42534</c:v>
                </c:pt>
                <c:pt idx="5078">
                  <c:v>42535</c:v>
                </c:pt>
                <c:pt idx="5079">
                  <c:v>42536</c:v>
                </c:pt>
                <c:pt idx="5080">
                  <c:v>42537</c:v>
                </c:pt>
                <c:pt idx="5081">
                  <c:v>42538</c:v>
                </c:pt>
                <c:pt idx="5082">
                  <c:v>42541</c:v>
                </c:pt>
                <c:pt idx="5083">
                  <c:v>42542</c:v>
                </c:pt>
                <c:pt idx="5084">
                  <c:v>42543</c:v>
                </c:pt>
                <c:pt idx="5085">
                  <c:v>42544</c:v>
                </c:pt>
                <c:pt idx="5086">
                  <c:v>42545</c:v>
                </c:pt>
                <c:pt idx="5087">
                  <c:v>42548</c:v>
                </c:pt>
                <c:pt idx="5088">
                  <c:v>42549</c:v>
                </c:pt>
                <c:pt idx="5089">
                  <c:v>42550</c:v>
                </c:pt>
                <c:pt idx="5090">
                  <c:v>42551</c:v>
                </c:pt>
                <c:pt idx="5091">
                  <c:v>42552</c:v>
                </c:pt>
                <c:pt idx="5092">
                  <c:v>42555</c:v>
                </c:pt>
                <c:pt idx="5093">
                  <c:v>42556</c:v>
                </c:pt>
                <c:pt idx="5094">
                  <c:v>42557</c:v>
                </c:pt>
                <c:pt idx="5095">
                  <c:v>42558</c:v>
                </c:pt>
                <c:pt idx="5096">
                  <c:v>42559</c:v>
                </c:pt>
                <c:pt idx="5097">
                  <c:v>42562</c:v>
                </c:pt>
                <c:pt idx="5098">
                  <c:v>42563</c:v>
                </c:pt>
                <c:pt idx="5099">
                  <c:v>42564</c:v>
                </c:pt>
                <c:pt idx="5100">
                  <c:v>42565</c:v>
                </c:pt>
                <c:pt idx="5101">
                  <c:v>42566</c:v>
                </c:pt>
                <c:pt idx="5102">
                  <c:v>42569</c:v>
                </c:pt>
                <c:pt idx="5103">
                  <c:v>42570</c:v>
                </c:pt>
                <c:pt idx="5104">
                  <c:v>42571</c:v>
                </c:pt>
                <c:pt idx="5105">
                  <c:v>42572</c:v>
                </c:pt>
                <c:pt idx="5106">
                  <c:v>42573</c:v>
                </c:pt>
                <c:pt idx="5107">
                  <c:v>42576</c:v>
                </c:pt>
                <c:pt idx="5108">
                  <c:v>42577</c:v>
                </c:pt>
                <c:pt idx="5109">
                  <c:v>42578</c:v>
                </c:pt>
                <c:pt idx="5110">
                  <c:v>42579</c:v>
                </c:pt>
                <c:pt idx="5111">
                  <c:v>42580</c:v>
                </c:pt>
                <c:pt idx="5112">
                  <c:v>42582</c:v>
                </c:pt>
                <c:pt idx="5113">
                  <c:v>42583</c:v>
                </c:pt>
                <c:pt idx="5114">
                  <c:v>42584</c:v>
                </c:pt>
                <c:pt idx="5115">
                  <c:v>42585</c:v>
                </c:pt>
                <c:pt idx="5116">
                  <c:v>42586</c:v>
                </c:pt>
                <c:pt idx="5117">
                  <c:v>42587</c:v>
                </c:pt>
                <c:pt idx="5118">
                  <c:v>42590</c:v>
                </c:pt>
                <c:pt idx="5119">
                  <c:v>42591</c:v>
                </c:pt>
                <c:pt idx="5120">
                  <c:v>42592</c:v>
                </c:pt>
                <c:pt idx="5121">
                  <c:v>42593</c:v>
                </c:pt>
                <c:pt idx="5122">
                  <c:v>42594</c:v>
                </c:pt>
                <c:pt idx="5123">
                  <c:v>42597</c:v>
                </c:pt>
                <c:pt idx="5124">
                  <c:v>42598</c:v>
                </c:pt>
                <c:pt idx="5125">
                  <c:v>42599</c:v>
                </c:pt>
                <c:pt idx="5126">
                  <c:v>42600</c:v>
                </c:pt>
                <c:pt idx="5127">
                  <c:v>42601</c:v>
                </c:pt>
                <c:pt idx="5128">
                  <c:v>42604</c:v>
                </c:pt>
                <c:pt idx="5129">
                  <c:v>42605</c:v>
                </c:pt>
                <c:pt idx="5130">
                  <c:v>42606</c:v>
                </c:pt>
                <c:pt idx="5131">
                  <c:v>42607</c:v>
                </c:pt>
                <c:pt idx="5132">
                  <c:v>42608</c:v>
                </c:pt>
                <c:pt idx="5133">
                  <c:v>42611</c:v>
                </c:pt>
                <c:pt idx="5134">
                  <c:v>42612</c:v>
                </c:pt>
                <c:pt idx="5135">
                  <c:v>42613</c:v>
                </c:pt>
                <c:pt idx="5136">
                  <c:v>42614</c:v>
                </c:pt>
                <c:pt idx="5137">
                  <c:v>42615</c:v>
                </c:pt>
                <c:pt idx="5138">
                  <c:v>42618</c:v>
                </c:pt>
                <c:pt idx="5139">
                  <c:v>42619</c:v>
                </c:pt>
                <c:pt idx="5140">
                  <c:v>42620</c:v>
                </c:pt>
                <c:pt idx="5141">
                  <c:v>42621</c:v>
                </c:pt>
                <c:pt idx="5142">
                  <c:v>42622</c:v>
                </c:pt>
                <c:pt idx="5143">
                  <c:v>42625</c:v>
                </c:pt>
                <c:pt idx="5144">
                  <c:v>42626</c:v>
                </c:pt>
                <c:pt idx="5145">
                  <c:v>42627</c:v>
                </c:pt>
                <c:pt idx="5146">
                  <c:v>42628</c:v>
                </c:pt>
                <c:pt idx="5147">
                  <c:v>42629</c:v>
                </c:pt>
                <c:pt idx="5148">
                  <c:v>42632</c:v>
                </c:pt>
                <c:pt idx="5149">
                  <c:v>42633</c:v>
                </c:pt>
                <c:pt idx="5150">
                  <c:v>42634</c:v>
                </c:pt>
                <c:pt idx="5151">
                  <c:v>42635</c:v>
                </c:pt>
                <c:pt idx="5152">
                  <c:v>42636</c:v>
                </c:pt>
                <c:pt idx="5153">
                  <c:v>42639</c:v>
                </c:pt>
                <c:pt idx="5154">
                  <c:v>42640</c:v>
                </c:pt>
                <c:pt idx="5155">
                  <c:v>42641</c:v>
                </c:pt>
                <c:pt idx="5156">
                  <c:v>42642</c:v>
                </c:pt>
                <c:pt idx="5157">
                  <c:v>42643</c:v>
                </c:pt>
                <c:pt idx="5158">
                  <c:v>42646</c:v>
                </c:pt>
                <c:pt idx="5159">
                  <c:v>42647</c:v>
                </c:pt>
                <c:pt idx="5160">
                  <c:v>42648</c:v>
                </c:pt>
                <c:pt idx="5161">
                  <c:v>42649</c:v>
                </c:pt>
                <c:pt idx="5162">
                  <c:v>42650</c:v>
                </c:pt>
                <c:pt idx="5163">
                  <c:v>42653</c:v>
                </c:pt>
                <c:pt idx="5164">
                  <c:v>42654</c:v>
                </c:pt>
                <c:pt idx="5165">
                  <c:v>42655</c:v>
                </c:pt>
                <c:pt idx="5166">
                  <c:v>42656</c:v>
                </c:pt>
                <c:pt idx="5167">
                  <c:v>42657</c:v>
                </c:pt>
                <c:pt idx="5168">
                  <c:v>42660</c:v>
                </c:pt>
                <c:pt idx="5169">
                  <c:v>42661</c:v>
                </c:pt>
                <c:pt idx="5170">
                  <c:v>42662</c:v>
                </c:pt>
                <c:pt idx="5171">
                  <c:v>42663</c:v>
                </c:pt>
                <c:pt idx="5172">
                  <c:v>42664</c:v>
                </c:pt>
                <c:pt idx="5173">
                  <c:v>42667</c:v>
                </c:pt>
                <c:pt idx="5174">
                  <c:v>42668</c:v>
                </c:pt>
                <c:pt idx="5175">
                  <c:v>42669</c:v>
                </c:pt>
                <c:pt idx="5176">
                  <c:v>42670</c:v>
                </c:pt>
                <c:pt idx="5177">
                  <c:v>42671</c:v>
                </c:pt>
                <c:pt idx="5178">
                  <c:v>42674</c:v>
                </c:pt>
                <c:pt idx="5179">
                  <c:v>42675</c:v>
                </c:pt>
                <c:pt idx="5180">
                  <c:v>42676</c:v>
                </c:pt>
                <c:pt idx="5181">
                  <c:v>42677</c:v>
                </c:pt>
                <c:pt idx="5182">
                  <c:v>42678</c:v>
                </c:pt>
                <c:pt idx="5183">
                  <c:v>42681</c:v>
                </c:pt>
                <c:pt idx="5184">
                  <c:v>42682</c:v>
                </c:pt>
                <c:pt idx="5185">
                  <c:v>42683</c:v>
                </c:pt>
                <c:pt idx="5186">
                  <c:v>42684</c:v>
                </c:pt>
                <c:pt idx="5187">
                  <c:v>42685</c:v>
                </c:pt>
                <c:pt idx="5188">
                  <c:v>42688</c:v>
                </c:pt>
                <c:pt idx="5189">
                  <c:v>42689</c:v>
                </c:pt>
                <c:pt idx="5190">
                  <c:v>42690</c:v>
                </c:pt>
                <c:pt idx="5191">
                  <c:v>42691</c:v>
                </c:pt>
                <c:pt idx="5192">
                  <c:v>42692</c:v>
                </c:pt>
                <c:pt idx="5193">
                  <c:v>42695</c:v>
                </c:pt>
                <c:pt idx="5194">
                  <c:v>42696</c:v>
                </c:pt>
                <c:pt idx="5195">
                  <c:v>42697</c:v>
                </c:pt>
                <c:pt idx="5196">
                  <c:v>42698</c:v>
                </c:pt>
                <c:pt idx="5197">
                  <c:v>42699</c:v>
                </c:pt>
                <c:pt idx="5198">
                  <c:v>42702</c:v>
                </c:pt>
                <c:pt idx="5199">
                  <c:v>42703</c:v>
                </c:pt>
                <c:pt idx="5200">
                  <c:v>42704</c:v>
                </c:pt>
                <c:pt idx="5201">
                  <c:v>42705</c:v>
                </c:pt>
                <c:pt idx="5202">
                  <c:v>42706</c:v>
                </c:pt>
                <c:pt idx="5203">
                  <c:v>42709</c:v>
                </c:pt>
                <c:pt idx="5204">
                  <c:v>42710</c:v>
                </c:pt>
                <c:pt idx="5205">
                  <c:v>42711</c:v>
                </c:pt>
                <c:pt idx="5206">
                  <c:v>42712</c:v>
                </c:pt>
                <c:pt idx="5207">
                  <c:v>42713</c:v>
                </c:pt>
                <c:pt idx="5208">
                  <c:v>42716</c:v>
                </c:pt>
                <c:pt idx="5209">
                  <c:v>42717</c:v>
                </c:pt>
                <c:pt idx="5210">
                  <c:v>42718</c:v>
                </c:pt>
                <c:pt idx="5211">
                  <c:v>42719</c:v>
                </c:pt>
                <c:pt idx="5212">
                  <c:v>42720</c:v>
                </c:pt>
                <c:pt idx="5213">
                  <c:v>42723</c:v>
                </c:pt>
                <c:pt idx="5214">
                  <c:v>42724</c:v>
                </c:pt>
                <c:pt idx="5215">
                  <c:v>42725</c:v>
                </c:pt>
                <c:pt idx="5216">
                  <c:v>42726</c:v>
                </c:pt>
                <c:pt idx="5217">
                  <c:v>42727</c:v>
                </c:pt>
                <c:pt idx="5218">
                  <c:v>42731</c:v>
                </c:pt>
                <c:pt idx="5219">
                  <c:v>42732</c:v>
                </c:pt>
                <c:pt idx="5220">
                  <c:v>42733</c:v>
                </c:pt>
                <c:pt idx="5221">
                  <c:v>42734</c:v>
                </c:pt>
                <c:pt idx="5222">
                  <c:v>42735</c:v>
                </c:pt>
                <c:pt idx="5223">
                  <c:v>42738</c:v>
                </c:pt>
                <c:pt idx="5224">
                  <c:v>42739</c:v>
                </c:pt>
                <c:pt idx="5225">
                  <c:v>42740</c:v>
                </c:pt>
                <c:pt idx="5226">
                  <c:v>42741</c:v>
                </c:pt>
                <c:pt idx="5227">
                  <c:v>42744</c:v>
                </c:pt>
                <c:pt idx="5228">
                  <c:v>42745</c:v>
                </c:pt>
                <c:pt idx="5229">
                  <c:v>42746</c:v>
                </c:pt>
                <c:pt idx="5230">
                  <c:v>42747</c:v>
                </c:pt>
                <c:pt idx="5231">
                  <c:v>42748</c:v>
                </c:pt>
                <c:pt idx="5232">
                  <c:v>42751</c:v>
                </c:pt>
                <c:pt idx="5233">
                  <c:v>42752</c:v>
                </c:pt>
                <c:pt idx="5234">
                  <c:v>42753</c:v>
                </c:pt>
                <c:pt idx="5235">
                  <c:v>42754</c:v>
                </c:pt>
                <c:pt idx="5236">
                  <c:v>42755</c:v>
                </c:pt>
                <c:pt idx="5237">
                  <c:v>42758</c:v>
                </c:pt>
                <c:pt idx="5238">
                  <c:v>42759</c:v>
                </c:pt>
                <c:pt idx="5239">
                  <c:v>42760</c:v>
                </c:pt>
                <c:pt idx="5240">
                  <c:v>42761</c:v>
                </c:pt>
                <c:pt idx="5241">
                  <c:v>42762</c:v>
                </c:pt>
                <c:pt idx="5242">
                  <c:v>42765</c:v>
                </c:pt>
                <c:pt idx="5243">
                  <c:v>42766</c:v>
                </c:pt>
                <c:pt idx="5244">
                  <c:v>42767</c:v>
                </c:pt>
                <c:pt idx="5245">
                  <c:v>42768</c:v>
                </c:pt>
                <c:pt idx="5246">
                  <c:v>42769</c:v>
                </c:pt>
                <c:pt idx="5247">
                  <c:v>42772</c:v>
                </c:pt>
                <c:pt idx="5248">
                  <c:v>42773</c:v>
                </c:pt>
                <c:pt idx="5249">
                  <c:v>42774</c:v>
                </c:pt>
                <c:pt idx="5250">
                  <c:v>42775</c:v>
                </c:pt>
                <c:pt idx="5251">
                  <c:v>42776</c:v>
                </c:pt>
                <c:pt idx="5252">
                  <c:v>42779</c:v>
                </c:pt>
                <c:pt idx="5253">
                  <c:v>42780</c:v>
                </c:pt>
                <c:pt idx="5254">
                  <c:v>42781</c:v>
                </c:pt>
                <c:pt idx="5255">
                  <c:v>42782</c:v>
                </c:pt>
                <c:pt idx="5256">
                  <c:v>42783</c:v>
                </c:pt>
                <c:pt idx="5257">
                  <c:v>42786</c:v>
                </c:pt>
                <c:pt idx="5258">
                  <c:v>42787</c:v>
                </c:pt>
                <c:pt idx="5259">
                  <c:v>42788</c:v>
                </c:pt>
                <c:pt idx="5260">
                  <c:v>42789</c:v>
                </c:pt>
                <c:pt idx="5261">
                  <c:v>42790</c:v>
                </c:pt>
                <c:pt idx="5262">
                  <c:v>42793</c:v>
                </c:pt>
                <c:pt idx="5263">
                  <c:v>42794</c:v>
                </c:pt>
                <c:pt idx="5264">
                  <c:v>42795</c:v>
                </c:pt>
                <c:pt idx="5265">
                  <c:v>42796</c:v>
                </c:pt>
                <c:pt idx="5266">
                  <c:v>42797</c:v>
                </c:pt>
                <c:pt idx="5267">
                  <c:v>42800</c:v>
                </c:pt>
                <c:pt idx="5268">
                  <c:v>42801</c:v>
                </c:pt>
                <c:pt idx="5269">
                  <c:v>42802</c:v>
                </c:pt>
                <c:pt idx="5270">
                  <c:v>42803</c:v>
                </c:pt>
                <c:pt idx="5271">
                  <c:v>42804</c:v>
                </c:pt>
                <c:pt idx="5272">
                  <c:v>42807</c:v>
                </c:pt>
                <c:pt idx="5273">
                  <c:v>42808</c:v>
                </c:pt>
                <c:pt idx="5274">
                  <c:v>42809</c:v>
                </c:pt>
                <c:pt idx="5275">
                  <c:v>42810</c:v>
                </c:pt>
                <c:pt idx="5276">
                  <c:v>42811</c:v>
                </c:pt>
                <c:pt idx="5277">
                  <c:v>42814</c:v>
                </c:pt>
                <c:pt idx="5278">
                  <c:v>42815</c:v>
                </c:pt>
                <c:pt idx="5279">
                  <c:v>42816</c:v>
                </c:pt>
                <c:pt idx="5280">
                  <c:v>42817</c:v>
                </c:pt>
                <c:pt idx="5281">
                  <c:v>42818</c:v>
                </c:pt>
                <c:pt idx="5282">
                  <c:v>42821</c:v>
                </c:pt>
                <c:pt idx="5283">
                  <c:v>42822</c:v>
                </c:pt>
                <c:pt idx="5284">
                  <c:v>42823</c:v>
                </c:pt>
                <c:pt idx="5285">
                  <c:v>42824</c:v>
                </c:pt>
                <c:pt idx="5286">
                  <c:v>42825</c:v>
                </c:pt>
                <c:pt idx="5287">
                  <c:v>42828</c:v>
                </c:pt>
                <c:pt idx="5288">
                  <c:v>42829</c:v>
                </c:pt>
                <c:pt idx="5289">
                  <c:v>42830</c:v>
                </c:pt>
                <c:pt idx="5290">
                  <c:v>42831</c:v>
                </c:pt>
                <c:pt idx="5291">
                  <c:v>42832</c:v>
                </c:pt>
                <c:pt idx="5292">
                  <c:v>42835</c:v>
                </c:pt>
                <c:pt idx="5293">
                  <c:v>42836</c:v>
                </c:pt>
                <c:pt idx="5294">
                  <c:v>42837</c:v>
                </c:pt>
                <c:pt idx="5295">
                  <c:v>42838</c:v>
                </c:pt>
                <c:pt idx="5296">
                  <c:v>42842</c:v>
                </c:pt>
                <c:pt idx="5297">
                  <c:v>42843</c:v>
                </c:pt>
                <c:pt idx="5298">
                  <c:v>42844</c:v>
                </c:pt>
                <c:pt idx="5299">
                  <c:v>42845</c:v>
                </c:pt>
                <c:pt idx="5300">
                  <c:v>42846</c:v>
                </c:pt>
                <c:pt idx="5301">
                  <c:v>42849</c:v>
                </c:pt>
                <c:pt idx="5302">
                  <c:v>42850</c:v>
                </c:pt>
                <c:pt idx="5303">
                  <c:v>42851</c:v>
                </c:pt>
                <c:pt idx="5304">
                  <c:v>42852</c:v>
                </c:pt>
                <c:pt idx="5305">
                  <c:v>42853</c:v>
                </c:pt>
                <c:pt idx="5306">
                  <c:v>42855</c:v>
                </c:pt>
                <c:pt idx="5307">
                  <c:v>42856</c:v>
                </c:pt>
                <c:pt idx="5308">
                  <c:v>42857</c:v>
                </c:pt>
                <c:pt idx="5309">
                  <c:v>42858</c:v>
                </c:pt>
                <c:pt idx="5310">
                  <c:v>42859</c:v>
                </c:pt>
                <c:pt idx="5311">
                  <c:v>42860</c:v>
                </c:pt>
                <c:pt idx="5312">
                  <c:v>42863</c:v>
                </c:pt>
                <c:pt idx="5313">
                  <c:v>42864</c:v>
                </c:pt>
                <c:pt idx="5314">
                  <c:v>42865</c:v>
                </c:pt>
                <c:pt idx="5315">
                  <c:v>42866</c:v>
                </c:pt>
                <c:pt idx="5316">
                  <c:v>42867</c:v>
                </c:pt>
                <c:pt idx="5317">
                  <c:v>42870</c:v>
                </c:pt>
                <c:pt idx="5318">
                  <c:v>42871</c:v>
                </c:pt>
                <c:pt idx="5319">
                  <c:v>42872</c:v>
                </c:pt>
                <c:pt idx="5320">
                  <c:v>42873</c:v>
                </c:pt>
                <c:pt idx="5321">
                  <c:v>42874</c:v>
                </c:pt>
                <c:pt idx="5322">
                  <c:v>42877</c:v>
                </c:pt>
                <c:pt idx="5323">
                  <c:v>42878</c:v>
                </c:pt>
                <c:pt idx="5324">
                  <c:v>42879</c:v>
                </c:pt>
                <c:pt idx="5325">
                  <c:v>42880</c:v>
                </c:pt>
                <c:pt idx="5326">
                  <c:v>42881</c:v>
                </c:pt>
                <c:pt idx="5327">
                  <c:v>42884</c:v>
                </c:pt>
                <c:pt idx="5328">
                  <c:v>42885</c:v>
                </c:pt>
                <c:pt idx="5329">
                  <c:v>42886</c:v>
                </c:pt>
                <c:pt idx="5330">
                  <c:v>42887</c:v>
                </c:pt>
                <c:pt idx="5331">
                  <c:v>42888</c:v>
                </c:pt>
                <c:pt idx="5332">
                  <c:v>42891</c:v>
                </c:pt>
                <c:pt idx="5333">
                  <c:v>42892</c:v>
                </c:pt>
                <c:pt idx="5334">
                  <c:v>42893</c:v>
                </c:pt>
                <c:pt idx="5335">
                  <c:v>42894</c:v>
                </c:pt>
                <c:pt idx="5336">
                  <c:v>42895</c:v>
                </c:pt>
                <c:pt idx="5337">
                  <c:v>42898</c:v>
                </c:pt>
                <c:pt idx="5338">
                  <c:v>42899</c:v>
                </c:pt>
                <c:pt idx="5339">
                  <c:v>42900</c:v>
                </c:pt>
                <c:pt idx="5340">
                  <c:v>42901</c:v>
                </c:pt>
                <c:pt idx="5341">
                  <c:v>42902</c:v>
                </c:pt>
                <c:pt idx="5342">
                  <c:v>42905</c:v>
                </c:pt>
                <c:pt idx="5343">
                  <c:v>42906</c:v>
                </c:pt>
                <c:pt idx="5344">
                  <c:v>42907</c:v>
                </c:pt>
                <c:pt idx="5345">
                  <c:v>42908</c:v>
                </c:pt>
                <c:pt idx="5346">
                  <c:v>42909</c:v>
                </c:pt>
                <c:pt idx="5347">
                  <c:v>42912</c:v>
                </c:pt>
                <c:pt idx="5348">
                  <c:v>42913</c:v>
                </c:pt>
                <c:pt idx="5349">
                  <c:v>42914</c:v>
                </c:pt>
                <c:pt idx="5350">
                  <c:v>42915</c:v>
                </c:pt>
                <c:pt idx="5351">
                  <c:v>42916</c:v>
                </c:pt>
                <c:pt idx="5352">
                  <c:v>42919</c:v>
                </c:pt>
                <c:pt idx="5353">
                  <c:v>42920</c:v>
                </c:pt>
                <c:pt idx="5354">
                  <c:v>42921</c:v>
                </c:pt>
                <c:pt idx="5355">
                  <c:v>42922</c:v>
                </c:pt>
                <c:pt idx="5356">
                  <c:v>42923</c:v>
                </c:pt>
                <c:pt idx="5357">
                  <c:v>42926</c:v>
                </c:pt>
                <c:pt idx="5358">
                  <c:v>42927</c:v>
                </c:pt>
                <c:pt idx="5359">
                  <c:v>42928</c:v>
                </c:pt>
                <c:pt idx="5360">
                  <c:v>42929</c:v>
                </c:pt>
                <c:pt idx="5361">
                  <c:v>42930</c:v>
                </c:pt>
                <c:pt idx="5362">
                  <c:v>42933</c:v>
                </c:pt>
                <c:pt idx="5363">
                  <c:v>42934</c:v>
                </c:pt>
                <c:pt idx="5364">
                  <c:v>42935</c:v>
                </c:pt>
                <c:pt idx="5365">
                  <c:v>42936</c:v>
                </c:pt>
                <c:pt idx="5366">
                  <c:v>42937</c:v>
                </c:pt>
                <c:pt idx="5367">
                  <c:v>42940</c:v>
                </c:pt>
                <c:pt idx="5368">
                  <c:v>42941</c:v>
                </c:pt>
                <c:pt idx="5369">
                  <c:v>42942</c:v>
                </c:pt>
                <c:pt idx="5370">
                  <c:v>42943</c:v>
                </c:pt>
                <c:pt idx="5371">
                  <c:v>42944</c:v>
                </c:pt>
                <c:pt idx="5372">
                  <c:v>42947</c:v>
                </c:pt>
                <c:pt idx="5373">
                  <c:v>42948</c:v>
                </c:pt>
                <c:pt idx="5374">
                  <c:v>42949</c:v>
                </c:pt>
                <c:pt idx="5375">
                  <c:v>42950</c:v>
                </c:pt>
                <c:pt idx="5376">
                  <c:v>42951</c:v>
                </c:pt>
                <c:pt idx="5377">
                  <c:v>42954</c:v>
                </c:pt>
                <c:pt idx="5378">
                  <c:v>42955</c:v>
                </c:pt>
                <c:pt idx="5379">
                  <c:v>42956</c:v>
                </c:pt>
                <c:pt idx="5380">
                  <c:v>42957</c:v>
                </c:pt>
                <c:pt idx="5381">
                  <c:v>42958</c:v>
                </c:pt>
                <c:pt idx="5382">
                  <c:v>42961</c:v>
                </c:pt>
                <c:pt idx="5383">
                  <c:v>42962</c:v>
                </c:pt>
                <c:pt idx="5384">
                  <c:v>42963</c:v>
                </c:pt>
                <c:pt idx="5385">
                  <c:v>42964</c:v>
                </c:pt>
                <c:pt idx="5386">
                  <c:v>42965</c:v>
                </c:pt>
                <c:pt idx="5387">
                  <c:v>42968</c:v>
                </c:pt>
                <c:pt idx="5388">
                  <c:v>42969</c:v>
                </c:pt>
                <c:pt idx="5389">
                  <c:v>42970</c:v>
                </c:pt>
                <c:pt idx="5390">
                  <c:v>42971</c:v>
                </c:pt>
                <c:pt idx="5391">
                  <c:v>42972</c:v>
                </c:pt>
                <c:pt idx="5392">
                  <c:v>42975</c:v>
                </c:pt>
                <c:pt idx="5393">
                  <c:v>42976</c:v>
                </c:pt>
                <c:pt idx="5394">
                  <c:v>42977</c:v>
                </c:pt>
                <c:pt idx="5395">
                  <c:v>42978</c:v>
                </c:pt>
                <c:pt idx="5396">
                  <c:v>42979</c:v>
                </c:pt>
                <c:pt idx="5397">
                  <c:v>42982</c:v>
                </c:pt>
                <c:pt idx="5398">
                  <c:v>42983</c:v>
                </c:pt>
                <c:pt idx="5399">
                  <c:v>42984</c:v>
                </c:pt>
                <c:pt idx="5400">
                  <c:v>42985</c:v>
                </c:pt>
                <c:pt idx="5401">
                  <c:v>42986</c:v>
                </c:pt>
                <c:pt idx="5402">
                  <c:v>42989</c:v>
                </c:pt>
                <c:pt idx="5403">
                  <c:v>42990</c:v>
                </c:pt>
                <c:pt idx="5404">
                  <c:v>42991</c:v>
                </c:pt>
                <c:pt idx="5405">
                  <c:v>42992</c:v>
                </c:pt>
                <c:pt idx="5406">
                  <c:v>42993</c:v>
                </c:pt>
                <c:pt idx="5407">
                  <c:v>42996</c:v>
                </c:pt>
                <c:pt idx="5408">
                  <c:v>42997</c:v>
                </c:pt>
                <c:pt idx="5409">
                  <c:v>42998</c:v>
                </c:pt>
                <c:pt idx="5410">
                  <c:v>42999</c:v>
                </c:pt>
                <c:pt idx="5411">
                  <c:v>43000</c:v>
                </c:pt>
                <c:pt idx="5412">
                  <c:v>43003</c:v>
                </c:pt>
                <c:pt idx="5413">
                  <c:v>43004</c:v>
                </c:pt>
                <c:pt idx="5414">
                  <c:v>43005</c:v>
                </c:pt>
                <c:pt idx="5415">
                  <c:v>43006</c:v>
                </c:pt>
                <c:pt idx="5416">
                  <c:v>43007</c:v>
                </c:pt>
                <c:pt idx="5417">
                  <c:v>43008</c:v>
                </c:pt>
                <c:pt idx="5418">
                  <c:v>43010</c:v>
                </c:pt>
                <c:pt idx="5419">
                  <c:v>43011</c:v>
                </c:pt>
                <c:pt idx="5420">
                  <c:v>43012</c:v>
                </c:pt>
                <c:pt idx="5421">
                  <c:v>43013</c:v>
                </c:pt>
                <c:pt idx="5422">
                  <c:v>43014</c:v>
                </c:pt>
                <c:pt idx="5423">
                  <c:v>43017</c:v>
                </c:pt>
                <c:pt idx="5424">
                  <c:v>43018</c:v>
                </c:pt>
                <c:pt idx="5425">
                  <c:v>43019</c:v>
                </c:pt>
                <c:pt idx="5426">
                  <c:v>43020</c:v>
                </c:pt>
                <c:pt idx="5427">
                  <c:v>43021</c:v>
                </c:pt>
                <c:pt idx="5428">
                  <c:v>43024</c:v>
                </c:pt>
                <c:pt idx="5429">
                  <c:v>43025</c:v>
                </c:pt>
                <c:pt idx="5430">
                  <c:v>43026</c:v>
                </c:pt>
                <c:pt idx="5431">
                  <c:v>43027</c:v>
                </c:pt>
                <c:pt idx="5432">
                  <c:v>43028</c:v>
                </c:pt>
                <c:pt idx="5433">
                  <c:v>43031</c:v>
                </c:pt>
                <c:pt idx="5434">
                  <c:v>43032</c:v>
                </c:pt>
                <c:pt idx="5435">
                  <c:v>43033</c:v>
                </c:pt>
                <c:pt idx="5436">
                  <c:v>43034</c:v>
                </c:pt>
                <c:pt idx="5437">
                  <c:v>43035</c:v>
                </c:pt>
                <c:pt idx="5438">
                  <c:v>43038</c:v>
                </c:pt>
                <c:pt idx="5439">
                  <c:v>43039</c:v>
                </c:pt>
                <c:pt idx="5440">
                  <c:v>43040</c:v>
                </c:pt>
                <c:pt idx="5441">
                  <c:v>43041</c:v>
                </c:pt>
                <c:pt idx="5442">
                  <c:v>43042</c:v>
                </c:pt>
                <c:pt idx="5443">
                  <c:v>43045</c:v>
                </c:pt>
                <c:pt idx="5444">
                  <c:v>43046</c:v>
                </c:pt>
                <c:pt idx="5445">
                  <c:v>43047</c:v>
                </c:pt>
                <c:pt idx="5446">
                  <c:v>43048</c:v>
                </c:pt>
                <c:pt idx="5447">
                  <c:v>43049</c:v>
                </c:pt>
                <c:pt idx="5448">
                  <c:v>43052</c:v>
                </c:pt>
                <c:pt idx="5449">
                  <c:v>43053</c:v>
                </c:pt>
                <c:pt idx="5450">
                  <c:v>43054</c:v>
                </c:pt>
                <c:pt idx="5451">
                  <c:v>43055</c:v>
                </c:pt>
                <c:pt idx="5452">
                  <c:v>43056</c:v>
                </c:pt>
                <c:pt idx="5453">
                  <c:v>43059</c:v>
                </c:pt>
                <c:pt idx="5454">
                  <c:v>43060</c:v>
                </c:pt>
                <c:pt idx="5455">
                  <c:v>43061</c:v>
                </c:pt>
                <c:pt idx="5456">
                  <c:v>43062</c:v>
                </c:pt>
                <c:pt idx="5457">
                  <c:v>43063</c:v>
                </c:pt>
                <c:pt idx="5458">
                  <c:v>43066</c:v>
                </c:pt>
                <c:pt idx="5459">
                  <c:v>43067</c:v>
                </c:pt>
                <c:pt idx="5460">
                  <c:v>43068</c:v>
                </c:pt>
                <c:pt idx="5461">
                  <c:v>43069</c:v>
                </c:pt>
                <c:pt idx="5462">
                  <c:v>43070</c:v>
                </c:pt>
                <c:pt idx="5463">
                  <c:v>43073</c:v>
                </c:pt>
                <c:pt idx="5464">
                  <c:v>43074</c:v>
                </c:pt>
                <c:pt idx="5465">
                  <c:v>43075</c:v>
                </c:pt>
                <c:pt idx="5466">
                  <c:v>43076</c:v>
                </c:pt>
                <c:pt idx="5467">
                  <c:v>43077</c:v>
                </c:pt>
                <c:pt idx="5468">
                  <c:v>43080</c:v>
                </c:pt>
                <c:pt idx="5469">
                  <c:v>43081</c:v>
                </c:pt>
                <c:pt idx="5470">
                  <c:v>43082</c:v>
                </c:pt>
                <c:pt idx="5471">
                  <c:v>43083</c:v>
                </c:pt>
                <c:pt idx="5472">
                  <c:v>43084</c:v>
                </c:pt>
                <c:pt idx="5473">
                  <c:v>43087</c:v>
                </c:pt>
                <c:pt idx="5474">
                  <c:v>43088</c:v>
                </c:pt>
                <c:pt idx="5475">
                  <c:v>43089</c:v>
                </c:pt>
                <c:pt idx="5476">
                  <c:v>43090</c:v>
                </c:pt>
                <c:pt idx="5477">
                  <c:v>43091</c:v>
                </c:pt>
                <c:pt idx="5478">
                  <c:v>43095</c:v>
                </c:pt>
                <c:pt idx="5479">
                  <c:v>43096</c:v>
                </c:pt>
                <c:pt idx="5480">
                  <c:v>43097</c:v>
                </c:pt>
                <c:pt idx="5481">
                  <c:v>43098</c:v>
                </c:pt>
                <c:pt idx="5482">
                  <c:v>43100</c:v>
                </c:pt>
                <c:pt idx="5483">
                  <c:v>43102</c:v>
                </c:pt>
                <c:pt idx="5484">
                  <c:v>43103</c:v>
                </c:pt>
                <c:pt idx="5485">
                  <c:v>43104</c:v>
                </c:pt>
                <c:pt idx="5486">
                  <c:v>43105</c:v>
                </c:pt>
                <c:pt idx="5487">
                  <c:v>43108</c:v>
                </c:pt>
                <c:pt idx="5488">
                  <c:v>43109</c:v>
                </c:pt>
                <c:pt idx="5489">
                  <c:v>43110</c:v>
                </c:pt>
                <c:pt idx="5490">
                  <c:v>43111</c:v>
                </c:pt>
                <c:pt idx="5491">
                  <c:v>43112</c:v>
                </c:pt>
                <c:pt idx="5492">
                  <c:v>43115</c:v>
                </c:pt>
                <c:pt idx="5493">
                  <c:v>43116</c:v>
                </c:pt>
                <c:pt idx="5494">
                  <c:v>43117</c:v>
                </c:pt>
                <c:pt idx="5495">
                  <c:v>43118</c:v>
                </c:pt>
                <c:pt idx="5496">
                  <c:v>43119</c:v>
                </c:pt>
                <c:pt idx="5497">
                  <c:v>43122</c:v>
                </c:pt>
                <c:pt idx="5498">
                  <c:v>43123</c:v>
                </c:pt>
                <c:pt idx="5499">
                  <c:v>43124</c:v>
                </c:pt>
                <c:pt idx="5500">
                  <c:v>43125</c:v>
                </c:pt>
                <c:pt idx="5501">
                  <c:v>43126</c:v>
                </c:pt>
                <c:pt idx="5502">
                  <c:v>43129</c:v>
                </c:pt>
                <c:pt idx="5503">
                  <c:v>43130</c:v>
                </c:pt>
              </c:numCache>
            </c:numRef>
          </c:cat>
          <c:val>
            <c:numRef>
              <c:f>'Proportion of BBB in UR00'!$X$4:$X$5507</c:f>
              <c:numCache>
                <c:formatCode>General</c:formatCode>
                <c:ptCount val="5504"/>
                <c:pt idx="0">
                  <c:v>4.296007446724567</c:v>
                </c:pt>
                <c:pt idx="1">
                  <c:v>4.2978227150186115</c:v>
                </c:pt>
                <c:pt idx="2">
                  <c:v>4.2948074576675861</c:v>
                </c:pt>
                <c:pt idx="3">
                  <c:v>4.2929106208655776</c:v>
                </c:pt>
                <c:pt idx="4">
                  <c:v>4.2943185183633306</c:v>
                </c:pt>
                <c:pt idx="5">
                  <c:v>4.298580344220122</c:v>
                </c:pt>
                <c:pt idx="6">
                  <c:v>4.3019208072140778</c:v>
                </c:pt>
                <c:pt idx="7">
                  <c:v>4.3084144316436239</c:v>
                </c:pt>
                <c:pt idx="8">
                  <c:v>4.3141466034745601</c:v>
                </c:pt>
                <c:pt idx="9">
                  <c:v>4.3203909418127591</c:v>
                </c:pt>
                <c:pt idx="10">
                  <c:v>4.3290741729276894</c:v>
                </c:pt>
                <c:pt idx="11">
                  <c:v>4.3349232314753978</c:v>
                </c:pt>
                <c:pt idx="12">
                  <c:v>4.3370913013873604</c:v>
                </c:pt>
                <c:pt idx="13">
                  <c:v>4.3383761115949566</c:v>
                </c:pt>
                <c:pt idx="14">
                  <c:v>4.3482733331065324</c:v>
                </c:pt>
                <c:pt idx="15">
                  <c:v>4.3416068982667166</c:v>
                </c:pt>
                <c:pt idx="16">
                  <c:v>4.3344997959438807</c:v>
                </c:pt>
                <c:pt idx="17">
                  <c:v>4.3337917228827942</c:v>
                </c:pt>
                <c:pt idx="18">
                  <c:v>4.3393224347061983</c:v>
                </c:pt>
                <c:pt idx="19">
                  <c:v>4.3316093312978508</c:v>
                </c:pt>
                <c:pt idx="20">
                  <c:v>4.3345054167844195</c:v>
                </c:pt>
                <c:pt idx="21">
                  <c:v>4.2778864763739639</c:v>
                </c:pt>
                <c:pt idx="22">
                  <c:v>4.2811747485308711</c:v>
                </c:pt>
                <c:pt idx="23">
                  <c:v>4.28783567632669</c:v>
                </c:pt>
                <c:pt idx="24">
                  <c:v>4.2826181523031597</c:v>
                </c:pt>
                <c:pt idx="25">
                  <c:v>4.2837907038761527</c:v>
                </c:pt>
                <c:pt idx="26">
                  <c:v>4.2981994833713824</c:v>
                </c:pt>
                <c:pt idx="27">
                  <c:v>4.2931853439758143</c:v>
                </c:pt>
                <c:pt idx="28">
                  <c:v>4.2983472734047892</c:v>
                </c:pt>
                <c:pt idx="29">
                  <c:v>4.2988405816284487</c:v>
                </c:pt>
                <c:pt idx="30">
                  <c:v>4.298175706434237</c:v>
                </c:pt>
                <c:pt idx="31">
                  <c:v>4.2978596137584315</c:v>
                </c:pt>
                <c:pt idx="32">
                  <c:v>4.300367159333562</c:v>
                </c:pt>
                <c:pt idx="33">
                  <c:v>4.2983089249238624</c:v>
                </c:pt>
                <c:pt idx="34">
                  <c:v>4.3012908628908466</c:v>
                </c:pt>
                <c:pt idx="35">
                  <c:v>4.2984372720271979</c:v>
                </c:pt>
                <c:pt idx="36">
                  <c:v>4.2945515947335711</c:v>
                </c:pt>
                <c:pt idx="37">
                  <c:v>4.2974935845478033</c:v>
                </c:pt>
                <c:pt idx="38">
                  <c:v>4.2956880539447084</c:v>
                </c:pt>
                <c:pt idx="39">
                  <c:v>4.3050158261025668</c:v>
                </c:pt>
                <c:pt idx="40">
                  <c:v>4.2714314863257572</c:v>
                </c:pt>
                <c:pt idx="41">
                  <c:v>4.266075732935545</c:v>
                </c:pt>
                <c:pt idx="42">
                  <c:v>4.2669867244248687</c:v>
                </c:pt>
                <c:pt idx="43">
                  <c:v>4.2571207185010609</c:v>
                </c:pt>
                <c:pt idx="44">
                  <c:v>4.2571666640623063</c:v>
                </c:pt>
                <c:pt idx="45">
                  <c:v>4.2582549905646978</c:v>
                </c:pt>
                <c:pt idx="46">
                  <c:v>4.2628255931891248</c:v>
                </c:pt>
                <c:pt idx="47">
                  <c:v>4.262206551446428</c:v>
                </c:pt>
                <c:pt idx="48">
                  <c:v>4.2587684161892989</c:v>
                </c:pt>
                <c:pt idx="49">
                  <c:v>4.2557871439332047</c:v>
                </c:pt>
                <c:pt idx="50">
                  <c:v>4.2571080293910724</c:v>
                </c:pt>
                <c:pt idx="51">
                  <c:v>4.2500245838581279</c:v>
                </c:pt>
                <c:pt idx="52">
                  <c:v>4.2468080482074546</c:v>
                </c:pt>
                <c:pt idx="53">
                  <c:v>4.2430549023497308</c:v>
                </c:pt>
                <c:pt idx="54">
                  <c:v>4.2386190505877348</c:v>
                </c:pt>
                <c:pt idx="55">
                  <c:v>4.2402181419111855</c:v>
                </c:pt>
                <c:pt idx="56">
                  <c:v>4.2432766964552453</c:v>
                </c:pt>
                <c:pt idx="57">
                  <c:v>4.2463313508664102</c:v>
                </c:pt>
                <c:pt idx="58">
                  <c:v>4.2436871765742898</c:v>
                </c:pt>
                <c:pt idx="59">
                  <c:v>4.2413188784160445</c:v>
                </c:pt>
                <c:pt idx="60">
                  <c:v>4.1505472394877074</c:v>
                </c:pt>
                <c:pt idx="61">
                  <c:v>4.1347240805307983</c:v>
                </c:pt>
                <c:pt idx="62">
                  <c:v>4.1403285264757042</c:v>
                </c:pt>
                <c:pt idx="63">
                  <c:v>4.1386444233499882</c:v>
                </c:pt>
                <c:pt idx="64">
                  <c:v>4.1409084530833935</c:v>
                </c:pt>
                <c:pt idx="65">
                  <c:v>4.1465538702561631</c:v>
                </c:pt>
                <c:pt idx="66">
                  <c:v>4.1453677383794041</c:v>
                </c:pt>
                <c:pt idx="67">
                  <c:v>4.1445200969395009</c:v>
                </c:pt>
                <c:pt idx="68">
                  <c:v>4.1411167088988199</c:v>
                </c:pt>
                <c:pt idx="69">
                  <c:v>4.1378532402673658</c:v>
                </c:pt>
                <c:pt idx="70">
                  <c:v>4.1410678107732117</c:v>
                </c:pt>
                <c:pt idx="71">
                  <c:v>4.1522047403299993</c:v>
                </c:pt>
                <c:pt idx="72">
                  <c:v>4.1499004770788499</c:v>
                </c:pt>
                <c:pt idx="73">
                  <c:v>4.1548612086785637</c:v>
                </c:pt>
                <c:pt idx="74">
                  <c:v>4.1508659792919103</c:v>
                </c:pt>
                <c:pt idx="75">
                  <c:v>4.1476485069912261</c:v>
                </c:pt>
                <c:pt idx="76">
                  <c:v>4.1481762254249199</c:v>
                </c:pt>
                <c:pt idx="77">
                  <c:v>4.1497436276916551</c:v>
                </c:pt>
                <c:pt idx="78">
                  <c:v>4.1442618950870518</c:v>
                </c:pt>
                <c:pt idx="79">
                  <c:v>4.1427316647503512</c:v>
                </c:pt>
                <c:pt idx="80">
                  <c:v>4.1463903939827382</c:v>
                </c:pt>
                <c:pt idx="81">
                  <c:v>4.1533443818002125</c:v>
                </c:pt>
                <c:pt idx="82">
                  <c:v>4.0472459641455796</c:v>
                </c:pt>
                <c:pt idx="83">
                  <c:v>4.0384479766825994</c:v>
                </c:pt>
                <c:pt idx="84">
                  <c:v>4.0414668761922945</c:v>
                </c:pt>
                <c:pt idx="85">
                  <c:v>4.0415102998400307</c:v>
                </c:pt>
                <c:pt idx="86">
                  <c:v>4.0700578938114127</c:v>
                </c:pt>
                <c:pt idx="87">
                  <c:v>4.067427581672777</c:v>
                </c:pt>
                <c:pt idx="88">
                  <c:v>4.074558567127343</c:v>
                </c:pt>
                <c:pt idx="89">
                  <c:v>4.0766653614523367</c:v>
                </c:pt>
                <c:pt idx="90">
                  <c:v>4.0793604893194724</c:v>
                </c:pt>
                <c:pt idx="91">
                  <c:v>4.0781376659559543</c:v>
                </c:pt>
                <c:pt idx="92">
                  <c:v>4.081529594441264</c:v>
                </c:pt>
                <c:pt idx="93">
                  <c:v>4.0809583094589019</c:v>
                </c:pt>
                <c:pt idx="94">
                  <c:v>4.0750531762083986</c:v>
                </c:pt>
                <c:pt idx="95">
                  <c:v>4.0713433978257916</c:v>
                </c:pt>
                <c:pt idx="96">
                  <c:v>4.0726948960278708</c:v>
                </c:pt>
                <c:pt idx="97">
                  <c:v>4.0692776910378026</c:v>
                </c:pt>
                <c:pt idx="98">
                  <c:v>4.057296066888977</c:v>
                </c:pt>
                <c:pt idx="99">
                  <c:v>4.0636602232956704</c:v>
                </c:pt>
                <c:pt idx="100">
                  <c:v>4.0638344234391148</c:v>
                </c:pt>
                <c:pt idx="101">
                  <c:v>4.0660088417967799</c:v>
                </c:pt>
                <c:pt idx="102">
                  <c:v>4.0644041965613358</c:v>
                </c:pt>
                <c:pt idx="103">
                  <c:v>4.0689507012320583</c:v>
                </c:pt>
                <c:pt idx="104">
                  <c:v>4.3781224912112116</c:v>
                </c:pt>
                <c:pt idx="105">
                  <c:v>4.3674927353010542</c:v>
                </c:pt>
                <c:pt idx="106">
                  <c:v>4.3762807860872242</c:v>
                </c:pt>
                <c:pt idx="107">
                  <c:v>4.3735320689254626</c:v>
                </c:pt>
                <c:pt idx="108">
                  <c:v>4.3740224774188095</c:v>
                </c:pt>
                <c:pt idx="109">
                  <c:v>4.381300653740765</c:v>
                </c:pt>
                <c:pt idx="110">
                  <c:v>4.376121467617371</c:v>
                </c:pt>
                <c:pt idx="111">
                  <c:v>4.3749343783954053</c:v>
                </c:pt>
                <c:pt idx="112">
                  <c:v>4.375724241451346</c:v>
                </c:pt>
                <c:pt idx="113">
                  <c:v>4.3801725381466348</c:v>
                </c:pt>
                <c:pt idx="114">
                  <c:v>4.3780677268730752</c:v>
                </c:pt>
                <c:pt idx="115">
                  <c:v>4.3811908875213073</c:v>
                </c:pt>
                <c:pt idx="116">
                  <c:v>4.3785765449833276</c:v>
                </c:pt>
                <c:pt idx="117">
                  <c:v>4.3758909052948409</c:v>
                </c:pt>
                <c:pt idx="118">
                  <c:v>4.3722773759873288</c:v>
                </c:pt>
                <c:pt idx="119">
                  <c:v>4.3786063275985976</c:v>
                </c:pt>
                <c:pt idx="120">
                  <c:v>4.3763323988826173</c:v>
                </c:pt>
                <c:pt idx="121">
                  <c:v>4.3800747366810464</c:v>
                </c:pt>
                <c:pt idx="122">
                  <c:v>4.3833772535694111</c:v>
                </c:pt>
                <c:pt idx="123">
                  <c:v>4.3822803995466728</c:v>
                </c:pt>
                <c:pt idx="124">
                  <c:v>4.3873606545594042</c:v>
                </c:pt>
                <c:pt idx="125">
                  <c:v>6.0203594142028392</c:v>
                </c:pt>
                <c:pt idx="126">
                  <c:v>6.0134073577862521</c:v>
                </c:pt>
                <c:pt idx="127">
                  <c:v>6.0079041236375819</c:v>
                </c:pt>
                <c:pt idx="128">
                  <c:v>6.0115922853387129</c:v>
                </c:pt>
                <c:pt idx="129">
                  <c:v>6.0133917740858989</c:v>
                </c:pt>
                <c:pt idx="130">
                  <c:v>6.0197480188119545</c:v>
                </c:pt>
                <c:pt idx="131">
                  <c:v>6.0161343762534063</c:v>
                </c:pt>
                <c:pt idx="132">
                  <c:v>6.0156896324240199</c:v>
                </c:pt>
                <c:pt idx="133">
                  <c:v>6.0207143145419231</c:v>
                </c:pt>
                <c:pt idx="134">
                  <c:v>6.0153621112909805</c:v>
                </c:pt>
                <c:pt idx="135">
                  <c:v>6.0152328803773703</c:v>
                </c:pt>
                <c:pt idx="136">
                  <c:v>6.0173538061131477</c:v>
                </c:pt>
                <c:pt idx="137">
                  <c:v>6.0191880029358442</c:v>
                </c:pt>
                <c:pt idx="138">
                  <c:v>6.0218311440932597</c:v>
                </c:pt>
                <c:pt idx="139">
                  <c:v>6.0248226904673885</c:v>
                </c:pt>
                <c:pt idx="140">
                  <c:v>6.026897654692438</c:v>
                </c:pt>
                <c:pt idx="141">
                  <c:v>6.0333823830374449</c:v>
                </c:pt>
                <c:pt idx="142">
                  <c:v>6.0318577223854</c:v>
                </c:pt>
                <c:pt idx="143">
                  <c:v>6.0336813816664803</c:v>
                </c:pt>
                <c:pt idx="144">
                  <c:v>6.0308829356042484</c:v>
                </c:pt>
                <c:pt idx="145">
                  <c:v>6.0326648611642195</c:v>
                </c:pt>
                <c:pt idx="146">
                  <c:v>6.0366937706380952</c:v>
                </c:pt>
                <c:pt idx="147">
                  <c:v>6.1116058956292161</c:v>
                </c:pt>
                <c:pt idx="148">
                  <c:v>6.0947155706478515</c:v>
                </c:pt>
                <c:pt idx="149">
                  <c:v>6.0914543982945197</c:v>
                </c:pt>
                <c:pt idx="150">
                  <c:v>6.0873802101985364</c:v>
                </c:pt>
                <c:pt idx="151">
                  <c:v>6.0900127985568204</c:v>
                </c:pt>
                <c:pt idx="152">
                  <c:v>6.0904733740808101</c:v>
                </c:pt>
                <c:pt idx="153">
                  <c:v>6.0837596445365136</c:v>
                </c:pt>
                <c:pt idx="154">
                  <c:v>6.0856193547630024</c:v>
                </c:pt>
                <c:pt idx="155">
                  <c:v>6.0903969975614034</c:v>
                </c:pt>
                <c:pt idx="156">
                  <c:v>6.0875555868053981</c:v>
                </c:pt>
                <c:pt idx="157">
                  <c:v>6.0943179932143154</c:v>
                </c:pt>
                <c:pt idx="158">
                  <c:v>6.093639000595771</c:v>
                </c:pt>
                <c:pt idx="159">
                  <c:v>6.1005901673902514</c:v>
                </c:pt>
                <c:pt idx="160">
                  <c:v>6.1024623691893574</c:v>
                </c:pt>
                <c:pt idx="161">
                  <c:v>6.1026189269420659</c:v>
                </c:pt>
                <c:pt idx="162">
                  <c:v>6.1012985946911753</c:v>
                </c:pt>
                <c:pt idx="163">
                  <c:v>6.095518617597655</c:v>
                </c:pt>
                <c:pt idx="164">
                  <c:v>6.0956051061492138</c:v>
                </c:pt>
                <c:pt idx="165">
                  <c:v>6.0989465476875449</c:v>
                </c:pt>
                <c:pt idx="166">
                  <c:v>6.0975063741170263</c:v>
                </c:pt>
                <c:pt idx="167">
                  <c:v>6.1005316573410262</c:v>
                </c:pt>
                <c:pt idx="168">
                  <c:v>6.1013421750448078</c:v>
                </c:pt>
                <c:pt idx="169">
                  <c:v>5.97249453951689</c:v>
                </c:pt>
                <c:pt idx="170">
                  <c:v>5.9597922015714095</c:v>
                </c:pt>
                <c:pt idx="171">
                  <c:v>5.9589384198391171</c:v>
                </c:pt>
                <c:pt idx="172">
                  <c:v>5.9602769715255768</c:v>
                </c:pt>
                <c:pt idx="173">
                  <c:v>5.9607739345045081</c:v>
                </c:pt>
                <c:pt idx="174">
                  <c:v>5.9613213234366533</c:v>
                </c:pt>
                <c:pt idx="175">
                  <c:v>5.9583874776089649</c:v>
                </c:pt>
                <c:pt idx="176">
                  <c:v>5.9579386232021321</c:v>
                </c:pt>
                <c:pt idx="177">
                  <c:v>5.960842680595964</c:v>
                </c:pt>
                <c:pt idx="178">
                  <c:v>5.9634911920742582</c:v>
                </c:pt>
                <c:pt idx="179">
                  <c:v>5.9673452959399649</c:v>
                </c:pt>
                <c:pt idx="180">
                  <c:v>5.9816517580488071</c:v>
                </c:pt>
                <c:pt idx="181">
                  <c:v>5.9807876091098846</c:v>
                </c:pt>
                <c:pt idx="182">
                  <c:v>5.9905657771304615</c:v>
                </c:pt>
                <c:pt idx="183">
                  <c:v>5.9841035309521518</c:v>
                </c:pt>
                <c:pt idx="184">
                  <c:v>5.9899467001258548</c:v>
                </c:pt>
                <c:pt idx="185">
                  <c:v>5.9882068540059334</c:v>
                </c:pt>
                <c:pt idx="186">
                  <c:v>5.9884398592861716</c:v>
                </c:pt>
                <c:pt idx="187">
                  <c:v>5.9877914794978757</c:v>
                </c:pt>
                <c:pt idx="188">
                  <c:v>5.9942302978424236</c:v>
                </c:pt>
                <c:pt idx="189">
                  <c:v>5.9937691630594454</c:v>
                </c:pt>
                <c:pt idx="190">
                  <c:v>5.6409781590510217</c:v>
                </c:pt>
                <c:pt idx="191">
                  <c:v>5.6564028100179051</c:v>
                </c:pt>
                <c:pt idx="192">
                  <c:v>5.6588385230563647</c:v>
                </c:pt>
                <c:pt idx="193">
                  <c:v>5.6730777124638001</c:v>
                </c:pt>
                <c:pt idx="194">
                  <c:v>5.6652926905612997</c:v>
                </c:pt>
                <c:pt idx="195">
                  <c:v>5.663616411899449</c:v>
                </c:pt>
                <c:pt idx="196">
                  <c:v>5.6505783792544042</c:v>
                </c:pt>
                <c:pt idx="197">
                  <c:v>5.6445778872006125</c:v>
                </c:pt>
                <c:pt idx="198">
                  <c:v>5.6444990261695773</c:v>
                </c:pt>
                <c:pt idx="199">
                  <c:v>5.6507984197264491</c:v>
                </c:pt>
                <c:pt idx="200">
                  <c:v>5.6503112697765996</c:v>
                </c:pt>
                <c:pt idx="201">
                  <c:v>5.6427456106969203</c:v>
                </c:pt>
                <c:pt idx="202">
                  <c:v>5.638643372794748</c:v>
                </c:pt>
                <c:pt idx="203">
                  <c:v>5.6405820188596616</c:v>
                </c:pt>
                <c:pt idx="204">
                  <c:v>5.6360449413833829</c:v>
                </c:pt>
                <c:pt idx="205">
                  <c:v>5.6323445043711438</c:v>
                </c:pt>
                <c:pt idx="206">
                  <c:v>5.6336569764974458</c:v>
                </c:pt>
                <c:pt idx="207">
                  <c:v>5.6402306296274123</c:v>
                </c:pt>
                <c:pt idx="208">
                  <c:v>5.642413734202993</c:v>
                </c:pt>
                <c:pt idx="209">
                  <c:v>5.6406767211019453</c:v>
                </c:pt>
                <c:pt idx="210">
                  <c:v>5.6354590528422666</c:v>
                </c:pt>
                <c:pt idx="211">
                  <c:v>5.6354423818034061</c:v>
                </c:pt>
                <c:pt idx="212">
                  <c:v>5.6364785114238201</c:v>
                </c:pt>
                <c:pt idx="213">
                  <c:v>7.355013735257387</c:v>
                </c:pt>
                <c:pt idx="214">
                  <c:v>7.3487738908429368</c:v>
                </c:pt>
                <c:pt idx="215">
                  <c:v>7.3494603679903765</c:v>
                </c:pt>
                <c:pt idx="216">
                  <c:v>7.3478341197069836</c:v>
                </c:pt>
                <c:pt idx="217">
                  <c:v>7.3465211197285534</c:v>
                </c:pt>
                <c:pt idx="218">
                  <c:v>7.3511191666670515</c:v>
                </c:pt>
                <c:pt idx="219">
                  <c:v>7.3537652723303921</c:v>
                </c:pt>
                <c:pt idx="220">
                  <c:v>7.346348183663709</c:v>
                </c:pt>
                <c:pt idx="221">
                  <c:v>7.324876087454089</c:v>
                </c:pt>
                <c:pt idx="222">
                  <c:v>7.3308510390047319</c:v>
                </c:pt>
                <c:pt idx="223">
                  <c:v>7.3455718494790032</c:v>
                </c:pt>
                <c:pt idx="224">
                  <c:v>7.3458521624935029</c:v>
                </c:pt>
                <c:pt idx="225">
                  <c:v>7.3375536388234464</c:v>
                </c:pt>
                <c:pt idx="226">
                  <c:v>7.3458881346877449</c:v>
                </c:pt>
                <c:pt idx="227">
                  <c:v>7.3578699308422522</c:v>
                </c:pt>
                <c:pt idx="228">
                  <c:v>7.3561741741823461</c:v>
                </c:pt>
                <c:pt idx="229">
                  <c:v>7.3586972337481269</c:v>
                </c:pt>
                <c:pt idx="230">
                  <c:v>7.3603677970317829</c:v>
                </c:pt>
                <c:pt idx="231">
                  <c:v>7.3631899903432441</c:v>
                </c:pt>
                <c:pt idx="232">
                  <c:v>7.3622328103618377</c:v>
                </c:pt>
                <c:pt idx="233">
                  <c:v>7.3673013812416466</c:v>
                </c:pt>
                <c:pt idx="234">
                  <c:v>7.9466740365859128</c:v>
                </c:pt>
                <c:pt idx="235">
                  <c:v>7.9392083821199693</c:v>
                </c:pt>
                <c:pt idx="236">
                  <c:v>7.9484083391908351</c:v>
                </c:pt>
                <c:pt idx="237">
                  <c:v>7.9421413530299789</c:v>
                </c:pt>
                <c:pt idx="238">
                  <c:v>7.9432598436548929</c:v>
                </c:pt>
                <c:pt idx="239">
                  <c:v>7.9329924663691349</c:v>
                </c:pt>
                <c:pt idx="240">
                  <c:v>7.9369255058513639</c:v>
                </c:pt>
                <c:pt idx="241">
                  <c:v>7.9452676367054691</c:v>
                </c:pt>
                <c:pt idx="242">
                  <c:v>7.9482244378194382</c:v>
                </c:pt>
                <c:pt idx="243">
                  <c:v>7.9620492015018893</c:v>
                </c:pt>
                <c:pt idx="244">
                  <c:v>7.9615962777675087</c:v>
                </c:pt>
                <c:pt idx="245">
                  <c:v>7.9617893080620536</c:v>
                </c:pt>
                <c:pt idx="246">
                  <c:v>7.9547205766685334</c:v>
                </c:pt>
                <c:pt idx="247">
                  <c:v>7.9482135406863055</c:v>
                </c:pt>
                <c:pt idx="248">
                  <c:v>7.9518959971780223</c:v>
                </c:pt>
                <c:pt idx="249">
                  <c:v>7.9560537139250949</c:v>
                </c:pt>
                <c:pt idx="250">
                  <c:v>7.9565007023824572</c:v>
                </c:pt>
                <c:pt idx="251">
                  <c:v>7.9610299474418351</c:v>
                </c:pt>
                <c:pt idx="252">
                  <c:v>7.9628806001694796</c:v>
                </c:pt>
                <c:pt idx="253">
                  <c:v>7.9631728342352632</c:v>
                </c:pt>
                <c:pt idx="254">
                  <c:v>7.9667639620565849</c:v>
                </c:pt>
                <c:pt idx="255">
                  <c:v>7.9472622355145264</c:v>
                </c:pt>
                <c:pt idx="256">
                  <c:v>8.1287637326548534</c:v>
                </c:pt>
                <c:pt idx="257">
                  <c:v>8.128187892744279</c:v>
                </c:pt>
                <c:pt idx="258">
                  <c:v>8.1441550295157619</c:v>
                </c:pt>
                <c:pt idx="259">
                  <c:v>8.1483919704487207</c:v>
                </c:pt>
                <c:pt idx="260">
                  <c:v>8.1491879555709374</c:v>
                </c:pt>
                <c:pt idx="261">
                  <c:v>8.1527724775645627</c:v>
                </c:pt>
                <c:pt idx="262">
                  <c:v>8.1583775120473678</c:v>
                </c:pt>
                <c:pt idx="263">
                  <c:v>8.1604534848193602</c:v>
                </c:pt>
                <c:pt idx="264">
                  <c:v>8.1618541466908532</c:v>
                </c:pt>
                <c:pt idx="265">
                  <c:v>8.161208517343999</c:v>
                </c:pt>
                <c:pt idx="266">
                  <c:v>8.1600425532301877</c:v>
                </c:pt>
                <c:pt idx="267">
                  <c:v>8.1614573604378755</c:v>
                </c:pt>
                <c:pt idx="268">
                  <c:v>8.1590466762112559</c:v>
                </c:pt>
                <c:pt idx="269">
                  <c:v>8.159333976476832</c:v>
                </c:pt>
                <c:pt idx="270">
                  <c:v>8.1558950331213111</c:v>
                </c:pt>
                <c:pt idx="271">
                  <c:v>8.1552032994210055</c:v>
                </c:pt>
                <c:pt idx="272">
                  <c:v>8.1498599533671392</c:v>
                </c:pt>
                <c:pt idx="273">
                  <c:v>8.1460917033689952</c:v>
                </c:pt>
                <c:pt idx="274">
                  <c:v>8.1439641802819409</c:v>
                </c:pt>
                <c:pt idx="275">
                  <c:v>8.1357203243053426</c:v>
                </c:pt>
                <c:pt idx="276">
                  <c:v>8.1382482554198941</c:v>
                </c:pt>
                <c:pt idx="277">
                  <c:v>8.1419053277252846</c:v>
                </c:pt>
                <c:pt idx="278">
                  <c:v>8.0571502296027351</c:v>
                </c:pt>
                <c:pt idx="279">
                  <c:v>8.0495517769350098</c:v>
                </c:pt>
                <c:pt idx="280">
                  <c:v>8.0468213613345529</c:v>
                </c:pt>
                <c:pt idx="281">
                  <c:v>8.0430804019916362</c:v>
                </c:pt>
                <c:pt idx="282">
                  <c:v>8.0421334474511585</c:v>
                </c:pt>
                <c:pt idx="283">
                  <c:v>8.0403268271532333</c:v>
                </c:pt>
                <c:pt idx="284">
                  <c:v>8.0401287255847169</c:v>
                </c:pt>
                <c:pt idx="285">
                  <c:v>8.0469739293273168</c:v>
                </c:pt>
                <c:pt idx="286">
                  <c:v>8.0557168118455404</c:v>
                </c:pt>
                <c:pt idx="287">
                  <c:v>8.0608834086896195</c:v>
                </c:pt>
                <c:pt idx="288">
                  <c:v>8.0622371378222812</c:v>
                </c:pt>
                <c:pt idx="289">
                  <c:v>8.0648413477843732</c:v>
                </c:pt>
                <c:pt idx="290">
                  <c:v>8.0710925359536834</c:v>
                </c:pt>
                <c:pt idx="291">
                  <c:v>8.0691982289008255</c:v>
                </c:pt>
                <c:pt idx="292">
                  <c:v>8.0649351298453382</c:v>
                </c:pt>
                <c:pt idx="293">
                  <c:v>8.0631419846826233</c:v>
                </c:pt>
                <c:pt idx="294">
                  <c:v>8.0609303575213307</c:v>
                </c:pt>
                <c:pt idx="295">
                  <c:v>8.055082666504207</c:v>
                </c:pt>
                <c:pt idx="296">
                  <c:v>8.0588836419909615</c:v>
                </c:pt>
                <c:pt idx="297">
                  <c:v>8.0575722345036258</c:v>
                </c:pt>
                <c:pt idx="298">
                  <c:v>8.0554235752792742</c:v>
                </c:pt>
                <c:pt idx="299">
                  <c:v>8.1017213291499619</c:v>
                </c:pt>
                <c:pt idx="300">
                  <c:v>8.1015613315043282</c:v>
                </c:pt>
                <c:pt idx="301">
                  <c:v>8.096365521217388</c:v>
                </c:pt>
                <c:pt idx="302">
                  <c:v>8.0930372394117445</c:v>
                </c:pt>
                <c:pt idx="303">
                  <c:v>8.0934700321853317</c:v>
                </c:pt>
                <c:pt idx="304">
                  <c:v>8.096737802784455</c:v>
                </c:pt>
                <c:pt idx="305">
                  <c:v>8.103836041402527</c:v>
                </c:pt>
                <c:pt idx="306">
                  <c:v>8.1057219204431128</c:v>
                </c:pt>
                <c:pt idx="307">
                  <c:v>8.106835901161956</c:v>
                </c:pt>
                <c:pt idx="308">
                  <c:v>8.1098958263495149</c:v>
                </c:pt>
                <c:pt idx="309">
                  <c:v>8.1115138474429642</c:v>
                </c:pt>
                <c:pt idx="310">
                  <c:v>8.1178780054723028</c:v>
                </c:pt>
                <c:pt idx="311">
                  <c:v>8.1173987643921244</c:v>
                </c:pt>
                <c:pt idx="312">
                  <c:v>8.1132382610179459</c:v>
                </c:pt>
                <c:pt idx="313">
                  <c:v>8.1091804497257431</c:v>
                </c:pt>
                <c:pt idx="314">
                  <c:v>8.1153388873780994</c:v>
                </c:pt>
                <c:pt idx="315">
                  <c:v>8.1116244256498327</c:v>
                </c:pt>
                <c:pt idx="316">
                  <c:v>8.1153582258862542</c:v>
                </c:pt>
                <c:pt idx="317">
                  <c:v>8.1146455733343146</c:v>
                </c:pt>
                <c:pt idx="318">
                  <c:v>8.1148355628632416</c:v>
                </c:pt>
                <c:pt idx="319">
                  <c:v>8.1121301278636277</c:v>
                </c:pt>
                <c:pt idx="320">
                  <c:v>8.1117600281583648</c:v>
                </c:pt>
                <c:pt idx="321">
                  <c:v>8.8603809457660407</c:v>
                </c:pt>
                <c:pt idx="322">
                  <c:v>8.8518357069550202</c:v>
                </c:pt>
                <c:pt idx="323">
                  <c:v>8.8646228191627117</c:v>
                </c:pt>
                <c:pt idx="324">
                  <c:v>8.8695046753734275</c:v>
                </c:pt>
                <c:pt idx="325">
                  <c:v>8.8706215406746161</c:v>
                </c:pt>
                <c:pt idx="326">
                  <c:v>8.8711320362032247</c:v>
                </c:pt>
                <c:pt idx="327">
                  <c:v>8.8730298172383435</c:v>
                </c:pt>
                <c:pt idx="328">
                  <c:v>8.8736613439178242</c:v>
                </c:pt>
                <c:pt idx="329">
                  <c:v>8.8715021227078434</c:v>
                </c:pt>
                <c:pt idx="330">
                  <c:v>8.8774132039411402</c:v>
                </c:pt>
                <c:pt idx="331">
                  <c:v>8.874588197947805</c:v>
                </c:pt>
                <c:pt idx="332">
                  <c:v>8.8723116756394962</c:v>
                </c:pt>
                <c:pt idx="333">
                  <c:v>8.877577745820048</c:v>
                </c:pt>
                <c:pt idx="334">
                  <c:v>8.8761180654079084</c:v>
                </c:pt>
                <c:pt idx="335">
                  <c:v>8.8732570062846161</c:v>
                </c:pt>
                <c:pt idx="336">
                  <c:v>8.8643155697482339</c:v>
                </c:pt>
                <c:pt idx="337">
                  <c:v>8.8640857834901254</c:v>
                </c:pt>
                <c:pt idx="338">
                  <c:v>8.8662463193076633</c:v>
                </c:pt>
                <c:pt idx="339">
                  <c:v>8.8513900342825718</c:v>
                </c:pt>
                <c:pt idx="340">
                  <c:v>8.8523638167159682</c:v>
                </c:pt>
                <c:pt idx="341">
                  <c:v>8.8545385917851984</c:v>
                </c:pt>
                <c:pt idx="342">
                  <c:v>8.5221239897940748</c:v>
                </c:pt>
                <c:pt idx="343">
                  <c:v>8.5244535991575905</c:v>
                </c:pt>
                <c:pt idx="344">
                  <c:v>8.5247402001125412</c:v>
                </c:pt>
                <c:pt idx="345">
                  <c:v>8.5204130032311056</c:v>
                </c:pt>
                <c:pt idx="346">
                  <c:v>8.5188737665366254</c:v>
                </c:pt>
                <c:pt idx="347">
                  <c:v>8.5138156512744754</c:v>
                </c:pt>
                <c:pt idx="348">
                  <c:v>8.515912311380232</c:v>
                </c:pt>
                <c:pt idx="349">
                  <c:v>8.5175263215908146</c:v>
                </c:pt>
                <c:pt idx="350">
                  <c:v>8.5155186802766494</c:v>
                </c:pt>
                <c:pt idx="351">
                  <c:v>8.5134880138400266</c:v>
                </c:pt>
                <c:pt idx="352">
                  <c:v>8.5145977735365399</c:v>
                </c:pt>
                <c:pt idx="353">
                  <c:v>8.5108498916644741</c:v>
                </c:pt>
                <c:pt idx="354">
                  <c:v>8.5121906614527933</c:v>
                </c:pt>
                <c:pt idx="355">
                  <c:v>8.515722482195919</c:v>
                </c:pt>
                <c:pt idx="356">
                  <c:v>8.5224405105481456</c:v>
                </c:pt>
                <c:pt idx="357">
                  <c:v>8.5258580167998872</c:v>
                </c:pt>
                <c:pt idx="358">
                  <c:v>8.529814697749071</c:v>
                </c:pt>
                <c:pt idx="359">
                  <c:v>8.5275958839440662</c:v>
                </c:pt>
                <c:pt idx="360">
                  <c:v>8.5399452758875363</c:v>
                </c:pt>
                <c:pt idx="361">
                  <c:v>8.5380950914038216</c:v>
                </c:pt>
                <c:pt idx="362">
                  <c:v>8.5373610264346773</c:v>
                </c:pt>
                <c:pt idx="363">
                  <c:v>8.5451643393919419</c:v>
                </c:pt>
                <c:pt idx="364">
                  <c:v>8.4861453415907757</c:v>
                </c:pt>
                <c:pt idx="365">
                  <c:v>8.4857236602087536</c:v>
                </c:pt>
                <c:pt idx="366">
                  <c:v>8.4855872903165412</c:v>
                </c:pt>
                <c:pt idx="367">
                  <c:v>8.4853408777368813</c:v>
                </c:pt>
                <c:pt idx="368">
                  <c:v>8.4859904995275084</c:v>
                </c:pt>
                <c:pt idx="369">
                  <c:v>8.4888319477192979</c:v>
                </c:pt>
                <c:pt idx="370">
                  <c:v>8.4907333342175075</c:v>
                </c:pt>
                <c:pt idx="371">
                  <c:v>8.4911086279866073</c:v>
                </c:pt>
                <c:pt idx="372">
                  <c:v>8.5012301710552922</c:v>
                </c:pt>
                <c:pt idx="373">
                  <c:v>8.5116482488384921</c:v>
                </c:pt>
                <c:pt idx="374">
                  <c:v>8.5164260996446188</c:v>
                </c:pt>
                <c:pt idx="375">
                  <c:v>8.5180944601637645</c:v>
                </c:pt>
                <c:pt idx="376">
                  <c:v>8.5090481460549459</c:v>
                </c:pt>
                <c:pt idx="377">
                  <c:v>8.4909473528340627</c:v>
                </c:pt>
                <c:pt idx="378">
                  <c:v>8.4950284589385063</c:v>
                </c:pt>
                <c:pt idx="379">
                  <c:v>8.4884664728722168</c:v>
                </c:pt>
                <c:pt idx="380">
                  <c:v>8.4922166434271702</c:v>
                </c:pt>
                <c:pt idx="381">
                  <c:v>8.494515858135582</c:v>
                </c:pt>
                <c:pt idx="382">
                  <c:v>8.4975743107316202</c:v>
                </c:pt>
                <c:pt idx="383">
                  <c:v>8.493110085359362</c:v>
                </c:pt>
                <c:pt idx="384">
                  <c:v>8.4928354545666505</c:v>
                </c:pt>
                <c:pt idx="385">
                  <c:v>8.4911074710978269</c:v>
                </c:pt>
                <c:pt idx="386">
                  <c:v>8.3091364492337902</c:v>
                </c:pt>
                <c:pt idx="387">
                  <c:v>8.3929754331495143</c:v>
                </c:pt>
                <c:pt idx="388">
                  <c:v>8.3050137929493779</c:v>
                </c:pt>
                <c:pt idx="389">
                  <c:v>8.3009261276992063</c:v>
                </c:pt>
                <c:pt idx="390">
                  <c:v>8.3184731565436429</c:v>
                </c:pt>
                <c:pt idx="391">
                  <c:v>8.304478223094474</c:v>
                </c:pt>
                <c:pt idx="392">
                  <c:v>8.309946758222619</c:v>
                </c:pt>
                <c:pt idx="393">
                  <c:v>8.3196617110487079</c:v>
                </c:pt>
                <c:pt idx="394">
                  <c:v>8.39380848067856</c:v>
                </c:pt>
                <c:pt idx="395">
                  <c:v>8.3151569758987733</c:v>
                </c:pt>
                <c:pt idx="396">
                  <c:v>8.2932035936486148</c:v>
                </c:pt>
                <c:pt idx="397">
                  <c:v>8.2932421778251211</c:v>
                </c:pt>
                <c:pt idx="398">
                  <c:v>8.3061129315987774</c:v>
                </c:pt>
                <c:pt idx="399">
                  <c:v>8.3058855618124579</c:v>
                </c:pt>
                <c:pt idx="400">
                  <c:v>8.3025294772043488</c:v>
                </c:pt>
                <c:pt idx="401">
                  <c:v>8.3038375535003475</c:v>
                </c:pt>
                <c:pt idx="402">
                  <c:v>8.3003444548181129</c:v>
                </c:pt>
                <c:pt idx="403">
                  <c:v>8.3069881871806661</c:v>
                </c:pt>
                <c:pt idx="404">
                  <c:v>8.3262385677849</c:v>
                </c:pt>
                <c:pt idx="405">
                  <c:v>8.298845715603596</c:v>
                </c:pt>
                <c:pt idx="406">
                  <c:v>8.3060122734670951</c:v>
                </c:pt>
                <c:pt idx="407">
                  <c:v>8.3177609039311839</c:v>
                </c:pt>
                <c:pt idx="408">
                  <c:v>8.2985784787363954</c:v>
                </c:pt>
                <c:pt idx="409">
                  <c:v>8.1389288681479997</c:v>
                </c:pt>
                <c:pt idx="410">
                  <c:v>8.1448425417901351</c:v>
                </c:pt>
                <c:pt idx="411">
                  <c:v>8.1475826663246682</c:v>
                </c:pt>
                <c:pt idx="412">
                  <c:v>8.1436984243612027</c:v>
                </c:pt>
                <c:pt idx="413">
                  <c:v>8.1448465715297331</c:v>
                </c:pt>
                <c:pt idx="414">
                  <c:v>8.1499785997529752</c:v>
                </c:pt>
                <c:pt idx="415">
                  <c:v>8.1531962628225223</c:v>
                </c:pt>
                <c:pt idx="416">
                  <c:v>8.153391725542166</c:v>
                </c:pt>
                <c:pt idx="417">
                  <c:v>8.1589894714016875</c:v>
                </c:pt>
                <c:pt idx="418">
                  <c:v>8.1496131785995107</c:v>
                </c:pt>
                <c:pt idx="419">
                  <c:v>8.1507953595823501</c:v>
                </c:pt>
                <c:pt idx="420">
                  <c:v>8.1552771425537607</c:v>
                </c:pt>
                <c:pt idx="421">
                  <c:v>8.1551340051512557</c:v>
                </c:pt>
                <c:pt idx="422">
                  <c:v>8.1559597238385404</c:v>
                </c:pt>
                <c:pt idx="423">
                  <c:v>8.1560809594580768</c:v>
                </c:pt>
                <c:pt idx="424">
                  <c:v>8.169328375083019</c:v>
                </c:pt>
                <c:pt idx="425">
                  <c:v>8.1559077554063322</c:v>
                </c:pt>
                <c:pt idx="426">
                  <c:v>8.1550083997581062</c:v>
                </c:pt>
                <c:pt idx="427">
                  <c:v>8.1484849672547792</c:v>
                </c:pt>
                <c:pt idx="428">
                  <c:v>8.1560106740327374</c:v>
                </c:pt>
                <c:pt idx="429">
                  <c:v>8.1549379018466315</c:v>
                </c:pt>
                <c:pt idx="430">
                  <c:v>8.7089746393111938</c:v>
                </c:pt>
                <c:pt idx="431">
                  <c:v>8.7081843051011756</c:v>
                </c:pt>
                <c:pt idx="432">
                  <c:v>8.6978486335384115</c:v>
                </c:pt>
                <c:pt idx="433">
                  <c:v>8.7037768251252015</c:v>
                </c:pt>
                <c:pt idx="434">
                  <c:v>8.7032916818863999</c:v>
                </c:pt>
                <c:pt idx="435">
                  <c:v>8.7084046435094482</c:v>
                </c:pt>
                <c:pt idx="436">
                  <c:v>8.7056158865219029</c:v>
                </c:pt>
                <c:pt idx="437">
                  <c:v>8.7088588009933634</c:v>
                </c:pt>
                <c:pt idx="438">
                  <c:v>8.7225440901898406</c:v>
                </c:pt>
                <c:pt idx="439">
                  <c:v>8.7148989209716525</c:v>
                </c:pt>
                <c:pt idx="440">
                  <c:v>8.7136338478755366</c:v>
                </c:pt>
                <c:pt idx="441">
                  <c:v>8.7085694251386681</c:v>
                </c:pt>
                <c:pt idx="442">
                  <c:v>8.6973270081919516</c:v>
                </c:pt>
                <c:pt idx="443">
                  <c:v>8.7077671542773771</c:v>
                </c:pt>
                <c:pt idx="444">
                  <c:v>8.7017248034685863</c:v>
                </c:pt>
                <c:pt idx="445">
                  <c:v>8.6984679040180062</c:v>
                </c:pt>
                <c:pt idx="446">
                  <c:v>8.6920389868975594</c:v>
                </c:pt>
                <c:pt idx="447">
                  <c:v>8.6698725610248744</c:v>
                </c:pt>
                <c:pt idx="448">
                  <c:v>8.67336212032939</c:v>
                </c:pt>
                <c:pt idx="449">
                  <c:v>8.67060204918692</c:v>
                </c:pt>
                <c:pt idx="450">
                  <c:v>8.6770970244017143</c:v>
                </c:pt>
                <c:pt idx="451">
                  <c:v>8.6685854588854081</c:v>
                </c:pt>
                <c:pt idx="452">
                  <c:v>8.7600533211622871</c:v>
                </c:pt>
                <c:pt idx="453">
                  <c:v>8.7531864346663451</c:v>
                </c:pt>
                <c:pt idx="454">
                  <c:v>8.7490492328333787</c:v>
                </c:pt>
                <c:pt idx="455">
                  <c:v>8.7310122632438443</c:v>
                </c:pt>
                <c:pt idx="456">
                  <c:v>8.7245077886779203</c:v>
                </c:pt>
                <c:pt idx="457">
                  <c:v>8.7129070523757548</c:v>
                </c:pt>
                <c:pt idx="458">
                  <c:v>8.6794357281621135</c:v>
                </c:pt>
                <c:pt idx="459">
                  <c:v>8.6256351615540705</c:v>
                </c:pt>
                <c:pt idx="460">
                  <c:v>8.609673975730189</c:v>
                </c:pt>
                <c:pt idx="461">
                  <c:v>8.625415543961692</c:v>
                </c:pt>
                <c:pt idx="462">
                  <c:v>8.6333181170040376</c:v>
                </c:pt>
                <c:pt idx="463">
                  <c:v>8.632905096318602</c:v>
                </c:pt>
                <c:pt idx="464">
                  <c:v>8.6191820921238307</c:v>
                </c:pt>
                <c:pt idx="465">
                  <c:v>8.6370693333597703</c:v>
                </c:pt>
                <c:pt idx="466">
                  <c:v>8.6219888252202885</c:v>
                </c:pt>
                <c:pt idx="467">
                  <c:v>8.6064554983184891</c:v>
                </c:pt>
                <c:pt idx="468">
                  <c:v>8.6039311816242225</c:v>
                </c:pt>
                <c:pt idx="469">
                  <c:v>8.6211033892864055</c:v>
                </c:pt>
                <c:pt idx="470">
                  <c:v>8.6304481304599765</c:v>
                </c:pt>
                <c:pt idx="471">
                  <c:v>8.6159396692819517</c:v>
                </c:pt>
                <c:pt idx="472">
                  <c:v>8.6295583473579764</c:v>
                </c:pt>
                <c:pt idx="473">
                  <c:v>8.6407917642749403</c:v>
                </c:pt>
                <c:pt idx="474">
                  <c:v>8.6350688712881496</c:v>
                </c:pt>
                <c:pt idx="475">
                  <c:v>9.0656937438431573</c:v>
                </c:pt>
                <c:pt idx="476">
                  <c:v>9.0690348140460433</c:v>
                </c:pt>
                <c:pt idx="477">
                  <c:v>9.1009247119202339</c:v>
                </c:pt>
                <c:pt idx="478">
                  <c:v>9.0934134959718573</c:v>
                </c:pt>
                <c:pt idx="479">
                  <c:v>9.0898775163051955</c:v>
                </c:pt>
                <c:pt idx="480">
                  <c:v>9.0755690722136357</c:v>
                </c:pt>
                <c:pt idx="481">
                  <c:v>9.0867388330599894</c:v>
                </c:pt>
                <c:pt idx="482">
                  <c:v>9.1017506141409044</c:v>
                </c:pt>
                <c:pt idx="483">
                  <c:v>9.093552347308794</c:v>
                </c:pt>
                <c:pt idx="484">
                  <c:v>9.1046266224225665</c:v>
                </c:pt>
                <c:pt idx="485">
                  <c:v>9.1119571110353768</c:v>
                </c:pt>
                <c:pt idx="486">
                  <c:v>9.1177070599683461</c:v>
                </c:pt>
                <c:pt idx="487">
                  <c:v>9.1172078583529998</c:v>
                </c:pt>
                <c:pt idx="488">
                  <c:v>9.1377147976243656</c:v>
                </c:pt>
                <c:pt idx="489">
                  <c:v>9.1365281256441975</c:v>
                </c:pt>
                <c:pt idx="490">
                  <c:v>9.1179929136035405</c:v>
                </c:pt>
                <c:pt idx="491">
                  <c:v>9.1209772405178402</c:v>
                </c:pt>
                <c:pt idx="492">
                  <c:v>9.1150001265616361</c:v>
                </c:pt>
                <c:pt idx="493">
                  <c:v>9.1160999623446433</c:v>
                </c:pt>
                <c:pt idx="494">
                  <c:v>9.1291735106433922</c:v>
                </c:pt>
                <c:pt idx="495">
                  <c:v>9.1214292707557583</c:v>
                </c:pt>
                <c:pt idx="496">
                  <c:v>8.7720235847014916</c:v>
                </c:pt>
                <c:pt idx="497">
                  <c:v>8.7796407615674514</c:v>
                </c:pt>
                <c:pt idx="498">
                  <c:v>8.7756251353425014</c:v>
                </c:pt>
                <c:pt idx="499">
                  <c:v>8.761432685681406</c:v>
                </c:pt>
                <c:pt idx="500">
                  <c:v>8.7568879290778998</c:v>
                </c:pt>
                <c:pt idx="501">
                  <c:v>8.7568103321023649</c:v>
                </c:pt>
                <c:pt idx="502">
                  <c:v>8.7618365196843691</c:v>
                </c:pt>
                <c:pt idx="503">
                  <c:v>8.7704058117533332</c:v>
                </c:pt>
                <c:pt idx="504">
                  <c:v>8.7733911707721326</c:v>
                </c:pt>
                <c:pt idx="505">
                  <c:v>8.7846934086415409</c:v>
                </c:pt>
                <c:pt idx="506">
                  <c:v>8.781315184337652</c:v>
                </c:pt>
                <c:pt idx="507">
                  <c:v>8.7810445923240312</c:v>
                </c:pt>
                <c:pt idx="508">
                  <c:v>8.7737357406269361</c:v>
                </c:pt>
                <c:pt idx="509">
                  <c:v>8.7806685574928078</c:v>
                </c:pt>
                <c:pt idx="510">
                  <c:v>8.7771481035924506</c:v>
                </c:pt>
                <c:pt idx="511">
                  <c:v>8.777197992726375</c:v>
                </c:pt>
                <c:pt idx="512">
                  <c:v>8.7724712997157201</c:v>
                </c:pt>
                <c:pt idx="513">
                  <c:v>8.7822914866379076</c:v>
                </c:pt>
                <c:pt idx="514">
                  <c:v>8.7800685641252638</c:v>
                </c:pt>
                <c:pt idx="515">
                  <c:v>8.7808757995679851</c:v>
                </c:pt>
                <c:pt idx="516">
                  <c:v>8.7824243630573253</c:v>
                </c:pt>
                <c:pt idx="517">
                  <c:v>8.771661231161664</c:v>
                </c:pt>
                <c:pt idx="518">
                  <c:v>9.5426244791969044</c:v>
                </c:pt>
                <c:pt idx="519">
                  <c:v>9.5529347629670216</c:v>
                </c:pt>
                <c:pt idx="520">
                  <c:v>9.5481629664042131</c:v>
                </c:pt>
                <c:pt idx="521">
                  <c:v>9.5325817227293239</c:v>
                </c:pt>
                <c:pt idx="522">
                  <c:v>9.5407934218298962</c:v>
                </c:pt>
                <c:pt idx="523">
                  <c:v>9.5359920396455138</c:v>
                </c:pt>
                <c:pt idx="524">
                  <c:v>9.5305017972658241</c:v>
                </c:pt>
                <c:pt idx="525">
                  <c:v>9.5225364630140064</c:v>
                </c:pt>
                <c:pt idx="526">
                  <c:v>9.5270089189484608</c:v>
                </c:pt>
                <c:pt idx="527">
                  <c:v>9.5371911358238233</c:v>
                </c:pt>
                <c:pt idx="528">
                  <c:v>9.5377567308076809</c:v>
                </c:pt>
                <c:pt idx="529">
                  <c:v>9.5345906007985626</c:v>
                </c:pt>
                <c:pt idx="530">
                  <c:v>9.5332276982690871</c:v>
                </c:pt>
                <c:pt idx="531">
                  <c:v>9.5365612953502676</c:v>
                </c:pt>
                <c:pt idx="532">
                  <c:v>9.5468253766377931</c:v>
                </c:pt>
                <c:pt idx="533">
                  <c:v>9.5505546683013662</c:v>
                </c:pt>
                <c:pt idx="534">
                  <c:v>9.5515668433466239</c:v>
                </c:pt>
                <c:pt idx="535">
                  <c:v>9.5542336757509929</c:v>
                </c:pt>
                <c:pt idx="536">
                  <c:v>9.5509003961201344</c:v>
                </c:pt>
                <c:pt idx="537">
                  <c:v>9.5541161412348981</c:v>
                </c:pt>
                <c:pt idx="538">
                  <c:v>9.5627132971665478</c:v>
                </c:pt>
                <c:pt idx="539">
                  <c:v>10.947722065647179</c:v>
                </c:pt>
                <c:pt idx="540">
                  <c:v>10.945995459371591</c:v>
                </c:pt>
                <c:pt idx="541">
                  <c:v>10.946304241548647</c:v>
                </c:pt>
                <c:pt idx="542">
                  <c:v>10.941500974310109</c:v>
                </c:pt>
                <c:pt idx="543">
                  <c:v>10.940971834612821</c:v>
                </c:pt>
                <c:pt idx="544">
                  <c:v>10.939550370221182</c:v>
                </c:pt>
                <c:pt idx="545">
                  <c:v>10.937299692656556</c:v>
                </c:pt>
                <c:pt idx="546">
                  <c:v>10.944002565790081</c:v>
                </c:pt>
                <c:pt idx="547">
                  <c:v>10.952931340739662</c:v>
                </c:pt>
                <c:pt idx="548">
                  <c:v>10.954434059523544</c:v>
                </c:pt>
                <c:pt idx="549">
                  <c:v>10.944339588415199</c:v>
                </c:pt>
                <c:pt idx="550">
                  <c:v>10.942048946552497</c:v>
                </c:pt>
                <c:pt idx="551">
                  <c:v>10.949125121873953</c:v>
                </c:pt>
                <c:pt idx="552">
                  <c:v>10.987500010491711</c:v>
                </c:pt>
                <c:pt idx="553">
                  <c:v>10.948765974919437</c:v>
                </c:pt>
                <c:pt idx="554">
                  <c:v>10.949321282344117</c:v>
                </c:pt>
                <c:pt idx="555">
                  <c:v>10.969583461669995</c:v>
                </c:pt>
                <c:pt idx="556">
                  <c:v>10.970341580959127</c:v>
                </c:pt>
                <c:pt idx="557">
                  <c:v>10.960115337213377</c:v>
                </c:pt>
                <c:pt idx="558">
                  <c:v>10.959064729289963</c:v>
                </c:pt>
                <c:pt idx="559">
                  <c:v>10.954918204573064</c:v>
                </c:pt>
                <c:pt idx="560">
                  <c:v>11.095524766775284</c:v>
                </c:pt>
                <c:pt idx="561">
                  <c:v>11.098810995542165</c:v>
                </c:pt>
                <c:pt idx="562">
                  <c:v>11.098949272422852</c:v>
                </c:pt>
                <c:pt idx="563">
                  <c:v>11.08963556694467</c:v>
                </c:pt>
                <c:pt idx="564">
                  <c:v>11.092849457815749</c:v>
                </c:pt>
                <c:pt idx="565">
                  <c:v>11.103352884036301</c:v>
                </c:pt>
                <c:pt idx="566">
                  <c:v>11.104199905994676</c:v>
                </c:pt>
                <c:pt idx="567">
                  <c:v>11.108282284324158</c:v>
                </c:pt>
                <c:pt idx="568">
                  <c:v>11.095232574978938</c:v>
                </c:pt>
                <c:pt idx="569">
                  <c:v>11.102301323761923</c:v>
                </c:pt>
                <c:pt idx="570">
                  <c:v>11.103622001326967</c:v>
                </c:pt>
                <c:pt idx="571">
                  <c:v>11.105710367553655</c:v>
                </c:pt>
                <c:pt idx="572">
                  <c:v>11.107293526754139</c:v>
                </c:pt>
                <c:pt idx="573">
                  <c:v>11.118287127112749</c:v>
                </c:pt>
                <c:pt idx="574">
                  <c:v>11.116603883773541</c:v>
                </c:pt>
                <c:pt idx="575">
                  <c:v>11.115092680962857</c:v>
                </c:pt>
                <c:pt idx="576">
                  <c:v>11.116294039413344</c:v>
                </c:pt>
                <c:pt idx="577">
                  <c:v>11.111397397569053</c:v>
                </c:pt>
                <c:pt idx="578">
                  <c:v>11.113163522826234</c:v>
                </c:pt>
                <c:pt idx="579">
                  <c:v>11.117282548490039</c:v>
                </c:pt>
                <c:pt idx="580">
                  <c:v>11.113741849851472</c:v>
                </c:pt>
                <c:pt idx="581">
                  <c:v>11.131645915122078</c:v>
                </c:pt>
                <c:pt idx="582">
                  <c:v>11.122633366594936</c:v>
                </c:pt>
                <c:pt idx="583">
                  <c:v>10.887149546883109</c:v>
                </c:pt>
                <c:pt idx="584">
                  <c:v>10.890162237663823</c:v>
                </c:pt>
                <c:pt idx="585">
                  <c:v>10.890472668643991</c:v>
                </c:pt>
                <c:pt idx="586">
                  <c:v>10.891853426670909</c:v>
                </c:pt>
                <c:pt idx="587">
                  <c:v>10.896595237601353</c:v>
                </c:pt>
                <c:pt idx="588">
                  <c:v>10.901479849428943</c:v>
                </c:pt>
                <c:pt idx="589">
                  <c:v>10.902441236447801</c:v>
                </c:pt>
                <c:pt idx="590">
                  <c:v>10.906429081517874</c:v>
                </c:pt>
                <c:pt idx="591">
                  <c:v>10.904086012733542</c:v>
                </c:pt>
                <c:pt idx="592">
                  <c:v>10.906968668507723</c:v>
                </c:pt>
                <c:pt idx="593">
                  <c:v>10.902118172885423</c:v>
                </c:pt>
                <c:pt idx="594">
                  <c:v>10.904094064597496</c:v>
                </c:pt>
                <c:pt idx="595">
                  <c:v>10.897816014209212</c:v>
                </c:pt>
                <c:pt idx="596">
                  <c:v>10.898564144724448</c:v>
                </c:pt>
                <c:pt idx="597">
                  <c:v>10.903159518431762</c:v>
                </c:pt>
                <c:pt idx="598">
                  <c:v>10.907542460851333</c:v>
                </c:pt>
                <c:pt idx="599">
                  <c:v>10.903945905295702</c:v>
                </c:pt>
                <c:pt idx="600">
                  <c:v>10.905019694719815</c:v>
                </c:pt>
                <c:pt idx="601">
                  <c:v>10.901879388187529</c:v>
                </c:pt>
                <c:pt idx="602">
                  <c:v>10.901091760484</c:v>
                </c:pt>
                <c:pt idx="603">
                  <c:v>10.897631333859017</c:v>
                </c:pt>
                <c:pt idx="604">
                  <c:v>10.903949336071463</c:v>
                </c:pt>
                <c:pt idx="605">
                  <c:v>10.823823924633837</c:v>
                </c:pt>
                <c:pt idx="606">
                  <c:v>10.825347524986482</c:v>
                </c:pt>
                <c:pt idx="607">
                  <c:v>10.820152731653234</c:v>
                </c:pt>
                <c:pt idx="608">
                  <c:v>10.815159652624896</c:v>
                </c:pt>
                <c:pt idx="609">
                  <c:v>10.814584207344232</c:v>
                </c:pt>
                <c:pt idx="610">
                  <c:v>10.811857886858187</c:v>
                </c:pt>
                <c:pt idx="611">
                  <c:v>10.819991413781169</c:v>
                </c:pt>
                <c:pt idx="612">
                  <c:v>10.818347822506054</c:v>
                </c:pt>
                <c:pt idx="613">
                  <c:v>10.822039468074362</c:v>
                </c:pt>
                <c:pt idx="614">
                  <c:v>10.825776471333617</c:v>
                </c:pt>
                <c:pt idx="615">
                  <c:v>10.819163569156673</c:v>
                </c:pt>
                <c:pt idx="616">
                  <c:v>10.821627066104487</c:v>
                </c:pt>
                <c:pt idx="617">
                  <c:v>10.823479977027509</c:v>
                </c:pt>
                <c:pt idx="618">
                  <c:v>10.817482384519902</c:v>
                </c:pt>
                <c:pt idx="619">
                  <c:v>10.823564823509885</c:v>
                </c:pt>
                <c:pt idx="620">
                  <c:v>10.825372798340533</c:v>
                </c:pt>
                <c:pt idx="621">
                  <c:v>10.825914204846319</c:v>
                </c:pt>
                <c:pt idx="622">
                  <c:v>10.831114791416898</c:v>
                </c:pt>
                <c:pt idx="623">
                  <c:v>10.83432315067547</c:v>
                </c:pt>
                <c:pt idx="624">
                  <c:v>10.827658790291828</c:v>
                </c:pt>
                <c:pt idx="625">
                  <c:v>10.822636985809748</c:v>
                </c:pt>
                <c:pt idx="626">
                  <c:v>10.940129027652304</c:v>
                </c:pt>
                <c:pt idx="627">
                  <c:v>10.928756388777188</c:v>
                </c:pt>
                <c:pt idx="628">
                  <c:v>10.92914031544718</c:v>
                </c:pt>
                <c:pt idx="629">
                  <c:v>10.935069870493473</c:v>
                </c:pt>
                <c:pt idx="630">
                  <c:v>10.931727931873496</c:v>
                </c:pt>
                <c:pt idx="631">
                  <c:v>10.934928155538513</c:v>
                </c:pt>
                <c:pt idx="632">
                  <c:v>10.932548605994215</c:v>
                </c:pt>
                <c:pt idx="633">
                  <c:v>10.936084915208836</c:v>
                </c:pt>
                <c:pt idx="634">
                  <c:v>10.925449499942234</c:v>
                </c:pt>
                <c:pt idx="635">
                  <c:v>10.920709679092148</c:v>
                </c:pt>
                <c:pt idx="636">
                  <c:v>10.922046357941774</c:v>
                </c:pt>
                <c:pt idx="637">
                  <c:v>10.929866327136761</c:v>
                </c:pt>
                <c:pt idx="638">
                  <c:v>10.931786639748225</c:v>
                </c:pt>
                <c:pt idx="639">
                  <c:v>10.937670697800415</c:v>
                </c:pt>
                <c:pt idx="640">
                  <c:v>10.938600626449443</c:v>
                </c:pt>
                <c:pt idx="641">
                  <c:v>10.941324593213221</c:v>
                </c:pt>
                <c:pt idx="642">
                  <c:v>10.93271880252877</c:v>
                </c:pt>
                <c:pt idx="643">
                  <c:v>10.929900717135324</c:v>
                </c:pt>
                <c:pt idx="644">
                  <c:v>10.921966830070616</c:v>
                </c:pt>
                <c:pt idx="645">
                  <c:v>10.925908048385502</c:v>
                </c:pt>
                <c:pt idx="646">
                  <c:v>10.935852165570815</c:v>
                </c:pt>
                <c:pt idx="647">
                  <c:v>10.936453990853638</c:v>
                </c:pt>
                <c:pt idx="648">
                  <c:v>11.544304491180037</c:v>
                </c:pt>
                <c:pt idx="649">
                  <c:v>11.544522708355844</c:v>
                </c:pt>
                <c:pt idx="650">
                  <c:v>11.543061080980454</c:v>
                </c:pt>
                <c:pt idx="651">
                  <c:v>11.542021521512364</c:v>
                </c:pt>
                <c:pt idx="652">
                  <c:v>11.532591389603748</c:v>
                </c:pt>
                <c:pt idx="653">
                  <c:v>11.5249197198573</c:v>
                </c:pt>
                <c:pt idx="654">
                  <c:v>11.517702372771241</c:v>
                </c:pt>
                <c:pt idx="655">
                  <c:v>11.513899894097102</c:v>
                </c:pt>
                <c:pt idx="656">
                  <c:v>11.520968361015223</c:v>
                </c:pt>
                <c:pt idx="657">
                  <c:v>11.529297157495822</c:v>
                </c:pt>
                <c:pt idx="658">
                  <c:v>11.530999882242062</c:v>
                </c:pt>
                <c:pt idx="659">
                  <c:v>11.524072605609792</c:v>
                </c:pt>
                <c:pt idx="660">
                  <c:v>11.526071656467419</c:v>
                </c:pt>
                <c:pt idx="661">
                  <c:v>11.528007580414478</c:v>
                </c:pt>
                <c:pt idx="662">
                  <c:v>11.522204294292598</c:v>
                </c:pt>
                <c:pt idx="663">
                  <c:v>11.529242097402276</c:v>
                </c:pt>
                <c:pt idx="664">
                  <c:v>11.529259509526399</c:v>
                </c:pt>
                <c:pt idx="665">
                  <c:v>11.520525675756648</c:v>
                </c:pt>
                <c:pt idx="666">
                  <c:v>11.544772326572343</c:v>
                </c:pt>
                <c:pt idx="667">
                  <c:v>11.553605101748539</c:v>
                </c:pt>
                <c:pt idx="668">
                  <c:v>11.575648956053675</c:v>
                </c:pt>
                <c:pt idx="669">
                  <c:v>11.568891003899081</c:v>
                </c:pt>
                <c:pt idx="670">
                  <c:v>11.571928447152333</c:v>
                </c:pt>
                <c:pt idx="671">
                  <c:v>11.521699998439166</c:v>
                </c:pt>
                <c:pt idx="672">
                  <c:v>11.525876212382856</c:v>
                </c:pt>
                <c:pt idx="673">
                  <c:v>11.52576083501148</c:v>
                </c:pt>
                <c:pt idx="674">
                  <c:v>11.530360133071536</c:v>
                </c:pt>
                <c:pt idx="675">
                  <c:v>11.523720755388933</c:v>
                </c:pt>
                <c:pt idx="676">
                  <c:v>11.512180397641876</c:v>
                </c:pt>
                <c:pt idx="677">
                  <c:v>11.518912220811478</c:v>
                </c:pt>
                <c:pt idx="678">
                  <c:v>11.514388264821026</c:v>
                </c:pt>
                <c:pt idx="679">
                  <c:v>11.508180102810488</c:v>
                </c:pt>
                <c:pt idx="680">
                  <c:v>11.512377810623036</c:v>
                </c:pt>
                <c:pt idx="681">
                  <c:v>11.518811084584566</c:v>
                </c:pt>
                <c:pt idx="682">
                  <c:v>11.521087995681251</c:v>
                </c:pt>
                <c:pt idx="683">
                  <c:v>11.514436494591241</c:v>
                </c:pt>
                <c:pt idx="684">
                  <c:v>11.520295379210411</c:v>
                </c:pt>
                <c:pt idx="685">
                  <c:v>11.526989263134903</c:v>
                </c:pt>
                <c:pt idx="686">
                  <c:v>11.523018322109827</c:v>
                </c:pt>
                <c:pt idx="687">
                  <c:v>11.524024100291079</c:v>
                </c:pt>
                <c:pt idx="688">
                  <c:v>11.5310741362249</c:v>
                </c:pt>
                <c:pt idx="689">
                  <c:v>11.534610143278069</c:v>
                </c:pt>
                <c:pt idx="690">
                  <c:v>11.536062498021366</c:v>
                </c:pt>
                <c:pt idx="691">
                  <c:v>11.536460202360912</c:v>
                </c:pt>
                <c:pt idx="692">
                  <c:v>11.53971208009435</c:v>
                </c:pt>
                <c:pt idx="693">
                  <c:v>11.430107584892104</c:v>
                </c:pt>
                <c:pt idx="694">
                  <c:v>11.424339327756151</c:v>
                </c:pt>
                <c:pt idx="695">
                  <c:v>11.410882771331604</c:v>
                </c:pt>
                <c:pt idx="696">
                  <c:v>11.410682890060556</c:v>
                </c:pt>
                <c:pt idx="697">
                  <c:v>11.410927966919312</c:v>
                </c:pt>
                <c:pt idx="698">
                  <c:v>11.406238686321846</c:v>
                </c:pt>
                <c:pt idx="699">
                  <c:v>11.401978552773651</c:v>
                </c:pt>
                <c:pt idx="700">
                  <c:v>11.402016059079259</c:v>
                </c:pt>
                <c:pt idx="701">
                  <c:v>11.38988852426926</c:v>
                </c:pt>
                <c:pt idx="702">
                  <c:v>11.385741396397638</c:v>
                </c:pt>
                <c:pt idx="703">
                  <c:v>11.386454647398148</c:v>
                </c:pt>
                <c:pt idx="704">
                  <c:v>11.384073500324641</c:v>
                </c:pt>
                <c:pt idx="705">
                  <c:v>11.393142922777798</c:v>
                </c:pt>
                <c:pt idx="706">
                  <c:v>11.403494207062259</c:v>
                </c:pt>
                <c:pt idx="707">
                  <c:v>11.398501573525424</c:v>
                </c:pt>
                <c:pt idx="708">
                  <c:v>11.394114073077173</c:v>
                </c:pt>
                <c:pt idx="709">
                  <c:v>11.389437259409004</c:v>
                </c:pt>
                <c:pt idx="710">
                  <c:v>11.387335941967375</c:v>
                </c:pt>
                <c:pt idx="711">
                  <c:v>11.393352254485785</c:v>
                </c:pt>
                <c:pt idx="712">
                  <c:v>11.390076589954429</c:v>
                </c:pt>
                <c:pt idx="713">
                  <c:v>11.382613811831256</c:v>
                </c:pt>
                <c:pt idx="714">
                  <c:v>11.378395187789017</c:v>
                </c:pt>
                <c:pt idx="715">
                  <c:v>11.345330018339062</c:v>
                </c:pt>
                <c:pt idx="716">
                  <c:v>11.335972070125871</c:v>
                </c:pt>
                <c:pt idx="717">
                  <c:v>11.341831908271097</c:v>
                </c:pt>
                <c:pt idx="718">
                  <c:v>11.344381929412009</c:v>
                </c:pt>
                <c:pt idx="719">
                  <c:v>11.342738580798182</c:v>
                </c:pt>
                <c:pt idx="720">
                  <c:v>11.34427845792216</c:v>
                </c:pt>
                <c:pt idx="721">
                  <c:v>11.343447106708613</c:v>
                </c:pt>
                <c:pt idx="722">
                  <c:v>11.342152132444451</c:v>
                </c:pt>
                <c:pt idx="723">
                  <c:v>11.335122977416999</c:v>
                </c:pt>
                <c:pt idx="724">
                  <c:v>11.339488076811913</c:v>
                </c:pt>
                <c:pt idx="725">
                  <c:v>11.331031666259731</c:v>
                </c:pt>
                <c:pt idx="726">
                  <c:v>11.327565463866653</c:v>
                </c:pt>
                <c:pt idx="727">
                  <c:v>11.34082353187593</c:v>
                </c:pt>
                <c:pt idx="728">
                  <c:v>11.343786165593345</c:v>
                </c:pt>
                <c:pt idx="729">
                  <c:v>11.344691899977025</c:v>
                </c:pt>
                <c:pt idx="730">
                  <c:v>11.349062592869302</c:v>
                </c:pt>
                <c:pt idx="731">
                  <c:v>11.343247152588216</c:v>
                </c:pt>
                <c:pt idx="732">
                  <c:v>11.33461819877253</c:v>
                </c:pt>
                <c:pt idx="733">
                  <c:v>11.336964673195995</c:v>
                </c:pt>
                <c:pt idx="734">
                  <c:v>11.353279818076691</c:v>
                </c:pt>
                <c:pt idx="735">
                  <c:v>11.367861673830069</c:v>
                </c:pt>
                <c:pt idx="736">
                  <c:v>11.378873619848015</c:v>
                </c:pt>
                <c:pt idx="737">
                  <c:v>11.402564404916406</c:v>
                </c:pt>
                <c:pt idx="738">
                  <c:v>11.40743404653942</c:v>
                </c:pt>
                <c:pt idx="739">
                  <c:v>11.420982785570077</c:v>
                </c:pt>
                <c:pt idx="740">
                  <c:v>11.422213338510154</c:v>
                </c:pt>
                <c:pt idx="741">
                  <c:v>11.439757727188212</c:v>
                </c:pt>
                <c:pt idx="742">
                  <c:v>11.441331027784246</c:v>
                </c:pt>
                <c:pt idx="743">
                  <c:v>11.435308500094113</c:v>
                </c:pt>
                <c:pt idx="744">
                  <c:v>11.43214058528752</c:v>
                </c:pt>
                <c:pt idx="745">
                  <c:v>11.427893028985043</c:v>
                </c:pt>
                <c:pt idx="746">
                  <c:v>11.431893771082255</c:v>
                </c:pt>
                <c:pt idx="747">
                  <c:v>11.443199770496159</c:v>
                </c:pt>
                <c:pt idx="748">
                  <c:v>11.440375622246705</c:v>
                </c:pt>
                <c:pt idx="749">
                  <c:v>11.452162925012059</c:v>
                </c:pt>
                <c:pt idx="750">
                  <c:v>11.450924009468249</c:v>
                </c:pt>
                <c:pt idx="751">
                  <c:v>11.441824808282496</c:v>
                </c:pt>
                <c:pt idx="752">
                  <c:v>11.438054728240482</c:v>
                </c:pt>
                <c:pt idx="753">
                  <c:v>11.431469609915865</c:v>
                </c:pt>
                <c:pt idx="754">
                  <c:v>11.425641291982441</c:v>
                </c:pt>
                <c:pt idx="755">
                  <c:v>11.420428312049356</c:v>
                </c:pt>
                <c:pt idx="756">
                  <c:v>11.40722033635277</c:v>
                </c:pt>
                <c:pt idx="757">
                  <c:v>11.410878333126952</c:v>
                </c:pt>
                <c:pt idx="758">
                  <c:v>11.415648672630606</c:v>
                </c:pt>
                <c:pt idx="759">
                  <c:v>11.162376950296844</c:v>
                </c:pt>
                <c:pt idx="760">
                  <c:v>11.158617060140971</c:v>
                </c:pt>
                <c:pt idx="761">
                  <c:v>11.152378217875501</c:v>
                </c:pt>
                <c:pt idx="762">
                  <c:v>11.138904251900005</c:v>
                </c:pt>
                <c:pt idx="763">
                  <c:v>11.139160581317578</c:v>
                </c:pt>
                <c:pt idx="764">
                  <c:v>11.149464917709482</c:v>
                </c:pt>
                <c:pt idx="765">
                  <c:v>11.149493352586767</c:v>
                </c:pt>
                <c:pt idx="766">
                  <c:v>11.155457723149381</c:v>
                </c:pt>
                <c:pt idx="767">
                  <c:v>11.165095850015577</c:v>
                </c:pt>
                <c:pt idx="768">
                  <c:v>11.159968704415119</c:v>
                </c:pt>
                <c:pt idx="769">
                  <c:v>11.159205850466366</c:v>
                </c:pt>
                <c:pt idx="770">
                  <c:v>11.164125802403053</c:v>
                </c:pt>
                <c:pt idx="771">
                  <c:v>11.145854564540816</c:v>
                </c:pt>
                <c:pt idx="772">
                  <c:v>11.144151792534744</c:v>
                </c:pt>
                <c:pt idx="773">
                  <c:v>11.139640834411134</c:v>
                </c:pt>
                <c:pt idx="774">
                  <c:v>11.138275620130161</c:v>
                </c:pt>
                <c:pt idx="775">
                  <c:v>11.131984784060412</c:v>
                </c:pt>
                <c:pt idx="776">
                  <c:v>11.129342945090782</c:v>
                </c:pt>
                <c:pt idx="777">
                  <c:v>11.132808920804377</c:v>
                </c:pt>
                <c:pt idx="778">
                  <c:v>11.133017679577835</c:v>
                </c:pt>
                <c:pt idx="779">
                  <c:v>11.13309929278868</c:v>
                </c:pt>
                <c:pt idx="780">
                  <c:v>11.129541847548431</c:v>
                </c:pt>
                <c:pt idx="781">
                  <c:v>11.123782969190712</c:v>
                </c:pt>
                <c:pt idx="782">
                  <c:v>11.48931010282366</c:v>
                </c:pt>
                <c:pt idx="783">
                  <c:v>11.489929194890305</c:v>
                </c:pt>
                <c:pt idx="784">
                  <c:v>11.477752857252726</c:v>
                </c:pt>
                <c:pt idx="785">
                  <c:v>11.465164323848114</c:v>
                </c:pt>
                <c:pt idx="786">
                  <c:v>11.455754908781069</c:v>
                </c:pt>
                <c:pt idx="787">
                  <c:v>11.457632491489479</c:v>
                </c:pt>
                <c:pt idx="788">
                  <c:v>11.467150594306622</c:v>
                </c:pt>
                <c:pt idx="789">
                  <c:v>11.462900197754875</c:v>
                </c:pt>
                <c:pt idx="790">
                  <c:v>11.460769493500944</c:v>
                </c:pt>
                <c:pt idx="791">
                  <c:v>11.476911893357903</c:v>
                </c:pt>
                <c:pt idx="792">
                  <c:v>11.479692279522215</c:v>
                </c:pt>
                <c:pt idx="793">
                  <c:v>11.4759730651352</c:v>
                </c:pt>
                <c:pt idx="794">
                  <c:v>11.469735616161138</c:v>
                </c:pt>
                <c:pt idx="795">
                  <c:v>11.473979557725263</c:v>
                </c:pt>
                <c:pt idx="796">
                  <c:v>11.475911672756245</c:v>
                </c:pt>
                <c:pt idx="797">
                  <c:v>11.475556441077734</c:v>
                </c:pt>
                <c:pt idx="798">
                  <c:v>11.479103208414731</c:v>
                </c:pt>
                <c:pt idx="799">
                  <c:v>11.485513063956512</c:v>
                </c:pt>
                <c:pt idx="800">
                  <c:v>11.487082205331944</c:v>
                </c:pt>
                <c:pt idx="801">
                  <c:v>11.481906270140863</c:v>
                </c:pt>
                <c:pt idx="802">
                  <c:v>11.479550828100821</c:v>
                </c:pt>
                <c:pt idx="803">
                  <c:v>11.351327144741413</c:v>
                </c:pt>
                <c:pt idx="804">
                  <c:v>11.365652819379852</c:v>
                </c:pt>
                <c:pt idx="805">
                  <c:v>11.368986751527411</c:v>
                </c:pt>
                <c:pt idx="806">
                  <c:v>11.369559404463784</c:v>
                </c:pt>
                <c:pt idx="807">
                  <c:v>11.368499124807892</c:v>
                </c:pt>
                <c:pt idx="808">
                  <c:v>11.366750028029058</c:v>
                </c:pt>
                <c:pt idx="809">
                  <c:v>11.371218046311075</c:v>
                </c:pt>
                <c:pt idx="810">
                  <c:v>11.369164505464816</c:v>
                </c:pt>
                <c:pt idx="811">
                  <c:v>11.367621209032478</c:v>
                </c:pt>
                <c:pt idx="812">
                  <c:v>11.37497417930777</c:v>
                </c:pt>
                <c:pt idx="813">
                  <c:v>11.378778961355609</c:v>
                </c:pt>
                <c:pt idx="814">
                  <c:v>11.381312741196641</c:v>
                </c:pt>
                <c:pt idx="815">
                  <c:v>11.376067206100887</c:v>
                </c:pt>
                <c:pt idx="816">
                  <c:v>11.369273278219209</c:v>
                </c:pt>
                <c:pt idx="817">
                  <c:v>11.379293992989561</c:v>
                </c:pt>
                <c:pt idx="818">
                  <c:v>11.391001427154954</c:v>
                </c:pt>
                <c:pt idx="819">
                  <c:v>11.401244516738196</c:v>
                </c:pt>
                <c:pt idx="820">
                  <c:v>11.398343540604836</c:v>
                </c:pt>
                <c:pt idx="821">
                  <c:v>11.408986711597194</c:v>
                </c:pt>
                <c:pt idx="822">
                  <c:v>11.410683232810896</c:v>
                </c:pt>
                <c:pt idx="823">
                  <c:v>11.405693384896637</c:v>
                </c:pt>
                <c:pt idx="824">
                  <c:v>10.88309533403098</c:v>
                </c:pt>
                <c:pt idx="825">
                  <c:v>10.884696885295234</c:v>
                </c:pt>
                <c:pt idx="826">
                  <c:v>10.882067557138745</c:v>
                </c:pt>
                <c:pt idx="827">
                  <c:v>10.889393676519349</c:v>
                </c:pt>
                <c:pt idx="828">
                  <c:v>10.889066793979744</c:v>
                </c:pt>
                <c:pt idx="829">
                  <c:v>10.890546785162284</c:v>
                </c:pt>
                <c:pt idx="830">
                  <c:v>10.886995000670549</c:v>
                </c:pt>
                <c:pt idx="831">
                  <c:v>10.901069171514219</c:v>
                </c:pt>
                <c:pt idx="832">
                  <c:v>10.897139951769063</c:v>
                </c:pt>
                <c:pt idx="833">
                  <c:v>10.897678545198783</c:v>
                </c:pt>
                <c:pt idx="834">
                  <c:v>10.894853864613454</c:v>
                </c:pt>
                <c:pt idx="835">
                  <c:v>10.897685261554287</c:v>
                </c:pt>
                <c:pt idx="836">
                  <c:v>10.896455464494904</c:v>
                </c:pt>
                <c:pt idx="837">
                  <c:v>10.898922523864787</c:v>
                </c:pt>
                <c:pt idx="838">
                  <c:v>10.891307086709492</c:v>
                </c:pt>
                <c:pt idx="839">
                  <c:v>10.888318247232483</c:v>
                </c:pt>
                <c:pt idx="840">
                  <c:v>10.8831318407706</c:v>
                </c:pt>
                <c:pt idx="841">
                  <c:v>10.917027002597917</c:v>
                </c:pt>
                <c:pt idx="842">
                  <c:v>10.891998634946377</c:v>
                </c:pt>
                <c:pt idx="843">
                  <c:v>10.882349403876033</c:v>
                </c:pt>
                <c:pt idx="844">
                  <c:v>10.882975718101699</c:v>
                </c:pt>
                <c:pt idx="845">
                  <c:v>10.885856604664061</c:v>
                </c:pt>
                <c:pt idx="846">
                  <c:v>10.891200225451481</c:v>
                </c:pt>
                <c:pt idx="847">
                  <c:v>11.755663663808789</c:v>
                </c:pt>
                <c:pt idx="848">
                  <c:v>11.760877921892991</c:v>
                </c:pt>
                <c:pt idx="849">
                  <c:v>11.757749857893412</c:v>
                </c:pt>
                <c:pt idx="850">
                  <c:v>11.765607645785295</c:v>
                </c:pt>
                <c:pt idx="851">
                  <c:v>11.756526880865358</c:v>
                </c:pt>
                <c:pt idx="852">
                  <c:v>11.75699546256206</c:v>
                </c:pt>
                <c:pt idx="853">
                  <c:v>11.75325971873461</c:v>
                </c:pt>
                <c:pt idx="854">
                  <c:v>11.753902359285572</c:v>
                </c:pt>
                <c:pt idx="855">
                  <c:v>11.75570875014888</c:v>
                </c:pt>
                <c:pt idx="856">
                  <c:v>11.748375292195353</c:v>
                </c:pt>
                <c:pt idx="857">
                  <c:v>11.74356886236235</c:v>
                </c:pt>
                <c:pt idx="858">
                  <c:v>11.737632569130136</c:v>
                </c:pt>
                <c:pt idx="859">
                  <c:v>11.733178394759001</c:v>
                </c:pt>
                <c:pt idx="860">
                  <c:v>11.72250810482624</c:v>
                </c:pt>
                <c:pt idx="861">
                  <c:v>11.721247388666226</c:v>
                </c:pt>
                <c:pt idx="862">
                  <c:v>11.721929908722883</c:v>
                </c:pt>
                <c:pt idx="863">
                  <c:v>11.717131646567767</c:v>
                </c:pt>
                <c:pt idx="864">
                  <c:v>11.718282340254554</c:v>
                </c:pt>
                <c:pt idx="865">
                  <c:v>11.71911419558381</c:v>
                </c:pt>
                <c:pt idx="866">
                  <c:v>11.720276287820166</c:v>
                </c:pt>
                <c:pt idx="867">
                  <c:v>11.332008695995802</c:v>
                </c:pt>
                <c:pt idx="868">
                  <c:v>11.332729295893653</c:v>
                </c:pt>
                <c:pt idx="869">
                  <c:v>11.32881880475184</c:v>
                </c:pt>
                <c:pt idx="870">
                  <c:v>11.327620588210104</c:v>
                </c:pt>
                <c:pt idx="871">
                  <c:v>11.320473561534037</c:v>
                </c:pt>
                <c:pt idx="872">
                  <c:v>11.307020551476498</c:v>
                </c:pt>
                <c:pt idx="873">
                  <c:v>11.314642357391417</c:v>
                </c:pt>
                <c:pt idx="874">
                  <c:v>11.313375416271029</c:v>
                </c:pt>
                <c:pt idx="875">
                  <c:v>11.316617378188241</c:v>
                </c:pt>
                <c:pt idx="876">
                  <c:v>11.299230979109703</c:v>
                </c:pt>
                <c:pt idx="877">
                  <c:v>11.29597787873619</c:v>
                </c:pt>
                <c:pt idx="878">
                  <c:v>11.306074891039245</c:v>
                </c:pt>
                <c:pt idx="879">
                  <c:v>11.303948654638971</c:v>
                </c:pt>
                <c:pt idx="880">
                  <c:v>11.288908741080801</c:v>
                </c:pt>
                <c:pt idx="881">
                  <c:v>11.271789220093673</c:v>
                </c:pt>
                <c:pt idx="882">
                  <c:v>11.279738331734375</c:v>
                </c:pt>
                <c:pt idx="883">
                  <c:v>11.278593663685736</c:v>
                </c:pt>
                <c:pt idx="884">
                  <c:v>11.278595735589304</c:v>
                </c:pt>
                <c:pt idx="885">
                  <c:v>11.271617717165299</c:v>
                </c:pt>
                <c:pt idx="886">
                  <c:v>11.273279091501932</c:v>
                </c:pt>
                <c:pt idx="887">
                  <c:v>11.279971403289862</c:v>
                </c:pt>
                <c:pt idx="888">
                  <c:v>11.28105125279723</c:v>
                </c:pt>
                <c:pt idx="889">
                  <c:v>11.267454620057832</c:v>
                </c:pt>
                <c:pt idx="890">
                  <c:v>11.251766438692758</c:v>
                </c:pt>
                <c:pt idx="891">
                  <c:v>11.255367407324252</c:v>
                </c:pt>
                <c:pt idx="892">
                  <c:v>11.251729693162686</c:v>
                </c:pt>
                <c:pt idx="893">
                  <c:v>11.254689459399648</c:v>
                </c:pt>
                <c:pt idx="894">
                  <c:v>11.23525771719987</c:v>
                </c:pt>
                <c:pt idx="895">
                  <c:v>11.230947940963221</c:v>
                </c:pt>
                <c:pt idx="896">
                  <c:v>11.232263082015544</c:v>
                </c:pt>
                <c:pt idx="897">
                  <c:v>11.236592407519966</c:v>
                </c:pt>
                <c:pt idx="898">
                  <c:v>11.232426771522301</c:v>
                </c:pt>
                <c:pt idx="899">
                  <c:v>11.235436111111575</c:v>
                </c:pt>
                <c:pt idx="900">
                  <c:v>11.223605947236509</c:v>
                </c:pt>
                <c:pt idx="901">
                  <c:v>11.235511399517284</c:v>
                </c:pt>
                <c:pt idx="902">
                  <c:v>11.243792620875201</c:v>
                </c:pt>
                <c:pt idx="903">
                  <c:v>11.23228311619237</c:v>
                </c:pt>
                <c:pt idx="904">
                  <c:v>11.225535861647638</c:v>
                </c:pt>
                <c:pt idx="905">
                  <c:v>11.219440945397707</c:v>
                </c:pt>
                <c:pt idx="906">
                  <c:v>11.219809218964413</c:v>
                </c:pt>
                <c:pt idx="907">
                  <c:v>11.215699392577671</c:v>
                </c:pt>
                <c:pt idx="908">
                  <c:v>11.217017220146943</c:v>
                </c:pt>
                <c:pt idx="909">
                  <c:v>11.212834011008594</c:v>
                </c:pt>
                <c:pt idx="910">
                  <c:v>11.212181477351571</c:v>
                </c:pt>
                <c:pt idx="911">
                  <c:v>11.210226072940909</c:v>
                </c:pt>
                <c:pt idx="912">
                  <c:v>11.24417453007295</c:v>
                </c:pt>
                <c:pt idx="913">
                  <c:v>11.247140513638305</c:v>
                </c:pt>
                <c:pt idx="914">
                  <c:v>11.252109505932413</c:v>
                </c:pt>
                <c:pt idx="915">
                  <c:v>11.244903705733654</c:v>
                </c:pt>
                <c:pt idx="916">
                  <c:v>11.242252576579643</c:v>
                </c:pt>
                <c:pt idx="917">
                  <c:v>11.241484058748053</c:v>
                </c:pt>
                <c:pt idx="918">
                  <c:v>11.233147484540451</c:v>
                </c:pt>
                <c:pt idx="919">
                  <c:v>11.237509069178115</c:v>
                </c:pt>
                <c:pt idx="920">
                  <c:v>11.248537097207763</c:v>
                </c:pt>
                <c:pt idx="921">
                  <c:v>11.245981501931862</c:v>
                </c:pt>
                <c:pt idx="922">
                  <c:v>11.236584606092599</c:v>
                </c:pt>
                <c:pt idx="923">
                  <c:v>11.238664264576691</c:v>
                </c:pt>
                <c:pt idx="924">
                  <c:v>11.243624188808063</c:v>
                </c:pt>
                <c:pt idx="925">
                  <c:v>11.246743186163993</c:v>
                </c:pt>
                <c:pt idx="926">
                  <c:v>11.249737969837346</c:v>
                </c:pt>
                <c:pt idx="927">
                  <c:v>11.254466339325106</c:v>
                </c:pt>
                <c:pt idx="928">
                  <c:v>11.25369647255145</c:v>
                </c:pt>
                <c:pt idx="929">
                  <c:v>11.250146704490218</c:v>
                </c:pt>
                <c:pt idx="930">
                  <c:v>11.258754458018785</c:v>
                </c:pt>
                <c:pt idx="931">
                  <c:v>11.233320022248176</c:v>
                </c:pt>
                <c:pt idx="932">
                  <c:v>11.227470218607147</c:v>
                </c:pt>
                <c:pt idx="933">
                  <c:v>11.616449198294255</c:v>
                </c:pt>
                <c:pt idx="934">
                  <c:v>11.589307252978781</c:v>
                </c:pt>
                <c:pt idx="935">
                  <c:v>11.592881152526271</c:v>
                </c:pt>
                <c:pt idx="936">
                  <c:v>11.578038544571998</c:v>
                </c:pt>
                <c:pt idx="937">
                  <c:v>11.574854144618097</c:v>
                </c:pt>
                <c:pt idx="938">
                  <c:v>11.575519901120947</c:v>
                </c:pt>
                <c:pt idx="939">
                  <c:v>11.635475974592255</c:v>
                </c:pt>
                <c:pt idx="940">
                  <c:v>11.631253454328373</c:v>
                </c:pt>
                <c:pt idx="941">
                  <c:v>11.634469679934746</c:v>
                </c:pt>
                <c:pt idx="942">
                  <c:v>11.654651709336123</c:v>
                </c:pt>
                <c:pt idx="943">
                  <c:v>11.648692971104772</c:v>
                </c:pt>
                <c:pt idx="944">
                  <c:v>11.638721303764065</c:v>
                </c:pt>
                <c:pt idx="945">
                  <c:v>11.638684072718734</c:v>
                </c:pt>
                <c:pt idx="946">
                  <c:v>11.638539083302168</c:v>
                </c:pt>
                <c:pt idx="947">
                  <c:v>11.657948431718978</c:v>
                </c:pt>
                <c:pt idx="948">
                  <c:v>11.652324328617935</c:v>
                </c:pt>
                <c:pt idx="949">
                  <c:v>11.649641282135018</c:v>
                </c:pt>
                <c:pt idx="950">
                  <c:v>11.654517583699107</c:v>
                </c:pt>
                <c:pt idx="951">
                  <c:v>11.659559150148734</c:v>
                </c:pt>
                <c:pt idx="952">
                  <c:v>11.657026750508372</c:v>
                </c:pt>
                <c:pt idx="953">
                  <c:v>11.657891439048312</c:v>
                </c:pt>
                <c:pt idx="954">
                  <c:v>11.651870797054681</c:v>
                </c:pt>
                <c:pt idx="955">
                  <c:v>11.652079561539418</c:v>
                </c:pt>
                <c:pt idx="956">
                  <c:v>11.598630788369114</c:v>
                </c:pt>
                <c:pt idx="957">
                  <c:v>11.608690404096592</c:v>
                </c:pt>
                <c:pt idx="958">
                  <c:v>11.605770668724007</c:v>
                </c:pt>
                <c:pt idx="959">
                  <c:v>11.604536411663181</c:v>
                </c:pt>
                <c:pt idx="960">
                  <c:v>11.605263669613722</c:v>
                </c:pt>
                <c:pt idx="961">
                  <c:v>11.605340897667563</c:v>
                </c:pt>
                <c:pt idx="962">
                  <c:v>11.625111009612747</c:v>
                </c:pt>
                <c:pt idx="963">
                  <c:v>11.627212926358579</c:v>
                </c:pt>
                <c:pt idx="964">
                  <c:v>11.627311493180162</c:v>
                </c:pt>
                <c:pt idx="965">
                  <c:v>11.633296743948794</c:v>
                </c:pt>
                <c:pt idx="966">
                  <c:v>11.652619683416788</c:v>
                </c:pt>
                <c:pt idx="967">
                  <c:v>11.638041756930635</c:v>
                </c:pt>
                <c:pt idx="968">
                  <c:v>11.639291516501144</c:v>
                </c:pt>
                <c:pt idx="969">
                  <c:v>11.63643698841725</c:v>
                </c:pt>
                <c:pt idx="970">
                  <c:v>11.635071657058086</c:v>
                </c:pt>
                <c:pt idx="971">
                  <c:v>11.634232227105336</c:v>
                </c:pt>
                <c:pt idx="972">
                  <c:v>11.637032780834254</c:v>
                </c:pt>
                <c:pt idx="973">
                  <c:v>11.640171648999456</c:v>
                </c:pt>
                <c:pt idx="974">
                  <c:v>11.644455105200031</c:v>
                </c:pt>
                <c:pt idx="975">
                  <c:v>11.644646998217556</c:v>
                </c:pt>
                <c:pt idx="976">
                  <c:v>11.642325486399836</c:v>
                </c:pt>
                <c:pt idx="977">
                  <c:v>11.655248188936614</c:v>
                </c:pt>
                <c:pt idx="978">
                  <c:v>11.60416013666539</c:v>
                </c:pt>
                <c:pt idx="979">
                  <c:v>11.599688288641596</c:v>
                </c:pt>
                <c:pt idx="980">
                  <c:v>11.593062916204703</c:v>
                </c:pt>
                <c:pt idx="981">
                  <c:v>11.594883860206394</c:v>
                </c:pt>
                <c:pt idx="982">
                  <c:v>11.600903748757926</c:v>
                </c:pt>
                <c:pt idx="983">
                  <c:v>11.600513045936161</c:v>
                </c:pt>
                <c:pt idx="984">
                  <c:v>11.610918525978887</c:v>
                </c:pt>
                <c:pt idx="985">
                  <c:v>11.601708243598354</c:v>
                </c:pt>
                <c:pt idx="986">
                  <c:v>11.603334607115963</c:v>
                </c:pt>
                <c:pt idx="987">
                  <c:v>11.61552215315044</c:v>
                </c:pt>
                <c:pt idx="988">
                  <c:v>11.620388283450188</c:v>
                </c:pt>
                <c:pt idx="989">
                  <c:v>11.626824345142211</c:v>
                </c:pt>
                <c:pt idx="990">
                  <c:v>11.625517523149464</c:v>
                </c:pt>
                <c:pt idx="991">
                  <c:v>11.62356897504843</c:v>
                </c:pt>
                <c:pt idx="992">
                  <c:v>11.624996548209566</c:v>
                </c:pt>
                <c:pt idx="993">
                  <c:v>11.624347283803344</c:v>
                </c:pt>
                <c:pt idx="994">
                  <c:v>11.619730585187952</c:v>
                </c:pt>
                <c:pt idx="995">
                  <c:v>11.632887909204848</c:v>
                </c:pt>
                <c:pt idx="996">
                  <c:v>11.631783440226075</c:v>
                </c:pt>
                <c:pt idx="997">
                  <c:v>11.632560123407504</c:v>
                </c:pt>
                <c:pt idx="998">
                  <c:v>11.633644771007768</c:v>
                </c:pt>
                <c:pt idx="999">
                  <c:v>11.633474717898535</c:v>
                </c:pt>
                <c:pt idx="1000">
                  <c:v>11.326242854428926</c:v>
                </c:pt>
                <c:pt idx="1001">
                  <c:v>11.321326096823359</c:v>
                </c:pt>
                <c:pt idx="1002">
                  <c:v>11.315904896833807</c:v>
                </c:pt>
                <c:pt idx="1003">
                  <c:v>11.315698087134725</c:v>
                </c:pt>
                <c:pt idx="1004">
                  <c:v>11.308112870609294</c:v>
                </c:pt>
                <c:pt idx="1005">
                  <c:v>11.305769405568432</c:v>
                </c:pt>
                <c:pt idx="1006">
                  <c:v>11.30599927174182</c:v>
                </c:pt>
                <c:pt idx="1007">
                  <c:v>11.303637656892198</c:v>
                </c:pt>
                <c:pt idx="1008">
                  <c:v>11.308619006973766</c:v>
                </c:pt>
                <c:pt idx="1009">
                  <c:v>11.310698096581067</c:v>
                </c:pt>
                <c:pt idx="1010">
                  <c:v>11.3054860837081</c:v>
                </c:pt>
                <c:pt idx="1011">
                  <c:v>11.308446420025744</c:v>
                </c:pt>
                <c:pt idx="1012">
                  <c:v>11.313462369574188</c:v>
                </c:pt>
                <c:pt idx="1013">
                  <c:v>11.316287695972916</c:v>
                </c:pt>
                <c:pt idx="1014">
                  <c:v>11.312187303232271</c:v>
                </c:pt>
                <c:pt idx="1015">
                  <c:v>11.314342731302611</c:v>
                </c:pt>
                <c:pt idx="1016">
                  <c:v>11.325039633910109</c:v>
                </c:pt>
                <c:pt idx="1017">
                  <c:v>11.328708268693033</c:v>
                </c:pt>
                <c:pt idx="1018">
                  <c:v>11.329899838520802</c:v>
                </c:pt>
                <c:pt idx="1019">
                  <c:v>11.333299858821839</c:v>
                </c:pt>
                <c:pt idx="1020">
                  <c:v>11.339750417352626</c:v>
                </c:pt>
                <c:pt idx="1021">
                  <c:v>11.336292272440492</c:v>
                </c:pt>
                <c:pt idx="1022">
                  <c:v>12.653104421831324</c:v>
                </c:pt>
                <c:pt idx="1023">
                  <c:v>12.653490187397139</c:v>
                </c:pt>
                <c:pt idx="1024">
                  <c:v>12.650709898773435</c:v>
                </c:pt>
                <c:pt idx="1025">
                  <c:v>12.649502533234283</c:v>
                </c:pt>
                <c:pt idx="1026">
                  <c:v>12.647902885145381</c:v>
                </c:pt>
                <c:pt idx="1027">
                  <c:v>12.641485292535195</c:v>
                </c:pt>
                <c:pt idx="1028">
                  <c:v>12.458642776610159</c:v>
                </c:pt>
                <c:pt idx="1029">
                  <c:v>12.420210906390809</c:v>
                </c:pt>
                <c:pt idx="1030">
                  <c:v>12.414601046103142</c:v>
                </c:pt>
                <c:pt idx="1031">
                  <c:v>12.421603988498408</c:v>
                </c:pt>
                <c:pt idx="1032">
                  <c:v>12.413623650269702</c:v>
                </c:pt>
                <c:pt idx="1033">
                  <c:v>12.41078330931556</c:v>
                </c:pt>
                <c:pt idx="1034">
                  <c:v>12.411236919384438</c:v>
                </c:pt>
                <c:pt idx="1035">
                  <c:v>12.40298118108403</c:v>
                </c:pt>
                <c:pt idx="1036">
                  <c:v>12.399863670793822</c:v>
                </c:pt>
                <c:pt idx="1037">
                  <c:v>12.391634199061533</c:v>
                </c:pt>
                <c:pt idx="1038">
                  <c:v>12.392846177967916</c:v>
                </c:pt>
                <c:pt idx="1039">
                  <c:v>12.39375111286045</c:v>
                </c:pt>
                <c:pt idx="1040">
                  <c:v>12.40109371140627</c:v>
                </c:pt>
                <c:pt idx="1041">
                  <c:v>12.397550056472149</c:v>
                </c:pt>
                <c:pt idx="1042">
                  <c:v>12.397060464669208</c:v>
                </c:pt>
                <c:pt idx="1043">
                  <c:v>12.343625733650859</c:v>
                </c:pt>
                <c:pt idx="1044">
                  <c:v>12.35218920740439</c:v>
                </c:pt>
                <c:pt idx="1045">
                  <c:v>12.365918118768795</c:v>
                </c:pt>
                <c:pt idx="1046">
                  <c:v>12.358291137416531</c:v>
                </c:pt>
                <c:pt idx="1047">
                  <c:v>12.356154221102583</c:v>
                </c:pt>
                <c:pt idx="1048">
                  <c:v>12.353028060669383</c:v>
                </c:pt>
                <c:pt idx="1049">
                  <c:v>12.346657897454948</c:v>
                </c:pt>
                <c:pt idx="1050">
                  <c:v>12.344838096850106</c:v>
                </c:pt>
                <c:pt idx="1051">
                  <c:v>12.348645549393625</c:v>
                </c:pt>
                <c:pt idx="1052">
                  <c:v>12.344553978709275</c:v>
                </c:pt>
                <c:pt idx="1053">
                  <c:v>12.350503896486112</c:v>
                </c:pt>
                <c:pt idx="1054">
                  <c:v>12.343122216730725</c:v>
                </c:pt>
                <c:pt idx="1055">
                  <c:v>12.343040365505994</c:v>
                </c:pt>
                <c:pt idx="1056">
                  <c:v>12.348901525332073</c:v>
                </c:pt>
                <c:pt idx="1057">
                  <c:v>12.346187003350344</c:v>
                </c:pt>
                <c:pt idx="1058">
                  <c:v>12.338146913162882</c:v>
                </c:pt>
                <c:pt idx="1059">
                  <c:v>12.338023445488389</c:v>
                </c:pt>
                <c:pt idx="1060">
                  <c:v>12.341132466270627</c:v>
                </c:pt>
                <c:pt idx="1061">
                  <c:v>12.32471098945458</c:v>
                </c:pt>
                <c:pt idx="1062">
                  <c:v>12.33046442177624</c:v>
                </c:pt>
                <c:pt idx="1063">
                  <c:v>12.331403663107491</c:v>
                </c:pt>
                <c:pt idx="1064">
                  <c:v>12.341553160299434</c:v>
                </c:pt>
                <c:pt idx="1065">
                  <c:v>11.847487380535926</c:v>
                </c:pt>
                <c:pt idx="1066">
                  <c:v>11.84720485345877</c:v>
                </c:pt>
                <c:pt idx="1067">
                  <c:v>11.851522361616926</c:v>
                </c:pt>
                <c:pt idx="1068">
                  <c:v>11.910238326604265</c:v>
                </c:pt>
                <c:pt idx="1069">
                  <c:v>11.853261839083425</c:v>
                </c:pt>
                <c:pt idx="1070">
                  <c:v>11.853180030593261</c:v>
                </c:pt>
                <c:pt idx="1071">
                  <c:v>11.844132363067422</c:v>
                </c:pt>
                <c:pt idx="1072">
                  <c:v>11.8518081832447</c:v>
                </c:pt>
                <c:pt idx="1073">
                  <c:v>11.847480096963277</c:v>
                </c:pt>
                <c:pt idx="1074">
                  <c:v>11.839853913940352</c:v>
                </c:pt>
                <c:pt idx="1075">
                  <c:v>11.844299623370306</c:v>
                </c:pt>
                <c:pt idx="1076">
                  <c:v>11.843017728206368</c:v>
                </c:pt>
                <c:pt idx="1077">
                  <c:v>11.83993176853275</c:v>
                </c:pt>
                <c:pt idx="1078">
                  <c:v>11.838869958893447</c:v>
                </c:pt>
                <c:pt idx="1079">
                  <c:v>11.825099405664737</c:v>
                </c:pt>
                <c:pt idx="1080">
                  <c:v>11.836745610806551</c:v>
                </c:pt>
                <c:pt idx="1081">
                  <c:v>11.832054423311099</c:v>
                </c:pt>
                <c:pt idx="1082">
                  <c:v>11.836774277832816</c:v>
                </c:pt>
                <c:pt idx="1083">
                  <c:v>11.83081010732373</c:v>
                </c:pt>
                <c:pt idx="1084">
                  <c:v>11.837825096845767</c:v>
                </c:pt>
                <c:pt idx="1085">
                  <c:v>10.893315877645307</c:v>
                </c:pt>
                <c:pt idx="1086">
                  <c:v>10.89326213904673</c:v>
                </c:pt>
                <c:pt idx="1087">
                  <c:v>10.894115020861523</c:v>
                </c:pt>
                <c:pt idx="1088">
                  <c:v>10.897421972486724</c:v>
                </c:pt>
                <c:pt idx="1089">
                  <c:v>10.89807717522052</c:v>
                </c:pt>
                <c:pt idx="1090">
                  <c:v>10.896661177585729</c:v>
                </c:pt>
                <c:pt idx="1091">
                  <c:v>10.897514306587691</c:v>
                </c:pt>
                <c:pt idx="1092">
                  <c:v>10.900392409267399</c:v>
                </c:pt>
                <c:pt idx="1093">
                  <c:v>10.890533613235958</c:v>
                </c:pt>
                <c:pt idx="1094">
                  <c:v>10.898160133168385</c:v>
                </c:pt>
                <c:pt idx="1095">
                  <c:v>10.901424972509696</c:v>
                </c:pt>
                <c:pt idx="1096">
                  <c:v>10.906230711842175</c:v>
                </c:pt>
                <c:pt idx="1097">
                  <c:v>10.914376955941218</c:v>
                </c:pt>
                <c:pt idx="1098">
                  <c:v>10.91616481651937</c:v>
                </c:pt>
                <c:pt idx="1099">
                  <c:v>10.91134275805795</c:v>
                </c:pt>
                <c:pt idx="1100">
                  <c:v>10.918050741060325</c:v>
                </c:pt>
                <c:pt idx="1101">
                  <c:v>10.92044446323025</c:v>
                </c:pt>
                <c:pt idx="1102">
                  <c:v>10.91934391151065</c:v>
                </c:pt>
                <c:pt idx="1103">
                  <c:v>10.911271100282679</c:v>
                </c:pt>
                <c:pt idx="1104">
                  <c:v>10.907127177154473</c:v>
                </c:pt>
                <c:pt idx="1105">
                  <c:v>10.907347177775144</c:v>
                </c:pt>
                <c:pt idx="1106">
                  <c:v>10.905113122190784</c:v>
                </c:pt>
                <c:pt idx="1107">
                  <c:v>10.904488525411464</c:v>
                </c:pt>
                <c:pt idx="1108">
                  <c:v>11.065371870552235</c:v>
                </c:pt>
                <c:pt idx="1109">
                  <c:v>11.074088943818749</c:v>
                </c:pt>
                <c:pt idx="1110">
                  <c:v>11.071626050096818</c:v>
                </c:pt>
                <c:pt idx="1111">
                  <c:v>11.056251081676189</c:v>
                </c:pt>
                <c:pt idx="1112">
                  <c:v>11.052436507376372</c:v>
                </c:pt>
                <c:pt idx="1113">
                  <c:v>11.053310222351703</c:v>
                </c:pt>
                <c:pt idx="1114">
                  <c:v>11.055510208596951</c:v>
                </c:pt>
                <c:pt idx="1115">
                  <c:v>11.048637315616624</c:v>
                </c:pt>
                <c:pt idx="1116">
                  <c:v>11.045594991865281</c:v>
                </c:pt>
                <c:pt idx="1117">
                  <c:v>11.042734497550011</c:v>
                </c:pt>
                <c:pt idx="1118">
                  <c:v>11.043362883312813</c:v>
                </c:pt>
                <c:pt idx="1119">
                  <c:v>11.046184267921861</c:v>
                </c:pt>
                <c:pt idx="1120">
                  <c:v>11.038321934439052</c:v>
                </c:pt>
                <c:pt idx="1121">
                  <c:v>11.037296243113628</c:v>
                </c:pt>
                <c:pt idx="1122">
                  <c:v>11.0418256391165</c:v>
                </c:pt>
                <c:pt idx="1123">
                  <c:v>11.044876568183552</c:v>
                </c:pt>
                <c:pt idx="1124">
                  <c:v>11.051605863188598</c:v>
                </c:pt>
                <c:pt idx="1125">
                  <c:v>11.05078921096675</c:v>
                </c:pt>
                <c:pt idx="1126">
                  <c:v>11.048820931126352</c:v>
                </c:pt>
                <c:pt idx="1127">
                  <c:v>11.043867911743627</c:v>
                </c:pt>
                <c:pt idx="1128">
                  <c:v>11.747036789003207</c:v>
                </c:pt>
                <c:pt idx="1129">
                  <c:v>11.744718339390042</c:v>
                </c:pt>
                <c:pt idx="1130">
                  <c:v>11.744061543781102</c:v>
                </c:pt>
                <c:pt idx="1131">
                  <c:v>11.741093877472919</c:v>
                </c:pt>
                <c:pt idx="1132">
                  <c:v>11.741532682361104</c:v>
                </c:pt>
                <c:pt idx="1133">
                  <c:v>11.742154455093118</c:v>
                </c:pt>
                <c:pt idx="1134">
                  <c:v>11.736527354641602</c:v>
                </c:pt>
                <c:pt idx="1135">
                  <c:v>11.736921174757962</c:v>
                </c:pt>
                <c:pt idx="1136">
                  <c:v>11.734003524465789</c:v>
                </c:pt>
                <c:pt idx="1137">
                  <c:v>11.73257707499716</c:v>
                </c:pt>
                <c:pt idx="1138">
                  <c:v>11.738117699830704</c:v>
                </c:pt>
                <c:pt idx="1139">
                  <c:v>11.737858051202748</c:v>
                </c:pt>
                <c:pt idx="1140">
                  <c:v>11.742349169270881</c:v>
                </c:pt>
                <c:pt idx="1141">
                  <c:v>11.741397491430149</c:v>
                </c:pt>
                <c:pt idx="1142">
                  <c:v>11.739956819790279</c:v>
                </c:pt>
                <c:pt idx="1143">
                  <c:v>11.739417542840785</c:v>
                </c:pt>
                <c:pt idx="1144">
                  <c:v>11.747875856641322</c:v>
                </c:pt>
                <c:pt idx="1145">
                  <c:v>11.745948020238604</c:v>
                </c:pt>
                <c:pt idx="1146">
                  <c:v>11.745138682091177</c:v>
                </c:pt>
                <c:pt idx="1147">
                  <c:v>11.749156899770055</c:v>
                </c:pt>
                <c:pt idx="1148">
                  <c:v>11.749658317952802</c:v>
                </c:pt>
                <c:pt idx="1149">
                  <c:v>11.749528734283723</c:v>
                </c:pt>
                <c:pt idx="1150">
                  <c:v>11.754303252709466</c:v>
                </c:pt>
                <c:pt idx="1151">
                  <c:v>14.711967306411685</c:v>
                </c:pt>
                <c:pt idx="1152">
                  <c:v>14.720340413122946</c:v>
                </c:pt>
                <c:pt idx="1153">
                  <c:v>14.719608989763893</c:v>
                </c:pt>
                <c:pt idx="1154">
                  <c:v>14.722332980467257</c:v>
                </c:pt>
                <c:pt idx="1155">
                  <c:v>14.705765026275856</c:v>
                </c:pt>
                <c:pt idx="1156">
                  <c:v>14.714995456478801</c:v>
                </c:pt>
                <c:pt idx="1157">
                  <c:v>14.71717983038881</c:v>
                </c:pt>
                <c:pt idx="1158">
                  <c:v>14.716590387552012</c:v>
                </c:pt>
                <c:pt idx="1159">
                  <c:v>14.712605730027231</c:v>
                </c:pt>
                <c:pt idx="1160">
                  <c:v>14.714320345942856</c:v>
                </c:pt>
                <c:pt idx="1161">
                  <c:v>14.722362361249299</c:v>
                </c:pt>
                <c:pt idx="1162">
                  <c:v>14.710454331072873</c:v>
                </c:pt>
                <c:pt idx="1163">
                  <c:v>14.707110799994339</c:v>
                </c:pt>
                <c:pt idx="1164">
                  <c:v>14.7063713305641</c:v>
                </c:pt>
                <c:pt idx="1165">
                  <c:v>14.702318476307907</c:v>
                </c:pt>
                <c:pt idx="1166">
                  <c:v>14.69885449765655</c:v>
                </c:pt>
                <c:pt idx="1167">
                  <c:v>14.694730796306851</c:v>
                </c:pt>
                <c:pt idx="1168">
                  <c:v>14.696391452550975</c:v>
                </c:pt>
                <c:pt idx="1169">
                  <c:v>14.698737861590235</c:v>
                </c:pt>
                <c:pt idx="1170">
                  <c:v>14.69485239476149</c:v>
                </c:pt>
                <c:pt idx="1171">
                  <c:v>14.703513095629766</c:v>
                </c:pt>
                <c:pt idx="1172">
                  <c:v>14.69822722541649</c:v>
                </c:pt>
                <c:pt idx="1173">
                  <c:v>14.694132708135028</c:v>
                </c:pt>
                <c:pt idx="1174">
                  <c:v>14.693668311468914</c:v>
                </c:pt>
                <c:pt idx="1175">
                  <c:v>14.694185031215563</c:v>
                </c:pt>
                <c:pt idx="1176">
                  <c:v>14.692584737208108</c:v>
                </c:pt>
                <c:pt idx="1177">
                  <c:v>14.696840040364286</c:v>
                </c:pt>
                <c:pt idx="1178">
                  <c:v>14.7011317672302</c:v>
                </c:pt>
                <c:pt idx="1179">
                  <c:v>14.709810087800223</c:v>
                </c:pt>
                <c:pt idx="1180">
                  <c:v>14.705103619698596</c:v>
                </c:pt>
                <c:pt idx="1181">
                  <c:v>14.700595074990778</c:v>
                </c:pt>
                <c:pt idx="1182">
                  <c:v>14.699104908495514</c:v>
                </c:pt>
                <c:pt idx="1183">
                  <c:v>14.700558329493523</c:v>
                </c:pt>
                <c:pt idx="1184">
                  <c:v>14.700678709888523</c:v>
                </c:pt>
                <c:pt idx="1185">
                  <c:v>14.704697486947488</c:v>
                </c:pt>
                <c:pt idx="1186">
                  <c:v>14.7096766878542</c:v>
                </c:pt>
                <c:pt idx="1187">
                  <c:v>14.710571857426046</c:v>
                </c:pt>
                <c:pt idx="1188">
                  <c:v>14.712632348855289</c:v>
                </c:pt>
                <c:pt idx="1189">
                  <c:v>14.719628460002184</c:v>
                </c:pt>
                <c:pt idx="1190">
                  <c:v>14.733712673975555</c:v>
                </c:pt>
                <c:pt idx="1191">
                  <c:v>14.736760631488846</c:v>
                </c:pt>
                <c:pt idx="1192">
                  <c:v>14.738601237184156</c:v>
                </c:pt>
                <c:pt idx="1193">
                  <c:v>14.747197147663247</c:v>
                </c:pt>
                <c:pt idx="1194">
                  <c:v>14.749995731636343</c:v>
                </c:pt>
                <c:pt idx="1195">
                  <c:v>14.435897604055576</c:v>
                </c:pt>
                <c:pt idx="1196">
                  <c:v>14.441651330649325</c:v>
                </c:pt>
                <c:pt idx="1197">
                  <c:v>14.444714564999913</c:v>
                </c:pt>
                <c:pt idx="1198">
                  <c:v>14.4471259265122</c:v>
                </c:pt>
                <c:pt idx="1199">
                  <c:v>14.447921503701133</c:v>
                </c:pt>
                <c:pt idx="1200">
                  <c:v>14.455122590196028</c:v>
                </c:pt>
                <c:pt idx="1201">
                  <c:v>14.456465617106954</c:v>
                </c:pt>
                <c:pt idx="1202">
                  <c:v>14.457208746996217</c:v>
                </c:pt>
                <c:pt idx="1203">
                  <c:v>14.461967227856068</c:v>
                </c:pt>
                <c:pt idx="1204">
                  <c:v>14.461397776258138</c:v>
                </c:pt>
                <c:pt idx="1205">
                  <c:v>14.464033563172379</c:v>
                </c:pt>
                <c:pt idx="1206">
                  <c:v>14.465175624137458</c:v>
                </c:pt>
                <c:pt idx="1207">
                  <c:v>14.46598479110669</c:v>
                </c:pt>
                <c:pt idx="1208">
                  <c:v>14.463404913006345</c:v>
                </c:pt>
                <c:pt idx="1209">
                  <c:v>14.463864501330741</c:v>
                </c:pt>
                <c:pt idx="1210">
                  <c:v>14.469256792934877</c:v>
                </c:pt>
                <c:pt idx="1211">
                  <c:v>14.466075569814715</c:v>
                </c:pt>
                <c:pt idx="1212">
                  <c:v>14.463887063270702</c:v>
                </c:pt>
                <c:pt idx="1213">
                  <c:v>14.464947540144868</c:v>
                </c:pt>
                <c:pt idx="1214">
                  <c:v>14.465409767620867</c:v>
                </c:pt>
                <c:pt idx="1215">
                  <c:v>14.462955085563314</c:v>
                </c:pt>
                <c:pt idx="1216">
                  <c:v>14.464151386770501</c:v>
                </c:pt>
                <c:pt idx="1217">
                  <c:v>14.469678566374078</c:v>
                </c:pt>
                <c:pt idx="1218">
                  <c:v>15.664314447021981</c:v>
                </c:pt>
                <c:pt idx="1219">
                  <c:v>15.654513863020266</c:v>
                </c:pt>
                <c:pt idx="1220">
                  <c:v>15.642476688637579</c:v>
                </c:pt>
                <c:pt idx="1221">
                  <c:v>15.640972450340158</c:v>
                </c:pt>
                <c:pt idx="1222">
                  <c:v>15.631979029224377</c:v>
                </c:pt>
                <c:pt idx="1223">
                  <c:v>15.61488593554782</c:v>
                </c:pt>
                <c:pt idx="1224">
                  <c:v>15.622035859648689</c:v>
                </c:pt>
                <c:pt idx="1225">
                  <c:v>15.590040173091577</c:v>
                </c:pt>
                <c:pt idx="1226">
                  <c:v>15.581297731459287</c:v>
                </c:pt>
                <c:pt idx="1227">
                  <c:v>15.576093484280159</c:v>
                </c:pt>
                <c:pt idx="1228">
                  <c:v>15.581873373937292</c:v>
                </c:pt>
                <c:pt idx="1229">
                  <c:v>15.567277896076131</c:v>
                </c:pt>
                <c:pt idx="1230">
                  <c:v>15.537547917630151</c:v>
                </c:pt>
                <c:pt idx="1231">
                  <c:v>15.519388628661682</c:v>
                </c:pt>
                <c:pt idx="1232">
                  <c:v>15.53130601411973</c:v>
                </c:pt>
                <c:pt idx="1233">
                  <c:v>15.535476842605018</c:v>
                </c:pt>
                <c:pt idx="1234">
                  <c:v>15.540416525941398</c:v>
                </c:pt>
                <c:pt idx="1235">
                  <c:v>15.535161845230233</c:v>
                </c:pt>
                <c:pt idx="1236">
                  <c:v>17.707032394641232</c:v>
                </c:pt>
                <c:pt idx="1237">
                  <c:v>17.706245191448975</c:v>
                </c:pt>
                <c:pt idx="1238">
                  <c:v>17.701834089361295</c:v>
                </c:pt>
                <c:pt idx="1239">
                  <c:v>17.695751934220215</c:v>
                </c:pt>
                <c:pt idx="1240">
                  <c:v>17.695255501888209</c:v>
                </c:pt>
                <c:pt idx="1241">
                  <c:v>17.691030679842356</c:v>
                </c:pt>
                <c:pt idx="1242">
                  <c:v>17.688819664786237</c:v>
                </c:pt>
                <c:pt idx="1243">
                  <c:v>17.69962053742751</c:v>
                </c:pt>
                <c:pt idx="1244">
                  <c:v>17.700712041776786</c:v>
                </c:pt>
                <c:pt idx="1245">
                  <c:v>17.689628699078064</c:v>
                </c:pt>
                <c:pt idx="1246">
                  <c:v>17.685118188314672</c:v>
                </c:pt>
                <c:pt idx="1247">
                  <c:v>17.673911656118982</c:v>
                </c:pt>
                <c:pt idx="1248">
                  <c:v>17.66751677066836</c:v>
                </c:pt>
                <c:pt idx="1249">
                  <c:v>17.667916476589252</c:v>
                </c:pt>
                <c:pt idx="1250">
                  <c:v>17.651064089288454</c:v>
                </c:pt>
                <c:pt idx="1251">
                  <c:v>17.649095034596264</c:v>
                </c:pt>
                <c:pt idx="1252">
                  <c:v>17.657650202518983</c:v>
                </c:pt>
                <c:pt idx="1253">
                  <c:v>17.66266259041398</c:v>
                </c:pt>
                <c:pt idx="1254">
                  <c:v>17.658151731666123</c:v>
                </c:pt>
                <c:pt idx="1255">
                  <c:v>17.659900588804859</c:v>
                </c:pt>
                <c:pt idx="1256">
                  <c:v>17.662046525749652</c:v>
                </c:pt>
                <c:pt idx="1257">
                  <c:v>17.657079119737194</c:v>
                </c:pt>
                <c:pt idx="1258">
                  <c:v>17.646560841981358</c:v>
                </c:pt>
                <c:pt idx="1259">
                  <c:v>18.306585824241694</c:v>
                </c:pt>
                <c:pt idx="1260">
                  <c:v>18.308244583333369</c:v>
                </c:pt>
                <c:pt idx="1261">
                  <c:v>18.310920178957005</c:v>
                </c:pt>
                <c:pt idx="1262">
                  <c:v>18.312837336588078</c:v>
                </c:pt>
                <c:pt idx="1263">
                  <c:v>18.311551372847539</c:v>
                </c:pt>
                <c:pt idx="1264">
                  <c:v>18.313062085874115</c:v>
                </c:pt>
                <c:pt idx="1265">
                  <c:v>18.301815197359574</c:v>
                </c:pt>
                <c:pt idx="1266">
                  <c:v>18.30618142599932</c:v>
                </c:pt>
                <c:pt idx="1267">
                  <c:v>18.309915973069106</c:v>
                </c:pt>
                <c:pt idx="1268">
                  <c:v>18.314429271417527</c:v>
                </c:pt>
                <c:pt idx="1269">
                  <c:v>18.315349869026416</c:v>
                </c:pt>
                <c:pt idx="1270">
                  <c:v>18.34699836878837</c:v>
                </c:pt>
                <c:pt idx="1271">
                  <c:v>18.363260473369326</c:v>
                </c:pt>
                <c:pt idx="1272">
                  <c:v>18.384511330427024</c:v>
                </c:pt>
                <c:pt idx="1273">
                  <c:v>18.399896800714096</c:v>
                </c:pt>
                <c:pt idx="1274">
                  <c:v>18.404380140636569</c:v>
                </c:pt>
                <c:pt idx="1275">
                  <c:v>18.404340616888472</c:v>
                </c:pt>
                <c:pt idx="1276">
                  <c:v>18.417332650349454</c:v>
                </c:pt>
                <c:pt idx="1277">
                  <c:v>18.422951257648176</c:v>
                </c:pt>
                <c:pt idx="1278">
                  <c:v>18.442472469198492</c:v>
                </c:pt>
                <c:pt idx="1279">
                  <c:v>18.464792911757741</c:v>
                </c:pt>
                <c:pt idx="1280">
                  <c:v>18.448633823354346</c:v>
                </c:pt>
                <c:pt idx="1281">
                  <c:v>18.921089924795297</c:v>
                </c:pt>
                <c:pt idx="1282">
                  <c:v>18.919788773083415</c:v>
                </c:pt>
                <c:pt idx="1283">
                  <c:v>18.913100613842275</c:v>
                </c:pt>
                <c:pt idx="1284">
                  <c:v>18.913365838720932</c:v>
                </c:pt>
                <c:pt idx="1285">
                  <c:v>18.908016821206306</c:v>
                </c:pt>
                <c:pt idx="1286">
                  <c:v>18.923550478354411</c:v>
                </c:pt>
                <c:pt idx="1287">
                  <c:v>18.942133565606461</c:v>
                </c:pt>
                <c:pt idx="1288">
                  <c:v>18.922633179046787</c:v>
                </c:pt>
                <c:pt idx="1289">
                  <c:v>18.908820889912015</c:v>
                </c:pt>
                <c:pt idx="1290">
                  <c:v>18.900328415258041</c:v>
                </c:pt>
                <c:pt idx="1291">
                  <c:v>18.902153445520266</c:v>
                </c:pt>
                <c:pt idx="1292">
                  <c:v>18.910167189970071</c:v>
                </c:pt>
                <c:pt idx="1293">
                  <c:v>18.907252997778361</c:v>
                </c:pt>
                <c:pt idx="1294">
                  <c:v>18.903621340735643</c:v>
                </c:pt>
                <c:pt idx="1295">
                  <c:v>18.90620223057935</c:v>
                </c:pt>
                <c:pt idx="1296">
                  <c:v>18.909789651425836</c:v>
                </c:pt>
                <c:pt idx="1297">
                  <c:v>18.907900762366655</c:v>
                </c:pt>
                <c:pt idx="1298">
                  <c:v>18.908463700212081</c:v>
                </c:pt>
                <c:pt idx="1299">
                  <c:v>18.923615123844073</c:v>
                </c:pt>
                <c:pt idx="1300">
                  <c:v>18.916957370384825</c:v>
                </c:pt>
                <c:pt idx="1301">
                  <c:v>19.371195159541191</c:v>
                </c:pt>
                <c:pt idx="1302">
                  <c:v>19.371609576274462</c:v>
                </c:pt>
                <c:pt idx="1303">
                  <c:v>19.37549874587512</c:v>
                </c:pt>
                <c:pt idx="1304">
                  <c:v>19.381978883854618</c:v>
                </c:pt>
                <c:pt idx="1305">
                  <c:v>19.382787594490267</c:v>
                </c:pt>
                <c:pt idx="1306">
                  <c:v>19.388683405794023</c:v>
                </c:pt>
                <c:pt idx="1307">
                  <c:v>19.401906607680612</c:v>
                </c:pt>
                <c:pt idx="1308">
                  <c:v>19.402649011874001</c:v>
                </c:pt>
                <c:pt idx="1309">
                  <c:v>19.39626386226486</c:v>
                </c:pt>
                <c:pt idx="1310">
                  <c:v>19.40628414453915</c:v>
                </c:pt>
                <c:pt idx="1311">
                  <c:v>19.404133304846358</c:v>
                </c:pt>
                <c:pt idx="1312">
                  <c:v>19.405691920666541</c:v>
                </c:pt>
                <c:pt idx="1313">
                  <c:v>19.407073944080718</c:v>
                </c:pt>
                <c:pt idx="1314">
                  <c:v>19.410963952888931</c:v>
                </c:pt>
                <c:pt idx="1315">
                  <c:v>19.407937359646748</c:v>
                </c:pt>
                <c:pt idx="1316">
                  <c:v>19.402080525993206</c:v>
                </c:pt>
                <c:pt idx="1317">
                  <c:v>19.409118554887435</c:v>
                </c:pt>
                <c:pt idx="1318">
                  <c:v>19.417880745755724</c:v>
                </c:pt>
                <c:pt idx="1319">
                  <c:v>19.429717196292575</c:v>
                </c:pt>
                <c:pt idx="1320">
                  <c:v>19.428000087054183</c:v>
                </c:pt>
                <c:pt idx="1321">
                  <c:v>19.422989090833028</c:v>
                </c:pt>
                <c:pt idx="1322">
                  <c:v>19.409711285722118</c:v>
                </c:pt>
                <c:pt idx="1323">
                  <c:v>20.284865862761471</c:v>
                </c:pt>
                <c:pt idx="1324">
                  <c:v>20.270939213066629</c:v>
                </c:pt>
                <c:pt idx="1325">
                  <c:v>20.263268863798778</c:v>
                </c:pt>
                <c:pt idx="1326">
                  <c:v>20.209011467550397</c:v>
                </c:pt>
                <c:pt idx="1327">
                  <c:v>20.213861294545133</c:v>
                </c:pt>
                <c:pt idx="1328">
                  <c:v>20.227418726242622</c:v>
                </c:pt>
                <c:pt idx="1329">
                  <c:v>20.239569796181136</c:v>
                </c:pt>
                <c:pt idx="1330">
                  <c:v>20.246824794386399</c:v>
                </c:pt>
                <c:pt idx="1331">
                  <c:v>20.245013348328385</c:v>
                </c:pt>
                <c:pt idx="1332">
                  <c:v>20.240426335109202</c:v>
                </c:pt>
                <c:pt idx="1333">
                  <c:v>20.238658538318973</c:v>
                </c:pt>
                <c:pt idx="1334">
                  <c:v>20.235613232727818</c:v>
                </c:pt>
                <c:pt idx="1335">
                  <c:v>20.22373770736576</c:v>
                </c:pt>
                <c:pt idx="1336">
                  <c:v>20.234498548229698</c:v>
                </c:pt>
                <c:pt idx="1337">
                  <c:v>20.239929060624156</c:v>
                </c:pt>
                <c:pt idx="1338">
                  <c:v>20.239251150134663</c:v>
                </c:pt>
                <c:pt idx="1339">
                  <c:v>20.231771138409485</c:v>
                </c:pt>
                <c:pt idx="1340">
                  <c:v>20.237438950954736</c:v>
                </c:pt>
                <c:pt idx="1341">
                  <c:v>20.256061784303203</c:v>
                </c:pt>
                <c:pt idx="1342">
                  <c:v>20.253647997654301</c:v>
                </c:pt>
                <c:pt idx="1343">
                  <c:v>20.431504115873931</c:v>
                </c:pt>
                <c:pt idx="1344">
                  <c:v>20.447460705360623</c:v>
                </c:pt>
                <c:pt idx="1345">
                  <c:v>20.45031339647015</c:v>
                </c:pt>
                <c:pt idx="1346">
                  <c:v>20.462095911337343</c:v>
                </c:pt>
                <c:pt idx="1347">
                  <c:v>20.465487149517507</c:v>
                </c:pt>
                <c:pt idx="1348">
                  <c:v>20.474616572297048</c:v>
                </c:pt>
                <c:pt idx="1349">
                  <c:v>20.481518806327969</c:v>
                </c:pt>
                <c:pt idx="1350">
                  <c:v>20.488188822914815</c:v>
                </c:pt>
                <c:pt idx="1351">
                  <c:v>20.479832697086195</c:v>
                </c:pt>
                <c:pt idx="1352">
                  <c:v>20.4838323097302</c:v>
                </c:pt>
                <c:pt idx="1353">
                  <c:v>20.482807713300879</c:v>
                </c:pt>
                <c:pt idx="1354">
                  <c:v>20.479272778388914</c:v>
                </c:pt>
                <c:pt idx="1355">
                  <c:v>20.49300887614055</c:v>
                </c:pt>
                <c:pt idx="1356">
                  <c:v>20.507280767844179</c:v>
                </c:pt>
                <c:pt idx="1357">
                  <c:v>20.541050963858456</c:v>
                </c:pt>
                <c:pt idx="1358">
                  <c:v>20.553959399081982</c:v>
                </c:pt>
                <c:pt idx="1359">
                  <c:v>20.569846407320863</c:v>
                </c:pt>
                <c:pt idx="1360">
                  <c:v>20.62760547562079</c:v>
                </c:pt>
                <c:pt idx="1361">
                  <c:v>20.622242666614284</c:v>
                </c:pt>
                <c:pt idx="1362">
                  <c:v>20.614541851713568</c:v>
                </c:pt>
                <c:pt idx="1363">
                  <c:v>20.632275564582574</c:v>
                </c:pt>
                <c:pt idx="1364">
                  <c:v>20.447498118017108</c:v>
                </c:pt>
                <c:pt idx="1365">
                  <c:v>20.447780405457088</c:v>
                </c:pt>
                <c:pt idx="1366">
                  <c:v>20.46442130522491</c:v>
                </c:pt>
                <c:pt idx="1367">
                  <c:v>20.471255176349118</c:v>
                </c:pt>
                <c:pt idx="1368">
                  <c:v>20.471350250694986</c:v>
                </c:pt>
                <c:pt idx="1369">
                  <c:v>20.47332145521311</c:v>
                </c:pt>
                <c:pt idx="1370">
                  <c:v>20.480050267492832</c:v>
                </c:pt>
                <c:pt idx="1371">
                  <c:v>20.482991868277278</c:v>
                </c:pt>
                <c:pt idx="1372">
                  <c:v>20.47303712363053</c:v>
                </c:pt>
                <c:pt idx="1373">
                  <c:v>20.444018407002741</c:v>
                </c:pt>
                <c:pt idx="1374">
                  <c:v>20.440319846540959</c:v>
                </c:pt>
                <c:pt idx="1375">
                  <c:v>20.429134905578149</c:v>
                </c:pt>
                <c:pt idx="1376">
                  <c:v>20.439703950297545</c:v>
                </c:pt>
                <c:pt idx="1377">
                  <c:v>20.457820145025128</c:v>
                </c:pt>
                <c:pt idx="1378">
                  <c:v>20.465742278546582</c:v>
                </c:pt>
                <c:pt idx="1379">
                  <c:v>20.473299092789354</c:v>
                </c:pt>
                <c:pt idx="1380">
                  <c:v>20.443259899870021</c:v>
                </c:pt>
                <c:pt idx="1381">
                  <c:v>20.418891839407021</c:v>
                </c:pt>
                <c:pt idx="1382">
                  <c:v>20.395518044156866</c:v>
                </c:pt>
                <c:pt idx="1383">
                  <c:v>20.356771485773006</c:v>
                </c:pt>
                <c:pt idx="1384">
                  <c:v>20.320412585047009</c:v>
                </c:pt>
                <c:pt idx="1385">
                  <c:v>20.301966290251336</c:v>
                </c:pt>
                <c:pt idx="1386">
                  <c:v>21.013066635602012</c:v>
                </c:pt>
                <c:pt idx="1387">
                  <c:v>20.983598860182102</c:v>
                </c:pt>
                <c:pt idx="1388">
                  <c:v>20.950863414776009</c:v>
                </c:pt>
                <c:pt idx="1389">
                  <c:v>20.924780609094608</c:v>
                </c:pt>
                <c:pt idx="1390">
                  <c:v>20.925848845380031</c:v>
                </c:pt>
                <c:pt idx="1391">
                  <c:v>20.925166744617652</c:v>
                </c:pt>
                <c:pt idx="1392">
                  <c:v>20.95462556305953</c:v>
                </c:pt>
                <c:pt idx="1393">
                  <c:v>20.964991470667293</c:v>
                </c:pt>
                <c:pt idx="1394">
                  <c:v>20.950230836685442</c:v>
                </c:pt>
                <c:pt idx="1395">
                  <c:v>20.942443628053262</c:v>
                </c:pt>
                <c:pt idx="1396">
                  <c:v>20.922143033384721</c:v>
                </c:pt>
                <c:pt idx="1397">
                  <c:v>20.922773263679161</c:v>
                </c:pt>
                <c:pt idx="1398">
                  <c:v>20.92421086654856</c:v>
                </c:pt>
                <c:pt idx="1399">
                  <c:v>20.933898904457021</c:v>
                </c:pt>
                <c:pt idx="1400">
                  <c:v>20.928210737021836</c:v>
                </c:pt>
                <c:pt idx="1401">
                  <c:v>20.932405957916355</c:v>
                </c:pt>
                <c:pt idx="1402">
                  <c:v>20.94605154188449</c:v>
                </c:pt>
                <c:pt idx="1403">
                  <c:v>20.946036088054313</c:v>
                </c:pt>
                <c:pt idx="1404">
                  <c:v>20.950735023138929</c:v>
                </c:pt>
                <c:pt idx="1405">
                  <c:v>20.964779330258281</c:v>
                </c:pt>
                <c:pt idx="1406">
                  <c:v>20.955123428395957</c:v>
                </c:pt>
                <c:pt idx="1407">
                  <c:v>20.96597768065995</c:v>
                </c:pt>
                <c:pt idx="1408">
                  <c:v>20.959359950746155</c:v>
                </c:pt>
                <c:pt idx="1409">
                  <c:v>21.235407063306514</c:v>
                </c:pt>
                <c:pt idx="1410">
                  <c:v>21.236726680651181</c:v>
                </c:pt>
                <c:pt idx="1411">
                  <c:v>21.237038139112887</c:v>
                </c:pt>
                <c:pt idx="1412">
                  <c:v>21.221501560703835</c:v>
                </c:pt>
                <c:pt idx="1413">
                  <c:v>21.221527273270063</c:v>
                </c:pt>
                <c:pt idx="1414">
                  <c:v>21.192477948400903</c:v>
                </c:pt>
                <c:pt idx="1415">
                  <c:v>21.188892139744254</c:v>
                </c:pt>
                <c:pt idx="1416">
                  <c:v>21.165523380491678</c:v>
                </c:pt>
                <c:pt idx="1417">
                  <c:v>21.164018667835816</c:v>
                </c:pt>
                <c:pt idx="1418">
                  <c:v>21.149783480850211</c:v>
                </c:pt>
                <c:pt idx="1419">
                  <c:v>21.128218289408643</c:v>
                </c:pt>
                <c:pt idx="1420">
                  <c:v>21.131938818149624</c:v>
                </c:pt>
                <c:pt idx="1421">
                  <c:v>21.128555874041055</c:v>
                </c:pt>
                <c:pt idx="1422">
                  <c:v>21.121140110851321</c:v>
                </c:pt>
                <c:pt idx="1423">
                  <c:v>21.120582994226663</c:v>
                </c:pt>
                <c:pt idx="1424">
                  <c:v>21.108926054827812</c:v>
                </c:pt>
                <c:pt idx="1425">
                  <c:v>21.056369390708728</c:v>
                </c:pt>
                <c:pt idx="1426">
                  <c:v>21.038579638082794</c:v>
                </c:pt>
                <c:pt idx="1427">
                  <c:v>20.99167185037923</c:v>
                </c:pt>
                <c:pt idx="1428">
                  <c:v>20.998716228881122</c:v>
                </c:pt>
                <c:pt idx="1429">
                  <c:v>21.02576559315527</c:v>
                </c:pt>
                <c:pt idx="1430">
                  <c:v>19.60674350436032</c:v>
                </c:pt>
                <c:pt idx="1431">
                  <c:v>19.617500124597271</c:v>
                </c:pt>
                <c:pt idx="1432">
                  <c:v>19.609386737146011</c:v>
                </c:pt>
                <c:pt idx="1433">
                  <c:v>19.610282646095722</c:v>
                </c:pt>
                <c:pt idx="1434">
                  <c:v>19.639882099314644</c:v>
                </c:pt>
                <c:pt idx="1435">
                  <c:v>19.647880386252925</c:v>
                </c:pt>
                <c:pt idx="1436">
                  <c:v>19.658338360816536</c:v>
                </c:pt>
                <c:pt idx="1437">
                  <c:v>19.675619706543092</c:v>
                </c:pt>
                <c:pt idx="1438">
                  <c:v>19.671096185409276</c:v>
                </c:pt>
                <c:pt idx="1439">
                  <c:v>19.654493366319102</c:v>
                </c:pt>
                <c:pt idx="1440">
                  <c:v>19.658496927617655</c:v>
                </c:pt>
                <c:pt idx="1441">
                  <c:v>19.655781459630632</c:v>
                </c:pt>
                <c:pt idx="1442">
                  <c:v>19.661574814804425</c:v>
                </c:pt>
                <c:pt idx="1443">
                  <c:v>19.672751948359277</c:v>
                </c:pt>
                <c:pt idx="1444">
                  <c:v>19.691492488154342</c:v>
                </c:pt>
                <c:pt idx="1445">
                  <c:v>19.676848692723162</c:v>
                </c:pt>
                <c:pt idx="1446">
                  <c:v>19.679581343088387</c:v>
                </c:pt>
                <c:pt idx="1447">
                  <c:v>19.685211378605288</c:v>
                </c:pt>
                <c:pt idx="1448">
                  <c:v>19.650883513137526</c:v>
                </c:pt>
                <c:pt idx="1449">
                  <c:v>19.660572781162731</c:v>
                </c:pt>
                <c:pt idx="1450">
                  <c:v>19.631724438012693</c:v>
                </c:pt>
                <c:pt idx="1451">
                  <c:v>19.643113613144067</c:v>
                </c:pt>
                <c:pt idx="1452">
                  <c:v>19.64947293801599</c:v>
                </c:pt>
                <c:pt idx="1453">
                  <c:v>19.509440345326009</c:v>
                </c:pt>
                <c:pt idx="1454">
                  <c:v>19.496623738088889</c:v>
                </c:pt>
                <c:pt idx="1455">
                  <c:v>19.483914507343918</c:v>
                </c:pt>
                <c:pt idx="1456">
                  <c:v>19.459839499852606</c:v>
                </c:pt>
                <c:pt idx="1457">
                  <c:v>19.444413111134214</c:v>
                </c:pt>
                <c:pt idx="1458">
                  <c:v>19.450072534453131</c:v>
                </c:pt>
                <c:pt idx="1459">
                  <c:v>19.445623014975688</c:v>
                </c:pt>
                <c:pt idx="1460">
                  <c:v>19.430903028883762</c:v>
                </c:pt>
                <c:pt idx="1461">
                  <c:v>19.38611911647045</c:v>
                </c:pt>
                <c:pt idx="1462">
                  <c:v>19.370476550267178</c:v>
                </c:pt>
                <c:pt idx="1463">
                  <c:v>19.354439001329279</c:v>
                </c:pt>
                <c:pt idx="1464">
                  <c:v>19.349113749388849</c:v>
                </c:pt>
                <c:pt idx="1465">
                  <c:v>19.353739766106322</c:v>
                </c:pt>
                <c:pt idx="1466">
                  <c:v>19.348751198033561</c:v>
                </c:pt>
                <c:pt idx="1467">
                  <c:v>19.36782808558895</c:v>
                </c:pt>
                <c:pt idx="1468">
                  <c:v>19.387320569061465</c:v>
                </c:pt>
                <c:pt idx="1469">
                  <c:v>19.408577888934385</c:v>
                </c:pt>
                <c:pt idx="1470">
                  <c:v>19.416900296913163</c:v>
                </c:pt>
                <c:pt idx="1471">
                  <c:v>19.418423484071635</c:v>
                </c:pt>
                <c:pt idx="1472">
                  <c:v>19.444338460630291</c:v>
                </c:pt>
                <c:pt idx="1473">
                  <c:v>19.444967747215987</c:v>
                </c:pt>
                <c:pt idx="1474">
                  <c:v>19.417933342526386</c:v>
                </c:pt>
                <c:pt idx="1475">
                  <c:v>19.401154241298173</c:v>
                </c:pt>
                <c:pt idx="1476">
                  <c:v>20.059464193397723</c:v>
                </c:pt>
                <c:pt idx="1477">
                  <c:v>20.056020370422768</c:v>
                </c:pt>
                <c:pt idx="1478">
                  <c:v>20.041937218240157</c:v>
                </c:pt>
                <c:pt idx="1479">
                  <c:v>20.033623355428528</c:v>
                </c:pt>
                <c:pt idx="1480">
                  <c:v>20.060330372306375</c:v>
                </c:pt>
                <c:pt idx="1481">
                  <c:v>20.06848507574713</c:v>
                </c:pt>
                <c:pt idx="1482">
                  <c:v>20.066100790122523</c:v>
                </c:pt>
                <c:pt idx="1483">
                  <c:v>20.07333647112025</c:v>
                </c:pt>
                <c:pt idx="1484">
                  <c:v>20.088536127596925</c:v>
                </c:pt>
                <c:pt idx="1485">
                  <c:v>20.098127604321398</c:v>
                </c:pt>
                <c:pt idx="1486">
                  <c:v>20.090284599251902</c:v>
                </c:pt>
                <c:pt idx="1487">
                  <c:v>20.084117355678018</c:v>
                </c:pt>
                <c:pt idx="1488">
                  <c:v>20.076470252697749</c:v>
                </c:pt>
                <c:pt idx="1489">
                  <c:v>19.975434671315142</c:v>
                </c:pt>
                <c:pt idx="1490">
                  <c:v>19.988002438109291</c:v>
                </c:pt>
                <c:pt idx="1491">
                  <c:v>19.984813969199564</c:v>
                </c:pt>
                <c:pt idx="1492">
                  <c:v>20.009450083924378</c:v>
                </c:pt>
                <c:pt idx="1493">
                  <c:v>19.972778214014152</c:v>
                </c:pt>
                <c:pt idx="1494">
                  <c:v>20.000821513561071</c:v>
                </c:pt>
                <c:pt idx="1495">
                  <c:v>20.005716159762549</c:v>
                </c:pt>
                <c:pt idx="1496">
                  <c:v>20.012213364991073</c:v>
                </c:pt>
                <c:pt idx="1497">
                  <c:v>18.321011649506559</c:v>
                </c:pt>
                <c:pt idx="1498">
                  <c:v>18.332138102876332</c:v>
                </c:pt>
                <c:pt idx="1499">
                  <c:v>18.26114133645947</c:v>
                </c:pt>
                <c:pt idx="1500">
                  <c:v>18.265738876448548</c:v>
                </c:pt>
                <c:pt idx="1501">
                  <c:v>18.268378810527441</c:v>
                </c:pt>
                <c:pt idx="1502">
                  <c:v>18.254636704546627</c:v>
                </c:pt>
                <c:pt idx="1503">
                  <c:v>18.230084605253509</c:v>
                </c:pt>
                <c:pt idx="1504">
                  <c:v>18.192174285490825</c:v>
                </c:pt>
                <c:pt idx="1505">
                  <c:v>18.097985994051182</c:v>
                </c:pt>
                <c:pt idx="1506">
                  <c:v>18.134824267804969</c:v>
                </c:pt>
                <c:pt idx="1507">
                  <c:v>18.118255213629222</c:v>
                </c:pt>
                <c:pt idx="1508">
                  <c:v>18.161241257608232</c:v>
                </c:pt>
                <c:pt idx="1509">
                  <c:v>18.17487761334343</c:v>
                </c:pt>
                <c:pt idx="1510">
                  <c:v>18.16849030777286</c:v>
                </c:pt>
                <c:pt idx="1511">
                  <c:v>18.178261601008984</c:v>
                </c:pt>
                <c:pt idx="1512">
                  <c:v>18.196081387943373</c:v>
                </c:pt>
                <c:pt idx="1513">
                  <c:v>18.203342900044813</c:v>
                </c:pt>
                <c:pt idx="1514">
                  <c:v>18.214783628672151</c:v>
                </c:pt>
                <c:pt idx="1515">
                  <c:v>18.232983218655971</c:v>
                </c:pt>
                <c:pt idx="1516">
                  <c:v>18.232535544028227</c:v>
                </c:pt>
                <c:pt idx="1517">
                  <c:v>18.215555611738488</c:v>
                </c:pt>
                <c:pt idx="1518">
                  <c:v>18.215161659254967</c:v>
                </c:pt>
                <c:pt idx="1519">
                  <c:v>18.21299477199695</c:v>
                </c:pt>
                <c:pt idx="1520">
                  <c:v>18.60240719427426</c:v>
                </c:pt>
                <c:pt idx="1521">
                  <c:v>18.602580291752901</c:v>
                </c:pt>
                <c:pt idx="1522">
                  <c:v>18.626660789705362</c:v>
                </c:pt>
                <c:pt idx="1523">
                  <c:v>18.651352970085728</c:v>
                </c:pt>
                <c:pt idx="1524">
                  <c:v>18.691708297041838</c:v>
                </c:pt>
                <c:pt idx="1525">
                  <c:v>18.686728320208505</c:v>
                </c:pt>
                <c:pt idx="1526">
                  <c:v>18.659952121297604</c:v>
                </c:pt>
                <c:pt idx="1527">
                  <c:v>18.640918450435318</c:v>
                </c:pt>
                <c:pt idx="1528">
                  <c:v>18.640864170010403</c:v>
                </c:pt>
                <c:pt idx="1529">
                  <c:v>18.637181253038761</c:v>
                </c:pt>
                <c:pt idx="1530">
                  <c:v>18.637801377632247</c:v>
                </c:pt>
                <c:pt idx="1531">
                  <c:v>18.653958432818335</c:v>
                </c:pt>
                <c:pt idx="1532">
                  <c:v>18.672685192598141</c:v>
                </c:pt>
                <c:pt idx="1533">
                  <c:v>18.66283563271033</c:v>
                </c:pt>
                <c:pt idx="1534">
                  <c:v>18.671795769069789</c:v>
                </c:pt>
                <c:pt idx="1535">
                  <c:v>18.704888971846735</c:v>
                </c:pt>
                <c:pt idx="1536">
                  <c:v>18.736922006173593</c:v>
                </c:pt>
                <c:pt idx="1537">
                  <c:v>18.730723352480929</c:v>
                </c:pt>
                <c:pt idx="1538">
                  <c:v>18.71886834572646</c:v>
                </c:pt>
                <c:pt idx="1539">
                  <c:v>18.73051373112143</c:v>
                </c:pt>
                <c:pt idx="1540">
                  <c:v>18.755539096728143</c:v>
                </c:pt>
                <c:pt idx="1541">
                  <c:v>18.781197830283077</c:v>
                </c:pt>
                <c:pt idx="1542">
                  <c:v>19.431548967447682</c:v>
                </c:pt>
                <c:pt idx="1543">
                  <c:v>19.448795665191561</c:v>
                </c:pt>
                <c:pt idx="1544">
                  <c:v>19.44698947654107</c:v>
                </c:pt>
                <c:pt idx="1545">
                  <c:v>19.425476665385521</c:v>
                </c:pt>
                <c:pt idx="1546">
                  <c:v>19.416187118773625</c:v>
                </c:pt>
                <c:pt idx="1547">
                  <c:v>19.400442127741751</c:v>
                </c:pt>
                <c:pt idx="1548">
                  <c:v>19.361717323395315</c:v>
                </c:pt>
                <c:pt idx="1549">
                  <c:v>19.356383407229526</c:v>
                </c:pt>
                <c:pt idx="1550">
                  <c:v>19.355987140249368</c:v>
                </c:pt>
                <c:pt idx="1551">
                  <c:v>19.359538489431056</c:v>
                </c:pt>
                <c:pt idx="1552">
                  <c:v>19.367614448864607</c:v>
                </c:pt>
                <c:pt idx="1553">
                  <c:v>19.370548531023299</c:v>
                </c:pt>
                <c:pt idx="1554">
                  <c:v>19.372186814764497</c:v>
                </c:pt>
                <c:pt idx="1555">
                  <c:v>19.373842001381824</c:v>
                </c:pt>
                <c:pt idx="1556">
                  <c:v>19.376304288188933</c:v>
                </c:pt>
                <c:pt idx="1557">
                  <c:v>19.380024113933718</c:v>
                </c:pt>
                <c:pt idx="1558">
                  <c:v>19.38823188528092</c:v>
                </c:pt>
                <c:pt idx="1559">
                  <c:v>19.378556928875152</c:v>
                </c:pt>
                <c:pt idx="1560">
                  <c:v>19.379265892224826</c:v>
                </c:pt>
                <c:pt idx="1561">
                  <c:v>19.365531776104543</c:v>
                </c:pt>
                <c:pt idx="1562">
                  <c:v>19.369250142129015</c:v>
                </c:pt>
                <c:pt idx="1563">
                  <c:v>19.256294189869649</c:v>
                </c:pt>
                <c:pt idx="1564">
                  <c:v>19.272238292755826</c:v>
                </c:pt>
                <c:pt idx="1565">
                  <c:v>19.289094325813558</c:v>
                </c:pt>
                <c:pt idx="1566">
                  <c:v>19.301892154613324</c:v>
                </c:pt>
                <c:pt idx="1567">
                  <c:v>19.313074807584936</c:v>
                </c:pt>
                <c:pt idx="1568">
                  <c:v>19.29734486330932</c:v>
                </c:pt>
                <c:pt idx="1569">
                  <c:v>19.310007582622319</c:v>
                </c:pt>
                <c:pt idx="1570">
                  <c:v>19.296683982861584</c:v>
                </c:pt>
                <c:pt idx="1571">
                  <c:v>19.304319056976571</c:v>
                </c:pt>
                <c:pt idx="1572">
                  <c:v>19.298629743118493</c:v>
                </c:pt>
                <c:pt idx="1573">
                  <c:v>19.286291913119623</c:v>
                </c:pt>
                <c:pt idx="1574">
                  <c:v>19.281097352907313</c:v>
                </c:pt>
                <c:pt idx="1575">
                  <c:v>19.244061401685258</c:v>
                </c:pt>
                <c:pt idx="1576">
                  <c:v>19.201869698477438</c:v>
                </c:pt>
                <c:pt idx="1577">
                  <c:v>19.202179514614283</c:v>
                </c:pt>
                <c:pt idx="1578">
                  <c:v>19.186933908140354</c:v>
                </c:pt>
                <c:pt idx="1579">
                  <c:v>19.189186575558089</c:v>
                </c:pt>
                <c:pt idx="1580">
                  <c:v>19.15024672627144</c:v>
                </c:pt>
                <c:pt idx="1581">
                  <c:v>19.12829947884623</c:v>
                </c:pt>
                <c:pt idx="1582">
                  <c:v>19.127552219543574</c:v>
                </c:pt>
                <c:pt idx="1583">
                  <c:v>19.121735080293249</c:v>
                </c:pt>
                <c:pt idx="1584">
                  <c:v>19.151708162622167</c:v>
                </c:pt>
                <c:pt idx="1585">
                  <c:v>19.885138715831062</c:v>
                </c:pt>
                <c:pt idx="1586">
                  <c:v>19.90103994613926</c:v>
                </c:pt>
                <c:pt idx="1587">
                  <c:v>19.883304905879097</c:v>
                </c:pt>
                <c:pt idx="1588">
                  <c:v>19.880893850176196</c:v>
                </c:pt>
                <c:pt idx="1589">
                  <c:v>19.898244674552718</c:v>
                </c:pt>
                <c:pt idx="1590">
                  <c:v>19.883492712519292</c:v>
                </c:pt>
                <c:pt idx="1591">
                  <c:v>19.895231691880731</c:v>
                </c:pt>
                <c:pt idx="1592">
                  <c:v>19.893778949760893</c:v>
                </c:pt>
                <c:pt idx="1593">
                  <c:v>19.894323259048058</c:v>
                </c:pt>
                <c:pt idx="1594">
                  <c:v>19.9027416512032</c:v>
                </c:pt>
                <c:pt idx="1595">
                  <c:v>19.912774048173969</c:v>
                </c:pt>
                <c:pt idx="1596">
                  <c:v>19.917117557057196</c:v>
                </c:pt>
                <c:pt idx="1597">
                  <c:v>19.940032321656908</c:v>
                </c:pt>
                <c:pt idx="1598">
                  <c:v>19.934259533195778</c:v>
                </c:pt>
                <c:pt idx="1599">
                  <c:v>19.939278082730386</c:v>
                </c:pt>
                <c:pt idx="1600">
                  <c:v>19.959948263884499</c:v>
                </c:pt>
                <c:pt idx="1601">
                  <c:v>19.891080525898367</c:v>
                </c:pt>
                <c:pt idx="1602">
                  <c:v>19.861322423048527</c:v>
                </c:pt>
                <c:pt idx="1603">
                  <c:v>19.852960480013227</c:v>
                </c:pt>
                <c:pt idx="1604">
                  <c:v>19.860365564579407</c:v>
                </c:pt>
                <c:pt idx="1605">
                  <c:v>20.243407593225491</c:v>
                </c:pt>
                <c:pt idx="1606">
                  <c:v>20.245022984480059</c:v>
                </c:pt>
                <c:pt idx="1607">
                  <c:v>20.225664494529077</c:v>
                </c:pt>
                <c:pt idx="1608">
                  <c:v>20.216544095310354</c:v>
                </c:pt>
                <c:pt idx="1609">
                  <c:v>20.240019373413475</c:v>
                </c:pt>
                <c:pt idx="1610">
                  <c:v>20.22089133508835</c:v>
                </c:pt>
                <c:pt idx="1611">
                  <c:v>20.205621933072283</c:v>
                </c:pt>
                <c:pt idx="1612">
                  <c:v>20.178915169326071</c:v>
                </c:pt>
                <c:pt idx="1613">
                  <c:v>20.175709215560879</c:v>
                </c:pt>
                <c:pt idx="1614">
                  <c:v>20.193821529714469</c:v>
                </c:pt>
                <c:pt idx="1615">
                  <c:v>20.220359691523374</c:v>
                </c:pt>
                <c:pt idx="1616">
                  <c:v>20.255681926052791</c:v>
                </c:pt>
                <c:pt idx="1617">
                  <c:v>20.268411240308016</c:v>
                </c:pt>
                <c:pt idx="1618">
                  <c:v>20.273891089425934</c:v>
                </c:pt>
                <c:pt idx="1619">
                  <c:v>20.268887174612207</c:v>
                </c:pt>
                <c:pt idx="1620">
                  <c:v>20.28734455915469</c:v>
                </c:pt>
                <c:pt idx="1621">
                  <c:v>20.276273269902113</c:v>
                </c:pt>
                <c:pt idx="1622">
                  <c:v>20.280078691784752</c:v>
                </c:pt>
                <c:pt idx="1623">
                  <c:v>20.297307763121054</c:v>
                </c:pt>
                <c:pt idx="1624">
                  <c:v>20.308468668780815</c:v>
                </c:pt>
                <c:pt idx="1625">
                  <c:v>20.292103674838074</c:v>
                </c:pt>
                <c:pt idx="1626">
                  <c:v>20.917080905692529</c:v>
                </c:pt>
                <c:pt idx="1627">
                  <c:v>20.941852139000545</c:v>
                </c:pt>
                <c:pt idx="1628">
                  <c:v>20.96523847983179</c:v>
                </c:pt>
                <c:pt idx="1629">
                  <c:v>21.001672422428044</c:v>
                </c:pt>
                <c:pt idx="1630">
                  <c:v>21.01628272545631</c:v>
                </c:pt>
                <c:pt idx="1631">
                  <c:v>21.045794593042523</c:v>
                </c:pt>
                <c:pt idx="1632">
                  <c:v>21.052350455332618</c:v>
                </c:pt>
                <c:pt idx="1633">
                  <c:v>21.04533974530057</c:v>
                </c:pt>
                <c:pt idx="1634">
                  <c:v>21.036194997207712</c:v>
                </c:pt>
                <c:pt idx="1635">
                  <c:v>21.045756518535903</c:v>
                </c:pt>
                <c:pt idx="1636">
                  <c:v>21.058682162858876</c:v>
                </c:pt>
                <c:pt idx="1637">
                  <c:v>21.05713054874397</c:v>
                </c:pt>
                <c:pt idx="1638">
                  <c:v>21.071351254822339</c:v>
                </c:pt>
                <c:pt idx="1639">
                  <c:v>21.080668478301362</c:v>
                </c:pt>
                <c:pt idx="1640">
                  <c:v>21.082659279827734</c:v>
                </c:pt>
                <c:pt idx="1641">
                  <c:v>21.100034555824294</c:v>
                </c:pt>
                <c:pt idx="1642">
                  <c:v>21.143822020189745</c:v>
                </c:pt>
                <c:pt idx="1643">
                  <c:v>21.160123612556919</c:v>
                </c:pt>
                <c:pt idx="1644">
                  <c:v>21.154841659285793</c:v>
                </c:pt>
                <c:pt idx="1645">
                  <c:v>21.164369597595687</c:v>
                </c:pt>
                <c:pt idx="1646">
                  <c:v>21.169570522927376</c:v>
                </c:pt>
                <c:pt idx="1647">
                  <c:v>21.20873640246478</c:v>
                </c:pt>
                <c:pt idx="1648">
                  <c:v>21.199968265393952</c:v>
                </c:pt>
                <c:pt idx="1649">
                  <c:v>21.231471267655778</c:v>
                </c:pt>
                <c:pt idx="1650">
                  <c:v>21.232797055334856</c:v>
                </c:pt>
                <c:pt idx="1651">
                  <c:v>21.247990152189708</c:v>
                </c:pt>
                <c:pt idx="1652">
                  <c:v>21.242480950646257</c:v>
                </c:pt>
                <c:pt idx="1653">
                  <c:v>21.210470351961288</c:v>
                </c:pt>
                <c:pt idx="1654">
                  <c:v>21.186571049726918</c:v>
                </c:pt>
                <c:pt idx="1655">
                  <c:v>21.192415666913544</c:v>
                </c:pt>
                <c:pt idx="1656">
                  <c:v>21.189416471218181</c:v>
                </c:pt>
                <c:pt idx="1657">
                  <c:v>21.193493030990247</c:v>
                </c:pt>
                <c:pt idx="1658">
                  <c:v>21.168088921744442</c:v>
                </c:pt>
                <c:pt idx="1659">
                  <c:v>21.155746894120668</c:v>
                </c:pt>
                <c:pt idx="1660">
                  <c:v>21.140548746338002</c:v>
                </c:pt>
                <c:pt idx="1661">
                  <c:v>21.131881128444967</c:v>
                </c:pt>
                <c:pt idx="1662">
                  <c:v>21.114902525749358</c:v>
                </c:pt>
                <c:pt idx="1663">
                  <c:v>21.116998940854128</c:v>
                </c:pt>
                <c:pt idx="1664">
                  <c:v>21.115767340404904</c:v>
                </c:pt>
                <c:pt idx="1665">
                  <c:v>21.116859312223269</c:v>
                </c:pt>
                <c:pt idx="1666">
                  <c:v>21.129451720632257</c:v>
                </c:pt>
                <c:pt idx="1667">
                  <c:v>21.169335699327966</c:v>
                </c:pt>
                <c:pt idx="1668">
                  <c:v>21.166117404987183</c:v>
                </c:pt>
                <c:pt idx="1669">
                  <c:v>21.191489632937856</c:v>
                </c:pt>
                <c:pt idx="1670">
                  <c:v>21.742147732322373</c:v>
                </c:pt>
                <c:pt idx="1671">
                  <c:v>21.761961717891207</c:v>
                </c:pt>
                <c:pt idx="1672">
                  <c:v>21.766109207582922</c:v>
                </c:pt>
                <c:pt idx="1673">
                  <c:v>21.762670991755268</c:v>
                </c:pt>
                <c:pt idx="1674">
                  <c:v>21.772456494995154</c:v>
                </c:pt>
                <c:pt idx="1675">
                  <c:v>21.793035070194605</c:v>
                </c:pt>
                <c:pt idx="1676">
                  <c:v>21.778989177151871</c:v>
                </c:pt>
                <c:pt idx="1677">
                  <c:v>21.785481874235078</c:v>
                </c:pt>
                <c:pt idx="1678">
                  <c:v>21.793916588656749</c:v>
                </c:pt>
                <c:pt idx="1679">
                  <c:v>21.798977436888343</c:v>
                </c:pt>
                <c:pt idx="1680">
                  <c:v>21.780263529064449</c:v>
                </c:pt>
                <c:pt idx="1681">
                  <c:v>21.781437830551099</c:v>
                </c:pt>
                <c:pt idx="1682">
                  <c:v>21.817582744912908</c:v>
                </c:pt>
                <c:pt idx="1683">
                  <c:v>21.836000743349306</c:v>
                </c:pt>
                <c:pt idx="1684">
                  <c:v>21.858243730031106</c:v>
                </c:pt>
                <c:pt idx="1685">
                  <c:v>21.859489946443013</c:v>
                </c:pt>
                <c:pt idx="1686">
                  <c:v>21.84808867201312</c:v>
                </c:pt>
                <c:pt idx="1687">
                  <c:v>21.864783623369735</c:v>
                </c:pt>
                <c:pt idx="1688">
                  <c:v>21.863155089201417</c:v>
                </c:pt>
                <c:pt idx="1689">
                  <c:v>21.892211721660374</c:v>
                </c:pt>
                <c:pt idx="1690">
                  <c:v>21.929269117502511</c:v>
                </c:pt>
                <c:pt idx="1691">
                  <c:v>22.313900688972424</c:v>
                </c:pt>
                <c:pt idx="1692">
                  <c:v>22.303793570190063</c:v>
                </c:pt>
                <c:pt idx="1693">
                  <c:v>22.31225650097522</c:v>
                </c:pt>
                <c:pt idx="1694">
                  <c:v>22.321039864443286</c:v>
                </c:pt>
                <c:pt idx="1695">
                  <c:v>22.318282359270285</c:v>
                </c:pt>
                <c:pt idx="1696">
                  <c:v>22.323722353866707</c:v>
                </c:pt>
                <c:pt idx="1697">
                  <c:v>22.319733833764246</c:v>
                </c:pt>
                <c:pt idx="1698">
                  <c:v>22.324218099322557</c:v>
                </c:pt>
                <c:pt idx="1699">
                  <c:v>22.310638234828843</c:v>
                </c:pt>
                <c:pt idx="1700">
                  <c:v>22.305568119454307</c:v>
                </c:pt>
                <c:pt idx="1701">
                  <c:v>22.303590610499302</c:v>
                </c:pt>
                <c:pt idx="1702">
                  <c:v>22.323028040431005</c:v>
                </c:pt>
                <c:pt idx="1703">
                  <c:v>22.333722237357048</c:v>
                </c:pt>
                <c:pt idx="1704">
                  <c:v>22.349415456033206</c:v>
                </c:pt>
                <c:pt idx="1705">
                  <c:v>22.351572691303996</c:v>
                </c:pt>
                <c:pt idx="1706">
                  <c:v>22.367214288915392</c:v>
                </c:pt>
                <c:pt idx="1707">
                  <c:v>22.372176749787144</c:v>
                </c:pt>
                <c:pt idx="1708">
                  <c:v>22.370933295150884</c:v>
                </c:pt>
                <c:pt idx="1709">
                  <c:v>22.395146383699913</c:v>
                </c:pt>
                <c:pt idx="1710">
                  <c:v>22.379398673596473</c:v>
                </c:pt>
                <c:pt idx="1711">
                  <c:v>22.393102152504571</c:v>
                </c:pt>
                <c:pt idx="1712">
                  <c:v>22.395680289885355</c:v>
                </c:pt>
                <c:pt idx="1713">
                  <c:v>22.40408225053163</c:v>
                </c:pt>
                <c:pt idx="1714">
                  <c:v>22.340602377626865</c:v>
                </c:pt>
                <c:pt idx="1715">
                  <c:v>22.311855130044339</c:v>
                </c:pt>
                <c:pt idx="1716">
                  <c:v>22.288492213378415</c:v>
                </c:pt>
                <c:pt idx="1717">
                  <c:v>22.298873949519542</c:v>
                </c:pt>
                <c:pt idx="1718">
                  <c:v>22.27819531374973</c:v>
                </c:pt>
                <c:pt idx="1719">
                  <c:v>22.26370853040358</c:v>
                </c:pt>
                <c:pt idx="1720">
                  <c:v>22.254565265082618</c:v>
                </c:pt>
                <c:pt idx="1721">
                  <c:v>22.269366621607876</c:v>
                </c:pt>
                <c:pt idx="1722">
                  <c:v>22.274354981354747</c:v>
                </c:pt>
                <c:pt idx="1723">
                  <c:v>22.285413029807032</c:v>
                </c:pt>
                <c:pt idx="1724">
                  <c:v>22.291595715309299</c:v>
                </c:pt>
                <c:pt idx="1725">
                  <c:v>22.290829987424434</c:v>
                </c:pt>
                <c:pt idx="1726">
                  <c:v>22.28989383903172</c:v>
                </c:pt>
                <c:pt idx="1727">
                  <c:v>22.287171475733807</c:v>
                </c:pt>
                <c:pt idx="1728">
                  <c:v>22.303973855390112</c:v>
                </c:pt>
                <c:pt idx="1729">
                  <c:v>22.313652381127934</c:v>
                </c:pt>
                <c:pt idx="1730">
                  <c:v>22.31007056711773</c:v>
                </c:pt>
                <c:pt idx="1731">
                  <c:v>22.310957761527369</c:v>
                </c:pt>
                <c:pt idx="1732">
                  <c:v>22.311133938371331</c:v>
                </c:pt>
                <c:pt idx="1733">
                  <c:v>22.323046176919377</c:v>
                </c:pt>
                <c:pt idx="1734">
                  <c:v>22.320010647943924</c:v>
                </c:pt>
                <c:pt idx="1735">
                  <c:v>22.319172591362619</c:v>
                </c:pt>
                <c:pt idx="1736">
                  <c:v>22.214094687049517</c:v>
                </c:pt>
                <c:pt idx="1737">
                  <c:v>22.23749202914976</c:v>
                </c:pt>
                <c:pt idx="1738">
                  <c:v>22.264181130869062</c:v>
                </c:pt>
                <c:pt idx="1739">
                  <c:v>22.271258289789067</c:v>
                </c:pt>
                <c:pt idx="1740">
                  <c:v>22.285658042728521</c:v>
                </c:pt>
                <c:pt idx="1741">
                  <c:v>22.277909329432781</c:v>
                </c:pt>
                <c:pt idx="1742">
                  <c:v>22.265531289893701</c:v>
                </c:pt>
                <c:pt idx="1743">
                  <c:v>22.273710171742842</c:v>
                </c:pt>
                <c:pt idx="1744">
                  <c:v>22.274036001316759</c:v>
                </c:pt>
                <c:pt idx="1745">
                  <c:v>22.27261191051759</c:v>
                </c:pt>
                <c:pt idx="1746">
                  <c:v>22.253867853550634</c:v>
                </c:pt>
                <c:pt idx="1747">
                  <c:v>22.260305748782692</c:v>
                </c:pt>
                <c:pt idx="1748">
                  <c:v>22.284747047879236</c:v>
                </c:pt>
                <c:pt idx="1749">
                  <c:v>22.294917745195882</c:v>
                </c:pt>
                <c:pt idx="1750">
                  <c:v>22.29822512789017</c:v>
                </c:pt>
                <c:pt idx="1751">
                  <c:v>22.292132215341695</c:v>
                </c:pt>
                <c:pt idx="1752">
                  <c:v>22.291033924447905</c:v>
                </c:pt>
                <c:pt idx="1753">
                  <c:v>22.277831063490623</c:v>
                </c:pt>
                <c:pt idx="1754">
                  <c:v>22.299870163632626</c:v>
                </c:pt>
                <c:pt idx="1755">
                  <c:v>22.300787253981447</c:v>
                </c:pt>
                <c:pt idx="1756">
                  <c:v>22.284110877864929</c:v>
                </c:pt>
                <c:pt idx="1757">
                  <c:v>22.292872808751348</c:v>
                </c:pt>
                <c:pt idx="1758">
                  <c:v>21.688385348916302</c:v>
                </c:pt>
                <c:pt idx="1759">
                  <c:v>21.687088376028459</c:v>
                </c:pt>
                <c:pt idx="1760">
                  <c:v>21.704827535798298</c:v>
                </c:pt>
                <c:pt idx="1761">
                  <c:v>21.71405319104678</c:v>
                </c:pt>
                <c:pt idx="1762">
                  <c:v>21.700861457074765</c:v>
                </c:pt>
                <c:pt idx="1763">
                  <c:v>21.703303616725677</c:v>
                </c:pt>
                <c:pt idx="1764">
                  <c:v>21.714826478561992</c:v>
                </c:pt>
                <c:pt idx="1765">
                  <c:v>21.722802555523572</c:v>
                </c:pt>
                <c:pt idx="1766">
                  <c:v>21.717438738048767</c:v>
                </c:pt>
                <c:pt idx="1767">
                  <c:v>21.725049781105881</c:v>
                </c:pt>
                <c:pt idx="1768">
                  <c:v>21.730567533573399</c:v>
                </c:pt>
                <c:pt idx="1769">
                  <c:v>21.741930649112106</c:v>
                </c:pt>
                <c:pt idx="1770">
                  <c:v>21.750349079267348</c:v>
                </c:pt>
                <c:pt idx="1771">
                  <c:v>21.739289291257322</c:v>
                </c:pt>
                <c:pt idx="1772">
                  <c:v>21.73788373606229</c:v>
                </c:pt>
                <c:pt idx="1773">
                  <c:v>21.73149860476498</c:v>
                </c:pt>
                <c:pt idx="1774">
                  <c:v>21.720204589404727</c:v>
                </c:pt>
                <c:pt idx="1775">
                  <c:v>21.722826656540647</c:v>
                </c:pt>
                <c:pt idx="1776">
                  <c:v>21.719717399794487</c:v>
                </c:pt>
                <c:pt idx="1777">
                  <c:v>21.721914306995874</c:v>
                </c:pt>
                <c:pt idx="1778">
                  <c:v>21.716910831710916</c:v>
                </c:pt>
                <c:pt idx="1779">
                  <c:v>21.736668612076841</c:v>
                </c:pt>
                <c:pt idx="1780">
                  <c:v>21.740624304339562</c:v>
                </c:pt>
                <c:pt idx="1781">
                  <c:v>21.915328955587452</c:v>
                </c:pt>
                <c:pt idx="1782">
                  <c:v>21.929067829037891</c:v>
                </c:pt>
                <c:pt idx="1783">
                  <c:v>21.921710281649879</c:v>
                </c:pt>
                <c:pt idx="1784">
                  <c:v>21.906659073225534</c:v>
                </c:pt>
                <c:pt idx="1785">
                  <c:v>21.912399350782021</c:v>
                </c:pt>
                <c:pt idx="1786">
                  <c:v>21.918016392688511</c:v>
                </c:pt>
                <c:pt idx="1787">
                  <c:v>21.921180445166463</c:v>
                </c:pt>
                <c:pt idx="1788">
                  <c:v>21.92612255700918</c:v>
                </c:pt>
                <c:pt idx="1789">
                  <c:v>21.934063545854922</c:v>
                </c:pt>
                <c:pt idx="1790">
                  <c:v>21.938489708838642</c:v>
                </c:pt>
                <c:pt idx="1791">
                  <c:v>21.943619768444449</c:v>
                </c:pt>
                <c:pt idx="1792">
                  <c:v>21.939646000710674</c:v>
                </c:pt>
                <c:pt idx="1793">
                  <c:v>21.940181249735073</c:v>
                </c:pt>
                <c:pt idx="1794">
                  <c:v>21.958247985230717</c:v>
                </c:pt>
                <c:pt idx="1795">
                  <c:v>21.95805853686268</c:v>
                </c:pt>
                <c:pt idx="1796">
                  <c:v>21.957275785451095</c:v>
                </c:pt>
                <c:pt idx="1797">
                  <c:v>21.96391850286815</c:v>
                </c:pt>
                <c:pt idx="1798">
                  <c:v>21.972770803532839</c:v>
                </c:pt>
                <c:pt idx="1799">
                  <c:v>21.958122962403429</c:v>
                </c:pt>
                <c:pt idx="1800">
                  <c:v>21.967020923574072</c:v>
                </c:pt>
                <c:pt idx="1801">
                  <c:v>21.963677347399109</c:v>
                </c:pt>
                <c:pt idx="1802">
                  <c:v>21.746215362552743</c:v>
                </c:pt>
                <c:pt idx="1803">
                  <c:v>21.747989591957122</c:v>
                </c:pt>
                <c:pt idx="1804">
                  <c:v>21.750353179657573</c:v>
                </c:pt>
                <c:pt idx="1805">
                  <c:v>21.761662717492875</c:v>
                </c:pt>
                <c:pt idx="1806">
                  <c:v>21.765172361631208</c:v>
                </c:pt>
                <c:pt idx="1807">
                  <c:v>21.752605019140656</c:v>
                </c:pt>
                <c:pt idx="1808">
                  <c:v>21.761604890597145</c:v>
                </c:pt>
                <c:pt idx="1809">
                  <c:v>21.764587979959149</c:v>
                </c:pt>
                <c:pt idx="1810">
                  <c:v>21.755151063961449</c:v>
                </c:pt>
                <c:pt idx="1811">
                  <c:v>21.760318599368151</c:v>
                </c:pt>
                <c:pt idx="1812">
                  <c:v>21.74618712171111</c:v>
                </c:pt>
                <c:pt idx="1813">
                  <c:v>21.74979364962261</c:v>
                </c:pt>
                <c:pt idx="1814">
                  <c:v>21.73844800631846</c:v>
                </c:pt>
                <c:pt idx="1815">
                  <c:v>21.730937776078861</c:v>
                </c:pt>
                <c:pt idx="1816">
                  <c:v>21.738923369666139</c:v>
                </c:pt>
                <c:pt idx="1817">
                  <c:v>21.751865938947525</c:v>
                </c:pt>
                <c:pt idx="1818">
                  <c:v>21.748863802874531</c:v>
                </c:pt>
                <c:pt idx="1819">
                  <c:v>21.743334445874151</c:v>
                </c:pt>
                <c:pt idx="1820">
                  <c:v>21.743442005464829</c:v>
                </c:pt>
                <c:pt idx="1821">
                  <c:v>21.744022613950751</c:v>
                </c:pt>
                <c:pt idx="1822">
                  <c:v>21.745972268512805</c:v>
                </c:pt>
                <c:pt idx="1823">
                  <c:v>21.761642230200856</c:v>
                </c:pt>
                <c:pt idx="1824">
                  <c:v>21.906421874291748</c:v>
                </c:pt>
                <c:pt idx="1825">
                  <c:v>21.917283768062703</c:v>
                </c:pt>
                <c:pt idx="1826">
                  <c:v>21.930192261966592</c:v>
                </c:pt>
                <c:pt idx="1827">
                  <c:v>21.926460650045463</c:v>
                </c:pt>
                <c:pt idx="1828">
                  <c:v>21.92339264100238</c:v>
                </c:pt>
                <c:pt idx="1829">
                  <c:v>21.927430951830186</c:v>
                </c:pt>
                <c:pt idx="1830">
                  <c:v>21.922173496221571</c:v>
                </c:pt>
                <c:pt idx="1831">
                  <c:v>21.917933564808717</c:v>
                </c:pt>
                <c:pt idx="1832">
                  <c:v>21.92219386387325</c:v>
                </c:pt>
                <c:pt idx="1833">
                  <c:v>21.923079126456557</c:v>
                </c:pt>
                <c:pt idx="1834">
                  <c:v>21.926272803344503</c:v>
                </c:pt>
                <c:pt idx="1835">
                  <c:v>21.932827917029201</c:v>
                </c:pt>
                <c:pt idx="1836">
                  <c:v>21.934380808091465</c:v>
                </c:pt>
                <c:pt idx="1837">
                  <c:v>21.932860942001039</c:v>
                </c:pt>
                <c:pt idx="1838">
                  <c:v>21.93085837752897</c:v>
                </c:pt>
                <c:pt idx="1839">
                  <c:v>21.933289040606287</c:v>
                </c:pt>
                <c:pt idx="1840">
                  <c:v>21.921633993837712</c:v>
                </c:pt>
                <c:pt idx="1841">
                  <c:v>21.923194979054884</c:v>
                </c:pt>
                <c:pt idx="1842">
                  <c:v>21.923883540688038</c:v>
                </c:pt>
                <c:pt idx="1843">
                  <c:v>21.930519677554237</c:v>
                </c:pt>
                <c:pt idx="1844">
                  <c:v>21.926868282158939</c:v>
                </c:pt>
                <c:pt idx="1845">
                  <c:v>21.94583653495398</c:v>
                </c:pt>
                <c:pt idx="1846">
                  <c:v>22.241944746199461</c:v>
                </c:pt>
                <c:pt idx="1847">
                  <c:v>22.235147536235761</c:v>
                </c:pt>
                <c:pt idx="1848">
                  <c:v>22.235130085189788</c:v>
                </c:pt>
                <c:pt idx="1849">
                  <c:v>22.241640349794547</c:v>
                </c:pt>
                <c:pt idx="1850">
                  <c:v>22.245498508965564</c:v>
                </c:pt>
                <c:pt idx="1851">
                  <c:v>22.245859229782063</c:v>
                </c:pt>
                <c:pt idx="1852">
                  <c:v>22.259696790063551</c:v>
                </c:pt>
                <c:pt idx="1853">
                  <c:v>22.260595567933326</c:v>
                </c:pt>
                <c:pt idx="1854">
                  <c:v>22.254461391925716</c:v>
                </c:pt>
                <c:pt idx="1855">
                  <c:v>22.258827041424414</c:v>
                </c:pt>
                <c:pt idx="1856">
                  <c:v>22.258008468664663</c:v>
                </c:pt>
                <c:pt idx="1857">
                  <c:v>22.264917793270047</c:v>
                </c:pt>
                <c:pt idx="1858">
                  <c:v>22.26397373504933</c:v>
                </c:pt>
                <c:pt idx="1859">
                  <c:v>22.278871288839142</c:v>
                </c:pt>
                <c:pt idx="1860">
                  <c:v>22.283348663780256</c:v>
                </c:pt>
                <c:pt idx="1861">
                  <c:v>22.280536552086392</c:v>
                </c:pt>
                <c:pt idx="1862">
                  <c:v>22.278427009541897</c:v>
                </c:pt>
                <c:pt idx="1863">
                  <c:v>22.255955844879828</c:v>
                </c:pt>
                <c:pt idx="1864">
                  <c:v>22.251932505995125</c:v>
                </c:pt>
                <c:pt idx="1865">
                  <c:v>22.276187400607483</c:v>
                </c:pt>
                <c:pt idx="1866">
                  <c:v>22.272382085724757</c:v>
                </c:pt>
                <c:pt idx="1867">
                  <c:v>22.067431985924799</c:v>
                </c:pt>
                <c:pt idx="1868">
                  <c:v>22.066444251086949</c:v>
                </c:pt>
                <c:pt idx="1869">
                  <c:v>22.061904528452374</c:v>
                </c:pt>
                <c:pt idx="1870">
                  <c:v>22.077226454831322</c:v>
                </c:pt>
                <c:pt idx="1871">
                  <c:v>22.078100604485329</c:v>
                </c:pt>
                <c:pt idx="1872">
                  <c:v>22.079016139821363</c:v>
                </c:pt>
                <c:pt idx="1873">
                  <c:v>22.06747354688029</c:v>
                </c:pt>
                <c:pt idx="1874">
                  <c:v>22.06717711739153</c:v>
                </c:pt>
                <c:pt idx="1875">
                  <c:v>22.067591490082631</c:v>
                </c:pt>
                <c:pt idx="1876">
                  <c:v>22.065565113115454</c:v>
                </c:pt>
                <c:pt idx="1877">
                  <c:v>22.064940153890831</c:v>
                </c:pt>
                <c:pt idx="1878">
                  <c:v>22.06106978877175</c:v>
                </c:pt>
                <c:pt idx="1879">
                  <c:v>22.065486193292553</c:v>
                </c:pt>
                <c:pt idx="1880">
                  <c:v>22.067690067138017</c:v>
                </c:pt>
                <c:pt idx="1881">
                  <c:v>22.063041612299834</c:v>
                </c:pt>
                <c:pt idx="1882">
                  <c:v>22.066736801525501</c:v>
                </c:pt>
                <c:pt idx="1883">
                  <c:v>22.065617681793224</c:v>
                </c:pt>
                <c:pt idx="1884">
                  <c:v>22.067689920971254</c:v>
                </c:pt>
                <c:pt idx="1885">
                  <c:v>22.061551235406448</c:v>
                </c:pt>
                <c:pt idx="1886">
                  <c:v>22.066411555855051</c:v>
                </c:pt>
                <c:pt idx="1887">
                  <c:v>22.067551851731171</c:v>
                </c:pt>
                <c:pt idx="1888">
                  <c:v>22.07532840636474</c:v>
                </c:pt>
                <c:pt idx="1889">
                  <c:v>22.081541022891148</c:v>
                </c:pt>
                <c:pt idx="1890">
                  <c:v>22.747751650032008</c:v>
                </c:pt>
                <c:pt idx="1891">
                  <c:v>22.748120106971033</c:v>
                </c:pt>
                <c:pt idx="1892">
                  <c:v>22.75970435861084</c:v>
                </c:pt>
                <c:pt idx="1893">
                  <c:v>22.764237390365189</c:v>
                </c:pt>
                <c:pt idx="1894">
                  <c:v>22.763782459198051</c:v>
                </c:pt>
                <c:pt idx="1895">
                  <c:v>22.768779414827581</c:v>
                </c:pt>
                <c:pt idx="1896">
                  <c:v>22.765822928418903</c:v>
                </c:pt>
                <c:pt idx="1897">
                  <c:v>22.766969753510224</c:v>
                </c:pt>
                <c:pt idx="1898">
                  <c:v>22.777898675109697</c:v>
                </c:pt>
                <c:pt idx="1899">
                  <c:v>22.78762589806496</c:v>
                </c:pt>
                <c:pt idx="1900">
                  <c:v>22.786913237111222</c:v>
                </c:pt>
                <c:pt idx="1901">
                  <c:v>22.776729913181754</c:v>
                </c:pt>
                <c:pt idx="1902">
                  <c:v>22.781552395874073</c:v>
                </c:pt>
                <c:pt idx="1903">
                  <c:v>22.792762125903717</c:v>
                </c:pt>
                <c:pt idx="1904">
                  <c:v>22.793981631078513</c:v>
                </c:pt>
                <c:pt idx="1905">
                  <c:v>22.796788294958787</c:v>
                </c:pt>
                <c:pt idx="1906">
                  <c:v>22.805348279826262</c:v>
                </c:pt>
                <c:pt idx="1907">
                  <c:v>22.809483817901363</c:v>
                </c:pt>
                <c:pt idx="1908">
                  <c:v>22.813155591632299</c:v>
                </c:pt>
                <c:pt idx="1909">
                  <c:v>22.80948076054635</c:v>
                </c:pt>
                <c:pt idx="1910">
                  <c:v>22.803556518681525</c:v>
                </c:pt>
                <c:pt idx="1911">
                  <c:v>22.580983805982452</c:v>
                </c:pt>
                <c:pt idx="1912">
                  <c:v>22.581686412157286</c:v>
                </c:pt>
                <c:pt idx="1913">
                  <c:v>22.575193846036921</c:v>
                </c:pt>
                <c:pt idx="1914">
                  <c:v>22.568825254856201</c:v>
                </c:pt>
                <c:pt idx="1915">
                  <c:v>22.570284861430718</c:v>
                </c:pt>
                <c:pt idx="1916">
                  <c:v>22.566293716533441</c:v>
                </c:pt>
                <c:pt idx="1917">
                  <c:v>22.556290721671111</c:v>
                </c:pt>
                <c:pt idx="1918">
                  <c:v>22.558598945954031</c:v>
                </c:pt>
                <c:pt idx="1919">
                  <c:v>22.558960678108903</c:v>
                </c:pt>
                <c:pt idx="1920">
                  <c:v>22.550720486537838</c:v>
                </c:pt>
                <c:pt idx="1921">
                  <c:v>22.544746362043021</c:v>
                </c:pt>
                <c:pt idx="1922">
                  <c:v>22.531413367378068</c:v>
                </c:pt>
                <c:pt idx="1923">
                  <c:v>22.546508301907085</c:v>
                </c:pt>
                <c:pt idx="1924">
                  <c:v>22.551140385661654</c:v>
                </c:pt>
                <c:pt idx="1925">
                  <c:v>22.539342795885503</c:v>
                </c:pt>
                <c:pt idx="1926">
                  <c:v>22.541719051753251</c:v>
                </c:pt>
                <c:pt idx="1927">
                  <c:v>22.538717849202712</c:v>
                </c:pt>
                <c:pt idx="1928">
                  <c:v>22.535656644112578</c:v>
                </c:pt>
                <c:pt idx="1929">
                  <c:v>22.528544642331521</c:v>
                </c:pt>
                <c:pt idx="1930">
                  <c:v>22.531174579922077</c:v>
                </c:pt>
                <c:pt idx="1931">
                  <c:v>22.532857281009864</c:v>
                </c:pt>
                <c:pt idx="1932">
                  <c:v>22.351384365943282</c:v>
                </c:pt>
                <c:pt idx="1933">
                  <c:v>22.347685876005844</c:v>
                </c:pt>
                <c:pt idx="1934">
                  <c:v>22.33830793787368</c:v>
                </c:pt>
                <c:pt idx="1935">
                  <c:v>22.329596160193972</c:v>
                </c:pt>
                <c:pt idx="1936">
                  <c:v>22.329185174643502</c:v>
                </c:pt>
                <c:pt idx="1937">
                  <c:v>22.329044370118805</c:v>
                </c:pt>
                <c:pt idx="1938">
                  <c:v>22.33494525111043</c:v>
                </c:pt>
                <c:pt idx="1939">
                  <c:v>22.34617599680886</c:v>
                </c:pt>
                <c:pt idx="1940">
                  <c:v>22.340391383306567</c:v>
                </c:pt>
                <c:pt idx="1941">
                  <c:v>22.345480755883575</c:v>
                </c:pt>
                <c:pt idx="1942">
                  <c:v>22.347769568201429</c:v>
                </c:pt>
                <c:pt idx="1943">
                  <c:v>22.325013507420234</c:v>
                </c:pt>
                <c:pt idx="1944">
                  <c:v>22.347963154660498</c:v>
                </c:pt>
                <c:pt idx="1945">
                  <c:v>22.350668867126654</c:v>
                </c:pt>
                <c:pt idx="1946">
                  <c:v>22.342898518128088</c:v>
                </c:pt>
                <c:pt idx="1947">
                  <c:v>22.349561371913797</c:v>
                </c:pt>
                <c:pt idx="1948">
                  <c:v>22.358577023879107</c:v>
                </c:pt>
                <c:pt idx="1949">
                  <c:v>22.366532761015616</c:v>
                </c:pt>
                <c:pt idx="1950">
                  <c:v>22.363811606332213</c:v>
                </c:pt>
                <c:pt idx="1951">
                  <c:v>22.363013770218814</c:v>
                </c:pt>
                <c:pt idx="1952">
                  <c:v>22.37314855500907</c:v>
                </c:pt>
                <c:pt idx="1953">
                  <c:v>22.375111020854067</c:v>
                </c:pt>
                <c:pt idx="1954">
                  <c:v>22.290042814734441</c:v>
                </c:pt>
                <c:pt idx="1955">
                  <c:v>22.291025195342595</c:v>
                </c:pt>
                <c:pt idx="1956">
                  <c:v>22.261758064926113</c:v>
                </c:pt>
                <c:pt idx="1957">
                  <c:v>22.257242356669167</c:v>
                </c:pt>
                <c:pt idx="1958">
                  <c:v>22.254156257882112</c:v>
                </c:pt>
                <c:pt idx="1959">
                  <c:v>22.255234979859377</c:v>
                </c:pt>
                <c:pt idx="1960">
                  <c:v>22.2518156764915</c:v>
                </c:pt>
                <c:pt idx="1961">
                  <c:v>22.252492311125252</c:v>
                </c:pt>
                <c:pt idx="1962">
                  <c:v>22.249421761101104</c:v>
                </c:pt>
                <c:pt idx="1963">
                  <c:v>22.25442977664807</c:v>
                </c:pt>
                <c:pt idx="1964">
                  <c:v>22.246798556888873</c:v>
                </c:pt>
                <c:pt idx="1965">
                  <c:v>22.244044783061394</c:v>
                </c:pt>
                <c:pt idx="1966">
                  <c:v>22.242997379522802</c:v>
                </c:pt>
                <c:pt idx="1967">
                  <c:v>22.248555803534302</c:v>
                </c:pt>
                <c:pt idx="1968">
                  <c:v>22.251545271463119</c:v>
                </c:pt>
                <c:pt idx="1969">
                  <c:v>22.261163831516459</c:v>
                </c:pt>
                <c:pt idx="1970">
                  <c:v>22.251377473812688</c:v>
                </c:pt>
                <c:pt idx="1971">
                  <c:v>22.256530071932367</c:v>
                </c:pt>
                <c:pt idx="1972">
                  <c:v>22.256834514603145</c:v>
                </c:pt>
                <c:pt idx="1973">
                  <c:v>22.258161934950625</c:v>
                </c:pt>
                <c:pt idx="1974">
                  <c:v>22.257032278748245</c:v>
                </c:pt>
                <c:pt idx="1975">
                  <c:v>22.260038551567348</c:v>
                </c:pt>
                <c:pt idx="1976">
                  <c:v>22.256784507091421</c:v>
                </c:pt>
                <c:pt idx="1977">
                  <c:v>22.552466578500567</c:v>
                </c:pt>
                <c:pt idx="1978">
                  <c:v>22.552872520617253</c:v>
                </c:pt>
                <c:pt idx="1979">
                  <c:v>22.550988636782069</c:v>
                </c:pt>
                <c:pt idx="1980">
                  <c:v>22.549520964935269</c:v>
                </c:pt>
                <c:pt idx="1981">
                  <c:v>22.542837178405914</c:v>
                </c:pt>
                <c:pt idx="1982">
                  <c:v>22.53490352730369</c:v>
                </c:pt>
                <c:pt idx="1983">
                  <c:v>22.539687350220831</c:v>
                </c:pt>
                <c:pt idx="1984">
                  <c:v>22.535574469513392</c:v>
                </c:pt>
                <c:pt idx="1985">
                  <c:v>22.540716919220813</c:v>
                </c:pt>
                <c:pt idx="1986">
                  <c:v>22.540967577480178</c:v>
                </c:pt>
                <c:pt idx="1987">
                  <c:v>22.539329354269537</c:v>
                </c:pt>
                <c:pt idx="1988">
                  <c:v>22.548329806746423</c:v>
                </c:pt>
                <c:pt idx="1989">
                  <c:v>22.551500962184473</c:v>
                </c:pt>
                <c:pt idx="1990">
                  <c:v>22.552441245121098</c:v>
                </c:pt>
                <c:pt idx="1991">
                  <c:v>22.554685712070327</c:v>
                </c:pt>
                <c:pt idx="1992">
                  <c:v>22.552280330064566</c:v>
                </c:pt>
                <c:pt idx="1993">
                  <c:v>22.567211424632653</c:v>
                </c:pt>
                <c:pt idx="1994">
                  <c:v>22.56536460740886</c:v>
                </c:pt>
                <c:pt idx="1995">
                  <c:v>22.568103851705047</c:v>
                </c:pt>
                <c:pt idx="1996">
                  <c:v>22.573719730526896</c:v>
                </c:pt>
                <c:pt idx="1997">
                  <c:v>22.580766741630676</c:v>
                </c:pt>
                <c:pt idx="1998">
                  <c:v>22.581558372533195</c:v>
                </c:pt>
                <c:pt idx="1999">
                  <c:v>22.350250642164678</c:v>
                </c:pt>
                <c:pt idx="2000">
                  <c:v>22.355140338087104</c:v>
                </c:pt>
                <c:pt idx="2001">
                  <c:v>22.360612854243307</c:v>
                </c:pt>
                <c:pt idx="2002">
                  <c:v>22.369464025777567</c:v>
                </c:pt>
                <c:pt idx="2003">
                  <c:v>22.364702739993866</c:v>
                </c:pt>
                <c:pt idx="2004">
                  <c:v>22.377272805828049</c:v>
                </c:pt>
                <c:pt idx="2005">
                  <c:v>22.384449516406015</c:v>
                </c:pt>
                <c:pt idx="2006">
                  <c:v>22.377750025958505</c:v>
                </c:pt>
                <c:pt idx="2007">
                  <c:v>22.372513134947852</c:v>
                </c:pt>
                <c:pt idx="2008">
                  <c:v>22.377582623668612</c:v>
                </c:pt>
                <c:pt idx="2009">
                  <c:v>22.379976592115337</c:v>
                </c:pt>
                <c:pt idx="2010">
                  <c:v>22.386015928030371</c:v>
                </c:pt>
                <c:pt idx="2011">
                  <c:v>22.385176465943896</c:v>
                </c:pt>
                <c:pt idx="2012">
                  <c:v>22.385703204305685</c:v>
                </c:pt>
                <c:pt idx="2013">
                  <c:v>22.387667168413188</c:v>
                </c:pt>
                <c:pt idx="2014">
                  <c:v>22.38564301993927</c:v>
                </c:pt>
                <c:pt idx="2015">
                  <c:v>22.380793959383581</c:v>
                </c:pt>
                <c:pt idx="2016">
                  <c:v>22.380089662219209</c:v>
                </c:pt>
                <c:pt idx="2017">
                  <c:v>22.380208273337779</c:v>
                </c:pt>
                <c:pt idx="2018">
                  <c:v>22.369923106563199</c:v>
                </c:pt>
                <c:pt idx="2019">
                  <c:v>22.371858977061915</c:v>
                </c:pt>
                <c:pt idx="2020">
                  <c:v>22.377525620195019</c:v>
                </c:pt>
                <c:pt idx="2021">
                  <c:v>22.254293915003586</c:v>
                </c:pt>
                <c:pt idx="2022">
                  <c:v>22.260066124779314</c:v>
                </c:pt>
                <c:pt idx="2023">
                  <c:v>22.265544156193346</c:v>
                </c:pt>
                <c:pt idx="2024">
                  <c:v>22.258111784427843</c:v>
                </c:pt>
                <c:pt idx="2025">
                  <c:v>22.257807943255649</c:v>
                </c:pt>
                <c:pt idx="2026">
                  <c:v>22.261573118232196</c:v>
                </c:pt>
                <c:pt idx="2027">
                  <c:v>22.253167948512647</c:v>
                </c:pt>
                <c:pt idx="2028">
                  <c:v>22.254749552810036</c:v>
                </c:pt>
                <c:pt idx="2029">
                  <c:v>22.24182733839918</c:v>
                </c:pt>
                <c:pt idx="2030">
                  <c:v>22.238824204646626</c:v>
                </c:pt>
                <c:pt idx="2031">
                  <c:v>22.228933974222748</c:v>
                </c:pt>
                <c:pt idx="2032">
                  <c:v>22.220519271558622</c:v>
                </c:pt>
                <c:pt idx="2033">
                  <c:v>22.217833837667747</c:v>
                </c:pt>
                <c:pt idx="2034">
                  <c:v>22.219112720673522</c:v>
                </c:pt>
                <c:pt idx="2035">
                  <c:v>22.206576476999444</c:v>
                </c:pt>
                <c:pt idx="2036">
                  <c:v>22.20920866038869</c:v>
                </c:pt>
                <c:pt idx="2037">
                  <c:v>22.212734593453547</c:v>
                </c:pt>
                <c:pt idx="2038">
                  <c:v>22.211635480805938</c:v>
                </c:pt>
                <c:pt idx="2039">
                  <c:v>22.217030144309195</c:v>
                </c:pt>
                <c:pt idx="2040">
                  <c:v>22.221356292945494</c:v>
                </c:pt>
                <c:pt idx="2041">
                  <c:v>22.227450328106837</c:v>
                </c:pt>
                <c:pt idx="2042">
                  <c:v>22.231515547905957</c:v>
                </c:pt>
                <c:pt idx="2043">
                  <c:v>22.167865732650192</c:v>
                </c:pt>
                <c:pt idx="2044">
                  <c:v>22.169806971993204</c:v>
                </c:pt>
                <c:pt idx="2045">
                  <c:v>22.177381561381168</c:v>
                </c:pt>
                <c:pt idx="2046">
                  <c:v>22.177263774548088</c:v>
                </c:pt>
                <c:pt idx="2047">
                  <c:v>22.180145953237567</c:v>
                </c:pt>
                <c:pt idx="2048">
                  <c:v>22.184325892517929</c:v>
                </c:pt>
                <c:pt idx="2049">
                  <c:v>22.178085177778229</c:v>
                </c:pt>
                <c:pt idx="2050">
                  <c:v>22.175714579047245</c:v>
                </c:pt>
                <c:pt idx="2051">
                  <c:v>22.183957245750605</c:v>
                </c:pt>
                <c:pt idx="2052">
                  <c:v>22.18550065897703</c:v>
                </c:pt>
                <c:pt idx="2053">
                  <c:v>22.189703729095285</c:v>
                </c:pt>
                <c:pt idx="2054">
                  <c:v>22.191198634043158</c:v>
                </c:pt>
                <c:pt idx="2055">
                  <c:v>22.193087143018523</c:v>
                </c:pt>
                <c:pt idx="2056">
                  <c:v>22.197487626656443</c:v>
                </c:pt>
                <c:pt idx="2057">
                  <c:v>22.20857739205508</c:v>
                </c:pt>
                <c:pt idx="2058">
                  <c:v>22.205865669637216</c:v>
                </c:pt>
                <c:pt idx="2059">
                  <c:v>22.200728808034125</c:v>
                </c:pt>
                <c:pt idx="2060">
                  <c:v>22.198416012077722</c:v>
                </c:pt>
                <c:pt idx="2061">
                  <c:v>22.199761803913258</c:v>
                </c:pt>
                <c:pt idx="2062">
                  <c:v>22.194724865926748</c:v>
                </c:pt>
                <c:pt idx="2063">
                  <c:v>22.197165494521435</c:v>
                </c:pt>
                <c:pt idx="2064">
                  <c:v>22.207726933229754</c:v>
                </c:pt>
                <c:pt idx="2065">
                  <c:v>21.335291486860037</c:v>
                </c:pt>
                <c:pt idx="2066">
                  <c:v>21.335900580231243</c:v>
                </c:pt>
                <c:pt idx="2067">
                  <c:v>21.336699431354777</c:v>
                </c:pt>
                <c:pt idx="2068">
                  <c:v>21.337206957860197</c:v>
                </c:pt>
                <c:pt idx="2069">
                  <c:v>21.336000214077036</c:v>
                </c:pt>
                <c:pt idx="2070">
                  <c:v>21.332743043545761</c:v>
                </c:pt>
                <c:pt idx="2071">
                  <c:v>21.332779773313973</c:v>
                </c:pt>
                <c:pt idx="2072">
                  <c:v>21.337365071600519</c:v>
                </c:pt>
                <c:pt idx="2073">
                  <c:v>21.33229160740618</c:v>
                </c:pt>
                <c:pt idx="2074">
                  <c:v>21.328765841532377</c:v>
                </c:pt>
                <c:pt idx="2075">
                  <c:v>21.323645620283866</c:v>
                </c:pt>
                <c:pt idx="2076">
                  <c:v>21.321108137773791</c:v>
                </c:pt>
                <c:pt idx="2077">
                  <c:v>21.322358578378424</c:v>
                </c:pt>
                <c:pt idx="2078">
                  <c:v>21.320381376609422</c:v>
                </c:pt>
                <c:pt idx="2079">
                  <c:v>21.319117967794671</c:v>
                </c:pt>
                <c:pt idx="2080">
                  <c:v>21.323745326145424</c:v>
                </c:pt>
                <c:pt idx="2081">
                  <c:v>21.321784896881717</c:v>
                </c:pt>
                <c:pt idx="2082">
                  <c:v>21.321973561973731</c:v>
                </c:pt>
                <c:pt idx="2083">
                  <c:v>21.323116589321842</c:v>
                </c:pt>
                <c:pt idx="2084">
                  <c:v>21.32340029781513</c:v>
                </c:pt>
                <c:pt idx="2085">
                  <c:v>21.337132209637989</c:v>
                </c:pt>
                <c:pt idx="2086">
                  <c:v>21.331148796933459</c:v>
                </c:pt>
                <c:pt idx="2087">
                  <c:v>19.928165203650636</c:v>
                </c:pt>
                <c:pt idx="2088">
                  <c:v>19.928932007181395</c:v>
                </c:pt>
                <c:pt idx="2089">
                  <c:v>19.933800495174626</c:v>
                </c:pt>
                <c:pt idx="2090">
                  <c:v>19.932078585019433</c:v>
                </c:pt>
                <c:pt idx="2091">
                  <c:v>19.922020737401063</c:v>
                </c:pt>
                <c:pt idx="2092">
                  <c:v>19.921201625206464</c:v>
                </c:pt>
                <c:pt idx="2093">
                  <c:v>19.920881293683877</c:v>
                </c:pt>
                <c:pt idx="2094">
                  <c:v>19.923758183998462</c:v>
                </c:pt>
                <c:pt idx="2095">
                  <c:v>19.933947927217194</c:v>
                </c:pt>
                <c:pt idx="2096">
                  <c:v>19.934282141582482</c:v>
                </c:pt>
                <c:pt idx="2097">
                  <c:v>19.938401782327333</c:v>
                </c:pt>
                <c:pt idx="2098">
                  <c:v>19.925298592741768</c:v>
                </c:pt>
                <c:pt idx="2099">
                  <c:v>19.918147317996642</c:v>
                </c:pt>
                <c:pt idx="2100">
                  <c:v>19.920271546631337</c:v>
                </c:pt>
                <c:pt idx="2101">
                  <c:v>19.905846861695036</c:v>
                </c:pt>
                <c:pt idx="2102">
                  <c:v>19.904367757028492</c:v>
                </c:pt>
                <c:pt idx="2103">
                  <c:v>19.907484940232326</c:v>
                </c:pt>
                <c:pt idx="2104">
                  <c:v>19.916700217053268</c:v>
                </c:pt>
                <c:pt idx="2105">
                  <c:v>19.918288478991951</c:v>
                </c:pt>
                <c:pt idx="2106">
                  <c:v>19.920399709838239</c:v>
                </c:pt>
                <c:pt idx="2107">
                  <c:v>19.91988126316345</c:v>
                </c:pt>
                <c:pt idx="2108">
                  <c:v>19.798430980558287</c:v>
                </c:pt>
                <c:pt idx="2109">
                  <c:v>19.799007822049255</c:v>
                </c:pt>
                <c:pt idx="2110">
                  <c:v>19.801310141682769</c:v>
                </c:pt>
                <c:pt idx="2111">
                  <c:v>19.80603254463119</c:v>
                </c:pt>
                <c:pt idx="2112">
                  <c:v>19.793755078143089</c:v>
                </c:pt>
                <c:pt idx="2113">
                  <c:v>19.791907665046686</c:v>
                </c:pt>
                <c:pt idx="2114">
                  <c:v>19.790454773552383</c:v>
                </c:pt>
                <c:pt idx="2115">
                  <c:v>19.792046885526201</c:v>
                </c:pt>
                <c:pt idx="2116">
                  <c:v>19.797804492547677</c:v>
                </c:pt>
                <c:pt idx="2117">
                  <c:v>19.804029700859267</c:v>
                </c:pt>
                <c:pt idx="2118">
                  <c:v>19.815121855892006</c:v>
                </c:pt>
                <c:pt idx="2119">
                  <c:v>19.815240269050353</c:v>
                </c:pt>
                <c:pt idx="2120">
                  <c:v>19.818193372452068</c:v>
                </c:pt>
                <c:pt idx="2121">
                  <c:v>19.8232533091787</c:v>
                </c:pt>
                <c:pt idx="2122">
                  <c:v>19.83152382112285</c:v>
                </c:pt>
                <c:pt idx="2123">
                  <c:v>19.833359119080882</c:v>
                </c:pt>
                <c:pt idx="2124">
                  <c:v>19.840324403624045</c:v>
                </c:pt>
                <c:pt idx="2125">
                  <c:v>19.839409126544286</c:v>
                </c:pt>
                <c:pt idx="2126">
                  <c:v>19.842308910350649</c:v>
                </c:pt>
                <c:pt idx="2127">
                  <c:v>19.837799606112551</c:v>
                </c:pt>
                <c:pt idx="2128">
                  <c:v>18.466208791631765</c:v>
                </c:pt>
                <c:pt idx="2129">
                  <c:v>18.476918847775696</c:v>
                </c:pt>
                <c:pt idx="2130">
                  <c:v>18.497448403991708</c:v>
                </c:pt>
                <c:pt idx="2131">
                  <c:v>18.491124005787789</c:v>
                </c:pt>
                <c:pt idx="2132">
                  <c:v>18.484980225166495</c:v>
                </c:pt>
                <c:pt idx="2133">
                  <c:v>18.486610167800993</c:v>
                </c:pt>
                <c:pt idx="2134">
                  <c:v>18.494035850314951</c:v>
                </c:pt>
                <c:pt idx="2135">
                  <c:v>18.49219829065002</c:v>
                </c:pt>
                <c:pt idx="2136">
                  <c:v>18.493102141368496</c:v>
                </c:pt>
                <c:pt idx="2137">
                  <c:v>18.494202981234299</c:v>
                </c:pt>
                <c:pt idx="2138">
                  <c:v>18.493772807291467</c:v>
                </c:pt>
                <c:pt idx="2139">
                  <c:v>18.48804900248815</c:v>
                </c:pt>
                <c:pt idx="2140">
                  <c:v>18.469966402646911</c:v>
                </c:pt>
                <c:pt idx="2141">
                  <c:v>18.463148106728045</c:v>
                </c:pt>
                <c:pt idx="2142">
                  <c:v>18.465590122163913</c:v>
                </c:pt>
                <c:pt idx="2143">
                  <c:v>18.457428652518416</c:v>
                </c:pt>
                <c:pt idx="2144">
                  <c:v>18.434899102111473</c:v>
                </c:pt>
                <c:pt idx="2145">
                  <c:v>18.439639606953403</c:v>
                </c:pt>
                <c:pt idx="2146">
                  <c:v>18.452681661705242</c:v>
                </c:pt>
                <c:pt idx="2147">
                  <c:v>18.453630826487107</c:v>
                </c:pt>
                <c:pt idx="2148">
                  <c:v>18.451222085158648</c:v>
                </c:pt>
                <c:pt idx="2149">
                  <c:v>18.437558543095953</c:v>
                </c:pt>
                <c:pt idx="2150">
                  <c:v>17.735775867299814</c:v>
                </c:pt>
                <c:pt idx="2151">
                  <c:v>17.742622436558328</c:v>
                </c:pt>
                <c:pt idx="2152">
                  <c:v>17.729072253944334</c:v>
                </c:pt>
                <c:pt idx="2153">
                  <c:v>17.719043678749451</c:v>
                </c:pt>
                <c:pt idx="2154">
                  <c:v>17.713304147617048</c:v>
                </c:pt>
                <c:pt idx="2155">
                  <c:v>17.71178771058997</c:v>
                </c:pt>
                <c:pt idx="2156">
                  <c:v>17.719125443019383</c:v>
                </c:pt>
                <c:pt idx="2157">
                  <c:v>17.703920361961032</c:v>
                </c:pt>
                <c:pt idx="2158">
                  <c:v>17.707072125494587</c:v>
                </c:pt>
                <c:pt idx="2159">
                  <c:v>17.690675986094774</c:v>
                </c:pt>
                <c:pt idx="2160">
                  <c:v>17.670656621660392</c:v>
                </c:pt>
                <c:pt idx="2161">
                  <c:v>17.635012687406434</c:v>
                </c:pt>
                <c:pt idx="2162">
                  <c:v>17.622333108830858</c:v>
                </c:pt>
                <c:pt idx="2163">
                  <c:v>17.623329654492988</c:v>
                </c:pt>
                <c:pt idx="2164">
                  <c:v>17.635215652809283</c:v>
                </c:pt>
                <c:pt idx="2165">
                  <c:v>17.659764811696608</c:v>
                </c:pt>
                <c:pt idx="2166">
                  <c:v>17.668315295345302</c:v>
                </c:pt>
                <c:pt idx="2167">
                  <c:v>17.663894667023445</c:v>
                </c:pt>
                <c:pt idx="2168">
                  <c:v>17.661773412480709</c:v>
                </c:pt>
                <c:pt idx="2169">
                  <c:v>17.652632821245945</c:v>
                </c:pt>
                <c:pt idx="2170">
                  <c:v>17.637367968144254</c:v>
                </c:pt>
                <c:pt idx="2171">
                  <c:v>17.633839782875057</c:v>
                </c:pt>
                <c:pt idx="2172">
                  <c:v>18.025780205785864</c:v>
                </c:pt>
                <c:pt idx="2173">
                  <c:v>18.02634343895766</c:v>
                </c:pt>
                <c:pt idx="2174">
                  <c:v>18.021001723688514</c:v>
                </c:pt>
                <c:pt idx="2175">
                  <c:v>18.025728419175501</c:v>
                </c:pt>
                <c:pt idx="2176">
                  <c:v>18.024568796047255</c:v>
                </c:pt>
                <c:pt idx="2177">
                  <c:v>18.0152573021042</c:v>
                </c:pt>
                <c:pt idx="2178">
                  <c:v>18.003969346097833</c:v>
                </c:pt>
                <c:pt idx="2179">
                  <c:v>17.994695784657413</c:v>
                </c:pt>
                <c:pt idx="2180">
                  <c:v>17.975182493737616</c:v>
                </c:pt>
                <c:pt idx="2181">
                  <c:v>17.973499842865845</c:v>
                </c:pt>
                <c:pt idx="2182">
                  <c:v>17.962528278143754</c:v>
                </c:pt>
                <c:pt idx="2183">
                  <c:v>17.948821294554381</c:v>
                </c:pt>
                <c:pt idx="2184">
                  <c:v>17.931745659197706</c:v>
                </c:pt>
                <c:pt idx="2185">
                  <c:v>17.930561038898706</c:v>
                </c:pt>
                <c:pt idx="2186">
                  <c:v>17.938089162446317</c:v>
                </c:pt>
                <c:pt idx="2187">
                  <c:v>17.952549658889446</c:v>
                </c:pt>
                <c:pt idx="2188">
                  <c:v>17.953212022229621</c:v>
                </c:pt>
                <c:pt idx="2189">
                  <c:v>17.952013049882417</c:v>
                </c:pt>
                <c:pt idx="2190">
                  <c:v>17.957257105352678</c:v>
                </c:pt>
                <c:pt idx="2191">
                  <c:v>17.981257599861845</c:v>
                </c:pt>
                <c:pt idx="2192">
                  <c:v>18.001503239543382</c:v>
                </c:pt>
                <c:pt idx="2193">
                  <c:v>18.00235516937612</c:v>
                </c:pt>
                <c:pt idx="2194">
                  <c:v>17.149599378056777</c:v>
                </c:pt>
                <c:pt idx="2195">
                  <c:v>17.148372540149875</c:v>
                </c:pt>
                <c:pt idx="2196">
                  <c:v>17.146593199204503</c:v>
                </c:pt>
                <c:pt idx="2197">
                  <c:v>17.151546896117843</c:v>
                </c:pt>
                <c:pt idx="2198">
                  <c:v>17.153198640756198</c:v>
                </c:pt>
                <c:pt idx="2199">
                  <c:v>17.149558788863395</c:v>
                </c:pt>
                <c:pt idx="2200">
                  <c:v>17.147767628175139</c:v>
                </c:pt>
                <c:pt idx="2201">
                  <c:v>17.149130731003012</c:v>
                </c:pt>
                <c:pt idx="2202">
                  <c:v>17.151463248713021</c:v>
                </c:pt>
                <c:pt idx="2203">
                  <c:v>17.151385172757841</c:v>
                </c:pt>
                <c:pt idx="2204">
                  <c:v>17.150706851687307</c:v>
                </c:pt>
                <c:pt idx="2205">
                  <c:v>17.164370257860011</c:v>
                </c:pt>
                <c:pt idx="2206">
                  <c:v>17.163156996295456</c:v>
                </c:pt>
                <c:pt idx="2207">
                  <c:v>17.164633601838144</c:v>
                </c:pt>
                <c:pt idx="2208">
                  <c:v>17.169016570729241</c:v>
                </c:pt>
                <c:pt idx="2209">
                  <c:v>17.164434304446345</c:v>
                </c:pt>
                <c:pt idx="2210">
                  <c:v>17.166829648027928</c:v>
                </c:pt>
                <c:pt idx="2211">
                  <c:v>17.171256276856575</c:v>
                </c:pt>
                <c:pt idx="2212">
                  <c:v>17.164945122168142</c:v>
                </c:pt>
                <c:pt idx="2213">
                  <c:v>17.155856725970036</c:v>
                </c:pt>
                <c:pt idx="2214">
                  <c:v>17.159026804560554</c:v>
                </c:pt>
                <c:pt idx="2215">
                  <c:v>17.162090607779835</c:v>
                </c:pt>
                <c:pt idx="2216">
                  <c:v>18.040580540404356</c:v>
                </c:pt>
                <c:pt idx="2217">
                  <c:v>18.044892520766957</c:v>
                </c:pt>
                <c:pt idx="2218">
                  <c:v>18.046190127633622</c:v>
                </c:pt>
                <c:pt idx="2219">
                  <c:v>18.056996967272365</c:v>
                </c:pt>
                <c:pt idx="2220">
                  <c:v>18.065399035059666</c:v>
                </c:pt>
                <c:pt idx="2221">
                  <c:v>18.051797352905684</c:v>
                </c:pt>
                <c:pt idx="2222">
                  <c:v>18.061138706339676</c:v>
                </c:pt>
                <c:pt idx="2223">
                  <c:v>18.073390183557983</c:v>
                </c:pt>
                <c:pt idx="2224">
                  <c:v>18.079614589684397</c:v>
                </c:pt>
                <c:pt idx="2225">
                  <c:v>18.083749774963305</c:v>
                </c:pt>
                <c:pt idx="2226">
                  <c:v>18.093464573125377</c:v>
                </c:pt>
                <c:pt idx="2227">
                  <c:v>18.091654260308189</c:v>
                </c:pt>
                <c:pt idx="2228">
                  <c:v>18.091263790175898</c:v>
                </c:pt>
                <c:pt idx="2229">
                  <c:v>18.091998839864033</c:v>
                </c:pt>
                <c:pt idx="2230">
                  <c:v>18.08931233722501</c:v>
                </c:pt>
                <c:pt idx="2231">
                  <c:v>18.091139004293694</c:v>
                </c:pt>
                <c:pt idx="2232">
                  <c:v>18.085320964710068</c:v>
                </c:pt>
                <c:pt idx="2233">
                  <c:v>18.081751598352476</c:v>
                </c:pt>
                <c:pt idx="2234">
                  <c:v>18.079114588296413</c:v>
                </c:pt>
                <c:pt idx="2235">
                  <c:v>18.082358985560194</c:v>
                </c:pt>
                <c:pt idx="2236">
                  <c:v>18.088030018833802</c:v>
                </c:pt>
                <c:pt idx="2237">
                  <c:v>18.077585484481578</c:v>
                </c:pt>
                <c:pt idx="2238">
                  <c:v>18.055472511279273</c:v>
                </c:pt>
                <c:pt idx="2239">
                  <c:v>18.05768829888013</c:v>
                </c:pt>
                <c:pt idx="2240">
                  <c:v>18.054562547913918</c:v>
                </c:pt>
                <c:pt idx="2241">
                  <c:v>18.05340604769604</c:v>
                </c:pt>
                <c:pt idx="2242">
                  <c:v>18.056000497672887</c:v>
                </c:pt>
                <c:pt idx="2243">
                  <c:v>18.06028042424045</c:v>
                </c:pt>
                <c:pt idx="2244">
                  <c:v>18.053809340240615</c:v>
                </c:pt>
                <c:pt idx="2245">
                  <c:v>18.056351891623226</c:v>
                </c:pt>
                <c:pt idx="2246">
                  <c:v>18.054849433168076</c:v>
                </c:pt>
                <c:pt idx="2247">
                  <c:v>18.056803619290214</c:v>
                </c:pt>
                <c:pt idx="2248">
                  <c:v>18.048136962125554</c:v>
                </c:pt>
                <c:pt idx="2249">
                  <c:v>18.056880974849392</c:v>
                </c:pt>
                <c:pt idx="2250">
                  <c:v>18.050022152652375</c:v>
                </c:pt>
                <c:pt idx="2251">
                  <c:v>18.045740341923779</c:v>
                </c:pt>
                <c:pt idx="2252">
                  <c:v>18.042023308532375</c:v>
                </c:pt>
                <c:pt idx="2253">
                  <c:v>18.04615548694948</c:v>
                </c:pt>
                <c:pt idx="2254">
                  <c:v>18.05016452406522</c:v>
                </c:pt>
                <c:pt idx="2255">
                  <c:v>18.051571363797269</c:v>
                </c:pt>
                <c:pt idx="2256">
                  <c:v>18.04990459315556</c:v>
                </c:pt>
                <c:pt idx="2257">
                  <c:v>18.050027457324816</c:v>
                </c:pt>
                <c:pt idx="2258">
                  <c:v>18.047923732770066</c:v>
                </c:pt>
                <c:pt idx="2259">
                  <c:v>18.048641990539704</c:v>
                </c:pt>
                <c:pt idx="2260">
                  <c:v>18.044612259621466</c:v>
                </c:pt>
                <c:pt idx="2261">
                  <c:v>17.619949025767092</c:v>
                </c:pt>
                <c:pt idx="2262">
                  <c:v>17.609585468629351</c:v>
                </c:pt>
                <c:pt idx="2263">
                  <c:v>17.611859198165646</c:v>
                </c:pt>
                <c:pt idx="2264">
                  <c:v>17.614863371741578</c:v>
                </c:pt>
                <c:pt idx="2265">
                  <c:v>17.617767506880817</c:v>
                </c:pt>
                <c:pt idx="2266">
                  <c:v>17.624122682513402</c:v>
                </c:pt>
                <c:pt idx="2267">
                  <c:v>17.619127967160317</c:v>
                </c:pt>
                <c:pt idx="2268">
                  <c:v>17.617753731834412</c:v>
                </c:pt>
                <c:pt idx="2269">
                  <c:v>17.628672667466461</c:v>
                </c:pt>
                <c:pt idx="2270">
                  <c:v>17.619728946784406</c:v>
                </c:pt>
                <c:pt idx="2271">
                  <c:v>17.618130360064381</c:v>
                </c:pt>
                <c:pt idx="2272">
                  <c:v>17.628166111075554</c:v>
                </c:pt>
                <c:pt idx="2273">
                  <c:v>17.635292788916633</c:v>
                </c:pt>
                <c:pt idx="2274">
                  <c:v>17.632547312940872</c:v>
                </c:pt>
                <c:pt idx="2275">
                  <c:v>17.63101862812259</c:v>
                </c:pt>
                <c:pt idx="2276">
                  <c:v>17.620980384012853</c:v>
                </c:pt>
                <c:pt idx="2277">
                  <c:v>17.62212997513635</c:v>
                </c:pt>
                <c:pt idx="2278">
                  <c:v>17.627181398336404</c:v>
                </c:pt>
                <c:pt idx="2279">
                  <c:v>17.636925205151339</c:v>
                </c:pt>
                <c:pt idx="2280">
                  <c:v>17.642468166764971</c:v>
                </c:pt>
                <c:pt idx="2281">
                  <c:v>17.63552096080711</c:v>
                </c:pt>
                <c:pt idx="2282">
                  <c:v>17.635533150200082</c:v>
                </c:pt>
                <c:pt idx="2283">
                  <c:v>17.639467305420208</c:v>
                </c:pt>
                <c:pt idx="2284">
                  <c:v>17.651389574327567</c:v>
                </c:pt>
                <c:pt idx="2285">
                  <c:v>17.65110551108226</c:v>
                </c:pt>
                <c:pt idx="2286">
                  <c:v>17.649861884160114</c:v>
                </c:pt>
                <c:pt idx="2287">
                  <c:v>17.646863590467852</c:v>
                </c:pt>
                <c:pt idx="2288">
                  <c:v>17.646205317916198</c:v>
                </c:pt>
                <c:pt idx="2289">
                  <c:v>17.647169224322447</c:v>
                </c:pt>
                <c:pt idx="2290">
                  <c:v>17.650337617765782</c:v>
                </c:pt>
                <c:pt idx="2291">
                  <c:v>17.661744954833342</c:v>
                </c:pt>
                <c:pt idx="2292">
                  <c:v>17.666509440974433</c:v>
                </c:pt>
                <c:pt idx="2293">
                  <c:v>17.663257737662565</c:v>
                </c:pt>
                <c:pt idx="2294">
                  <c:v>17.65511903644807</c:v>
                </c:pt>
                <c:pt idx="2295">
                  <c:v>17.658230833534041</c:v>
                </c:pt>
                <c:pt idx="2296">
                  <c:v>17.651862819955021</c:v>
                </c:pt>
                <c:pt idx="2297">
                  <c:v>17.651669966407983</c:v>
                </c:pt>
                <c:pt idx="2298">
                  <c:v>17.643368939699176</c:v>
                </c:pt>
                <c:pt idx="2299">
                  <c:v>17.644556762781317</c:v>
                </c:pt>
                <c:pt idx="2300">
                  <c:v>17.64804672518774</c:v>
                </c:pt>
                <c:pt idx="2301">
                  <c:v>17.653856857817601</c:v>
                </c:pt>
                <c:pt idx="2302">
                  <c:v>17.647583029422574</c:v>
                </c:pt>
                <c:pt idx="2303">
                  <c:v>17.639942886816986</c:v>
                </c:pt>
                <c:pt idx="2304">
                  <c:v>17.874116034662972</c:v>
                </c:pt>
                <c:pt idx="2305">
                  <c:v>17.866541064406029</c:v>
                </c:pt>
                <c:pt idx="2306">
                  <c:v>17.874661987569411</c:v>
                </c:pt>
                <c:pt idx="2307">
                  <c:v>17.881456640152265</c:v>
                </c:pt>
                <c:pt idx="2308">
                  <c:v>17.877469646720854</c:v>
                </c:pt>
                <c:pt idx="2309">
                  <c:v>17.879314473294215</c:v>
                </c:pt>
                <c:pt idx="2310">
                  <c:v>17.877031520177162</c:v>
                </c:pt>
                <c:pt idx="2311">
                  <c:v>17.882548276620273</c:v>
                </c:pt>
                <c:pt idx="2312">
                  <c:v>17.882780396052866</c:v>
                </c:pt>
                <c:pt idx="2313">
                  <c:v>17.880617754902548</c:v>
                </c:pt>
                <c:pt idx="2314">
                  <c:v>17.881219685498458</c:v>
                </c:pt>
                <c:pt idx="2315">
                  <c:v>17.867166854873325</c:v>
                </c:pt>
                <c:pt idx="2316">
                  <c:v>17.84620287076995</c:v>
                </c:pt>
                <c:pt idx="2317">
                  <c:v>17.852832736118327</c:v>
                </c:pt>
                <c:pt idx="2318">
                  <c:v>17.858317336077569</c:v>
                </c:pt>
                <c:pt idx="2319">
                  <c:v>17.856212070697964</c:v>
                </c:pt>
                <c:pt idx="2320">
                  <c:v>17.861118726375587</c:v>
                </c:pt>
                <c:pt idx="2321">
                  <c:v>17.867417336117196</c:v>
                </c:pt>
                <c:pt idx="2322">
                  <c:v>17.863356286518115</c:v>
                </c:pt>
                <c:pt idx="2323">
                  <c:v>17.86376051628546</c:v>
                </c:pt>
                <c:pt idx="2324">
                  <c:v>17.858880741181967</c:v>
                </c:pt>
                <c:pt idx="2325">
                  <c:v>17.863547293130377</c:v>
                </c:pt>
                <c:pt idx="2326">
                  <c:v>17.650579449435234</c:v>
                </c:pt>
                <c:pt idx="2327">
                  <c:v>17.649143656757236</c:v>
                </c:pt>
                <c:pt idx="2328">
                  <c:v>17.6574040464577</c:v>
                </c:pt>
                <c:pt idx="2329">
                  <c:v>17.662816305352035</c:v>
                </c:pt>
                <c:pt idx="2330">
                  <c:v>17.66247656288861</c:v>
                </c:pt>
                <c:pt idx="2331">
                  <c:v>17.661848768185859</c:v>
                </c:pt>
                <c:pt idx="2332">
                  <c:v>17.653291958743278</c:v>
                </c:pt>
                <c:pt idx="2333">
                  <c:v>17.651574227153422</c:v>
                </c:pt>
                <c:pt idx="2334">
                  <c:v>17.648244630570627</c:v>
                </c:pt>
                <c:pt idx="2335">
                  <c:v>17.64946161898639</c:v>
                </c:pt>
                <c:pt idx="2336">
                  <c:v>17.646480972486099</c:v>
                </c:pt>
                <c:pt idx="2337">
                  <c:v>17.649794581493065</c:v>
                </c:pt>
                <c:pt idx="2338">
                  <c:v>17.640114824310977</c:v>
                </c:pt>
                <c:pt idx="2339">
                  <c:v>17.638832642167685</c:v>
                </c:pt>
                <c:pt idx="2340">
                  <c:v>17.635503519942578</c:v>
                </c:pt>
                <c:pt idx="2341">
                  <c:v>17.637134190725128</c:v>
                </c:pt>
                <c:pt idx="2342">
                  <c:v>17.629698341675144</c:v>
                </c:pt>
                <c:pt idx="2343">
                  <c:v>17.629624329985479</c:v>
                </c:pt>
                <c:pt idx="2344">
                  <c:v>17.630590773150914</c:v>
                </c:pt>
                <c:pt idx="2345">
                  <c:v>17.621616607771799</c:v>
                </c:pt>
                <c:pt idx="2346">
                  <c:v>17.625735349319243</c:v>
                </c:pt>
                <c:pt idx="2347">
                  <c:v>17.619321926944551</c:v>
                </c:pt>
                <c:pt idx="2348">
                  <c:v>17.728439544346958</c:v>
                </c:pt>
                <c:pt idx="2349">
                  <c:v>17.728519705531614</c:v>
                </c:pt>
                <c:pt idx="2350">
                  <c:v>17.723095956489978</c:v>
                </c:pt>
                <c:pt idx="2351">
                  <c:v>17.717770264107298</c:v>
                </c:pt>
                <c:pt idx="2352">
                  <c:v>17.714068954919625</c:v>
                </c:pt>
                <c:pt idx="2353">
                  <c:v>17.716301995026072</c:v>
                </c:pt>
                <c:pt idx="2354">
                  <c:v>17.717106259047672</c:v>
                </c:pt>
                <c:pt idx="2355">
                  <c:v>17.7089753357759</c:v>
                </c:pt>
                <c:pt idx="2356">
                  <c:v>17.701896558892241</c:v>
                </c:pt>
                <c:pt idx="2357">
                  <c:v>17.698103419954801</c:v>
                </c:pt>
                <c:pt idx="2358">
                  <c:v>17.697371499314269</c:v>
                </c:pt>
                <c:pt idx="2359">
                  <c:v>17.67791195953712</c:v>
                </c:pt>
                <c:pt idx="2360">
                  <c:v>17.669473212599566</c:v>
                </c:pt>
                <c:pt idx="2361">
                  <c:v>17.689259665281238</c:v>
                </c:pt>
                <c:pt idx="2362">
                  <c:v>17.689743783512977</c:v>
                </c:pt>
                <c:pt idx="2363">
                  <c:v>17.680191024119114</c:v>
                </c:pt>
                <c:pt idx="2364">
                  <c:v>17.680734672501291</c:v>
                </c:pt>
                <c:pt idx="2365">
                  <c:v>17.697738266144917</c:v>
                </c:pt>
                <c:pt idx="2366">
                  <c:v>17.717793324304328</c:v>
                </c:pt>
                <c:pt idx="2367">
                  <c:v>17.723922580580279</c:v>
                </c:pt>
                <c:pt idx="2368">
                  <c:v>17.722887513749015</c:v>
                </c:pt>
                <c:pt idx="2369">
                  <c:v>17.353258980180701</c:v>
                </c:pt>
                <c:pt idx="2370">
                  <c:v>17.356817137491223</c:v>
                </c:pt>
                <c:pt idx="2371">
                  <c:v>17.358703633085703</c:v>
                </c:pt>
                <c:pt idx="2372">
                  <c:v>17.359885523074698</c:v>
                </c:pt>
                <c:pt idx="2373">
                  <c:v>17.360941051280175</c:v>
                </c:pt>
                <c:pt idx="2374">
                  <c:v>17.370522039317333</c:v>
                </c:pt>
                <c:pt idx="2375">
                  <c:v>17.376744939913266</c:v>
                </c:pt>
                <c:pt idx="2376">
                  <c:v>17.365837661177892</c:v>
                </c:pt>
                <c:pt idx="2377">
                  <c:v>17.370017721856595</c:v>
                </c:pt>
                <c:pt idx="2378">
                  <c:v>17.370611963053001</c:v>
                </c:pt>
                <c:pt idx="2379">
                  <c:v>17.372341646430478</c:v>
                </c:pt>
                <c:pt idx="2380">
                  <c:v>17.382690109959825</c:v>
                </c:pt>
                <c:pt idx="2381">
                  <c:v>17.370497878653349</c:v>
                </c:pt>
                <c:pt idx="2382">
                  <c:v>17.368718478400336</c:v>
                </c:pt>
                <c:pt idx="2383">
                  <c:v>17.36131639723655</c:v>
                </c:pt>
                <c:pt idx="2384">
                  <c:v>17.367852860959403</c:v>
                </c:pt>
                <c:pt idx="2385">
                  <c:v>17.361154445084637</c:v>
                </c:pt>
                <c:pt idx="2386">
                  <c:v>17.366258501447287</c:v>
                </c:pt>
                <c:pt idx="2387">
                  <c:v>17.382296218211106</c:v>
                </c:pt>
                <c:pt idx="2388">
                  <c:v>17.391950481982267</c:v>
                </c:pt>
                <c:pt idx="2389">
                  <c:v>16.848871166759412</c:v>
                </c:pt>
                <c:pt idx="2390">
                  <c:v>16.845575443771942</c:v>
                </c:pt>
                <c:pt idx="2391">
                  <c:v>16.853015914903221</c:v>
                </c:pt>
                <c:pt idx="2392">
                  <c:v>16.851039394747922</c:v>
                </c:pt>
                <c:pt idx="2393">
                  <c:v>16.852981540727072</c:v>
                </c:pt>
                <c:pt idx="2394">
                  <c:v>16.854010000987294</c:v>
                </c:pt>
                <c:pt idx="2395">
                  <c:v>16.864786273258797</c:v>
                </c:pt>
                <c:pt idx="2396">
                  <c:v>16.874538256622735</c:v>
                </c:pt>
                <c:pt idx="2397">
                  <c:v>16.876832561764701</c:v>
                </c:pt>
                <c:pt idx="2398">
                  <c:v>16.87728479784608</c:v>
                </c:pt>
                <c:pt idx="2399">
                  <c:v>16.880727600817764</c:v>
                </c:pt>
                <c:pt idx="2400">
                  <c:v>16.889661412408085</c:v>
                </c:pt>
                <c:pt idx="2401">
                  <c:v>16.889382830374842</c:v>
                </c:pt>
                <c:pt idx="2402">
                  <c:v>16.90223281457844</c:v>
                </c:pt>
                <c:pt idx="2403">
                  <c:v>16.906012882068783</c:v>
                </c:pt>
                <c:pt idx="2404">
                  <c:v>16.903632683426135</c:v>
                </c:pt>
                <c:pt idx="2405">
                  <c:v>16.89507562001679</c:v>
                </c:pt>
                <c:pt idx="2406">
                  <c:v>16.890058914251085</c:v>
                </c:pt>
                <c:pt idx="2407">
                  <c:v>16.887126343461698</c:v>
                </c:pt>
                <c:pt idx="2408">
                  <c:v>16.898230061160916</c:v>
                </c:pt>
                <c:pt idx="2409">
                  <c:v>16.903386394239252</c:v>
                </c:pt>
                <c:pt idx="2410">
                  <c:v>16.910826925148502</c:v>
                </c:pt>
                <c:pt idx="2411">
                  <c:v>16.914230284626033</c:v>
                </c:pt>
                <c:pt idx="2412">
                  <c:v>16.292844322915549</c:v>
                </c:pt>
                <c:pt idx="2413">
                  <c:v>16.303120869821463</c:v>
                </c:pt>
                <c:pt idx="2414">
                  <c:v>16.303631517162749</c:v>
                </c:pt>
                <c:pt idx="2415">
                  <c:v>16.30709032600782</c:v>
                </c:pt>
                <c:pt idx="2416">
                  <c:v>16.321906147310585</c:v>
                </c:pt>
                <c:pt idx="2417">
                  <c:v>16.322549820449915</c:v>
                </c:pt>
                <c:pt idx="2418">
                  <c:v>16.328005864343869</c:v>
                </c:pt>
                <c:pt idx="2419">
                  <c:v>16.333135920900911</c:v>
                </c:pt>
                <c:pt idx="2420">
                  <c:v>16.337603466360047</c:v>
                </c:pt>
                <c:pt idx="2421">
                  <c:v>16.335474812174517</c:v>
                </c:pt>
                <c:pt idx="2422">
                  <c:v>16.33643022849202</c:v>
                </c:pt>
                <c:pt idx="2423">
                  <c:v>16.3316461740961</c:v>
                </c:pt>
                <c:pt idx="2424">
                  <c:v>16.327823346832172</c:v>
                </c:pt>
                <c:pt idx="2425">
                  <c:v>16.329653088511218</c:v>
                </c:pt>
                <c:pt idx="2426">
                  <c:v>16.33725390027049</c:v>
                </c:pt>
                <c:pt idx="2427">
                  <c:v>16.346312808138624</c:v>
                </c:pt>
                <c:pt idx="2428">
                  <c:v>16.353835332798305</c:v>
                </c:pt>
                <c:pt idx="2429">
                  <c:v>16.362271380541785</c:v>
                </c:pt>
                <c:pt idx="2430">
                  <c:v>16.359280718992508</c:v>
                </c:pt>
                <c:pt idx="2431">
                  <c:v>16.352116833499291</c:v>
                </c:pt>
                <c:pt idx="2432">
                  <c:v>16.309382260570654</c:v>
                </c:pt>
                <c:pt idx="2433">
                  <c:v>16.309622513609881</c:v>
                </c:pt>
                <c:pt idx="2434">
                  <c:v>16.317846759527662</c:v>
                </c:pt>
                <c:pt idx="2435">
                  <c:v>16.315965145119311</c:v>
                </c:pt>
                <c:pt idx="2436">
                  <c:v>16.327211508017232</c:v>
                </c:pt>
                <c:pt idx="2437">
                  <c:v>16.32976669499649</c:v>
                </c:pt>
                <c:pt idx="2438">
                  <c:v>16.329910003998236</c:v>
                </c:pt>
                <c:pt idx="2439">
                  <c:v>16.329021483431536</c:v>
                </c:pt>
                <c:pt idx="2440">
                  <c:v>16.328120583638682</c:v>
                </c:pt>
                <c:pt idx="2441">
                  <c:v>16.324245832467813</c:v>
                </c:pt>
                <c:pt idx="2442">
                  <c:v>16.322489762106059</c:v>
                </c:pt>
                <c:pt idx="2443">
                  <c:v>16.308483365118821</c:v>
                </c:pt>
                <c:pt idx="2444">
                  <c:v>16.293354225746004</c:v>
                </c:pt>
                <c:pt idx="2445">
                  <c:v>16.301168905585882</c:v>
                </c:pt>
                <c:pt idx="2446">
                  <c:v>16.286446715182905</c:v>
                </c:pt>
                <c:pt idx="2447">
                  <c:v>16.296348180823198</c:v>
                </c:pt>
                <c:pt idx="2448">
                  <c:v>16.286966038352059</c:v>
                </c:pt>
                <c:pt idx="2449">
                  <c:v>16.295878836040075</c:v>
                </c:pt>
                <c:pt idx="2450">
                  <c:v>16.295473712616896</c:v>
                </c:pt>
                <c:pt idx="2451">
                  <c:v>16.299573454943303</c:v>
                </c:pt>
                <c:pt idx="2452">
                  <c:v>16.30411403006454</c:v>
                </c:pt>
                <c:pt idx="2453">
                  <c:v>16.304835092655008</c:v>
                </c:pt>
                <c:pt idx="2454">
                  <c:v>16.302614846512821</c:v>
                </c:pt>
                <c:pt idx="2455">
                  <c:v>16.521536779917632</c:v>
                </c:pt>
                <c:pt idx="2456">
                  <c:v>16.52499725874809</c:v>
                </c:pt>
                <c:pt idx="2457">
                  <c:v>16.521354008353764</c:v>
                </c:pt>
                <c:pt idx="2458">
                  <c:v>16.524276474413774</c:v>
                </c:pt>
                <c:pt idx="2459">
                  <c:v>16.527903944907067</c:v>
                </c:pt>
                <c:pt idx="2460">
                  <c:v>16.523869469244364</c:v>
                </c:pt>
                <c:pt idx="2461">
                  <c:v>16.524679742595794</c:v>
                </c:pt>
                <c:pt idx="2462">
                  <c:v>16.519219397705992</c:v>
                </c:pt>
                <c:pt idx="2463">
                  <c:v>16.51138494943136</c:v>
                </c:pt>
                <c:pt idx="2464">
                  <c:v>16.505596870627947</c:v>
                </c:pt>
                <c:pt idx="2465">
                  <c:v>16.49895238162528</c:v>
                </c:pt>
                <c:pt idx="2466">
                  <c:v>16.506237935674228</c:v>
                </c:pt>
                <c:pt idx="2467">
                  <c:v>16.502447603678537</c:v>
                </c:pt>
                <c:pt idx="2468">
                  <c:v>16.506194597096219</c:v>
                </c:pt>
                <c:pt idx="2469">
                  <c:v>16.51322104141278</c:v>
                </c:pt>
                <c:pt idx="2470">
                  <c:v>16.511706826491995</c:v>
                </c:pt>
                <c:pt idx="2471">
                  <c:v>16.505949734070509</c:v>
                </c:pt>
                <c:pt idx="2472">
                  <c:v>16.503853358313446</c:v>
                </c:pt>
                <c:pt idx="2473">
                  <c:v>16.501471090643957</c:v>
                </c:pt>
                <c:pt idx="2474">
                  <c:v>16.501762922482349</c:v>
                </c:pt>
                <c:pt idx="2475">
                  <c:v>16.511563192245937</c:v>
                </c:pt>
                <c:pt idx="2476">
                  <c:v>16.523301395080125</c:v>
                </c:pt>
                <c:pt idx="2477">
                  <c:v>17.654599324237356</c:v>
                </c:pt>
                <c:pt idx="2478">
                  <c:v>17.656903128997271</c:v>
                </c:pt>
                <c:pt idx="2479">
                  <c:v>17.646036724693968</c:v>
                </c:pt>
                <c:pt idx="2480">
                  <c:v>17.647084108738337</c:v>
                </c:pt>
                <c:pt idx="2481">
                  <c:v>17.645095104567684</c:v>
                </c:pt>
                <c:pt idx="2482">
                  <c:v>17.649063883547399</c:v>
                </c:pt>
                <c:pt idx="2483">
                  <c:v>17.655159740124233</c:v>
                </c:pt>
                <c:pt idx="2484">
                  <c:v>17.657418238357966</c:v>
                </c:pt>
                <c:pt idx="2485">
                  <c:v>17.653706048037542</c:v>
                </c:pt>
                <c:pt idx="2486">
                  <c:v>17.655546374552934</c:v>
                </c:pt>
                <c:pt idx="2487">
                  <c:v>17.642033497026684</c:v>
                </c:pt>
                <c:pt idx="2488">
                  <c:v>17.653448317769708</c:v>
                </c:pt>
                <c:pt idx="2489">
                  <c:v>17.655088760345997</c:v>
                </c:pt>
                <c:pt idx="2490">
                  <c:v>17.651634180184395</c:v>
                </c:pt>
                <c:pt idx="2491">
                  <c:v>17.653059992188403</c:v>
                </c:pt>
                <c:pt idx="2492">
                  <c:v>17.652323098338499</c:v>
                </c:pt>
                <c:pt idx="2493">
                  <c:v>17.650934271747179</c:v>
                </c:pt>
                <c:pt idx="2494">
                  <c:v>17.655259270669276</c:v>
                </c:pt>
                <c:pt idx="2495">
                  <c:v>17.650530504626712</c:v>
                </c:pt>
                <c:pt idx="2496">
                  <c:v>17.644931439669122</c:v>
                </c:pt>
                <c:pt idx="2497">
                  <c:v>17.650397006219904</c:v>
                </c:pt>
                <c:pt idx="2498">
                  <c:v>18.534542351588431</c:v>
                </c:pt>
                <c:pt idx="2499">
                  <c:v>18.530796240835642</c:v>
                </c:pt>
                <c:pt idx="2500">
                  <c:v>18.538899152252856</c:v>
                </c:pt>
                <c:pt idx="2501">
                  <c:v>18.535541717573768</c:v>
                </c:pt>
                <c:pt idx="2502">
                  <c:v>18.538301174329327</c:v>
                </c:pt>
                <c:pt idx="2503">
                  <c:v>18.538970029710022</c:v>
                </c:pt>
                <c:pt idx="2504">
                  <c:v>18.534366661664698</c:v>
                </c:pt>
                <c:pt idx="2505">
                  <c:v>18.54671961468798</c:v>
                </c:pt>
                <c:pt idx="2506">
                  <c:v>18.551658224059288</c:v>
                </c:pt>
                <c:pt idx="2507">
                  <c:v>18.550952488107512</c:v>
                </c:pt>
                <c:pt idx="2508">
                  <c:v>18.544829900448192</c:v>
                </c:pt>
                <c:pt idx="2509">
                  <c:v>18.542100000859271</c:v>
                </c:pt>
                <c:pt idx="2510">
                  <c:v>18.543445809995703</c:v>
                </c:pt>
                <c:pt idx="2511">
                  <c:v>18.552133534076106</c:v>
                </c:pt>
                <c:pt idx="2512">
                  <c:v>18.551763449645456</c:v>
                </c:pt>
                <c:pt idx="2513">
                  <c:v>18.547101425358381</c:v>
                </c:pt>
                <c:pt idx="2514">
                  <c:v>18.554664498433969</c:v>
                </c:pt>
                <c:pt idx="2515">
                  <c:v>18.546278698416256</c:v>
                </c:pt>
                <c:pt idx="2516">
                  <c:v>18.547713805431101</c:v>
                </c:pt>
                <c:pt idx="2517">
                  <c:v>18.545424153595775</c:v>
                </c:pt>
                <c:pt idx="2518">
                  <c:v>18.546202369005417</c:v>
                </c:pt>
                <c:pt idx="2519">
                  <c:v>18.54474506366363</c:v>
                </c:pt>
                <c:pt idx="2520">
                  <c:v>18.549913960300845</c:v>
                </c:pt>
                <c:pt idx="2521">
                  <c:v>18.579578328729262</c:v>
                </c:pt>
                <c:pt idx="2522">
                  <c:v>18.577240076635849</c:v>
                </c:pt>
                <c:pt idx="2523">
                  <c:v>18.58431464760729</c:v>
                </c:pt>
                <c:pt idx="2524">
                  <c:v>18.590158025424742</c:v>
                </c:pt>
                <c:pt idx="2525">
                  <c:v>18.587165684315341</c:v>
                </c:pt>
                <c:pt idx="2526">
                  <c:v>18.585467845103949</c:v>
                </c:pt>
                <c:pt idx="2527">
                  <c:v>18.584731111588184</c:v>
                </c:pt>
                <c:pt idx="2528">
                  <c:v>18.563806082078386</c:v>
                </c:pt>
                <c:pt idx="2529">
                  <c:v>18.574388253520119</c:v>
                </c:pt>
                <c:pt idx="2530">
                  <c:v>18.565365239893854</c:v>
                </c:pt>
                <c:pt idx="2531">
                  <c:v>18.566949726776301</c:v>
                </c:pt>
                <c:pt idx="2532">
                  <c:v>18.566840252490305</c:v>
                </c:pt>
                <c:pt idx="2533">
                  <c:v>18.565562536848866</c:v>
                </c:pt>
                <c:pt idx="2534">
                  <c:v>18.565335656107148</c:v>
                </c:pt>
                <c:pt idx="2535">
                  <c:v>18.561832811479174</c:v>
                </c:pt>
                <c:pt idx="2536">
                  <c:v>18.552077648363845</c:v>
                </c:pt>
                <c:pt idx="2537">
                  <c:v>18.551640576173025</c:v>
                </c:pt>
                <c:pt idx="2538">
                  <c:v>18.550703446722817</c:v>
                </c:pt>
                <c:pt idx="2539">
                  <c:v>18.559575480943298</c:v>
                </c:pt>
                <c:pt idx="2540">
                  <c:v>18.564221894467092</c:v>
                </c:pt>
                <c:pt idx="2541">
                  <c:v>18.568385838773143</c:v>
                </c:pt>
                <c:pt idx="2542">
                  <c:v>18.571639327760035</c:v>
                </c:pt>
                <c:pt idx="2543">
                  <c:v>18.779610409657828</c:v>
                </c:pt>
                <c:pt idx="2544">
                  <c:v>18.776611443585757</c:v>
                </c:pt>
                <c:pt idx="2545">
                  <c:v>18.77503601534843</c:v>
                </c:pt>
                <c:pt idx="2546">
                  <c:v>18.777243537554021</c:v>
                </c:pt>
                <c:pt idx="2547">
                  <c:v>18.779388321446248</c:v>
                </c:pt>
                <c:pt idx="2548">
                  <c:v>18.783461640607136</c:v>
                </c:pt>
                <c:pt idx="2549">
                  <c:v>18.781732806755805</c:v>
                </c:pt>
                <c:pt idx="2550">
                  <c:v>18.785340265728216</c:v>
                </c:pt>
                <c:pt idx="2551">
                  <c:v>18.781646991495816</c:v>
                </c:pt>
                <c:pt idx="2552">
                  <c:v>18.783627174628933</c:v>
                </c:pt>
                <c:pt idx="2553">
                  <c:v>18.780486647704073</c:v>
                </c:pt>
                <c:pt idx="2554">
                  <c:v>18.781203982160584</c:v>
                </c:pt>
                <c:pt idx="2555">
                  <c:v>18.782871320470665</c:v>
                </c:pt>
                <c:pt idx="2556">
                  <c:v>18.784865118580395</c:v>
                </c:pt>
                <c:pt idx="2557">
                  <c:v>18.785985488897374</c:v>
                </c:pt>
                <c:pt idx="2558">
                  <c:v>18.786349528193476</c:v>
                </c:pt>
                <c:pt idx="2559">
                  <c:v>18.790983149362127</c:v>
                </c:pt>
                <c:pt idx="2560">
                  <c:v>18.786613448662518</c:v>
                </c:pt>
                <c:pt idx="2561">
                  <c:v>18.78377411551989</c:v>
                </c:pt>
                <c:pt idx="2562">
                  <c:v>18.788849770206969</c:v>
                </c:pt>
                <c:pt idx="2563">
                  <c:v>18.794624651047844</c:v>
                </c:pt>
                <c:pt idx="2564">
                  <c:v>18.798241539517413</c:v>
                </c:pt>
                <c:pt idx="2565">
                  <c:v>19.054567720762421</c:v>
                </c:pt>
                <c:pt idx="2566">
                  <c:v>19.064836953972687</c:v>
                </c:pt>
                <c:pt idx="2567">
                  <c:v>19.075202820901247</c:v>
                </c:pt>
                <c:pt idx="2568">
                  <c:v>19.076859802146529</c:v>
                </c:pt>
                <c:pt idx="2569">
                  <c:v>19.08015401714848</c:v>
                </c:pt>
                <c:pt idx="2570">
                  <c:v>19.079749128723904</c:v>
                </c:pt>
                <c:pt idx="2571">
                  <c:v>19.076566168576875</c:v>
                </c:pt>
                <c:pt idx="2572">
                  <c:v>19.081998748047496</c:v>
                </c:pt>
                <c:pt idx="2573">
                  <c:v>19.079507538669919</c:v>
                </c:pt>
                <c:pt idx="2574">
                  <c:v>19.079020667335168</c:v>
                </c:pt>
                <c:pt idx="2575">
                  <c:v>19.086843568918038</c:v>
                </c:pt>
                <c:pt idx="2576">
                  <c:v>19.086380320395165</c:v>
                </c:pt>
                <c:pt idx="2577">
                  <c:v>19.086336320437383</c:v>
                </c:pt>
                <c:pt idx="2578">
                  <c:v>19.086289145393589</c:v>
                </c:pt>
                <c:pt idx="2579">
                  <c:v>19.086608715363234</c:v>
                </c:pt>
                <c:pt idx="2580">
                  <c:v>19.084858345334897</c:v>
                </c:pt>
                <c:pt idx="2581">
                  <c:v>19.082832828381822</c:v>
                </c:pt>
                <c:pt idx="2582">
                  <c:v>19.076186124713519</c:v>
                </c:pt>
                <c:pt idx="2583">
                  <c:v>19.074306196940956</c:v>
                </c:pt>
                <c:pt idx="2584">
                  <c:v>19.077860108093127</c:v>
                </c:pt>
                <c:pt idx="2585">
                  <c:v>19.08097513525351</c:v>
                </c:pt>
                <c:pt idx="2586">
                  <c:v>19.083325853042954</c:v>
                </c:pt>
                <c:pt idx="2587">
                  <c:v>19.171706507932811</c:v>
                </c:pt>
                <c:pt idx="2588">
                  <c:v>19.176199326240823</c:v>
                </c:pt>
                <c:pt idx="2589">
                  <c:v>19.18153294676376</c:v>
                </c:pt>
                <c:pt idx="2590">
                  <c:v>19.183492250015171</c:v>
                </c:pt>
                <c:pt idx="2591">
                  <c:v>19.185510864897466</c:v>
                </c:pt>
                <c:pt idx="2592">
                  <c:v>19.186553261655924</c:v>
                </c:pt>
                <c:pt idx="2593">
                  <c:v>19.187947274053105</c:v>
                </c:pt>
                <c:pt idx="2594">
                  <c:v>19.186091733490006</c:v>
                </c:pt>
                <c:pt idx="2595">
                  <c:v>19.188182811244772</c:v>
                </c:pt>
                <c:pt idx="2596">
                  <c:v>19.188161741578259</c:v>
                </c:pt>
                <c:pt idx="2597">
                  <c:v>19.185730111427691</c:v>
                </c:pt>
                <c:pt idx="2598">
                  <c:v>19.186474220988654</c:v>
                </c:pt>
                <c:pt idx="2599">
                  <c:v>19.182679421187558</c:v>
                </c:pt>
                <c:pt idx="2600">
                  <c:v>19.185602051173003</c:v>
                </c:pt>
                <c:pt idx="2601">
                  <c:v>19.181102479162835</c:v>
                </c:pt>
                <c:pt idx="2602">
                  <c:v>19.182875572448921</c:v>
                </c:pt>
                <c:pt idx="2603">
                  <c:v>19.18290887158879</c:v>
                </c:pt>
                <c:pt idx="2604">
                  <c:v>19.183833059222426</c:v>
                </c:pt>
                <c:pt idx="2605">
                  <c:v>19.185338531129844</c:v>
                </c:pt>
                <c:pt idx="2606">
                  <c:v>19.180498681612931</c:v>
                </c:pt>
                <c:pt idx="2607">
                  <c:v>19.181509526762152</c:v>
                </c:pt>
                <c:pt idx="2608">
                  <c:v>19.819455205455945</c:v>
                </c:pt>
                <c:pt idx="2609">
                  <c:v>19.8172866549017</c:v>
                </c:pt>
                <c:pt idx="2610">
                  <c:v>19.825801618143853</c:v>
                </c:pt>
                <c:pt idx="2611">
                  <c:v>19.823897989032922</c:v>
                </c:pt>
                <c:pt idx="2612">
                  <c:v>19.820019526170064</c:v>
                </c:pt>
                <c:pt idx="2613">
                  <c:v>19.820377748565601</c:v>
                </c:pt>
                <c:pt idx="2614">
                  <c:v>19.82145642415335</c:v>
                </c:pt>
                <c:pt idx="2615">
                  <c:v>19.824988365217575</c:v>
                </c:pt>
                <c:pt idx="2616">
                  <c:v>19.834642358264183</c:v>
                </c:pt>
                <c:pt idx="2617">
                  <c:v>19.841692198504905</c:v>
                </c:pt>
                <c:pt idx="2618">
                  <c:v>19.848947092120191</c:v>
                </c:pt>
                <c:pt idx="2619">
                  <c:v>19.848923656005873</c:v>
                </c:pt>
                <c:pt idx="2620">
                  <c:v>19.852804439400003</c:v>
                </c:pt>
                <c:pt idx="2621">
                  <c:v>19.855142727262358</c:v>
                </c:pt>
                <c:pt idx="2622">
                  <c:v>19.857063522806069</c:v>
                </c:pt>
                <c:pt idx="2623">
                  <c:v>19.853478248071461</c:v>
                </c:pt>
                <c:pt idx="2624">
                  <c:v>19.856549448068421</c:v>
                </c:pt>
                <c:pt idx="2625">
                  <c:v>19.862327963714627</c:v>
                </c:pt>
                <c:pt idx="2626">
                  <c:v>19.869755748687638</c:v>
                </c:pt>
                <c:pt idx="2627">
                  <c:v>19.876272359768834</c:v>
                </c:pt>
                <c:pt idx="2628">
                  <c:v>19.873063149935266</c:v>
                </c:pt>
                <c:pt idx="2629">
                  <c:v>19.876749017446908</c:v>
                </c:pt>
                <c:pt idx="2630">
                  <c:v>20.121070379273842</c:v>
                </c:pt>
                <c:pt idx="2631">
                  <c:v>20.12915155186387</c:v>
                </c:pt>
                <c:pt idx="2632">
                  <c:v>20.123909041253636</c:v>
                </c:pt>
                <c:pt idx="2633">
                  <c:v>20.123396367733033</c:v>
                </c:pt>
                <c:pt idx="2634">
                  <c:v>20.110230281691894</c:v>
                </c:pt>
                <c:pt idx="2635">
                  <c:v>20.118714288185718</c:v>
                </c:pt>
                <c:pt idx="2636">
                  <c:v>20.137582251185989</c:v>
                </c:pt>
                <c:pt idx="2637">
                  <c:v>20.141547656740773</c:v>
                </c:pt>
                <c:pt idx="2638">
                  <c:v>20.141351966593003</c:v>
                </c:pt>
                <c:pt idx="2639">
                  <c:v>20.140069382470287</c:v>
                </c:pt>
                <c:pt idx="2640">
                  <c:v>20.141500010003487</c:v>
                </c:pt>
                <c:pt idx="2641">
                  <c:v>20.149841937463282</c:v>
                </c:pt>
                <c:pt idx="2642">
                  <c:v>20.148728907676343</c:v>
                </c:pt>
                <c:pt idx="2643">
                  <c:v>20.146311184947201</c:v>
                </c:pt>
                <c:pt idx="2644">
                  <c:v>20.149874680698623</c:v>
                </c:pt>
                <c:pt idx="2645">
                  <c:v>20.150797239807456</c:v>
                </c:pt>
                <c:pt idx="2646">
                  <c:v>20.155471712334723</c:v>
                </c:pt>
                <c:pt idx="2647">
                  <c:v>20.158405430645185</c:v>
                </c:pt>
                <c:pt idx="2648">
                  <c:v>20.155563441092124</c:v>
                </c:pt>
                <c:pt idx="2649">
                  <c:v>20.148120991217304</c:v>
                </c:pt>
                <c:pt idx="2650">
                  <c:v>19.972476690963209</c:v>
                </c:pt>
                <c:pt idx="2651">
                  <c:v>19.979721067092978</c:v>
                </c:pt>
                <c:pt idx="2652">
                  <c:v>19.971223292961987</c:v>
                </c:pt>
                <c:pt idx="2653">
                  <c:v>19.97149607710746</c:v>
                </c:pt>
                <c:pt idx="2654">
                  <c:v>19.970707475057065</c:v>
                </c:pt>
                <c:pt idx="2655">
                  <c:v>19.973515832697171</c:v>
                </c:pt>
                <c:pt idx="2656">
                  <c:v>19.978045827151217</c:v>
                </c:pt>
                <c:pt idx="2657">
                  <c:v>19.978346310025145</c:v>
                </c:pt>
                <c:pt idx="2658">
                  <c:v>19.979924773245113</c:v>
                </c:pt>
                <c:pt idx="2659">
                  <c:v>19.985016003087882</c:v>
                </c:pt>
                <c:pt idx="2660">
                  <c:v>19.975882098673253</c:v>
                </c:pt>
                <c:pt idx="2661">
                  <c:v>19.977945209402115</c:v>
                </c:pt>
                <c:pt idx="2662">
                  <c:v>19.976360906395112</c:v>
                </c:pt>
                <c:pt idx="2663">
                  <c:v>19.979009345266078</c:v>
                </c:pt>
                <c:pt idx="2664">
                  <c:v>19.980987628817065</c:v>
                </c:pt>
                <c:pt idx="2665">
                  <c:v>19.976851943686892</c:v>
                </c:pt>
                <c:pt idx="2666">
                  <c:v>19.984022394423366</c:v>
                </c:pt>
                <c:pt idx="2667">
                  <c:v>19.984813610767493</c:v>
                </c:pt>
                <c:pt idx="2668">
                  <c:v>19.988865859045575</c:v>
                </c:pt>
                <c:pt idx="2669">
                  <c:v>19.989792867678581</c:v>
                </c:pt>
                <c:pt idx="2670">
                  <c:v>19.985977448618311</c:v>
                </c:pt>
                <c:pt idx="2671">
                  <c:v>19.991792441573633</c:v>
                </c:pt>
                <c:pt idx="2672">
                  <c:v>19.988147409851216</c:v>
                </c:pt>
                <c:pt idx="2673">
                  <c:v>19.917197835818815</c:v>
                </c:pt>
                <c:pt idx="2674">
                  <c:v>19.921031761668225</c:v>
                </c:pt>
                <c:pt idx="2675">
                  <c:v>19.925608873528958</c:v>
                </c:pt>
                <c:pt idx="2676">
                  <c:v>19.931224509089756</c:v>
                </c:pt>
                <c:pt idx="2677">
                  <c:v>19.932590775148451</c:v>
                </c:pt>
                <c:pt idx="2678">
                  <c:v>19.933560223640445</c:v>
                </c:pt>
                <c:pt idx="2679">
                  <c:v>19.936045411880222</c:v>
                </c:pt>
                <c:pt idx="2680">
                  <c:v>19.937774844683393</c:v>
                </c:pt>
                <c:pt idx="2681">
                  <c:v>19.93988787258532</c:v>
                </c:pt>
                <c:pt idx="2682">
                  <c:v>19.947215142188263</c:v>
                </c:pt>
                <c:pt idx="2683">
                  <c:v>19.948072203743308</c:v>
                </c:pt>
                <c:pt idx="2684">
                  <c:v>19.949078487190789</c:v>
                </c:pt>
                <c:pt idx="2685">
                  <c:v>19.943913634938625</c:v>
                </c:pt>
                <c:pt idx="2686">
                  <c:v>19.942294930714226</c:v>
                </c:pt>
                <c:pt idx="2687">
                  <c:v>19.943149160444651</c:v>
                </c:pt>
                <c:pt idx="2688">
                  <c:v>19.946322265484</c:v>
                </c:pt>
                <c:pt idx="2689">
                  <c:v>19.946820113864661</c:v>
                </c:pt>
                <c:pt idx="2690">
                  <c:v>19.953518146344244</c:v>
                </c:pt>
                <c:pt idx="2691">
                  <c:v>19.966733945068839</c:v>
                </c:pt>
                <c:pt idx="2692">
                  <c:v>19.958662247615944</c:v>
                </c:pt>
                <c:pt idx="2693">
                  <c:v>19.641642096951088</c:v>
                </c:pt>
                <c:pt idx="2694">
                  <c:v>19.645264555076068</c:v>
                </c:pt>
                <c:pt idx="2695">
                  <c:v>19.64714484253432</c:v>
                </c:pt>
                <c:pt idx="2696">
                  <c:v>19.653175165021334</c:v>
                </c:pt>
                <c:pt idx="2697">
                  <c:v>19.649892438302476</c:v>
                </c:pt>
                <c:pt idx="2698">
                  <c:v>19.650604678401777</c:v>
                </c:pt>
                <c:pt idx="2699">
                  <c:v>19.649822209038849</c:v>
                </c:pt>
                <c:pt idx="2700">
                  <c:v>19.646758154849525</c:v>
                </c:pt>
                <c:pt idx="2701">
                  <c:v>19.652133941317416</c:v>
                </c:pt>
                <c:pt idx="2702">
                  <c:v>19.656426368662654</c:v>
                </c:pt>
                <c:pt idx="2703">
                  <c:v>19.655587528613594</c:v>
                </c:pt>
                <c:pt idx="2704">
                  <c:v>19.653538564232381</c:v>
                </c:pt>
                <c:pt idx="2705">
                  <c:v>19.649438569588472</c:v>
                </c:pt>
                <c:pt idx="2706">
                  <c:v>19.653022308482861</c:v>
                </c:pt>
                <c:pt idx="2707">
                  <c:v>19.653216607372411</c:v>
                </c:pt>
                <c:pt idx="2708">
                  <c:v>19.657269846900274</c:v>
                </c:pt>
                <c:pt idx="2709">
                  <c:v>19.653011738222382</c:v>
                </c:pt>
                <c:pt idx="2710">
                  <c:v>19.65717317532733</c:v>
                </c:pt>
                <c:pt idx="2711">
                  <c:v>19.656828590946009</c:v>
                </c:pt>
                <c:pt idx="2712">
                  <c:v>19.658727034656813</c:v>
                </c:pt>
                <c:pt idx="2713">
                  <c:v>19.656563484712365</c:v>
                </c:pt>
                <c:pt idx="2714">
                  <c:v>19.655156595623353</c:v>
                </c:pt>
                <c:pt idx="2715">
                  <c:v>18.251609423707357</c:v>
                </c:pt>
                <c:pt idx="2716">
                  <c:v>18.254661326132091</c:v>
                </c:pt>
                <c:pt idx="2717">
                  <c:v>18.254102515573365</c:v>
                </c:pt>
                <c:pt idx="2718">
                  <c:v>18.253790218943365</c:v>
                </c:pt>
                <c:pt idx="2719">
                  <c:v>18.252075434031482</c:v>
                </c:pt>
                <c:pt idx="2720">
                  <c:v>18.253515982595367</c:v>
                </c:pt>
                <c:pt idx="2721">
                  <c:v>18.254031031920057</c:v>
                </c:pt>
                <c:pt idx="2722">
                  <c:v>18.256186531061207</c:v>
                </c:pt>
                <c:pt idx="2723">
                  <c:v>18.255602142683291</c:v>
                </c:pt>
                <c:pt idx="2724">
                  <c:v>18.254970732506713</c:v>
                </c:pt>
                <c:pt idx="2725">
                  <c:v>18.257648240304807</c:v>
                </c:pt>
                <c:pt idx="2726">
                  <c:v>18.263331709949444</c:v>
                </c:pt>
                <c:pt idx="2727">
                  <c:v>18.259080179301804</c:v>
                </c:pt>
                <c:pt idx="2728">
                  <c:v>18.255280515242298</c:v>
                </c:pt>
                <c:pt idx="2729">
                  <c:v>18.254192307188362</c:v>
                </c:pt>
                <c:pt idx="2730">
                  <c:v>18.249951682941674</c:v>
                </c:pt>
                <c:pt idx="2731">
                  <c:v>18.247729326639199</c:v>
                </c:pt>
                <c:pt idx="2732">
                  <c:v>18.248781628595605</c:v>
                </c:pt>
                <c:pt idx="2733">
                  <c:v>18.254139318560206</c:v>
                </c:pt>
                <c:pt idx="2734">
                  <c:v>18.256356456288607</c:v>
                </c:pt>
                <c:pt idx="2735">
                  <c:v>18.250531359173838</c:v>
                </c:pt>
                <c:pt idx="2736">
                  <c:v>18.249174594095482</c:v>
                </c:pt>
                <c:pt idx="2737">
                  <c:v>18.052878529876985</c:v>
                </c:pt>
                <c:pt idx="2738">
                  <c:v>18.04858511707808</c:v>
                </c:pt>
                <c:pt idx="2739">
                  <c:v>18.049163193424832</c:v>
                </c:pt>
                <c:pt idx="2740">
                  <c:v>18.044131056081731</c:v>
                </c:pt>
                <c:pt idx="2741">
                  <c:v>18.040133078597943</c:v>
                </c:pt>
                <c:pt idx="2742">
                  <c:v>18.044602176651011</c:v>
                </c:pt>
                <c:pt idx="2743">
                  <c:v>18.045405663972009</c:v>
                </c:pt>
                <c:pt idx="2744">
                  <c:v>18.037884536188574</c:v>
                </c:pt>
                <c:pt idx="2745">
                  <c:v>18.039302297081033</c:v>
                </c:pt>
                <c:pt idx="2746">
                  <c:v>18.040863733727157</c:v>
                </c:pt>
                <c:pt idx="2747">
                  <c:v>18.048741162052629</c:v>
                </c:pt>
                <c:pt idx="2748">
                  <c:v>18.050589802429858</c:v>
                </c:pt>
                <c:pt idx="2749">
                  <c:v>18.043564203010394</c:v>
                </c:pt>
                <c:pt idx="2750">
                  <c:v>18.049144802344035</c:v>
                </c:pt>
                <c:pt idx="2751">
                  <c:v>18.04628255787663</c:v>
                </c:pt>
                <c:pt idx="2752">
                  <c:v>18.031960197850879</c:v>
                </c:pt>
                <c:pt idx="2753">
                  <c:v>18.03641996685705</c:v>
                </c:pt>
                <c:pt idx="2754">
                  <c:v>18.028818199339938</c:v>
                </c:pt>
                <c:pt idx="2755">
                  <c:v>18.029779484203253</c:v>
                </c:pt>
                <c:pt idx="2756">
                  <c:v>18.024887979494331</c:v>
                </c:pt>
                <c:pt idx="2757">
                  <c:v>18.012158331748239</c:v>
                </c:pt>
                <c:pt idx="2758">
                  <c:v>18.00720899825313</c:v>
                </c:pt>
                <c:pt idx="2759">
                  <c:v>18.092489036178325</c:v>
                </c:pt>
                <c:pt idx="2760">
                  <c:v>18.066523194205217</c:v>
                </c:pt>
                <c:pt idx="2761">
                  <c:v>18.062603725847882</c:v>
                </c:pt>
                <c:pt idx="2762">
                  <c:v>18.062393404659911</c:v>
                </c:pt>
                <c:pt idx="2763">
                  <c:v>18.059121014730096</c:v>
                </c:pt>
                <c:pt idx="2764">
                  <c:v>18.065317314499492</c:v>
                </c:pt>
                <c:pt idx="2765">
                  <c:v>18.07569848768469</c:v>
                </c:pt>
                <c:pt idx="2766">
                  <c:v>18.086550963320594</c:v>
                </c:pt>
                <c:pt idx="2767">
                  <c:v>18.092707221885874</c:v>
                </c:pt>
                <c:pt idx="2768">
                  <c:v>18.095383997431576</c:v>
                </c:pt>
                <c:pt idx="2769">
                  <c:v>18.101094418492323</c:v>
                </c:pt>
                <c:pt idx="2770">
                  <c:v>18.108736148812561</c:v>
                </c:pt>
                <c:pt idx="2771">
                  <c:v>18.079383907826578</c:v>
                </c:pt>
                <c:pt idx="2772">
                  <c:v>18.097245791525605</c:v>
                </c:pt>
                <c:pt idx="2773">
                  <c:v>18.084927830476584</c:v>
                </c:pt>
                <c:pt idx="2774">
                  <c:v>18.079809374911449</c:v>
                </c:pt>
                <c:pt idx="2775">
                  <c:v>18.09940308113643</c:v>
                </c:pt>
                <c:pt idx="2776">
                  <c:v>18.104810019035011</c:v>
                </c:pt>
                <c:pt idx="2777">
                  <c:v>18.107740202666207</c:v>
                </c:pt>
                <c:pt idx="2778">
                  <c:v>18.108388530940061</c:v>
                </c:pt>
                <c:pt idx="2779">
                  <c:v>18.102705532002624</c:v>
                </c:pt>
                <c:pt idx="2780">
                  <c:v>18.10658317187616</c:v>
                </c:pt>
                <c:pt idx="2781">
                  <c:v>18.107090752927643</c:v>
                </c:pt>
                <c:pt idx="2782">
                  <c:v>18.267776205308721</c:v>
                </c:pt>
                <c:pt idx="2783">
                  <c:v>18.271625973274052</c:v>
                </c:pt>
                <c:pt idx="2784">
                  <c:v>18.273701968625801</c:v>
                </c:pt>
                <c:pt idx="2785">
                  <c:v>18.27295863101595</c:v>
                </c:pt>
                <c:pt idx="2786">
                  <c:v>18.273931858658049</c:v>
                </c:pt>
                <c:pt idx="2787">
                  <c:v>18.274595120296837</c:v>
                </c:pt>
                <c:pt idx="2788">
                  <c:v>18.269452133371807</c:v>
                </c:pt>
                <c:pt idx="2789">
                  <c:v>18.273913786892386</c:v>
                </c:pt>
                <c:pt idx="2790">
                  <c:v>18.285623581168085</c:v>
                </c:pt>
                <c:pt idx="2791">
                  <c:v>18.306563308236647</c:v>
                </c:pt>
                <c:pt idx="2792">
                  <c:v>18.313025338914557</c:v>
                </c:pt>
                <c:pt idx="2793">
                  <c:v>18.34420019720681</c:v>
                </c:pt>
                <c:pt idx="2794">
                  <c:v>18.350321091629901</c:v>
                </c:pt>
                <c:pt idx="2795">
                  <c:v>18.355601360207388</c:v>
                </c:pt>
                <c:pt idx="2796">
                  <c:v>18.35420544601638</c:v>
                </c:pt>
                <c:pt idx="2797">
                  <c:v>18.354302596393392</c:v>
                </c:pt>
                <c:pt idx="2798">
                  <c:v>18.362987293474877</c:v>
                </c:pt>
                <c:pt idx="2799">
                  <c:v>18.361083702281451</c:v>
                </c:pt>
                <c:pt idx="2800">
                  <c:v>18.366831602120342</c:v>
                </c:pt>
                <c:pt idx="2801">
                  <c:v>18.352595644695661</c:v>
                </c:pt>
                <c:pt idx="2802">
                  <c:v>18.333194492211931</c:v>
                </c:pt>
                <c:pt idx="2803">
                  <c:v>18.587318087370232</c:v>
                </c:pt>
                <c:pt idx="2804">
                  <c:v>18.576300008947729</c:v>
                </c:pt>
                <c:pt idx="2805">
                  <c:v>18.571350146763017</c:v>
                </c:pt>
                <c:pt idx="2806">
                  <c:v>18.565546909605789</c:v>
                </c:pt>
                <c:pt idx="2807">
                  <c:v>18.538989873428037</c:v>
                </c:pt>
                <c:pt idx="2808">
                  <c:v>18.537699066145915</c:v>
                </c:pt>
                <c:pt idx="2809">
                  <c:v>18.538890678086695</c:v>
                </c:pt>
                <c:pt idx="2810">
                  <c:v>18.561225425166409</c:v>
                </c:pt>
                <c:pt idx="2811">
                  <c:v>18.552705617989943</c:v>
                </c:pt>
                <c:pt idx="2812">
                  <c:v>18.54559998497675</c:v>
                </c:pt>
                <c:pt idx="2813">
                  <c:v>18.574261832696866</c:v>
                </c:pt>
                <c:pt idx="2814">
                  <c:v>18.60342066240694</c:v>
                </c:pt>
                <c:pt idx="2815">
                  <c:v>18.611317766428389</c:v>
                </c:pt>
                <c:pt idx="2816">
                  <c:v>18.608265090651578</c:v>
                </c:pt>
                <c:pt idx="2817">
                  <c:v>18.597356414302006</c:v>
                </c:pt>
                <c:pt idx="2818">
                  <c:v>18.608262423630322</c:v>
                </c:pt>
                <c:pt idx="2819">
                  <c:v>18.61480578576926</c:v>
                </c:pt>
                <c:pt idx="2820">
                  <c:v>18.610562991444361</c:v>
                </c:pt>
                <c:pt idx="2821">
                  <c:v>18.603172632985132</c:v>
                </c:pt>
                <c:pt idx="2822">
                  <c:v>18.611922698212854</c:v>
                </c:pt>
                <c:pt idx="2823">
                  <c:v>18.612083720126961</c:v>
                </c:pt>
                <c:pt idx="2824">
                  <c:v>18.617504666009115</c:v>
                </c:pt>
                <c:pt idx="2825">
                  <c:v>18.617869633137008</c:v>
                </c:pt>
                <c:pt idx="2826">
                  <c:v>17.79460608380413</c:v>
                </c:pt>
                <c:pt idx="2827">
                  <c:v>17.800628441287</c:v>
                </c:pt>
                <c:pt idx="2828">
                  <c:v>17.817615318940646</c:v>
                </c:pt>
                <c:pt idx="2829">
                  <c:v>17.835696172903763</c:v>
                </c:pt>
                <c:pt idx="2830">
                  <c:v>17.847807453449523</c:v>
                </c:pt>
                <c:pt idx="2831">
                  <c:v>17.843274571535616</c:v>
                </c:pt>
                <c:pt idx="2832">
                  <c:v>17.850892174164837</c:v>
                </c:pt>
                <c:pt idx="2833">
                  <c:v>17.863904970307971</c:v>
                </c:pt>
                <c:pt idx="2834">
                  <c:v>17.863393744866059</c:v>
                </c:pt>
                <c:pt idx="2835">
                  <c:v>17.854727553067615</c:v>
                </c:pt>
                <c:pt idx="2836">
                  <c:v>17.845157214059334</c:v>
                </c:pt>
                <c:pt idx="2837">
                  <c:v>17.830238393626651</c:v>
                </c:pt>
                <c:pt idx="2838">
                  <c:v>17.832378101026006</c:v>
                </c:pt>
                <c:pt idx="2839">
                  <c:v>17.840264090827972</c:v>
                </c:pt>
                <c:pt idx="2840">
                  <c:v>17.852358218108748</c:v>
                </c:pt>
                <c:pt idx="2841">
                  <c:v>17.851838105452259</c:v>
                </c:pt>
                <c:pt idx="2842">
                  <c:v>17.820841400261315</c:v>
                </c:pt>
                <c:pt idx="2843">
                  <c:v>17.805544525169662</c:v>
                </c:pt>
                <c:pt idx="2844">
                  <c:v>17.849818537338553</c:v>
                </c:pt>
                <c:pt idx="2845">
                  <c:v>17.848997874288195</c:v>
                </c:pt>
                <c:pt idx="2846">
                  <c:v>17.843367889282774</c:v>
                </c:pt>
                <c:pt idx="2847">
                  <c:v>17.837577629337488</c:v>
                </c:pt>
                <c:pt idx="2848">
                  <c:v>17.674167261051686</c:v>
                </c:pt>
                <c:pt idx="2849">
                  <c:v>17.670508277413909</c:v>
                </c:pt>
                <c:pt idx="2850">
                  <c:v>17.659048248444922</c:v>
                </c:pt>
                <c:pt idx="2851">
                  <c:v>17.648804426627407</c:v>
                </c:pt>
                <c:pt idx="2852">
                  <c:v>17.612545451993078</c:v>
                </c:pt>
                <c:pt idx="2853">
                  <c:v>17.610670114561284</c:v>
                </c:pt>
                <c:pt idx="2854">
                  <c:v>17.595846349507063</c:v>
                </c:pt>
                <c:pt idx="2855">
                  <c:v>17.569797190823451</c:v>
                </c:pt>
                <c:pt idx="2856">
                  <c:v>17.556305337417331</c:v>
                </c:pt>
                <c:pt idx="2857">
                  <c:v>17.539230513516976</c:v>
                </c:pt>
                <c:pt idx="2858">
                  <c:v>17.539954597803955</c:v>
                </c:pt>
                <c:pt idx="2859">
                  <c:v>17.531760773574558</c:v>
                </c:pt>
                <c:pt idx="2860">
                  <c:v>17.521510905131439</c:v>
                </c:pt>
                <c:pt idx="2861">
                  <c:v>17.51907667750822</c:v>
                </c:pt>
                <c:pt idx="2862">
                  <c:v>17.517256033491577</c:v>
                </c:pt>
                <c:pt idx="2863">
                  <c:v>17.521406016930545</c:v>
                </c:pt>
                <c:pt idx="2864">
                  <c:v>17.520408456395948</c:v>
                </c:pt>
                <c:pt idx="2865">
                  <c:v>17.520884604933439</c:v>
                </c:pt>
                <c:pt idx="2866">
                  <c:v>17.523103899777979</c:v>
                </c:pt>
                <c:pt idx="2867">
                  <c:v>17.514728096375698</c:v>
                </c:pt>
                <c:pt idx="2868">
                  <c:v>17.971026394383095</c:v>
                </c:pt>
                <c:pt idx="2869">
                  <c:v>17.948888683337334</c:v>
                </c:pt>
                <c:pt idx="2870">
                  <c:v>17.948658321009233</c:v>
                </c:pt>
                <c:pt idx="2871">
                  <c:v>17.925192353412008</c:v>
                </c:pt>
                <c:pt idx="2872">
                  <c:v>17.913481020061415</c:v>
                </c:pt>
                <c:pt idx="2873">
                  <c:v>17.901825270602057</c:v>
                </c:pt>
                <c:pt idx="2874">
                  <c:v>17.874930766780253</c:v>
                </c:pt>
                <c:pt idx="2875">
                  <c:v>17.881346296003482</c:v>
                </c:pt>
                <c:pt idx="2876">
                  <c:v>17.899658687723143</c:v>
                </c:pt>
                <c:pt idx="2877">
                  <c:v>17.904391511751029</c:v>
                </c:pt>
                <c:pt idx="2878">
                  <c:v>17.894133409723768</c:v>
                </c:pt>
                <c:pt idx="2879">
                  <c:v>17.891100059806604</c:v>
                </c:pt>
                <c:pt idx="2880">
                  <c:v>17.877750900493929</c:v>
                </c:pt>
                <c:pt idx="2881">
                  <c:v>17.873667902485408</c:v>
                </c:pt>
                <c:pt idx="2882">
                  <c:v>17.866013239322285</c:v>
                </c:pt>
                <c:pt idx="2883">
                  <c:v>17.873460239026134</c:v>
                </c:pt>
                <c:pt idx="2884">
                  <c:v>17.877562236927826</c:v>
                </c:pt>
                <c:pt idx="2885">
                  <c:v>17.872361699627366</c:v>
                </c:pt>
                <c:pt idx="2886">
                  <c:v>17.861499971866944</c:v>
                </c:pt>
                <c:pt idx="2887">
                  <c:v>17.873679313288552</c:v>
                </c:pt>
                <c:pt idx="2888">
                  <c:v>17.875450923594734</c:v>
                </c:pt>
                <c:pt idx="2889">
                  <c:v>17.864480190033881</c:v>
                </c:pt>
                <c:pt idx="2890">
                  <c:v>17.569360203026438</c:v>
                </c:pt>
                <c:pt idx="2891">
                  <c:v>17.57454851430645</c:v>
                </c:pt>
                <c:pt idx="2892">
                  <c:v>17.567601727751445</c:v>
                </c:pt>
                <c:pt idx="2893">
                  <c:v>17.544197521343442</c:v>
                </c:pt>
                <c:pt idx="2894">
                  <c:v>17.536231441369626</c:v>
                </c:pt>
                <c:pt idx="2895">
                  <c:v>17.529982548356244</c:v>
                </c:pt>
                <c:pt idx="2896">
                  <c:v>17.522135768488589</c:v>
                </c:pt>
                <c:pt idx="2897">
                  <c:v>17.521319587909971</c:v>
                </c:pt>
                <c:pt idx="2898">
                  <c:v>17.507062003651875</c:v>
                </c:pt>
                <c:pt idx="2899">
                  <c:v>17.514744627112481</c:v>
                </c:pt>
                <c:pt idx="2900">
                  <c:v>17.497730356772745</c:v>
                </c:pt>
                <c:pt idx="2901">
                  <c:v>17.469920416828678</c:v>
                </c:pt>
                <c:pt idx="2902">
                  <c:v>17.465504773969464</c:v>
                </c:pt>
                <c:pt idx="2903">
                  <c:v>17.474974861755264</c:v>
                </c:pt>
                <c:pt idx="2904">
                  <c:v>17.479753616604246</c:v>
                </c:pt>
                <c:pt idx="2905">
                  <c:v>17.479195487676943</c:v>
                </c:pt>
                <c:pt idx="2906">
                  <c:v>17.476839443256068</c:v>
                </c:pt>
                <c:pt idx="2907">
                  <c:v>17.463452306962466</c:v>
                </c:pt>
                <c:pt idx="2908">
                  <c:v>17.469195194649608</c:v>
                </c:pt>
                <c:pt idx="2909">
                  <c:v>17.463512480955153</c:v>
                </c:pt>
                <c:pt idx="2910">
                  <c:v>17.477868319138686</c:v>
                </c:pt>
                <c:pt idx="2911">
                  <c:v>17.712602577299982</c:v>
                </c:pt>
                <c:pt idx="2912">
                  <c:v>17.725119000638479</c:v>
                </c:pt>
                <c:pt idx="2913">
                  <c:v>17.726728195318184</c:v>
                </c:pt>
                <c:pt idx="2914">
                  <c:v>17.74338397008416</c:v>
                </c:pt>
                <c:pt idx="2915">
                  <c:v>17.74504612919527</c:v>
                </c:pt>
                <c:pt idx="2916">
                  <c:v>17.721501039459813</c:v>
                </c:pt>
                <c:pt idx="2917">
                  <c:v>17.74989067548287</c:v>
                </c:pt>
                <c:pt idx="2918">
                  <c:v>17.758749275861174</c:v>
                </c:pt>
                <c:pt idx="2919">
                  <c:v>17.782796410307032</c:v>
                </c:pt>
                <c:pt idx="2920">
                  <c:v>17.792903022459054</c:v>
                </c:pt>
                <c:pt idx="2921">
                  <c:v>17.778753011090593</c:v>
                </c:pt>
                <c:pt idx="2922">
                  <c:v>17.805910411252</c:v>
                </c:pt>
                <c:pt idx="2923">
                  <c:v>17.805035573056397</c:v>
                </c:pt>
                <c:pt idx="2924">
                  <c:v>17.808128527310345</c:v>
                </c:pt>
                <c:pt idx="2925">
                  <c:v>17.803496843657214</c:v>
                </c:pt>
                <c:pt idx="2926">
                  <c:v>17.804338313014046</c:v>
                </c:pt>
                <c:pt idx="2927">
                  <c:v>17.784476752358469</c:v>
                </c:pt>
                <c:pt idx="2928">
                  <c:v>17.78152552585405</c:v>
                </c:pt>
                <c:pt idx="2929">
                  <c:v>17.777309379462107</c:v>
                </c:pt>
                <c:pt idx="2930">
                  <c:v>17.768858426723178</c:v>
                </c:pt>
                <c:pt idx="2931">
                  <c:v>17.704494257452165</c:v>
                </c:pt>
                <c:pt idx="2932">
                  <c:v>17.687859564572612</c:v>
                </c:pt>
                <c:pt idx="2933">
                  <c:v>17.657168646097951</c:v>
                </c:pt>
                <c:pt idx="2934">
                  <c:v>17.660697662025481</c:v>
                </c:pt>
                <c:pt idx="2935">
                  <c:v>17.652119974779541</c:v>
                </c:pt>
                <c:pt idx="2936">
                  <c:v>17.651844595717439</c:v>
                </c:pt>
                <c:pt idx="2937">
                  <c:v>17.647315657308148</c:v>
                </c:pt>
                <c:pt idx="2938">
                  <c:v>17.656603036417145</c:v>
                </c:pt>
                <c:pt idx="2939">
                  <c:v>17.654522944748141</c:v>
                </c:pt>
                <c:pt idx="2940">
                  <c:v>17.643607530049639</c:v>
                </c:pt>
                <c:pt idx="2941">
                  <c:v>17.641129017922768</c:v>
                </c:pt>
                <c:pt idx="2942">
                  <c:v>17.614824507588914</c:v>
                </c:pt>
                <c:pt idx="2943">
                  <c:v>17.619427248165472</c:v>
                </c:pt>
                <c:pt idx="2944">
                  <c:v>17.609531365580018</c:v>
                </c:pt>
                <c:pt idx="2945">
                  <c:v>17.595784213337222</c:v>
                </c:pt>
                <c:pt idx="2946">
                  <c:v>17.570992618638577</c:v>
                </c:pt>
                <c:pt idx="2947">
                  <c:v>17.576203940444113</c:v>
                </c:pt>
                <c:pt idx="2948">
                  <c:v>17.569976335312507</c:v>
                </c:pt>
                <c:pt idx="2949">
                  <c:v>17.543811177132323</c:v>
                </c:pt>
                <c:pt idx="2950">
                  <c:v>17.530379002563418</c:v>
                </c:pt>
                <c:pt idx="2951">
                  <c:v>17.526111040455365</c:v>
                </c:pt>
                <c:pt idx="2952">
                  <c:v>17.530081875950337</c:v>
                </c:pt>
                <c:pt idx="2953">
                  <c:v>17.46184785805286</c:v>
                </c:pt>
                <c:pt idx="2954">
                  <c:v>17.460543918546414</c:v>
                </c:pt>
                <c:pt idx="2955">
                  <c:v>17.453703765136648</c:v>
                </c:pt>
                <c:pt idx="2956">
                  <c:v>17.454483832109862</c:v>
                </c:pt>
                <c:pt idx="2957">
                  <c:v>17.450744854733234</c:v>
                </c:pt>
                <c:pt idx="2958">
                  <c:v>17.425235279327051</c:v>
                </c:pt>
                <c:pt idx="2959">
                  <c:v>17.435510698894515</c:v>
                </c:pt>
                <c:pt idx="2960">
                  <c:v>17.420049524119559</c:v>
                </c:pt>
                <c:pt idx="2961">
                  <c:v>17.418612449372951</c:v>
                </c:pt>
                <c:pt idx="2962">
                  <c:v>17.414847951056288</c:v>
                </c:pt>
                <c:pt idx="2963">
                  <c:v>17.40997340828801</c:v>
                </c:pt>
                <c:pt idx="2964">
                  <c:v>17.406797982924186</c:v>
                </c:pt>
                <c:pt idx="2965">
                  <c:v>17.417371830938297</c:v>
                </c:pt>
                <c:pt idx="2966">
                  <c:v>17.424265071320598</c:v>
                </c:pt>
                <c:pt idx="2967">
                  <c:v>17.435121145212264</c:v>
                </c:pt>
                <c:pt idx="2968">
                  <c:v>17.44289968895502</c:v>
                </c:pt>
                <c:pt idx="2969">
                  <c:v>17.454712903298784</c:v>
                </c:pt>
                <c:pt idx="2970">
                  <c:v>17.458086648810387</c:v>
                </c:pt>
                <c:pt idx="2971">
                  <c:v>17.458871833184688</c:v>
                </c:pt>
                <c:pt idx="2972">
                  <c:v>17.4644673235534</c:v>
                </c:pt>
                <c:pt idx="2973">
                  <c:v>17.476683850234313</c:v>
                </c:pt>
                <c:pt idx="2974">
                  <c:v>17.483385534790969</c:v>
                </c:pt>
                <c:pt idx="2975">
                  <c:v>17.487087819513974</c:v>
                </c:pt>
                <c:pt idx="2976">
                  <c:v>17.84841837237915</c:v>
                </c:pt>
                <c:pt idx="2977">
                  <c:v>17.850272555876412</c:v>
                </c:pt>
                <c:pt idx="2978">
                  <c:v>17.852827762263043</c:v>
                </c:pt>
                <c:pt idx="2979">
                  <c:v>17.856905047711439</c:v>
                </c:pt>
                <c:pt idx="2980">
                  <c:v>17.873064163359707</c:v>
                </c:pt>
                <c:pt idx="2981">
                  <c:v>17.866818588492698</c:v>
                </c:pt>
                <c:pt idx="2982">
                  <c:v>17.876175619496912</c:v>
                </c:pt>
                <c:pt idx="2983">
                  <c:v>17.861732626310125</c:v>
                </c:pt>
                <c:pt idx="2984">
                  <c:v>17.875296863353061</c:v>
                </c:pt>
                <c:pt idx="2985">
                  <c:v>17.876973978945312</c:v>
                </c:pt>
                <c:pt idx="2986">
                  <c:v>17.887557052372461</c:v>
                </c:pt>
                <c:pt idx="2987">
                  <c:v>17.873562179725987</c:v>
                </c:pt>
                <c:pt idx="2988">
                  <c:v>17.865354530216575</c:v>
                </c:pt>
                <c:pt idx="2989">
                  <c:v>17.862716732923221</c:v>
                </c:pt>
                <c:pt idx="2990">
                  <c:v>17.870808354289565</c:v>
                </c:pt>
                <c:pt idx="2991">
                  <c:v>17.852030303351473</c:v>
                </c:pt>
                <c:pt idx="2992">
                  <c:v>17.86347624023065</c:v>
                </c:pt>
                <c:pt idx="2993">
                  <c:v>17.860586651990111</c:v>
                </c:pt>
                <c:pt idx="2994">
                  <c:v>17.854392916175701</c:v>
                </c:pt>
                <c:pt idx="2995">
                  <c:v>17.855405019669039</c:v>
                </c:pt>
                <c:pt idx="2996">
                  <c:v>17.87566294950015</c:v>
                </c:pt>
                <c:pt idx="2997">
                  <c:v>17.65527960934531</c:v>
                </c:pt>
                <c:pt idx="2998">
                  <c:v>17.659695239894365</c:v>
                </c:pt>
                <c:pt idx="2999">
                  <c:v>17.646525536446539</c:v>
                </c:pt>
                <c:pt idx="3000">
                  <c:v>17.655215688659467</c:v>
                </c:pt>
                <c:pt idx="3001">
                  <c:v>17.641361338121985</c:v>
                </c:pt>
                <c:pt idx="3002">
                  <c:v>17.636172968133433</c:v>
                </c:pt>
                <c:pt idx="3003">
                  <c:v>17.63008287985987</c:v>
                </c:pt>
                <c:pt idx="3004">
                  <c:v>17.635778001466182</c:v>
                </c:pt>
                <c:pt idx="3005">
                  <c:v>17.634826709064715</c:v>
                </c:pt>
                <c:pt idx="3006">
                  <c:v>17.636777178997626</c:v>
                </c:pt>
                <c:pt idx="3007">
                  <c:v>17.631894650808956</c:v>
                </c:pt>
                <c:pt idx="3008">
                  <c:v>17.636803480022863</c:v>
                </c:pt>
                <c:pt idx="3009">
                  <c:v>17.628084773465833</c:v>
                </c:pt>
                <c:pt idx="3010">
                  <c:v>17.617661689839924</c:v>
                </c:pt>
                <c:pt idx="3011">
                  <c:v>17.623249400096096</c:v>
                </c:pt>
                <c:pt idx="3012">
                  <c:v>17.628578405442919</c:v>
                </c:pt>
                <c:pt idx="3013">
                  <c:v>17.626800415311724</c:v>
                </c:pt>
                <c:pt idx="3014">
                  <c:v>17.616254544920011</c:v>
                </c:pt>
                <c:pt idx="3015">
                  <c:v>17.625174738298806</c:v>
                </c:pt>
                <c:pt idx="3016">
                  <c:v>17.624915994748498</c:v>
                </c:pt>
                <c:pt idx="3017">
                  <c:v>17.616737474531792</c:v>
                </c:pt>
                <c:pt idx="3018">
                  <c:v>17.613995559161953</c:v>
                </c:pt>
                <c:pt idx="3019">
                  <c:v>17.617379577601721</c:v>
                </c:pt>
                <c:pt idx="3020">
                  <c:v>17.207681218218703</c:v>
                </c:pt>
                <c:pt idx="3021">
                  <c:v>17.205693171301061</c:v>
                </c:pt>
                <c:pt idx="3022">
                  <c:v>17.216193171637745</c:v>
                </c:pt>
                <c:pt idx="3023">
                  <c:v>17.224837352071319</c:v>
                </c:pt>
                <c:pt idx="3024">
                  <c:v>17.210398108305071</c:v>
                </c:pt>
                <c:pt idx="3025">
                  <c:v>17.206773236088519</c:v>
                </c:pt>
                <c:pt idx="3026">
                  <c:v>17.209678287979798</c:v>
                </c:pt>
                <c:pt idx="3027">
                  <c:v>17.216361906047414</c:v>
                </c:pt>
                <c:pt idx="3028">
                  <c:v>17.222614637182538</c:v>
                </c:pt>
                <c:pt idx="3029">
                  <c:v>17.218928617462833</c:v>
                </c:pt>
                <c:pt idx="3030">
                  <c:v>17.221906902390355</c:v>
                </c:pt>
                <c:pt idx="3031">
                  <c:v>17.217717973392855</c:v>
                </c:pt>
                <c:pt idx="3032">
                  <c:v>17.22537756605524</c:v>
                </c:pt>
                <c:pt idx="3033">
                  <c:v>17.223074441497666</c:v>
                </c:pt>
                <c:pt idx="3034">
                  <c:v>17.225480735580092</c:v>
                </c:pt>
                <c:pt idx="3035">
                  <c:v>17.231557172612145</c:v>
                </c:pt>
                <c:pt idx="3036">
                  <c:v>17.228513355441482</c:v>
                </c:pt>
                <c:pt idx="3037">
                  <c:v>17.229221972187457</c:v>
                </c:pt>
                <c:pt idx="3038">
                  <c:v>17.238178362528803</c:v>
                </c:pt>
                <c:pt idx="3039">
                  <c:v>17.222756340029648</c:v>
                </c:pt>
                <c:pt idx="3040">
                  <c:v>17.223602417378324</c:v>
                </c:pt>
                <c:pt idx="3041">
                  <c:v>17.225028015702332</c:v>
                </c:pt>
                <c:pt idx="3042">
                  <c:v>16.370534082894046</c:v>
                </c:pt>
                <c:pt idx="3043">
                  <c:v>16.377557080141582</c:v>
                </c:pt>
                <c:pt idx="3044">
                  <c:v>16.365882610849035</c:v>
                </c:pt>
                <c:pt idx="3045">
                  <c:v>16.378462724529594</c:v>
                </c:pt>
                <c:pt idx="3046">
                  <c:v>16.368111185626098</c:v>
                </c:pt>
                <c:pt idx="3047">
                  <c:v>16.378447100180956</c:v>
                </c:pt>
                <c:pt idx="3048">
                  <c:v>16.368582105716854</c:v>
                </c:pt>
                <c:pt idx="3049">
                  <c:v>16.37101231678675</c:v>
                </c:pt>
                <c:pt idx="3050">
                  <c:v>16.367709775780195</c:v>
                </c:pt>
                <c:pt idx="3051">
                  <c:v>16.366725548574955</c:v>
                </c:pt>
                <c:pt idx="3052">
                  <c:v>16.413288491819618</c:v>
                </c:pt>
                <c:pt idx="3053">
                  <c:v>16.486899483807491</c:v>
                </c:pt>
                <c:pt idx="3054">
                  <c:v>16.668853253007914</c:v>
                </c:pt>
                <c:pt idx="3055">
                  <c:v>16.681527746664376</c:v>
                </c:pt>
                <c:pt idx="3056">
                  <c:v>16.738503946914197</c:v>
                </c:pt>
                <c:pt idx="3057">
                  <c:v>16.721882819421221</c:v>
                </c:pt>
                <c:pt idx="3058">
                  <c:v>16.686543894858417</c:v>
                </c:pt>
                <c:pt idx="3059">
                  <c:v>16.684528290401314</c:v>
                </c:pt>
                <c:pt idx="3060">
                  <c:v>16.694635255692809</c:v>
                </c:pt>
                <c:pt idx="3061">
                  <c:v>16.685610723253948</c:v>
                </c:pt>
                <c:pt idx="3062">
                  <c:v>16.714088706350513</c:v>
                </c:pt>
                <c:pt idx="3063">
                  <c:v>16.673159486963378</c:v>
                </c:pt>
                <c:pt idx="3064">
                  <c:v>16.925023381299734</c:v>
                </c:pt>
                <c:pt idx="3065">
                  <c:v>16.891114693606259</c:v>
                </c:pt>
                <c:pt idx="3066">
                  <c:v>16.922246171032075</c:v>
                </c:pt>
                <c:pt idx="3067">
                  <c:v>16.908999351612781</c:v>
                </c:pt>
                <c:pt idx="3068">
                  <c:v>16.972459546242284</c:v>
                </c:pt>
                <c:pt idx="3069">
                  <c:v>17.001496564755673</c:v>
                </c:pt>
                <c:pt idx="3070">
                  <c:v>17.007357397674639</c:v>
                </c:pt>
                <c:pt idx="3071">
                  <c:v>17.000260035533582</c:v>
                </c:pt>
                <c:pt idx="3072">
                  <c:v>16.947926192525454</c:v>
                </c:pt>
                <c:pt idx="3073">
                  <c:v>16.919370771062837</c:v>
                </c:pt>
                <c:pt idx="3074">
                  <c:v>16.862130636067704</c:v>
                </c:pt>
                <c:pt idx="3075">
                  <c:v>16.732514276504173</c:v>
                </c:pt>
                <c:pt idx="3076">
                  <c:v>16.699882197407689</c:v>
                </c:pt>
                <c:pt idx="3077">
                  <c:v>16.608662445408758</c:v>
                </c:pt>
                <c:pt idx="3078">
                  <c:v>16.597317528037784</c:v>
                </c:pt>
                <c:pt idx="3079">
                  <c:v>16.59529147561085</c:v>
                </c:pt>
                <c:pt idx="3080">
                  <c:v>16.553342850430283</c:v>
                </c:pt>
                <c:pt idx="3081">
                  <c:v>16.470983044142272</c:v>
                </c:pt>
                <c:pt idx="3082">
                  <c:v>16.418647180233364</c:v>
                </c:pt>
                <c:pt idx="3083">
                  <c:v>16.386507179264349</c:v>
                </c:pt>
                <c:pt idx="3084">
                  <c:v>16.364782563100306</c:v>
                </c:pt>
                <c:pt idx="3085">
                  <c:v>16.351809388321296</c:v>
                </c:pt>
                <c:pt idx="3086">
                  <c:v>16.317885662930454</c:v>
                </c:pt>
                <c:pt idx="3087">
                  <c:v>16.500884457267002</c:v>
                </c:pt>
                <c:pt idx="3088">
                  <c:v>16.49176351965701</c:v>
                </c:pt>
                <c:pt idx="3089">
                  <c:v>16.489851592474498</c:v>
                </c:pt>
                <c:pt idx="3090">
                  <c:v>16.474683907502904</c:v>
                </c:pt>
                <c:pt idx="3091">
                  <c:v>16.49319610055317</c:v>
                </c:pt>
                <c:pt idx="3092">
                  <c:v>16.497506046652497</c:v>
                </c:pt>
                <c:pt idx="3093">
                  <c:v>16.569367058532272</c:v>
                </c:pt>
                <c:pt idx="3094">
                  <c:v>16.608591016490994</c:v>
                </c:pt>
                <c:pt idx="3095">
                  <c:v>16.55143103425069</c:v>
                </c:pt>
                <c:pt idx="3096">
                  <c:v>16.536279826355731</c:v>
                </c:pt>
                <c:pt idx="3097">
                  <c:v>16.511437697134969</c:v>
                </c:pt>
                <c:pt idx="3098">
                  <c:v>16.518554431312566</c:v>
                </c:pt>
                <c:pt idx="3099">
                  <c:v>16.511785368825212</c:v>
                </c:pt>
                <c:pt idx="3100">
                  <c:v>16.476840833170662</c:v>
                </c:pt>
                <c:pt idx="3101">
                  <c:v>16.422188660514994</c:v>
                </c:pt>
                <c:pt idx="3102">
                  <c:v>16.39411840769932</c:v>
                </c:pt>
                <c:pt idx="3103">
                  <c:v>16.357643644407464</c:v>
                </c:pt>
                <c:pt idx="3104">
                  <c:v>16.346507486822208</c:v>
                </c:pt>
                <c:pt idx="3105">
                  <c:v>16.320377237277086</c:v>
                </c:pt>
                <c:pt idx="3106">
                  <c:v>16.243742936387719</c:v>
                </c:pt>
                <c:pt idx="3107">
                  <c:v>16.243763541459245</c:v>
                </c:pt>
                <c:pt idx="3108">
                  <c:v>16.284461903435194</c:v>
                </c:pt>
                <c:pt idx="3109">
                  <c:v>16.297230167069717</c:v>
                </c:pt>
                <c:pt idx="3110">
                  <c:v>16.311956495629762</c:v>
                </c:pt>
                <c:pt idx="3111">
                  <c:v>16.274300059812031</c:v>
                </c:pt>
                <c:pt idx="3112">
                  <c:v>16.271400948928481</c:v>
                </c:pt>
                <c:pt idx="3113">
                  <c:v>16.261614866772895</c:v>
                </c:pt>
                <c:pt idx="3114">
                  <c:v>16.257222203552203</c:v>
                </c:pt>
                <c:pt idx="3115">
                  <c:v>16.244748733762997</c:v>
                </c:pt>
                <c:pt idx="3116">
                  <c:v>16.238089373981769</c:v>
                </c:pt>
                <c:pt idx="3117">
                  <c:v>16.202248787915632</c:v>
                </c:pt>
                <c:pt idx="3118">
                  <c:v>16.160577625945926</c:v>
                </c:pt>
                <c:pt idx="3119">
                  <c:v>16.163013220051234</c:v>
                </c:pt>
                <c:pt idx="3120">
                  <c:v>16.150194139327692</c:v>
                </c:pt>
                <c:pt idx="3121">
                  <c:v>16.16433509900672</c:v>
                </c:pt>
                <c:pt idx="3122">
                  <c:v>16.199330620051768</c:v>
                </c:pt>
                <c:pt idx="3123">
                  <c:v>16.216131005414603</c:v>
                </c:pt>
                <c:pt idx="3124">
                  <c:v>16.225740427296532</c:v>
                </c:pt>
                <c:pt idx="3125">
                  <c:v>16.228764066305079</c:v>
                </c:pt>
                <c:pt idx="3126">
                  <c:v>16.232547151840944</c:v>
                </c:pt>
                <c:pt idx="3127">
                  <c:v>16.233630562970646</c:v>
                </c:pt>
                <c:pt idx="3128">
                  <c:v>16.237773253897569</c:v>
                </c:pt>
                <c:pt idx="3129">
                  <c:v>16.246550778677488</c:v>
                </c:pt>
                <c:pt idx="3130">
                  <c:v>16.135958512739091</c:v>
                </c:pt>
                <c:pt idx="3131">
                  <c:v>16.141589972947536</c:v>
                </c:pt>
                <c:pt idx="3132">
                  <c:v>16.183354516080339</c:v>
                </c:pt>
                <c:pt idx="3133">
                  <c:v>16.211732744431576</c:v>
                </c:pt>
                <c:pt idx="3134">
                  <c:v>16.234074990019749</c:v>
                </c:pt>
                <c:pt idx="3135">
                  <c:v>16.245572592339951</c:v>
                </c:pt>
                <c:pt idx="3136">
                  <c:v>16.249010505258195</c:v>
                </c:pt>
                <c:pt idx="3137">
                  <c:v>16.310346502776184</c:v>
                </c:pt>
                <c:pt idx="3138">
                  <c:v>16.320050556745944</c:v>
                </c:pt>
                <c:pt idx="3139">
                  <c:v>16.316749494000199</c:v>
                </c:pt>
                <c:pt idx="3140">
                  <c:v>16.326216574878146</c:v>
                </c:pt>
                <c:pt idx="3141">
                  <c:v>16.33106871074007</c:v>
                </c:pt>
                <c:pt idx="3142">
                  <c:v>16.373206583388683</c:v>
                </c:pt>
                <c:pt idx="3143">
                  <c:v>16.44898648008855</c:v>
                </c:pt>
                <c:pt idx="3144">
                  <c:v>16.521597557123062</c:v>
                </c:pt>
                <c:pt idx="3145">
                  <c:v>16.59029080233443</c:v>
                </c:pt>
                <c:pt idx="3146">
                  <c:v>16.633113079546195</c:v>
                </c:pt>
                <c:pt idx="3147">
                  <c:v>16.612236834119486</c:v>
                </c:pt>
                <c:pt idx="3148">
                  <c:v>16.629331938947548</c:v>
                </c:pt>
                <c:pt idx="3149">
                  <c:v>16.6255571141409</c:v>
                </c:pt>
                <c:pt idx="3150">
                  <c:v>16.678869833275037</c:v>
                </c:pt>
                <c:pt idx="3151">
                  <c:v>16.723071790789231</c:v>
                </c:pt>
                <c:pt idx="3152">
                  <c:v>17.565546663620736</c:v>
                </c:pt>
                <c:pt idx="3153">
                  <c:v>17.536615888468766</c:v>
                </c:pt>
                <c:pt idx="3154">
                  <c:v>17.528720390547662</c:v>
                </c:pt>
                <c:pt idx="3155">
                  <c:v>17.540224917648597</c:v>
                </c:pt>
                <c:pt idx="3156">
                  <c:v>17.543402596604519</c:v>
                </c:pt>
                <c:pt idx="3157">
                  <c:v>17.569692769278415</c:v>
                </c:pt>
                <c:pt idx="3158">
                  <c:v>17.592666372375632</c:v>
                </c:pt>
                <c:pt idx="3159">
                  <c:v>17.581085417983356</c:v>
                </c:pt>
                <c:pt idx="3160">
                  <c:v>17.550871735492063</c:v>
                </c:pt>
                <c:pt idx="3161">
                  <c:v>17.577322163973697</c:v>
                </c:pt>
                <c:pt idx="3162">
                  <c:v>17.575530873251243</c:v>
                </c:pt>
                <c:pt idx="3163">
                  <c:v>17.607287707672505</c:v>
                </c:pt>
                <c:pt idx="3164">
                  <c:v>17.624429023500202</c:v>
                </c:pt>
                <c:pt idx="3165">
                  <c:v>17.610529881433003</c:v>
                </c:pt>
                <c:pt idx="3166">
                  <c:v>17.626205326385065</c:v>
                </c:pt>
                <c:pt idx="3167">
                  <c:v>17.694388426222833</c:v>
                </c:pt>
                <c:pt idx="3168">
                  <c:v>17.730321516166832</c:v>
                </c:pt>
                <c:pt idx="3169">
                  <c:v>17.678098851280929</c:v>
                </c:pt>
                <c:pt idx="3170">
                  <c:v>17.698657665815954</c:v>
                </c:pt>
                <c:pt idx="3171">
                  <c:v>17.657521359862915</c:v>
                </c:pt>
                <c:pt idx="3172">
                  <c:v>17.663954949089387</c:v>
                </c:pt>
                <c:pt idx="3173">
                  <c:v>18.801303016707475</c:v>
                </c:pt>
                <c:pt idx="3174">
                  <c:v>18.756119760668533</c:v>
                </c:pt>
                <c:pt idx="3175">
                  <c:v>18.796467845881963</c:v>
                </c:pt>
                <c:pt idx="3176">
                  <c:v>18.830946204034145</c:v>
                </c:pt>
                <c:pt idx="3177">
                  <c:v>18.912395078442234</c:v>
                </c:pt>
                <c:pt idx="3178">
                  <c:v>18.881719103687971</c:v>
                </c:pt>
                <c:pt idx="3179">
                  <c:v>19.038304279269845</c:v>
                </c:pt>
                <c:pt idx="3180">
                  <c:v>18.921780000276879</c:v>
                </c:pt>
                <c:pt idx="3181">
                  <c:v>18.942341519441378</c:v>
                </c:pt>
                <c:pt idx="3182">
                  <c:v>18.923733104696197</c:v>
                </c:pt>
                <c:pt idx="3183">
                  <c:v>18.972103804290008</c:v>
                </c:pt>
                <c:pt idx="3184">
                  <c:v>19.016315161204524</c:v>
                </c:pt>
                <c:pt idx="3185">
                  <c:v>19.05478389045749</c:v>
                </c:pt>
                <c:pt idx="3186">
                  <c:v>19.017196395061422</c:v>
                </c:pt>
                <c:pt idx="3187">
                  <c:v>19.032917004922322</c:v>
                </c:pt>
                <c:pt idx="3188">
                  <c:v>19.053249362133254</c:v>
                </c:pt>
                <c:pt idx="3189">
                  <c:v>19.055673961058083</c:v>
                </c:pt>
                <c:pt idx="3190">
                  <c:v>19.10398618208373</c:v>
                </c:pt>
                <c:pt idx="3191">
                  <c:v>19.083358974535926</c:v>
                </c:pt>
                <c:pt idx="3192">
                  <c:v>19.120055758062186</c:v>
                </c:pt>
                <c:pt idx="3193">
                  <c:v>19.245081408414347</c:v>
                </c:pt>
                <c:pt idx="3194">
                  <c:v>19.204900596838304</c:v>
                </c:pt>
                <c:pt idx="3195">
                  <c:v>19.551017116658176</c:v>
                </c:pt>
                <c:pt idx="3196">
                  <c:v>19.518836914187069</c:v>
                </c:pt>
                <c:pt idx="3197">
                  <c:v>19.545874595618535</c:v>
                </c:pt>
                <c:pt idx="3198">
                  <c:v>19.541877864160163</c:v>
                </c:pt>
                <c:pt idx="3199">
                  <c:v>19.562350392353235</c:v>
                </c:pt>
                <c:pt idx="3200">
                  <c:v>19.635957439789799</c:v>
                </c:pt>
                <c:pt idx="3201">
                  <c:v>19.657268275236241</c:v>
                </c:pt>
                <c:pt idx="3202">
                  <c:v>19.625324159092809</c:v>
                </c:pt>
                <c:pt idx="3203">
                  <c:v>19.628789026955911</c:v>
                </c:pt>
                <c:pt idx="3204">
                  <c:v>19.64052806700272</c:v>
                </c:pt>
                <c:pt idx="3205">
                  <c:v>19.680328406062621</c:v>
                </c:pt>
                <c:pt idx="3206">
                  <c:v>19.689298041841607</c:v>
                </c:pt>
                <c:pt idx="3207">
                  <c:v>19.726291686208022</c:v>
                </c:pt>
                <c:pt idx="3208">
                  <c:v>19.767025510453436</c:v>
                </c:pt>
                <c:pt idx="3209">
                  <c:v>19.779773065619462</c:v>
                </c:pt>
                <c:pt idx="3210">
                  <c:v>19.772744267606349</c:v>
                </c:pt>
                <c:pt idx="3211">
                  <c:v>19.777378469090952</c:v>
                </c:pt>
                <c:pt idx="3212">
                  <c:v>19.758753015802917</c:v>
                </c:pt>
                <c:pt idx="3213">
                  <c:v>19.781524959898373</c:v>
                </c:pt>
                <c:pt idx="3214">
                  <c:v>19.768215259183268</c:v>
                </c:pt>
                <c:pt idx="3215">
                  <c:v>19.801455553571166</c:v>
                </c:pt>
                <c:pt idx="3216">
                  <c:v>20.189941207803084</c:v>
                </c:pt>
                <c:pt idx="3217">
                  <c:v>20.176496303735391</c:v>
                </c:pt>
                <c:pt idx="3218">
                  <c:v>20.178713964673104</c:v>
                </c:pt>
                <c:pt idx="3219">
                  <c:v>20.194181351355194</c:v>
                </c:pt>
                <c:pt idx="3220">
                  <c:v>20.215959958693063</c:v>
                </c:pt>
                <c:pt idx="3221">
                  <c:v>20.218472667209365</c:v>
                </c:pt>
                <c:pt idx="3222">
                  <c:v>20.225901414849059</c:v>
                </c:pt>
                <c:pt idx="3223">
                  <c:v>20.233426878564963</c:v>
                </c:pt>
                <c:pt idx="3224">
                  <c:v>20.233240908608906</c:v>
                </c:pt>
                <c:pt idx="3225">
                  <c:v>20.234744527972598</c:v>
                </c:pt>
                <c:pt idx="3226">
                  <c:v>20.238317778498846</c:v>
                </c:pt>
                <c:pt idx="3227">
                  <c:v>20.236564110299359</c:v>
                </c:pt>
                <c:pt idx="3228">
                  <c:v>20.231623818345852</c:v>
                </c:pt>
                <c:pt idx="3229">
                  <c:v>20.42329560264184</c:v>
                </c:pt>
                <c:pt idx="3230">
                  <c:v>20.474241180919048</c:v>
                </c:pt>
                <c:pt idx="3231">
                  <c:v>20.504509061435371</c:v>
                </c:pt>
                <c:pt idx="3232">
                  <c:v>20.527496386617596</c:v>
                </c:pt>
                <c:pt idx="3233">
                  <c:v>20.52942114535789</c:v>
                </c:pt>
                <c:pt idx="3234">
                  <c:v>20.498552846974015</c:v>
                </c:pt>
                <c:pt idx="3235">
                  <c:v>20.504830344674414</c:v>
                </c:pt>
                <c:pt idx="3236">
                  <c:v>20.49645894025166</c:v>
                </c:pt>
                <c:pt idx="3237">
                  <c:v>20.472142092355377</c:v>
                </c:pt>
                <c:pt idx="3238">
                  <c:v>21.251915882608163</c:v>
                </c:pt>
                <c:pt idx="3239">
                  <c:v>21.270781057083557</c:v>
                </c:pt>
                <c:pt idx="3240">
                  <c:v>21.267325913666916</c:v>
                </c:pt>
                <c:pt idx="3241">
                  <c:v>21.264113414074405</c:v>
                </c:pt>
                <c:pt idx="3242">
                  <c:v>21.29812174764654</c:v>
                </c:pt>
                <c:pt idx="3243">
                  <c:v>21.272862070830779</c:v>
                </c:pt>
                <c:pt idx="3244">
                  <c:v>21.255249479887741</c:v>
                </c:pt>
                <c:pt idx="3245">
                  <c:v>21.247994669995649</c:v>
                </c:pt>
                <c:pt idx="3246">
                  <c:v>21.248886570903348</c:v>
                </c:pt>
                <c:pt idx="3247">
                  <c:v>21.284263475842963</c:v>
                </c:pt>
                <c:pt idx="3248">
                  <c:v>21.291071700717133</c:v>
                </c:pt>
                <c:pt idx="3249">
                  <c:v>21.262522527562957</c:v>
                </c:pt>
                <c:pt idx="3250">
                  <c:v>21.286725989990408</c:v>
                </c:pt>
                <c:pt idx="3251">
                  <c:v>21.323380292926849</c:v>
                </c:pt>
                <c:pt idx="3252">
                  <c:v>21.355887827641769</c:v>
                </c:pt>
                <c:pt idx="3253">
                  <c:v>21.354223365971869</c:v>
                </c:pt>
                <c:pt idx="3254">
                  <c:v>21.355782420592966</c:v>
                </c:pt>
                <c:pt idx="3255">
                  <c:v>21.370917660305384</c:v>
                </c:pt>
                <c:pt idx="3256">
                  <c:v>21.386573880517432</c:v>
                </c:pt>
                <c:pt idx="3257">
                  <c:v>21.378656097035442</c:v>
                </c:pt>
                <c:pt idx="3258">
                  <c:v>21.349054892675671</c:v>
                </c:pt>
                <c:pt idx="3259">
                  <c:v>21.367224013218738</c:v>
                </c:pt>
                <c:pt idx="3260">
                  <c:v>21.666961095953734</c:v>
                </c:pt>
                <c:pt idx="3261">
                  <c:v>21.678912322402116</c:v>
                </c:pt>
                <c:pt idx="3262">
                  <c:v>21.684417883663226</c:v>
                </c:pt>
                <c:pt idx="3263">
                  <c:v>21.702687552602484</c:v>
                </c:pt>
                <c:pt idx="3264">
                  <c:v>21.705871296895729</c:v>
                </c:pt>
                <c:pt idx="3265">
                  <c:v>21.689020095510035</c:v>
                </c:pt>
                <c:pt idx="3266">
                  <c:v>21.685865407422501</c:v>
                </c:pt>
                <c:pt idx="3267">
                  <c:v>21.708940356828958</c:v>
                </c:pt>
                <c:pt idx="3268">
                  <c:v>21.698791825977739</c:v>
                </c:pt>
                <c:pt idx="3269">
                  <c:v>21.709140668354912</c:v>
                </c:pt>
                <c:pt idx="3270">
                  <c:v>21.730096972579027</c:v>
                </c:pt>
                <c:pt idx="3271">
                  <c:v>21.759163644914281</c:v>
                </c:pt>
                <c:pt idx="3272">
                  <c:v>21.801759679403119</c:v>
                </c:pt>
                <c:pt idx="3273">
                  <c:v>21.803116312151442</c:v>
                </c:pt>
                <c:pt idx="3274">
                  <c:v>21.834010687355988</c:v>
                </c:pt>
                <c:pt idx="3275">
                  <c:v>21.861181035355372</c:v>
                </c:pt>
                <c:pt idx="3276">
                  <c:v>21.92415199606971</c:v>
                </c:pt>
                <c:pt idx="3277">
                  <c:v>21.9441308774616</c:v>
                </c:pt>
                <c:pt idx="3278">
                  <c:v>21.952258248831107</c:v>
                </c:pt>
                <c:pt idx="3279">
                  <c:v>21.968550215453938</c:v>
                </c:pt>
                <c:pt idx="3280">
                  <c:v>22.004465745030988</c:v>
                </c:pt>
                <c:pt idx="3281">
                  <c:v>22.030092306476028</c:v>
                </c:pt>
                <c:pt idx="3282">
                  <c:v>22.098869312057513</c:v>
                </c:pt>
                <c:pt idx="3283">
                  <c:v>22.078057150569062</c:v>
                </c:pt>
                <c:pt idx="3284">
                  <c:v>22.092872677526753</c:v>
                </c:pt>
                <c:pt idx="3285">
                  <c:v>22.090227376960794</c:v>
                </c:pt>
                <c:pt idx="3286">
                  <c:v>22.133906331374433</c:v>
                </c:pt>
                <c:pt idx="3287">
                  <c:v>22.143283604389829</c:v>
                </c:pt>
                <c:pt idx="3288">
                  <c:v>22.119369007452892</c:v>
                </c:pt>
                <c:pt idx="3289">
                  <c:v>22.103818949440175</c:v>
                </c:pt>
                <c:pt idx="3290">
                  <c:v>22.113277495037465</c:v>
                </c:pt>
                <c:pt idx="3291">
                  <c:v>22.104874738479634</c:v>
                </c:pt>
                <c:pt idx="3292">
                  <c:v>22.114814974973633</c:v>
                </c:pt>
                <c:pt idx="3293">
                  <c:v>22.122716317394211</c:v>
                </c:pt>
                <c:pt idx="3294">
                  <c:v>22.109918134500692</c:v>
                </c:pt>
                <c:pt idx="3295">
                  <c:v>22.129692613217404</c:v>
                </c:pt>
                <c:pt idx="3296">
                  <c:v>22.147360111987837</c:v>
                </c:pt>
                <c:pt idx="3297">
                  <c:v>22.15219720794601</c:v>
                </c:pt>
                <c:pt idx="3298">
                  <c:v>22.172007562816912</c:v>
                </c:pt>
                <c:pt idx="3299">
                  <c:v>22.167146480246437</c:v>
                </c:pt>
                <c:pt idx="3300">
                  <c:v>22.150652746062498</c:v>
                </c:pt>
                <c:pt idx="3301">
                  <c:v>22.152156213165259</c:v>
                </c:pt>
                <c:pt idx="3302">
                  <c:v>22.167336568576605</c:v>
                </c:pt>
                <c:pt idx="3303">
                  <c:v>22.198203215275015</c:v>
                </c:pt>
                <c:pt idx="3304">
                  <c:v>22.67448381441892</c:v>
                </c:pt>
                <c:pt idx="3305">
                  <c:v>22.678020536572486</c:v>
                </c:pt>
                <c:pt idx="3306">
                  <c:v>22.654562527194749</c:v>
                </c:pt>
                <c:pt idx="3307">
                  <c:v>22.660378051550349</c:v>
                </c:pt>
                <c:pt idx="3308">
                  <c:v>22.651168901802915</c:v>
                </c:pt>
                <c:pt idx="3309">
                  <c:v>22.666680565962245</c:v>
                </c:pt>
                <c:pt idx="3310">
                  <c:v>22.673343883348998</c:v>
                </c:pt>
                <c:pt idx="3311">
                  <c:v>22.69757238591589</c:v>
                </c:pt>
                <c:pt idx="3312">
                  <c:v>22.707148622056177</c:v>
                </c:pt>
                <c:pt idx="3313">
                  <c:v>22.698956882845923</c:v>
                </c:pt>
                <c:pt idx="3314">
                  <c:v>22.705033689500983</c:v>
                </c:pt>
                <c:pt idx="3315">
                  <c:v>22.709379908573936</c:v>
                </c:pt>
                <c:pt idx="3316">
                  <c:v>22.727972003749858</c:v>
                </c:pt>
                <c:pt idx="3317">
                  <c:v>22.750905223427413</c:v>
                </c:pt>
                <c:pt idx="3318">
                  <c:v>22.73246737165876</c:v>
                </c:pt>
                <c:pt idx="3319">
                  <c:v>22.729870792804448</c:v>
                </c:pt>
                <c:pt idx="3320">
                  <c:v>22.759429887708688</c:v>
                </c:pt>
                <c:pt idx="3321">
                  <c:v>22.786625477316193</c:v>
                </c:pt>
                <c:pt idx="3322">
                  <c:v>22.806201160597421</c:v>
                </c:pt>
                <c:pt idx="3323">
                  <c:v>22.802976708106765</c:v>
                </c:pt>
                <c:pt idx="3324">
                  <c:v>22.824768765153081</c:v>
                </c:pt>
                <c:pt idx="3325">
                  <c:v>22.812371846106085</c:v>
                </c:pt>
                <c:pt idx="3326">
                  <c:v>22.135907693151001</c:v>
                </c:pt>
                <c:pt idx="3327">
                  <c:v>22.131687740701562</c:v>
                </c:pt>
                <c:pt idx="3328">
                  <c:v>22.142620834767936</c:v>
                </c:pt>
                <c:pt idx="3329">
                  <c:v>22.13920163434971</c:v>
                </c:pt>
                <c:pt idx="3330">
                  <c:v>22.136833071157231</c:v>
                </c:pt>
                <c:pt idx="3331">
                  <c:v>22.158728652269154</c:v>
                </c:pt>
                <c:pt idx="3332">
                  <c:v>22.158568546034608</c:v>
                </c:pt>
                <c:pt idx="3333">
                  <c:v>22.184139802861715</c:v>
                </c:pt>
                <c:pt idx="3334">
                  <c:v>22.192295572013194</c:v>
                </c:pt>
                <c:pt idx="3335">
                  <c:v>22.204797028648873</c:v>
                </c:pt>
                <c:pt idx="3336">
                  <c:v>22.222055736201892</c:v>
                </c:pt>
                <c:pt idx="3337">
                  <c:v>22.236709388529132</c:v>
                </c:pt>
                <c:pt idx="3338">
                  <c:v>22.245989222152009</c:v>
                </c:pt>
                <c:pt idx="3339">
                  <c:v>22.258847734497653</c:v>
                </c:pt>
                <c:pt idx="3340">
                  <c:v>22.257584993071884</c:v>
                </c:pt>
                <c:pt idx="3341">
                  <c:v>22.28616852066169</c:v>
                </c:pt>
                <c:pt idx="3342">
                  <c:v>22.296188598202225</c:v>
                </c:pt>
                <c:pt idx="3343">
                  <c:v>22.298308431112044</c:v>
                </c:pt>
                <c:pt idx="3344">
                  <c:v>22.307189473973576</c:v>
                </c:pt>
                <c:pt idx="3345">
                  <c:v>22.294996897522545</c:v>
                </c:pt>
                <c:pt idx="3346">
                  <c:v>22.296400437918987</c:v>
                </c:pt>
                <c:pt idx="3347">
                  <c:v>22.294045771431172</c:v>
                </c:pt>
                <c:pt idx="3348">
                  <c:v>22.306711957368645</c:v>
                </c:pt>
                <c:pt idx="3349">
                  <c:v>22.323111219090102</c:v>
                </c:pt>
                <c:pt idx="3350">
                  <c:v>22.338389726828989</c:v>
                </c:pt>
                <c:pt idx="3351">
                  <c:v>22.353066949406283</c:v>
                </c:pt>
                <c:pt idx="3352">
                  <c:v>22.362839961661741</c:v>
                </c:pt>
                <c:pt idx="3353">
                  <c:v>22.374512664788028</c:v>
                </c:pt>
                <c:pt idx="3354">
                  <c:v>22.374421266187618</c:v>
                </c:pt>
                <c:pt idx="3355">
                  <c:v>22.384469898789824</c:v>
                </c:pt>
                <c:pt idx="3356">
                  <c:v>22.370854329086654</c:v>
                </c:pt>
                <c:pt idx="3357">
                  <c:v>22.374387071229656</c:v>
                </c:pt>
                <c:pt idx="3358">
                  <c:v>22.390323424491328</c:v>
                </c:pt>
                <c:pt idx="3359">
                  <c:v>22.409442395317651</c:v>
                </c:pt>
                <c:pt idx="3360">
                  <c:v>22.409290034107386</c:v>
                </c:pt>
                <c:pt idx="3361">
                  <c:v>22.395486866200351</c:v>
                </c:pt>
                <c:pt idx="3362">
                  <c:v>22.406643885799422</c:v>
                </c:pt>
                <c:pt idx="3363">
                  <c:v>22.402411085454663</c:v>
                </c:pt>
                <c:pt idx="3364">
                  <c:v>22.400014770628328</c:v>
                </c:pt>
                <c:pt idx="3365">
                  <c:v>22.40631049497112</c:v>
                </c:pt>
                <c:pt idx="3366">
                  <c:v>22.403031464625737</c:v>
                </c:pt>
                <c:pt idx="3367">
                  <c:v>22.412514499619956</c:v>
                </c:pt>
                <c:pt idx="3368">
                  <c:v>22.406718185357704</c:v>
                </c:pt>
                <c:pt idx="3369">
                  <c:v>22.416823378683702</c:v>
                </c:pt>
                <c:pt idx="3370">
                  <c:v>23.73755376209019</c:v>
                </c:pt>
                <c:pt idx="3371">
                  <c:v>23.752934124732604</c:v>
                </c:pt>
                <c:pt idx="3372">
                  <c:v>23.75562049176278</c:v>
                </c:pt>
                <c:pt idx="3373">
                  <c:v>23.776352799530727</c:v>
                </c:pt>
                <c:pt idx="3374">
                  <c:v>23.780089140906842</c:v>
                </c:pt>
                <c:pt idx="3375">
                  <c:v>23.784295215076163</c:v>
                </c:pt>
                <c:pt idx="3376">
                  <c:v>23.784900371382406</c:v>
                </c:pt>
                <c:pt idx="3377">
                  <c:v>23.786727112191542</c:v>
                </c:pt>
                <c:pt idx="3378">
                  <c:v>23.795167739563581</c:v>
                </c:pt>
                <c:pt idx="3379">
                  <c:v>23.798710030099819</c:v>
                </c:pt>
                <c:pt idx="3380">
                  <c:v>23.792234692184561</c:v>
                </c:pt>
                <c:pt idx="3381">
                  <c:v>23.802284258446019</c:v>
                </c:pt>
                <c:pt idx="3382">
                  <c:v>23.798137243537891</c:v>
                </c:pt>
                <c:pt idx="3383">
                  <c:v>23.794828415675884</c:v>
                </c:pt>
                <c:pt idx="3384">
                  <c:v>23.787911233211492</c:v>
                </c:pt>
                <c:pt idx="3385">
                  <c:v>23.796372173538092</c:v>
                </c:pt>
                <c:pt idx="3386">
                  <c:v>23.815237976603306</c:v>
                </c:pt>
                <c:pt idx="3387">
                  <c:v>23.823248982315587</c:v>
                </c:pt>
                <c:pt idx="3388">
                  <c:v>23.811769457744383</c:v>
                </c:pt>
                <c:pt idx="3389">
                  <c:v>23.813156418150317</c:v>
                </c:pt>
                <c:pt idx="3390">
                  <c:v>23.820450865541915</c:v>
                </c:pt>
                <c:pt idx="3391">
                  <c:v>23.829906898400036</c:v>
                </c:pt>
                <c:pt idx="3392">
                  <c:v>24.351885069172372</c:v>
                </c:pt>
                <c:pt idx="3393">
                  <c:v>24.3669121453167</c:v>
                </c:pt>
                <c:pt idx="3394">
                  <c:v>24.384970754257228</c:v>
                </c:pt>
                <c:pt idx="3395">
                  <c:v>24.413219930966186</c:v>
                </c:pt>
                <c:pt idx="3396">
                  <c:v>24.451640447326177</c:v>
                </c:pt>
                <c:pt idx="3397">
                  <c:v>24.47241139230325</c:v>
                </c:pt>
                <c:pt idx="3398">
                  <c:v>24.470344868287143</c:v>
                </c:pt>
                <c:pt idx="3399">
                  <c:v>24.487650598823336</c:v>
                </c:pt>
                <c:pt idx="3400">
                  <c:v>24.503597930808514</c:v>
                </c:pt>
                <c:pt idx="3401">
                  <c:v>24.511751276417421</c:v>
                </c:pt>
                <c:pt idx="3402">
                  <c:v>24.506626044411504</c:v>
                </c:pt>
                <c:pt idx="3403">
                  <c:v>24.505926024661274</c:v>
                </c:pt>
                <c:pt idx="3404">
                  <c:v>24.505674208753085</c:v>
                </c:pt>
                <c:pt idx="3405">
                  <c:v>24.525214619607009</c:v>
                </c:pt>
                <c:pt idx="3406">
                  <c:v>24.518543709282291</c:v>
                </c:pt>
                <c:pt idx="3407">
                  <c:v>24.52552676572342</c:v>
                </c:pt>
                <c:pt idx="3408">
                  <c:v>24.543352705993062</c:v>
                </c:pt>
                <c:pt idx="3409">
                  <c:v>24.542507659752662</c:v>
                </c:pt>
                <c:pt idx="3410">
                  <c:v>24.547886077614248</c:v>
                </c:pt>
                <c:pt idx="3411">
                  <c:v>24.565595144570302</c:v>
                </c:pt>
                <c:pt idx="3412">
                  <c:v>24.563923103836434</c:v>
                </c:pt>
                <c:pt idx="3413">
                  <c:v>24.65859485931988</c:v>
                </c:pt>
                <c:pt idx="3414">
                  <c:v>24.645838663379095</c:v>
                </c:pt>
                <c:pt idx="3415">
                  <c:v>24.658762863577365</c:v>
                </c:pt>
                <c:pt idx="3416">
                  <c:v>24.662625577359076</c:v>
                </c:pt>
                <c:pt idx="3417">
                  <c:v>24.663589913055041</c:v>
                </c:pt>
                <c:pt idx="3418">
                  <c:v>24.658384810441678</c:v>
                </c:pt>
                <c:pt idx="3419">
                  <c:v>24.666766272035918</c:v>
                </c:pt>
                <c:pt idx="3420">
                  <c:v>24.66138961868948</c:v>
                </c:pt>
                <c:pt idx="3421">
                  <c:v>24.669224488126208</c:v>
                </c:pt>
                <c:pt idx="3422">
                  <c:v>24.692216556613371</c:v>
                </c:pt>
                <c:pt idx="3423">
                  <c:v>24.711302517378861</c:v>
                </c:pt>
                <c:pt idx="3424">
                  <c:v>24.708632121686257</c:v>
                </c:pt>
                <c:pt idx="3425">
                  <c:v>24.706154168550981</c:v>
                </c:pt>
                <c:pt idx="3426">
                  <c:v>24.708857004564614</c:v>
                </c:pt>
                <c:pt idx="3427">
                  <c:v>24.71611713677564</c:v>
                </c:pt>
                <c:pt idx="3428">
                  <c:v>24.73572893219605</c:v>
                </c:pt>
                <c:pt idx="3429">
                  <c:v>24.737447541403895</c:v>
                </c:pt>
                <c:pt idx="3430">
                  <c:v>24.744320103281169</c:v>
                </c:pt>
                <c:pt idx="3431">
                  <c:v>24.728897540556261</c:v>
                </c:pt>
                <c:pt idx="3432">
                  <c:v>24.710267884358629</c:v>
                </c:pt>
                <c:pt idx="3433">
                  <c:v>24.708963778261531</c:v>
                </c:pt>
                <c:pt idx="3434">
                  <c:v>26.997944113749107</c:v>
                </c:pt>
                <c:pt idx="3435">
                  <c:v>27.012479556472936</c:v>
                </c:pt>
                <c:pt idx="3436">
                  <c:v>26.984127483838577</c:v>
                </c:pt>
                <c:pt idx="3437">
                  <c:v>26.995652335206156</c:v>
                </c:pt>
                <c:pt idx="3438">
                  <c:v>26.976326352175274</c:v>
                </c:pt>
                <c:pt idx="3439">
                  <c:v>26.98986798823173</c:v>
                </c:pt>
                <c:pt idx="3440">
                  <c:v>27.000842603469493</c:v>
                </c:pt>
                <c:pt idx="3441">
                  <c:v>26.991023490331333</c:v>
                </c:pt>
                <c:pt idx="3442">
                  <c:v>26.991953632152942</c:v>
                </c:pt>
                <c:pt idx="3443">
                  <c:v>27.036434042249692</c:v>
                </c:pt>
                <c:pt idx="3444">
                  <c:v>27.036352369030404</c:v>
                </c:pt>
                <c:pt idx="3445">
                  <c:v>27.037480072479358</c:v>
                </c:pt>
                <c:pt idx="3446">
                  <c:v>27.036314678933266</c:v>
                </c:pt>
                <c:pt idx="3447">
                  <c:v>27.030804788747524</c:v>
                </c:pt>
                <c:pt idx="3448">
                  <c:v>27.026089347018541</c:v>
                </c:pt>
                <c:pt idx="3449">
                  <c:v>27.021827081376838</c:v>
                </c:pt>
                <c:pt idx="3450">
                  <c:v>27.019797524581008</c:v>
                </c:pt>
                <c:pt idx="3451">
                  <c:v>27.025626020637333</c:v>
                </c:pt>
                <c:pt idx="3452">
                  <c:v>27.051728990406438</c:v>
                </c:pt>
                <c:pt idx="3453">
                  <c:v>27.05180028486911</c:v>
                </c:pt>
                <c:pt idx="3454">
                  <c:v>27.048385575234413</c:v>
                </c:pt>
                <c:pt idx="3455">
                  <c:v>27.040187422828883</c:v>
                </c:pt>
                <c:pt idx="3456">
                  <c:v>27.048355060538569</c:v>
                </c:pt>
                <c:pt idx="3457">
                  <c:v>27.506556077341575</c:v>
                </c:pt>
                <c:pt idx="3458">
                  <c:v>27.487497219923807</c:v>
                </c:pt>
                <c:pt idx="3459">
                  <c:v>27.488832448536556</c:v>
                </c:pt>
                <c:pt idx="3460">
                  <c:v>27.518717556899556</c:v>
                </c:pt>
                <c:pt idx="3461">
                  <c:v>27.538527207741105</c:v>
                </c:pt>
                <c:pt idx="3462">
                  <c:v>27.538790940345475</c:v>
                </c:pt>
                <c:pt idx="3463">
                  <c:v>27.558451109570679</c:v>
                </c:pt>
                <c:pt idx="3464">
                  <c:v>27.557572997144902</c:v>
                </c:pt>
                <c:pt idx="3465">
                  <c:v>27.554723041529307</c:v>
                </c:pt>
                <c:pt idx="3466">
                  <c:v>27.568447988056487</c:v>
                </c:pt>
                <c:pt idx="3467">
                  <c:v>27.579106417518869</c:v>
                </c:pt>
                <c:pt idx="3468">
                  <c:v>27.577709551257268</c:v>
                </c:pt>
                <c:pt idx="3469">
                  <c:v>27.594105776225238</c:v>
                </c:pt>
                <c:pt idx="3470">
                  <c:v>27.601467456891061</c:v>
                </c:pt>
                <c:pt idx="3471">
                  <c:v>27.604151620779376</c:v>
                </c:pt>
                <c:pt idx="3472">
                  <c:v>27.596825555844529</c:v>
                </c:pt>
                <c:pt idx="3473">
                  <c:v>27.605824660530402</c:v>
                </c:pt>
                <c:pt idx="3474">
                  <c:v>27.603995558099648</c:v>
                </c:pt>
                <c:pt idx="3475">
                  <c:v>27.616807899829492</c:v>
                </c:pt>
                <c:pt idx="3476">
                  <c:v>27.589568423068446</c:v>
                </c:pt>
                <c:pt idx="3477">
                  <c:v>27.587312564765792</c:v>
                </c:pt>
                <c:pt idx="3478">
                  <c:v>27.9720734258695</c:v>
                </c:pt>
                <c:pt idx="3479">
                  <c:v>27.973074210473172</c:v>
                </c:pt>
                <c:pt idx="3480">
                  <c:v>27.960187856624298</c:v>
                </c:pt>
                <c:pt idx="3481">
                  <c:v>27.959673156153535</c:v>
                </c:pt>
                <c:pt idx="3482">
                  <c:v>27.934915056449977</c:v>
                </c:pt>
                <c:pt idx="3483">
                  <c:v>27.948590242097517</c:v>
                </c:pt>
                <c:pt idx="3484">
                  <c:v>28.008577547831457</c:v>
                </c:pt>
                <c:pt idx="3485">
                  <c:v>28.016833246769952</c:v>
                </c:pt>
                <c:pt idx="3486">
                  <c:v>27.996663713920505</c:v>
                </c:pt>
                <c:pt idx="3487">
                  <c:v>28.001012847875796</c:v>
                </c:pt>
                <c:pt idx="3488">
                  <c:v>27.984794783597387</c:v>
                </c:pt>
                <c:pt idx="3489">
                  <c:v>27.989966702373014</c:v>
                </c:pt>
                <c:pt idx="3490">
                  <c:v>27.989329445130402</c:v>
                </c:pt>
                <c:pt idx="3491">
                  <c:v>27.943483995079944</c:v>
                </c:pt>
                <c:pt idx="3492">
                  <c:v>27.905061051566449</c:v>
                </c:pt>
                <c:pt idx="3493">
                  <c:v>27.853904229215598</c:v>
                </c:pt>
                <c:pt idx="3494">
                  <c:v>27.87055764113563</c:v>
                </c:pt>
                <c:pt idx="3495">
                  <c:v>27.881069052357311</c:v>
                </c:pt>
                <c:pt idx="3496">
                  <c:v>27.87617834535796</c:v>
                </c:pt>
                <c:pt idx="3497">
                  <c:v>27.889937030145617</c:v>
                </c:pt>
                <c:pt idx="3498">
                  <c:v>27.884923539511764</c:v>
                </c:pt>
                <c:pt idx="3499">
                  <c:v>27.561525030656526</c:v>
                </c:pt>
                <c:pt idx="3500">
                  <c:v>27.564928956770103</c:v>
                </c:pt>
                <c:pt idx="3501">
                  <c:v>27.572289886200409</c:v>
                </c:pt>
                <c:pt idx="3502">
                  <c:v>27.58120384983846</c:v>
                </c:pt>
                <c:pt idx="3503">
                  <c:v>27.560294106810385</c:v>
                </c:pt>
                <c:pt idx="3504">
                  <c:v>27.540225997053824</c:v>
                </c:pt>
                <c:pt idx="3505">
                  <c:v>27.516137968577148</c:v>
                </c:pt>
                <c:pt idx="3506">
                  <c:v>27.530470122529376</c:v>
                </c:pt>
                <c:pt idx="3507">
                  <c:v>27.517577603746339</c:v>
                </c:pt>
                <c:pt idx="3508">
                  <c:v>27.472412697197434</c:v>
                </c:pt>
                <c:pt idx="3509">
                  <c:v>27.498465440898439</c:v>
                </c:pt>
                <c:pt idx="3510">
                  <c:v>27.498697207428329</c:v>
                </c:pt>
                <c:pt idx="3511">
                  <c:v>27.510632269473472</c:v>
                </c:pt>
                <c:pt idx="3512">
                  <c:v>27.493750167566805</c:v>
                </c:pt>
                <c:pt idx="3513">
                  <c:v>27.486877328251545</c:v>
                </c:pt>
                <c:pt idx="3514">
                  <c:v>27.478666068466296</c:v>
                </c:pt>
                <c:pt idx="3515">
                  <c:v>27.47908235444017</c:v>
                </c:pt>
                <c:pt idx="3516">
                  <c:v>27.476276827931308</c:v>
                </c:pt>
                <c:pt idx="3517">
                  <c:v>27.473164797952553</c:v>
                </c:pt>
                <c:pt idx="3518">
                  <c:v>27.490186557126922</c:v>
                </c:pt>
                <c:pt idx="3519">
                  <c:v>27.486345652449838</c:v>
                </c:pt>
                <c:pt idx="3520">
                  <c:v>27.490174815074138</c:v>
                </c:pt>
                <c:pt idx="3521">
                  <c:v>27.779751841877935</c:v>
                </c:pt>
                <c:pt idx="3522">
                  <c:v>27.760063054227107</c:v>
                </c:pt>
                <c:pt idx="3523">
                  <c:v>27.759867519236543</c:v>
                </c:pt>
                <c:pt idx="3524">
                  <c:v>27.752658275425212</c:v>
                </c:pt>
                <c:pt idx="3525">
                  <c:v>27.76373539908537</c:v>
                </c:pt>
                <c:pt idx="3526">
                  <c:v>27.767376854492596</c:v>
                </c:pt>
                <c:pt idx="3527">
                  <c:v>27.77568667319877</c:v>
                </c:pt>
                <c:pt idx="3528">
                  <c:v>27.771628093825168</c:v>
                </c:pt>
                <c:pt idx="3529">
                  <c:v>27.78300267834425</c:v>
                </c:pt>
                <c:pt idx="3530">
                  <c:v>27.801350152836264</c:v>
                </c:pt>
                <c:pt idx="3531">
                  <c:v>27.830581904488227</c:v>
                </c:pt>
                <c:pt idx="3532">
                  <c:v>27.820532298372274</c:v>
                </c:pt>
                <c:pt idx="3533">
                  <c:v>27.816796946037709</c:v>
                </c:pt>
                <c:pt idx="3534">
                  <c:v>27.829810615526945</c:v>
                </c:pt>
                <c:pt idx="3535">
                  <c:v>27.82725597687114</c:v>
                </c:pt>
                <c:pt idx="3536">
                  <c:v>27.8528072725722</c:v>
                </c:pt>
                <c:pt idx="3537">
                  <c:v>27.857928072046807</c:v>
                </c:pt>
                <c:pt idx="3538">
                  <c:v>27.876290584720959</c:v>
                </c:pt>
                <c:pt idx="3539">
                  <c:v>27.901139955751542</c:v>
                </c:pt>
                <c:pt idx="3540">
                  <c:v>27.933120334258671</c:v>
                </c:pt>
                <c:pt idx="3541">
                  <c:v>27.94227016710661</c:v>
                </c:pt>
                <c:pt idx="3542">
                  <c:v>27.955492574494205</c:v>
                </c:pt>
                <c:pt idx="3543">
                  <c:v>27.917599459555991</c:v>
                </c:pt>
                <c:pt idx="3544">
                  <c:v>28.118251400706395</c:v>
                </c:pt>
                <c:pt idx="3545">
                  <c:v>28.110867041763051</c:v>
                </c:pt>
                <c:pt idx="3546">
                  <c:v>28.090899041203869</c:v>
                </c:pt>
                <c:pt idx="3547">
                  <c:v>28.098872117221958</c:v>
                </c:pt>
                <c:pt idx="3548">
                  <c:v>28.078032699488105</c:v>
                </c:pt>
                <c:pt idx="3549">
                  <c:v>28.081846456024255</c:v>
                </c:pt>
                <c:pt idx="3550">
                  <c:v>28.103622601763412</c:v>
                </c:pt>
                <c:pt idx="3551">
                  <c:v>28.122014815003695</c:v>
                </c:pt>
                <c:pt idx="3552">
                  <c:v>28.127743786330733</c:v>
                </c:pt>
                <c:pt idx="3553">
                  <c:v>28.100068704434733</c:v>
                </c:pt>
                <c:pt idx="3554">
                  <c:v>28.108141527770584</c:v>
                </c:pt>
                <c:pt idx="3555">
                  <c:v>28.070973786300048</c:v>
                </c:pt>
                <c:pt idx="3556">
                  <c:v>28.069911867739801</c:v>
                </c:pt>
                <c:pt idx="3557">
                  <c:v>28.071655711807146</c:v>
                </c:pt>
                <c:pt idx="3558">
                  <c:v>28.057619803586874</c:v>
                </c:pt>
                <c:pt idx="3559">
                  <c:v>28.051278305748063</c:v>
                </c:pt>
                <c:pt idx="3560">
                  <c:v>28.047840687232274</c:v>
                </c:pt>
                <c:pt idx="3561">
                  <c:v>28.006608474427363</c:v>
                </c:pt>
                <c:pt idx="3562">
                  <c:v>27.98805362558091</c:v>
                </c:pt>
                <c:pt idx="3563">
                  <c:v>27.97241442525365</c:v>
                </c:pt>
                <c:pt idx="3564">
                  <c:v>27.983821766674762</c:v>
                </c:pt>
                <c:pt idx="3565">
                  <c:v>27.984728132771398</c:v>
                </c:pt>
                <c:pt idx="3566">
                  <c:v>27.928347834837663</c:v>
                </c:pt>
                <c:pt idx="3567">
                  <c:v>27.959826249628289</c:v>
                </c:pt>
                <c:pt idx="3568">
                  <c:v>27.974623158849994</c:v>
                </c:pt>
                <c:pt idx="3569">
                  <c:v>28.000520305849498</c:v>
                </c:pt>
                <c:pt idx="3570">
                  <c:v>27.99888047063514</c:v>
                </c:pt>
                <c:pt idx="3571">
                  <c:v>27.988509418680447</c:v>
                </c:pt>
                <c:pt idx="3572">
                  <c:v>27.986274224205594</c:v>
                </c:pt>
                <c:pt idx="3573">
                  <c:v>28.017452618624496</c:v>
                </c:pt>
                <c:pt idx="3574">
                  <c:v>28.060010686345855</c:v>
                </c:pt>
                <c:pt idx="3575">
                  <c:v>28.092114088479132</c:v>
                </c:pt>
                <c:pt idx="3576">
                  <c:v>28.117246554751961</c:v>
                </c:pt>
                <c:pt idx="3577">
                  <c:v>28.131998340647336</c:v>
                </c:pt>
                <c:pt idx="3578">
                  <c:v>28.164755897860111</c:v>
                </c:pt>
                <c:pt idx="3579">
                  <c:v>28.166778359314108</c:v>
                </c:pt>
                <c:pt idx="3580">
                  <c:v>28.174795611626706</c:v>
                </c:pt>
                <c:pt idx="3581">
                  <c:v>28.177464594748592</c:v>
                </c:pt>
                <c:pt idx="3582">
                  <c:v>28.130346846314502</c:v>
                </c:pt>
                <c:pt idx="3583">
                  <c:v>28.11830918783717</c:v>
                </c:pt>
                <c:pt idx="3584">
                  <c:v>28.150275960677629</c:v>
                </c:pt>
                <c:pt idx="3585">
                  <c:v>28.135520212994948</c:v>
                </c:pt>
                <c:pt idx="3586">
                  <c:v>28.106489103169807</c:v>
                </c:pt>
                <c:pt idx="3587">
                  <c:v>28.076498536991561</c:v>
                </c:pt>
                <c:pt idx="3588">
                  <c:v>28.047138117967169</c:v>
                </c:pt>
                <c:pt idx="3589">
                  <c:v>28.053743516414098</c:v>
                </c:pt>
                <c:pt idx="3590">
                  <c:v>28.067342037505625</c:v>
                </c:pt>
                <c:pt idx="3591">
                  <c:v>28.107552565648014</c:v>
                </c:pt>
                <c:pt idx="3592">
                  <c:v>28.130672411774182</c:v>
                </c:pt>
                <c:pt idx="3593">
                  <c:v>28.152148708357505</c:v>
                </c:pt>
                <c:pt idx="3594">
                  <c:v>28.136705300035757</c:v>
                </c:pt>
                <c:pt idx="3595">
                  <c:v>28.154754667361704</c:v>
                </c:pt>
                <c:pt idx="3596">
                  <c:v>28.146946053093778</c:v>
                </c:pt>
                <c:pt idx="3597">
                  <c:v>28.159292086566705</c:v>
                </c:pt>
                <c:pt idx="3598">
                  <c:v>28.18745939866799</c:v>
                </c:pt>
                <c:pt idx="3599">
                  <c:v>28.228747666115119</c:v>
                </c:pt>
                <c:pt idx="3600">
                  <c:v>28.245415670530928</c:v>
                </c:pt>
                <c:pt idx="3601">
                  <c:v>28.25593647184521</c:v>
                </c:pt>
                <c:pt idx="3602">
                  <c:v>28.271660163897462</c:v>
                </c:pt>
                <c:pt idx="3603">
                  <c:v>28.252414220100874</c:v>
                </c:pt>
                <c:pt idx="3604">
                  <c:v>28.265148249380591</c:v>
                </c:pt>
                <c:pt idx="3605">
                  <c:v>28.266945258946141</c:v>
                </c:pt>
                <c:pt idx="3606">
                  <c:v>28.295425155025921</c:v>
                </c:pt>
                <c:pt idx="3607">
                  <c:v>28.332338445239163</c:v>
                </c:pt>
                <c:pt idx="3608">
                  <c:v>28.3269146485734</c:v>
                </c:pt>
                <c:pt idx="3609">
                  <c:v>28.310062832108056</c:v>
                </c:pt>
                <c:pt idx="3610">
                  <c:v>27.956930308110806</c:v>
                </c:pt>
                <c:pt idx="3611">
                  <c:v>27.945452162203182</c:v>
                </c:pt>
                <c:pt idx="3612">
                  <c:v>27.946136716738561</c:v>
                </c:pt>
                <c:pt idx="3613">
                  <c:v>27.922642160516393</c:v>
                </c:pt>
                <c:pt idx="3614">
                  <c:v>27.926758472354635</c:v>
                </c:pt>
                <c:pt idx="3615">
                  <c:v>27.930573749004701</c:v>
                </c:pt>
                <c:pt idx="3616">
                  <c:v>27.926729979921937</c:v>
                </c:pt>
                <c:pt idx="3617">
                  <c:v>27.941809246255882</c:v>
                </c:pt>
                <c:pt idx="3618">
                  <c:v>27.953123935517382</c:v>
                </c:pt>
                <c:pt idx="3619">
                  <c:v>27.958980516492048</c:v>
                </c:pt>
                <c:pt idx="3620">
                  <c:v>27.97054471210329</c:v>
                </c:pt>
                <c:pt idx="3621">
                  <c:v>27.992531365617136</c:v>
                </c:pt>
                <c:pt idx="3622">
                  <c:v>28.002970234536495</c:v>
                </c:pt>
                <c:pt idx="3623">
                  <c:v>27.968613697958634</c:v>
                </c:pt>
                <c:pt idx="3624">
                  <c:v>27.988231526400188</c:v>
                </c:pt>
                <c:pt idx="3625">
                  <c:v>27.993954967080903</c:v>
                </c:pt>
                <c:pt idx="3626">
                  <c:v>27.957706790398717</c:v>
                </c:pt>
                <c:pt idx="3627">
                  <c:v>27.926446196168403</c:v>
                </c:pt>
                <c:pt idx="3628">
                  <c:v>27.929017188308897</c:v>
                </c:pt>
                <c:pt idx="3629">
                  <c:v>27.905940088985702</c:v>
                </c:pt>
                <c:pt idx="3630">
                  <c:v>27.915567013795577</c:v>
                </c:pt>
                <c:pt idx="3631">
                  <c:v>27.918383355542904</c:v>
                </c:pt>
                <c:pt idx="3632">
                  <c:v>28.602141722034968</c:v>
                </c:pt>
                <c:pt idx="3633">
                  <c:v>28.621726398217799</c:v>
                </c:pt>
                <c:pt idx="3634">
                  <c:v>28.624671831583559</c:v>
                </c:pt>
                <c:pt idx="3635">
                  <c:v>28.625788151779872</c:v>
                </c:pt>
                <c:pt idx="3636">
                  <c:v>28.64222535214979</c:v>
                </c:pt>
                <c:pt idx="3637">
                  <c:v>28.671111697699171</c:v>
                </c:pt>
                <c:pt idx="3638">
                  <c:v>28.680951330185124</c:v>
                </c:pt>
                <c:pt idx="3639">
                  <c:v>28.66094844337686</c:v>
                </c:pt>
                <c:pt idx="3640">
                  <c:v>28.646651162968816</c:v>
                </c:pt>
                <c:pt idx="3641">
                  <c:v>28.667298139621039</c:v>
                </c:pt>
                <c:pt idx="3642">
                  <c:v>28.688638369825693</c:v>
                </c:pt>
                <c:pt idx="3643">
                  <c:v>28.66427118471972</c:v>
                </c:pt>
                <c:pt idx="3644">
                  <c:v>28.656304274148582</c:v>
                </c:pt>
                <c:pt idx="3645">
                  <c:v>28.63718585213465</c:v>
                </c:pt>
                <c:pt idx="3646">
                  <c:v>28.587746380653918</c:v>
                </c:pt>
                <c:pt idx="3647">
                  <c:v>28.601776156288299</c:v>
                </c:pt>
                <c:pt idx="3648">
                  <c:v>28.605616851170051</c:v>
                </c:pt>
                <c:pt idx="3649">
                  <c:v>28.602984102339757</c:v>
                </c:pt>
                <c:pt idx="3650">
                  <c:v>28.602048530253839</c:v>
                </c:pt>
                <c:pt idx="3651">
                  <c:v>28.603162183041626</c:v>
                </c:pt>
                <c:pt idx="3652">
                  <c:v>28.603533728749014</c:v>
                </c:pt>
                <c:pt idx="3653">
                  <c:v>28.611593641573197</c:v>
                </c:pt>
                <c:pt idx="3654">
                  <c:v>28.592598347165342</c:v>
                </c:pt>
                <c:pt idx="3655">
                  <c:v>28.404479004117551</c:v>
                </c:pt>
                <c:pt idx="3656">
                  <c:v>28.405582496868121</c:v>
                </c:pt>
                <c:pt idx="3657">
                  <c:v>28.445511451104871</c:v>
                </c:pt>
                <c:pt idx="3658">
                  <c:v>28.478470957241221</c:v>
                </c:pt>
                <c:pt idx="3659">
                  <c:v>28.45962867535728</c:v>
                </c:pt>
                <c:pt idx="3660">
                  <c:v>28.457253460258929</c:v>
                </c:pt>
                <c:pt idx="3661">
                  <c:v>28.443618317607992</c:v>
                </c:pt>
                <c:pt idx="3662">
                  <c:v>28.463515167192405</c:v>
                </c:pt>
                <c:pt idx="3663">
                  <c:v>28.478126838748519</c:v>
                </c:pt>
                <c:pt idx="3664">
                  <c:v>28.45837154620957</c:v>
                </c:pt>
                <c:pt idx="3665">
                  <c:v>28.467471518408711</c:v>
                </c:pt>
                <c:pt idx="3666">
                  <c:v>28.469426747147459</c:v>
                </c:pt>
                <c:pt idx="3667">
                  <c:v>28.474494873168769</c:v>
                </c:pt>
                <c:pt idx="3668">
                  <c:v>28.464173685184196</c:v>
                </c:pt>
                <c:pt idx="3669">
                  <c:v>28.471967755904448</c:v>
                </c:pt>
                <c:pt idx="3670">
                  <c:v>28.472893987723996</c:v>
                </c:pt>
                <c:pt idx="3671">
                  <c:v>28.485878751414017</c:v>
                </c:pt>
                <c:pt idx="3672">
                  <c:v>28.481327875946931</c:v>
                </c:pt>
                <c:pt idx="3673">
                  <c:v>28.49317666176832</c:v>
                </c:pt>
                <c:pt idx="3674">
                  <c:v>28.50125427967108</c:v>
                </c:pt>
                <c:pt idx="3675">
                  <c:v>28.496267161911181</c:v>
                </c:pt>
                <c:pt idx="3676">
                  <c:v>28.764804251555848</c:v>
                </c:pt>
                <c:pt idx="3677">
                  <c:v>28.771006598300996</c:v>
                </c:pt>
                <c:pt idx="3678">
                  <c:v>28.787633554160873</c:v>
                </c:pt>
                <c:pt idx="3679">
                  <c:v>28.782143121414233</c:v>
                </c:pt>
                <c:pt idx="3680">
                  <c:v>28.800680850928138</c:v>
                </c:pt>
                <c:pt idx="3681">
                  <c:v>28.796184729564516</c:v>
                </c:pt>
                <c:pt idx="3682">
                  <c:v>28.801385950951264</c:v>
                </c:pt>
                <c:pt idx="3683">
                  <c:v>28.819681197931963</c:v>
                </c:pt>
                <c:pt idx="3684">
                  <c:v>28.807832506033705</c:v>
                </c:pt>
                <c:pt idx="3685">
                  <c:v>28.787378642382176</c:v>
                </c:pt>
                <c:pt idx="3686">
                  <c:v>28.767056516371035</c:v>
                </c:pt>
                <c:pt idx="3687">
                  <c:v>28.777365710384217</c:v>
                </c:pt>
                <c:pt idx="3688">
                  <c:v>28.781973479179612</c:v>
                </c:pt>
                <c:pt idx="3689">
                  <c:v>28.774103551360241</c:v>
                </c:pt>
                <c:pt idx="3690">
                  <c:v>28.777683464062903</c:v>
                </c:pt>
                <c:pt idx="3691">
                  <c:v>28.751374199139789</c:v>
                </c:pt>
                <c:pt idx="3692">
                  <c:v>28.743167003766413</c:v>
                </c:pt>
                <c:pt idx="3693">
                  <c:v>28.740391106173117</c:v>
                </c:pt>
                <c:pt idx="3694">
                  <c:v>28.744048757013786</c:v>
                </c:pt>
                <c:pt idx="3695">
                  <c:v>28.753012838100979</c:v>
                </c:pt>
                <c:pt idx="3696">
                  <c:v>29.237532258216635</c:v>
                </c:pt>
                <c:pt idx="3697">
                  <c:v>29.248689771062551</c:v>
                </c:pt>
                <c:pt idx="3698">
                  <c:v>29.255905217460597</c:v>
                </c:pt>
                <c:pt idx="3699">
                  <c:v>29.269917466983248</c:v>
                </c:pt>
                <c:pt idx="3700">
                  <c:v>29.236535490922783</c:v>
                </c:pt>
                <c:pt idx="3701">
                  <c:v>29.240784516890074</c:v>
                </c:pt>
                <c:pt idx="3702">
                  <c:v>29.254957020487808</c:v>
                </c:pt>
                <c:pt idx="3703">
                  <c:v>29.250019301856923</c:v>
                </c:pt>
                <c:pt idx="3704">
                  <c:v>29.222936750734245</c:v>
                </c:pt>
                <c:pt idx="3705">
                  <c:v>29.213256248885362</c:v>
                </c:pt>
                <c:pt idx="3706">
                  <c:v>29.207191382028451</c:v>
                </c:pt>
                <c:pt idx="3707">
                  <c:v>29.194918015650938</c:v>
                </c:pt>
                <c:pt idx="3708">
                  <c:v>29.163749807254685</c:v>
                </c:pt>
                <c:pt idx="3709">
                  <c:v>29.183360214252108</c:v>
                </c:pt>
                <c:pt idx="3710">
                  <c:v>29.168230547180091</c:v>
                </c:pt>
                <c:pt idx="3711">
                  <c:v>29.191643933072491</c:v>
                </c:pt>
                <c:pt idx="3712">
                  <c:v>29.220321486179955</c:v>
                </c:pt>
                <c:pt idx="3713">
                  <c:v>29.206626234820625</c:v>
                </c:pt>
                <c:pt idx="3714">
                  <c:v>29.22042685845274</c:v>
                </c:pt>
                <c:pt idx="3715">
                  <c:v>29.221811164515522</c:v>
                </c:pt>
                <c:pt idx="3716">
                  <c:v>29.23016200898137</c:v>
                </c:pt>
                <c:pt idx="3717">
                  <c:v>29.235789850848064</c:v>
                </c:pt>
                <c:pt idx="3718">
                  <c:v>29.246649553898102</c:v>
                </c:pt>
                <c:pt idx="3719">
                  <c:v>28.87553819599708</c:v>
                </c:pt>
                <c:pt idx="3720">
                  <c:v>28.86695664093185</c:v>
                </c:pt>
                <c:pt idx="3721">
                  <c:v>28.875822429544883</c:v>
                </c:pt>
                <c:pt idx="3722">
                  <c:v>28.885514472484324</c:v>
                </c:pt>
                <c:pt idx="3723">
                  <c:v>28.889469130742068</c:v>
                </c:pt>
                <c:pt idx="3724">
                  <c:v>28.893663200585522</c:v>
                </c:pt>
                <c:pt idx="3725">
                  <c:v>28.921654326229323</c:v>
                </c:pt>
                <c:pt idx="3726">
                  <c:v>28.919090749921068</c:v>
                </c:pt>
                <c:pt idx="3727">
                  <c:v>28.889632372507918</c:v>
                </c:pt>
                <c:pt idx="3728">
                  <c:v>28.886129122374822</c:v>
                </c:pt>
                <c:pt idx="3729">
                  <c:v>28.872015792798873</c:v>
                </c:pt>
                <c:pt idx="3730">
                  <c:v>28.834183234716598</c:v>
                </c:pt>
                <c:pt idx="3731">
                  <c:v>28.826419922023018</c:v>
                </c:pt>
                <c:pt idx="3732">
                  <c:v>28.825615879773597</c:v>
                </c:pt>
                <c:pt idx="3733">
                  <c:v>28.842939837980197</c:v>
                </c:pt>
                <c:pt idx="3734">
                  <c:v>28.824523156499211</c:v>
                </c:pt>
                <c:pt idx="3735">
                  <c:v>28.825859770974315</c:v>
                </c:pt>
                <c:pt idx="3736">
                  <c:v>28.812601606666039</c:v>
                </c:pt>
                <c:pt idx="3737">
                  <c:v>28.834752302351802</c:v>
                </c:pt>
                <c:pt idx="3738">
                  <c:v>28.808939499898507</c:v>
                </c:pt>
                <c:pt idx="3739">
                  <c:v>28.809276394423467</c:v>
                </c:pt>
                <c:pt idx="3740">
                  <c:v>28.858377469087905</c:v>
                </c:pt>
                <c:pt idx="3741">
                  <c:v>28.859066366468227</c:v>
                </c:pt>
                <c:pt idx="3742">
                  <c:v>28.851512793068302</c:v>
                </c:pt>
                <c:pt idx="3743">
                  <c:v>28.850410021843047</c:v>
                </c:pt>
                <c:pt idx="3744">
                  <c:v>28.876001534523738</c:v>
                </c:pt>
                <c:pt idx="3745">
                  <c:v>28.878843535188874</c:v>
                </c:pt>
                <c:pt idx="3746">
                  <c:v>28.875387145624952</c:v>
                </c:pt>
                <c:pt idx="3747">
                  <c:v>28.87276526436624</c:v>
                </c:pt>
                <c:pt idx="3748">
                  <c:v>28.886857600516215</c:v>
                </c:pt>
                <c:pt idx="3749">
                  <c:v>28.874549503469161</c:v>
                </c:pt>
                <c:pt idx="3750">
                  <c:v>28.875483015727639</c:v>
                </c:pt>
                <c:pt idx="3751">
                  <c:v>28.892737672042173</c:v>
                </c:pt>
                <c:pt idx="3752">
                  <c:v>28.888961029716675</c:v>
                </c:pt>
                <c:pt idx="3753">
                  <c:v>28.899104624029885</c:v>
                </c:pt>
                <c:pt idx="3754">
                  <c:v>28.8982272284738</c:v>
                </c:pt>
                <c:pt idx="3755">
                  <c:v>28.886676455256072</c:v>
                </c:pt>
                <c:pt idx="3756">
                  <c:v>28.896022692826879</c:v>
                </c:pt>
                <c:pt idx="3757">
                  <c:v>28.893216885122776</c:v>
                </c:pt>
                <c:pt idx="3758">
                  <c:v>28.886790480956442</c:v>
                </c:pt>
                <c:pt idx="3759">
                  <c:v>28.88415791974538</c:v>
                </c:pt>
                <c:pt idx="3760">
                  <c:v>28.892633615125547</c:v>
                </c:pt>
                <c:pt idx="3761">
                  <c:v>28.893503219271672</c:v>
                </c:pt>
                <c:pt idx="3762">
                  <c:v>29.708544040471658</c:v>
                </c:pt>
                <c:pt idx="3763">
                  <c:v>29.691639422976955</c:v>
                </c:pt>
                <c:pt idx="3764">
                  <c:v>29.711707933142982</c:v>
                </c:pt>
                <c:pt idx="3765">
                  <c:v>29.730863329968326</c:v>
                </c:pt>
                <c:pt idx="3766">
                  <c:v>29.721390912938688</c:v>
                </c:pt>
                <c:pt idx="3767">
                  <c:v>29.75207585275859</c:v>
                </c:pt>
                <c:pt idx="3768">
                  <c:v>29.731942444970439</c:v>
                </c:pt>
                <c:pt idx="3769">
                  <c:v>29.727312836286313</c:v>
                </c:pt>
                <c:pt idx="3770">
                  <c:v>29.705672645934474</c:v>
                </c:pt>
                <c:pt idx="3771">
                  <c:v>29.704463011343446</c:v>
                </c:pt>
                <c:pt idx="3772">
                  <c:v>29.724374310896138</c:v>
                </c:pt>
                <c:pt idx="3773">
                  <c:v>29.717365013500157</c:v>
                </c:pt>
                <c:pt idx="3774">
                  <c:v>29.686000751255868</c:v>
                </c:pt>
                <c:pt idx="3775">
                  <c:v>29.759635003118095</c:v>
                </c:pt>
                <c:pt idx="3776">
                  <c:v>29.770736597739528</c:v>
                </c:pt>
                <c:pt idx="3777">
                  <c:v>29.785331397929788</c:v>
                </c:pt>
                <c:pt idx="3778">
                  <c:v>29.790485716072741</c:v>
                </c:pt>
                <c:pt idx="3779">
                  <c:v>29.775442495053689</c:v>
                </c:pt>
                <c:pt idx="3780">
                  <c:v>29.752177026993863</c:v>
                </c:pt>
                <c:pt idx="3781">
                  <c:v>29.763603264167688</c:v>
                </c:pt>
                <c:pt idx="3782">
                  <c:v>29.782193218688725</c:v>
                </c:pt>
                <c:pt idx="3783">
                  <c:v>29.815592233046967</c:v>
                </c:pt>
                <c:pt idx="3784">
                  <c:v>29.781211698210598</c:v>
                </c:pt>
                <c:pt idx="3785">
                  <c:v>29.768690817498122</c:v>
                </c:pt>
                <c:pt idx="3786">
                  <c:v>29.757088232769974</c:v>
                </c:pt>
                <c:pt idx="3787">
                  <c:v>29.746556435387024</c:v>
                </c:pt>
                <c:pt idx="3788">
                  <c:v>29.731640268969194</c:v>
                </c:pt>
                <c:pt idx="3789">
                  <c:v>29.75070251251255</c:v>
                </c:pt>
                <c:pt idx="3790">
                  <c:v>29.703708254571616</c:v>
                </c:pt>
                <c:pt idx="3791">
                  <c:v>29.68143890868744</c:v>
                </c:pt>
                <c:pt idx="3792">
                  <c:v>29.658826583923375</c:v>
                </c:pt>
                <c:pt idx="3793">
                  <c:v>29.6866935786407</c:v>
                </c:pt>
                <c:pt idx="3794">
                  <c:v>29.689139094469663</c:v>
                </c:pt>
                <c:pt idx="3795">
                  <c:v>29.669882139969566</c:v>
                </c:pt>
                <c:pt idx="3796">
                  <c:v>29.651518213633359</c:v>
                </c:pt>
                <c:pt idx="3797">
                  <c:v>29.647850798984983</c:v>
                </c:pt>
                <c:pt idx="3798">
                  <c:v>29.665185776241103</c:v>
                </c:pt>
                <c:pt idx="3799">
                  <c:v>29.691991354268175</c:v>
                </c:pt>
                <c:pt idx="3800">
                  <c:v>29.687414660203075</c:v>
                </c:pt>
                <c:pt idx="3801">
                  <c:v>29.659269464954097</c:v>
                </c:pt>
                <c:pt idx="3802">
                  <c:v>29.672993291153276</c:v>
                </c:pt>
                <c:pt idx="3803">
                  <c:v>29.659830549584111</c:v>
                </c:pt>
                <c:pt idx="3804">
                  <c:v>29.647543893006162</c:v>
                </c:pt>
                <c:pt idx="3805">
                  <c:v>29.634874827436196</c:v>
                </c:pt>
                <c:pt idx="3806">
                  <c:v>29.509696704454758</c:v>
                </c:pt>
                <c:pt idx="3807">
                  <c:v>29.506062732233406</c:v>
                </c:pt>
                <c:pt idx="3808">
                  <c:v>29.486149766574449</c:v>
                </c:pt>
                <c:pt idx="3809">
                  <c:v>29.480930292319542</c:v>
                </c:pt>
                <c:pt idx="3810">
                  <c:v>29.465519542344747</c:v>
                </c:pt>
                <c:pt idx="3811">
                  <c:v>29.441702339363925</c:v>
                </c:pt>
                <c:pt idx="3812">
                  <c:v>29.439467621132948</c:v>
                </c:pt>
                <c:pt idx="3813">
                  <c:v>29.484522225471732</c:v>
                </c:pt>
                <c:pt idx="3814">
                  <c:v>29.481960076957332</c:v>
                </c:pt>
                <c:pt idx="3815">
                  <c:v>29.49393152280264</c:v>
                </c:pt>
                <c:pt idx="3816">
                  <c:v>29.532913537736277</c:v>
                </c:pt>
                <c:pt idx="3817">
                  <c:v>29.535985454464058</c:v>
                </c:pt>
                <c:pt idx="3818">
                  <c:v>29.528027057515711</c:v>
                </c:pt>
                <c:pt idx="3819">
                  <c:v>29.506085510038428</c:v>
                </c:pt>
                <c:pt idx="3820">
                  <c:v>29.463877855210391</c:v>
                </c:pt>
                <c:pt idx="3821">
                  <c:v>29.484618748440084</c:v>
                </c:pt>
                <c:pt idx="3822">
                  <c:v>29.470578790748213</c:v>
                </c:pt>
                <c:pt idx="3823">
                  <c:v>29.491649131420239</c:v>
                </c:pt>
                <c:pt idx="3824">
                  <c:v>29.496560444952042</c:v>
                </c:pt>
                <c:pt idx="3825">
                  <c:v>29.482093886459865</c:v>
                </c:pt>
                <c:pt idx="3826">
                  <c:v>29.5035458452288</c:v>
                </c:pt>
                <c:pt idx="3827">
                  <c:v>29.504600645682039</c:v>
                </c:pt>
                <c:pt idx="3828">
                  <c:v>29.496125120653215</c:v>
                </c:pt>
                <c:pt idx="3829">
                  <c:v>29.953769162878114</c:v>
                </c:pt>
                <c:pt idx="3830">
                  <c:v>29.910266637946204</c:v>
                </c:pt>
                <c:pt idx="3831">
                  <c:v>29.887786310180932</c:v>
                </c:pt>
                <c:pt idx="3832">
                  <c:v>29.848479154608391</c:v>
                </c:pt>
                <c:pt idx="3833">
                  <c:v>29.85308313977179</c:v>
                </c:pt>
                <c:pt idx="3834">
                  <c:v>29.884057455682267</c:v>
                </c:pt>
                <c:pt idx="3835">
                  <c:v>29.845000147387175</c:v>
                </c:pt>
                <c:pt idx="3836">
                  <c:v>29.801331874850167</c:v>
                </c:pt>
                <c:pt idx="3837">
                  <c:v>29.755096494722196</c:v>
                </c:pt>
                <c:pt idx="3838">
                  <c:v>29.742113706336227</c:v>
                </c:pt>
                <c:pt idx="3839">
                  <c:v>29.72187959919308</c:v>
                </c:pt>
                <c:pt idx="3840">
                  <c:v>29.743650433826925</c:v>
                </c:pt>
                <c:pt idx="3841">
                  <c:v>29.725330399126669</c:v>
                </c:pt>
                <c:pt idx="3842">
                  <c:v>29.688164290101994</c:v>
                </c:pt>
                <c:pt idx="3843">
                  <c:v>29.679735745418551</c:v>
                </c:pt>
                <c:pt idx="3844">
                  <c:v>29.672847247334055</c:v>
                </c:pt>
                <c:pt idx="3845">
                  <c:v>29.65985634671253</c:v>
                </c:pt>
                <c:pt idx="3846">
                  <c:v>29.628422077345768</c:v>
                </c:pt>
                <c:pt idx="3847">
                  <c:v>29.632871538262041</c:v>
                </c:pt>
                <c:pt idx="3848">
                  <c:v>29.659998708451035</c:v>
                </c:pt>
                <c:pt idx="3849">
                  <c:v>29.635314849315613</c:v>
                </c:pt>
                <c:pt idx="3850">
                  <c:v>29.663399717244943</c:v>
                </c:pt>
                <c:pt idx="3851">
                  <c:v>29.63431065901872</c:v>
                </c:pt>
                <c:pt idx="3852">
                  <c:v>29.576204132990391</c:v>
                </c:pt>
                <c:pt idx="3853">
                  <c:v>29.581439423680028</c:v>
                </c:pt>
                <c:pt idx="3854">
                  <c:v>29.601656200877642</c:v>
                </c:pt>
                <c:pt idx="3855">
                  <c:v>29.595107074897481</c:v>
                </c:pt>
                <c:pt idx="3856">
                  <c:v>29.583478626689814</c:v>
                </c:pt>
                <c:pt idx="3857">
                  <c:v>29.630361990253036</c:v>
                </c:pt>
                <c:pt idx="3858">
                  <c:v>29.632400141453385</c:v>
                </c:pt>
                <c:pt idx="3859">
                  <c:v>29.666867577554896</c:v>
                </c:pt>
                <c:pt idx="3860">
                  <c:v>29.628314355436842</c:v>
                </c:pt>
                <c:pt idx="3861">
                  <c:v>29.655106354941768</c:v>
                </c:pt>
                <c:pt idx="3862">
                  <c:v>29.64263079887176</c:v>
                </c:pt>
                <c:pt idx="3863">
                  <c:v>29.629088242533481</c:v>
                </c:pt>
                <c:pt idx="3864">
                  <c:v>29.645635712646417</c:v>
                </c:pt>
                <c:pt idx="3865">
                  <c:v>29.646265897064168</c:v>
                </c:pt>
                <c:pt idx="3866">
                  <c:v>29.690154981352666</c:v>
                </c:pt>
                <c:pt idx="3867">
                  <c:v>29.693017218563782</c:v>
                </c:pt>
                <c:pt idx="3868">
                  <c:v>29.6716777509554</c:v>
                </c:pt>
                <c:pt idx="3869">
                  <c:v>29.664384105545061</c:v>
                </c:pt>
                <c:pt idx="3870">
                  <c:v>29.726628672333959</c:v>
                </c:pt>
                <c:pt idx="3871">
                  <c:v>29.751850772461246</c:v>
                </c:pt>
                <c:pt idx="3872">
                  <c:v>31.27855795172696</c:v>
                </c:pt>
                <c:pt idx="3873">
                  <c:v>31.154548068697874</c:v>
                </c:pt>
                <c:pt idx="3874">
                  <c:v>31.172715239231657</c:v>
                </c:pt>
                <c:pt idx="3875">
                  <c:v>31.20001103411003</c:v>
                </c:pt>
                <c:pt idx="3876">
                  <c:v>31.194382784368628</c:v>
                </c:pt>
                <c:pt idx="3877">
                  <c:v>31.202308023217341</c:v>
                </c:pt>
                <c:pt idx="3878">
                  <c:v>31.183010673292056</c:v>
                </c:pt>
                <c:pt idx="3879">
                  <c:v>31.167214093749497</c:v>
                </c:pt>
                <c:pt idx="3880">
                  <c:v>31.151882766638423</c:v>
                </c:pt>
                <c:pt idx="3881">
                  <c:v>31.182047788119561</c:v>
                </c:pt>
                <c:pt idx="3882">
                  <c:v>31.14644304596143</c:v>
                </c:pt>
                <c:pt idx="3883">
                  <c:v>31.107137211778031</c:v>
                </c:pt>
                <c:pt idx="3884">
                  <c:v>31.110911247957556</c:v>
                </c:pt>
                <c:pt idx="3885">
                  <c:v>31.141461345864563</c:v>
                </c:pt>
                <c:pt idx="3886">
                  <c:v>31.174654083226461</c:v>
                </c:pt>
                <c:pt idx="3887">
                  <c:v>31.156918140560503</c:v>
                </c:pt>
                <c:pt idx="3888">
                  <c:v>31.154290517932814</c:v>
                </c:pt>
                <c:pt idx="3889">
                  <c:v>31.144847232554142</c:v>
                </c:pt>
                <c:pt idx="3890">
                  <c:v>31.143600397165873</c:v>
                </c:pt>
                <c:pt idx="3891">
                  <c:v>31.173017353613524</c:v>
                </c:pt>
                <c:pt idx="3892">
                  <c:v>31.165758982354756</c:v>
                </c:pt>
                <c:pt idx="3893">
                  <c:v>31.166045832489697</c:v>
                </c:pt>
                <c:pt idx="3894">
                  <c:v>31.235189275188862</c:v>
                </c:pt>
                <c:pt idx="3895">
                  <c:v>31.294161368829293</c:v>
                </c:pt>
                <c:pt idx="3896">
                  <c:v>31.317168358261156</c:v>
                </c:pt>
                <c:pt idx="3897">
                  <c:v>31.339899770754069</c:v>
                </c:pt>
                <c:pt idx="3898">
                  <c:v>31.274454933389933</c:v>
                </c:pt>
                <c:pt idx="3899">
                  <c:v>31.257768524083403</c:v>
                </c:pt>
                <c:pt idx="3900">
                  <c:v>31.280913230764483</c:v>
                </c:pt>
                <c:pt idx="3901">
                  <c:v>31.279205746009431</c:v>
                </c:pt>
                <c:pt idx="3902">
                  <c:v>31.258698554957999</c:v>
                </c:pt>
                <c:pt idx="3903">
                  <c:v>31.274007775738127</c:v>
                </c:pt>
                <c:pt idx="3904">
                  <c:v>31.261860968670785</c:v>
                </c:pt>
                <c:pt idx="3905">
                  <c:v>31.256928013022815</c:v>
                </c:pt>
                <c:pt idx="3906">
                  <c:v>31.233977511049371</c:v>
                </c:pt>
                <c:pt idx="3907">
                  <c:v>31.212586932358562</c:v>
                </c:pt>
                <c:pt idx="3908">
                  <c:v>31.202382635047126</c:v>
                </c:pt>
                <c:pt idx="3909">
                  <c:v>31.205719628197436</c:v>
                </c:pt>
                <c:pt idx="3910">
                  <c:v>31.203265313626378</c:v>
                </c:pt>
                <c:pt idx="3911">
                  <c:v>31.19208166897409</c:v>
                </c:pt>
                <c:pt idx="3912">
                  <c:v>31.194152683222757</c:v>
                </c:pt>
                <c:pt idx="3913">
                  <c:v>31.192272162670541</c:v>
                </c:pt>
                <c:pt idx="3914">
                  <c:v>31.171506142923832</c:v>
                </c:pt>
                <c:pt idx="3915">
                  <c:v>31.198032972519997</c:v>
                </c:pt>
                <c:pt idx="3916">
                  <c:v>35.844173917105074</c:v>
                </c:pt>
                <c:pt idx="3917">
                  <c:v>35.877364421503358</c:v>
                </c:pt>
                <c:pt idx="3918">
                  <c:v>35.889134062731344</c:v>
                </c:pt>
                <c:pt idx="3919">
                  <c:v>35.878142681143501</c:v>
                </c:pt>
                <c:pt idx="3920">
                  <c:v>35.858468758301541</c:v>
                </c:pt>
                <c:pt idx="3921">
                  <c:v>35.857768796646234</c:v>
                </c:pt>
                <c:pt idx="3922">
                  <c:v>35.890422525391891</c:v>
                </c:pt>
                <c:pt idx="3923">
                  <c:v>35.870858271352553</c:v>
                </c:pt>
                <c:pt idx="3924">
                  <c:v>35.897662718146016</c:v>
                </c:pt>
                <c:pt idx="3925">
                  <c:v>35.873322299326077</c:v>
                </c:pt>
                <c:pt idx="3926">
                  <c:v>35.875224647914322</c:v>
                </c:pt>
                <c:pt idx="3927">
                  <c:v>35.879218265331694</c:v>
                </c:pt>
                <c:pt idx="3928">
                  <c:v>35.88801884518098</c:v>
                </c:pt>
                <c:pt idx="3929">
                  <c:v>35.940528994167245</c:v>
                </c:pt>
                <c:pt idx="3930">
                  <c:v>36.001256126301165</c:v>
                </c:pt>
                <c:pt idx="3931">
                  <c:v>36.058078922516238</c:v>
                </c:pt>
                <c:pt idx="3932">
                  <c:v>36.07275584213469</c:v>
                </c:pt>
                <c:pt idx="3933">
                  <c:v>36.088608990879997</c:v>
                </c:pt>
                <c:pt idx="3934">
                  <c:v>36.095674197147943</c:v>
                </c:pt>
                <c:pt idx="3935">
                  <c:v>36.142368024106858</c:v>
                </c:pt>
                <c:pt idx="3936">
                  <c:v>36.125679939272189</c:v>
                </c:pt>
                <c:pt idx="3937">
                  <c:v>36.442219404505998</c:v>
                </c:pt>
                <c:pt idx="3938">
                  <c:v>36.483022505030576</c:v>
                </c:pt>
                <c:pt idx="3939">
                  <c:v>36.555003695205698</c:v>
                </c:pt>
                <c:pt idx="3940">
                  <c:v>36.607341954993892</c:v>
                </c:pt>
                <c:pt idx="3941">
                  <c:v>36.61361647718838</c:v>
                </c:pt>
                <c:pt idx="3942">
                  <c:v>36.654667431106027</c:v>
                </c:pt>
                <c:pt idx="3943">
                  <c:v>36.70109193430217</c:v>
                </c:pt>
                <c:pt idx="3944">
                  <c:v>36.764189365012193</c:v>
                </c:pt>
                <c:pt idx="3945">
                  <c:v>36.751814753951386</c:v>
                </c:pt>
                <c:pt idx="3946">
                  <c:v>36.729692683771844</c:v>
                </c:pt>
                <c:pt idx="3947">
                  <c:v>36.709162212508758</c:v>
                </c:pt>
                <c:pt idx="3948">
                  <c:v>36.687782868882287</c:v>
                </c:pt>
                <c:pt idx="3949">
                  <c:v>36.696012425676813</c:v>
                </c:pt>
                <c:pt idx="3950">
                  <c:v>36.720415219243627</c:v>
                </c:pt>
                <c:pt idx="3951">
                  <c:v>36.766696532213651</c:v>
                </c:pt>
                <c:pt idx="3952">
                  <c:v>36.765974760615464</c:v>
                </c:pt>
                <c:pt idx="3953">
                  <c:v>36.738106879492726</c:v>
                </c:pt>
                <c:pt idx="3954">
                  <c:v>36.723561648916196</c:v>
                </c:pt>
                <c:pt idx="3955">
                  <c:v>36.699565418864204</c:v>
                </c:pt>
                <c:pt idx="3956">
                  <c:v>36.683203198697832</c:v>
                </c:pt>
                <c:pt idx="3957">
                  <c:v>36.68082450217512</c:v>
                </c:pt>
                <c:pt idx="3958">
                  <c:v>36.179419915735409</c:v>
                </c:pt>
                <c:pt idx="3959">
                  <c:v>36.226235230552476</c:v>
                </c:pt>
                <c:pt idx="3960">
                  <c:v>36.227808422463099</c:v>
                </c:pt>
                <c:pt idx="3961">
                  <c:v>36.23764388967534</c:v>
                </c:pt>
                <c:pt idx="3962">
                  <c:v>36.219691060730469</c:v>
                </c:pt>
                <c:pt idx="3963">
                  <c:v>36.220142442042444</c:v>
                </c:pt>
                <c:pt idx="3964">
                  <c:v>36.245142690053406</c:v>
                </c:pt>
                <c:pt idx="3965">
                  <c:v>36.244828550633642</c:v>
                </c:pt>
                <c:pt idx="3966">
                  <c:v>36.220559654435284</c:v>
                </c:pt>
                <c:pt idx="3967">
                  <c:v>36.26430150372417</c:v>
                </c:pt>
                <c:pt idx="3968">
                  <c:v>36.358824277921116</c:v>
                </c:pt>
                <c:pt idx="3969">
                  <c:v>36.383641999664832</c:v>
                </c:pt>
                <c:pt idx="3970">
                  <c:v>36.425731038911699</c:v>
                </c:pt>
                <c:pt idx="3971">
                  <c:v>36.413225145253399</c:v>
                </c:pt>
                <c:pt idx="3972">
                  <c:v>36.423090523970558</c:v>
                </c:pt>
                <c:pt idx="3973">
                  <c:v>36.404392060467408</c:v>
                </c:pt>
                <c:pt idx="3974">
                  <c:v>36.372546711306555</c:v>
                </c:pt>
                <c:pt idx="3975">
                  <c:v>36.339303923635043</c:v>
                </c:pt>
                <c:pt idx="3976">
                  <c:v>36.355888625592726</c:v>
                </c:pt>
                <c:pt idx="3977">
                  <c:v>36.335151190820085</c:v>
                </c:pt>
                <c:pt idx="3978">
                  <c:v>36.328510446098427</c:v>
                </c:pt>
                <c:pt idx="3979">
                  <c:v>36.304275360854191</c:v>
                </c:pt>
                <c:pt idx="3980">
                  <c:v>36.312028112155204</c:v>
                </c:pt>
                <c:pt idx="3981">
                  <c:v>36.347192267440789</c:v>
                </c:pt>
                <c:pt idx="3982">
                  <c:v>36.360686896387016</c:v>
                </c:pt>
                <c:pt idx="3983">
                  <c:v>36.31734483460955</c:v>
                </c:pt>
                <c:pt idx="3984">
                  <c:v>36.29214300265496</c:v>
                </c:pt>
                <c:pt idx="3985">
                  <c:v>36.254588569845936</c:v>
                </c:pt>
                <c:pt idx="3986">
                  <c:v>36.257827137758369</c:v>
                </c:pt>
                <c:pt idx="3987">
                  <c:v>36.162209674690082</c:v>
                </c:pt>
                <c:pt idx="3988">
                  <c:v>36.172846695914686</c:v>
                </c:pt>
                <c:pt idx="3989">
                  <c:v>36.190546367138296</c:v>
                </c:pt>
                <c:pt idx="3990">
                  <c:v>36.183632492891206</c:v>
                </c:pt>
                <c:pt idx="3991">
                  <c:v>36.176375366767779</c:v>
                </c:pt>
                <c:pt idx="3992">
                  <c:v>36.201543519169313</c:v>
                </c:pt>
                <c:pt idx="3993">
                  <c:v>36.20024854670428</c:v>
                </c:pt>
                <c:pt idx="3994">
                  <c:v>36.21533004297445</c:v>
                </c:pt>
                <c:pt idx="3995">
                  <c:v>36.221008227985266</c:v>
                </c:pt>
                <c:pt idx="3996">
                  <c:v>36.196544492624199</c:v>
                </c:pt>
                <c:pt idx="3997">
                  <c:v>36.202420620587503</c:v>
                </c:pt>
                <c:pt idx="3998">
                  <c:v>36.20277259463051</c:v>
                </c:pt>
                <c:pt idx="3999">
                  <c:v>36.200534816833205</c:v>
                </c:pt>
                <c:pt idx="4000">
                  <c:v>36.223916526441997</c:v>
                </c:pt>
                <c:pt idx="4001">
                  <c:v>36.528615285272387</c:v>
                </c:pt>
                <c:pt idx="4002">
                  <c:v>36.529205466246012</c:v>
                </c:pt>
                <c:pt idx="4003">
                  <c:v>36.514753854330671</c:v>
                </c:pt>
                <c:pt idx="4004">
                  <c:v>36.519333302002877</c:v>
                </c:pt>
                <c:pt idx="4005">
                  <c:v>36.521922021081593</c:v>
                </c:pt>
                <c:pt idx="4006">
                  <c:v>36.524397636234305</c:v>
                </c:pt>
                <c:pt idx="4007">
                  <c:v>36.497693612650004</c:v>
                </c:pt>
                <c:pt idx="4008">
                  <c:v>36.451575368842725</c:v>
                </c:pt>
                <c:pt idx="4009">
                  <c:v>36.466004736241281</c:v>
                </c:pt>
                <c:pt idx="4010">
                  <c:v>36.459289960992294</c:v>
                </c:pt>
                <c:pt idx="4011">
                  <c:v>36.403469142593814</c:v>
                </c:pt>
                <c:pt idx="4012">
                  <c:v>36.39211754220468</c:v>
                </c:pt>
                <c:pt idx="4013">
                  <c:v>36.340468373525475</c:v>
                </c:pt>
                <c:pt idx="4014">
                  <c:v>36.303823533936189</c:v>
                </c:pt>
                <c:pt idx="4015">
                  <c:v>36.237624448221666</c:v>
                </c:pt>
                <c:pt idx="4016">
                  <c:v>36.234803032280155</c:v>
                </c:pt>
                <c:pt idx="4017">
                  <c:v>36.241540981431555</c:v>
                </c:pt>
                <c:pt idx="4018">
                  <c:v>36.216511729243109</c:v>
                </c:pt>
                <c:pt idx="4019">
                  <c:v>36.182229447871151</c:v>
                </c:pt>
                <c:pt idx="4020">
                  <c:v>36.179806978823962</c:v>
                </c:pt>
                <c:pt idx="4021">
                  <c:v>36.197844123859575</c:v>
                </c:pt>
                <c:pt idx="4022">
                  <c:v>36.205440646400987</c:v>
                </c:pt>
                <c:pt idx="4023">
                  <c:v>36.150707169291458</c:v>
                </c:pt>
                <c:pt idx="4024">
                  <c:v>37.604662471424987</c:v>
                </c:pt>
                <c:pt idx="4025">
                  <c:v>37.512088359140243</c:v>
                </c:pt>
                <c:pt idx="4026">
                  <c:v>37.514943533424777</c:v>
                </c:pt>
                <c:pt idx="4027">
                  <c:v>37.51589697254493</c:v>
                </c:pt>
                <c:pt idx="4028">
                  <c:v>37.554683401027965</c:v>
                </c:pt>
                <c:pt idx="4029">
                  <c:v>37.591007178080986</c:v>
                </c:pt>
                <c:pt idx="4030">
                  <c:v>37.586995997489332</c:v>
                </c:pt>
                <c:pt idx="4031">
                  <c:v>37.623729174118985</c:v>
                </c:pt>
                <c:pt idx="4032">
                  <c:v>37.635304192888498</c:v>
                </c:pt>
                <c:pt idx="4033">
                  <c:v>37.667197484292686</c:v>
                </c:pt>
                <c:pt idx="4034">
                  <c:v>37.662263874841521</c:v>
                </c:pt>
                <c:pt idx="4035">
                  <c:v>37.61175434688375</c:v>
                </c:pt>
                <c:pt idx="4036">
                  <c:v>37.591453550350671</c:v>
                </c:pt>
                <c:pt idx="4037">
                  <c:v>37.594757786184914</c:v>
                </c:pt>
                <c:pt idx="4038">
                  <c:v>37.591052250604378</c:v>
                </c:pt>
                <c:pt idx="4039">
                  <c:v>37.560114032277014</c:v>
                </c:pt>
                <c:pt idx="4040">
                  <c:v>37.527832665816433</c:v>
                </c:pt>
                <c:pt idx="4041">
                  <c:v>37.506674685155495</c:v>
                </c:pt>
                <c:pt idx="4042">
                  <c:v>37.516382875352669</c:v>
                </c:pt>
                <c:pt idx="4043">
                  <c:v>37.527324463909615</c:v>
                </c:pt>
                <c:pt idx="4044">
                  <c:v>37.483847160358231</c:v>
                </c:pt>
                <c:pt idx="4045">
                  <c:v>37.545704911847608</c:v>
                </c:pt>
                <c:pt idx="4046">
                  <c:v>38.863073041169706</c:v>
                </c:pt>
                <c:pt idx="4047">
                  <c:v>38.879508664059578</c:v>
                </c:pt>
                <c:pt idx="4048">
                  <c:v>38.906579913321906</c:v>
                </c:pt>
                <c:pt idx="4049">
                  <c:v>38.923424474432181</c:v>
                </c:pt>
                <c:pt idx="4050">
                  <c:v>38.929289699206102</c:v>
                </c:pt>
                <c:pt idx="4051">
                  <c:v>38.889963031445021</c:v>
                </c:pt>
                <c:pt idx="4052">
                  <c:v>38.868038215829884</c:v>
                </c:pt>
                <c:pt idx="4053">
                  <c:v>38.869421805599472</c:v>
                </c:pt>
                <c:pt idx="4054">
                  <c:v>38.850704130733909</c:v>
                </c:pt>
                <c:pt idx="4055">
                  <c:v>38.811885239756485</c:v>
                </c:pt>
                <c:pt idx="4056">
                  <c:v>38.800828098029058</c:v>
                </c:pt>
                <c:pt idx="4057">
                  <c:v>38.77342357516595</c:v>
                </c:pt>
                <c:pt idx="4058">
                  <c:v>38.767463840670999</c:v>
                </c:pt>
                <c:pt idx="4059">
                  <c:v>38.760790086636582</c:v>
                </c:pt>
                <c:pt idx="4060">
                  <c:v>38.818650268128117</c:v>
                </c:pt>
                <c:pt idx="4061">
                  <c:v>38.814666465486823</c:v>
                </c:pt>
                <c:pt idx="4062">
                  <c:v>38.805198821203987</c:v>
                </c:pt>
                <c:pt idx="4063">
                  <c:v>38.789593841288983</c:v>
                </c:pt>
                <c:pt idx="4064">
                  <c:v>38.795931418503748</c:v>
                </c:pt>
                <c:pt idx="4065">
                  <c:v>38.790254889331763</c:v>
                </c:pt>
                <c:pt idx="4066">
                  <c:v>38.848293618631224</c:v>
                </c:pt>
                <c:pt idx="4067">
                  <c:v>38.873301150736225</c:v>
                </c:pt>
                <c:pt idx="4068">
                  <c:v>38.44737874308553</c:v>
                </c:pt>
                <c:pt idx="4069">
                  <c:v>38.485149882118634</c:v>
                </c:pt>
                <c:pt idx="4070">
                  <c:v>38.451242924856984</c:v>
                </c:pt>
                <c:pt idx="4071">
                  <c:v>38.483338105013672</c:v>
                </c:pt>
                <c:pt idx="4072">
                  <c:v>38.476186838258407</c:v>
                </c:pt>
                <c:pt idx="4073">
                  <c:v>38.519082526507205</c:v>
                </c:pt>
                <c:pt idx="4074">
                  <c:v>38.519719735107863</c:v>
                </c:pt>
                <c:pt idx="4075">
                  <c:v>38.571760408183664</c:v>
                </c:pt>
                <c:pt idx="4076">
                  <c:v>38.544617217170384</c:v>
                </c:pt>
                <c:pt idx="4077">
                  <c:v>38.574873654895484</c:v>
                </c:pt>
                <c:pt idx="4078">
                  <c:v>38.590793156338016</c:v>
                </c:pt>
                <c:pt idx="4079">
                  <c:v>38.651904984760336</c:v>
                </c:pt>
                <c:pt idx="4080">
                  <c:v>38.66825204372789</c:v>
                </c:pt>
                <c:pt idx="4081">
                  <c:v>38.671536402519237</c:v>
                </c:pt>
                <c:pt idx="4082">
                  <c:v>38.673250112696472</c:v>
                </c:pt>
                <c:pt idx="4083">
                  <c:v>38.719881710062211</c:v>
                </c:pt>
                <c:pt idx="4084">
                  <c:v>38.723964173818395</c:v>
                </c:pt>
                <c:pt idx="4085">
                  <c:v>38.689992559981981</c:v>
                </c:pt>
                <c:pt idx="4086">
                  <c:v>38.647084108091654</c:v>
                </c:pt>
                <c:pt idx="4087">
                  <c:v>38.649825202401864</c:v>
                </c:pt>
                <c:pt idx="4088">
                  <c:v>38.640445393448694</c:v>
                </c:pt>
                <c:pt idx="4089">
                  <c:v>38.641871368433982</c:v>
                </c:pt>
                <c:pt idx="4090">
                  <c:v>38.62542806164825</c:v>
                </c:pt>
                <c:pt idx="4091">
                  <c:v>38.559680214120966</c:v>
                </c:pt>
                <c:pt idx="4092">
                  <c:v>38.574220662750889</c:v>
                </c:pt>
                <c:pt idx="4093">
                  <c:v>38.584815021368904</c:v>
                </c:pt>
                <c:pt idx="4094">
                  <c:v>38.612420645258752</c:v>
                </c:pt>
                <c:pt idx="4095">
                  <c:v>38.709560833799102</c:v>
                </c:pt>
                <c:pt idx="4096">
                  <c:v>38.788396889171636</c:v>
                </c:pt>
                <c:pt idx="4097">
                  <c:v>38.855745199432803</c:v>
                </c:pt>
                <c:pt idx="4098">
                  <c:v>38.893513295774952</c:v>
                </c:pt>
                <c:pt idx="4099">
                  <c:v>38.959737050285689</c:v>
                </c:pt>
                <c:pt idx="4100">
                  <c:v>38.98001628371302</c:v>
                </c:pt>
                <c:pt idx="4101">
                  <c:v>39.10469595312955</c:v>
                </c:pt>
                <c:pt idx="4102">
                  <c:v>39.128656368818682</c:v>
                </c:pt>
                <c:pt idx="4103">
                  <c:v>39.105400146511627</c:v>
                </c:pt>
                <c:pt idx="4104">
                  <c:v>39.099206128057766</c:v>
                </c:pt>
                <c:pt idx="4105">
                  <c:v>39.085790914786259</c:v>
                </c:pt>
                <c:pt idx="4106">
                  <c:v>39.108406178758941</c:v>
                </c:pt>
                <c:pt idx="4107">
                  <c:v>39.111075378678301</c:v>
                </c:pt>
                <c:pt idx="4108">
                  <c:v>39.097055484084642</c:v>
                </c:pt>
                <c:pt idx="4109">
                  <c:v>39.013248939813046</c:v>
                </c:pt>
                <c:pt idx="4110">
                  <c:v>39.028291981761214</c:v>
                </c:pt>
                <c:pt idx="4111">
                  <c:v>39.021229712042235</c:v>
                </c:pt>
                <c:pt idx="4112">
                  <c:v>38.790208286885722</c:v>
                </c:pt>
                <c:pt idx="4113">
                  <c:v>38.805570510500793</c:v>
                </c:pt>
                <c:pt idx="4114">
                  <c:v>38.812669721731638</c:v>
                </c:pt>
                <c:pt idx="4115">
                  <c:v>38.809272221613625</c:v>
                </c:pt>
                <c:pt idx="4116">
                  <c:v>38.849498985243081</c:v>
                </c:pt>
                <c:pt idx="4117">
                  <c:v>38.916783945492504</c:v>
                </c:pt>
                <c:pt idx="4118">
                  <c:v>38.922012084323285</c:v>
                </c:pt>
                <c:pt idx="4119">
                  <c:v>38.919419062038877</c:v>
                </c:pt>
                <c:pt idx="4120">
                  <c:v>38.923061664200873</c:v>
                </c:pt>
                <c:pt idx="4121">
                  <c:v>38.913465524986883</c:v>
                </c:pt>
                <c:pt idx="4122">
                  <c:v>38.897876448023894</c:v>
                </c:pt>
                <c:pt idx="4123">
                  <c:v>38.917597215617597</c:v>
                </c:pt>
                <c:pt idx="4124">
                  <c:v>38.970026845453518</c:v>
                </c:pt>
                <c:pt idx="4125">
                  <c:v>39.072250621486596</c:v>
                </c:pt>
                <c:pt idx="4126">
                  <c:v>39.073128070271927</c:v>
                </c:pt>
                <c:pt idx="4127">
                  <c:v>39.079815210242423</c:v>
                </c:pt>
                <c:pt idx="4128">
                  <c:v>39.101452769065617</c:v>
                </c:pt>
                <c:pt idx="4129">
                  <c:v>39.049409850206402</c:v>
                </c:pt>
                <c:pt idx="4130">
                  <c:v>39.029289730918535</c:v>
                </c:pt>
                <c:pt idx="4131">
                  <c:v>39.055153352110658</c:v>
                </c:pt>
                <c:pt idx="4132">
                  <c:v>38.992495770924862</c:v>
                </c:pt>
                <c:pt idx="4133">
                  <c:v>38.947285563017147</c:v>
                </c:pt>
                <c:pt idx="4134">
                  <c:v>38.875729003703583</c:v>
                </c:pt>
                <c:pt idx="4135">
                  <c:v>38.905820572739259</c:v>
                </c:pt>
                <c:pt idx="4136">
                  <c:v>38.923435084962833</c:v>
                </c:pt>
                <c:pt idx="4137">
                  <c:v>38.909923025739694</c:v>
                </c:pt>
                <c:pt idx="4138">
                  <c:v>38.922567440793806</c:v>
                </c:pt>
                <c:pt idx="4139">
                  <c:v>38.924795725073153</c:v>
                </c:pt>
                <c:pt idx="4140">
                  <c:v>38.915776017561917</c:v>
                </c:pt>
                <c:pt idx="4141">
                  <c:v>38.89624290658422</c:v>
                </c:pt>
                <c:pt idx="4142">
                  <c:v>38.912214774989224</c:v>
                </c:pt>
                <c:pt idx="4143">
                  <c:v>38.909703994543001</c:v>
                </c:pt>
                <c:pt idx="4144">
                  <c:v>38.952550435894231</c:v>
                </c:pt>
                <c:pt idx="4145">
                  <c:v>38.941406905066955</c:v>
                </c:pt>
                <c:pt idx="4146">
                  <c:v>38.907477686190404</c:v>
                </c:pt>
                <c:pt idx="4147">
                  <c:v>38.931792065228393</c:v>
                </c:pt>
                <c:pt idx="4148">
                  <c:v>38.979952599991165</c:v>
                </c:pt>
                <c:pt idx="4149">
                  <c:v>38.992552569599972</c:v>
                </c:pt>
                <c:pt idx="4150">
                  <c:v>38.987544190860639</c:v>
                </c:pt>
                <c:pt idx="4151">
                  <c:v>38.979089009855954</c:v>
                </c:pt>
                <c:pt idx="4152">
                  <c:v>38.978200287088498</c:v>
                </c:pt>
                <c:pt idx="4153">
                  <c:v>39.013033429559613</c:v>
                </c:pt>
                <c:pt idx="4154">
                  <c:v>38.985625426569214</c:v>
                </c:pt>
                <c:pt idx="4155">
                  <c:v>38.998115734456576</c:v>
                </c:pt>
                <c:pt idx="4156">
                  <c:v>37.993907143436957</c:v>
                </c:pt>
                <c:pt idx="4157">
                  <c:v>38.037138545281927</c:v>
                </c:pt>
                <c:pt idx="4158">
                  <c:v>38.066828420620062</c:v>
                </c:pt>
                <c:pt idx="4159">
                  <c:v>38.124539209113678</c:v>
                </c:pt>
                <c:pt idx="4160">
                  <c:v>38.13261344743087</c:v>
                </c:pt>
                <c:pt idx="4161">
                  <c:v>38.14712502148317</c:v>
                </c:pt>
                <c:pt idx="4162">
                  <c:v>38.143969136226652</c:v>
                </c:pt>
                <c:pt idx="4163">
                  <c:v>38.189837129147698</c:v>
                </c:pt>
                <c:pt idx="4164">
                  <c:v>38.183135558827537</c:v>
                </c:pt>
                <c:pt idx="4165">
                  <c:v>38.218225067660967</c:v>
                </c:pt>
                <c:pt idx="4166">
                  <c:v>38.256296788830788</c:v>
                </c:pt>
                <c:pt idx="4167">
                  <c:v>38.283644333485675</c:v>
                </c:pt>
                <c:pt idx="4168">
                  <c:v>38.336174818913442</c:v>
                </c:pt>
                <c:pt idx="4169">
                  <c:v>38.382291170562674</c:v>
                </c:pt>
                <c:pt idx="4170">
                  <c:v>38.386552450753427</c:v>
                </c:pt>
                <c:pt idx="4171">
                  <c:v>38.363411189381821</c:v>
                </c:pt>
                <c:pt idx="4172">
                  <c:v>38.371861154270924</c:v>
                </c:pt>
                <c:pt idx="4173">
                  <c:v>38.373400398114846</c:v>
                </c:pt>
                <c:pt idx="4174">
                  <c:v>38.330417634503647</c:v>
                </c:pt>
                <c:pt idx="4175">
                  <c:v>38.32573368515137</c:v>
                </c:pt>
                <c:pt idx="4176">
                  <c:v>39.109239322168946</c:v>
                </c:pt>
                <c:pt idx="4177">
                  <c:v>39.251704064704711</c:v>
                </c:pt>
                <c:pt idx="4178">
                  <c:v>39.332933612486151</c:v>
                </c:pt>
                <c:pt idx="4179">
                  <c:v>39.405422470866341</c:v>
                </c:pt>
                <c:pt idx="4180">
                  <c:v>39.410864741705062</c:v>
                </c:pt>
                <c:pt idx="4181">
                  <c:v>39.394680946911961</c:v>
                </c:pt>
                <c:pt idx="4182">
                  <c:v>39.396685898205071</c:v>
                </c:pt>
                <c:pt idx="4183">
                  <c:v>39.471304924757924</c:v>
                </c:pt>
                <c:pt idx="4184">
                  <c:v>39.504899502693902</c:v>
                </c:pt>
                <c:pt idx="4185">
                  <c:v>39.481579423079367</c:v>
                </c:pt>
                <c:pt idx="4186">
                  <c:v>39.449952001937007</c:v>
                </c:pt>
                <c:pt idx="4187">
                  <c:v>39.426446822719058</c:v>
                </c:pt>
                <c:pt idx="4188">
                  <c:v>39.474913889818922</c:v>
                </c:pt>
                <c:pt idx="4189">
                  <c:v>39.468468050887139</c:v>
                </c:pt>
                <c:pt idx="4190">
                  <c:v>39.492707210313348</c:v>
                </c:pt>
                <c:pt idx="4191">
                  <c:v>39.477412514437404</c:v>
                </c:pt>
                <c:pt idx="4192">
                  <c:v>39.444649801459278</c:v>
                </c:pt>
                <c:pt idx="4193">
                  <c:v>39.438939127996683</c:v>
                </c:pt>
                <c:pt idx="4194">
                  <c:v>39.485706983361389</c:v>
                </c:pt>
                <c:pt idx="4195">
                  <c:v>39.516114284538858</c:v>
                </c:pt>
                <c:pt idx="4196">
                  <c:v>39.486362688344613</c:v>
                </c:pt>
                <c:pt idx="4197">
                  <c:v>39.486942373605331</c:v>
                </c:pt>
                <c:pt idx="4198">
                  <c:v>39.356180452753989</c:v>
                </c:pt>
                <c:pt idx="4199">
                  <c:v>39.341786445078803</c:v>
                </c:pt>
                <c:pt idx="4200">
                  <c:v>39.334695116771798</c:v>
                </c:pt>
                <c:pt idx="4201">
                  <c:v>39.358158538051889</c:v>
                </c:pt>
                <c:pt idx="4202">
                  <c:v>39.354055762043842</c:v>
                </c:pt>
                <c:pt idx="4203">
                  <c:v>39.347275669634747</c:v>
                </c:pt>
                <c:pt idx="4204">
                  <c:v>39.368903687862598</c:v>
                </c:pt>
                <c:pt idx="4205">
                  <c:v>39.381605664791792</c:v>
                </c:pt>
                <c:pt idx="4206">
                  <c:v>39.400021119784455</c:v>
                </c:pt>
                <c:pt idx="4207">
                  <c:v>39.466942854057066</c:v>
                </c:pt>
                <c:pt idx="4208">
                  <c:v>39.447368650442876</c:v>
                </c:pt>
                <c:pt idx="4209">
                  <c:v>39.439589548320782</c:v>
                </c:pt>
                <c:pt idx="4210">
                  <c:v>39.455706345947121</c:v>
                </c:pt>
                <c:pt idx="4211">
                  <c:v>39.453909337116464</c:v>
                </c:pt>
                <c:pt idx="4212">
                  <c:v>39.497562527570359</c:v>
                </c:pt>
                <c:pt idx="4213">
                  <c:v>39.424822024623005</c:v>
                </c:pt>
                <c:pt idx="4214">
                  <c:v>39.42327337718659</c:v>
                </c:pt>
                <c:pt idx="4215">
                  <c:v>39.433160570709148</c:v>
                </c:pt>
                <c:pt idx="4216">
                  <c:v>39.34749633058248</c:v>
                </c:pt>
                <c:pt idx="4217">
                  <c:v>39.298617093276462</c:v>
                </c:pt>
                <c:pt idx="4218">
                  <c:v>39.03848828739509</c:v>
                </c:pt>
                <c:pt idx="4219">
                  <c:v>38.978367392572963</c:v>
                </c:pt>
                <c:pt idx="4220">
                  <c:v>38.998751160809974</c:v>
                </c:pt>
                <c:pt idx="4221">
                  <c:v>39.052242581636968</c:v>
                </c:pt>
                <c:pt idx="4222">
                  <c:v>39.076050201907684</c:v>
                </c:pt>
                <c:pt idx="4223">
                  <c:v>39.129545257238206</c:v>
                </c:pt>
                <c:pt idx="4224">
                  <c:v>39.150166363984951</c:v>
                </c:pt>
                <c:pt idx="4225">
                  <c:v>39.134546538190776</c:v>
                </c:pt>
                <c:pt idx="4226">
                  <c:v>39.128711689045502</c:v>
                </c:pt>
                <c:pt idx="4227">
                  <c:v>39.140571686444211</c:v>
                </c:pt>
                <c:pt idx="4228">
                  <c:v>39.158604317965271</c:v>
                </c:pt>
                <c:pt idx="4229">
                  <c:v>39.142336673118329</c:v>
                </c:pt>
                <c:pt idx="4230">
                  <c:v>39.087066083331955</c:v>
                </c:pt>
                <c:pt idx="4231">
                  <c:v>39.043639963603901</c:v>
                </c:pt>
                <c:pt idx="4232">
                  <c:v>39.041442868414393</c:v>
                </c:pt>
                <c:pt idx="4233">
                  <c:v>39.071445381148514</c:v>
                </c:pt>
                <c:pt idx="4234">
                  <c:v>39.056276755312666</c:v>
                </c:pt>
                <c:pt idx="4235">
                  <c:v>39.044183483860053</c:v>
                </c:pt>
                <c:pt idx="4236">
                  <c:v>39.035921689242556</c:v>
                </c:pt>
                <c:pt idx="4237">
                  <c:v>38.98467155429671</c:v>
                </c:pt>
                <c:pt idx="4238">
                  <c:v>38.99533749183248</c:v>
                </c:pt>
                <c:pt idx="4239">
                  <c:v>38.882142967813365</c:v>
                </c:pt>
                <c:pt idx="4240">
                  <c:v>38.882867981921855</c:v>
                </c:pt>
                <c:pt idx="4241">
                  <c:v>38.883933197956502</c:v>
                </c:pt>
                <c:pt idx="4242">
                  <c:v>38.881712753929698</c:v>
                </c:pt>
                <c:pt idx="4243">
                  <c:v>38.85042107238214</c:v>
                </c:pt>
                <c:pt idx="4244">
                  <c:v>38.772255845606409</c:v>
                </c:pt>
                <c:pt idx="4245">
                  <c:v>38.80417960835576</c:v>
                </c:pt>
                <c:pt idx="4246">
                  <c:v>38.86756097703217</c:v>
                </c:pt>
                <c:pt idx="4247">
                  <c:v>38.909959391386302</c:v>
                </c:pt>
                <c:pt idx="4248">
                  <c:v>38.961129784694812</c:v>
                </c:pt>
                <c:pt idx="4249">
                  <c:v>38.945638104450786</c:v>
                </c:pt>
                <c:pt idx="4250">
                  <c:v>38.935985475857805</c:v>
                </c:pt>
                <c:pt idx="4251">
                  <c:v>38.941035997976797</c:v>
                </c:pt>
                <c:pt idx="4252">
                  <c:v>38.917504983364402</c:v>
                </c:pt>
                <c:pt idx="4253">
                  <c:v>38.906769278420064</c:v>
                </c:pt>
                <c:pt idx="4254">
                  <c:v>38.895946358112553</c:v>
                </c:pt>
                <c:pt idx="4255">
                  <c:v>38.890194542126657</c:v>
                </c:pt>
                <c:pt idx="4256">
                  <c:v>38.91174095595634</c:v>
                </c:pt>
                <c:pt idx="4257">
                  <c:v>38.927179080986029</c:v>
                </c:pt>
                <c:pt idx="4258">
                  <c:v>38.941966761333504</c:v>
                </c:pt>
                <c:pt idx="4259">
                  <c:v>38.903426790019004</c:v>
                </c:pt>
                <c:pt idx="4260">
                  <c:v>38.903406954875678</c:v>
                </c:pt>
                <c:pt idx="4261">
                  <c:v>41.625004784452123</c:v>
                </c:pt>
                <c:pt idx="4262">
                  <c:v>41.62329373691864</c:v>
                </c:pt>
                <c:pt idx="4263">
                  <c:v>41.615235751998384</c:v>
                </c:pt>
                <c:pt idx="4264">
                  <c:v>41.696192420169702</c:v>
                </c:pt>
                <c:pt idx="4265">
                  <c:v>41.69828944625673</c:v>
                </c:pt>
                <c:pt idx="4266">
                  <c:v>41.760613164947621</c:v>
                </c:pt>
                <c:pt idx="4267">
                  <c:v>41.758719204733943</c:v>
                </c:pt>
                <c:pt idx="4268">
                  <c:v>41.774352426955332</c:v>
                </c:pt>
                <c:pt idx="4269">
                  <c:v>41.788594833994104</c:v>
                </c:pt>
                <c:pt idx="4270">
                  <c:v>41.780661482917559</c:v>
                </c:pt>
                <c:pt idx="4271">
                  <c:v>41.775603166521449</c:v>
                </c:pt>
                <c:pt idx="4272">
                  <c:v>41.786227565681216</c:v>
                </c:pt>
                <c:pt idx="4273">
                  <c:v>41.776283326112527</c:v>
                </c:pt>
                <c:pt idx="4274">
                  <c:v>41.792732079416766</c:v>
                </c:pt>
                <c:pt idx="4275">
                  <c:v>41.828717898716015</c:v>
                </c:pt>
                <c:pt idx="4276">
                  <c:v>41.835898933775852</c:v>
                </c:pt>
                <c:pt idx="4277">
                  <c:v>41.824997335515413</c:v>
                </c:pt>
                <c:pt idx="4278">
                  <c:v>41.808637664309032</c:v>
                </c:pt>
                <c:pt idx="4279">
                  <c:v>41.779418413578291</c:v>
                </c:pt>
                <c:pt idx="4280">
                  <c:v>41.781490398969929</c:v>
                </c:pt>
                <c:pt idx="4281">
                  <c:v>41.820455666653324</c:v>
                </c:pt>
                <c:pt idx="4282">
                  <c:v>41.824823742574601</c:v>
                </c:pt>
                <c:pt idx="4283">
                  <c:v>41.793925472398378</c:v>
                </c:pt>
                <c:pt idx="4284">
                  <c:v>41.793081374682345</c:v>
                </c:pt>
                <c:pt idx="4285">
                  <c:v>41.754890291417468</c:v>
                </c:pt>
                <c:pt idx="4286">
                  <c:v>41.775619184346994</c:v>
                </c:pt>
                <c:pt idx="4287">
                  <c:v>41.751286728910401</c:v>
                </c:pt>
                <c:pt idx="4288">
                  <c:v>41.713992732009345</c:v>
                </c:pt>
                <c:pt idx="4289">
                  <c:v>41.718600387275011</c:v>
                </c:pt>
                <c:pt idx="4290">
                  <c:v>41.76841247247625</c:v>
                </c:pt>
                <c:pt idx="4291">
                  <c:v>41.731039187001265</c:v>
                </c:pt>
                <c:pt idx="4292">
                  <c:v>41.718822836123834</c:v>
                </c:pt>
                <c:pt idx="4293">
                  <c:v>41.694457356915585</c:v>
                </c:pt>
                <c:pt idx="4294">
                  <c:v>41.70253773515558</c:v>
                </c:pt>
                <c:pt idx="4295">
                  <c:v>41.744558907572618</c:v>
                </c:pt>
                <c:pt idx="4296">
                  <c:v>41.767770518959786</c:v>
                </c:pt>
                <c:pt idx="4297">
                  <c:v>41.736521547470481</c:v>
                </c:pt>
                <c:pt idx="4298">
                  <c:v>41.775249886456059</c:v>
                </c:pt>
                <c:pt idx="4299">
                  <c:v>41.806459216633755</c:v>
                </c:pt>
                <c:pt idx="4300">
                  <c:v>41.802079102035549</c:v>
                </c:pt>
                <c:pt idx="4301">
                  <c:v>41.769650025301672</c:v>
                </c:pt>
                <c:pt idx="4302">
                  <c:v>41.783484652891737</c:v>
                </c:pt>
                <c:pt idx="4303">
                  <c:v>41.78901428083099</c:v>
                </c:pt>
                <c:pt idx="4304">
                  <c:v>41.791986674012435</c:v>
                </c:pt>
                <c:pt idx="4305">
                  <c:v>42.774106534875258</c:v>
                </c:pt>
                <c:pt idx="4306">
                  <c:v>42.7374536217309</c:v>
                </c:pt>
                <c:pt idx="4307">
                  <c:v>42.713935012704646</c:v>
                </c:pt>
                <c:pt idx="4308">
                  <c:v>42.700378137964037</c:v>
                </c:pt>
                <c:pt idx="4309">
                  <c:v>42.716274514887672</c:v>
                </c:pt>
                <c:pt idx="4310">
                  <c:v>42.759820441679622</c:v>
                </c:pt>
                <c:pt idx="4311">
                  <c:v>42.790469497679382</c:v>
                </c:pt>
                <c:pt idx="4312">
                  <c:v>42.803345171869097</c:v>
                </c:pt>
                <c:pt idx="4313">
                  <c:v>42.775373723068924</c:v>
                </c:pt>
                <c:pt idx="4314">
                  <c:v>42.783457273730072</c:v>
                </c:pt>
                <c:pt idx="4315">
                  <c:v>42.733388941203316</c:v>
                </c:pt>
                <c:pt idx="4316">
                  <c:v>42.761146577595007</c:v>
                </c:pt>
                <c:pt idx="4317">
                  <c:v>42.757286679108233</c:v>
                </c:pt>
                <c:pt idx="4318">
                  <c:v>42.762263553376492</c:v>
                </c:pt>
                <c:pt idx="4319">
                  <c:v>42.765075669995539</c:v>
                </c:pt>
                <c:pt idx="4320">
                  <c:v>42.771475115328023</c:v>
                </c:pt>
                <c:pt idx="4321">
                  <c:v>42.776610544955382</c:v>
                </c:pt>
                <c:pt idx="4322">
                  <c:v>42.835253505317802</c:v>
                </c:pt>
                <c:pt idx="4323">
                  <c:v>42.860098909019563</c:v>
                </c:pt>
                <c:pt idx="4324">
                  <c:v>42.832293953126161</c:v>
                </c:pt>
                <c:pt idx="4325">
                  <c:v>42.814451199783285</c:v>
                </c:pt>
                <c:pt idx="4326">
                  <c:v>42.818500982953047</c:v>
                </c:pt>
                <c:pt idx="4327">
                  <c:v>42.822243202185163</c:v>
                </c:pt>
                <c:pt idx="4328">
                  <c:v>42.760007219187074</c:v>
                </c:pt>
                <c:pt idx="4329">
                  <c:v>42.747659776701894</c:v>
                </c:pt>
                <c:pt idx="4330">
                  <c:v>42.750339688282168</c:v>
                </c:pt>
                <c:pt idx="4331">
                  <c:v>42.755349043714453</c:v>
                </c:pt>
                <c:pt idx="4332">
                  <c:v>42.764696845952145</c:v>
                </c:pt>
                <c:pt idx="4333">
                  <c:v>42.750379759941943</c:v>
                </c:pt>
                <c:pt idx="4334">
                  <c:v>42.762387096249064</c:v>
                </c:pt>
                <c:pt idx="4335">
                  <c:v>42.778295328993913</c:v>
                </c:pt>
                <c:pt idx="4336">
                  <c:v>42.763293792279775</c:v>
                </c:pt>
                <c:pt idx="4337">
                  <c:v>42.808519841063784</c:v>
                </c:pt>
                <c:pt idx="4338">
                  <c:v>42.84264781460859</c:v>
                </c:pt>
                <c:pt idx="4339">
                  <c:v>42.857031824048178</c:v>
                </c:pt>
                <c:pt idx="4340">
                  <c:v>42.833491765583261</c:v>
                </c:pt>
                <c:pt idx="4341">
                  <c:v>42.8392389337344</c:v>
                </c:pt>
                <c:pt idx="4342">
                  <c:v>42.793746456810673</c:v>
                </c:pt>
                <c:pt idx="4343">
                  <c:v>42.790681148628167</c:v>
                </c:pt>
                <c:pt idx="4344">
                  <c:v>42.764882719591775</c:v>
                </c:pt>
                <c:pt idx="4345">
                  <c:v>42.739129675674157</c:v>
                </c:pt>
                <c:pt idx="4346">
                  <c:v>42.74130417698612</c:v>
                </c:pt>
                <c:pt idx="4347">
                  <c:v>42.702988494770466</c:v>
                </c:pt>
                <c:pt idx="4348">
                  <c:v>42.733792550530211</c:v>
                </c:pt>
                <c:pt idx="4349">
                  <c:v>42.724687012253334</c:v>
                </c:pt>
                <c:pt idx="4350">
                  <c:v>42.724853578966524</c:v>
                </c:pt>
                <c:pt idx="4351">
                  <c:v>42.949923449870255</c:v>
                </c:pt>
                <c:pt idx="4352">
                  <c:v>42.982757886489509</c:v>
                </c:pt>
                <c:pt idx="4353">
                  <c:v>42.9963963574084</c:v>
                </c:pt>
                <c:pt idx="4354">
                  <c:v>43.008665537348342</c:v>
                </c:pt>
                <c:pt idx="4355">
                  <c:v>43.083699804971886</c:v>
                </c:pt>
                <c:pt idx="4356">
                  <c:v>43.042168012704856</c:v>
                </c:pt>
                <c:pt idx="4357">
                  <c:v>43.057386617241328</c:v>
                </c:pt>
                <c:pt idx="4358">
                  <c:v>43.113789212300837</c:v>
                </c:pt>
                <c:pt idx="4359">
                  <c:v>43.099948661586055</c:v>
                </c:pt>
                <c:pt idx="4360">
                  <c:v>43.086483232129773</c:v>
                </c:pt>
                <c:pt idx="4361">
                  <c:v>43.077371807902431</c:v>
                </c:pt>
                <c:pt idx="4362">
                  <c:v>43.0680905294981</c:v>
                </c:pt>
                <c:pt idx="4363">
                  <c:v>43.094677537096281</c:v>
                </c:pt>
                <c:pt idx="4364">
                  <c:v>43.127594938351606</c:v>
                </c:pt>
                <c:pt idx="4365">
                  <c:v>43.114043697316923</c:v>
                </c:pt>
                <c:pt idx="4366">
                  <c:v>43.14886163467613</c:v>
                </c:pt>
                <c:pt idx="4367">
                  <c:v>43.126140335275601</c:v>
                </c:pt>
                <c:pt idx="4368">
                  <c:v>43.08781691958756</c:v>
                </c:pt>
                <c:pt idx="4369">
                  <c:v>43.073479003115885</c:v>
                </c:pt>
                <c:pt idx="4370">
                  <c:v>43.057657818179912</c:v>
                </c:pt>
                <c:pt idx="4371">
                  <c:v>43.032825869876788</c:v>
                </c:pt>
                <c:pt idx="4372">
                  <c:v>43.20943771632929</c:v>
                </c:pt>
                <c:pt idx="4373">
                  <c:v>43.204072762377862</c:v>
                </c:pt>
                <c:pt idx="4374">
                  <c:v>43.214137088235788</c:v>
                </c:pt>
                <c:pt idx="4375">
                  <c:v>43.208952980007851</c:v>
                </c:pt>
                <c:pt idx="4376">
                  <c:v>43.242996813939023</c:v>
                </c:pt>
                <c:pt idx="4377">
                  <c:v>43.242345913030015</c:v>
                </c:pt>
                <c:pt idx="4378">
                  <c:v>43.243281895938274</c:v>
                </c:pt>
                <c:pt idx="4379">
                  <c:v>43.226548427664561</c:v>
                </c:pt>
                <c:pt idx="4380">
                  <c:v>43.265416563689726</c:v>
                </c:pt>
                <c:pt idx="4381">
                  <c:v>43.284686756054505</c:v>
                </c:pt>
                <c:pt idx="4382">
                  <c:v>43.302845250860109</c:v>
                </c:pt>
                <c:pt idx="4383">
                  <c:v>43.343099255035057</c:v>
                </c:pt>
                <c:pt idx="4384">
                  <c:v>43.372336405185017</c:v>
                </c:pt>
                <c:pt idx="4385">
                  <c:v>43.342634129253717</c:v>
                </c:pt>
                <c:pt idx="4386">
                  <c:v>43.349985020282098</c:v>
                </c:pt>
                <c:pt idx="4387">
                  <c:v>43.380803945582628</c:v>
                </c:pt>
                <c:pt idx="4388">
                  <c:v>43.316736257185177</c:v>
                </c:pt>
                <c:pt idx="4389">
                  <c:v>43.295329615552177</c:v>
                </c:pt>
                <c:pt idx="4390">
                  <c:v>43.311214847942416</c:v>
                </c:pt>
                <c:pt idx="4391">
                  <c:v>43.319292922243754</c:v>
                </c:pt>
                <c:pt idx="4392">
                  <c:v>43.311289627483013</c:v>
                </c:pt>
                <c:pt idx="4393">
                  <c:v>43.309839358962563</c:v>
                </c:pt>
                <c:pt idx="4394">
                  <c:v>43.300841736242759</c:v>
                </c:pt>
                <c:pt idx="4395">
                  <c:v>43.41979943139139</c:v>
                </c:pt>
                <c:pt idx="4396">
                  <c:v>43.439808706008222</c:v>
                </c:pt>
                <c:pt idx="4397">
                  <c:v>43.430795794373637</c:v>
                </c:pt>
                <c:pt idx="4398">
                  <c:v>43.47835216680199</c:v>
                </c:pt>
                <c:pt idx="4399">
                  <c:v>43.483581628599524</c:v>
                </c:pt>
                <c:pt idx="4400">
                  <c:v>43.485420651616273</c:v>
                </c:pt>
                <c:pt idx="4401">
                  <c:v>43.532095911669678</c:v>
                </c:pt>
                <c:pt idx="4402">
                  <c:v>43.532208600850375</c:v>
                </c:pt>
                <c:pt idx="4403">
                  <c:v>43.509718468431977</c:v>
                </c:pt>
                <c:pt idx="4404">
                  <c:v>43.498522005546484</c:v>
                </c:pt>
                <c:pt idx="4405">
                  <c:v>43.487416565020439</c:v>
                </c:pt>
                <c:pt idx="4406">
                  <c:v>43.466360666052765</c:v>
                </c:pt>
                <c:pt idx="4407">
                  <c:v>43.459542192715176</c:v>
                </c:pt>
                <c:pt idx="4408">
                  <c:v>43.455062682255786</c:v>
                </c:pt>
                <c:pt idx="4409">
                  <c:v>43.466160934314821</c:v>
                </c:pt>
                <c:pt idx="4410">
                  <c:v>43.515141723025316</c:v>
                </c:pt>
                <c:pt idx="4411">
                  <c:v>43.491087976325346</c:v>
                </c:pt>
                <c:pt idx="4412">
                  <c:v>43.493088258755122</c:v>
                </c:pt>
                <c:pt idx="4413">
                  <c:v>43.484538533523725</c:v>
                </c:pt>
                <c:pt idx="4414">
                  <c:v>43.507391996222481</c:v>
                </c:pt>
                <c:pt idx="4415">
                  <c:v>43.513981386210645</c:v>
                </c:pt>
                <c:pt idx="4416">
                  <c:v>43.516506310271637</c:v>
                </c:pt>
                <c:pt idx="4417">
                  <c:v>43.139742363575785</c:v>
                </c:pt>
                <c:pt idx="4418">
                  <c:v>43.170176081331057</c:v>
                </c:pt>
                <c:pt idx="4419">
                  <c:v>43.163611263661458</c:v>
                </c:pt>
                <c:pt idx="4420">
                  <c:v>43.182003265881626</c:v>
                </c:pt>
                <c:pt idx="4421">
                  <c:v>43.187992159409234</c:v>
                </c:pt>
                <c:pt idx="4422">
                  <c:v>43.16047327468624</c:v>
                </c:pt>
                <c:pt idx="4423">
                  <c:v>43.159717520689199</c:v>
                </c:pt>
                <c:pt idx="4424">
                  <c:v>43.150797769879233</c:v>
                </c:pt>
                <c:pt idx="4425">
                  <c:v>43.147463737102768</c:v>
                </c:pt>
                <c:pt idx="4426">
                  <c:v>43.136191760921328</c:v>
                </c:pt>
                <c:pt idx="4427">
                  <c:v>43.135129422218277</c:v>
                </c:pt>
                <c:pt idx="4428">
                  <c:v>43.138936582947636</c:v>
                </c:pt>
                <c:pt idx="4429">
                  <c:v>43.137643746896792</c:v>
                </c:pt>
                <c:pt idx="4430">
                  <c:v>43.143302038757156</c:v>
                </c:pt>
                <c:pt idx="4431">
                  <c:v>43.172207281007893</c:v>
                </c:pt>
                <c:pt idx="4432">
                  <c:v>43.178793386456235</c:v>
                </c:pt>
                <c:pt idx="4433">
                  <c:v>43.185199054599344</c:v>
                </c:pt>
                <c:pt idx="4434">
                  <c:v>43.198905113989937</c:v>
                </c:pt>
                <c:pt idx="4435">
                  <c:v>43.200259910829011</c:v>
                </c:pt>
                <c:pt idx="4436">
                  <c:v>43.234285639920728</c:v>
                </c:pt>
                <c:pt idx="4437">
                  <c:v>43.202545045572791</c:v>
                </c:pt>
                <c:pt idx="4438">
                  <c:v>42.729102352484126</c:v>
                </c:pt>
                <c:pt idx="4439">
                  <c:v>42.736302439511981</c:v>
                </c:pt>
                <c:pt idx="4440">
                  <c:v>42.729491779192159</c:v>
                </c:pt>
                <c:pt idx="4441">
                  <c:v>42.715181382750217</c:v>
                </c:pt>
                <c:pt idx="4442">
                  <c:v>42.725309394095532</c:v>
                </c:pt>
                <c:pt idx="4443">
                  <c:v>42.726471663402968</c:v>
                </c:pt>
                <c:pt idx="4444">
                  <c:v>42.733692569558606</c:v>
                </c:pt>
                <c:pt idx="4445">
                  <c:v>42.716338641633286</c:v>
                </c:pt>
                <c:pt idx="4446">
                  <c:v>42.690435743519792</c:v>
                </c:pt>
                <c:pt idx="4447">
                  <c:v>42.680205451700374</c:v>
                </c:pt>
                <c:pt idx="4448">
                  <c:v>42.712962364006898</c:v>
                </c:pt>
                <c:pt idx="4449">
                  <c:v>42.700359826255394</c:v>
                </c:pt>
                <c:pt idx="4450">
                  <c:v>42.728574404688842</c:v>
                </c:pt>
                <c:pt idx="4451">
                  <c:v>42.739374917926462</c:v>
                </c:pt>
                <c:pt idx="4452">
                  <c:v>42.74540052036037</c:v>
                </c:pt>
                <c:pt idx="4453">
                  <c:v>42.76385892419178</c:v>
                </c:pt>
                <c:pt idx="4454">
                  <c:v>42.733764845864542</c:v>
                </c:pt>
                <c:pt idx="4455">
                  <c:v>42.697278757188577</c:v>
                </c:pt>
                <c:pt idx="4456">
                  <c:v>42.705193459961883</c:v>
                </c:pt>
                <c:pt idx="4457">
                  <c:v>42.729766411901629</c:v>
                </c:pt>
                <c:pt idx="4458">
                  <c:v>42.723623020786007</c:v>
                </c:pt>
                <c:pt idx="4459">
                  <c:v>42.702617807484927</c:v>
                </c:pt>
                <c:pt idx="4460">
                  <c:v>42.430906746581833</c:v>
                </c:pt>
                <c:pt idx="4461">
                  <c:v>42.433657022183475</c:v>
                </c:pt>
                <c:pt idx="4462">
                  <c:v>42.434981675066126</c:v>
                </c:pt>
                <c:pt idx="4463">
                  <c:v>42.44622427465756</c:v>
                </c:pt>
                <c:pt idx="4464">
                  <c:v>42.46787230520264</c:v>
                </c:pt>
                <c:pt idx="4465">
                  <c:v>42.464268792946754</c:v>
                </c:pt>
                <c:pt idx="4466">
                  <c:v>42.477203766236684</c:v>
                </c:pt>
                <c:pt idx="4467">
                  <c:v>42.496792733930583</c:v>
                </c:pt>
                <c:pt idx="4468">
                  <c:v>42.526543534555081</c:v>
                </c:pt>
                <c:pt idx="4469">
                  <c:v>42.548109305578599</c:v>
                </c:pt>
                <c:pt idx="4470">
                  <c:v>42.55016635952272</c:v>
                </c:pt>
                <c:pt idx="4471">
                  <c:v>42.547677235243775</c:v>
                </c:pt>
                <c:pt idx="4472">
                  <c:v>42.543266482695884</c:v>
                </c:pt>
                <c:pt idx="4473">
                  <c:v>42.539263801164076</c:v>
                </c:pt>
                <c:pt idx="4474">
                  <c:v>42.56671944473792</c:v>
                </c:pt>
                <c:pt idx="4475">
                  <c:v>42.561211053310551</c:v>
                </c:pt>
                <c:pt idx="4476">
                  <c:v>42.55203995043086</c:v>
                </c:pt>
                <c:pt idx="4477">
                  <c:v>42.544468122776742</c:v>
                </c:pt>
                <c:pt idx="4478">
                  <c:v>42.539060414924094</c:v>
                </c:pt>
                <c:pt idx="4479">
                  <c:v>42.516577903521608</c:v>
                </c:pt>
                <c:pt idx="4480">
                  <c:v>42.91451126117046</c:v>
                </c:pt>
                <c:pt idx="4481">
                  <c:v>42.877003778121455</c:v>
                </c:pt>
                <c:pt idx="4482">
                  <c:v>42.88504892703665</c:v>
                </c:pt>
                <c:pt idx="4483">
                  <c:v>42.904532012209614</c:v>
                </c:pt>
                <c:pt idx="4484">
                  <c:v>42.940870461549686</c:v>
                </c:pt>
                <c:pt idx="4485">
                  <c:v>42.962980897749361</c:v>
                </c:pt>
                <c:pt idx="4486">
                  <c:v>42.961320921006333</c:v>
                </c:pt>
                <c:pt idx="4487">
                  <c:v>42.956667741663189</c:v>
                </c:pt>
                <c:pt idx="4488">
                  <c:v>42.941455891952472</c:v>
                </c:pt>
                <c:pt idx="4489">
                  <c:v>42.919037328349994</c:v>
                </c:pt>
                <c:pt idx="4490">
                  <c:v>42.884786314830002</c:v>
                </c:pt>
                <c:pt idx="4491">
                  <c:v>42.895104006959848</c:v>
                </c:pt>
                <c:pt idx="4492">
                  <c:v>42.892924616087278</c:v>
                </c:pt>
                <c:pt idx="4493">
                  <c:v>42.918210184160024</c:v>
                </c:pt>
                <c:pt idx="4494">
                  <c:v>42.982355856395877</c:v>
                </c:pt>
                <c:pt idx="4495">
                  <c:v>42.967172173453278</c:v>
                </c:pt>
                <c:pt idx="4496">
                  <c:v>42.943712215997266</c:v>
                </c:pt>
                <c:pt idx="4497">
                  <c:v>42.953843756526169</c:v>
                </c:pt>
                <c:pt idx="4498">
                  <c:v>42.969593367502384</c:v>
                </c:pt>
                <c:pt idx="4499">
                  <c:v>42.971512180430729</c:v>
                </c:pt>
                <c:pt idx="4500">
                  <c:v>42.999760915065508</c:v>
                </c:pt>
                <c:pt idx="4501">
                  <c:v>43.172687915500966</c:v>
                </c:pt>
                <c:pt idx="4502">
                  <c:v>43.176366117719226</c:v>
                </c:pt>
                <c:pt idx="4503">
                  <c:v>43.192828033790967</c:v>
                </c:pt>
                <c:pt idx="4504">
                  <c:v>43.187420812071736</c:v>
                </c:pt>
                <c:pt idx="4505">
                  <c:v>43.177300061007301</c:v>
                </c:pt>
                <c:pt idx="4506">
                  <c:v>43.178983464591866</c:v>
                </c:pt>
                <c:pt idx="4507">
                  <c:v>43.194120580858296</c:v>
                </c:pt>
                <c:pt idx="4508">
                  <c:v>43.200057042539029</c:v>
                </c:pt>
                <c:pt idx="4509">
                  <c:v>43.177848478326183</c:v>
                </c:pt>
                <c:pt idx="4510">
                  <c:v>43.163905035781589</c:v>
                </c:pt>
                <c:pt idx="4511">
                  <c:v>43.183783570871</c:v>
                </c:pt>
                <c:pt idx="4512">
                  <c:v>43.174631274662268</c:v>
                </c:pt>
                <c:pt idx="4513">
                  <c:v>43.177006647070442</c:v>
                </c:pt>
                <c:pt idx="4514">
                  <c:v>43.184375498549244</c:v>
                </c:pt>
                <c:pt idx="4515">
                  <c:v>43.186911431564845</c:v>
                </c:pt>
                <c:pt idx="4516">
                  <c:v>43.21178561297338</c:v>
                </c:pt>
                <c:pt idx="4517">
                  <c:v>43.21274963785924</c:v>
                </c:pt>
                <c:pt idx="4518">
                  <c:v>43.221659965113979</c:v>
                </c:pt>
                <c:pt idx="4519">
                  <c:v>43.20243288385285</c:v>
                </c:pt>
                <c:pt idx="4520">
                  <c:v>43.217236486596164</c:v>
                </c:pt>
                <c:pt idx="4521">
                  <c:v>43.239729883156677</c:v>
                </c:pt>
                <c:pt idx="4522">
                  <c:v>43.304491708157769</c:v>
                </c:pt>
                <c:pt idx="4523">
                  <c:v>43.305588203194645</c:v>
                </c:pt>
                <c:pt idx="4524">
                  <c:v>43.299043678591723</c:v>
                </c:pt>
                <c:pt idx="4525">
                  <c:v>43.300909866025826</c:v>
                </c:pt>
                <c:pt idx="4526">
                  <c:v>43.31189170447535</c:v>
                </c:pt>
                <c:pt idx="4527">
                  <c:v>43.317387683436259</c:v>
                </c:pt>
                <c:pt idx="4528">
                  <c:v>43.317658118863413</c:v>
                </c:pt>
                <c:pt idx="4529">
                  <c:v>43.334810650939644</c:v>
                </c:pt>
                <c:pt idx="4530">
                  <c:v>43.362140751436755</c:v>
                </c:pt>
                <c:pt idx="4531">
                  <c:v>43.357642319691458</c:v>
                </c:pt>
                <c:pt idx="4532">
                  <c:v>43.322644685333145</c:v>
                </c:pt>
                <c:pt idx="4533">
                  <c:v>43.295231977989218</c:v>
                </c:pt>
                <c:pt idx="4534">
                  <c:v>43.28467205124101</c:v>
                </c:pt>
                <c:pt idx="4535">
                  <c:v>43.284379406964376</c:v>
                </c:pt>
                <c:pt idx="4536">
                  <c:v>43.310517827795366</c:v>
                </c:pt>
                <c:pt idx="4537">
                  <c:v>43.318325269259425</c:v>
                </c:pt>
                <c:pt idx="4538">
                  <c:v>43.332590043264432</c:v>
                </c:pt>
                <c:pt idx="4539">
                  <c:v>43.324399134084935</c:v>
                </c:pt>
                <c:pt idx="4540">
                  <c:v>43.326230672773576</c:v>
                </c:pt>
                <c:pt idx="4541">
                  <c:v>43.336607708751238</c:v>
                </c:pt>
                <c:pt idx="4542">
                  <c:v>43.307314854317255</c:v>
                </c:pt>
                <c:pt idx="4543">
                  <c:v>43.292226727847336</c:v>
                </c:pt>
                <c:pt idx="4544">
                  <c:v>43.316023625163517</c:v>
                </c:pt>
                <c:pt idx="4545">
                  <c:v>43.224539216248452</c:v>
                </c:pt>
                <c:pt idx="4546">
                  <c:v>43.247033970256616</c:v>
                </c:pt>
                <c:pt idx="4547">
                  <c:v>43.267997078175981</c:v>
                </c:pt>
                <c:pt idx="4548">
                  <c:v>43.279825767756115</c:v>
                </c:pt>
                <c:pt idx="4549">
                  <c:v>43.279014923800332</c:v>
                </c:pt>
                <c:pt idx="4550">
                  <c:v>43.292947579928807</c:v>
                </c:pt>
                <c:pt idx="4551">
                  <c:v>43.328374303622411</c:v>
                </c:pt>
                <c:pt idx="4552">
                  <c:v>43.343471673096019</c:v>
                </c:pt>
                <c:pt idx="4553">
                  <c:v>43.327511119934172</c:v>
                </c:pt>
                <c:pt idx="4554">
                  <c:v>43.332240819138889</c:v>
                </c:pt>
                <c:pt idx="4555">
                  <c:v>43.328536107240382</c:v>
                </c:pt>
                <c:pt idx="4556">
                  <c:v>43.320698689146028</c:v>
                </c:pt>
                <c:pt idx="4557">
                  <c:v>43.319850145308884</c:v>
                </c:pt>
                <c:pt idx="4558">
                  <c:v>43.310507748165008</c:v>
                </c:pt>
                <c:pt idx="4559">
                  <c:v>43.319809300347913</c:v>
                </c:pt>
                <c:pt idx="4560">
                  <c:v>43.334684082896565</c:v>
                </c:pt>
                <c:pt idx="4561">
                  <c:v>43.322048667002441</c:v>
                </c:pt>
                <c:pt idx="4562">
                  <c:v>43.314625657556988</c:v>
                </c:pt>
                <c:pt idx="4563">
                  <c:v>43.287750260960927</c:v>
                </c:pt>
                <c:pt idx="4564">
                  <c:v>43.27139159407492</c:v>
                </c:pt>
                <c:pt idx="4565">
                  <c:v>43.259337155116903</c:v>
                </c:pt>
                <c:pt idx="4566">
                  <c:v>42.927267691225147</c:v>
                </c:pt>
                <c:pt idx="4567">
                  <c:v>42.932321647288532</c:v>
                </c:pt>
                <c:pt idx="4568">
                  <c:v>42.946245408193164</c:v>
                </c:pt>
                <c:pt idx="4569">
                  <c:v>42.953200837041372</c:v>
                </c:pt>
                <c:pt idx="4570">
                  <c:v>42.951632367990285</c:v>
                </c:pt>
                <c:pt idx="4571">
                  <c:v>42.955143111326997</c:v>
                </c:pt>
                <c:pt idx="4572">
                  <c:v>42.931620291182007</c:v>
                </c:pt>
                <c:pt idx="4573">
                  <c:v>42.918836806004627</c:v>
                </c:pt>
                <c:pt idx="4574">
                  <c:v>42.895741571398425</c:v>
                </c:pt>
                <c:pt idx="4575">
                  <c:v>42.893901291628957</c:v>
                </c:pt>
                <c:pt idx="4576">
                  <c:v>42.89172195577229</c:v>
                </c:pt>
                <c:pt idx="4577">
                  <c:v>42.90369816425347</c:v>
                </c:pt>
                <c:pt idx="4578">
                  <c:v>42.896382023933377</c:v>
                </c:pt>
                <c:pt idx="4579">
                  <c:v>42.871474223283599</c:v>
                </c:pt>
                <c:pt idx="4580">
                  <c:v>42.843741182679977</c:v>
                </c:pt>
                <c:pt idx="4581">
                  <c:v>42.841825964514776</c:v>
                </c:pt>
                <c:pt idx="4582">
                  <c:v>42.834952945620266</c:v>
                </c:pt>
                <c:pt idx="4583">
                  <c:v>42.825217599484901</c:v>
                </c:pt>
                <c:pt idx="4584">
                  <c:v>42.832575469609715</c:v>
                </c:pt>
                <c:pt idx="4585">
                  <c:v>42.823554014349611</c:v>
                </c:pt>
                <c:pt idx="4586">
                  <c:v>42.830605530333429</c:v>
                </c:pt>
                <c:pt idx="4587">
                  <c:v>42.819253169024471</c:v>
                </c:pt>
                <c:pt idx="4588">
                  <c:v>42.833390633751222</c:v>
                </c:pt>
                <c:pt idx="4589">
                  <c:v>42.784894122035404</c:v>
                </c:pt>
                <c:pt idx="4590">
                  <c:v>42.746651024509347</c:v>
                </c:pt>
                <c:pt idx="4591">
                  <c:v>42.717755719975784</c:v>
                </c:pt>
                <c:pt idx="4592">
                  <c:v>42.727817160861271</c:v>
                </c:pt>
                <c:pt idx="4593">
                  <c:v>42.682981182598901</c:v>
                </c:pt>
                <c:pt idx="4594">
                  <c:v>42.663570464276113</c:v>
                </c:pt>
                <c:pt idx="4595">
                  <c:v>42.601467337932405</c:v>
                </c:pt>
                <c:pt idx="4596">
                  <c:v>42.64350925499393</c:v>
                </c:pt>
                <c:pt idx="4597">
                  <c:v>42.664272984145178</c:v>
                </c:pt>
                <c:pt idx="4598">
                  <c:v>42.662573932975363</c:v>
                </c:pt>
                <c:pt idx="4599">
                  <c:v>42.647964052410032</c:v>
                </c:pt>
                <c:pt idx="4600">
                  <c:v>42.581399154144741</c:v>
                </c:pt>
                <c:pt idx="4601">
                  <c:v>42.613643218562657</c:v>
                </c:pt>
                <c:pt idx="4602">
                  <c:v>42.608763372571133</c:v>
                </c:pt>
                <c:pt idx="4603">
                  <c:v>42.624601696815951</c:v>
                </c:pt>
                <c:pt idx="4604">
                  <c:v>42.628786924084686</c:v>
                </c:pt>
                <c:pt idx="4605">
                  <c:v>42.62678163474213</c:v>
                </c:pt>
                <c:pt idx="4606">
                  <c:v>42.628705469023402</c:v>
                </c:pt>
                <c:pt idx="4607">
                  <c:v>42.604086627041667</c:v>
                </c:pt>
                <c:pt idx="4608">
                  <c:v>42.561866528980865</c:v>
                </c:pt>
                <c:pt idx="4609">
                  <c:v>42.544704702629474</c:v>
                </c:pt>
                <c:pt idx="4610">
                  <c:v>42.52722259626924</c:v>
                </c:pt>
                <c:pt idx="4611">
                  <c:v>43.213573374364145</c:v>
                </c:pt>
                <c:pt idx="4612">
                  <c:v>43.218906651038523</c:v>
                </c:pt>
                <c:pt idx="4613">
                  <c:v>43.264498591099084</c:v>
                </c:pt>
                <c:pt idx="4614">
                  <c:v>43.295371080788598</c:v>
                </c:pt>
                <c:pt idx="4615">
                  <c:v>43.318722868130259</c:v>
                </c:pt>
                <c:pt idx="4616">
                  <c:v>43.337682589150326</c:v>
                </c:pt>
                <c:pt idx="4617">
                  <c:v>43.349477196059745</c:v>
                </c:pt>
                <c:pt idx="4618">
                  <c:v>43.368491904649787</c:v>
                </c:pt>
                <c:pt idx="4619">
                  <c:v>43.397102940327272</c:v>
                </c:pt>
                <c:pt idx="4620">
                  <c:v>43.378375232215888</c:v>
                </c:pt>
                <c:pt idx="4621">
                  <c:v>43.401060315412131</c:v>
                </c:pt>
                <c:pt idx="4622">
                  <c:v>43.388623859594823</c:v>
                </c:pt>
                <c:pt idx="4623">
                  <c:v>43.385963774475854</c:v>
                </c:pt>
                <c:pt idx="4624">
                  <c:v>43.379186333467871</c:v>
                </c:pt>
                <c:pt idx="4625">
                  <c:v>43.409754179976638</c:v>
                </c:pt>
                <c:pt idx="4626">
                  <c:v>43.360902308919158</c:v>
                </c:pt>
                <c:pt idx="4627">
                  <c:v>43.32750554575842</c:v>
                </c:pt>
                <c:pt idx="4628">
                  <c:v>43.301520964840925</c:v>
                </c:pt>
                <c:pt idx="4629">
                  <c:v>43.267191248442913</c:v>
                </c:pt>
                <c:pt idx="4630">
                  <c:v>43.266634109701393</c:v>
                </c:pt>
                <c:pt idx="4631">
                  <c:v>43.275050460445115</c:v>
                </c:pt>
                <c:pt idx="4632">
                  <c:v>43.239250793049308</c:v>
                </c:pt>
                <c:pt idx="4633">
                  <c:v>43.259725168800351</c:v>
                </c:pt>
                <c:pt idx="4634">
                  <c:v>43.243618292845973</c:v>
                </c:pt>
                <c:pt idx="4635">
                  <c:v>43.220976572944728</c:v>
                </c:pt>
                <c:pt idx="4636">
                  <c:v>43.249218265365656</c:v>
                </c:pt>
                <c:pt idx="4637">
                  <c:v>43.245819044732634</c:v>
                </c:pt>
                <c:pt idx="4638">
                  <c:v>43.20806171690954</c:v>
                </c:pt>
                <c:pt idx="4639">
                  <c:v>43.172815999957621</c:v>
                </c:pt>
                <c:pt idx="4640">
                  <c:v>43.192555650381252</c:v>
                </c:pt>
                <c:pt idx="4641">
                  <c:v>43.181386035595906</c:v>
                </c:pt>
                <c:pt idx="4642">
                  <c:v>43.152695090675664</c:v>
                </c:pt>
                <c:pt idx="4643">
                  <c:v>43.129463381200367</c:v>
                </c:pt>
                <c:pt idx="4644">
                  <c:v>43.052482325598326</c:v>
                </c:pt>
                <c:pt idx="4645">
                  <c:v>43.078811469877657</c:v>
                </c:pt>
                <c:pt idx="4646">
                  <c:v>43.15675470289613</c:v>
                </c:pt>
                <c:pt idx="4647">
                  <c:v>43.150222752535186</c:v>
                </c:pt>
                <c:pt idx="4648">
                  <c:v>43.180810278926934</c:v>
                </c:pt>
                <c:pt idx="4649">
                  <c:v>43.18749160125035</c:v>
                </c:pt>
                <c:pt idx="4650">
                  <c:v>43.215416392313742</c:v>
                </c:pt>
                <c:pt idx="4651">
                  <c:v>43.197203587389573</c:v>
                </c:pt>
                <c:pt idx="4652">
                  <c:v>43.190179016788456</c:v>
                </c:pt>
                <c:pt idx="4653">
                  <c:v>43.226847780675307</c:v>
                </c:pt>
                <c:pt idx="4654">
                  <c:v>43.246143949638778</c:v>
                </c:pt>
                <c:pt idx="4655">
                  <c:v>43.235488625415982</c:v>
                </c:pt>
                <c:pt idx="4656">
                  <c:v>42.4394927864343</c:v>
                </c:pt>
                <c:pt idx="4657">
                  <c:v>42.45596597000754</c:v>
                </c:pt>
                <c:pt idx="4658">
                  <c:v>42.423192111275959</c:v>
                </c:pt>
                <c:pt idx="4659">
                  <c:v>42.437819457840099</c:v>
                </c:pt>
                <c:pt idx="4660">
                  <c:v>42.438091456503706</c:v>
                </c:pt>
                <c:pt idx="4661">
                  <c:v>42.419321691661565</c:v>
                </c:pt>
                <c:pt idx="4662">
                  <c:v>42.412176142646707</c:v>
                </c:pt>
                <c:pt idx="4663">
                  <c:v>42.436295378595261</c:v>
                </c:pt>
                <c:pt idx="4664">
                  <c:v>42.42095356895495</c:v>
                </c:pt>
                <c:pt idx="4665">
                  <c:v>42.422261154808012</c:v>
                </c:pt>
                <c:pt idx="4666">
                  <c:v>42.398633726222982</c:v>
                </c:pt>
                <c:pt idx="4667">
                  <c:v>42.391661215975851</c:v>
                </c:pt>
                <c:pt idx="4668">
                  <c:v>42.400847871435808</c:v>
                </c:pt>
                <c:pt idx="4669">
                  <c:v>42.402031280394063</c:v>
                </c:pt>
                <c:pt idx="4670">
                  <c:v>42.394998357184413</c:v>
                </c:pt>
                <c:pt idx="4671">
                  <c:v>42.378074089628157</c:v>
                </c:pt>
                <c:pt idx="4672">
                  <c:v>42.372039594810204</c:v>
                </c:pt>
                <c:pt idx="4673">
                  <c:v>42.33651034511329</c:v>
                </c:pt>
                <c:pt idx="4674">
                  <c:v>42.303209100093881</c:v>
                </c:pt>
                <c:pt idx="4675">
                  <c:v>42.278639347753312</c:v>
                </c:pt>
                <c:pt idx="4676">
                  <c:v>42.281726940657599</c:v>
                </c:pt>
                <c:pt idx="4677">
                  <c:v>42.232957150345378</c:v>
                </c:pt>
                <c:pt idx="4678">
                  <c:v>42.229714442687808</c:v>
                </c:pt>
                <c:pt idx="4679">
                  <c:v>42.285785415941859</c:v>
                </c:pt>
                <c:pt idx="4680">
                  <c:v>42.276222541843666</c:v>
                </c:pt>
                <c:pt idx="4681">
                  <c:v>42.262115893146799</c:v>
                </c:pt>
                <c:pt idx="4682">
                  <c:v>42.267925105107281</c:v>
                </c:pt>
                <c:pt idx="4683">
                  <c:v>42.253901253331541</c:v>
                </c:pt>
                <c:pt idx="4684">
                  <c:v>42.187303151827024</c:v>
                </c:pt>
                <c:pt idx="4685">
                  <c:v>42.178121366980932</c:v>
                </c:pt>
                <c:pt idx="4686">
                  <c:v>42.15642043346223</c:v>
                </c:pt>
                <c:pt idx="4687">
                  <c:v>42.09085054988963</c:v>
                </c:pt>
                <c:pt idx="4688">
                  <c:v>42.067018462223395</c:v>
                </c:pt>
                <c:pt idx="4689">
                  <c:v>42.012204246014214</c:v>
                </c:pt>
                <c:pt idx="4690">
                  <c:v>42.025072573309799</c:v>
                </c:pt>
                <c:pt idx="4691">
                  <c:v>42.097699850983453</c:v>
                </c:pt>
                <c:pt idx="4692">
                  <c:v>42.126979782709753</c:v>
                </c:pt>
                <c:pt idx="4693">
                  <c:v>42.12162287672507</c:v>
                </c:pt>
                <c:pt idx="4694">
                  <c:v>42.132819375609124</c:v>
                </c:pt>
                <c:pt idx="4695">
                  <c:v>42.158370298375225</c:v>
                </c:pt>
                <c:pt idx="4696">
                  <c:v>42.159491559764362</c:v>
                </c:pt>
                <c:pt idx="4697">
                  <c:v>42.119189851710189</c:v>
                </c:pt>
                <c:pt idx="4698">
                  <c:v>42.091035867650767</c:v>
                </c:pt>
                <c:pt idx="4699">
                  <c:v>42.268102175571578</c:v>
                </c:pt>
                <c:pt idx="4700">
                  <c:v>42.242790001981291</c:v>
                </c:pt>
                <c:pt idx="4701">
                  <c:v>42.198229929478728</c:v>
                </c:pt>
                <c:pt idx="4702">
                  <c:v>42.128397120519445</c:v>
                </c:pt>
                <c:pt idx="4703">
                  <c:v>42.136394805421389</c:v>
                </c:pt>
                <c:pt idx="4704">
                  <c:v>42.137055829186579</c:v>
                </c:pt>
                <c:pt idx="4705">
                  <c:v>42.112119717194304</c:v>
                </c:pt>
                <c:pt idx="4706">
                  <c:v>42.097701157079875</c:v>
                </c:pt>
                <c:pt idx="4707">
                  <c:v>42.075790154696598</c:v>
                </c:pt>
                <c:pt idx="4708">
                  <c:v>42.027675880633666</c:v>
                </c:pt>
                <c:pt idx="4709">
                  <c:v>42.034509685971194</c:v>
                </c:pt>
                <c:pt idx="4710">
                  <c:v>42.027464361629832</c:v>
                </c:pt>
                <c:pt idx="4711">
                  <c:v>42.016806998185736</c:v>
                </c:pt>
                <c:pt idx="4712">
                  <c:v>41.985419019008269</c:v>
                </c:pt>
                <c:pt idx="4713">
                  <c:v>41.977016351014292</c:v>
                </c:pt>
                <c:pt idx="4714">
                  <c:v>42.014958710245345</c:v>
                </c:pt>
                <c:pt idx="4715">
                  <c:v>41.975682298880137</c:v>
                </c:pt>
                <c:pt idx="4716">
                  <c:v>41.97605863014693</c:v>
                </c:pt>
                <c:pt idx="4717">
                  <c:v>41.974173615626846</c:v>
                </c:pt>
                <c:pt idx="4718">
                  <c:v>41.976223902298493</c:v>
                </c:pt>
                <c:pt idx="4719">
                  <c:v>41.950472285419899</c:v>
                </c:pt>
                <c:pt idx="4720">
                  <c:v>41.888910807660316</c:v>
                </c:pt>
                <c:pt idx="4721">
                  <c:v>41.394075892473289</c:v>
                </c:pt>
                <c:pt idx="4722">
                  <c:v>41.38498085602096</c:v>
                </c:pt>
                <c:pt idx="4723">
                  <c:v>41.448118385904557</c:v>
                </c:pt>
                <c:pt idx="4724">
                  <c:v>41.506889315856</c:v>
                </c:pt>
                <c:pt idx="4725">
                  <c:v>41.523705365439497</c:v>
                </c:pt>
                <c:pt idx="4726">
                  <c:v>41.586073898044646</c:v>
                </c:pt>
                <c:pt idx="4727">
                  <c:v>41.575011829771</c:v>
                </c:pt>
                <c:pt idx="4728">
                  <c:v>41.632871211039422</c:v>
                </c:pt>
                <c:pt idx="4729">
                  <c:v>41.655131079428074</c:v>
                </c:pt>
                <c:pt idx="4730">
                  <c:v>41.674170282051364</c:v>
                </c:pt>
                <c:pt idx="4731">
                  <c:v>41.690720811203477</c:v>
                </c:pt>
                <c:pt idx="4732">
                  <c:v>41.708796117952524</c:v>
                </c:pt>
                <c:pt idx="4733">
                  <c:v>41.750528845083942</c:v>
                </c:pt>
                <c:pt idx="4734">
                  <c:v>41.828943844589148</c:v>
                </c:pt>
                <c:pt idx="4735">
                  <c:v>41.817899203916113</c:v>
                </c:pt>
                <c:pt idx="4736">
                  <c:v>41.768256951057865</c:v>
                </c:pt>
                <c:pt idx="4737">
                  <c:v>41.789931775620964</c:v>
                </c:pt>
                <c:pt idx="4738">
                  <c:v>41.754271967979768</c:v>
                </c:pt>
                <c:pt idx="4739">
                  <c:v>41.716516524724476</c:v>
                </c:pt>
                <c:pt idx="4740">
                  <c:v>41.716222117717138</c:v>
                </c:pt>
                <c:pt idx="4741">
                  <c:v>41.771675567854224</c:v>
                </c:pt>
                <c:pt idx="4742">
                  <c:v>43.288090253884079</c:v>
                </c:pt>
                <c:pt idx="4743">
                  <c:v>43.318225688500952</c:v>
                </c:pt>
                <c:pt idx="4744">
                  <c:v>43.378870369780245</c:v>
                </c:pt>
                <c:pt idx="4745">
                  <c:v>43.405171523885059</c:v>
                </c:pt>
                <c:pt idx="4746">
                  <c:v>43.400503941529209</c:v>
                </c:pt>
                <c:pt idx="4747">
                  <c:v>43.458035272087777</c:v>
                </c:pt>
                <c:pt idx="4748">
                  <c:v>43.464584655711924</c:v>
                </c:pt>
                <c:pt idx="4749">
                  <c:v>43.409928316955977</c:v>
                </c:pt>
                <c:pt idx="4750">
                  <c:v>43.404680524071559</c:v>
                </c:pt>
                <c:pt idx="4751">
                  <c:v>43.346747015864302</c:v>
                </c:pt>
                <c:pt idx="4752">
                  <c:v>43.331951883929968</c:v>
                </c:pt>
                <c:pt idx="4753">
                  <c:v>43.308293585477756</c:v>
                </c:pt>
                <c:pt idx="4754">
                  <c:v>43.281945827120957</c:v>
                </c:pt>
                <c:pt idx="4755">
                  <c:v>43.235961697071886</c:v>
                </c:pt>
                <c:pt idx="4756">
                  <c:v>43.183249203004323</c:v>
                </c:pt>
                <c:pt idx="4757">
                  <c:v>43.175607513982193</c:v>
                </c:pt>
                <c:pt idx="4758">
                  <c:v>43.180324515806554</c:v>
                </c:pt>
                <c:pt idx="4759">
                  <c:v>43.173582071514801</c:v>
                </c:pt>
                <c:pt idx="4760">
                  <c:v>43.150047207066144</c:v>
                </c:pt>
                <c:pt idx="4761">
                  <c:v>43.195957780423619</c:v>
                </c:pt>
                <c:pt idx="4762">
                  <c:v>43.183042306445785</c:v>
                </c:pt>
                <c:pt idx="4763">
                  <c:v>43.196846441783357</c:v>
                </c:pt>
                <c:pt idx="4764">
                  <c:v>43.222952024735065</c:v>
                </c:pt>
                <c:pt idx="4765">
                  <c:v>43.204685417374471</c:v>
                </c:pt>
                <c:pt idx="4766">
                  <c:v>43.221379016099043</c:v>
                </c:pt>
                <c:pt idx="4767">
                  <c:v>43.22360178183488</c:v>
                </c:pt>
                <c:pt idx="4768">
                  <c:v>43.25331311737218</c:v>
                </c:pt>
                <c:pt idx="4769">
                  <c:v>43.236345903956483</c:v>
                </c:pt>
                <c:pt idx="4770">
                  <c:v>43.241810825676843</c:v>
                </c:pt>
                <c:pt idx="4771">
                  <c:v>43.246781328511133</c:v>
                </c:pt>
                <c:pt idx="4772">
                  <c:v>43.243666969359566</c:v>
                </c:pt>
                <c:pt idx="4773">
                  <c:v>43.209857462402738</c:v>
                </c:pt>
                <c:pt idx="4774">
                  <c:v>43.218200975869543</c:v>
                </c:pt>
                <c:pt idx="4775">
                  <c:v>43.247982883922802</c:v>
                </c:pt>
                <c:pt idx="4776">
                  <c:v>43.251925428472987</c:v>
                </c:pt>
                <c:pt idx="4777">
                  <c:v>43.247095192415529</c:v>
                </c:pt>
                <c:pt idx="4778">
                  <c:v>43.247002161825044</c:v>
                </c:pt>
                <c:pt idx="4779">
                  <c:v>43.314564953080954</c:v>
                </c:pt>
                <c:pt idx="4780">
                  <c:v>43.307627534331367</c:v>
                </c:pt>
                <c:pt idx="4781">
                  <c:v>43.266408340399686</c:v>
                </c:pt>
                <c:pt idx="4782">
                  <c:v>43.276864133122082</c:v>
                </c:pt>
                <c:pt idx="4783">
                  <c:v>43.269034546674277</c:v>
                </c:pt>
                <c:pt idx="4784">
                  <c:v>43.378638434386211</c:v>
                </c:pt>
                <c:pt idx="4785">
                  <c:v>43.322195583532633</c:v>
                </c:pt>
                <c:pt idx="4786">
                  <c:v>43.324165887329748</c:v>
                </c:pt>
                <c:pt idx="4787">
                  <c:v>43.325883241989288</c:v>
                </c:pt>
                <c:pt idx="4788">
                  <c:v>43.423398221786556</c:v>
                </c:pt>
                <c:pt idx="4789">
                  <c:v>43.378408486714449</c:v>
                </c:pt>
                <c:pt idx="4790">
                  <c:v>43.34812965144981</c:v>
                </c:pt>
                <c:pt idx="4791">
                  <c:v>43.279944150189415</c:v>
                </c:pt>
                <c:pt idx="4792">
                  <c:v>43.307213437098646</c:v>
                </c:pt>
                <c:pt idx="4793">
                  <c:v>43.377574003621135</c:v>
                </c:pt>
                <c:pt idx="4794">
                  <c:v>43.363270392421676</c:v>
                </c:pt>
                <c:pt idx="4795">
                  <c:v>43.394689711951017</c:v>
                </c:pt>
                <c:pt idx="4796">
                  <c:v>43.335904031682574</c:v>
                </c:pt>
                <c:pt idx="4797">
                  <c:v>43.353579979756788</c:v>
                </c:pt>
                <c:pt idx="4798">
                  <c:v>43.365045287065378</c:v>
                </c:pt>
                <c:pt idx="4799">
                  <c:v>43.379804453012142</c:v>
                </c:pt>
                <c:pt idx="4800">
                  <c:v>43.383304790135369</c:v>
                </c:pt>
                <c:pt idx="4801">
                  <c:v>43.352447431096799</c:v>
                </c:pt>
                <c:pt idx="4802">
                  <c:v>43.339482237073469</c:v>
                </c:pt>
                <c:pt idx="4803">
                  <c:v>43.339722077176184</c:v>
                </c:pt>
                <c:pt idx="4804">
                  <c:v>43.309485373579129</c:v>
                </c:pt>
                <c:pt idx="4805">
                  <c:v>43.279183218515641</c:v>
                </c:pt>
                <c:pt idx="4806">
                  <c:v>43.996113954215069</c:v>
                </c:pt>
                <c:pt idx="4807">
                  <c:v>44.009059993363728</c:v>
                </c:pt>
                <c:pt idx="4808">
                  <c:v>44.062769091635595</c:v>
                </c:pt>
                <c:pt idx="4809">
                  <c:v>44.149628408490464</c:v>
                </c:pt>
                <c:pt idx="4810">
                  <c:v>44.113535184551175</c:v>
                </c:pt>
                <c:pt idx="4811">
                  <c:v>44.127657140185875</c:v>
                </c:pt>
                <c:pt idx="4812">
                  <c:v>44.117197586139298</c:v>
                </c:pt>
                <c:pt idx="4813">
                  <c:v>44.14298073304704</c:v>
                </c:pt>
                <c:pt idx="4814">
                  <c:v>44.181470767137149</c:v>
                </c:pt>
                <c:pt idx="4815">
                  <c:v>44.145469722605846</c:v>
                </c:pt>
                <c:pt idx="4816">
                  <c:v>44.075555166630124</c:v>
                </c:pt>
                <c:pt idx="4817">
                  <c:v>44.103739529204923</c:v>
                </c:pt>
                <c:pt idx="4818">
                  <c:v>44.093823900663153</c:v>
                </c:pt>
                <c:pt idx="4819">
                  <c:v>44.133513186044773</c:v>
                </c:pt>
                <c:pt idx="4820">
                  <c:v>44.128523410724881</c:v>
                </c:pt>
                <c:pt idx="4821">
                  <c:v>44.111969938515657</c:v>
                </c:pt>
                <c:pt idx="4822">
                  <c:v>44.176013187279068</c:v>
                </c:pt>
                <c:pt idx="4823">
                  <c:v>44.195508278691676</c:v>
                </c:pt>
                <c:pt idx="4824">
                  <c:v>44.195962708260971</c:v>
                </c:pt>
                <c:pt idx="4825">
                  <c:v>44.184525231790204</c:v>
                </c:pt>
                <c:pt idx="4826">
                  <c:v>44.196276004644233</c:v>
                </c:pt>
                <c:pt idx="4827">
                  <c:v>44.122575028151481</c:v>
                </c:pt>
                <c:pt idx="4828">
                  <c:v>45.564511421878748</c:v>
                </c:pt>
                <c:pt idx="4829">
                  <c:v>45.614168058249767</c:v>
                </c:pt>
                <c:pt idx="4830">
                  <c:v>45.621814168432536</c:v>
                </c:pt>
                <c:pt idx="4831">
                  <c:v>45.590086093787271</c:v>
                </c:pt>
                <c:pt idx="4832">
                  <c:v>45.597807685398649</c:v>
                </c:pt>
                <c:pt idx="4833">
                  <c:v>45.49677178677242</c:v>
                </c:pt>
                <c:pt idx="4834">
                  <c:v>45.528755554442832</c:v>
                </c:pt>
                <c:pt idx="4835">
                  <c:v>45.565121335221889</c:v>
                </c:pt>
                <c:pt idx="4836">
                  <c:v>45.654904135601896</c:v>
                </c:pt>
                <c:pt idx="4837">
                  <c:v>45.698095339645455</c:v>
                </c:pt>
                <c:pt idx="4838">
                  <c:v>45.703938453506524</c:v>
                </c:pt>
                <c:pt idx="4839">
                  <c:v>45.701866528822769</c:v>
                </c:pt>
                <c:pt idx="4840">
                  <c:v>45.689637370064077</c:v>
                </c:pt>
                <c:pt idx="4841">
                  <c:v>45.695542079646891</c:v>
                </c:pt>
                <c:pt idx="4842">
                  <c:v>45.707940807433616</c:v>
                </c:pt>
                <c:pt idx="4843">
                  <c:v>45.71520804693364</c:v>
                </c:pt>
                <c:pt idx="4844">
                  <c:v>45.667067376672662</c:v>
                </c:pt>
                <c:pt idx="4845">
                  <c:v>45.649503085455144</c:v>
                </c:pt>
                <c:pt idx="4846">
                  <c:v>45.584210767188857</c:v>
                </c:pt>
                <c:pt idx="4847">
                  <c:v>45.577006207193122</c:v>
                </c:pt>
                <c:pt idx="4848">
                  <c:v>45.595323743641714</c:v>
                </c:pt>
                <c:pt idx="4849">
                  <c:v>45.611270991125728</c:v>
                </c:pt>
                <c:pt idx="4850">
                  <c:v>45.606990874276988</c:v>
                </c:pt>
                <c:pt idx="4851">
                  <c:v>45.278791734473891</c:v>
                </c:pt>
                <c:pt idx="4852">
                  <c:v>45.261192495612093</c:v>
                </c:pt>
                <c:pt idx="4853">
                  <c:v>45.255711284636462</c:v>
                </c:pt>
                <c:pt idx="4854">
                  <c:v>45.305760844349109</c:v>
                </c:pt>
                <c:pt idx="4855">
                  <c:v>45.274148810714507</c:v>
                </c:pt>
                <c:pt idx="4856">
                  <c:v>45.21561082731732</c:v>
                </c:pt>
                <c:pt idx="4857">
                  <c:v>45.243454758863855</c:v>
                </c:pt>
                <c:pt idx="4858">
                  <c:v>45.195371475537947</c:v>
                </c:pt>
                <c:pt idx="4859">
                  <c:v>45.188022884578508</c:v>
                </c:pt>
                <c:pt idx="4860">
                  <c:v>45.225964651735381</c:v>
                </c:pt>
                <c:pt idx="4861">
                  <c:v>45.249261396722375</c:v>
                </c:pt>
                <c:pt idx="4862">
                  <c:v>45.230974618179367</c:v>
                </c:pt>
                <c:pt idx="4863">
                  <c:v>45.252664949744975</c:v>
                </c:pt>
                <c:pt idx="4864">
                  <c:v>45.249935408392993</c:v>
                </c:pt>
                <c:pt idx="4865">
                  <c:v>45.196031409046853</c:v>
                </c:pt>
                <c:pt idx="4866">
                  <c:v>45.162033933355666</c:v>
                </c:pt>
                <c:pt idx="4867">
                  <c:v>45.151738252889373</c:v>
                </c:pt>
                <c:pt idx="4868">
                  <c:v>45.239808509978147</c:v>
                </c:pt>
                <c:pt idx="4869">
                  <c:v>45.270100274837503</c:v>
                </c:pt>
                <c:pt idx="4870">
                  <c:v>45.286270591427765</c:v>
                </c:pt>
                <c:pt idx="4871">
                  <c:v>45.275358703882681</c:v>
                </c:pt>
                <c:pt idx="4872">
                  <c:v>46.860241434724784</c:v>
                </c:pt>
                <c:pt idx="4873">
                  <c:v>46.86865798515349</c:v>
                </c:pt>
                <c:pt idx="4874">
                  <c:v>46.873840317137692</c:v>
                </c:pt>
                <c:pt idx="4875">
                  <c:v>46.861285696982712</c:v>
                </c:pt>
                <c:pt idx="4876">
                  <c:v>46.79689998954413</c:v>
                </c:pt>
                <c:pt idx="4877">
                  <c:v>46.797083493532234</c:v>
                </c:pt>
                <c:pt idx="4878">
                  <c:v>46.814339016537474</c:v>
                </c:pt>
                <c:pt idx="4879">
                  <c:v>46.853143860486298</c:v>
                </c:pt>
                <c:pt idx="4880">
                  <c:v>46.851949318488209</c:v>
                </c:pt>
                <c:pt idx="4881">
                  <c:v>46.828151437100395</c:v>
                </c:pt>
                <c:pt idx="4882">
                  <c:v>46.843900176580192</c:v>
                </c:pt>
                <c:pt idx="4883">
                  <c:v>46.855222524475295</c:v>
                </c:pt>
                <c:pt idx="4884">
                  <c:v>46.882241597443283</c:v>
                </c:pt>
                <c:pt idx="4885">
                  <c:v>46.892965322221301</c:v>
                </c:pt>
                <c:pt idx="4886">
                  <c:v>46.836478822297053</c:v>
                </c:pt>
                <c:pt idx="4887">
                  <c:v>46.865206146670424</c:v>
                </c:pt>
                <c:pt idx="4888">
                  <c:v>46.817868239673224</c:v>
                </c:pt>
                <c:pt idx="4889">
                  <c:v>46.812659641662414</c:v>
                </c:pt>
                <c:pt idx="4890">
                  <c:v>46.7675450890438</c:v>
                </c:pt>
                <c:pt idx="4891">
                  <c:v>46.816097673655285</c:v>
                </c:pt>
                <c:pt idx="4892">
                  <c:v>46.78575720783536</c:v>
                </c:pt>
                <c:pt idx="4893">
                  <c:v>46.731012240898487</c:v>
                </c:pt>
                <c:pt idx="4894">
                  <c:v>46.829986828429782</c:v>
                </c:pt>
                <c:pt idx="4895">
                  <c:v>46.802120015954678</c:v>
                </c:pt>
                <c:pt idx="4896">
                  <c:v>46.782695221537558</c:v>
                </c:pt>
                <c:pt idx="4897">
                  <c:v>46.860811318345476</c:v>
                </c:pt>
                <c:pt idx="4898">
                  <c:v>46.884127450358491</c:v>
                </c:pt>
                <c:pt idx="4899">
                  <c:v>46.910652637557519</c:v>
                </c:pt>
                <c:pt idx="4900">
                  <c:v>46.914963413021631</c:v>
                </c:pt>
                <c:pt idx="4901">
                  <c:v>46.951841066320235</c:v>
                </c:pt>
                <c:pt idx="4902">
                  <c:v>46.958645434480431</c:v>
                </c:pt>
                <c:pt idx="4903">
                  <c:v>46.97419494982077</c:v>
                </c:pt>
                <c:pt idx="4904">
                  <c:v>46.951375890434036</c:v>
                </c:pt>
                <c:pt idx="4905">
                  <c:v>46.950594674610741</c:v>
                </c:pt>
                <c:pt idx="4906">
                  <c:v>46.957103330732956</c:v>
                </c:pt>
                <c:pt idx="4907">
                  <c:v>46.977853623743087</c:v>
                </c:pt>
                <c:pt idx="4908">
                  <c:v>46.982466781557953</c:v>
                </c:pt>
                <c:pt idx="4909">
                  <c:v>46.950776698555515</c:v>
                </c:pt>
                <c:pt idx="4910">
                  <c:v>46.94874638426986</c:v>
                </c:pt>
                <c:pt idx="4911">
                  <c:v>46.984297504658805</c:v>
                </c:pt>
                <c:pt idx="4912">
                  <c:v>46.964503987434348</c:v>
                </c:pt>
                <c:pt idx="4913">
                  <c:v>46.929617480908966</c:v>
                </c:pt>
                <c:pt idx="4914">
                  <c:v>46.940807606321208</c:v>
                </c:pt>
                <c:pt idx="4915">
                  <c:v>47.003854894383664</c:v>
                </c:pt>
                <c:pt idx="4916">
                  <c:v>46.985972431217597</c:v>
                </c:pt>
                <c:pt idx="4917">
                  <c:v>47.190499095671392</c:v>
                </c:pt>
                <c:pt idx="4918">
                  <c:v>47.195690690244327</c:v>
                </c:pt>
                <c:pt idx="4919">
                  <c:v>47.216774895990923</c:v>
                </c:pt>
                <c:pt idx="4920">
                  <c:v>47.241436764999364</c:v>
                </c:pt>
                <c:pt idx="4921">
                  <c:v>47.223596943476721</c:v>
                </c:pt>
                <c:pt idx="4922">
                  <c:v>47.252948999796722</c:v>
                </c:pt>
                <c:pt idx="4923">
                  <c:v>47.271485139933525</c:v>
                </c:pt>
                <c:pt idx="4924">
                  <c:v>47.246021349653731</c:v>
                </c:pt>
                <c:pt idx="4925">
                  <c:v>47.253902391720793</c:v>
                </c:pt>
                <c:pt idx="4926">
                  <c:v>47.225034646034189</c:v>
                </c:pt>
                <c:pt idx="4927">
                  <c:v>47.210606879992682</c:v>
                </c:pt>
                <c:pt idx="4928">
                  <c:v>47.196522197162636</c:v>
                </c:pt>
                <c:pt idx="4929">
                  <c:v>47.218047854120996</c:v>
                </c:pt>
                <c:pt idx="4930">
                  <c:v>47.193519733397885</c:v>
                </c:pt>
                <c:pt idx="4931">
                  <c:v>47.160723282005939</c:v>
                </c:pt>
                <c:pt idx="4932">
                  <c:v>47.144832678276856</c:v>
                </c:pt>
                <c:pt idx="4933">
                  <c:v>47.149414138796651</c:v>
                </c:pt>
                <c:pt idx="4934">
                  <c:v>47.118267164298253</c:v>
                </c:pt>
                <c:pt idx="4935">
                  <c:v>47.122101777167188</c:v>
                </c:pt>
                <c:pt idx="4936">
                  <c:v>47.089273543044669</c:v>
                </c:pt>
                <c:pt idx="4937">
                  <c:v>47.071744699955559</c:v>
                </c:pt>
                <c:pt idx="4938">
                  <c:v>46.758189461277048</c:v>
                </c:pt>
                <c:pt idx="4939">
                  <c:v>46.713874948850169</c:v>
                </c:pt>
                <c:pt idx="4940">
                  <c:v>46.699032449356316</c:v>
                </c:pt>
                <c:pt idx="4941">
                  <c:v>46.759456661229422</c:v>
                </c:pt>
                <c:pt idx="4942">
                  <c:v>46.797392388888106</c:v>
                </c:pt>
                <c:pt idx="4943">
                  <c:v>46.724814627984593</c:v>
                </c:pt>
                <c:pt idx="4944">
                  <c:v>46.712456487392856</c:v>
                </c:pt>
                <c:pt idx="4945">
                  <c:v>46.742394604703016</c:v>
                </c:pt>
                <c:pt idx="4946">
                  <c:v>46.734515153169696</c:v>
                </c:pt>
                <c:pt idx="4947">
                  <c:v>46.694782608184724</c:v>
                </c:pt>
                <c:pt idx="4948">
                  <c:v>46.696247477348471</c:v>
                </c:pt>
                <c:pt idx="4949">
                  <c:v>46.771163457756856</c:v>
                </c:pt>
                <c:pt idx="4950">
                  <c:v>46.785712072124603</c:v>
                </c:pt>
                <c:pt idx="4951">
                  <c:v>46.757614085386535</c:v>
                </c:pt>
                <c:pt idx="4952">
                  <c:v>46.741646722868133</c:v>
                </c:pt>
                <c:pt idx="4953">
                  <c:v>46.732639713711649</c:v>
                </c:pt>
                <c:pt idx="4954">
                  <c:v>46.75867463234988</c:v>
                </c:pt>
                <c:pt idx="4955">
                  <c:v>46.78472206080761</c:v>
                </c:pt>
                <c:pt idx="4956">
                  <c:v>46.782294817568228</c:v>
                </c:pt>
                <c:pt idx="4957">
                  <c:v>46.784750779513352</c:v>
                </c:pt>
                <c:pt idx="4958">
                  <c:v>46.774318008719959</c:v>
                </c:pt>
                <c:pt idx="4959">
                  <c:v>46.809760629184424</c:v>
                </c:pt>
                <c:pt idx="4960">
                  <c:v>46.233785292132147</c:v>
                </c:pt>
                <c:pt idx="4961">
                  <c:v>46.2051575057029</c:v>
                </c:pt>
                <c:pt idx="4962">
                  <c:v>46.201008201814204</c:v>
                </c:pt>
                <c:pt idx="4963">
                  <c:v>46.164244351379466</c:v>
                </c:pt>
                <c:pt idx="4964">
                  <c:v>46.174800920596105</c:v>
                </c:pt>
                <c:pt idx="4965">
                  <c:v>46.168291598955044</c:v>
                </c:pt>
                <c:pt idx="4966">
                  <c:v>46.1743109036127</c:v>
                </c:pt>
                <c:pt idx="4967">
                  <c:v>46.157560773242103</c:v>
                </c:pt>
                <c:pt idx="4968">
                  <c:v>46.147296403507667</c:v>
                </c:pt>
                <c:pt idx="4969">
                  <c:v>46.131610530605094</c:v>
                </c:pt>
                <c:pt idx="4970">
                  <c:v>46.103056020130339</c:v>
                </c:pt>
                <c:pt idx="4971">
                  <c:v>46.101774580533636</c:v>
                </c:pt>
                <c:pt idx="4972">
                  <c:v>46.106811970862992</c:v>
                </c:pt>
                <c:pt idx="4973">
                  <c:v>46.050665723461847</c:v>
                </c:pt>
                <c:pt idx="4974">
                  <c:v>46.078089901247374</c:v>
                </c:pt>
                <c:pt idx="4975">
                  <c:v>46.103758826955513</c:v>
                </c:pt>
                <c:pt idx="4976">
                  <c:v>46.084915144652726</c:v>
                </c:pt>
                <c:pt idx="4977">
                  <c:v>46.071189738347357</c:v>
                </c:pt>
                <c:pt idx="4978">
                  <c:v>46.065264508951863</c:v>
                </c:pt>
                <c:pt idx="4979">
                  <c:v>46.053936863515908</c:v>
                </c:pt>
                <c:pt idx="4980">
                  <c:v>46.01420123516845</c:v>
                </c:pt>
                <c:pt idx="4981">
                  <c:v>45.841124346759599</c:v>
                </c:pt>
                <c:pt idx="4982">
                  <c:v>45.875585563603998</c:v>
                </c:pt>
                <c:pt idx="4983">
                  <c:v>45.849399922759552</c:v>
                </c:pt>
                <c:pt idx="4984">
                  <c:v>45.830120346243987</c:v>
                </c:pt>
                <c:pt idx="4985">
                  <c:v>45.851418255469774</c:v>
                </c:pt>
                <c:pt idx="4986">
                  <c:v>45.853854741317477</c:v>
                </c:pt>
                <c:pt idx="4987">
                  <c:v>45.769610124551839</c:v>
                </c:pt>
                <c:pt idx="4988">
                  <c:v>45.744493542383736</c:v>
                </c:pt>
                <c:pt idx="4989">
                  <c:v>45.738457826725067</c:v>
                </c:pt>
                <c:pt idx="4990">
                  <c:v>45.677945831089396</c:v>
                </c:pt>
                <c:pt idx="4991">
                  <c:v>45.729083416543368</c:v>
                </c:pt>
                <c:pt idx="4992">
                  <c:v>45.746653864004358</c:v>
                </c:pt>
                <c:pt idx="4993">
                  <c:v>45.755550834979893</c:v>
                </c:pt>
                <c:pt idx="4994">
                  <c:v>45.791431914802878</c:v>
                </c:pt>
                <c:pt idx="4995">
                  <c:v>45.795558616177736</c:v>
                </c:pt>
                <c:pt idx="4996">
                  <c:v>45.774270802494939</c:v>
                </c:pt>
                <c:pt idx="4997">
                  <c:v>45.780087406229526</c:v>
                </c:pt>
                <c:pt idx="4998">
                  <c:v>45.803555279459189</c:v>
                </c:pt>
                <c:pt idx="4999">
                  <c:v>45.776745244943612</c:v>
                </c:pt>
                <c:pt idx="5000">
                  <c:v>45.819214137368625</c:v>
                </c:pt>
                <c:pt idx="5001">
                  <c:v>45.826493973443505</c:v>
                </c:pt>
                <c:pt idx="5002">
                  <c:v>45.533429213008162</c:v>
                </c:pt>
                <c:pt idx="5003">
                  <c:v>45.557605134761268</c:v>
                </c:pt>
                <c:pt idx="5004">
                  <c:v>45.588028855291959</c:v>
                </c:pt>
                <c:pt idx="5005">
                  <c:v>45.583937925150117</c:v>
                </c:pt>
                <c:pt idx="5006">
                  <c:v>45.601527284492093</c:v>
                </c:pt>
                <c:pt idx="5007">
                  <c:v>45.630253167925439</c:v>
                </c:pt>
                <c:pt idx="5008">
                  <c:v>45.551962546819794</c:v>
                </c:pt>
                <c:pt idx="5009">
                  <c:v>45.595303060873185</c:v>
                </c:pt>
                <c:pt idx="5010">
                  <c:v>45.604138356662084</c:v>
                </c:pt>
                <c:pt idx="5011">
                  <c:v>45.650171843156585</c:v>
                </c:pt>
                <c:pt idx="5012">
                  <c:v>45.650343130749974</c:v>
                </c:pt>
                <c:pt idx="5013">
                  <c:v>45.649560047593795</c:v>
                </c:pt>
                <c:pt idx="5014">
                  <c:v>45.648530772590171</c:v>
                </c:pt>
                <c:pt idx="5015">
                  <c:v>45.627492069017428</c:v>
                </c:pt>
                <c:pt idx="5016">
                  <c:v>45.620389258844774</c:v>
                </c:pt>
                <c:pt idx="5017">
                  <c:v>45.6401208513253</c:v>
                </c:pt>
                <c:pt idx="5018">
                  <c:v>45.636123246877766</c:v>
                </c:pt>
                <c:pt idx="5019">
                  <c:v>45.635281219524479</c:v>
                </c:pt>
                <c:pt idx="5020">
                  <c:v>45.651130839695277</c:v>
                </c:pt>
                <c:pt idx="5021">
                  <c:v>45.653632504653011</c:v>
                </c:pt>
                <c:pt idx="5022">
                  <c:v>45.6482352174814</c:v>
                </c:pt>
                <c:pt idx="5023">
                  <c:v>45.66102074207366</c:v>
                </c:pt>
                <c:pt idx="5024">
                  <c:v>45.64988500218773</c:v>
                </c:pt>
                <c:pt idx="5025">
                  <c:v>45.670237369029628</c:v>
                </c:pt>
                <c:pt idx="5026">
                  <c:v>45.668980923766263</c:v>
                </c:pt>
                <c:pt idx="5027">
                  <c:v>45.629653743092277</c:v>
                </c:pt>
                <c:pt idx="5028">
                  <c:v>45.638352169510689</c:v>
                </c:pt>
                <c:pt idx="5029">
                  <c:v>45.631184319004369</c:v>
                </c:pt>
                <c:pt idx="5030">
                  <c:v>45.636848281751661</c:v>
                </c:pt>
                <c:pt idx="5031">
                  <c:v>45.659982021746885</c:v>
                </c:pt>
                <c:pt idx="5032">
                  <c:v>45.688505513803221</c:v>
                </c:pt>
                <c:pt idx="5033">
                  <c:v>45.679078921319558</c:v>
                </c:pt>
                <c:pt idx="5034">
                  <c:v>45.673680003589183</c:v>
                </c:pt>
                <c:pt idx="5035">
                  <c:v>45.66584292170495</c:v>
                </c:pt>
                <c:pt idx="5036">
                  <c:v>45.703898461767764</c:v>
                </c:pt>
                <c:pt idx="5037">
                  <c:v>45.73861978991799</c:v>
                </c:pt>
                <c:pt idx="5038">
                  <c:v>45.708260747259729</c:v>
                </c:pt>
                <c:pt idx="5039">
                  <c:v>45.77635677408685</c:v>
                </c:pt>
                <c:pt idx="5040">
                  <c:v>45.81104479755205</c:v>
                </c:pt>
                <c:pt idx="5041">
                  <c:v>45.81728559380435</c:v>
                </c:pt>
                <c:pt idx="5042">
                  <c:v>45.847245271077981</c:v>
                </c:pt>
                <c:pt idx="5043">
                  <c:v>45.820067270309892</c:v>
                </c:pt>
                <c:pt idx="5044">
                  <c:v>45.811413708248629</c:v>
                </c:pt>
                <c:pt idx="5045">
                  <c:v>45.79834401018185</c:v>
                </c:pt>
                <c:pt idx="5046">
                  <c:v>45.670303070341888</c:v>
                </c:pt>
                <c:pt idx="5047">
                  <c:v>45.67153513366172</c:v>
                </c:pt>
                <c:pt idx="5048">
                  <c:v>45.613985939167421</c:v>
                </c:pt>
                <c:pt idx="5049">
                  <c:v>45.620217651206907</c:v>
                </c:pt>
                <c:pt idx="5050">
                  <c:v>45.605233785683168</c:v>
                </c:pt>
                <c:pt idx="5051">
                  <c:v>45.570192297026949</c:v>
                </c:pt>
                <c:pt idx="5052">
                  <c:v>45.569145915172669</c:v>
                </c:pt>
                <c:pt idx="5053">
                  <c:v>45.560032289818629</c:v>
                </c:pt>
                <c:pt idx="5054">
                  <c:v>45.550860548451446</c:v>
                </c:pt>
                <c:pt idx="5055">
                  <c:v>45.553941088827941</c:v>
                </c:pt>
                <c:pt idx="5056">
                  <c:v>45.531944823323641</c:v>
                </c:pt>
                <c:pt idx="5057">
                  <c:v>45.540642498673776</c:v>
                </c:pt>
                <c:pt idx="5058">
                  <c:v>45.533940287812847</c:v>
                </c:pt>
                <c:pt idx="5059">
                  <c:v>45.568396345608079</c:v>
                </c:pt>
                <c:pt idx="5060">
                  <c:v>45.569005985868159</c:v>
                </c:pt>
                <c:pt idx="5061">
                  <c:v>45.583664458925981</c:v>
                </c:pt>
                <c:pt idx="5062">
                  <c:v>45.577891450569084</c:v>
                </c:pt>
                <c:pt idx="5063">
                  <c:v>45.578869822033511</c:v>
                </c:pt>
                <c:pt idx="5064">
                  <c:v>45.560998477543521</c:v>
                </c:pt>
                <c:pt idx="5065">
                  <c:v>45.539627366777012</c:v>
                </c:pt>
                <c:pt idx="5066">
                  <c:v>45.537598991049038</c:v>
                </c:pt>
                <c:pt idx="5067">
                  <c:v>45.539448729428365</c:v>
                </c:pt>
                <c:pt idx="5068">
                  <c:v>45.466830589183829</c:v>
                </c:pt>
                <c:pt idx="5069">
                  <c:v>45.415836114274654</c:v>
                </c:pt>
                <c:pt idx="5070">
                  <c:v>45.405075443820699</c:v>
                </c:pt>
                <c:pt idx="5071">
                  <c:v>45.381104460241239</c:v>
                </c:pt>
                <c:pt idx="5072">
                  <c:v>45.394660090088053</c:v>
                </c:pt>
                <c:pt idx="5073">
                  <c:v>45.392448048077242</c:v>
                </c:pt>
                <c:pt idx="5074">
                  <c:v>45.38449565034977</c:v>
                </c:pt>
                <c:pt idx="5075">
                  <c:v>45.35909890359202</c:v>
                </c:pt>
                <c:pt idx="5076">
                  <c:v>45.33973091637786</c:v>
                </c:pt>
                <c:pt idx="5077">
                  <c:v>45.328647844353817</c:v>
                </c:pt>
                <c:pt idx="5078">
                  <c:v>45.263532127253839</c:v>
                </c:pt>
                <c:pt idx="5079">
                  <c:v>45.244834906681156</c:v>
                </c:pt>
                <c:pt idx="5080">
                  <c:v>45.221231186917223</c:v>
                </c:pt>
                <c:pt idx="5081">
                  <c:v>45.264558525406869</c:v>
                </c:pt>
                <c:pt idx="5082">
                  <c:v>45.339466530992873</c:v>
                </c:pt>
                <c:pt idx="5083">
                  <c:v>45.354457375454274</c:v>
                </c:pt>
                <c:pt idx="5084">
                  <c:v>45.380409751699524</c:v>
                </c:pt>
                <c:pt idx="5085">
                  <c:v>45.415063636639324</c:v>
                </c:pt>
                <c:pt idx="5086">
                  <c:v>45.251879848280815</c:v>
                </c:pt>
                <c:pt idx="5087">
                  <c:v>45.169451499638733</c:v>
                </c:pt>
                <c:pt idx="5088">
                  <c:v>45.170744520202469</c:v>
                </c:pt>
                <c:pt idx="5089">
                  <c:v>45.149275011297107</c:v>
                </c:pt>
                <c:pt idx="5090">
                  <c:v>45.399772201844648</c:v>
                </c:pt>
                <c:pt idx="5091">
                  <c:v>45.402986494745726</c:v>
                </c:pt>
                <c:pt idx="5092">
                  <c:v>45.410244024932666</c:v>
                </c:pt>
                <c:pt idx="5093">
                  <c:v>45.376587059991287</c:v>
                </c:pt>
                <c:pt idx="5094">
                  <c:v>45.343640635528018</c:v>
                </c:pt>
                <c:pt idx="5095">
                  <c:v>45.410107522648637</c:v>
                </c:pt>
                <c:pt idx="5096">
                  <c:v>45.392635933552548</c:v>
                </c:pt>
                <c:pt idx="5097">
                  <c:v>45.420607439397422</c:v>
                </c:pt>
                <c:pt idx="5098">
                  <c:v>45.47320774942348</c:v>
                </c:pt>
                <c:pt idx="5099">
                  <c:v>45.466757311099549</c:v>
                </c:pt>
                <c:pt idx="5100">
                  <c:v>45.499603086841475</c:v>
                </c:pt>
                <c:pt idx="5101">
                  <c:v>45.550213104544085</c:v>
                </c:pt>
                <c:pt idx="5102">
                  <c:v>45.544416491195314</c:v>
                </c:pt>
                <c:pt idx="5103">
                  <c:v>45.557135101766093</c:v>
                </c:pt>
                <c:pt idx="5104">
                  <c:v>45.582427807779077</c:v>
                </c:pt>
                <c:pt idx="5105">
                  <c:v>45.600636173415793</c:v>
                </c:pt>
                <c:pt idx="5106">
                  <c:v>45.577640399664872</c:v>
                </c:pt>
                <c:pt idx="5107">
                  <c:v>45.575625137542424</c:v>
                </c:pt>
                <c:pt idx="5108">
                  <c:v>45.585609677253984</c:v>
                </c:pt>
                <c:pt idx="5109">
                  <c:v>45.536904973267781</c:v>
                </c:pt>
                <c:pt idx="5110">
                  <c:v>45.523941247160963</c:v>
                </c:pt>
                <c:pt idx="5111">
                  <c:v>45.501188553618775</c:v>
                </c:pt>
                <c:pt idx="5112">
                  <c:v>45.333370772483107</c:v>
                </c:pt>
                <c:pt idx="5113">
                  <c:v>45.356402554393348</c:v>
                </c:pt>
                <c:pt idx="5114">
                  <c:v>45.378999522399113</c:v>
                </c:pt>
                <c:pt idx="5115">
                  <c:v>45.362421699743649</c:v>
                </c:pt>
                <c:pt idx="5116">
                  <c:v>45.286184926534105</c:v>
                </c:pt>
                <c:pt idx="5117">
                  <c:v>45.312576870127359</c:v>
                </c:pt>
                <c:pt idx="5118">
                  <c:v>45.295634806404699</c:v>
                </c:pt>
                <c:pt idx="5119">
                  <c:v>45.247137682025709</c:v>
                </c:pt>
                <c:pt idx="5120">
                  <c:v>45.185941985511477</c:v>
                </c:pt>
                <c:pt idx="5121">
                  <c:v>45.139482103706804</c:v>
                </c:pt>
                <c:pt idx="5122">
                  <c:v>45.145115120479034</c:v>
                </c:pt>
                <c:pt idx="5123">
                  <c:v>45.18335428205117</c:v>
                </c:pt>
                <c:pt idx="5124">
                  <c:v>45.210033116251722</c:v>
                </c:pt>
                <c:pt idx="5125">
                  <c:v>45.21243225095985</c:v>
                </c:pt>
                <c:pt idx="5126">
                  <c:v>45.195289968081212</c:v>
                </c:pt>
                <c:pt idx="5127">
                  <c:v>45.229155441968352</c:v>
                </c:pt>
                <c:pt idx="5128">
                  <c:v>45.200240610849214</c:v>
                </c:pt>
                <c:pt idx="5129">
                  <c:v>45.166037432533592</c:v>
                </c:pt>
                <c:pt idx="5130">
                  <c:v>45.164727508642621</c:v>
                </c:pt>
                <c:pt idx="5131">
                  <c:v>45.166956440936829</c:v>
                </c:pt>
                <c:pt idx="5132">
                  <c:v>45.150231337707694</c:v>
                </c:pt>
                <c:pt idx="5133">
                  <c:v>45.152146043548193</c:v>
                </c:pt>
                <c:pt idx="5134">
                  <c:v>45.142349882557895</c:v>
                </c:pt>
                <c:pt idx="5135">
                  <c:v>45.269880067946985</c:v>
                </c:pt>
                <c:pt idx="5136">
                  <c:v>45.297553457868979</c:v>
                </c:pt>
                <c:pt idx="5137">
                  <c:v>45.329983906303802</c:v>
                </c:pt>
                <c:pt idx="5138">
                  <c:v>45.308146757168949</c:v>
                </c:pt>
                <c:pt idx="5139">
                  <c:v>45.305710807823957</c:v>
                </c:pt>
                <c:pt idx="5140">
                  <c:v>45.301165328347039</c:v>
                </c:pt>
                <c:pt idx="5141">
                  <c:v>45.338830236541341</c:v>
                </c:pt>
                <c:pt idx="5142">
                  <c:v>45.41456635917848</c:v>
                </c:pt>
                <c:pt idx="5143">
                  <c:v>45.420912835862801</c:v>
                </c:pt>
                <c:pt idx="5144">
                  <c:v>45.43971172530108</c:v>
                </c:pt>
                <c:pt idx="5145">
                  <c:v>45.458619810719547</c:v>
                </c:pt>
                <c:pt idx="5146">
                  <c:v>45.473637179040679</c:v>
                </c:pt>
                <c:pt idx="5147">
                  <c:v>45.466598069835158</c:v>
                </c:pt>
                <c:pt idx="5148">
                  <c:v>45.489039975347872</c:v>
                </c:pt>
                <c:pt idx="5149">
                  <c:v>45.457347118191024</c:v>
                </c:pt>
                <c:pt idx="5150">
                  <c:v>45.465664390842655</c:v>
                </c:pt>
                <c:pt idx="5151">
                  <c:v>45.399004070365208</c:v>
                </c:pt>
                <c:pt idx="5152">
                  <c:v>45.396119416533011</c:v>
                </c:pt>
                <c:pt idx="5153">
                  <c:v>45.385457700394078</c:v>
                </c:pt>
                <c:pt idx="5154">
                  <c:v>45.356019786108931</c:v>
                </c:pt>
                <c:pt idx="5155">
                  <c:v>45.367869856499013</c:v>
                </c:pt>
                <c:pt idx="5156">
                  <c:v>45.396744315415333</c:v>
                </c:pt>
                <c:pt idx="5157">
                  <c:v>45.391741545632769</c:v>
                </c:pt>
                <c:pt idx="5158">
                  <c:v>45.393603853532071</c:v>
                </c:pt>
                <c:pt idx="5159">
                  <c:v>45.409162762678839</c:v>
                </c:pt>
                <c:pt idx="5160">
                  <c:v>45.44626645036341</c:v>
                </c:pt>
                <c:pt idx="5161">
                  <c:v>45.480595691797511</c:v>
                </c:pt>
                <c:pt idx="5162">
                  <c:v>45.51263443797405</c:v>
                </c:pt>
                <c:pt idx="5163">
                  <c:v>45.52427700489725</c:v>
                </c:pt>
                <c:pt idx="5164">
                  <c:v>45.512279786183271</c:v>
                </c:pt>
                <c:pt idx="5165">
                  <c:v>45.550461284925639</c:v>
                </c:pt>
                <c:pt idx="5166">
                  <c:v>45.531593326060445</c:v>
                </c:pt>
                <c:pt idx="5167">
                  <c:v>45.587796487942505</c:v>
                </c:pt>
                <c:pt idx="5168">
                  <c:v>45.604305903757201</c:v>
                </c:pt>
                <c:pt idx="5169">
                  <c:v>45.585194042228785</c:v>
                </c:pt>
                <c:pt idx="5170">
                  <c:v>45.585506977741026</c:v>
                </c:pt>
                <c:pt idx="5171">
                  <c:v>45.578650856117235</c:v>
                </c:pt>
                <c:pt idx="5172">
                  <c:v>45.578617305416245</c:v>
                </c:pt>
                <c:pt idx="5173">
                  <c:v>45.563536575922726</c:v>
                </c:pt>
                <c:pt idx="5174">
                  <c:v>45.571320807040983</c:v>
                </c:pt>
                <c:pt idx="5175">
                  <c:v>45.611715060263272</c:v>
                </c:pt>
                <c:pt idx="5176">
                  <c:v>45.660194058648514</c:v>
                </c:pt>
                <c:pt idx="5177">
                  <c:v>45.679140694765948</c:v>
                </c:pt>
                <c:pt idx="5178">
                  <c:v>45.878776635529249</c:v>
                </c:pt>
                <c:pt idx="5179">
                  <c:v>45.913964626794318</c:v>
                </c:pt>
                <c:pt idx="5180">
                  <c:v>45.867977506603403</c:v>
                </c:pt>
                <c:pt idx="5181">
                  <c:v>45.878229557589584</c:v>
                </c:pt>
                <c:pt idx="5182">
                  <c:v>45.826027851181529</c:v>
                </c:pt>
                <c:pt idx="5183">
                  <c:v>45.865934931463599</c:v>
                </c:pt>
                <c:pt idx="5184">
                  <c:v>45.887302391427184</c:v>
                </c:pt>
                <c:pt idx="5185">
                  <c:v>45.896529641023982</c:v>
                </c:pt>
                <c:pt idx="5186">
                  <c:v>45.960674210320185</c:v>
                </c:pt>
                <c:pt idx="5187">
                  <c:v>45.965723640032365</c:v>
                </c:pt>
                <c:pt idx="5188">
                  <c:v>45.988726770003147</c:v>
                </c:pt>
                <c:pt idx="5189">
                  <c:v>45.92978891741997</c:v>
                </c:pt>
                <c:pt idx="5190">
                  <c:v>45.938379906742654</c:v>
                </c:pt>
                <c:pt idx="5191">
                  <c:v>45.918097665393283</c:v>
                </c:pt>
                <c:pt idx="5192">
                  <c:v>45.948020938201893</c:v>
                </c:pt>
                <c:pt idx="5193">
                  <c:v>45.925839284944054</c:v>
                </c:pt>
                <c:pt idx="5194">
                  <c:v>45.925178455424081</c:v>
                </c:pt>
                <c:pt idx="5195">
                  <c:v>45.979457233311969</c:v>
                </c:pt>
                <c:pt idx="5196">
                  <c:v>45.959377466805236</c:v>
                </c:pt>
                <c:pt idx="5197">
                  <c:v>45.952546223252817</c:v>
                </c:pt>
                <c:pt idx="5198">
                  <c:v>45.942783574192944</c:v>
                </c:pt>
                <c:pt idx="5199">
                  <c:v>45.938807333576889</c:v>
                </c:pt>
                <c:pt idx="5200">
                  <c:v>46.688863065621923</c:v>
                </c:pt>
                <c:pt idx="5201">
                  <c:v>46.734450765669607</c:v>
                </c:pt>
                <c:pt idx="5202">
                  <c:v>46.693285239927924</c:v>
                </c:pt>
                <c:pt idx="5203">
                  <c:v>46.69689770982103</c:v>
                </c:pt>
                <c:pt idx="5204">
                  <c:v>46.712278128430789</c:v>
                </c:pt>
                <c:pt idx="5205">
                  <c:v>46.69571146513821</c:v>
                </c:pt>
                <c:pt idx="5206">
                  <c:v>46.704387468630799</c:v>
                </c:pt>
                <c:pt idx="5207">
                  <c:v>46.7480431959059</c:v>
                </c:pt>
                <c:pt idx="5208">
                  <c:v>46.788066208134268</c:v>
                </c:pt>
                <c:pt idx="5209">
                  <c:v>46.75212742322379</c:v>
                </c:pt>
                <c:pt idx="5210">
                  <c:v>46.733634005800987</c:v>
                </c:pt>
                <c:pt idx="5211">
                  <c:v>46.796773757119396</c:v>
                </c:pt>
                <c:pt idx="5212">
                  <c:v>46.7674163996478</c:v>
                </c:pt>
                <c:pt idx="5213">
                  <c:v>46.74051154126721</c:v>
                </c:pt>
                <c:pt idx="5214">
                  <c:v>46.746236394725365</c:v>
                </c:pt>
                <c:pt idx="5215">
                  <c:v>46.717190482621838</c:v>
                </c:pt>
                <c:pt idx="5216">
                  <c:v>46.703494839754676</c:v>
                </c:pt>
                <c:pt idx="5217">
                  <c:v>46.684602079203067</c:v>
                </c:pt>
                <c:pt idx="5218">
                  <c:v>46.68723453572288</c:v>
                </c:pt>
                <c:pt idx="5219">
                  <c:v>46.658577903579825</c:v>
                </c:pt>
                <c:pt idx="5220">
                  <c:v>46.615351651884765</c:v>
                </c:pt>
                <c:pt idx="5221">
                  <c:v>46.619796297299047</c:v>
                </c:pt>
                <c:pt idx="5222">
                  <c:v>46.818472204441676</c:v>
                </c:pt>
                <c:pt idx="5223">
                  <c:v>46.898427125918921</c:v>
                </c:pt>
                <c:pt idx="5224">
                  <c:v>46.89823078501319</c:v>
                </c:pt>
                <c:pt idx="5225">
                  <c:v>46.909492222544138</c:v>
                </c:pt>
                <c:pt idx="5226">
                  <c:v>46.939992908953592</c:v>
                </c:pt>
                <c:pt idx="5227">
                  <c:v>46.932424904805956</c:v>
                </c:pt>
                <c:pt idx="5228">
                  <c:v>46.936043826756361</c:v>
                </c:pt>
                <c:pt idx="5229">
                  <c:v>46.947924048721845</c:v>
                </c:pt>
                <c:pt idx="5230">
                  <c:v>46.911580306959991</c:v>
                </c:pt>
                <c:pt idx="5231">
                  <c:v>46.958972773085371</c:v>
                </c:pt>
                <c:pt idx="5232">
                  <c:v>46.941735221891975</c:v>
                </c:pt>
                <c:pt idx="5233">
                  <c:v>46.919928840280669</c:v>
                </c:pt>
                <c:pt idx="5234">
                  <c:v>46.930402156035242</c:v>
                </c:pt>
                <c:pt idx="5235">
                  <c:v>46.97768471456363</c:v>
                </c:pt>
                <c:pt idx="5236">
                  <c:v>46.998526299368613</c:v>
                </c:pt>
                <c:pt idx="5237">
                  <c:v>46.980918070512942</c:v>
                </c:pt>
                <c:pt idx="5238">
                  <c:v>46.960021545459014</c:v>
                </c:pt>
                <c:pt idx="5239">
                  <c:v>47.019498296529811</c:v>
                </c:pt>
                <c:pt idx="5240">
                  <c:v>47.04614912877588</c:v>
                </c:pt>
                <c:pt idx="5241">
                  <c:v>47.023412703987496</c:v>
                </c:pt>
                <c:pt idx="5242">
                  <c:v>46.998715118934584</c:v>
                </c:pt>
                <c:pt idx="5243">
                  <c:v>48.241887484853166</c:v>
                </c:pt>
                <c:pt idx="5244">
                  <c:v>48.265040771509945</c:v>
                </c:pt>
                <c:pt idx="5245">
                  <c:v>48.241485285779234</c:v>
                </c:pt>
                <c:pt idx="5246">
                  <c:v>48.236191096732959</c:v>
                </c:pt>
                <c:pt idx="5247">
                  <c:v>48.224179988996582</c:v>
                </c:pt>
                <c:pt idx="5248">
                  <c:v>48.205263156882538</c:v>
                </c:pt>
                <c:pt idx="5249">
                  <c:v>48.157206633828906</c:v>
                </c:pt>
                <c:pt idx="5250">
                  <c:v>48.167870388853451</c:v>
                </c:pt>
                <c:pt idx="5251">
                  <c:v>48.19610110123589</c:v>
                </c:pt>
                <c:pt idx="5252">
                  <c:v>48.218689261930074</c:v>
                </c:pt>
                <c:pt idx="5253">
                  <c:v>48.235363778223572</c:v>
                </c:pt>
                <c:pt idx="5254">
                  <c:v>48.247829404085877</c:v>
                </c:pt>
                <c:pt idx="5255">
                  <c:v>48.219235123823736</c:v>
                </c:pt>
                <c:pt idx="5256">
                  <c:v>48.191155307934444</c:v>
                </c:pt>
                <c:pt idx="5257">
                  <c:v>48.208262940917372</c:v>
                </c:pt>
                <c:pt idx="5258">
                  <c:v>48.210415153128253</c:v>
                </c:pt>
                <c:pt idx="5259">
                  <c:v>48.191675597927777</c:v>
                </c:pt>
                <c:pt idx="5260">
                  <c:v>48.173101247092085</c:v>
                </c:pt>
                <c:pt idx="5261">
                  <c:v>48.126335957065152</c:v>
                </c:pt>
                <c:pt idx="5262">
                  <c:v>48.129496730876639</c:v>
                </c:pt>
                <c:pt idx="5263">
                  <c:v>47.784524306916573</c:v>
                </c:pt>
                <c:pt idx="5264">
                  <c:v>47.800335893141941</c:v>
                </c:pt>
                <c:pt idx="5265">
                  <c:v>47.816779696157219</c:v>
                </c:pt>
                <c:pt idx="5266">
                  <c:v>47.823932347381351</c:v>
                </c:pt>
                <c:pt idx="5267">
                  <c:v>47.840585045390796</c:v>
                </c:pt>
                <c:pt idx="5268">
                  <c:v>47.81466761644689</c:v>
                </c:pt>
                <c:pt idx="5269">
                  <c:v>47.82777011393636</c:v>
                </c:pt>
                <c:pt idx="5270">
                  <c:v>47.812417520473446</c:v>
                </c:pt>
                <c:pt idx="5271">
                  <c:v>47.835758316178314</c:v>
                </c:pt>
                <c:pt idx="5272">
                  <c:v>47.84216071892137</c:v>
                </c:pt>
                <c:pt idx="5273">
                  <c:v>47.835521811824727</c:v>
                </c:pt>
                <c:pt idx="5274">
                  <c:v>47.826634536546628</c:v>
                </c:pt>
                <c:pt idx="5275">
                  <c:v>47.830163629767036</c:v>
                </c:pt>
                <c:pt idx="5276">
                  <c:v>47.817089748699885</c:v>
                </c:pt>
                <c:pt idx="5277">
                  <c:v>47.822276779454867</c:v>
                </c:pt>
                <c:pt idx="5278">
                  <c:v>47.835903742517473</c:v>
                </c:pt>
                <c:pt idx="5279">
                  <c:v>47.795107036185172</c:v>
                </c:pt>
                <c:pt idx="5280">
                  <c:v>47.818244826334244</c:v>
                </c:pt>
                <c:pt idx="5281">
                  <c:v>47.804549784982321</c:v>
                </c:pt>
                <c:pt idx="5282">
                  <c:v>47.79677496222677</c:v>
                </c:pt>
                <c:pt idx="5283">
                  <c:v>47.805836374281121</c:v>
                </c:pt>
                <c:pt idx="5284">
                  <c:v>47.801749453284444</c:v>
                </c:pt>
                <c:pt idx="5285">
                  <c:v>47.786678447971461</c:v>
                </c:pt>
                <c:pt idx="5286">
                  <c:v>47.865853432510583</c:v>
                </c:pt>
                <c:pt idx="5287">
                  <c:v>47.831555866972167</c:v>
                </c:pt>
                <c:pt idx="5288">
                  <c:v>47.836186063278042</c:v>
                </c:pt>
                <c:pt idx="5289">
                  <c:v>47.867157772599548</c:v>
                </c:pt>
                <c:pt idx="5290">
                  <c:v>47.876687766711271</c:v>
                </c:pt>
                <c:pt idx="5291">
                  <c:v>47.873630683645878</c:v>
                </c:pt>
                <c:pt idx="5292">
                  <c:v>47.885598862359117</c:v>
                </c:pt>
                <c:pt idx="5293">
                  <c:v>47.867599581951595</c:v>
                </c:pt>
                <c:pt idx="5294">
                  <c:v>47.872735447777785</c:v>
                </c:pt>
                <c:pt idx="5295">
                  <c:v>47.872341843594832</c:v>
                </c:pt>
                <c:pt idx="5296">
                  <c:v>47.874775408269358</c:v>
                </c:pt>
                <c:pt idx="5297">
                  <c:v>47.875016660653117</c:v>
                </c:pt>
                <c:pt idx="5298">
                  <c:v>47.885313030465177</c:v>
                </c:pt>
                <c:pt idx="5299">
                  <c:v>47.891119574869983</c:v>
                </c:pt>
                <c:pt idx="5300">
                  <c:v>47.886249845039494</c:v>
                </c:pt>
                <c:pt idx="5301">
                  <c:v>47.909632999686423</c:v>
                </c:pt>
                <c:pt idx="5302">
                  <c:v>47.924677898617233</c:v>
                </c:pt>
                <c:pt idx="5303">
                  <c:v>47.939940143098248</c:v>
                </c:pt>
                <c:pt idx="5304">
                  <c:v>47.949152346935733</c:v>
                </c:pt>
                <c:pt idx="5305">
                  <c:v>47.953958490303577</c:v>
                </c:pt>
                <c:pt idx="5306">
                  <c:v>47.774130484242789</c:v>
                </c:pt>
                <c:pt idx="5307">
                  <c:v>47.774752622094141</c:v>
                </c:pt>
                <c:pt idx="5308">
                  <c:v>47.796541378905943</c:v>
                </c:pt>
                <c:pt idx="5309">
                  <c:v>47.813059223248025</c:v>
                </c:pt>
                <c:pt idx="5310">
                  <c:v>47.848775678897098</c:v>
                </c:pt>
                <c:pt idx="5311">
                  <c:v>47.864508784627681</c:v>
                </c:pt>
                <c:pt idx="5312">
                  <c:v>47.889936601651819</c:v>
                </c:pt>
                <c:pt idx="5313">
                  <c:v>47.908523528543334</c:v>
                </c:pt>
                <c:pt idx="5314">
                  <c:v>47.886584086605502</c:v>
                </c:pt>
                <c:pt idx="5315">
                  <c:v>47.886284572414326</c:v>
                </c:pt>
                <c:pt idx="5316">
                  <c:v>47.847123705549762</c:v>
                </c:pt>
                <c:pt idx="5317">
                  <c:v>47.87932898414374</c:v>
                </c:pt>
                <c:pt idx="5318">
                  <c:v>47.863206741912308</c:v>
                </c:pt>
                <c:pt idx="5319">
                  <c:v>47.830353423395955</c:v>
                </c:pt>
                <c:pt idx="5320">
                  <c:v>47.811692015475685</c:v>
                </c:pt>
                <c:pt idx="5321">
                  <c:v>47.816176406733653</c:v>
                </c:pt>
                <c:pt idx="5322">
                  <c:v>47.824880032029142</c:v>
                </c:pt>
                <c:pt idx="5323">
                  <c:v>47.818665354679545</c:v>
                </c:pt>
                <c:pt idx="5324">
                  <c:v>47.81613535803416</c:v>
                </c:pt>
                <c:pt idx="5325">
                  <c:v>47.803845226738375</c:v>
                </c:pt>
                <c:pt idx="5326">
                  <c:v>47.796051355167712</c:v>
                </c:pt>
                <c:pt idx="5327">
                  <c:v>47.797884802956467</c:v>
                </c:pt>
                <c:pt idx="5328">
                  <c:v>47.806015261497045</c:v>
                </c:pt>
                <c:pt idx="5329">
                  <c:v>48.346313598919743</c:v>
                </c:pt>
                <c:pt idx="5330">
                  <c:v>48.365146778740069</c:v>
                </c:pt>
                <c:pt idx="5331">
                  <c:v>48.363378462054165</c:v>
                </c:pt>
                <c:pt idx="5332">
                  <c:v>48.368535717922313</c:v>
                </c:pt>
                <c:pt idx="5333">
                  <c:v>48.341130214393417</c:v>
                </c:pt>
                <c:pt idx="5334">
                  <c:v>48.33236029764759</c:v>
                </c:pt>
                <c:pt idx="5335">
                  <c:v>48.362726522527623</c:v>
                </c:pt>
                <c:pt idx="5336">
                  <c:v>48.358867023011058</c:v>
                </c:pt>
                <c:pt idx="5337">
                  <c:v>48.353629473454468</c:v>
                </c:pt>
                <c:pt idx="5338">
                  <c:v>48.394713646820705</c:v>
                </c:pt>
                <c:pt idx="5339">
                  <c:v>48.342518371289422</c:v>
                </c:pt>
                <c:pt idx="5340">
                  <c:v>48.37883298111521</c:v>
                </c:pt>
                <c:pt idx="5341">
                  <c:v>48.377148819037089</c:v>
                </c:pt>
                <c:pt idx="5342">
                  <c:v>48.36670338189532</c:v>
                </c:pt>
                <c:pt idx="5343">
                  <c:v>48.358646479934812</c:v>
                </c:pt>
                <c:pt idx="5344">
                  <c:v>48.350405482560255</c:v>
                </c:pt>
                <c:pt idx="5345">
                  <c:v>48.333025510381596</c:v>
                </c:pt>
                <c:pt idx="5346">
                  <c:v>48.339650942584463</c:v>
                </c:pt>
                <c:pt idx="5347">
                  <c:v>48.340350908127569</c:v>
                </c:pt>
                <c:pt idx="5348">
                  <c:v>48.365966009498898</c:v>
                </c:pt>
                <c:pt idx="5349">
                  <c:v>48.395741614210941</c:v>
                </c:pt>
                <c:pt idx="5350">
                  <c:v>48.441094946637861</c:v>
                </c:pt>
                <c:pt idx="5351">
                  <c:v>49.020933847891946</c:v>
                </c:pt>
                <c:pt idx="5352">
                  <c:v>49.034619597279644</c:v>
                </c:pt>
                <c:pt idx="5353">
                  <c:v>49.024093520037404</c:v>
                </c:pt>
                <c:pt idx="5354">
                  <c:v>49.038586082557458</c:v>
                </c:pt>
                <c:pt idx="5355">
                  <c:v>49.071914875851661</c:v>
                </c:pt>
                <c:pt idx="5356">
                  <c:v>49.070318106952108</c:v>
                </c:pt>
                <c:pt idx="5357">
                  <c:v>49.046464542697592</c:v>
                </c:pt>
                <c:pt idx="5358">
                  <c:v>49.044013396857565</c:v>
                </c:pt>
                <c:pt idx="5359">
                  <c:v>49.03456820657366</c:v>
                </c:pt>
                <c:pt idx="5360">
                  <c:v>49.043296238217209</c:v>
                </c:pt>
                <c:pt idx="5361">
                  <c:v>49.04797898883772</c:v>
                </c:pt>
                <c:pt idx="5362">
                  <c:v>49.041722336189743</c:v>
                </c:pt>
                <c:pt idx="5363">
                  <c:v>49.013874196014442</c:v>
                </c:pt>
                <c:pt idx="5364">
                  <c:v>49.00267237758711</c:v>
                </c:pt>
                <c:pt idx="5365">
                  <c:v>49.017805540123298</c:v>
                </c:pt>
                <c:pt idx="5366">
                  <c:v>49.006383980668957</c:v>
                </c:pt>
                <c:pt idx="5367">
                  <c:v>49.014919130155015</c:v>
                </c:pt>
                <c:pt idx="5368">
                  <c:v>49.047789602196517</c:v>
                </c:pt>
                <c:pt idx="5369">
                  <c:v>49.047858156734684</c:v>
                </c:pt>
                <c:pt idx="5370">
                  <c:v>49.04548391468834</c:v>
                </c:pt>
                <c:pt idx="5371">
                  <c:v>49.048325082660895</c:v>
                </c:pt>
                <c:pt idx="5372">
                  <c:v>49.334544943268469</c:v>
                </c:pt>
                <c:pt idx="5373">
                  <c:v>49.31940400689129</c:v>
                </c:pt>
                <c:pt idx="5374">
                  <c:v>49.338348126700801</c:v>
                </c:pt>
                <c:pt idx="5375">
                  <c:v>49.315562659335022</c:v>
                </c:pt>
                <c:pt idx="5376">
                  <c:v>49.322639737809276</c:v>
                </c:pt>
                <c:pt idx="5377">
                  <c:v>49.312400412951234</c:v>
                </c:pt>
                <c:pt idx="5378">
                  <c:v>49.313302029907149</c:v>
                </c:pt>
                <c:pt idx="5379">
                  <c:v>49.281609568893295</c:v>
                </c:pt>
                <c:pt idx="5380">
                  <c:v>49.264711665611237</c:v>
                </c:pt>
                <c:pt idx="5381">
                  <c:v>49.255556570505348</c:v>
                </c:pt>
                <c:pt idx="5382">
                  <c:v>49.270454335011983</c:v>
                </c:pt>
                <c:pt idx="5383">
                  <c:v>49.277544035051946</c:v>
                </c:pt>
                <c:pt idx="5384">
                  <c:v>49.29583100229928</c:v>
                </c:pt>
                <c:pt idx="5385">
                  <c:v>49.294045180126851</c:v>
                </c:pt>
                <c:pt idx="5386">
                  <c:v>49.283875156949321</c:v>
                </c:pt>
                <c:pt idx="5387">
                  <c:v>49.274134397200001</c:v>
                </c:pt>
                <c:pt idx="5388">
                  <c:v>49.270107162254099</c:v>
                </c:pt>
                <c:pt idx="5389">
                  <c:v>49.257601072796739</c:v>
                </c:pt>
                <c:pt idx="5390">
                  <c:v>49.260453521875938</c:v>
                </c:pt>
                <c:pt idx="5391">
                  <c:v>49.256932455231222</c:v>
                </c:pt>
                <c:pt idx="5392">
                  <c:v>49.258654536667443</c:v>
                </c:pt>
                <c:pt idx="5393">
                  <c:v>49.229885709081003</c:v>
                </c:pt>
                <c:pt idx="5394">
                  <c:v>49.254054872650606</c:v>
                </c:pt>
                <c:pt idx="5395">
                  <c:v>49.149945203988743</c:v>
                </c:pt>
                <c:pt idx="5396">
                  <c:v>49.16224271326675</c:v>
                </c:pt>
                <c:pt idx="5397">
                  <c:v>49.169205621657547</c:v>
                </c:pt>
                <c:pt idx="5398">
                  <c:v>49.144091013697562</c:v>
                </c:pt>
                <c:pt idx="5399">
                  <c:v>49.13869742640086</c:v>
                </c:pt>
                <c:pt idx="5400">
                  <c:v>49.124628711470137</c:v>
                </c:pt>
                <c:pt idx="5401">
                  <c:v>49.12349806721668</c:v>
                </c:pt>
                <c:pt idx="5402">
                  <c:v>49.152744450209525</c:v>
                </c:pt>
                <c:pt idx="5403">
                  <c:v>49.21393898152261</c:v>
                </c:pt>
                <c:pt idx="5404">
                  <c:v>49.225427478423548</c:v>
                </c:pt>
                <c:pt idx="5405">
                  <c:v>49.256303743637957</c:v>
                </c:pt>
                <c:pt idx="5406">
                  <c:v>49.280210911112164</c:v>
                </c:pt>
                <c:pt idx="5407">
                  <c:v>49.285151458559831</c:v>
                </c:pt>
                <c:pt idx="5408">
                  <c:v>49.298111665803141</c:v>
                </c:pt>
                <c:pt idx="5409">
                  <c:v>49.309997543692234</c:v>
                </c:pt>
                <c:pt idx="5410">
                  <c:v>49.318289352326175</c:v>
                </c:pt>
                <c:pt idx="5411">
                  <c:v>49.318973637546257</c:v>
                </c:pt>
                <c:pt idx="5412">
                  <c:v>49.305834714677999</c:v>
                </c:pt>
                <c:pt idx="5413">
                  <c:v>49.302861240864928</c:v>
                </c:pt>
                <c:pt idx="5414">
                  <c:v>49.329846582176408</c:v>
                </c:pt>
                <c:pt idx="5415">
                  <c:v>49.331357859266369</c:v>
                </c:pt>
                <c:pt idx="5416">
                  <c:v>49.318130133212215</c:v>
                </c:pt>
                <c:pt idx="5417">
                  <c:v>49.78485614090058</c:v>
                </c:pt>
                <c:pt idx="5418">
                  <c:v>49.768354793064461</c:v>
                </c:pt>
                <c:pt idx="5419">
                  <c:v>49.788043898519632</c:v>
                </c:pt>
                <c:pt idx="5420">
                  <c:v>49.802618388596251</c:v>
                </c:pt>
                <c:pt idx="5421">
                  <c:v>49.8206046946394</c:v>
                </c:pt>
                <c:pt idx="5422">
                  <c:v>49.823391455197381</c:v>
                </c:pt>
                <c:pt idx="5423">
                  <c:v>49.817504184762598</c:v>
                </c:pt>
                <c:pt idx="5424">
                  <c:v>49.817292688052518</c:v>
                </c:pt>
                <c:pt idx="5425">
                  <c:v>49.819500248399791</c:v>
                </c:pt>
                <c:pt idx="5426">
                  <c:v>49.815631951402587</c:v>
                </c:pt>
                <c:pt idx="5427">
                  <c:v>49.804662352094446</c:v>
                </c:pt>
                <c:pt idx="5428">
                  <c:v>49.790927026968191</c:v>
                </c:pt>
                <c:pt idx="5429">
                  <c:v>49.767772140162045</c:v>
                </c:pt>
                <c:pt idx="5430">
                  <c:v>49.782291740555515</c:v>
                </c:pt>
                <c:pt idx="5431">
                  <c:v>49.762514132389157</c:v>
                </c:pt>
                <c:pt idx="5432">
                  <c:v>49.798709157283966</c:v>
                </c:pt>
                <c:pt idx="5433">
                  <c:v>49.789382319285423</c:v>
                </c:pt>
                <c:pt idx="5434">
                  <c:v>49.804183256484158</c:v>
                </c:pt>
                <c:pt idx="5435">
                  <c:v>49.826811475741046</c:v>
                </c:pt>
                <c:pt idx="5436">
                  <c:v>49.832042681137025</c:v>
                </c:pt>
                <c:pt idx="5437">
                  <c:v>49.814724601653772</c:v>
                </c:pt>
                <c:pt idx="5438">
                  <c:v>49.81406399207863</c:v>
                </c:pt>
                <c:pt idx="5439">
                  <c:v>49.723901436058703</c:v>
                </c:pt>
                <c:pt idx="5440">
                  <c:v>49.73264171088708</c:v>
                </c:pt>
                <c:pt idx="5441">
                  <c:v>49.71057916207959</c:v>
                </c:pt>
                <c:pt idx="5442">
                  <c:v>49.72767041831802</c:v>
                </c:pt>
                <c:pt idx="5443">
                  <c:v>49.727257253978991</c:v>
                </c:pt>
                <c:pt idx="5444">
                  <c:v>49.713444223148514</c:v>
                </c:pt>
                <c:pt idx="5445">
                  <c:v>49.694573183609485</c:v>
                </c:pt>
                <c:pt idx="5446">
                  <c:v>49.72181861673252</c:v>
                </c:pt>
                <c:pt idx="5447">
                  <c:v>49.755372260370812</c:v>
                </c:pt>
                <c:pt idx="5448">
                  <c:v>49.758309196327716</c:v>
                </c:pt>
                <c:pt idx="5449">
                  <c:v>49.747904521382438</c:v>
                </c:pt>
                <c:pt idx="5450">
                  <c:v>49.722187831241122</c:v>
                </c:pt>
                <c:pt idx="5451">
                  <c:v>49.741058064334133</c:v>
                </c:pt>
                <c:pt idx="5452">
                  <c:v>49.73686249846601</c:v>
                </c:pt>
                <c:pt idx="5453">
                  <c:v>49.730326479687996</c:v>
                </c:pt>
                <c:pt idx="5454">
                  <c:v>49.729453083379745</c:v>
                </c:pt>
                <c:pt idx="5455">
                  <c:v>49.747454601217513</c:v>
                </c:pt>
                <c:pt idx="5456">
                  <c:v>49.734799027751073</c:v>
                </c:pt>
                <c:pt idx="5457">
                  <c:v>49.72950106708582</c:v>
                </c:pt>
                <c:pt idx="5458">
                  <c:v>49.73741437812032</c:v>
                </c:pt>
                <c:pt idx="5459">
                  <c:v>49.745998170055337</c:v>
                </c:pt>
                <c:pt idx="5460">
                  <c:v>49.788547627952887</c:v>
                </c:pt>
                <c:pt idx="5461">
                  <c:v>49.743099844726473</c:v>
                </c:pt>
                <c:pt idx="5462">
                  <c:v>49.706769238237399</c:v>
                </c:pt>
                <c:pt idx="5463">
                  <c:v>49.727062483830636</c:v>
                </c:pt>
                <c:pt idx="5464">
                  <c:v>49.719809861972202</c:v>
                </c:pt>
                <c:pt idx="5465">
                  <c:v>49.698465685952378</c:v>
                </c:pt>
                <c:pt idx="5466">
                  <c:v>49.715009936629841</c:v>
                </c:pt>
                <c:pt idx="5467">
                  <c:v>49.731730473556695</c:v>
                </c:pt>
                <c:pt idx="5468">
                  <c:v>49.691445996375094</c:v>
                </c:pt>
                <c:pt idx="5469">
                  <c:v>49.69948169622441</c:v>
                </c:pt>
                <c:pt idx="5470">
                  <c:v>49.693079076835978</c:v>
                </c:pt>
                <c:pt idx="5471">
                  <c:v>49.658776039616228</c:v>
                </c:pt>
                <c:pt idx="5472">
                  <c:v>49.643377640565099</c:v>
                </c:pt>
                <c:pt idx="5473">
                  <c:v>49.641801649573871</c:v>
                </c:pt>
                <c:pt idx="5474">
                  <c:v>49.677148473976594</c:v>
                </c:pt>
                <c:pt idx="5475">
                  <c:v>49.717532986128013</c:v>
                </c:pt>
                <c:pt idx="5476">
                  <c:v>49.720540773599893</c:v>
                </c:pt>
                <c:pt idx="5477">
                  <c:v>49.708570215101261</c:v>
                </c:pt>
                <c:pt idx="5478">
                  <c:v>49.710665680205182</c:v>
                </c:pt>
                <c:pt idx="5479">
                  <c:v>49.684210449990722</c:v>
                </c:pt>
                <c:pt idx="5480">
                  <c:v>49.680053161188248</c:v>
                </c:pt>
                <c:pt idx="5481">
                  <c:v>49.674391021888709</c:v>
                </c:pt>
                <c:pt idx="5482">
                  <c:v>50.278010902496362</c:v>
                </c:pt>
                <c:pt idx="5483">
                  <c:v>50.321090652246426</c:v>
                </c:pt>
                <c:pt idx="5484">
                  <c:v>50.302794451749641</c:v>
                </c:pt>
                <c:pt idx="5485">
                  <c:v>50.31318691480692</c:v>
                </c:pt>
                <c:pt idx="5486">
                  <c:v>50.319325847214415</c:v>
                </c:pt>
                <c:pt idx="5487">
                  <c:v>50.301455290765333</c:v>
                </c:pt>
                <c:pt idx="5488">
                  <c:v>50.329716846259601</c:v>
                </c:pt>
                <c:pt idx="5489">
                  <c:v>50.33285378806854</c:v>
                </c:pt>
                <c:pt idx="5490">
                  <c:v>50.340222548415703</c:v>
                </c:pt>
                <c:pt idx="5491">
                  <c:v>50.34469929609979</c:v>
                </c:pt>
                <c:pt idx="5492">
                  <c:v>50.32896186146484</c:v>
                </c:pt>
                <c:pt idx="5493">
                  <c:v>50.329053249693878</c:v>
                </c:pt>
                <c:pt idx="5494">
                  <c:v>50.33114224135339</c:v>
                </c:pt>
                <c:pt idx="5495">
                  <c:v>50.355271869933595</c:v>
                </c:pt>
                <c:pt idx="5496">
                  <c:v>50.366463056084541</c:v>
                </c:pt>
                <c:pt idx="5497">
                  <c:v>50.390864644400736</c:v>
                </c:pt>
                <c:pt idx="5498">
                  <c:v>50.39021095223346</c:v>
                </c:pt>
                <c:pt idx="5499">
                  <c:v>50.420524349388351</c:v>
                </c:pt>
                <c:pt idx="5500">
                  <c:v>50.416451593104163</c:v>
                </c:pt>
                <c:pt idx="5501">
                  <c:v>50.423879402242108</c:v>
                </c:pt>
                <c:pt idx="5502">
                  <c:v>50.421875384585569</c:v>
                </c:pt>
                <c:pt idx="5503">
                  <c:v>50.430798923470036</c:v>
                </c:pt>
              </c:numCache>
            </c:numRef>
          </c:val>
          <c:smooth val="0"/>
        </c:ser>
        <c:dLbls>
          <c:showLegendKey val="0"/>
          <c:showVal val="0"/>
          <c:showCatName val="0"/>
          <c:showSerName val="0"/>
          <c:showPercent val="0"/>
          <c:showBubbleSize val="0"/>
        </c:dLbls>
        <c:marker val="1"/>
        <c:smooth val="0"/>
        <c:axId val="66936832"/>
        <c:axId val="66938368"/>
      </c:lineChart>
      <c:dateAx>
        <c:axId val="66936832"/>
        <c:scaling>
          <c:orientation val="minMax"/>
        </c:scaling>
        <c:delete val="0"/>
        <c:axPos val="b"/>
        <c:numFmt formatCode="yy" sourceLinked="0"/>
        <c:majorTickMark val="none"/>
        <c:minorTickMark val="none"/>
        <c:tickLblPos val="nextTo"/>
        <c:spPr>
          <a:ln>
            <a:solidFill>
              <a:schemeClr val="bg1">
                <a:lumMod val="75000"/>
              </a:schemeClr>
            </a:solidFill>
          </a:ln>
        </c:spPr>
        <c:txPr>
          <a:bodyPr/>
          <a:lstStyle/>
          <a:p>
            <a:pPr>
              <a:defRPr sz="1200" b="1">
                <a:solidFill>
                  <a:schemeClr val="bg1">
                    <a:lumMod val="50000"/>
                  </a:schemeClr>
                </a:solidFill>
                <a:latin typeface="+mn-lt"/>
              </a:defRPr>
            </a:pPr>
            <a:endParaRPr lang="en-US"/>
          </a:p>
        </c:txPr>
        <c:crossAx val="66938368"/>
        <c:crosses val="autoZero"/>
        <c:auto val="1"/>
        <c:lblOffset val="100"/>
        <c:baseTimeUnit val="days"/>
        <c:majorUnit val="2"/>
        <c:majorTimeUnit val="years"/>
      </c:dateAx>
      <c:valAx>
        <c:axId val="66938368"/>
        <c:scaling>
          <c:orientation val="minMax"/>
        </c:scaling>
        <c:delete val="0"/>
        <c:axPos val="r"/>
        <c:numFmt formatCode="General" sourceLinked="1"/>
        <c:majorTickMark val="none"/>
        <c:minorTickMark val="none"/>
        <c:tickLblPos val="nextTo"/>
        <c:spPr>
          <a:ln>
            <a:solidFill>
              <a:schemeClr val="bg1">
                <a:lumMod val="75000"/>
              </a:schemeClr>
            </a:solidFill>
          </a:ln>
        </c:spPr>
        <c:txPr>
          <a:bodyPr/>
          <a:lstStyle/>
          <a:p>
            <a:pPr>
              <a:defRPr sz="1200" b="1">
                <a:solidFill>
                  <a:schemeClr val="bg1">
                    <a:lumMod val="50000"/>
                  </a:schemeClr>
                </a:solidFill>
                <a:latin typeface="+mn-lt"/>
              </a:defRPr>
            </a:pPr>
            <a:endParaRPr lang="en-US"/>
          </a:p>
        </c:txPr>
        <c:crossAx val="66936832"/>
        <c:crosses val="max"/>
        <c:crossBetween val="between"/>
      </c:valAx>
    </c:plotArea>
    <c:legend>
      <c:legendPos val="t"/>
      <c:layout>
        <c:manualLayout>
          <c:xMode val="edge"/>
          <c:yMode val="edge"/>
          <c:x val="3.7130377326495888E-3"/>
          <c:y val="9.2332034389485968E-4"/>
          <c:w val="0.62947072471680088"/>
          <c:h val="0.14846466515997572"/>
        </c:manualLayout>
      </c:layout>
      <c:overlay val="0"/>
      <c:txPr>
        <a:bodyPr/>
        <a:lstStyle/>
        <a:p>
          <a:pPr>
            <a:defRPr sz="1200" b="1">
              <a:solidFill>
                <a:schemeClr val="bg1">
                  <a:lumMod val="50000"/>
                </a:schemeClr>
              </a:solidFill>
              <a:latin typeface="+mn-lt"/>
            </a:defRPr>
          </a:pPr>
          <a:endParaRPr lang="en-US"/>
        </a:p>
      </c:txPr>
    </c:legend>
    <c:plotVisOnly val="1"/>
    <c:dispBlanksAs val="gap"/>
    <c:showDLblsOverMax val="0"/>
  </c:chart>
  <c:spPr>
    <a:ln w="9525">
      <a:noFill/>
    </a:ln>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081364829396324E-2"/>
          <c:y val="0.13082369420803533"/>
          <c:w val="0.89583011769975518"/>
          <c:h val="0.75866476631293744"/>
        </c:manualLayout>
      </c:layout>
      <c:areaChart>
        <c:grouping val="stacked"/>
        <c:varyColors val="0"/>
        <c:ser>
          <c:idx val="2"/>
          <c:order val="0"/>
          <c:tx>
            <c:strRef>
              <c:f>'Final chart'!$E$1</c:f>
              <c:strCache>
                <c:ptCount val="1"/>
                <c:pt idx="0">
                  <c:v>Expected risk free rates</c:v>
                </c:pt>
              </c:strCache>
            </c:strRef>
          </c:tx>
          <c:spPr>
            <a:solidFill>
              <a:schemeClr val="tx2">
                <a:lumMod val="50000"/>
              </a:schemeClr>
            </a:solidFill>
            <a:ln w="25400">
              <a:noFill/>
            </a:ln>
          </c:spPr>
          <c:cat>
            <c:numRef>
              <c:f>'Final chart'!$B$2:$B$5239</c:f>
              <c:numCache>
                <c:formatCode>m/d/yyyy</c:formatCode>
                <c:ptCount val="5238"/>
                <c:pt idx="0">
                  <c:v>35797</c:v>
                </c:pt>
                <c:pt idx="1">
                  <c:v>35800</c:v>
                </c:pt>
                <c:pt idx="2">
                  <c:v>35801</c:v>
                </c:pt>
                <c:pt idx="3">
                  <c:v>35802</c:v>
                </c:pt>
                <c:pt idx="4">
                  <c:v>35803</c:v>
                </c:pt>
                <c:pt idx="5">
                  <c:v>35804</c:v>
                </c:pt>
                <c:pt idx="6">
                  <c:v>35807</c:v>
                </c:pt>
                <c:pt idx="7">
                  <c:v>35808</c:v>
                </c:pt>
                <c:pt idx="8">
                  <c:v>35809</c:v>
                </c:pt>
                <c:pt idx="9">
                  <c:v>35810</c:v>
                </c:pt>
                <c:pt idx="10">
                  <c:v>35811</c:v>
                </c:pt>
                <c:pt idx="11">
                  <c:v>35814</c:v>
                </c:pt>
                <c:pt idx="12">
                  <c:v>35815</c:v>
                </c:pt>
                <c:pt idx="13">
                  <c:v>35816</c:v>
                </c:pt>
                <c:pt idx="14">
                  <c:v>35817</c:v>
                </c:pt>
                <c:pt idx="15">
                  <c:v>35818</c:v>
                </c:pt>
                <c:pt idx="16">
                  <c:v>35821</c:v>
                </c:pt>
                <c:pt idx="17">
                  <c:v>35822</c:v>
                </c:pt>
                <c:pt idx="18">
                  <c:v>35823</c:v>
                </c:pt>
                <c:pt idx="19">
                  <c:v>35824</c:v>
                </c:pt>
                <c:pt idx="20">
                  <c:v>35825</c:v>
                </c:pt>
                <c:pt idx="21">
                  <c:v>35826</c:v>
                </c:pt>
                <c:pt idx="22">
                  <c:v>35828</c:v>
                </c:pt>
                <c:pt idx="23">
                  <c:v>35829</c:v>
                </c:pt>
                <c:pt idx="24">
                  <c:v>35830</c:v>
                </c:pt>
                <c:pt idx="25">
                  <c:v>35831</c:v>
                </c:pt>
                <c:pt idx="26">
                  <c:v>35832</c:v>
                </c:pt>
                <c:pt idx="27">
                  <c:v>35835</c:v>
                </c:pt>
                <c:pt idx="28">
                  <c:v>35836</c:v>
                </c:pt>
                <c:pt idx="29">
                  <c:v>35837</c:v>
                </c:pt>
                <c:pt idx="30">
                  <c:v>35838</c:v>
                </c:pt>
                <c:pt idx="31">
                  <c:v>35839</c:v>
                </c:pt>
                <c:pt idx="32">
                  <c:v>35842</c:v>
                </c:pt>
                <c:pt idx="33">
                  <c:v>35843</c:v>
                </c:pt>
                <c:pt idx="34">
                  <c:v>35844</c:v>
                </c:pt>
                <c:pt idx="35">
                  <c:v>35845</c:v>
                </c:pt>
                <c:pt idx="36">
                  <c:v>35846</c:v>
                </c:pt>
                <c:pt idx="37">
                  <c:v>35849</c:v>
                </c:pt>
                <c:pt idx="38">
                  <c:v>35850</c:v>
                </c:pt>
                <c:pt idx="39">
                  <c:v>35851</c:v>
                </c:pt>
                <c:pt idx="40">
                  <c:v>35852</c:v>
                </c:pt>
                <c:pt idx="41">
                  <c:v>35853</c:v>
                </c:pt>
                <c:pt idx="42">
                  <c:v>35854</c:v>
                </c:pt>
                <c:pt idx="43">
                  <c:v>35856</c:v>
                </c:pt>
                <c:pt idx="44">
                  <c:v>35857</c:v>
                </c:pt>
                <c:pt idx="45">
                  <c:v>35858</c:v>
                </c:pt>
                <c:pt idx="46">
                  <c:v>35859</c:v>
                </c:pt>
                <c:pt idx="47">
                  <c:v>35860</c:v>
                </c:pt>
                <c:pt idx="48">
                  <c:v>35863</c:v>
                </c:pt>
                <c:pt idx="49">
                  <c:v>35864</c:v>
                </c:pt>
                <c:pt idx="50">
                  <c:v>35865</c:v>
                </c:pt>
                <c:pt idx="51">
                  <c:v>35866</c:v>
                </c:pt>
                <c:pt idx="52">
                  <c:v>35867</c:v>
                </c:pt>
                <c:pt idx="53">
                  <c:v>35870</c:v>
                </c:pt>
                <c:pt idx="54">
                  <c:v>35871</c:v>
                </c:pt>
                <c:pt idx="55">
                  <c:v>35872</c:v>
                </c:pt>
                <c:pt idx="56">
                  <c:v>35873</c:v>
                </c:pt>
                <c:pt idx="57">
                  <c:v>35874</c:v>
                </c:pt>
                <c:pt idx="58">
                  <c:v>35877</c:v>
                </c:pt>
                <c:pt idx="59">
                  <c:v>35878</c:v>
                </c:pt>
                <c:pt idx="60">
                  <c:v>35879</c:v>
                </c:pt>
                <c:pt idx="61">
                  <c:v>35880</c:v>
                </c:pt>
                <c:pt idx="62">
                  <c:v>35881</c:v>
                </c:pt>
                <c:pt idx="63">
                  <c:v>35884</c:v>
                </c:pt>
                <c:pt idx="64">
                  <c:v>35885</c:v>
                </c:pt>
                <c:pt idx="65">
                  <c:v>35886</c:v>
                </c:pt>
                <c:pt idx="66">
                  <c:v>35887</c:v>
                </c:pt>
                <c:pt idx="67">
                  <c:v>35888</c:v>
                </c:pt>
                <c:pt idx="68">
                  <c:v>35891</c:v>
                </c:pt>
                <c:pt idx="69">
                  <c:v>35892</c:v>
                </c:pt>
                <c:pt idx="70">
                  <c:v>35893</c:v>
                </c:pt>
                <c:pt idx="71">
                  <c:v>35894</c:v>
                </c:pt>
                <c:pt idx="72">
                  <c:v>35898</c:v>
                </c:pt>
                <c:pt idx="73">
                  <c:v>35899</c:v>
                </c:pt>
                <c:pt idx="74">
                  <c:v>35900</c:v>
                </c:pt>
                <c:pt idx="75">
                  <c:v>35901</c:v>
                </c:pt>
                <c:pt idx="76">
                  <c:v>35902</c:v>
                </c:pt>
                <c:pt idx="77">
                  <c:v>35905</c:v>
                </c:pt>
                <c:pt idx="78">
                  <c:v>35906</c:v>
                </c:pt>
                <c:pt idx="79">
                  <c:v>35907</c:v>
                </c:pt>
                <c:pt idx="80">
                  <c:v>35908</c:v>
                </c:pt>
                <c:pt idx="81">
                  <c:v>35909</c:v>
                </c:pt>
                <c:pt idx="82">
                  <c:v>35912</c:v>
                </c:pt>
                <c:pt idx="83">
                  <c:v>35913</c:v>
                </c:pt>
                <c:pt idx="84">
                  <c:v>35914</c:v>
                </c:pt>
                <c:pt idx="85">
                  <c:v>35915</c:v>
                </c:pt>
                <c:pt idx="86">
                  <c:v>35916</c:v>
                </c:pt>
                <c:pt idx="87">
                  <c:v>35919</c:v>
                </c:pt>
                <c:pt idx="88">
                  <c:v>35920</c:v>
                </c:pt>
                <c:pt idx="89">
                  <c:v>35921</c:v>
                </c:pt>
                <c:pt idx="90">
                  <c:v>35922</c:v>
                </c:pt>
                <c:pt idx="91">
                  <c:v>35923</c:v>
                </c:pt>
                <c:pt idx="92">
                  <c:v>35926</c:v>
                </c:pt>
                <c:pt idx="93">
                  <c:v>35927</c:v>
                </c:pt>
                <c:pt idx="94">
                  <c:v>35928</c:v>
                </c:pt>
                <c:pt idx="95">
                  <c:v>35929</c:v>
                </c:pt>
                <c:pt idx="96">
                  <c:v>35930</c:v>
                </c:pt>
                <c:pt idx="97">
                  <c:v>35933</c:v>
                </c:pt>
                <c:pt idx="98">
                  <c:v>35934</c:v>
                </c:pt>
                <c:pt idx="99">
                  <c:v>35935</c:v>
                </c:pt>
                <c:pt idx="100">
                  <c:v>35936</c:v>
                </c:pt>
                <c:pt idx="101">
                  <c:v>35937</c:v>
                </c:pt>
                <c:pt idx="102">
                  <c:v>35940</c:v>
                </c:pt>
                <c:pt idx="103">
                  <c:v>35941</c:v>
                </c:pt>
                <c:pt idx="104">
                  <c:v>35942</c:v>
                </c:pt>
                <c:pt idx="105">
                  <c:v>35943</c:v>
                </c:pt>
                <c:pt idx="106">
                  <c:v>35944</c:v>
                </c:pt>
                <c:pt idx="107">
                  <c:v>35946</c:v>
                </c:pt>
                <c:pt idx="108">
                  <c:v>35947</c:v>
                </c:pt>
                <c:pt idx="109">
                  <c:v>35948</c:v>
                </c:pt>
                <c:pt idx="110">
                  <c:v>35949</c:v>
                </c:pt>
                <c:pt idx="111">
                  <c:v>35950</c:v>
                </c:pt>
                <c:pt idx="112">
                  <c:v>35951</c:v>
                </c:pt>
                <c:pt idx="113">
                  <c:v>35954</c:v>
                </c:pt>
                <c:pt idx="114">
                  <c:v>35955</c:v>
                </c:pt>
                <c:pt idx="115">
                  <c:v>35956</c:v>
                </c:pt>
                <c:pt idx="116">
                  <c:v>35957</c:v>
                </c:pt>
                <c:pt idx="117">
                  <c:v>35958</c:v>
                </c:pt>
                <c:pt idx="118">
                  <c:v>35961</c:v>
                </c:pt>
                <c:pt idx="119">
                  <c:v>35962</c:v>
                </c:pt>
                <c:pt idx="120">
                  <c:v>35963</c:v>
                </c:pt>
                <c:pt idx="121">
                  <c:v>35964</c:v>
                </c:pt>
                <c:pt idx="122">
                  <c:v>35965</c:v>
                </c:pt>
                <c:pt idx="123">
                  <c:v>35968</c:v>
                </c:pt>
                <c:pt idx="124">
                  <c:v>35969</c:v>
                </c:pt>
                <c:pt idx="125">
                  <c:v>35970</c:v>
                </c:pt>
                <c:pt idx="126">
                  <c:v>35971</c:v>
                </c:pt>
                <c:pt idx="127">
                  <c:v>35972</c:v>
                </c:pt>
                <c:pt idx="128">
                  <c:v>35975</c:v>
                </c:pt>
                <c:pt idx="129">
                  <c:v>35976</c:v>
                </c:pt>
                <c:pt idx="130">
                  <c:v>35977</c:v>
                </c:pt>
                <c:pt idx="131">
                  <c:v>35978</c:v>
                </c:pt>
                <c:pt idx="132">
                  <c:v>35979</c:v>
                </c:pt>
                <c:pt idx="133">
                  <c:v>35982</c:v>
                </c:pt>
                <c:pt idx="134">
                  <c:v>35983</c:v>
                </c:pt>
                <c:pt idx="135">
                  <c:v>35984</c:v>
                </c:pt>
                <c:pt idx="136">
                  <c:v>35985</c:v>
                </c:pt>
                <c:pt idx="137">
                  <c:v>35986</c:v>
                </c:pt>
                <c:pt idx="138">
                  <c:v>35989</c:v>
                </c:pt>
                <c:pt idx="139">
                  <c:v>35990</c:v>
                </c:pt>
                <c:pt idx="140">
                  <c:v>35991</c:v>
                </c:pt>
                <c:pt idx="141">
                  <c:v>35992</c:v>
                </c:pt>
                <c:pt idx="142">
                  <c:v>35993</c:v>
                </c:pt>
                <c:pt idx="143">
                  <c:v>35996</c:v>
                </c:pt>
                <c:pt idx="144">
                  <c:v>35997</c:v>
                </c:pt>
                <c:pt idx="145">
                  <c:v>35998</c:v>
                </c:pt>
                <c:pt idx="146">
                  <c:v>35999</c:v>
                </c:pt>
                <c:pt idx="147">
                  <c:v>36000</c:v>
                </c:pt>
                <c:pt idx="148">
                  <c:v>36003</c:v>
                </c:pt>
                <c:pt idx="149">
                  <c:v>36004</c:v>
                </c:pt>
                <c:pt idx="150">
                  <c:v>36005</c:v>
                </c:pt>
                <c:pt idx="151">
                  <c:v>36006</c:v>
                </c:pt>
                <c:pt idx="152">
                  <c:v>36007</c:v>
                </c:pt>
                <c:pt idx="153">
                  <c:v>36010</c:v>
                </c:pt>
                <c:pt idx="154">
                  <c:v>36011</c:v>
                </c:pt>
                <c:pt idx="155">
                  <c:v>36012</c:v>
                </c:pt>
                <c:pt idx="156">
                  <c:v>36013</c:v>
                </c:pt>
                <c:pt idx="157">
                  <c:v>36014</c:v>
                </c:pt>
                <c:pt idx="158">
                  <c:v>36017</c:v>
                </c:pt>
                <c:pt idx="159">
                  <c:v>36018</c:v>
                </c:pt>
                <c:pt idx="160">
                  <c:v>36019</c:v>
                </c:pt>
                <c:pt idx="161">
                  <c:v>36020</c:v>
                </c:pt>
                <c:pt idx="162">
                  <c:v>36021</c:v>
                </c:pt>
                <c:pt idx="163">
                  <c:v>36024</c:v>
                </c:pt>
                <c:pt idx="164">
                  <c:v>36025</c:v>
                </c:pt>
                <c:pt idx="165">
                  <c:v>36026</c:v>
                </c:pt>
                <c:pt idx="166">
                  <c:v>36027</c:v>
                </c:pt>
                <c:pt idx="167">
                  <c:v>36028</c:v>
                </c:pt>
                <c:pt idx="168">
                  <c:v>36031</c:v>
                </c:pt>
                <c:pt idx="169">
                  <c:v>36032</c:v>
                </c:pt>
                <c:pt idx="170">
                  <c:v>36033</c:v>
                </c:pt>
                <c:pt idx="171">
                  <c:v>36034</c:v>
                </c:pt>
                <c:pt idx="172">
                  <c:v>36035</c:v>
                </c:pt>
                <c:pt idx="173">
                  <c:v>36038</c:v>
                </c:pt>
                <c:pt idx="174">
                  <c:v>36039</c:v>
                </c:pt>
                <c:pt idx="175">
                  <c:v>36040</c:v>
                </c:pt>
                <c:pt idx="176">
                  <c:v>36041</c:v>
                </c:pt>
                <c:pt idx="177">
                  <c:v>36042</c:v>
                </c:pt>
                <c:pt idx="178">
                  <c:v>36045</c:v>
                </c:pt>
                <c:pt idx="179">
                  <c:v>36046</c:v>
                </c:pt>
                <c:pt idx="180">
                  <c:v>36047</c:v>
                </c:pt>
                <c:pt idx="181">
                  <c:v>36048</c:v>
                </c:pt>
                <c:pt idx="182">
                  <c:v>36049</c:v>
                </c:pt>
                <c:pt idx="183">
                  <c:v>36052</c:v>
                </c:pt>
                <c:pt idx="184">
                  <c:v>36053</c:v>
                </c:pt>
                <c:pt idx="185">
                  <c:v>36054</c:v>
                </c:pt>
                <c:pt idx="186">
                  <c:v>36055</c:v>
                </c:pt>
                <c:pt idx="187">
                  <c:v>36056</c:v>
                </c:pt>
                <c:pt idx="188">
                  <c:v>36059</c:v>
                </c:pt>
                <c:pt idx="189">
                  <c:v>36060</c:v>
                </c:pt>
                <c:pt idx="190">
                  <c:v>36061</c:v>
                </c:pt>
                <c:pt idx="191">
                  <c:v>36062</c:v>
                </c:pt>
                <c:pt idx="192">
                  <c:v>36063</c:v>
                </c:pt>
                <c:pt idx="193">
                  <c:v>36066</c:v>
                </c:pt>
                <c:pt idx="194">
                  <c:v>36067</c:v>
                </c:pt>
                <c:pt idx="195">
                  <c:v>36068</c:v>
                </c:pt>
                <c:pt idx="196">
                  <c:v>36069</c:v>
                </c:pt>
                <c:pt idx="197">
                  <c:v>36070</c:v>
                </c:pt>
                <c:pt idx="198">
                  <c:v>36073</c:v>
                </c:pt>
                <c:pt idx="199">
                  <c:v>36074</c:v>
                </c:pt>
                <c:pt idx="200">
                  <c:v>36075</c:v>
                </c:pt>
                <c:pt idx="201">
                  <c:v>36076</c:v>
                </c:pt>
                <c:pt idx="202">
                  <c:v>36077</c:v>
                </c:pt>
                <c:pt idx="203">
                  <c:v>36080</c:v>
                </c:pt>
                <c:pt idx="204">
                  <c:v>36081</c:v>
                </c:pt>
                <c:pt idx="205">
                  <c:v>36082</c:v>
                </c:pt>
                <c:pt idx="206">
                  <c:v>36083</c:v>
                </c:pt>
                <c:pt idx="207">
                  <c:v>36084</c:v>
                </c:pt>
                <c:pt idx="208">
                  <c:v>36087</c:v>
                </c:pt>
                <c:pt idx="209">
                  <c:v>36088</c:v>
                </c:pt>
                <c:pt idx="210">
                  <c:v>36089</c:v>
                </c:pt>
                <c:pt idx="211">
                  <c:v>36090</c:v>
                </c:pt>
                <c:pt idx="212">
                  <c:v>36091</c:v>
                </c:pt>
                <c:pt idx="213">
                  <c:v>36094</c:v>
                </c:pt>
                <c:pt idx="214">
                  <c:v>36095</c:v>
                </c:pt>
                <c:pt idx="215">
                  <c:v>36096</c:v>
                </c:pt>
                <c:pt idx="216">
                  <c:v>36097</c:v>
                </c:pt>
                <c:pt idx="217">
                  <c:v>36098</c:v>
                </c:pt>
                <c:pt idx="218">
                  <c:v>36099</c:v>
                </c:pt>
                <c:pt idx="219">
                  <c:v>36101</c:v>
                </c:pt>
                <c:pt idx="220">
                  <c:v>36102</c:v>
                </c:pt>
                <c:pt idx="221">
                  <c:v>36103</c:v>
                </c:pt>
                <c:pt idx="222">
                  <c:v>36104</c:v>
                </c:pt>
                <c:pt idx="223">
                  <c:v>36105</c:v>
                </c:pt>
                <c:pt idx="224">
                  <c:v>36108</c:v>
                </c:pt>
                <c:pt idx="225">
                  <c:v>36109</c:v>
                </c:pt>
                <c:pt idx="226">
                  <c:v>36110</c:v>
                </c:pt>
                <c:pt idx="227">
                  <c:v>36111</c:v>
                </c:pt>
                <c:pt idx="228">
                  <c:v>36112</c:v>
                </c:pt>
                <c:pt idx="229">
                  <c:v>36115</c:v>
                </c:pt>
                <c:pt idx="230">
                  <c:v>36116</c:v>
                </c:pt>
                <c:pt idx="231">
                  <c:v>36117</c:v>
                </c:pt>
                <c:pt idx="232">
                  <c:v>36118</c:v>
                </c:pt>
                <c:pt idx="233">
                  <c:v>36119</c:v>
                </c:pt>
                <c:pt idx="234">
                  <c:v>36122</c:v>
                </c:pt>
                <c:pt idx="235">
                  <c:v>36123</c:v>
                </c:pt>
                <c:pt idx="236">
                  <c:v>36124</c:v>
                </c:pt>
                <c:pt idx="237">
                  <c:v>36125</c:v>
                </c:pt>
                <c:pt idx="238">
                  <c:v>36126</c:v>
                </c:pt>
                <c:pt idx="239">
                  <c:v>36129</c:v>
                </c:pt>
                <c:pt idx="240">
                  <c:v>36130</c:v>
                </c:pt>
                <c:pt idx="241">
                  <c:v>36131</c:v>
                </c:pt>
                <c:pt idx="242">
                  <c:v>36132</c:v>
                </c:pt>
                <c:pt idx="243">
                  <c:v>36133</c:v>
                </c:pt>
                <c:pt idx="244">
                  <c:v>36136</c:v>
                </c:pt>
                <c:pt idx="245">
                  <c:v>36137</c:v>
                </c:pt>
                <c:pt idx="246">
                  <c:v>36138</c:v>
                </c:pt>
                <c:pt idx="247">
                  <c:v>36139</c:v>
                </c:pt>
                <c:pt idx="248">
                  <c:v>36140</c:v>
                </c:pt>
                <c:pt idx="249">
                  <c:v>36143</c:v>
                </c:pt>
                <c:pt idx="250">
                  <c:v>36144</c:v>
                </c:pt>
                <c:pt idx="251">
                  <c:v>36145</c:v>
                </c:pt>
                <c:pt idx="252">
                  <c:v>36146</c:v>
                </c:pt>
                <c:pt idx="253">
                  <c:v>36147</c:v>
                </c:pt>
                <c:pt idx="254">
                  <c:v>36150</c:v>
                </c:pt>
                <c:pt idx="255">
                  <c:v>36151</c:v>
                </c:pt>
                <c:pt idx="256">
                  <c:v>36152</c:v>
                </c:pt>
                <c:pt idx="257">
                  <c:v>36153</c:v>
                </c:pt>
                <c:pt idx="258">
                  <c:v>36157</c:v>
                </c:pt>
                <c:pt idx="259">
                  <c:v>36158</c:v>
                </c:pt>
                <c:pt idx="260">
                  <c:v>36159</c:v>
                </c:pt>
                <c:pt idx="261">
                  <c:v>36160</c:v>
                </c:pt>
                <c:pt idx="262">
                  <c:v>36164</c:v>
                </c:pt>
                <c:pt idx="263">
                  <c:v>36165</c:v>
                </c:pt>
                <c:pt idx="264">
                  <c:v>36166</c:v>
                </c:pt>
                <c:pt idx="265">
                  <c:v>36167</c:v>
                </c:pt>
                <c:pt idx="266">
                  <c:v>36168</c:v>
                </c:pt>
                <c:pt idx="267">
                  <c:v>36171</c:v>
                </c:pt>
                <c:pt idx="268">
                  <c:v>36172</c:v>
                </c:pt>
                <c:pt idx="269">
                  <c:v>36173</c:v>
                </c:pt>
                <c:pt idx="270">
                  <c:v>36174</c:v>
                </c:pt>
                <c:pt idx="271">
                  <c:v>36175</c:v>
                </c:pt>
                <c:pt idx="272">
                  <c:v>36178</c:v>
                </c:pt>
                <c:pt idx="273">
                  <c:v>36179</c:v>
                </c:pt>
                <c:pt idx="274">
                  <c:v>36180</c:v>
                </c:pt>
                <c:pt idx="275">
                  <c:v>36181</c:v>
                </c:pt>
                <c:pt idx="276">
                  <c:v>36182</c:v>
                </c:pt>
                <c:pt idx="277">
                  <c:v>36185</c:v>
                </c:pt>
                <c:pt idx="278">
                  <c:v>36186</c:v>
                </c:pt>
                <c:pt idx="279">
                  <c:v>36187</c:v>
                </c:pt>
                <c:pt idx="280">
                  <c:v>36188</c:v>
                </c:pt>
                <c:pt idx="281">
                  <c:v>36189</c:v>
                </c:pt>
                <c:pt idx="282">
                  <c:v>36191</c:v>
                </c:pt>
                <c:pt idx="283">
                  <c:v>36192</c:v>
                </c:pt>
                <c:pt idx="284">
                  <c:v>36193</c:v>
                </c:pt>
                <c:pt idx="285">
                  <c:v>36194</c:v>
                </c:pt>
                <c:pt idx="286">
                  <c:v>36195</c:v>
                </c:pt>
                <c:pt idx="287">
                  <c:v>36196</c:v>
                </c:pt>
                <c:pt idx="288">
                  <c:v>36199</c:v>
                </c:pt>
                <c:pt idx="289">
                  <c:v>36200</c:v>
                </c:pt>
                <c:pt idx="290">
                  <c:v>36201</c:v>
                </c:pt>
                <c:pt idx="291">
                  <c:v>36202</c:v>
                </c:pt>
                <c:pt idx="292">
                  <c:v>36203</c:v>
                </c:pt>
                <c:pt idx="293">
                  <c:v>36206</c:v>
                </c:pt>
                <c:pt idx="294">
                  <c:v>36207</c:v>
                </c:pt>
                <c:pt idx="295">
                  <c:v>36208</c:v>
                </c:pt>
                <c:pt idx="296">
                  <c:v>36209</c:v>
                </c:pt>
                <c:pt idx="297">
                  <c:v>36210</c:v>
                </c:pt>
                <c:pt idx="298">
                  <c:v>36213</c:v>
                </c:pt>
                <c:pt idx="299">
                  <c:v>36214</c:v>
                </c:pt>
                <c:pt idx="300">
                  <c:v>36215</c:v>
                </c:pt>
                <c:pt idx="301">
                  <c:v>36216</c:v>
                </c:pt>
                <c:pt idx="302">
                  <c:v>36217</c:v>
                </c:pt>
                <c:pt idx="303">
                  <c:v>36219</c:v>
                </c:pt>
                <c:pt idx="304">
                  <c:v>36220</c:v>
                </c:pt>
                <c:pt idx="305">
                  <c:v>36221</c:v>
                </c:pt>
                <c:pt idx="306">
                  <c:v>36222</c:v>
                </c:pt>
                <c:pt idx="307">
                  <c:v>36223</c:v>
                </c:pt>
                <c:pt idx="308">
                  <c:v>36224</c:v>
                </c:pt>
                <c:pt idx="309">
                  <c:v>36227</c:v>
                </c:pt>
                <c:pt idx="310">
                  <c:v>36228</c:v>
                </c:pt>
                <c:pt idx="311">
                  <c:v>36229</c:v>
                </c:pt>
                <c:pt idx="312">
                  <c:v>36230</c:v>
                </c:pt>
                <c:pt idx="313">
                  <c:v>36231</c:v>
                </c:pt>
                <c:pt idx="314">
                  <c:v>36234</c:v>
                </c:pt>
                <c:pt idx="315">
                  <c:v>36235</c:v>
                </c:pt>
                <c:pt idx="316">
                  <c:v>36236</c:v>
                </c:pt>
                <c:pt idx="317">
                  <c:v>36237</c:v>
                </c:pt>
                <c:pt idx="318">
                  <c:v>36238</c:v>
                </c:pt>
                <c:pt idx="319">
                  <c:v>36241</c:v>
                </c:pt>
                <c:pt idx="320">
                  <c:v>36242</c:v>
                </c:pt>
                <c:pt idx="321">
                  <c:v>36243</c:v>
                </c:pt>
                <c:pt idx="322">
                  <c:v>36244</c:v>
                </c:pt>
                <c:pt idx="323">
                  <c:v>36245</c:v>
                </c:pt>
                <c:pt idx="324">
                  <c:v>36248</c:v>
                </c:pt>
                <c:pt idx="325">
                  <c:v>36249</c:v>
                </c:pt>
                <c:pt idx="326">
                  <c:v>36250</c:v>
                </c:pt>
                <c:pt idx="327">
                  <c:v>36251</c:v>
                </c:pt>
                <c:pt idx="328">
                  <c:v>36252</c:v>
                </c:pt>
                <c:pt idx="329">
                  <c:v>36255</c:v>
                </c:pt>
                <c:pt idx="330">
                  <c:v>36256</c:v>
                </c:pt>
                <c:pt idx="331">
                  <c:v>36257</c:v>
                </c:pt>
                <c:pt idx="332">
                  <c:v>36258</c:v>
                </c:pt>
                <c:pt idx="333">
                  <c:v>36259</c:v>
                </c:pt>
                <c:pt idx="334">
                  <c:v>36262</c:v>
                </c:pt>
                <c:pt idx="335">
                  <c:v>36263</c:v>
                </c:pt>
                <c:pt idx="336">
                  <c:v>36264</c:v>
                </c:pt>
                <c:pt idx="337">
                  <c:v>36265</c:v>
                </c:pt>
                <c:pt idx="338">
                  <c:v>36266</c:v>
                </c:pt>
                <c:pt idx="339">
                  <c:v>36269</c:v>
                </c:pt>
                <c:pt idx="340">
                  <c:v>36270</c:v>
                </c:pt>
                <c:pt idx="341">
                  <c:v>36271</c:v>
                </c:pt>
                <c:pt idx="342">
                  <c:v>36272</c:v>
                </c:pt>
                <c:pt idx="343">
                  <c:v>36273</c:v>
                </c:pt>
                <c:pt idx="344">
                  <c:v>36276</c:v>
                </c:pt>
                <c:pt idx="345">
                  <c:v>36277</c:v>
                </c:pt>
                <c:pt idx="346">
                  <c:v>36278</c:v>
                </c:pt>
                <c:pt idx="347">
                  <c:v>36279</c:v>
                </c:pt>
                <c:pt idx="348">
                  <c:v>36280</c:v>
                </c:pt>
                <c:pt idx="349">
                  <c:v>36283</c:v>
                </c:pt>
                <c:pt idx="350">
                  <c:v>36284</c:v>
                </c:pt>
                <c:pt idx="351">
                  <c:v>36285</c:v>
                </c:pt>
                <c:pt idx="352">
                  <c:v>36286</c:v>
                </c:pt>
                <c:pt idx="353">
                  <c:v>36287</c:v>
                </c:pt>
                <c:pt idx="354">
                  <c:v>36290</c:v>
                </c:pt>
                <c:pt idx="355">
                  <c:v>36291</c:v>
                </c:pt>
                <c:pt idx="356">
                  <c:v>36292</c:v>
                </c:pt>
                <c:pt idx="357">
                  <c:v>36293</c:v>
                </c:pt>
                <c:pt idx="358">
                  <c:v>36294</c:v>
                </c:pt>
                <c:pt idx="359">
                  <c:v>36297</c:v>
                </c:pt>
                <c:pt idx="360">
                  <c:v>36298</c:v>
                </c:pt>
                <c:pt idx="361">
                  <c:v>36299</c:v>
                </c:pt>
                <c:pt idx="362">
                  <c:v>36300</c:v>
                </c:pt>
                <c:pt idx="363">
                  <c:v>36301</c:v>
                </c:pt>
                <c:pt idx="364">
                  <c:v>36304</c:v>
                </c:pt>
                <c:pt idx="365">
                  <c:v>36305</c:v>
                </c:pt>
                <c:pt idx="366">
                  <c:v>36306</c:v>
                </c:pt>
                <c:pt idx="367">
                  <c:v>36307</c:v>
                </c:pt>
                <c:pt idx="368">
                  <c:v>36308</c:v>
                </c:pt>
                <c:pt idx="369">
                  <c:v>36311</c:v>
                </c:pt>
                <c:pt idx="370">
                  <c:v>36312</c:v>
                </c:pt>
                <c:pt idx="371">
                  <c:v>36313</c:v>
                </c:pt>
                <c:pt idx="372">
                  <c:v>36314</c:v>
                </c:pt>
                <c:pt idx="373">
                  <c:v>36315</c:v>
                </c:pt>
                <c:pt idx="374">
                  <c:v>36318</c:v>
                </c:pt>
                <c:pt idx="375">
                  <c:v>36319</c:v>
                </c:pt>
                <c:pt idx="376">
                  <c:v>36320</c:v>
                </c:pt>
                <c:pt idx="377">
                  <c:v>36321</c:v>
                </c:pt>
                <c:pt idx="378">
                  <c:v>36322</c:v>
                </c:pt>
                <c:pt idx="379">
                  <c:v>36325</c:v>
                </c:pt>
                <c:pt idx="380">
                  <c:v>36326</c:v>
                </c:pt>
                <c:pt idx="381">
                  <c:v>36327</c:v>
                </c:pt>
                <c:pt idx="382">
                  <c:v>36328</c:v>
                </c:pt>
                <c:pt idx="383">
                  <c:v>36329</c:v>
                </c:pt>
                <c:pt idx="384">
                  <c:v>36332</c:v>
                </c:pt>
                <c:pt idx="385">
                  <c:v>36333</c:v>
                </c:pt>
                <c:pt idx="386">
                  <c:v>36334</c:v>
                </c:pt>
                <c:pt idx="387">
                  <c:v>36335</c:v>
                </c:pt>
                <c:pt idx="388">
                  <c:v>36336</c:v>
                </c:pt>
                <c:pt idx="389">
                  <c:v>36339</c:v>
                </c:pt>
                <c:pt idx="390">
                  <c:v>36340</c:v>
                </c:pt>
                <c:pt idx="391">
                  <c:v>36341</c:v>
                </c:pt>
                <c:pt idx="392">
                  <c:v>36342</c:v>
                </c:pt>
                <c:pt idx="393">
                  <c:v>36343</c:v>
                </c:pt>
                <c:pt idx="394">
                  <c:v>36346</c:v>
                </c:pt>
                <c:pt idx="395">
                  <c:v>36347</c:v>
                </c:pt>
                <c:pt idx="396">
                  <c:v>36348</c:v>
                </c:pt>
                <c:pt idx="397">
                  <c:v>36349</c:v>
                </c:pt>
                <c:pt idx="398">
                  <c:v>36350</c:v>
                </c:pt>
                <c:pt idx="399">
                  <c:v>36353</c:v>
                </c:pt>
                <c:pt idx="400">
                  <c:v>36354</c:v>
                </c:pt>
                <c:pt idx="401">
                  <c:v>36355</c:v>
                </c:pt>
                <c:pt idx="402">
                  <c:v>36356</c:v>
                </c:pt>
                <c:pt idx="403">
                  <c:v>36357</c:v>
                </c:pt>
                <c:pt idx="404">
                  <c:v>36360</c:v>
                </c:pt>
                <c:pt idx="405">
                  <c:v>36361</c:v>
                </c:pt>
                <c:pt idx="406">
                  <c:v>36362</c:v>
                </c:pt>
                <c:pt idx="407">
                  <c:v>36363</c:v>
                </c:pt>
                <c:pt idx="408">
                  <c:v>36364</c:v>
                </c:pt>
                <c:pt idx="409">
                  <c:v>36367</c:v>
                </c:pt>
                <c:pt idx="410">
                  <c:v>36368</c:v>
                </c:pt>
                <c:pt idx="411">
                  <c:v>36369</c:v>
                </c:pt>
                <c:pt idx="412">
                  <c:v>36370</c:v>
                </c:pt>
                <c:pt idx="413">
                  <c:v>36371</c:v>
                </c:pt>
                <c:pt idx="414">
                  <c:v>36372</c:v>
                </c:pt>
                <c:pt idx="415">
                  <c:v>36374</c:v>
                </c:pt>
                <c:pt idx="416">
                  <c:v>36375</c:v>
                </c:pt>
                <c:pt idx="417">
                  <c:v>36376</c:v>
                </c:pt>
                <c:pt idx="418">
                  <c:v>36377</c:v>
                </c:pt>
                <c:pt idx="419">
                  <c:v>36378</c:v>
                </c:pt>
                <c:pt idx="420">
                  <c:v>36381</c:v>
                </c:pt>
                <c:pt idx="421">
                  <c:v>36382</c:v>
                </c:pt>
                <c:pt idx="422">
                  <c:v>36383</c:v>
                </c:pt>
                <c:pt idx="423">
                  <c:v>36384</c:v>
                </c:pt>
                <c:pt idx="424">
                  <c:v>36385</c:v>
                </c:pt>
                <c:pt idx="425">
                  <c:v>36388</c:v>
                </c:pt>
                <c:pt idx="426">
                  <c:v>36389</c:v>
                </c:pt>
                <c:pt idx="427">
                  <c:v>36390</c:v>
                </c:pt>
                <c:pt idx="428">
                  <c:v>36391</c:v>
                </c:pt>
                <c:pt idx="429">
                  <c:v>36392</c:v>
                </c:pt>
                <c:pt idx="430">
                  <c:v>36395</c:v>
                </c:pt>
                <c:pt idx="431">
                  <c:v>36396</c:v>
                </c:pt>
                <c:pt idx="432">
                  <c:v>36397</c:v>
                </c:pt>
                <c:pt idx="433">
                  <c:v>36398</c:v>
                </c:pt>
                <c:pt idx="434">
                  <c:v>36399</c:v>
                </c:pt>
                <c:pt idx="435">
                  <c:v>36402</c:v>
                </c:pt>
                <c:pt idx="436">
                  <c:v>36403</c:v>
                </c:pt>
                <c:pt idx="437">
                  <c:v>36404</c:v>
                </c:pt>
                <c:pt idx="438">
                  <c:v>36405</c:v>
                </c:pt>
                <c:pt idx="439">
                  <c:v>36406</c:v>
                </c:pt>
                <c:pt idx="440">
                  <c:v>36409</c:v>
                </c:pt>
                <c:pt idx="441">
                  <c:v>36410</c:v>
                </c:pt>
                <c:pt idx="442">
                  <c:v>36411</c:v>
                </c:pt>
                <c:pt idx="443">
                  <c:v>36412</c:v>
                </c:pt>
                <c:pt idx="444">
                  <c:v>36413</c:v>
                </c:pt>
                <c:pt idx="445">
                  <c:v>36416</c:v>
                </c:pt>
                <c:pt idx="446">
                  <c:v>36417</c:v>
                </c:pt>
                <c:pt idx="447">
                  <c:v>36418</c:v>
                </c:pt>
                <c:pt idx="448">
                  <c:v>36419</c:v>
                </c:pt>
                <c:pt idx="449">
                  <c:v>36420</c:v>
                </c:pt>
                <c:pt idx="450">
                  <c:v>36423</c:v>
                </c:pt>
                <c:pt idx="451">
                  <c:v>36424</c:v>
                </c:pt>
                <c:pt idx="452">
                  <c:v>36425</c:v>
                </c:pt>
                <c:pt idx="453">
                  <c:v>36426</c:v>
                </c:pt>
                <c:pt idx="454">
                  <c:v>36427</c:v>
                </c:pt>
                <c:pt idx="455">
                  <c:v>36430</c:v>
                </c:pt>
                <c:pt idx="456">
                  <c:v>36431</c:v>
                </c:pt>
                <c:pt idx="457">
                  <c:v>36432</c:v>
                </c:pt>
                <c:pt idx="458">
                  <c:v>36433</c:v>
                </c:pt>
                <c:pt idx="459">
                  <c:v>36434</c:v>
                </c:pt>
                <c:pt idx="460">
                  <c:v>36437</c:v>
                </c:pt>
                <c:pt idx="461">
                  <c:v>36438</c:v>
                </c:pt>
                <c:pt idx="462">
                  <c:v>36439</c:v>
                </c:pt>
                <c:pt idx="463">
                  <c:v>36440</c:v>
                </c:pt>
                <c:pt idx="464">
                  <c:v>36441</c:v>
                </c:pt>
                <c:pt idx="465">
                  <c:v>36444</c:v>
                </c:pt>
                <c:pt idx="466">
                  <c:v>36445</c:v>
                </c:pt>
                <c:pt idx="467">
                  <c:v>36446</c:v>
                </c:pt>
                <c:pt idx="468">
                  <c:v>36447</c:v>
                </c:pt>
                <c:pt idx="469">
                  <c:v>36448</c:v>
                </c:pt>
                <c:pt idx="470">
                  <c:v>36451</c:v>
                </c:pt>
                <c:pt idx="471">
                  <c:v>36452</c:v>
                </c:pt>
                <c:pt idx="472">
                  <c:v>36453</c:v>
                </c:pt>
                <c:pt idx="473">
                  <c:v>36454</c:v>
                </c:pt>
                <c:pt idx="474">
                  <c:v>36455</c:v>
                </c:pt>
                <c:pt idx="475">
                  <c:v>36458</c:v>
                </c:pt>
                <c:pt idx="476">
                  <c:v>36459</c:v>
                </c:pt>
                <c:pt idx="477">
                  <c:v>36460</c:v>
                </c:pt>
                <c:pt idx="478">
                  <c:v>36461</c:v>
                </c:pt>
                <c:pt idx="479">
                  <c:v>36462</c:v>
                </c:pt>
                <c:pt idx="480">
                  <c:v>36464</c:v>
                </c:pt>
                <c:pt idx="481">
                  <c:v>36465</c:v>
                </c:pt>
                <c:pt idx="482">
                  <c:v>36466</c:v>
                </c:pt>
                <c:pt idx="483">
                  <c:v>36467</c:v>
                </c:pt>
                <c:pt idx="484">
                  <c:v>36468</c:v>
                </c:pt>
                <c:pt idx="485">
                  <c:v>36469</c:v>
                </c:pt>
                <c:pt idx="486">
                  <c:v>36472</c:v>
                </c:pt>
                <c:pt idx="487">
                  <c:v>36473</c:v>
                </c:pt>
                <c:pt idx="488">
                  <c:v>36474</c:v>
                </c:pt>
                <c:pt idx="489">
                  <c:v>36475</c:v>
                </c:pt>
                <c:pt idx="490">
                  <c:v>36476</c:v>
                </c:pt>
                <c:pt idx="491">
                  <c:v>36479</c:v>
                </c:pt>
                <c:pt idx="492">
                  <c:v>36480</c:v>
                </c:pt>
                <c:pt idx="493">
                  <c:v>36481</c:v>
                </c:pt>
                <c:pt idx="494">
                  <c:v>36482</c:v>
                </c:pt>
                <c:pt idx="495">
                  <c:v>36483</c:v>
                </c:pt>
                <c:pt idx="496">
                  <c:v>36486</c:v>
                </c:pt>
                <c:pt idx="497">
                  <c:v>36487</c:v>
                </c:pt>
                <c:pt idx="498">
                  <c:v>36488</c:v>
                </c:pt>
                <c:pt idx="499">
                  <c:v>36489</c:v>
                </c:pt>
                <c:pt idx="500">
                  <c:v>36490</c:v>
                </c:pt>
                <c:pt idx="501">
                  <c:v>36493</c:v>
                </c:pt>
                <c:pt idx="502">
                  <c:v>36494</c:v>
                </c:pt>
                <c:pt idx="503">
                  <c:v>36495</c:v>
                </c:pt>
                <c:pt idx="504">
                  <c:v>36496</c:v>
                </c:pt>
                <c:pt idx="505">
                  <c:v>36497</c:v>
                </c:pt>
                <c:pt idx="506">
                  <c:v>36500</c:v>
                </c:pt>
                <c:pt idx="507">
                  <c:v>36501</c:v>
                </c:pt>
                <c:pt idx="508">
                  <c:v>36502</c:v>
                </c:pt>
                <c:pt idx="509">
                  <c:v>36503</c:v>
                </c:pt>
                <c:pt idx="510">
                  <c:v>36504</c:v>
                </c:pt>
                <c:pt idx="511">
                  <c:v>36507</c:v>
                </c:pt>
                <c:pt idx="512">
                  <c:v>36508</c:v>
                </c:pt>
                <c:pt idx="513">
                  <c:v>36509</c:v>
                </c:pt>
                <c:pt idx="514">
                  <c:v>36510</c:v>
                </c:pt>
                <c:pt idx="515">
                  <c:v>36511</c:v>
                </c:pt>
                <c:pt idx="516">
                  <c:v>36514</c:v>
                </c:pt>
                <c:pt idx="517">
                  <c:v>36515</c:v>
                </c:pt>
                <c:pt idx="518">
                  <c:v>36516</c:v>
                </c:pt>
                <c:pt idx="519">
                  <c:v>36517</c:v>
                </c:pt>
                <c:pt idx="520">
                  <c:v>36518</c:v>
                </c:pt>
                <c:pt idx="521">
                  <c:v>36521</c:v>
                </c:pt>
                <c:pt idx="522">
                  <c:v>36522</c:v>
                </c:pt>
                <c:pt idx="523">
                  <c:v>36523</c:v>
                </c:pt>
                <c:pt idx="524">
                  <c:v>36524</c:v>
                </c:pt>
                <c:pt idx="525">
                  <c:v>36525</c:v>
                </c:pt>
                <c:pt idx="526">
                  <c:v>36528</c:v>
                </c:pt>
                <c:pt idx="527">
                  <c:v>36529</c:v>
                </c:pt>
                <c:pt idx="528">
                  <c:v>36530</c:v>
                </c:pt>
                <c:pt idx="529">
                  <c:v>36531</c:v>
                </c:pt>
                <c:pt idx="530">
                  <c:v>36532</c:v>
                </c:pt>
                <c:pt idx="531">
                  <c:v>36535</c:v>
                </c:pt>
                <c:pt idx="532">
                  <c:v>36536</c:v>
                </c:pt>
                <c:pt idx="533">
                  <c:v>36537</c:v>
                </c:pt>
                <c:pt idx="534">
                  <c:v>36538</c:v>
                </c:pt>
                <c:pt idx="535">
                  <c:v>36539</c:v>
                </c:pt>
                <c:pt idx="536">
                  <c:v>36542</c:v>
                </c:pt>
                <c:pt idx="537">
                  <c:v>36543</c:v>
                </c:pt>
                <c:pt idx="538">
                  <c:v>36544</c:v>
                </c:pt>
                <c:pt idx="539">
                  <c:v>36545</c:v>
                </c:pt>
                <c:pt idx="540">
                  <c:v>36546</c:v>
                </c:pt>
                <c:pt idx="541">
                  <c:v>36549</c:v>
                </c:pt>
                <c:pt idx="542">
                  <c:v>36550</c:v>
                </c:pt>
                <c:pt idx="543">
                  <c:v>36551</c:v>
                </c:pt>
                <c:pt idx="544">
                  <c:v>36552</c:v>
                </c:pt>
                <c:pt idx="545">
                  <c:v>36553</c:v>
                </c:pt>
                <c:pt idx="546">
                  <c:v>36556</c:v>
                </c:pt>
                <c:pt idx="547">
                  <c:v>36557</c:v>
                </c:pt>
                <c:pt idx="548">
                  <c:v>36558</c:v>
                </c:pt>
                <c:pt idx="549">
                  <c:v>36559</c:v>
                </c:pt>
                <c:pt idx="550">
                  <c:v>36560</c:v>
                </c:pt>
                <c:pt idx="551">
                  <c:v>36563</c:v>
                </c:pt>
                <c:pt idx="552">
                  <c:v>36564</c:v>
                </c:pt>
                <c:pt idx="553">
                  <c:v>36565</c:v>
                </c:pt>
                <c:pt idx="554">
                  <c:v>36566</c:v>
                </c:pt>
                <c:pt idx="555">
                  <c:v>36567</c:v>
                </c:pt>
                <c:pt idx="556">
                  <c:v>36570</c:v>
                </c:pt>
                <c:pt idx="557">
                  <c:v>36571</c:v>
                </c:pt>
                <c:pt idx="558">
                  <c:v>36572</c:v>
                </c:pt>
                <c:pt idx="559">
                  <c:v>36573</c:v>
                </c:pt>
                <c:pt idx="560">
                  <c:v>36574</c:v>
                </c:pt>
                <c:pt idx="561">
                  <c:v>36577</c:v>
                </c:pt>
                <c:pt idx="562">
                  <c:v>36578</c:v>
                </c:pt>
                <c:pt idx="563">
                  <c:v>36579</c:v>
                </c:pt>
                <c:pt idx="564">
                  <c:v>36580</c:v>
                </c:pt>
                <c:pt idx="565">
                  <c:v>36581</c:v>
                </c:pt>
                <c:pt idx="566">
                  <c:v>36584</c:v>
                </c:pt>
                <c:pt idx="567">
                  <c:v>36585</c:v>
                </c:pt>
                <c:pt idx="568">
                  <c:v>36586</c:v>
                </c:pt>
                <c:pt idx="569">
                  <c:v>36587</c:v>
                </c:pt>
                <c:pt idx="570">
                  <c:v>36588</c:v>
                </c:pt>
                <c:pt idx="571">
                  <c:v>36591</c:v>
                </c:pt>
                <c:pt idx="572">
                  <c:v>36592</c:v>
                </c:pt>
                <c:pt idx="573">
                  <c:v>36593</c:v>
                </c:pt>
                <c:pt idx="574">
                  <c:v>36594</c:v>
                </c:pt>
                <c:pt idx="575">
                  <c:v>36595</c:v>
                </c:pt>
                <c:pt idx="576">
                  <c:v>36598</c:v>
                </c:pt>
                <c:pt idx="577">
                  <c:v>36599</c:v>
                </c:pt>
                <c:pt idx="578">
                  <c:v>36600</c:v>
                </c:pt>
                <c:pt idx="579">
                  <c:v>36601</c:v>
                </c:pt>
                <c:pt idx="580">
                  <c:v>36602</c:v>
                </c:pt>
                <c:pt idx="581">
                  <c:v>36605</c:v>
                </c:pt>
                <c:pt idx="582">
                  <c:v>36606</c:v>
                </c:pt>
                <c:pt idx="583">
                  <c:v>36607</c:v>
                </c:pt>
                <c:pt idx="584">
                  <c:v>36608</c:v>
                </c:pt>
                <c:pt idx="585">
                  <c:v>36609</c:v>
                </c:pt>
                <c:pt idx="586">
                  <c:v>36612</c:v>
                </c:pt>
                <c:pt idx="587">
                  <c:v>36613</c:v>
                </c:pt>
                <c:pt idx="588">
                  <c:v>36614</c:v>
                </c:pt>
                <c:pt idx="589">
                  <c:v>36615</c:v>
                </c:pt>
                <c:pt idx="590">
                  <c:v>36616</c:v>
                </c:pt>
                <c:pt idx="591">
                  <c:v>36619</c:v>
                </c:pt>
                <c:pt idx="592">
                  <c:v>36620</c:v>
                </c:pt>
                <c:pt idx="593">
                  <c:v>36621</c:v>
                </c:pt>
                <c:pt idx="594">
                  <c:v>36622</c:v>
                </c:pt>
                <c:pt idx="595">
                  <c:v>36623</c:v>
                </c:pt>
                <c:pt idx="596">
                  <c:v>36626</c:v>
                </c:pt>
                <c:pt idx="597">
                  <c:v>36627</c:v>
                </c:pt>
                <c:pt idx="598">
                  <c:v>36628</c:v>
                </c:pt>
                <c:pt idx="599">
                  <c:v>36629</c:v>
                </c:pt>
                <c:pt idx="600">
                  <c:v>36630</c:v>
                </c:pt>
                <c:pt idx="601">
                  <c:v>36633</c:v>
                </c:pt>
                <c:pt idx="602">
                  <c:v>36634</c:v>
                </c:pt>
                <c:pt idx="603">
                  <c:v>36635</c:v>
                </c:pt>
                <c:pt idx="604">
                  <c:v>36636</c:v>
                </c:pt>
                <c:pt idx="605">
                  <c:v>36640</c:v>
                </c:pt>
                <c:pt idx="606">
                  <c:v>36641</c:v>
                </c:pt>
                <c:pt idx="607">
                  <c:v>36642</c:v>
                </c:pt>
                <c:pt idx="608">
                  <c:v>36643</c:v>
                </c:pt>
                <c:pt idx="609">
                  <c:v>36644</c:v>
                </c:pt>
                <c:pt idx="610">
                  <c:v>36646</c:v>
                </c:pt>
                <c:pt idx="611">
                  <c:v>36647</c:v>
                </c:pt>
                <c:pt idx="612">
                  <c:v>36648</c:v>
                </c:pt>
                <c:pt idx="613">
                  <c:v>36649</c:v>
                </c:pt>
                <c:pt idx="614">
                  <c:v>36650</c:v>
                </c:pt>
                <c:pt idx="615">
                  <c:v>36651</c:v>
                </c:pt>
                <c:pt idx="616">
                  <c:v>36654</c:v>
                </c:pt>
                <c:pt idx="617">
                  <c:v>36655</c:v>
                </c:pt>
                <c:pt idx="618">
                  <c:v>36656</c:v>
                </c:pt>
                <c:pt idx="619">
                  <c:v>36657</c:v>
                </c:pt>
                <c:pt idx="620">
                  <c:v>36658</c:v>
                </c:pt>
                <c:pt idx="621">
                  <c:v>36661</c:v>
                </c:pt>
                <c:pt idx="622">
                  <c:v>36662</c:v>
                </c:pt>
                <c:pt idx="623">
                  <c:v>36663</c:v>
                </c:pt>
                <c:pt idx="624">
                  <c:v>36664</c:v>
                </c:pt>
                <c:pt idx="625">
                  <c:v>36665</c:v>
                </c:pt>
                <c:pt idx="626">
                  <c:v>36668</c:v>
                </c:pt>
                <c:pt idx="627">
                  <c:v>36669</c:v>
                </c:pt>
                <c:pt idx="628">
                  <c:v>36670</c:v>
                </c:pt>
                <c:pt idx="629">
                  <c:v>36671</c:v>
                </c:pt>
                <c:pt idx="630">
                  <c:v>36672</c:v>
                </c:pt>
                <c:pt idx="631">
                  <c:v>36675</c:v>
                </c:pt>
                <c:pt idx="632">
                  <c:v>36676</c:v>
                </c:pt>
                <c:pt idx="633">
                  <c:v>36677</c:v>
                </c:pt>
                <c:pt idx="634">
                  <c:v>36678</c:v>
                </c:pt>
                <c:pt idx="635">
                  <c:v>36679</c:v>
                </c:pt>
                <c:pt idx="636">
                  <c:v>36682</c:v>
                </c:pt>
                <c:pt idx="637">
                  <c:v>36683</c:v>
                </c:pt>
                <c:pt idx="638">
                  <c:v>36684</c:v>
                </c:pt>
                <c:pt idx="639">
                  <c:v>36685</c:v>
                </c:pt>
                <c:pt idx="640">
                  <c:v>36686</c:v>
                </c:pt>
                <c:pt idx="641">
                  <c:v>36689</c:v>
                </c:pt>
                <c:pt idx="642">
                  <c:v>36690</c:v>
                </c:pt>
                <c:pt idx="643">
                  <c:v>36691</c:v>
                </c:pt>
                <c:pt idx="644">
                  <c:v>36692</c:v>
                </c:pt>
                <c:pt idx="645">
                  <c:v>36693</c:v>
                </c:pt>
                <c:pt idx="646">
                  <c:v>36696</c:v>
                </c:pt>
                <c:pt idx="647">
                  <c:v>36697</c:v>
                </c:pt>
                <c:pt idx="648">
                  <c:v>36698</c:v>
                </c:pt>
                <c:pt idx="649">
                  <c:v>36699</c:v>
                </c:pt>
                <c:pt idx="650">
                  <c:v>36700</c:v>
                </c:pt>
                <c:pt idx="651">
                  <c:v>36703</c:v>
                </c:pt>
                <c:pt idx="652">
                  <c:v>36704</c:v>
                </c:pt>
                <c:pt idx="653">
                  <c:v>36705</c:v>
                </c:pt>
                <c:pt idx="654">
                  <c:v>36706</c:v>
                </c:pt>
                <c:pt idx="655">
                  <c:v>36707</c:v>
                </c:pt>
                <c:pt idx="656">
                  <c:v>36710</c:v>
                </c:pt>
                <c:pt idx="657">
                  <c:v>36711</c:v>
                </c:pt>
                <c:pt idx="658">
                  <c:v>36712</c:v>
                </c:pt>
                <c:pt idx="659">
                  <c:v>36713</c:v>
                </c:pt>
                <c:pt idx="660">
                  <c:v>36714</c:v>
                </c:pt>
                <c:pt idx="661">
                  <c:v>36717</c:v>
                </c:pt>
                <c:pt idx="662">
                  <c:v>36718</c:v>
                </c:pt>
                <c:pt idx="663">
                  <c:v>36719</c:v>
                </c:pt>
                <c:pt idx="664">
                  <c:v>36720</c:v>
                </c:pt>
                <c:pt idx="665">
                  <c:v>36721</c:v>
                </c:pt>
                <c:pt idx="666">
                  <c:v>36724</c:v>
                </c:pt>
                <c:pt idx="667">
                  <c:v>36725</c:v>
                </c:pt>
                <c:pt idx="668">
                  <c:v>36726</c:v>
                </c:pt>
                <c:pt idx="669">
                  <c:v>36727</c:v>
                </c:pt>
                <c:pt idx="670">
                  <c:v>36728</c:v>
                </c:pt>
                <c:pt idx="671">
                  <c:v>36731</c:v>
                </c:pt>
                <c:pt idx="672">
                  <c:v>36732</c:v>
                </c:pt>
                <c:pt idx="673">
                  <c:v>36733</c:v>
                </c:pt>
                <c:pt idx="674">
                  <c:v>36734</c:v>
                </c:pt>
                <c:pt idx="675">
                  <c:v>36735</c:v>
                </c:pt>
                <c:pt idx="676">
                  <c:v>36738</c:v>
                </c:pt>
                <c:pt idx="677">
                  <c:v>36739</c:v>
                </c:pt>
                <c:pt idx="678">
                  <c:v>36740</c:v>
                </c:pt>
                <c:pt idx="679">
                  <c:v>36741</c:v>
                </c:pt>
                <c:pt idx="680">
                  <c:v>36742</c:v>
                </c:pt>
                <c:pt idx="681">
                  <c:v>36745</c:v>
                </c:pt>
                <c:pt idx="682">
                  <c:v>36746</c:v>
                </c:pt>
                <c:pt idx="683">
                  <c:v>36747</c:v>
                </c:pt>
                <c:pt idx="684">
                  <c:v>36748</c:v>
                </c:pt>
                <c:pt idx="685">
                  <c:v>36749</c:v>
                </c:pt>
                <c:pt idx="686">
                  <c:v>36752</c:v>
                </c:pt>
                <c:pt idx="687">
                  <c:v>36753</c:v>
                </c:pt>
                <c:pt idx="688">
                  <c:v>36754</c:v>
                </c:pt>
                <c:pt idx="689">
                  <c:v>36755</c:v>
                </c:pt>
                <c:pt idx="690">
                  <c:v>36756</c:v>
                </c:pt>
                <c:pt idx="691">
                  <c:v>36759</c:v>
                </c:pt>
                <c:pt idx="692">
                  <c:v>36760</c:v>
                </c:pt>
                <c:pt idx="693">
                  <c:v>36761</c:v>
                </c:pt>
                <c:pt idx="694">
                  <c:v>36762</c:v>
                </c:pt>
                <c:pt idx="695">
                  <c:v>36763</c:v>
                </c:pt>
                <c:pt idx="696">
                  <c:v>36766</c:v>
                </c:pt>
                <c:pt idx="697">
                  <c:v>36767</c:v>
                </c:pt>
                <c:pt idx="698">
                  <c:v>36768</c:v>
                </c:pt>
                <c:pt idx="699">
                  <c:v>36769</c:v>
                </c:pt>
                <c:pt idx="700">
                  <c:v>36770</c:v>
                </c:pt>
                <c:pt idx="701">
                  <c:v>36773</c:v>
                </c:pt>
                <c:pt idx="702">
                  <c:v>36774</c:v>
                </c:pt>
                <c:pt idx="703">
                  <c:v>36775</c:v>
                </c:pt>
                <c:pt idx="704">
                  <c:v>36776</c:v>
                </c:pt>
                <c:pt idx="705">
                  <c:v>36777</c:v>
                </c:pt>
                <c:pt idx="706">
                  <c:v>36780</c:v>
                </c:pt>
                <c:pt idx="707">
                  <c:v>36781</c:v>
                </c:pt>
                <c:pt idx="708">
                  <c:v>36782</c:v>
                </c:pt>
                <c:pt idx="709">
                  <c:v>36783</c:v>
                </c:pt>
                <c:pt idx="710">
                  <c:v>36784</c:v>
                </c:pt>
                <c:pt idx="711">
                  <c:v>36787</c:v>
                </c:pt>
                <c:pt idx="712">
                  <c:v>36788</c:v>
                </c:pt>
                <c:pt idx="713">
                  <c:v>36789</c:v>
                </c:pt>
                <c:pt idx="714">
                  <c:v>36790</c:v>
                </c:pt>
                <c:pt idx="715">
                  <c:v>36791</c:v>
                </c:pt>
                <c:pt idx="716">
                  <c:v>36794</c:v>
                </c:pt>
                <c:pt idx="717">
                  <c:v>36795</c:v>
                </c:pt>
                <c:pt idx="718">
                  <c:v>36796</c:v>
                </c:pt>
                <c:pt idx="719">
                  <c:v>36797</c:v>
                </c:pt>
                <c:pt idx="720">
                  <c:v>36798</c:v>
                </c:pt>
                <c:pt idx="721">
                  <c:v>36799</c:v>
                </c:pt>
                <c:pt idx="722">
                  <c:v>36801</c:v>
                </c:pt>
                <c:pt idx="723">
                  <c:v>36802</c:v>
                </c:pt>
                <c:pt idx="724">
                  <c:v>36803</c:v>
                </c:pt>
                <c:pt idx="725">
                  <c:v>36804</c:v>
                </c:pt>
                <c:pt idx="726">
                  <c:v>36805</c:v>
                </c:pt>
                <c:pt idx="727">
                  <c:v>36808</c:v>
                </c:pt>
                <c:pt idx="728">
                  <c:v>36809</c:v>
                </c:pt>
                <c:pt idx="729">
                  <c:v>36810</c:v>
                </c:pt>
                <c:pt idx="730">
                  <c:v>36811</c:v>
                </c:pt>
                <c:pt idx="731">
                  <c:v>36812</c:v>
                </c:pt>
                <c:pt idx="732">
                  <c:v>36815</c:v>
                </c:pt>
                <c:pt idx="733">
                  <c:v>36816</c:v>
                </c:pt>
                <c:pt idx="734">
                  <c:v>36817</c:v>
                </c:pt>
                <c:pt idx="735">
                  <c:v>36818</c:v>
                </c:pt>
                <c:pt idx="736">
                  <c:v>36819</c:v>
                </c:pt>
                <c:pt idx="737">
                  <c:v>36822</c:v>
                </c:pt>
                <c:pt idx="738">
                  <c:v>36823</c:v>
                </c:pt>
                <c:pt idx="739">
                  <c:v>36824</c:v>
                </c:pt>
                <c:pt idx="740">
                  <c:v>36825</c:v>
                </c:pt>
                <c:pt idx="741">
                  <c:v>36826</c:v>
                </c:pt>
                <c:pt idx="742">
                  <c:v>36829</c:v>
                </c:pt>
                <c:pt idx="743">
                  <c:v>36830</c:v>
                </c:pt>
                <c:pt idx="744">
                  <c:v>36831</c:v>
                </c:pt>
                <c:pt idx="745">
                  <c:v>36832</c:v>
                </c:pt>
                <c:pt idx="746">
                  <c:v>36833</c:v>
                </c:pt>
                <c:pt idx="747">
                  <c:v>36836</c:v>
                </c:pt>
                <c:pt idx="748">
                  <c:v>36837</c:v>
                </c:pt>
                <c:pt idx="749">
                  <c:v>36838</c:v>
                </c:pt>
                <c:pt idx="750">
                  <c:v>36839</c:v>
                </c:pt>
                <c:pt idx="751">
                  <c:v>36840</c:v>
                </c:pt>
                <c:pt idx="752">
                  <c:v>36843</c:v>
                </c:pt>
                <c:pt idx="753">
                  <c:v>36844</c:v>
                </c:pt>
                <c:pt idx="754">
                  <c:v>36845</c:v>
                </c:pt>
                <c:pt idx="755">
                  <c:v>36846</c:v>
                </c:pt>
                <c:pt idx="756">
                  <c:v>36847</c:v>
                </c:pt>
                <c:pt idx="757">
                  <c:v>36850</c:v>
                </c:pt>
                <c:pt idx="758">
                  <c:v>36851</c:v>
                </c:pt>
                <c:pt idx="759">
                  <c:v>36852</c:v>
                </c:pt>
                <c:pt idx="760">
                  <c:v>36853</c:v>
                </c:pt>
                <c:pt idx="761">
                  <c:v>36854</c:v>
                </c:pt>
                <c:pt idx="762">
                  <c:v>36857</c:v>
                </c:pt>
                <c:pt idx="763">
                  <c:v>36858</c:v>
                </c:pt>
                <c:pt idx="764">
                  <c:v>36859</c:v>
                </c:pt>
                <c:pt idx="765">
                  <c:v>36860</c:v>
                </c:pt>
                <c:pt idx="766">
                  <c:v>36861</c:v>
                </c:pt>
                <c:pt idx="767">
                  <c:v>36864</c:v>
                </c:pt>
                <c:pt idx="768">
                  <c:v>36865</c:v>
                </c:pt>
                <c:pt idx="769">
                  <c:v>36866</c:v>
                </c:pt>
                <c:pt idx="770">
                  <c:v>36867</c:v>
                </c:pt>
                <c:pt idx="771">
                  <c:v>36868</c:v>
                </c:pt>
                <c:pt idx="772">
                  <c:v>36871</c:v>
                </c:pt>
                <c:pt idx="773">
                  <c:v>36872</c:v>
                </c:pt>
                <c:pt idx="774">
                  <c:v>36873</c:v>
                </c:pt>
                <c:pt idx="775">
                  <c:v>36874</c:v>
                </c:pt>
                <c:pt idx="776">
                  <c:v>36875</c:v>
                </c:pt>
                <c:pt idx="777">
                  <c:v>36878</c:v>
                </c:pt>
                <c:pt idx="778">
                  <c:v>36879</c:v>
                </c:pt>
                <c:pt idx="779">
                  <c:v>36880</c:v>
                </c:pt>
                <c:pt idx="780">
                  <c:v>36881</c:v>
                </c:pt>
                <c:pt idx="781">
                  <c:v>36882</c:v>
                </c:pt>
                <c:pt idx="782">
                  <c:v>36886</c:v>
                </c:pt>
                <c:pt idx="783">
                  <c:v>36887</c:v>
                </c:pt>
                <c:pt idx="784">
                  <c:v>36888</c:v>
                </c:pt>
                <c:pt idx="785">
                  <c:v>36889</c:v>
                </c:pt>
                <c:pt idx="786">
                  <c:v>36891</c:v>
                </c:pt>
                <c:pt idx="787">
                  <c:v>36893</c:v>
                </c:pt>
                <c:pt idx="788">
                  <c:v>36894</c:v>
                </c:pt>
                <c:pt idx="789">
                  <c:v>36895</c:v>
                </c:pt>
                <c:pt idx="790">
                  <c:v>36896</c:v>
                </c:pt>
                <c:pt idx="791">
                  <c:v>36899</c:v>
                </c:pt>
                <c:pt idx="792">
                  <c:v>36900</c:v>
                </c:pt>
                <c:pt idx="793">
                  <c:v>36901</c:v>
                </c:pt>
                <c:pt idx="794">
                  <c:v>36902</c:v>
                </c:pt>
                <c:pt idx="795">
                  <c:v>36903</c:v>
                </c:pt>
                <c:pt idx="796">
                  <c:v>36906</c:v>
                </c:pt>
                <c:pt idx="797">
                  <c:v>36907</c:v>
                </c:pt>
                <c:pt idx="798">
                  <c:v>36908</c:v>
                </c:pt>
                <c:pt idx="799">
                  <c:v>36909</c:v>
                </c:pt>
                <c:pt idx="800">
                  <c:v>36910</c:v>
                </c:pt>
                <c:pt idx="801">
                  <c:v>36913</c:v>
                </c:pt>
                <c:pt idx="802">
                  <c:v>36914</c:v>
                </c:pt>
                <c:pt idx="803">
                  <c:v>36915</c:v>
                </c:pt>
                <c:pt idx="804">
                  <c:v>36916</c:v>
                </c:pt>
                <c:pt idx="805">
                  <c:v>36917</c:v>
                </c:pt>
                <c:pt idx="806">
                  <c:v>36920</c:v>
                </c:pt>
                <c:pt idx="807">
                  <c:v>36921</c:v>
                </c:pt>
                <c:pt idx="808">
                  <c:v>36922</c:v>
                </c:pt>
                <c:pt idx="809">
                  <c:v>36923</c:v>
                </c:pt>
                <c:pt idx="810">
                  <c:v>36924</c:v>
                </c:pt>
                <c:pt idx="811">
                  <c:v>36927</c:v>
                </c:pt>
                <c:pt idx="812">
                  <c:v>36928</c:v>
                </c:pt>
                <c:pt idx="813">
                  <c:v>36929</c:v>
                </c:pt>
                <c:pt idx="814">
                  <c:v>36930</c:v>
                </c:pt>
                <c:pt idx="815">
                  <c:v>36931</c:v>
                </c:pt>
                <c:pt idx="816">
                  <c:v>36934</c:v>
                </c:pt>
                <c:pt idx="817">
                  <c:v>36935</c:v>
                </c:pt>
                <c:pt idx="818">
                  <c:v>36936</c:v>
                </c:pt>
                <c:pt idx="819">
                  <c:v>36937</c:v>
                </c:pt>
                <c:pt idx="820">
                  <c:v>36938</c:v>
                </c:pt>
                <c:pt idx="821">
                  <c:v>36941</c:v>
                </c:pt>
                <c:pt idx="822">
                  <c:v>36942</c:v>
                </c:pt>
                <c:pt idx="823">
                  <c:v>36943</c:v>
                </c:pt>
                <c:pt idx="824">
                  <c:v>36944</c:v>
                </c:pt>
                <c:pt idx="825">
                  <c:v>36945</c:v>
                </c:pt>
                <c:pt idx="826">
                  <c:v>36948</c:v>
                </c:pt>
                <c:pt idx="827">
                  <c:v>36949</c:v>
                </c:pt>
                <c:pt idx="828">
                  <c:v>36950</c:v>
                </c:pt>
                <c:pt idx="829">
                  <c:v>36951</c:v>
                </c:pt>
                <c:pt idx="830">
                  <c:v>36952</c:v>
                </c:pt>
                <c:pt idx="831">
                  <c:v>36955</c:v>
                </c:pt>
                <c:pt idx="832">
                  <c:v>36956</c:v>
                </c:pt>
                <c:pt idx="833">
                  <c:v>36957</c:v>
                </c:pt>
                <c:pt idx="834">
                  <c:v>36958</c:v>
                </c:pt>
                <c:pt idx="835">
                  <c:v>36959</c:v>
                </c:pt>
                <c:pt idx="836">
                  <c:v>36962</c:v>
                </c:pt>
                <c:pt idx="837">
                  <c:v>36963</c:v>
                </c:pt>
                <c:pt idx="838">
                  <c:v>36964</c:v>
                </c:pt>
                <c:pt idx="839">
                  <c:v>36965</c:v>
                </c:pt>
                <c:pt idx="840">
                  <c:v>36966</c:v>
                </c:pt>
                <c:pt idx="841">
                  <c:v>36969</c:v>
                </c:pt>
                <c:pt idx="842">
                  <c:v>36970</c:v>
                </c:pt>
                <c:pt idx="843">
                  <c:v>36971</c:v>
                </c:pt>
                <c:pt idx="844">
                  <c:v>36972</c:v>
                </c:pt>
                <c:pt idx="845">
                  <c:v>36973</c:v>
                </c:pt>
                <c:pt idx="846">
                  <c:v>36976</c:v>
                </c:pt>
                <c:pt idx="847">
                  <c:v>36977</c:v>
                </c:pt>
                <c:pt idx="848">
                  <c:v>36978</c:v>
                </c:pt>
                <c:pt idx="849">
                  <c:v>36979</c:v>
                </c:pt>
                <c:pt idx="850">
                  <c:v>36980</c:v>
                </c:pt>
                <c:pt idx="851">
                  <c:v>36981</c:v>
                </c:pt>
                <c:pt idx="852">
                  <c:v>36983</c:v>
                </c:pt>
                <c:pt idx="853">
                  <c:v>36984</c:v>
                </c:pt>
                <c:pt idx="854">
                  <c:v>36985</c:v>
                </c:pt>
                <c:pt idx="855">
                  <c:v>36986</c:v>
                </c:pt>
                <c:pt idx="856">
                  <c:v>36987</c:v>
                </c:pt>
                <c:pt idx="857">
                  <c:v>36990</c:v>
                </c:pt>
                <c:pt idx="858">
                  <c:v>36991</c:v>
                </c:pt>
                <c:pt idx="859">
                  <c:v>36992</c:v>
                </c:pt>
                <c:pt idx="860">
                  <c:v>36993</c:v>
                </c:pt>
                <c:pt idx="861">
                  <c:v>36997</c:v>
                </c:pt>
                <c:pt idx="862">
                  <c:v>36998</c:v>
                </c:pt>
                <c:pt idx="863">
                  <c:v>36999</c:v>
                </c:pt>
                <c:pt idx="864">
                  <c:v>37000</c:v>
                </c:pt>
                <c:pt idx="865">
                  <c:v>37001</c:v>
                </c:pt>
                <c:pt idx="866">
                  <c:v>37004</c:v>
                </c:pt>
                <c:pt idx="867">
                  <c:v>37005</c:v>
                </c:pt>
                <c:pt idx="868">
                  <c:v>37006</c:v>
                </c:pt>
                <c:pt idx="869">
                  <c:v>37007</c:v>
                </c:pt>
                <c:pt idx="870">
                  <c:v>37008</c:v>
                </c:pt>
                <c:pt idx="871">
                  <c:v>37011</c:v>
                </c:pt>
                <c:pt idx="872">
                  <c:v>37012</c:v>
                </c:pt>
                <c:pt idx="873">
                  <c:v>37013</c:v>
                </c:pt>
                <c:pt idx="874">
                  <c:v>37014</c:v>
                </c:pt>
                <c:pt idx="875">
                  <c:v>37015</c:v>
                </c:pt>
                <c:pt idx="876">
                  <c:v>37018</c:v>
                </c:pt>
                <c:pt idx="877">
                  <c:v>37019</c:v>
                </c:pt>
                <c:pt idx="878">
                  <c:v>37020</c:v>
                </c:pt>
                <c:pt idx="879">
                  <c:v>37021</c:v>
                </c:pt>
                <c:pt idx="880">
                  <c:v>37022</c:v>
                </c:pt>
                <c:pt idx="881">
                  <c:v>37025</c:v>
                </c:pt>
                <c:pt idx="882">
                  <c:v>37026</c:v>
                </c:pt>
                <c:pt idx="883">
                  <c:v>37027</c:v>
                </c:pt>
                <c:pt idx="884">
                  <c:v>37028</c:v>
                </c:pt>
                <c:pt idx="885">
                  <c:v>37029</c:v>
                </c:pt>
                <c:pt idx="886">
                  <c:v>37032</c:v>
                </c:pt>
                <c:pt idx="887">
                  <c:v>37033</c:v>
                </c:pt>
                <c:pt idx="888">
                  <c:v>37034</c:v>
                </c:pt>
                <c:pt idx="889">
                  <c:v>37035</c:v>
                </c:pt>
                <c:pt idx="890">
                  <c:v>37036</c:v>
                </c:pt>
                <c:pt idx="891">
                  <c:v>37039</c:v>
                </c:pt>
                <c:pt idx="892">
                  <c:v>37040</c:v>
                </c:pt>
                <c:pt idx="893">
                  <c:v>37041</c:v>
                </c:pt>
                <c:pt idx="894">
                  <c:v>37042</c:v>
                </c:pt>
                <c:pt idx="895">
                  <c:v>37043</c:v>
                </c:pt>
                <c:pt idx="896">
                  <c:v>37046</c:v>
                </c:pt>
                <c:pt idx="897">
                  <c:v>37047</c:v>
                </c:pt>
                <c:pt idx="898">
                  <c:v>37048</c:v>
                </c:pt>
                <c:pt idx="899">
                  <c:v>37049</c:v>
                </c:pt>
                <c:pt idx="900">
                  <c:v>37050</c:v>
                </c:pt>
                <c:pt idx="901">
                  <c:v>37053</c:v>
                </c:pt>
                <c:pt idx="902">
                  <c:v>37054</c:v>
                </c:pt>
                <c:pt idx="903">
                  <c:v>37055</c:v>
                </c:pt>
                <c:pt idx="904">
                  <c:v>37056</c:v>
                </c:pt>
                <c:pt idx="905">
                  <c:v>37057</c:v>
                </c:pt>
                <c:pt idx="906">
                  <c:v>37060</c:v>
                </c:pt>
                <c:pt idx="907">
                  <c:v>37061</c:v>
                </c:pt>
                <c:pt idx="908">
                  <c:v>37062</c:v>
                </c:pt>
                <c:pt idx="909">
                  <c:v>37063</c:v>
                </c:pt>
                <c:pt idx="910">
                  <c:v>37064</c:v>
                </c:pt>
                <c:pt idx="911">
                  <c:v>37067</c:v>
                </c:pt>
                <c:pt idx="912">
                  <c:v>37068</c:v>
                </c:pt>
                <c:pt idx="913">
                  <c:v>37069</c:v>
                </c:pt>
                <c:pt idx="914">
                  <c:v>37070</c:v>
                </c:pt>
                <c:pt idx="915">
                  <c:v>37071</c:v>
                </c:pt>
                <c:pt idx="916">
                  <c:v>37072</c:v>
                </c:pt>
                <c:pt idx="917">
                  <c:v>37074</c:v>
                </c:pt>
                <c:pt idx="918">
                  <c:v>37075</c:v>
                </c:pt>
                <c:pt idx="919">
                  <c:v>37076</c:v>
                </c:pt>
                <c:pt idx="920">
                  <c:v>37077</c:v>
                </c:pt>
                <c:pt idx="921">
                  <c:v>37078</c:v>
                </c:pt>
                <c:pt idx="922">
                  <c:v>37081</c:v>
                </c:pt>
                <c:pt idx="923">
                  <c:v>37082</c:v>
                </c:pt>
                <c:pt idx="924">
                  <c:v>37083</c:v>
                </c:pt>
                <c:pt idx="925">
                  <c:v>37084</c:v>
                </c:pt>
                <c:pt idx="926">
                  <c:v>37085</c:v>
                </c:pt>
                <c:pt idx="927">
                  <c:v>37088</c:v>
                </c:pt>
                <c:pt idx="928">
                  <c:v>37089</c:v>
                </c:pt>
                <c:pt idx="929">
                  <c:v>37090</c:v>
                </c:pt>
                <c:pt idx="930">
                  <c:v>37091</c:v>
                </c:pt>
                <c:pt idx="931">
                  <c:v>37092</c:v>
                </c:pt>
                <c:pt idx="932">
                  <c:v>37095</c:v>
                </c:pt>
                <c:pt idx="933">
                  <c:v>37096</c:v>
                </c:pt>
                <c:pt idx="934">
                  <c:v>37097</c:v>
                </c:pt>
                <c:pt idx="935">
                  <c:v>37098</c:v>
                </c:pt>
                <c:pt idx="936">
                  <c:v>37099</c:v>
                </c:pt>
                <c:pt idx="937">
                  <c:v>37102</c:v>
                </c:pt>
                <c:pt idx="938">
                  <c:v>37103</c:v>
                </c:pt>
                <c:pt idx="939">
                  <c:v>37104</c:v>
                </c:pt>
                <c:pt idx="940">
                  <c:v>37105</c:v>
                </c:pt>
                <c:pt idx="941">
                  <c:v>37106</c:v>
                </c:pt>
                <c:pt idx="942">
                  <c:v>37109</c:v>
                </c:pt>
                <c:pt idx="943">
                  <c:v>37110</c:v>
                </c:pt>
                <c:pt idx="944">
                  <c:v>37111</c:v>
                </c:pt>
                <c:pt idx="945">
                  <c:v>37112</c:v>
                </c:pt>
                <c:pt idx="946">
                  <c:v>37113</c:v>
                </c:pt>
                <c:pt idx="947">
                  <c:v>37116</c:v>
                </c:pt>
                <c:pt idx="948">
                  <c:v>37117</c:v>
                </c:pt>
                <c:pt idx="949">
                  <c:v>37118</c:v>
                </c:pt>
                <c:pt idx="950">
                  <c:v>37119</c:v>
                </c:pt>
                <c:pt idx="951">
                  <c:v>37120</c:v>
                </c:pt>
                <c:pt idx="952">
                  <c:v>37123</c:v>
                </c:pt>
                <c:pt idx="953">
                  <c:v>37124</c:v>
                </c:pt>
                <c:pt idx="954">
                  <c:v>37125</c:v>
                </c:pt>
                <c:pt idx="955">
                  <c:v>37126</c:v>
                </c:pt>
                <c:pt idx="956">
                  <c:v>37127</c:v>
                </c:pt>
                <c:pt idx="957">
                  <c:v>37130</c:v>
                </c:pt>
                <c:pt idx="958">
                  <c:v>37131</c:v>
                </c:pt>
                <c:pt idx="959">
                  <c:v>37132</c:v>
                </c:pt>
                <c:pt idx="960">
                  <c:v>37133</c:v>
                </c:pt>
                <c:pt idx="961">
                  <c:v>37134</c:v>
                </c:pt>
                <c:pt idx="962">
                  <c:v>37137</c:v>
                </c:pt>
                <c:pt idx="963">
                  <c:v>37138</c:v>
                </c:pt>
                <c:pt idx="964">
                  <c:v>37139</c:v>
                </c:pt>
                <c:pt idx="965">
                  <c:v>37140</c:v>
                </c:pt>
                <c:pt idx="966">
                  <c:v>37141</c:v>
                </c:pt>
                <c:pt idx="967">
                  <c:v>37144</c:v>
                </c:pt>
                <c:pt idx="968">
                  <c:v>37148</c:v>
                </c:pt>
                <c:pt idx="969">
                  <c:v>37151</c:v>
                </c:pt>
                <c:pt idx="970">
                  <c:v>37152</c:v>
                </c:pt>
                <c:pt idx="971">
                  <c:v>37153</c:v>
                </c:pt>
                <c:pt idx="972">
                  <c:v>37154</c:v>
                </c:pt>
                <c:pt idx="973">
                  <c:v>37155</c:v>
                </c:pt>
                <c:pt idx="974">
                  <c:v>37158</c:v>
                </c:pt>
                <c:pt idx="975">
                  <c:v>37159</c:v>
                </c:pt>
                <c:pt idx="976">
                  <c:v>37160</c:v>
                </c:pt>
                <c:pt idx="977">
                  <c:v>37161</c:v>
                </c:pt>
                <c:pt idx="978">
                  <c:v>37162</c:v>
                </c:pt>
                <c:pt idx="979">
                  <c:v>37164</c:v>
                </c:pt>
                <c:pt idx="980">
                  <c:v>37165</c:v>
                </c:pt>
                <c:pt idx="981">
                  <c:v>37166</c:v>
                </c:pt>
                <c:pt idx="982">
                  <c:v>37167</c:v>
                </c:pt>
                <c:pt idx="983">
                  <c:v>37168</c:v>
                </c:pt>
                <c:pt idx="984">
                  <c:v>37169</c:v>
                </c:pt>
                <c:pt idx="985">
                  <c:v>37172</c:v>
                </c:pt>
                <c:pt idx="986">
                  <c:v>37173</c:v>
                </c:pt>
                <c:pt idx="987">
                  <c:v>37174</c:v>
                </c:pt>
                <c:pt idx="988">
                  <c:v>37175</c:v>
                </c:pt>
                <c:pt idx="989">
                  <c:v>37176</c:v>
                </c:pt>
                <c:pt idx="990">
                  <c:v>37179</c:v>
                </c:pt>
                <c:pt idx="991">
                  <c:v>37180</c:v>
                </c:pt>
                <c:pt idx="992">
                  <c:v>37181</c:v>
                </c:pt>
                <c:pt idx="993">
                  <c:v>37182</c:v>
                </c:pt>
                <c:pt idx="994">
                  <c:v>37183</c:v>
                </c:pt>
                <c:pt idx="995">
                  <c:v>37186</c:v>
                </c:pt>
                <c:pt idx="996">
                  <c:v>37187</c:v>
                </c:pt>
                <c:pt idx="997">
                  <c:v>37188</c:v>
                </c:pt>
                <c:pt idx="998">
                  <c:v>37189</c:v>
                </c:pt>
                <c:pt idx="999">
                  <c:v>37190</c:v>
                </c:pt>
                <c:pt idx="1000">
                  <c:v>37193</c:v>
                </c:pt>
                <c:pt idx="1001">
                  <c:v>37194</c:v>
                </c:pt>
                <c:pt idx="1002">
                  <c:v>37195</c:v>
                </c:pt>
                <c:pt idx="1003">
                  <c:v>37196</c:v>
                </c:pt>
                <c:pt idx="1004">
                  <c:v>37197</c:v>
                </c:pt>
                <c:pt idx="1005">
                  <c:v>37200</c:v>
                </c:pt>
                <c:pt idx="1006">
                  <c:v>37201</c:v>
                </c:pt>
                <c:pt idx="1007">
                  <c:v>37202</c:v>
                </c:pt>
                <c:pt idx="1008">
                  <c:v>37203</c:v>
                </c:pt>
                <c:pt idx="1009">
                  <c:v>37204</c:v>
                </c:pt>
                <c:pt idx="1010">
                  <c:v>37207</c:v>
                </c:pt>
                <c:pt idx="1011">
                  <c:v>37208</c:v>
                </c:pt>
                <c:pt idx="1012">
                  <c:v>37209</c:v>
                </c:pt>
                <c:pt idx="1013">
                  <c:v>37210</c:v>
                </c:pt>
                <c:pt idx="1014">
                  <c:v>37211</c:v>
                </c:pt>
                <c:pt idx="1015">
                  <c:v>37214</c:v>
                </c:pt>
                <c:pt idx="1016">
                  <c:v>37215</c:v>
                </c:pt>
                <c:pt idx="1017">
                  <c:v>37216</c:v>
                </c:pt>
                <c:pt idx="1018">
                  <c:v>37217</c:v>
                </c:pt>
                <c:pt idx="1019">
                  <c:v>37218</c:v>
                </c:pt>
                <c:pt idx="1020">
                  <c:v>37221</c:v>
                </c:pt>
                <c:pt idx="1021">
                  <c:v>37222</c:v>
                </c:pt>
                <c:pt idx="1022">
                  <c:v>37223</c:v>
                </c:pt>
                <c:pt idx="1023">
                  <c:v>37224</c:v>
                </c:pt>
                <c:pt idx="1024">
                  <c:v>37225</c:v>
                </c:pt>
                <c:pt idx="1025">
                  <c:v>37228</c:v>
                </c:pt>
                <c:pt idx="1026">
                  <c:v>37229</c:v>
                </c:pt>
                <c:pt idx="1027">
                  <c:v>37230</c:v>
                </c:pt>
                <c:pt idx="1028">
                  <c:v>37231</c:v>
                </c:pt>
                <c:pt idx="1029">
                  <c:v>37232</c:v>
                </c:pt>
                <c:pt idx="1030">
                  <c:v>37235</c:v>
                </c:pt>
                <c:pt idx="1031">
                  <c:v>37236</c:v>
                </c:pt>
                <c:pt idx="1032">
                  <c:v>37237</c:v>
                </c:pt>
                <c:pt idx="1033">
                  <c:v>37238</c:v>
                </c:pt>
                <c:pt idx="1034">
                  <c:v>37239</c:v>
                </c:pt>
                <c:pt idx="1035">
                  <c:v>37242</c:v>
                </c:pt>
                <c:pt idx="1036">
                  <c:v>37243</c:v>
                </c:pt>
                <c:pt idx="1037">
                  <c:v>37244</c:v>
                </c:pt>
                <c:pt idx="1038">
                  <c:v>37245</c:v>
                </c:pt>
                <c:pt idx="1039">
                  <c:v>37246</c:v>
                </c:pt>
                <c:pt idx="1040">
                  <c:v>37249</c:v>
                </c:pt>
                <c:pt idx="1041">
                  <c:v>37251</c:v>
                </c:pt>
                <c:pt idx="1042">
                  <c:v>37252</c:v>
                </c:pt>
                <c:pt idx="1043">
                  <c:v>37253</c:v>
                </c:pt>
                <c:pt idx="1044">
                  <c:v>37256</c:v>
                </c:pt>
                <c:pt idx="1045">
                  <c:v>37258</c:v>
                </c:pt>
                <c:pt idx="1046">
                  <c:v>37259</c:v>
                </c:pt>
                <c:pt idx="1047">
                  <c:v>37260</c:v>
                </c:pt>
                <c:pt idx="1048">
                  <c:v>37263</c:v>
                </c:pt>
                <c:pt idx="1049">
                  <c:v>37264</c:v>
                </c:pt>
                <c:pt idx="1050">
                  <c:v>37265</c:v>
                </c:pt>
                <c:pt idx="1051">
                  <c:v>37266</c:v>
                </c:pt>
                <c:pt idx="1052">
                  <c:v>37267</c:v>
                </c:pt>
                <c:pt idx="1053">
                  <c:v>37270</c:v>
                </c:pt>
                <c:pt idx="1054">
                  <c:v>37271</c:v>
                </c:pt>
                <c:pt idx="1055">
                  <c:v>37272</c:v>
                </c:pt>
                <c:pt idx="1056">
                  <c:v>37273</c:v>
                </c:pt>
                <c:pt idx="1057">
                  <c:v>37274</c:v>
                </c:pt>
                <c:pt idx="1058">
                  <c:v>37277</c:v>
                </c:pt>
                <c:pt idx="1059">
                  <c:v>37278</c:v>
                </c:pt>
                <c:pt idx="1060">
                  <c:v>37279</c:v>
                </c:pt>
                <c:pt idx="1061">
                  <c:v>37280</c:v>
                </c:pt>
                <c:pt idx="1062">
                  <c:v>37281</c:v>
                </c:pt>
                <c:pt idx="1063">
                  <c:v>37284</c:v>
                </c:pt>
                <c:pt idx="1064">
                  <c:v>37285</c:v>
                </c:pt>
                <c:pt idx="1065">
                  <c:v>37286</c:v>
                </c:pt>
                <c:pt idx="1066">
                  <c:v>37287</c:v>
                </c:pt>
                <c:pt idx="1067">
                  <c:v>37288</c:v>
                </c:pt>
                <c:pt idx="1068">
                  <c:v>37291</c:v>
                </c:pt>
                <c:pt idx="1069">
                  <c:v>37292</c:v>
                </c:pt>
                <c:pt idx="1070">
                  <c:v>37293</c:v>
                </c:pt>
                <c:pt idx="1071">
                  <c:v>37294</c:v>
                </c:pt>
                <c:pt idx="1072">
                  <c:v>37295</c:v>
                </c:pt>
                <c:pt idx="1073">
                  <c:v>37298</c:v>
                </c:pt>
                <c:pt idx="1074">
                  <c:v>37299</c:v>
                </c:pt>
                <c:pt idx="1075">
                  <c:v>37300</c:v>
                </c:pt>
                <c:pt idx="1076">
                  <c:v>37301</c:v>
                </c:pt>
                <c:pt idx="1077">
                  <c:v>37302</c:v>
                </c:pt>
                <c:pt idx="1078">
                  <c:v>37305</c:v>
                </c:pt>
                <c:pt idx="1079">
                  <c:v>37306</c:v>
                </c:pt>
                <c:pt idx="1080">
                  <c:v>37307</c:v>
                </c:pt>
                <c:pt idx="1081">
                  <c:v>37308</c:v>
                </c:pt>
                <c:pt idx="1082">
                  <c:v>37309</c:v>
                </c:pt>
                <c:pt idx="1083">
                  <c:v>37312</c:v>
                </c:pt>
                <c:pt idx="1084">
                  <c:v>37313</c:v>
                </c:pt>
                <c:pt idx="1085">
                  <c:v>37314</c:v>
                </c:pt>
                <c:pt idx="1086">
                  <c:v>37315</c:v>
                </c:pt>
                <c:pt idx="1087">
                  <c:v>37316</c:v>
                </c:pt>
                <c:pt idx="1088">
                  <c:v>37319</c:v>
                </c:pt>
                <c:pt idx="1089">
                  <c:v>37320</c:v>
                </c:pt>
                <c:pt idx="1090">
                  <c:v>37321</c:v>
                </c:pt>
                <c:pt idx="1091">
                  <c:v>37322</c:v>
                </c:pt>
                <c:pt idx="1092">
                  <c:v>37323</c:v>
                </c:pt>
                <c:pt idx="1093">
                  <c:v>37326</c:v>
                </c:pt>
                <c:pt idx="1094">
                  <c:v>37327</c:v>
                </c:pt>
                <c:pt idx="1095">
                  <c:v>37328</c:v>
                </c:pt>
                <c:pt idx="1096">
                  <c:v>37329</c:v>
                </c:pt>
                <c:pt idx="1097">
                  <c:v>37330</c:v>
                </c:pt>
                <c:pt idx="1098">
                  <c:v>37333</c:v>
                </c:pt>
                <c:pt idx="1099">
                  <c:v>37334</c:v>
                </c:pt>
                <c:pt idx="1100">
                  <c:v>37335</c:v>
                </c:pt>
                <c:pt idx="1101">
                  <c:v>37336</c:v>
                </c:pt>
                <c:pt idx="1102">
                  <c:v>37337</c:v>
                </c:pt>
                <c:pt idx="1103">
                  <c:v>37340</c:v>
                </c:pt>
                <c:pt idx="1104">
                  <c:v>37341</c:v>
                </c:pt>
                <c:pt idx="1105">
                  <c:v>37342</c:v>
                </c:pt>
                <c:pt idx="1106">
                  <c:v>37343</c:v>
                </c:pt>
                <c:pt idx="1107">
                  <c:v>37346</c:v>
                </c:pt>
                <c:pt idx="1108">
                  <c:v>37347</c:v>
                </c:pt>
                <c:pt idx="1109">
                  <c:v>37348</c:v>
                </c:pt>
                <c:pt idx="1110">
                  <c:v>37349</c:v>
                </c:pt>
                <c:pt idx="1111">
                  <c:v>37350</c:v>
                </c:pt>
                <c:pt idx="1112">
                  <c:v>37351</c:v>
                </c:pt>
                <c:pt idx="1113">
                  <c:v>37354</c:v>
                </c:pt>
                <c:pt idx="1114">
                  <c:v>37355</c:v>
                </c:pt>
                <c:pt idx="1115">
                  <c:v>37356</c:v>
                </c:pt>
                <c:pt idx="1116">
                  <c:v>37357</c:v>
                </c:pt>
                <c:pt idx="1117">
                  <c:v>37358</c:v>
                </c:pt>
                <c:pt idx="1118">
                  <c:v>37361</c:v>
                </c:pt>
                <c:pt idx="1119">
                  <c:v>37362</c:v>
                </c:pt>
                <c:pt idx="1120">
                  <c:v>37363</c:v>
                </c:pt>
                <c:pt idx="1121">
                  <c:v>37364</c:v>
                </c:pt>
                <c:pt idx="1122">
                  <c:v>37365</c:v>
                </c:pt>
                <c:pt idx="1123">
                  <c:v>37368</c:v>
                </c:pt>
                <c:pt idx="1124">
                  <c:v>37369</c:v>
                </c:pt>
                <c:pt idx="1125">
                  <c:v>37370</c:v>
                </c:pt>
                <c:pt idx="1126">
                  <c:v>37371</c:v>
                </c:pt>
                <c:pt idx="1127">
                  <c:v>37372</c:v>
                </c:pt>
                <c:pt idx="1128">
                  <c:v>37375</c:v>
                </c:pt>
                <c:pt idx="1129">
                  <c:v>37376</c:v>
                </c:pt>
                <c:pt idx="1130">
                  <c:v>37377</c:v>
                </c:pt>
                <c:pt idx="1131">
                  <c:v>37378</c:v>
                </c:pt>
                <c:pt idx="1132">
                  <c:v>37379</c:v>
                </c:pt>
                <c:pt idx="1133">
                  <c:v>37382</c:v>
                </c:pt>
                <c:pt idx="1134">
                  <c:v>37383</c:v>
                </c:pt>
                <c:pt idx="1135">
                  <c:v>37384</c:v>
                </c:pt>
                <c:pt idx="1136">
                  <c:v>37385</c:v>
                </c:pt>
                <c:pt idx="1137">
                  <c:v>37386</c:v>
                </c:pt>
                <c:pt idx="1138">
                  <c:v>37389</c:v>
                </c:pt>
                <c:pt idx="1139">
                  <c:v>37390</c:v>
                </c:pt>
                <c:pt idx="1140">
                  <c:v>37391</c:v>
                </c:pt>
                <c:pt idx="1141">
                  <c:v>37392</c:v>
                </c:pt>
                <c:pt idx="1142">
                  <c:v>37393</c:v>
                </c:pt>
                <c:pt idx="1143">
                  <c:v>37396</c:v>
                </c:pt>
                <c:pt idx="1144">
                  <c:v>37397</c:v>
                </c:pt>
                <c:pt idx="1145">
                  <c:v>37398</c:v>
                </c:pt>
                <c:pt idx="1146">
                  <c:v>37399</c:v>
                </c:pt>
                <c:pt idx="1147">
                  <c:v>37400</c:v>
                </c:pt>
                <c:pt idx="1148">
                  <c:v>37403</c:v>
                </c:pt>
                <c:pt idx="1149">
                  <c:v>37404</c:v>
                </c:pt>
                <c:pt idx="1150">
                  <c:v>37405</c:v>
                </c:pt>
                <c:pt idx="1151">
                  <c:v>37406</c:v>
                </c:pt>
                <c:pt idx="1152">
                  <c:v>37407</c:v>
                </c:pt>
                <c:pt idx="1153">
                  <c:v>37410</c:v>
                </c:pt>
                <c:pt idx="1154">
                  <c:v>37411</c:v>
                </c:pt>
                <c:pt idx="1155">
                  <c:v>37412</c:v>
                </c:pt>
                <c:pt idx="1156">
                  <c:v>37413</c:v>
                </c:pt>
                <c:pt idx="1157">
                  <c:v>37414</c:v>
                </c:pt>
                <c:pt idx="1158">
                  <c:v>37417</c:v>
                </c:pt>
                <c:pt idx="1159">
                  <c:v>37418</c:v>
                </c:pt>
                <c:pt idx="1160">
                  <c:v>37419</c:v>
                </c:pt>
                <c:pt idx="1161">
                  <c:v>37420</c:v>
                </c:pt>
                <c:pt idx="1162">
                  <c:v>37421</c:v>
                </c:pt>
                <c:pt idx="1163">
                  <c:v>37424</c:v>
                </c:pt>
                <c:pt idx="1164">
                  <c:v>37425</c:v>
                </c:pt>
                <c:pt idx="1165">
                  <c:v>37426</c:v>
                </c:pt>
                <c:pt idx="1166">
                  <c:v>37427</c:v>
                </c:pt>
                <c:pt idx="1167">
                  <c:v>37428</c:v>
                </c:pt>
                <c:pt idx="1168">
                  <c:v>37431</c:v>
                </c:pt>
                <c:pt idx="1169">
                  <c:v>37432</c:v>
                </c:pt>
                <c:pt idx="1170">
                  <c:v>37433</c:v>
                </c:pt>
                <c:pt idx="1171">
                  <c:v>37434</c:v>
                </c:pt>
                <c:pt idx="1172">
                  <c:v>37435</c:v>
                </c:pt>
                <c:pt idx="1173">
                  <c:v>37437</c:v>
                </c:pt>
                <c:pt idx="1174">
                  <c:v>37438</c:v>
                </c:pt>
                <c:pt idx="1175">
                  <c:v>37439</c:v>
                </c:pt>
                <c:pt idx="1176">
                  <c:v>37440</c:v>
                </c:pt>
                <c:pt idx="1177">
                  <c:v>37441</c:v>
                </c:pt>
                <c:pt idx="1178">
                  <c:v>37442</c:v>
                </c:pt>
                <c:pt idx="1179">
                  <c:v>37445</c:v>
                </c:pt>
                <c:pt idx="1180">
                  <c:v>37446</c:v>
                </c:pt>
                <c:pt idx="1181">
                  <c:v>37447</c:v>
                </c:pt>
                <c:pt idx="1182">
                  <c:v>37448</c:v>
                </c:pt>
                <c:pt idx="1183">
                  <c:v>37449</c:v>
                </c:pt>
                <c:pt idx="1184">
                  <c:v>37452</c:v>
                </c:pt>
                <c:pt idx="1185">
                  <c:v>37453</c:v>
                </c:pt>
                <c:pt idx="1186">
                  <c:v>37454</c:v>
                </c:pt>
                <c:pt idx="1187">
                  <c:v>37455</c:v>
                </c:pt>
                <c:pt idx="1188">
                  <c:v>37456</c:v>
                </c:pt>
                <c:pt idx="1189">
                  <c:v>37459</c:v>
                </c:pt>
                <c:pt idx="1190">
                  <c:v>37460</c:v>
                </c:pt>
                <c:pt idx="1191">
                  <c:v>37461</c:v>
                </c:pt>
                <c:pt idx="1192">
                  <c:v>37462</c:v>
                </c:pt>
                <c:pt idx="1193">
                  <c:v>37463</c:v>
                </c:pt>
                <c:pt idx="1194">
                  <c:v>37466</c:v>
                </c:pt>
                <c:pt idx="1195">
                  <c:v>37467</c:v>
                </c:pt>
                <c:pt idx="1196">
                  <c:v>37468</c:v>
                </c:pt>
                <c:pt idx="1197">
                  <c:v>37469</c:v>
                </c:pt>
                <c:pt idx="1198">
                  <c:v>37470</c:v>
                </c:pt>
                <c:pt idx="1199">
                  <c:v>37473</c:v>
                </c:pt>
                <c:pt idx="1200">
                  <c:v>37474</c:v>
                </c:pt>
                <c:pt idx="1201">
                  <c:v>37475</c:v>
                </c:pt>
                <c:pt idx="1202">
                  <c:v>37476</c:v>
                </c:pt>
                <c:pt idx="1203">
                  <c:v>37477</c:v>
                </c:pt>
                <c:pt idx="1204">
                  <c:v>37480</c:v>
                </c:pt>
                <c:pt idx="1205">
                  <c:v>37481</c:v>
                </c:pt>
                <c:pt idx="1206">
                  <c:v>37482</c:v>
                </c:pt>
                <c:pt idx="1207">
                  <c:v>37483</c:v>
                </c:pt>
                <c:pt idx="1208">
                  <c:v>37484</c:v>
                </c:pt>
                <c:pt idx="1209">
                  <c:v>37487</c:v>
                </c:pt>
                <c:pt idx="1210">
                  <c:v>37488</c:v>
                </c:pt>
                <c:pt idx="1211">
                  <c:v>37489</c:v>
                </c:pt>
                <c:pt idx="1212">
                  <c:v>37490</c:v>
                </c:pt>
                <c:pt idx="1213">
                  <c:v>37491</c:v>
                </c:pt>
                <c:pt idx="1214">
                  <c:v>37494</c:v>
                </c:pt>
                <c:pt idx="1215">
                  <c:v>37495</c:v>
                </c:pt>
                <c:pt idx="1216">
                  <c:v>37496</c:v>
                </c:pt>
                <c:pt idx="1217">
                  <c:v>37497</c:v>
                </c:pt>
                <c:pt idx="1218">
                  <c:v>37498</c:v>
                </c:pt>
                <c:pt idx="1219">
                  <c:v>37499</c:v>
                </c:pt>
                <c:pt idx="1220">
                  <c:v>37501</c:v>
                </c:pt>
                <c:pt idx="1221">
                  <c:v>37502</c:v>
                </c:pt>
                <c:pt idx="1222">
                  <c:v>37503</c:v>
                </c:pt>
                <c:pt idx="1223">
                  <c:v>37504</c:v>
                </c:pt>
                <c:pt idx="1224">
                  <c:v>37505</c:v>
                </c:pt>
                <c:pt idx="1225">
                  <c:v>37508</c:v>
                </c:pt>
                <c:pt idx="1226">
                  <c:v>37509</c:v>
                </c:pt>
                <c:pt idx="1227">
                  <c:v>37510</c:v>
                </c:pt>
                <c:pt idx="1228">
                  <c:v>37511</c:v>
                </c:pt>
                <c:pt idx="1229">
                  <c:v>37512</c:v>
                </c:pt>
                <c:pt idx="1230">
                  <c:v>37515</c:v>
                </c:pt>
                <c:pt idx="1231">
                  <c:v>37516</c:v>
                </c:pt>
                <c:pt idx="1232">
                  <c:v>37517</c:v>
                </c:pt>
                <c:pt idx="1233">
                  <c:v>37518</c:v>
                </c:pt>
                <c:pt idx="1234">
                  <c:v>37519</c:v>
                </c:pt>
                <c:pt idx="1235">
                  <c:v>37522</c:v>
                </c:pt>
                <c:pt idx="1236">
                  <c:v>37523</c:v>
                </c:pt>
                <c:pt idx="1237">
                  <c:v>37524</c:v>
                </c:pt>
                <c:pt idx="1238">
                  <c:v>37525</c:v>
                </c:pt>
                <c:pt idx="1239">
                  <c:v>37526</c:v>
                </c:pt>
                <c:pt idx="1240">
                  <c:v>37529</c:v>
                </c:pt>
                <c:pt idx="1241">
                  <c:v>37530</c:v>
                </c:pt>
                <c:pt idx="1242">
                  <c:v>37531</c:v>
                </c:pt>
                <c:pt idx="1243">
                  <c:v>37532</c:v>
                </c:pt>
                <c:pt idx="1244">
                  <c:v>37533</c:v>
                </c:pt>
                <c:pt idx="1245">
                  <c:v>37536</c:v>
                </c:pt>
                <c:pt idx="1246">
                  <c:v>37537</c:v>
                </c:pt>
                <c:pt idx="1247">
                  <c:v>37538</c:v>
                </c:pt>
                <c:pt idx="1248">
                  <c:v>37539</c:v>
                </c:pt>
                <c:pt idx="1249">
                  <c:v>37540</c:v>
                </c:pt>
                <c:pt idx="1250">
                  <c:v>37543</c:v>
                </c:pt>
                <c:pt idx="1251">
                  <c:v>37544</c:v>
                </c:pt>
                <c:pt idx="1252">
                  <c:v>37545</c:v>
                </c:pt>
                <c:pt idx="1253">
                  <c:v>37546</c:v>
                </c:pt>
                <c:pt idx="1254">
                  <c:v>37547</c:v>
                </c:pt>
                <c:pt idx="1255">
                  <c:v>37550</c:v>
                </c:pt>
                <c:pt idx="1256">
                  <c:v>37551</c:v>
                </c:pt>
                <c:pt idx="1257">
                  <c:v>37552</c:v>
                </c:pt>
                <c:pt idx="1258">
                  <c:v>37553</c:v>
                </c:pt>
                <c:pt idx="1259">
                  <c:v>37554</c:v>
                </c:pt>
                <c:pt idx="1260">
                  <c:v>37557</c:v>
                </c:pt>
                <c:pt idx="1261">
                  <c:v>37558</c:v>
                </c:pt>
                <c:pt idx="1262">
                  <c:v>37559</c:v>
                </c:pt>
                <c:pt idx="1263">
                  <c:v>37560</c:v>
                </c:pt>
                <c:pt idx="1264">
                  <c:v>37561</c:v>
                </c:pt>
                <c:pt idx="1265">
                  <c:v>37564</c:v>
                </c:pt>
                <c:pt idx="1266">
                  <c:v>37565</c:v>
                </c:pt>
                <c:pt idx="1267">
                  <c:v>37566</c:v>
                </c:pt>
                <c:pt idx="1268">
                  <c:v>37567</c:v>
                </c:pt>
                <c:pt idx="1269">
                  <c:v>37568</c:v>
                </c:pt>
                <c:pt idx="1270">
                  <c:v>37571</c:v>
                </c:pt>
                <c:pt idx="1271">
                  <c:v>37572</c:v>
                </c:pt>
                <c:pt idx="1272">
                  <c:v>37573</c:v>
                </c:pt>
                <c:pt idx="1273">
                  <c:v>37574</c:v>
                </c:pt>
                <c:pt idx="1274">
                  <c:v>37575</c:v>
                </c:pt>
                <c:pt idx="1275">
                  <c:v>37578</c:v>
                </c:pt>
                <c:pt idx="1276">
                  <c:v>37579</c:v>
                </c:pt>
                <c:pt idx="1277">
                  <c:v>37580</c:v>
                </c:pt>
                <c:pt idx="1278">
                  <c:v>37581</c:v>
                </c:pt>
                <c:pt idx="1279">
                  <c:v>37582</c:v>
                </c:pt>
                <c:pt idx="1280">
                  <c:v>37585</c:v>
                </c:pt>
                <c:pt idx="1281">
                  <c:v>37586</c:v>
                </c:pt>
                <c:pt idx="1282">
                  <c:v>37587</c:v>
                </c:pt>
                <c:pt idx="1283">
                  <c:v>37588</c:v>
                </c:pt>
                <c:pt idx="1284">
                  <c:v>37589</c:v>
                </c:pt>
                <c:pt idx="1285">
                  <c:v>37590</c:v>
                </c:pt>
                <c:pt idx="1286">
                  <c:v>37592</c:v>
                </c:pt>
                <c:pt idx="1287">
                  <c:v>37593</c:v>
                </c:pt>
                <c:pt idx="1288">
                  <c:v>37594</c:v>
                </c:pt>
                <c:pt idx="1289">
                  <c:v>37595</c:v>
                </c:pt>
                <c:pt idx="1290">
                  <c:v>37596</c:v>
                </c:pt>
                <c:pt idx="1291">
                  <c:v>37599</c:v>
                </c:pt>
                <c:pt idx="1292">
                  <c:v>37600</c:v>
                </c:pt>
                <c:pt idx="1293">
                  <c:v>37601</c:v>
                </c:pt>
                <c:pt idx="1294">
                  <c:v>37602</c:v>
                </c:pt>
                <c:pt idx="1295">
                  <c:v>37603</c:v>
                </c:pt>
                <c:pt idx="1296">
                  <c:v>37606</c:v>
                </c:pt>
                <c:pt idx="1297">
                  <c:v>37607</c:v>
                </c:pt>
                <c:pt idx="1298">
                  <c:v>37608</c:v>
                </c:pt>
                <c:pt idx="1299">
                  <c:v>37609</c:v>
                </c:pt>
                <c:pt idx="1300">
                  <c:v>37610</c:v>
                </c:pt>
                <c:pt idx="1301">
                  <c:v>37613</c:v>
                </c:pt>
                <c:pt idx="1302">
                  <c:v>37614</c:v>
                </c:pt>
                <c:pt idx="1303">
                  <c:v>37616</c:v>
                </c:pt>
                <c:pt idx="1304">
                  <c:v>37617</c:v>
                </c:pt>
                <c:pt idx="1305">
                  <c:v>37620</c:v>
                </c:pt>
                <c:pt idx="1306">
                  <c:v>37621</c:v>
                </c:pt>
                <c:pt idx="1307">
                  <c:v>37623</c:v>
                </c:pt>
                <c:pt idx="1308">
                  <c:v>37624</c:v>
                </c:pt>
                <c:pt idx="1309">
                  <c:v>37627</c:v>
                </c:pt>
                <c:pt idx="1310">
                  <c:v>37628</c:v>
                </c:pt>
                <c:pt idx="1311">
                  <c:v>37629</c:v>
                </c:pt>
                <c:pt idx="1312">
                  <c:v>37630</c:v>
                </c:pt>
                <c:pt idx="1313">
                  <c:v>37631</c:v>
                </c:pt>
                <c:pt idx="1314">
                  <c:v>37634</c:v>
                </c:pt>
                <c:pt idx="1315">
                  <c:v>37635</c:v>
                </c:pt>
                <c:pt idx="1316">
                  <c:v>37636</c:v>
                </c:pt>
                <c:pt idx="1317">
                  <c:v>37637</c:v>
                </c:pt>
                <c:pt idx="1318">
                  <c:v>37638</c:v>
                </c:pt>
                <c:pt idx="1319">
                  <c:v>37641</c:v>
                </c:pt>
                <c:pt idx="1320">
                  <c:v>37642</c:v>
                </c:pt>
                <c:pt idx="1321">
                  <c:v>37643</c:v>
                </c:pt>
                <c:pt idx="1322">
                  <c:v>37644</c:v>
                </c:pt>
                <c:pt idx="1323">
                  <c:v>37645</c:v>
                </c:pt>
                <c:pt idx="1324">
                  <c:v>37648</c:v>
                </c:pt>
                <c:pt idx="1325">
                  <c:v>37649</c:v>
                </c:pt>
                <c:pt idx="1326">
                  <c:v>37650</c:v>
                </c:pt>
                <c:pt idx="1327">
                  <c:v>37651</c:v>
                </c:pt>
                <c:pt idx="1328">
                  <c:v>37652</c:v>
                </c:pt>
                <c:pt idx="1329">
                  <c:v>37655</c:v>
                </c:pt>
                <c:pt idx="1330">
                  <c:v>37656</c:v>
                </c:pt>
                <c:pt idx="1331">
                  <c:v>37657</c:v>
                </c:pt>
                <c:pt idx="1332">
                  <c:v>37658</c:v>
                </c:pt>
                <c:pt idx="1333">
                  <c:v>37659</c:v>
                </c:pt>
                <c:pt idx="1334">
                  <c:v>37662</c:v>
                </c:pt>
                <c:pt idx="1335">
                  <c:v>37663</c:v>
                </c:pt>
                <c:pt idx="1336">
                  <c:v>37664</c:v>
                </c:pt>
                <c:pt idx="1337">
                  <c:v>37665</c:v>
                </c:pt>
                <c:pt idx="1338">
                  <c:v>37666</c:v>
                </c:pt>
                <c:pt idx="1339">
                  <c:v>37669</c:v>
                </c:pt>
                <c:pt idx="1340">
                  <c:v>37670</c:v>
                </c:pt>
                <c:pt idx="1341">
                  <c:v>37671</c:v>
                </c:pt>
                <c:pt idx="1342">
                  <c:v>37672</c:v>
                </c:pt>
                <c:pt idx="1343">
                  <c:v>37673</c:v>
                </c:pt>
                <c:pt idx="1344">
                  <c:v>37676</c:v>
                </c:pt>
                <c:pt idx="1345">
                  <c:v>37677</c:v>
                </c:pt>
                <c:pt idx="1346">
                  <c:v>37678</c:v>
                </c:pt>
                <c:pt idx="1347">
                  <c:v>37679</c:v>
                </c:pt>
                <c:pt idx="1348">
                  <c:v>37680</c:v>
                </c:pt>
                <c:pt idx="1349">
                  <c:v>37683</c:v>
                </c:pt>
                <c:pt idx="1350">
                  <c:v>37684</c:v>
                </c:pt>
                <c:pt idx="1351">
                  <c:v>37685</c:v>
                </c:pt>
                <c:pt idx="1352">
                  <c:v>37686</c:v>
                </c:pt>
                <c:pt idx="1353">
                  <c:v>37687</c:v>
                </c:pt>
                <c:pt idx="1354">
                  <c:v>37690</c:v>
                </c:pt>
                <c:pt idx="1355">
                  <c:v>37691</c:v>
                </c:pt>
                <c:pt idx="1356">
                  <c:v>37692</c:v>
                </c:pt>
                <c:pt idx="1357">
                  <c:v>37693</c:v>
                </c:pt>
                <c:pt idx="1358">
                  <c:v>37694</c:v>
                </c:pt>
                <c:pt idx="1359">
                  <c:v>37697</c:v>
                </c:pt>
                <c:pt idx="1360">
                  <c:v>37698</c:v>
                </c:pt>
                <c:pt idx="1361">
                  <c:v>37699</c:v>
                </c:pt>
                <c:pt idx="1362">
                  <c:v>37700</c:v>
                </c:pt>
                <c:pt idx="1363">
                  <c:v>37701</c:v>
                </c:pt>
                <c:pt idx="1364">
                  <c:v>37704</c:v>
                </c:pt>
                <c:pt idx="1365">
                  <c:v>37705</c:v>
                </c:pt>
                <c:pt idx="1366">
                  <c:v>37706</c:v>
                </c:pt>
                <c:pt idx="1367">
                  <c:v>37707</c:v>
                </c:pt>
                <c:pt idx="1368">
                  <c:v>37708</c:v>
                </c:pt>
                <c:pt idx="1369">
                  <c:v>37711</c:v>
                </c:pt>
                <c:pt idx="1370">
                  <c:v>37712</c:v>
                </c:pt>
                <c:pt idx="1371">
                  <c:v>37713</c:v>
                </c:pt>
                <c:pt idx="1372">
                  <c:v>37714</c:v>
                </c:pt>
                <c:pt idx="1373">
                  <c:v>37715</c:v>
                </c:pt>
                <c:pt idx="1374">
                  <c:v>37718</c:v>
                </c:pt>
                <c:pt idx="1375">
                  <c:v>37719</c:v>
                </c:pt>
                <c:pt idx="1376">
                  <c:v>37720</c:v>
                </c:pt>
                <c:pt idx="1377">
                  <c:v>37721</c:v>
                </c:pt>
                <c:pt idx="1378">
                  <c:v>37722</c:v>
                </c:pt>
                <c:pt idx="1379">
                  <c:v>37725</c:v>
                </c:pt>
                <c:pt idx="1380">
                  <c:v>37726</c:v>
                </c:pt>
                <c:pt idx="1381">
                  <c:v>37727</c:v>
                </c:pt>
                <c:pt idx="1382">
                  <c:v>37728</c:v>
                </c:pt>
                <c:pt idx="1383">
                  <c:v>37732</c:v>
                </c:pt>
                <c:pt idx="1384">
                  <c:v>37733</c:v>
                </c:pt>
                <c:pt idx="1385">
                  <c:v>37734</c:v>
                </c:pt>
                <c:pt idx="1386">
                  <c:v>37735</c:v>
                </c:pt>
                <c:pt idx="1387">
                  <c:v>37736</c:v>
                </c:pt>
                <c:pt idx="1388">
                  <c:v>37739</c:v>
                </c:pt>
                <c:pt idx="1389">
                  <c:v>37740</c:v>
                </c:pt>
                <c:pt idx="1390">
                  <c:v>37741</c:v>
                </c:pt>
                <c:pt idx="1391">
                  <c:v>37742</c:v>
                </c:pt>
                <c:pt idx="1392">
                  <c:v>37743</c:v>
                </c:pt>
                <c:pt idx="1393">
                  <c:v>37746</c:v>
                </c:pt>
                <c:pt idx="1394">
                  <c:v>37747</c:v>
                </c:pt>
                <c:pt idx="1395">
                  <c:v>37748</c:v>
                </c:pt>
                <c:pt idx="1396">
                  <c:v>37749</c:v>
                </c:pt>
                <c:pt idx="1397">
                  <c:v>37750</c:v>
                </c:pt>
                <c:pt idx="1398">
                  <c:v>37753</c:v>
                </c:pt>
                <c:pt idx="1399">
                  <c:v>37754</c:v>
                </c:pt>
                <c:pt idx="1400">
                  <c:v>37755</c:v>
                </c:pt>
                <c:pt idx="1401">
                  <c:v>37756</c:v>
                </c:pt>
                <c:pt idx="1402">
                  <c:v>37757</c:v>
                </c:pt>
                <c:pt idx="1403">
                  <c:v>37760</c:v>
                </c:pt>
                <c:pt idx="1404">
                  <c:v>37761</c:v>
                </c:pt>
                <c:pt idx="1405">
                  <c:v>37762</c:v>
                </c:pt>
                <c:pt idx="1406">
                  <c:v>37763</c:v>
                </c:pt>
                <c:pt idx="1407">
                  <c:v>37764</c:v>
                </c:pt>
                <c:pt idx="1408">
                  <c:v>37767</c:v>
                </c:pt>
                <c:pt idx="1409">
                  <c:v>37768</c:v>
                </c:pt>
                <c:pt idx="1410">
                  <c:v>37769</c:v>
                </c:pt>
                <c:pt idx="1411">
                  <c:v>37770</c:v>
                </c:pt>
                <c:pt idx="1412">
                  <c:v>37771</c:v>
                </c:pt>
                <c:pt idx="1413">
                  <c:v>37772</c:v>
                </c:pt>
                <c:pt idx="1414">
                  <c:v>37774</c:v>
                </c:pt>
                <c:pt idx="1415">
                  <c:v>37775</c:v>
                </c:pt>
                <c:pt idx="1416">
                  <c:v>37776</c:v>
                </c:pt>
                <c:pt idx="1417">
                  <c:v>37777</c:v>
                </c:pt>
                <c:pt idx="1418">
                  <c:v>37778</c:v>
                </c:pt>
                <c:pt idx="1419">
                  <c:v>37781</c:v>
                </c:pt>
                <c:pt idx="1420">
                  <c:v>37782</c:v>
                </c:pt>
                <c:pt idx="1421">
                  <c:v>37783</c:v>
                </c:pt>
                <c:pt idx="1422">
                  <c:v>37784</c:v>
                </c:pt>
                <c:pt idx="1423">
                  <c:v>37785</c:v>
                </c:pt>
                <c:pt idx="1424">
                  <c:v>37788</c:v>
                </c:pt>
                <c:pt idx="1425">
                  <c:v>37789</c:v>
                </c:pt>
                <c:pt idx="1426">
                  <c:v>37790</c:v>
                </c:pt>
                <c:pt idx="1427">
                  <c:v>37791</c:v>
                </c:pt>
                <c:pt idx="1428">
                  <c:v>37792</c:v>
                </c:pt>
                <c:pt idx="1429">
                  <c:v>37795</c:v>
                </c:pt>
                <c:pt idx="1430">
                  <c:v>37796</c:v>
                </c:pt>
                <c:pt idx="1431">
                  <c:v>37797</c:v>
                </c:pt>
                <c:pt idx="1432">
                  <c:v>37798</c:v>
                </c:pt>
                <c:pt idx="1433">
                  <c:v>37799</c:v>
                </c:pt>
                <c:pt idx="1434">
                  <c:v>37802</c:v>
                </c:pt>
                <c:pt idx="1435">
                  <c:v>37803</c:v>
                </c:pt>
                <c:pt idx="1436">
                  <c:v>37804</c:v>
                </c:pt>
                <c:pt idx="1437">
                  <c:v>37805</c:v>
                </c:pt>
                <c:pt idx="1438">
                  <c:v>37806</c:v>
                </c:pt>
                <c:pt idx="1439">
                  <c:v>37809</c:v>
                </c:pt>
                <c:pt idx="1440">
                  <c:v>37810</c:v>
                </c:pt>
                <c:pt idx="1441">
                  <c:v>37811</c:v>
                </c:pt>
                <c:pt idx="1442">
                  <c:v>37812</c:v>
                </c:pt>
                <c:pt idx="1443">
                  <c:v>37813</c:v>
                </c:pt>
                <c:pt idx="1444">
                  <c:v>37816</c:v>
                </c:pt>
                <c:pt idx="1445">
                  <c:v>37817</c:v>
                </c:pt>
                <c:pt idx="1446">
                  <c:v>37818</c:v>
                </c:pt>
                <c:pt idx="1447">
                  <c:v>37819</c:v>
                </c:pt>
                <c:pt idx="1448">
                  <c:v>37820</c:v>
                </c:pt>
                <c:pt idx="1449">
                  <c:v>37823</c:v>
                </c:pt>
                <c:pt idx="1450">
                  <c:v>37824</c:v>
                </c:pt>
                <c:pt idx="1451">
                  <c:v>37825</c:v>
                </c:pt>
                <c:pt idx="1452">
                  <c:v>37826</c:v>
                </c:pt>
                <c:pt idx="1453">
                  <c:v>37827</c:v>
                </c:pt>
                <c:pt idx="1454">
                  <c:v>37830</c:v>
                </c:pt>
                <c:pt idx="1455">
                  <c:v>37831</c:v>
                </c:pt>
                <c:pt idx="1456">
                  <c:v>37832</c:v>
                </c:pt>
                <c:pt idx="1457">
                  <c:v>37833</c:v>
                </c:pt>
                <c:pt idx="1458">
                  <c:v>37834</c:v>
                </c:pt>
                <c:pt idx="1459">
                  <c:v>37837</c:v>
                </c:pt>
                <c:pt idx="1460">
                  <c:v>37838</c:v>
                </c:pt>
                <c:pt idx="1461">
                  <c:v>37839</c:v>
                </c:pt>
                <c:pt idx="1462">
                  <c:v>37840</c:v>
                </c:pt>
                <c:pt idx="1463">
                  <c:v>37841</c:v>
                </c:pt>
                <c:pt idx="1464">
                  <c:v>37844</c:v>
                </c:pt>
                <c:pt idx="1465">
                  <c:v>37845</c:v>
                </c:pt>
                <c:pt idx="1466">
                  <c:v>37846</c:v>
                </c:pt>
                <c:pt idx="1467">
                  <c:v>37847</c:v>
                </c:pt>
                <c:pt idx="1468">
                  <c:v>37848</c:v>
                </c:pt>
                <c:pt idx="1469">
                  <c:v>37851</c:v>
                </c:pt>
                <c:pt idx="1470">
                  <c:v>37852</c:v>
                </c:pt>
                <c:pt idx="1471">
                  <c:v>37853</c:v>
                </c:pt>
                <c:pt idx="1472">
                  <c:v>37854</c:v>
                </c:pt>
                <c:pt idx="1473">
                  <c:v>37855</c:v>
                </c:pt>
                <c:pt idx="1474">
                  <c:v>37858</c:v>
                </c:pt>
                <c:pt idx="1475">
                  <c:v>37859</c:v>
                </c:pt>
                <c:pt idx="1476">
                  <c:v>37860</c:v>
                </c:pt>
                <c:pt idx="1477">
                  <c:v>37861</c:v>
                </c:pt>
                <c:pt idx="1478">
                  <c:v>37862</c:v>
                </c:pt>
                <c:pt idx="1479">
                  <c:v>37864</c:v>
                </c:pt>
                <c:pt idx="1480">
                  <c:v>37865</c:v>
                </c:pt>
                <c:pt idx="1481">
                  <c:v>37866</c:v>
                </c:pt>
                <c:pt idx="1482">
                  <c:v>37867</c:v>
                </c:pt>
                <c:pt idx="1483">
                  <c:v>37868</c:v>
                </c:pt>
                <c:pt idx="1484">
                  <c:v>37869</c:v>
                </c:pt>
                <c:pt idx="1485">
                  <c:v>37872</c:v>
                </c:pt>
                <c:pt idx="1486">
                  <c:v>37873</c:v>
                </c:pt>
                <c:pt idx="1487">
                  <c:v>37874</c:v>
                </c:pt>
                <c:pt idx="1488">
                  <c:v>37875</c:v>
                </c:pt>
                <c:pt idx="1489">
                  <c:v>37876</c:v>
                </c:pt>
                <c:pt idx="1490">
                  <c:v>37879</c:v>
                </c:pt>
                <c:pt idx="1491">
                  <c:v>37880</c:v>
                </c:pt>
                <c:pt idx="1492">
                  <c:v>37881</c:v>
                </c:pt>
                <c:pt idx="1493">
                  <c:v>37882</c:v>
                </c:pt>
                <c:pt idx="1494">
                  <c:v>37883</c:v>
                </c:pt>
                <c:pt idx="1495">
                  <c:v>37886</c:v>
                </c:pt>
                <c:pt idx="1496">
                  <c:v>37887</c:v>
                </c:pt>
                <c:pt idx="1497">
                  <c:v>37888</c:v>
                </c:pt>
                <c:pt idx="1498">
                  <c:v>37889</c:v>
                </c:pt>
                <c:pt idx="1499">
                  <c:v>37890</c:v>
                </c:pt>
                <c:pt idx="1500">
                  <c:v>37893</c:v>
                </c:pt>
                <c:pt idx="1501">
                  <c:v>37894</c:v>
                </c:pt>
                <c:pt idx="1502">
                  <c:v>37895</c:v>
                </c:pt>
                <c:pt idx="1503">
                  <c:v>37896</c:v>
                </c:pt>
                <c:pt idx="1504">
                  <c:v>37897</c:v>
                </c:pt>
                <c:pt idx="1505">
                  <c:v>37900</c:v>
                </c:pt>
                <c:pt idx="1506">
                  <c:v>37901</c:v>
                </c:pt>
                <c:pt idx="1507">
                  <c:v>37902</c:v>
                </c:pt>
                <c:pt idx="1508">
                  <c:v>37903</c:v>
                </c:pt>
                <c:pt idx="1509">
                  <c:v>37904</c:v>
                </c:pt>
                <c:pt idx="1510">
                  <c:v>37907</c:v>
                </c:pt>
                <c:pt idx="1511">
                  <c:v>37908</c:v>
                </c:pt>
                <c:pt idx="1512">
                  <c:v>37909</c:v>
                </c:pt>
                <c:pt idx="1513">
                  <c:v>37910</c:v>
                </c:pt>
                <c:pt idx="1514">
                  <c:v>37911</c:v>
                </c:pt>
                <c:pt idx="1515">
                  <c:v>37914</c:v>
                </c:pt>
                <c:pt idx="1516">
                  <c:v>37915</c:v>
                </c:pt>
                <c:pt idx="1517">
                  <c:v>37916</c:v>
                </c:pt>
                <c:pt idx="1518">
                  <c:v>37917</c:v>
                </c:pt>
                <c:pt idx="1519">
                  <c:v>37918</c:v>
                </c:pt>
                <c:pt idx="1520">
                  <c:v>37921</c:v>
                </c:pt>
                <c:pt idx="1521">
                  <c:v>37922</c:v>
                </c:pt>
                <c:pt idx="1522">
                  <c:v>37923</c:v>
                </c:pt>
                <c:pt idx="1523">
                  <c:v>37924</c:v>
                </c:pt>
                <c:pt idx="1524">
                  <c:v>37925</c:v>
                </c:pt>
                <c:pt idx="1525">
                  <c:v>37928</c:v>
                </c:pt>
                <c:pt idx="1526">
                  <c:v>37929</c:v>
                </c:pt>
                <c:pt idx="1527">
                  <c:v>37930</c:v>
                </c:pt>
                <c:pt idx="1528">
                  <c:v>37931</c:v>
                </c:pt>
                <c:pt idx="1529">
                  <c:v>37932</c:v>
                </c:pt>
                <c:pt idx="1530">
                  <c:v>37935</c:v>
                </c:pt>
                <c:pt idx="1531">
                  <c:v>37936</c:v>
                </c:pt>
                <c:pt idx="1532">
                  <c:v>37937</c:v>
                </c:pt>
                <c:pt idx="1533">
                  <c:v>37938</c:v>
                </c:pt>
                <c:pt idx="1534">
                  <c:v>37939</c:v>
                </c:pt>
                <c:pt idx="1535">
                  <c:v>37942</c:v>
                </c:pt>
                <c:pt idx="1536">
                  <c:v>37943</c:v>
                </c:pt>
                <c:pt idx="1537">
                  <c:v>37944</c:v>
                </c:pt>
                <c:pt idx="1538">
                  <c:v>37945</c:v>
                </c:pt>
                <c:pt idx="1539">
                  <c:v>37946</c:v>
                </c:pt>
                <c:pt idx="1540">
                  <c:v>37949</c:v>
                </c:pt>
                <c:pt idx="1541">
                  <c:v>37950</c:v>
                </c:pt>
                <c:pt idx="1542">
                  <c:v>37951</c:v>
                </c:pt>
                <c:pt idx="1543">
                  <c:v>37952</c:v>
                </c:pt>
                <c:pt idx="1544">
                  <c:v>37953</c:v>
                </c:pt>
                <c:pt idx="1545">
                  <c:v>37955</c:v>
                </c:pt>
                <c:pt idx="1546">
                  <c:v>37956</c:v>
                </c:pt>
                <c:pt idx="1547">
                  <c:v>37957</c:v>
                </c:pt>
                <c:pt idx="1548">
                  <c:v>37958</c:v>
                </c:pt>
                <c:pt idx="1549">
                  <c:v>37959</c:v>
                </c:pt>
                <c:pt idx="1550">
                  <c:v>37960</c:v>
                </c:pt>
                <c:pt idx="1551">
                  <c:v>37963</c:v>
                </c:pt>
                <c:pt idx="1552">
                  <c:v>37964</c:v>
                </c:pt>
                <c:pt idx="1553">
                  <c:v>37965</c:v>
                </c:pt>
                <c:pt idx="1554">
                  <c:v>37966</c:v>
                </c:pt>
                <c:pt idx="1555">
                  <c:v>37967</c:v>
                </c:pt>
                <c:pt idx="1556">
                  <c:v>37970</c:v>
                </c:pt>
                <c:pt idx="1557">
                  <c:v>37971</c:v>
                </c:pt>
                <c:pt idx="1558">
                  <c:v>37972</c:v>
                </c:pt>
                <c:pt idx="1559">
                  <c:v>37973</c:v>
                </c:pt>
                <c:pt idx="1560">
                  <c:v>37974</c:v>
                </c:pt>
                <c:pt idx="1561">
                  <c:v>37977</c:v>
                </c:pt>
                <c:pt idx="1562">
                  <c:v>37978</c:v>
                </c:pt>
                <c:pt idx="1563">
                  <c:v>37979</c:v>
                </c:pt>
                <c:pt idx="1564">
                  <c:v>37981</c:v>
                </c:pt>
                <c:pt idx="1565">
                  <c:v>37984</c:v>
                </c:pt>
                <c:pt idx="1566">
                  <c:v>37985</c:v>
                </c:pt>
                <c:pt idx="1567">
                  <c:v>37986</c:v>
                </c:pt>
                <c:pt idx="1568">
                  <c:v>37988</c:v>
                </c:pt>
                <c:pt idx="1569">
                  <c:v>37991</c:v>
                </c:pt>
                <c:pt idx="1570">
                  <c:v>37992</c:v>
                </c:pt>
                <c:pt idx="1571">
                  <c:v>37993</c:v>
                </c:pt>
                <c:pt idx="1572">
                  <c:v>37994</c:v>
                </c:pt>
                <c:pt idx="1573">
                  <c:v>37995</c:v>
                </c:pt>
                <c:pt idx="1574">
                  <c:v>37998</c:v>
                </c:pt>
                <c:pt idx="1575">
                  <c:v>37999</c:v>
                </c:pt>
                <c:pt idx="1576">
                  <c:v>38000</c:v>
                </c:pt>
                <c:pt idx="1577">
                  <c:v>38001</c:v>
                </c:pt>
                <c:pt idx="1578">
                  <c:v>38002</c:v>
                </c:pt>
                <c:pt idx="1579">
                  <c:v>38005</c:v>
                </c:pt>
                <c:pt idx="1580">
                  <c:v>38006</c:v>
                </c:pt>
                <c:pt idx="1581">
                  <c:v>38007</c:v>
                </c:pt>
                <c:pt idx="1582">
                  <c:v>38008</c:v>
                </c:pt>
                <c:pt idx="1583">
                  <c:v>38009</c:v>
                </c:pt>
                <c:pt idx="1584">
                  <c:v>38012</c:v>
                </c:pt>
                <c:pt idx="1585">
                  <c:v>38013</c:v>
                </c:pt>
                <c:pt idx="1586">
                  <c:v>38014</c:v>
                </c:pt>
                <c:pt idx="1587">
                  <c:v>38015</c:v>
                </c:pt>
                <c:pt idx="1588">
                  <c:v>38016</c:v>
                </c:pt>
                <c:pt idx="1589">
                  <c:v>38017</c:v>
                </c:pt>
                <c:pt idx="1590">
                  <c:v>38019</c:v>
                </c:pt>
                <c:pt idx="1591">
                  <c:v>38020</c:v>
                </c:pt>
                <c:pt idx="1592">
                  <c:v>38021</c:v>
                </c:pt>
                <c:pt idx="1593">
                  <c:v>38022</c:v>
                </c:pt>
                <c:pt idx="1594">
                  <c:v>38023</c:v>
                </c:pt>
                <c:pt idx="1595">
                  <c:v>38026</c:v>
                </c:pt>
                <c:pt idx="1596">
                  <c:v>38027</c:v>
                </c:pt>
                <c:pt idx="1597">
                  <c:v>38028</c:v>
                </c:pt>
                <c:pt idx="1598">
                  <c:v>38029</c:v>
                </c:pt>
                <c:pt idx="1599">
                  <c:v>38030</c:v>
                </c:pt>
                <c:pt idx="1600">
                  <c:v>38033</c:v>
                </c:pt>
                <c:pt idx="1601">
                  <c:v>38034</c:v>
                </c:pt>
                <c:pt idx="1602">
                  <c:v>38035</c:v>
                </c:pt>
                <c:pt idx="1603">
                  <c:v>38036</c:v>
                </c:pt>
                <c:pt idx="1604">
                  <c:v>38037</c:v>
                </c:pt>
                <c:pt idx="1605">
                  <c:v>38040</c:v>
                </c:pt>
                <c:pt idx="1606">
                  <c:v>38041</c:v>
                </c:pt>
                <c:pt idx="1607">
                  <c:v>38042</c:v>
                </c:pt>
                <c:pt idx="1608">
                  <c:v>38043</c:v>
                </c:pt>
                <c:pt idx="1609">
                  <c:v>38044</c:v>
                </c:pt>
                <c:pt idx="1610">
                  <c:v>38046</c:v>
                </c:pt>
                <c:pt idx="1611">
                  <c:v>38047</c:v>
                </c:pt>
                <c:pt idx="1612">
                  <c:v>38048</c:v>
                </c:pt>
                <c:pt idx="1613">
                  <c:v>38049</c:v>
                </c:pt>
                <c:pt idx="1614">
                  <c:v>38050</c:v>
                </c:pt>
                <c:pt idx="1615">
                  <c:v>38051</c:v>
                </c:pt>
                <c:pt idx="1616">
                  <c:v>38054</c:v>
                </c:pt>
                <c:pt idx="1617">
                  <c:v>38055</c:v>
                </c:pt>
                <c:pt idx="1618">
                  <c:v>38056</c:v>
                </c:pt>
                <c:pt idx="1619">
                  <c:v>38057</c:v>
                </c:pt>
                <c:pt idx="1620">
                  <c:v>38058</c:v>
                </c:pt>
                <c:pt idx="1621">
                  <c:v>38061</c:v>
                </c:pt>
                <c:pt idx="1622">
                  <c:v>38062</c:v>
                </c:pt>
                <c:pt idx="1623">
                  <c:v>38063</c:v>
                </c:pt>
                <c:pt idx="1624">
                  <c:v>38064</c:v>
                </c:pt>
                <c:pt idx="1625">
                  <c:v>38065</c:v>
                </c:pt>
                <c:pt idx="1626">
                  <c:v>38068</c:v>
                </c:pt>
                <c:pt idx="1627">
                  <c:v>38069</c:v>
                </c:pt>
                <c:pt idx="1628">
                  <c:v>38070</c:v>
                </c:pt>
                <c:pt idx="1629">
                  <c:v>38071</c:v>
                </c:pt>
                <c:pt idx="1630">
                  <c:v>38072</c:v>
                </c:pt>
                <c:pt idx="1631">
                  <c:v>38075</c:v>
                </c:pt>
                <c:pt idx="1632">
                  <c:v>38076</c:v>
                </c:pt>
                <c:pt idx="1633">
                  <c:v>38077</c:v>
                </c:pt>
                <c:pt idx="1634">
                  <c:v>38078</c:v>
                </c:pt>
                <c:pt idx="1635">
                  <c:v>38079</c:v>
                </c:pt>
                <c:pt idx="1636">
                  <c:v>38082</c:v>
                </c:pt>
                <c:pt idx="1637">
                  <c:v>38083</c:v>
                </c:pt>
                <c:pt idx="1638">
                  <c:v>38084</c:v>
                </c:pt>
                <c:pt idx="1639">
                  <c:v>38085</c:v>
                </c:pt>
                <c:pt idx="1640">
                  <c:v>38089</c:v>
                </c:pt>
                <c:pt idx="1641">
                  <c:v>38090</c:v>
                </c:pt>
                <c:pt idx="1642">
                  <c:v>38091</c:v>
                </c:pt>
                <c:pt idx="1643">
                  <c:v>38092</c:v>
                </c:pt>
                <c:pt idx="1644">
                  <c:v>38093</c:v>
                </c:pt>
                <c:pt idx="1645">
                  <c:v>38096</c:v>
                </c:pt>
                <c:pt idx="1646">
                  <c:v>38097</c:v>
                </c:pt>
                <c:pt idx="1647">
                  <c:v>38098</c:v>
                </c:pt>
                <c:pt idx="1648">
                  <c:v>38099</c:v>
                </c:pt>
                <c:pt idx="1649">
                  <c:v>38100</c:v>
                </c:pt>
                <c:pt idx="1650">
                  <c:v>38103</c:v>
                </c:pt>
                <c:pt idx="1651">
                  <c:v>38104</c:v>
                </c:pt>
                <c:pt idx="1652">
                  <c:v>38105</c:v>
                </c:pt>
                <c:pt idx="1653">
                  <c:v>38106</c:v>
                </c:pt>
                <c:pt idx="1654">
                  <c:v>38107</c:v>
                </c:pt>
                <c:pt idx="1655">
                  <c:v>38110</c:v>
                </c:pt>
                <c:pt idx="1656">
                  <c:v>38111</c:v>
                </c:pt>
                <c:pt idx="1657">
                  <c:v>38112</c:v>
                </c:pt>
                <c:pt idx="1658">
                  <c:v>38113</c:v>
                </c:pt>
                <c:pt idx="1659">
                  <c:v>38114</c:v>
                </c:pt>
                <c:pt idx="1660">
                  <c:v>38117</c:v>
                </c:pt>
                <c:pt idx="1661">
                  <c:v>38118</c:v>
                </c:pt>
                <c:pt idx="1662">
                  <c:v>38119</c:v>
                </c:pt>
                <c:pt idx="1663">
                  <c:v>38120</c:v>
                </c:pt>
                <c:pt idx="1664">
                  <c:v>38121</c:v>
                </c:pt>
                <c:pt idx="1665">
                  <c:v>38124</c:v>
                </c:pt>
                <c:pt idx="1666">
                  <c:v>38125</c:v>
                </c:pt>
                <c:pt idx="1667">
                  <c:v>38126</c:v>
                </c:pt>
                <c:pt idx="1668">
                  <c:v>38127</c:v>
                </c:pt>
                <c:pt idx="1669">
                  <c:v>38128</c:v>
                </c:pt>
                <c:pt idx="1670">
                  <c:v>38131</c:v>
                </c:pt>
                <c:pt idx="1671">
                  <c:v>38132</c:v>
                </c:pt>
                <c:pt idx="1672">
                  <c:v>38133</c:v>
                </c:pt>
                <c:pt idx="1673">
                  <c:v>38134</c:v>
                </c:pt>
                <c:pt idx="1674">
                  <c:v>38135</c:v>
                </c:pt>
                <c:pt idx="1675">
                  <c:v>38138</c:v>
                </c:pt>
                <c:pt idx="1676">
                  <c:v>38139</c:v>
                </c:pt>
                <c:pt idx="1677">
                  <c:v>38140</c:v>
                </c:pt>
                <c:pt idx="1678">
                  <c:v>38141</c:v>
                </c:pt>
                <c:pt idx="1679">
                  <c:v>38142</c:v>
                </c:pt>
                <c:pt idx="1680">
                  <c:v>38145</c:v>
                </c:pt>
                <c:pt idx="1681">
                  <c:v>38146</c:v>
                </c:pt>
                <c:pt idx="1682">
                  <c:v>38147</c:v>
                </c:pt>
                <c:pt idx="1683">
                  <c:v>38148</c:v>
                </c:pt>
                <c:pt idx="1684">
                  <c:v>38149</c:v>
                </c:pt>
                <c:pt idx="1685">
                  <c:v>38152</c:v>
                </c:pt>
                <c:pt idx="1686">
                  <c:v>38153</c:v>
                </c:pt>
                <c:pt idx="1687">
                  <c:v>38154</c:v>
                </c:pt>
                <c:pt idx="1688">
                  <c:v>38155</c:v>
                </c:pt>
                <c:pt idx="1689">
                  <c:v>38156</c:v>
                </c:pt>
                <c:pt idx="1690">
                  <c:v>38159</c:v>
                </c:pt>
                <c:pt idx="1691">
                  <c:v>38160</c:v>
                </c:pt>
                <c:pt idx="1692">
                  <c:v>38161</c:v>
                </c:pt>
                <c:pt idx="1693">
                  <c:v>38162</c:v>
                </c:pt>
                <c:pt idx="1694">
                  <c:v>38163</c:v>
                </c:pt>
                <c:pt idx="1695">
                  <c:v>38166</c:v>
                </c:pt>
                <c:pt idx="1696">
                  <c:v>38167</c:v>
                </c:pt>
                <c:pt idx="1697">
                  <c:v>38168</c:v>
                </c:pt>
                <c:pt idx="1698">
                  <c:v>38169</c:v>
                </c:pt>
                <c:pt idx="1699">
                  <c:v>38170</c:v>
                </c:pt>
                <c:pt idx="1700">
                  <c:v>38173</c:v>
                </c:pt>
                <c:pt idx="1701">
                  <c:v>38174</c:v>
                </c:pt>
                <c:pt idx="1702">
                  <c:v>38175</c:v>
                </c:pt>
                <c:pt idx="1703">
                  <c:v>38176</c:v>
                </c:pt>
                <c:pt idx="1704">
                  <c:v>38177</c:v>
                </c:pt>
                <c:pt idx="1705">
                  <c:v>38180</c:v>
                </c:pt>
                <c:pt idx="1706">
                  <c:v>38181</c:v>
                </c:pt>
                <c:pt idx="1707">
                  <c:v>38182</c:v>
                </c:pt>
                <c:pt idx="1708">
                  <c:v>38183</c:v>
                </c:pt>
                <c:pt idx="1709">
                  <c:v>38184</c:v>
                </c:pt>
                <c:pt idx="1710">
                  <c:v>38187</c:v>
                </c:pt>
                <c:pt idx="1711">
                  <c:v>38188</c:v>
                </c:pt>
                <c:pt idx="1712">
                  <c:v>38189</c:v>
                </c:pt>
                <c:pt idx="1713">
                  <c:v>38190</c:v>
                </c:pt>
                <c:pt idx="1714">
                  <c:v>38191</c:v>
                </c:pt>
                <c:pt idx="1715">
                  <c:v>38194</c:v>
                </c:pt>
                <c:pt idx="1716">
                  <c:v>38195</c:v>
                </c:pt>
                <c:pt idx="1717">
                  <c:v>38196</c:v>
                </c:pt>
                <c:pt idx="1718">
                  <c:v>38197</c:v>
                </c:pt>
                <c:pt idx="1719">
                  <c:v>38198</c:v>
                </c:pt>
                <c:pt idx="1720">
                  <c:v>38199</c:v>
                </c:pt>
                <c:pt idx="1721">
                  <c:v>38201</c:v>
                </c:pt>
                <c:pt idx="1722">
                  <c:v>38202</c:v>
                </c:pt>
                <c:pt idx="1723">
                  <c:v>38203</c:v>
                </c:pt>
                <c:pt idx="1724">
                  <c:v>38204</c:v>
                </c:pt>
                <c:pt idx="1725">
                  <c:v>38205</c:v>
                </c:pt>
                <c:pt idx="1726">
                  <c:v>38208</c:v>
                </c:pt>
                <c:pt idx="1727">
                  <c:v>38209</c:v>
                </c:pt>
                <c:pt idx="1728">
                  <c:v>38210</c:v>
                </c:pt>
                <c:pt idx="1729">
                  <c:v>38211</c:v>
                </c:pt>
                <c:pt idx="1730">
                  <c:v>38212</c:v>
                </c:pt>
                <c:pt idx="1731">
                  <c:v>38215</c:v>
                </c:pt>
                <c:pt idx="1732">
                  <c:v>38216</c:v>
                </c:pt>
                <c:pt idx="1733">
                  <c:v>38217</c:v>
                </c:pt>
                <c:pt idx="1734">
                  <c:v>38218</c:v>
                </c:pt>
                <c:pt idx="1735">
                  <c:v>38219</c:v>
                </c:pt>
                <c:pt idx="1736">
                  <c:v>38222</c:v>
                </c:pt>
                <c:pt idx="1737">
                  <c:v>38223</c:v>
                </c:pt>
                <c:pt idx="1738">
                  <c:v>38224</c:v>
                </c:pt>
                <c:pt idx="1739">
                  <c:v>38225</c:v>
                </c:pt>
                <c:pt idx="1740">
                  <c:v>38226</c:v>
                </c:pt>
                <c:pt idx="1741">
                  <c:v>38229</c:v>
                </c:pt>
                <c:pt idx="1742">
                  <c:v>38230</c:v>
                </c:pt>
                <c:pt idx="1743">
                  <c:v>38231</c:v>
                </c:pt>
                <c:pt idx="1744">
                  <c:v>38232</c:v>
                </c:pt>
                <c:pt idx="1745">
                  <c:v>38233</c:v>
                </c:pt>
                <c:pt idx="1746">
                  <c:v>38236</c:v>
                </c:pt>
                <c:pt idx="1747">
                  <c:v>38237</c:v>
                </c:pt>
                <c:pt idx="1748">
                  <c:v>38238</c:v>
                </c:pt>
                <c:pt idx="1749">
                  <c:v>38239</c:v>
                </c:pt>
                <c:pt idx="1750">
                  <c:v>38240</c:v>
                </c:pt>
                <c:pt idx="1751">
                  <c:v>38243</c:v>
                </c:pt>
                <c:pt idx="1752">
                  <c:v>38244</c:v>
                </c:pt>
                <c:pt idx="1753">
                  <c:v>38245</c:v>
                </c:pt>
                <c:pt idx="1754">
                  <c:v>38246</c:v>
                </c:pt>
                <c:pt idx="1755">
                  <c:v>38247</c:v>
                </c:pt>
                <c:pt idx="1756">
                  <c:v>38250</c:v>
                </c:pt>
                <c:pt idx="1757">
                  <c:v>38251</c:v>
                </c:pt>
                <c:pt idx="1758">
                  <c:v>38252</c:v>
                </c:pt>
                <c:pt idx="1759">
                  <c:v>38253</c:v>
                </c:pt>
                <c:pt idx="1760">
                  <c:v>38254</c:v>
                </c:pt>
                <c:pt idx="1761">
                  <c:v>38257</c:v>
                </c:pt>
                <c:pt idx="1762">
                  <c:v>38258</c:v>
                </c:pt>
                <c:pt idx="1763">
                  <c:v>38259</c:v>
                </c:pt>
                <c:pt idx="1764">
                  <c:v>38260</c:v>
                </c:pt>
                <c:pt idx="1765">
                  <c:v>38261</c:v>
                </c:pt>
                <c:pt idx="1766">
                  <c:v>38264</c:v>
                </c:pt>
                <c:pt idx="1767">
                  <c:v>38265</c:v>
                </c:pt>
                <c:pt idx="1768">
                  <c:v>38266</c:v>
                </c:pt>
                <c:pt idx="1769">
                  <c:v>38267</c:v>
                </c:pt>
                <c:pt idx="1770">
                  <c:v>38268</c:v>
                </c:pt>
                <c:pt idx="1771">
                  <c:v>38271</c:v>
                </c:pt>
                <c:pt idx="1772">
                  <c:v>38272</c:v>
                </c:pt>
                <c:pt idx="1773">
                  <c:v>38273</c:v>
                </c:pt>
                <c:pt idx="1774">
                  <c:v>38274</c:v>
                </c:pt>
                <c:pt idx="1775">
                  <c:v>38275</c:v>
                </c:pt>
                <c:pt idx="1776">
                  <c:v>38278</c:v>
                </c:pt>
                <c:pt idx="1777">
                  <c:v>38279</c:v>
                </c:pt>
                <c:pt idx="1778">
                  <c:v>38280</c:v>
                </c:pt>
                <c:pt idx="1779">
                  <c:v>38281</c:v>
                </c:pt>
                <c:pt idx="1780">
                  <c:v>38282</c:v>
                </c:pt>
                <c:pt idx="1781">
                  <c:v>38285</c:v>
                </c:pt>
                <c:pt idx="1782">
                  <c:v>38286</c:v>
                </c:pt>
                <c:pt idx="1783">
                  <c:v>38287</c:v>
                </c:pt>
                <c:pt idx="1784">
                  <c:v>38288</c:v>
                </c:pt>
                <c:pt idx="1785">
                  <c:v>38289</c:v>
                </c:pt>
                <c:pt idx="1786">
                  <c:v>38291</c:v>
                </c:pt>
                <c:pt idx="1787">
                  <c:v>38292</c:v>
                </c:pt>
                <c:pt idx="1788">
                  <c:v>38293</c:v>
                </c:pt>
                <c:pt idx="1789">
                  <c:v>38294</c:v>
                </c:pt>
                <c:pt idx="1790">
                  <c:v>38295</c:v>
                </c:pt>
                <c:pt idx="1791">
                  <c:v>38296</c:v>
                </c:pt>
                <c:pt idx="1792">
                  <c:v>38299</c:v>
                </c:pt>
                <c:pt idx="1793">
                  <c:v>38300</c:v>
                </c:pt>
                <c:pt idx="1794">
                  <c:v>38301</c:v>
                </c:pt>
                <c:pt idx="1795">
                  <c:v>38302</c:v>
                </c:pt>
                <c:pt idx="1796">
                  <c:v>38303</c:v>
                </c:pt>
                <c:pt idx="1797">
                  <c:v>38306</c:v>
                </c:pt>
                <c:pt idx="1798">
                  <c:v>38307</c:v>
                </c:pt>
                <c:pt idx="1799">
                  <c:v>38308</c:v>
                </c:pt>
                <c:pt idx="1800">
                  <c:v>38309</c:v>
                </c:pt>
                <c:pt idx="1801">
                  <c:v>38310</c:v>
                </c:pt>
                <c:pt idx="1802">
                  <c:v>38313</c:v>
                </c:pt>
                <c:pt idx="1803">
                  <c:v>38314</c:v>
                </c:pt>
                <c:pt idx="1804">
                  <c:v>38315</c:v>
                </c:pt>
                <c:pt idx="1805">
                  <c:v>38316</c:v>
                </c:pt>
                <c:pt idx="1806">
                  <c:v>38317</c:v>
                </c:pt>
                <c:pt idx="1807">
                  <c:v>38320</c:v>
                </c:pt>
                <c:pt idx="1808">
                  <c:v>38321</c:v>
                </c:pt>
                <c:pt idx="1809">
                  <c:v>38322</c:v>
                </c:pt>
                <c:pt idx="1810">
                  <c:v>38323</c:v>
                </c:pt>
                <c:pt idx="1811">
                  <c:v>38324</c:v>
                </c:pt>
                <c:pt idx="1812">
                  <c:v>38327</c:v>
                </c:pt>
                <c:pt idx="1813">
                  <c:v>38328</c:v>
                </c:pt>
                <c:pt idx="1814">
                  <c:v>38329</c:v>
                </c:pt>
                <c:pt idx="1815">
                  <c:v>38330</c:v>
                </c:pt>
                <c:pt idx="1816">
                  <c:v>38331</c:v>
                </c:pt>
                <c:pt idx="1817">
                  <c:v>38334</c:v>
                </c:pt>
                <c:pt idx="1818">
                  <c:v>38335</c:v>
                </c:pt>
                <c:pt idx="1819">
                  <c:v>38336</c:v>
                </c:pt>
                <c:pt idx="1820">
                  <c:v>38337</c:v>
                </c:pt>
                <c:pt idx="1821">
                  <c:v>38338</c:v>
                </c:pt>
                <c:pt idx="1822">
                  <c:v>38341</c:v>
                </c:pt>
                <c:pt idx="1823">
                  <c:v>38342</c:v>
                </c:pt>
                <c:pt idx="1824">
                  <c:v>38343</c:v>
                </c:pt>
                <c:pt idx="1825">
                  <c:v>38344</c:v>
                </c:pt>
                <c:pt idx="1826">
                  <c:v>38348</c:v>
                </c:pt>
                <c:pt idx="1827">
                  <c:v>38349</c:v>
                </c:pt>
                <c:pt idx="1828">
                  <c:v>38350</c:v>
                </c:pt>
                <c:pt idx="1829">
                  <c:v>38351</c:v>
                </c:pt>
                <c:pt idx="1830">
                  <c:v>38352</c:v>
                </c:pt>
                <c:pt idx="1831">
                  <c:v>38355</c:v>
                </c:pt>
                <c:pt idx="1832">
                  <c:v>38356</c:v>
                </c:pt>
                <c:pt idx="1833">
                  <c:v>38357</c:v>
                </c:pt>
                <c:pt idx="1834">
                  <c:v>38358</c:v>
                </c:pt>
                <c:pt idx="1835">
                  <c:v>38359</c:v>
                </c:pt>
                <c:pt idx="1836">
                  <c:v>38362</c:v>
                </c:pt>
                <c:pt idx="1837">
                  <c:v>38363</c:v>
                </c:pt>
                <c:pt idx="1838">
                  <c:v>38364</c:v>
                </c:pt>
                <c:pt idx="1839">
                  <c:v>38365</c:v>
                </c:pt>
                <c:pt idx="1840">
                  <c:v>38366</c:v>
                </c:pt>
                <c:pt idx="1841">
                  <c:v>38369</c:v>
                </c:pt>
                <c:pt idx="1842">
                  <c:v>38370</c:v>
                </c:pt>
                <c:pt idx="1843">
                  <c:v>38371</c:v>
                </c:pt>
                <c:pt idx="1844">
                  <c:v>38372</c:v>
                </c:pt>
                <c:pt idx="1845">
                  <c:v>38373</c:v>
                </c:pt>
                <c:pt idx="1846">
                  <c:v>38376</c:v>
                </c:pt>
                <c:pt idx="1847">
                  <c:v>38377</c:v>
                </c:pt>
                <c:pt idx="1848">
                  <c:v>38378</c:v>
                </c:pt>
                <c:pt idx="1849">
                  <c:v>38379</c:v>
                </c:pt>
                <c:pt idx="1850">
                  <c:v>38380</c:v>
                </c:pt>
                <c:pt idx="1851">
                  <c:v>38383</c:v>
                </c:pt>
                <c:pt idx="1852">
                  <c:v>38384</c:v>
                </c:pt>
                <c:pt idx="1853">
                  <c:v>38385</c:v>
                </c:pt>
                <c:pt idx="1854">
                  <c:v>38386</c:v>
                </c:pt>
                <c:pt idx="1855">
                  <c:v>38387</c:v>
                </c:pt>
                <c:pt idx="1856">
                  <c:v>38390</c:v>
                </c:pt>
                <c:pt idx="1857">
                  <c:v>38391</c:v>
                </c:pt>
                <c:pt idx="1858">
                  <c:v>38392</c:v>
                </c:pt>
                <c:pt idx="1859">
                  <c:v>38393</c:v>
                </c:pt>
                <c:pt idx="1860">
                  <c:v>38394</c:v>
                </c:pt>
                <c:pt idx="1861">
                  <c:v>38397</c:v>
                </c:pt>
                <c:pt idx="1862">
                  <c:v>38398</c:v>
                </c:pt>
                <c:pt idx="1863">
                  <c:v>38399</c:v>
                </c:pt>
                <c:pt idx="1864">
                  <c:v>38400</c:v>
                </c:pt>
                <c:pt idx="1865">
                  <c:v>38401</c:v>
                </c:pt>
                <c:pt idx="1866">
                  <c:v>38404</c:v>
                </c:pt>
                <c:pt idx="1867">
                  <c:v>38405</c:v>
                </c:pt>
                <c:pt idx="1868">
                  <c:v>38406</c:v>
                </c:pt>
                <c:pt idx="1869">
                  <c:v>38407</c:v>
                </c:pt>
                <c:pt idx="1870">
                  <c:v>38408</c:v>
                </c:pt>
                <c:pt idx="1871">
                  <c:v>38411</c:v>
                </c:pt>
                <c:pt idx="1872">
                  <c:v>38412</c:v>
                </c:pt>
                <c:pt idx="1873">
                  <c:v>38413</c:v>
                </c:pt>
                <c:pt idx="1874">
                  <c:v>38414</c:v>
                </c:pt>
                <c:pt idx="1875">
                  <c:v>38415</c:v>
                </c:pt>
                <c:pt idx="1876">
                  <c:v>38418</c:v>
                </c:pt>
                <c:pt idx="1877">
                  <c:v>38419</c:v>
                </c:pt>
                <c:pt idx="1878">
                  <c:v>38420</c:v>
                </c:pt>
                <c:pt idx="1879">
                  <c:v>38421</c:v>
                </c:pt>
                <c:pt idx="1880">
                  <c:v>38422</c:v>
                </c:pt>
                <c:pt idx="1881">
                  <c:v>38425</c:v>
                </c:pt>
                <c:pt idx="1882">
                  <c:v>38426</c:v>
                </c:pt>
                <c:pt idx="1883">
                  <c:v>38427</c:v>
                </c:pt>
                <c:pt idx="1884">
                  <c:v>38428</c:v>
                </c:pt>
                <c:pt idx="1885">
                  <c:v>38429</c:v>
                </c:pt>
                <c:pt idx="1886">
                  <c:v>38432</c:v>
                </c:pt>
                <c:pt idx="1887">
                  <c:v>38433</c:v>
                </c:pt>
                <c:pt idx="1888">
                  <c:v>38434</c:v>
                </c:pt>
                <c:pt idx="1889">
                  <c:v>38435</c:v>
                </c:pt>
                <c:pt idx="1890">
                  <c:v>38439</c:v>
                </c:pt>
                <c:pt idx="1891">
                  <c:v>38440</c:v>
                </c:pt>
                <c:pt idx="1892">
                  <c:v>38441</c:v>
                </c:pt>
                <c:pt idx="1893">
                  <c:v>38442</c:v>
                </c:pt>
                <c:pt idx="1894">
                  <c:v>38443</c:v>
                </c:pt>
                <c:pt idx="1895">
                  <c:v>38446</c:v>
                </c:pt>
                <c:pt idx="1896">
                  <c:v>38447</c:v>
                </c:pt>
                <c:pt idx="1897">
                  <c:v>38448</c:v>
                </c:pt>
                <c:pt idx="1898">
                  <c:v>38449</c:v>
                </c:pt>
                <c:pt idx="1899">
                  <c:v>38450</c:v>
                </c:pt>
                <c:pt idx="1900">
                  <c:v>38453</c:v>
                </c:pt>
                <c:pt idx="1901">
                  <c:v>38454</c:v>
                </c:pt>
                <c:pt idx="1902">
                  <c:v>38455</c:v>
                </c:pt>
                <c:pt idx="1903">
                  <c:v>38456</c:v>
                </c:pt>
                <c:pt idx="1904">
                  <c:v>38457</c:v>
                </c:pt>
                <c:pt idx="1905">
                  <c:v>38460</c:v>
                </c:pt>
                <c:pt idx="1906">
                  <c:v>38461</c:v>
                </c:pt>
                <c:pt idx="1907">
                  <c:v>38462</c:v>
                </c:pt>
                <c:pt idx="1908">
                  <c:v>38463</c:v>
                </c:pt>
                <c:pt idx="1909">
                  <c:v>38464</c:v>
                </c:pt>
                <c:pt idx="1910">
                  <c:v>38467</c:v>
                </c:pt>
                <c:pt idx="1911">
                  <c:v>38468</c:v>
                </c:pt>
                <c:pt idx="1912">
                  <c:v>38469</c:v>
                </c:pt>
                <c:pt idx="1913">
                  <c:v>38470</c:v>
                </c:pt>
                <c:pt idx="1914">
                  <c:v>38471</c:v>
                </c:pt>
                <c:pt idx="1915">
                  <c:v>38472</c:v>
                </c:pt>
                <c:pt idx="1916">
                  <c:v>38474</c:v>
                </c:pt>
                <c:pt idx="1917">
                  <c:v>38475</c:v>
                </c:pt>
                <c:pt idx="1918">
                  <c:v>38476</c:v>
                </c:pt>
                <c:pt idx="1919">
                  <c:v>38477</c:v>
                </c:pt>
                <c:pt idx="1920">
                  <c:v>38478</c:v>
                </c:pt>
                <c:pt idx="1921">
                  <c:v>38481</c:v>
                </c:pt>
                <c:pt idx="1922">
                  <c:v>38482</c:v>
                </c:pt>
                <c:pt idx="1923">
                  <c:v>38483</c:v>
                </c:pt>
                <c:pt idx="1924">
                  <c:v>38484</c:v>
                </c:pt>
                <c:pt idx="1925">
                  <c:v>38485</c:v>
                </c:pt>
                <c:pt idx="1926">
                  <c:v>38488</c:v>
                </c:pt>
                <c:pt idx="1927">
                  <c:v>38489</c:v>
                </c:pt>
                <c:pt idx="1928">
                  <c:v>38490</c:v>
                </c:pt>
                <c:pt idx="1929">
                  <c:v>38491</c:v>
                </c:pt>
                <c:pt idx="1930">
                  <c:v>38492</c:v>
                </c:pt>
                <c:pt idx="1931">
                  <c:v>38495</c:v>
                </c:pt>
                <c:pt idx="1932">
                  <c:v>38496</c:v>
                </c:pt>
                <c:pt idx="1933">
                  <c:v>38497</c:v>
                </c:pt>
                <c:pt idx="1934">
                  <c:v>38498</c:v>
                </c:pt>
                <c:pt idx="1935">
                  <c:v>38499</c:v>
                </c:pt>
                <c:pt idx="1936">
                  <c:v>38502</c:v>
                </c:pt>
                <c:pt idx="1937">
                  <c:v>38503</c:v>
                </c:pt>
                <c:pt idx="1938">
                  <c:v>38504</c:v>
                </c:pt>
                <c:pt idx="1939">
                  <c:v>38505</c:v>
                </c:pt>
                <c:pt idx="1940">
                  <c:v>38506</c:v>
                </c:pt>
                <c:pt idx="1941">
                  <c:v>38509</c:v>
                </c:pt>
                <c:pt idx="1942">
                  <c:v>38510</c:v>
                </c:pt>
                <c:pt idx="1943">
                  <c:v>38511</c:v>
                </c:pt>
                <c:pt idx="1944">
                  <c:v>38512</c:v>
                </c:pt>
                <c:pt idx="1945">
                  <c:v>38513</c:v>
                </c:pt>
                <c:pt idx="1946">
                  <c:v>38516</c:v>
                </c:pt>
                <c:pt idx="1947">
                  <c:v>38517</c:v>
                </c:pt>
                <c:pt idx="1948">
                  <c:v>38518</c:v>
                </c:pt>
                <c:pt idx="1949">
                  <c:v>38519</c:v>
                </c:pt>
                <c:pt idx="1950">
                  <c:v>38520</c:v>
                </c:pt>
                <c:pt idx="1951">
                  <c:v>38523</c:v>
                </c:pt>
                <c:pt idx="1952">
                  <c:v>38524</c:v>
                </c:pt>
                <c:pt idx="1953">
                  <c:v>38525</c:v>
                </c:pt>
                <c:pt idx="1954">
                  <c:v>38526</c:v>
                </c:pt>
                <c:pt idx="1955">
                  <c:v>38527</c:v>
                </c:pt>
                <c:pt idx="1956">
                  <c:v>38530</c:v>
                </c:pt>
                <c:pt idx="1957">
                  <c:v>38531</c:v>
                </c:pt>
                <c:pt idx="1958">
                  <c:v>38532</c:v>
                </c:pt>
                <c:pt idx="1959">
                  <c:v>38533</c:v>
                </c:pt>
                <c:pt idx="1960">
                  <c:v>38534</c:v>
                </c:pt>
                <c:pt idx="1961">
                  <c:v>38537</c:v>
                </c:pt>
                <c:pt idx="1962">
                  <c:v>38538</c:v>
                </c:pt>
                <c:pt idx="1963">
                  <c:v>38539</c:v>
                </c:pt>
                <c:pt idx="1964">
                  <c:v>38540</c:v>
                </c:pt>
                <c:pt idx="1965">
                  <c:v>38541</c:v>
                </c:pt>
                <c:pt idx="1966">
                  <c:v>38544</c:v>
                </c:pt>
                <c:pt idx="1967">
                  <c:v>38545</c:v>
                </c:pt>
                <c:pt idx="1968">
                  <c:v>38546</c:v>
                </c:pt>
                <c:pt idx="1969">
                  <c:v>38547</c:v>
                </c:pt>
                <c:pt idx="1970">
                  <c:v>38548</c:v>
                </c:pt>
                <c:pt idx="1971">
                  <c:v>38551</c:v>
                </c:pt>
                <c:pt idx="1972">
                  <c:v>38552</c:v>
                </c:pt>
                <c:pt idx="1973">
                  <c:v>38553</c:v>
                </c:pt>
                <c:pt idx="1974">
                  <c:v>38554</c:v>
                </c:pt>
                <c:pt idx="1975">
                  <c:v>38555</c:v>
                </c:pt>
                <c:pt idx="1976">
                  <c:v>38558</c:v>
                </c:pt>
                <c:pt idx="1977">
                  <c:v>38559</c:v>
                </c:pt>
                <c:pt idx="1978">
                  <c:v>38560</c:v>
                </c:pt>
                <c:pt idx="1979">
                  <c:v>38561</c:v>
                </c:pt>
                <c:pt idx="1980">
                  <c:v>38562</c:v>
                </c:pt>
                <c:pt idx="1981">
                  <c:v>38564</c:v>
                </c:pt>
                <c:pt idx="1982">
                  <c:v>38565</c:v>
                </c:pt>
                <c:pt idx="1983">
                  <c:v>38566</c:v>
                </c:pt>
                <c:pt idx="1984">
                  <c:v>38567</c:v>
                </c:pt>
                <c:pt idx="1985">
                  <c:v>38568</c:v>
                </c:pt>
                <c:pt idx="1986">
                  <c:v>38569</c:v>
                </c:pt>
                <c:pt idx="1987">
                  <c:v>38572</c:v>
                </c:pt>
                <c:pt idx="1988">
                  <c:v>38573</c:v>
                </c:pt>
                <c:pt idx="1989">
                  <c:v>38574</c:v>
                </c:pt>
                <c:pt idx="1990">
                  <c:v>38575</c:v>
                </c:pt>
                <c:pt idx="1991">
                  <c:v>38576</c:v>
                </c:pt>
                <c:pt idx="1992">
                  <c:v>38579</c:v>
                </c:pt>
                <c:pt idx="1993">
                  <c:v>38580</c:v>
                </c:pt>
                <c:pt idx="1994">
                  <c:v>38581</c:v>
                </c:pt>
                <c:pt idx="1995">
                  <c:v>38582</c:v>
                </c:pt>
                <c:pt idx="1996">
                  <c:v>38583</c:v>
                </c:pt>
                <c:pt idx="1997">
                  <c:v>38586</c:v>
                </c:pt>
                <c:pt idx="1998">
                  <c:v>38587</c:v>
                </c:pt>
                <c:pt idx="1999">
                  <c:v>38588</c:v>
                </c:pt>
                <c:pt idx="2000">
                  <c:v>38589</c:v>
                </c:pt>
                <c:pt idx="2001">
                  <c:v>38590</c:v>
                </c:pt>
                <c:pt idx="2002">
                  <c:v>38593</c:v>
                </c:pt>
                <c:pt idx="2003">
                  <c:v>38594</c:v>
                </c:pt>
                <c:pt idx="2004">
                  <c:v>38595</c:v>
                </c:pt>
                <c:pt idx="2005">
                  <c:v>38596</c:v>
                </c:pt>
                <c:pt idx="2006">
                  <c:v>38597</c:v>
                </c:pt>
                <c:pt idx="2007">
                  <c:v>38600</c:v>
                </c:pt>
                <c:pt idx="2008">
                  <c:v>38601</c:v>
                </c:pt>
                <c:pt idx="2009">
                  <c:v>38602</c:v>
                </c:pt>
                <c:pt idx="2010">
                  <c:v>38603</c:v>
                </c:pt>
                <c:pt idx="2011">
                  <c:v>38604</c:v>
                </c:pt>
                <c:pt idx="2012">
                  <c:v>38607</c:v>
                </c:pt>
                <c:pt idx="2013">
                  <c:v>38608</c:v>
                </c:pt>
                <c:pt idx="2014">
                  <c:v>38609</c:v>
                </c:pt>
                <c:pt idx="2015">
                  <c:v>38610</c:v>
                </c:pt>
                <c:pt idx="2016">
                  <c:v>38611</c:v>
                </c:pt>
                <c:pt idx="2017">
                  <c:v>38614</c:v>
                </c:pt>
                <c:pt idx="2018">
                  <c:v>38615</c:v>
                </c:pt>
                <c:pt idx="2019">
                  <c:v>38616</c:v>
                </c:pt>
                <c:pt idx="2020">
                  <c:v>38617</c:v>
                </c:pt>
                <c:pt idx="2021">
                  <c:v>38618</c:v>
                </c:pt>
                <c:pt idx="2022">
                  <c:v>38621</c:v>
                </c:pt>
                <c:pt idx="2023">
                  <c:v>38622</c:v>
                </c:pt>
                <c:pt idx="2024">
                  <c:v>38623</c:v>
                </c:pt>
                <c:pt idx="2025">
                  <c:v>38624</c:v>
                </c:pt>
                <c:pt idx="2026">
                  <c:v>38625</c:v>
                </c:pt>
                <c:pt idx="2027">
                  <c:v>38628</c:v>
                </c:pt>
                <c:pt idx="2028">
                  <c:v>38629</c:v>
                </c:pt>
                <c:pt idx="2029">
                  <c:v>38630</c:v>
                </c:pt>
                <c:pt idx="2030">
                  <c:v>38631</c:v>
                </c:pt>
                <c:pt idx="2031">
                  <c:v>38632</c:v>
                </c:pt>
                <c:pt idx="2032">
                  <c:v>38635</c:v>
                </c:pt>
                <c:pt idx="2033">
                  <c:v>38636</c:v>
                </c:pt>
                <c:pt idx="2034">
                  <c:v>38637</c:v>
                </c:pt>
                <c:pt idx="2035">
                  <c:v>38638</c:v>
                </c:pt>
                <c:pt idx="2036">
                  <c:v>38639</c:v>
                </c:pt>
                <c:pt idx="2037">
                  <c:v>38642</c:v>
                </c:pt>
                <c:pt idx="2038">
                  <c:v>38643</c:v>
                </c:pt>
                <c:pt idx="2039">
                  <c:v>38644</c:v>
                </c:pt>
                <c:pt idx="2040">
                  <c:v>38645</c:v>
                </c:pt>
                <c:pt idx="2041">
                  <c:v>38646</c:v>
                </c:pt>
                <c:pt idx="2042">
                  <c:v>38649</c:v>
                </c:pt>
                <c:pt idx="2043">
                  <c:v>38650</c:v>
                </c:pt>
                <c:pt idx="2044">
                  <c:v>38651</c:v>
                </c:pt>
                <c:pt idx="2045">
                  <c:v>38652</c:v>
                </c:pt>
                <c:pt idx="2046">
                  <c:v>38653</c:v>
                </c:pt>
                <c:pt idx="2047">
                  <c:v>38656</c:v>
                </c:pt>
                <c:pt idx="2048">
                  <c:v>38657</c:v>
                </c:pt>
                <c:pt idx="2049">
                  <c:v>38658</c:v>
                </c:pt>
                <c:pt idx="2050">
                  <c:v>38659</c:v>
                </c:pt>
                <c:pt idx="2051">
                  <c:v>38660</c:v>
                </c:pt>
                <c:pt idx="2052">
                  <c:v>38663</c:v>
                </c:pt>
                <c:pt idx="2053">
                  <c:v>38664</c:v>
                </c:pt>
                <c:pt idx="2054">
                  <c:v>38665</c:v>
                </c:pt>
                <c:pt idx="2055">
                  <c:v>38666</c:v>
                </c:pt>
                <c:pt idx="2056">
                  <c:v>38667</c:v>
                </c:pt>
                <c:pt idx="2057">
                  <c:v>38670</c:v>
                </c:pt>
                <c:pt idx="2058">
                  <c:v>38671</c:v>
                </c:pt>
                <c:pt idx="2059">
                  <c:v>38672</c:v>
                </c:pt>
                <c:pt idx="2060">
                  <c:v>38673</c:v>
                </c:pt>
                <c:pt idx="2061">
                  <c:v>38674</c:v>
                </c:pt>
                <c:pt idx="2062">
                  <c:v>38677</c:v>
                </c:pt>
                <c:pt idx="2063">
                  <c:v>38678</c:v>
                </c:pt>
                <c:pt idx="2064">
                  <c:v>38679</c:v>
                </c:pt>
                <c:pt idx="2065">
                  <c:v>38680</c:v>
                </c:pt>
                <c:pt idx="2066">
                  <c:v>38681</c:v>
                </c:pt>
                <c:pt idx="2067">
                  <c:v>38684</c:v>
                </c:pt>
                <c:pt idx="2068">
                  <c:v>38685</c:v>
                </c:pt>
                <c:pt idx="2069">
                  <c:v>38686</c:v>
                </c:pt>
                <c:pt idx="2070">
                  <c:v>38687</c:v>
                </c:pt>
                <c:pt idx="2071">
                  <c:v>38688</c:v>
                </c:pt>
                <c:pt idx="2072">
                  <c:v>38691</c:v>
                </c:pt>
                <c:pt idx="2073">
                  <c:v>38692</c:v>
                </c:pt>
                <c:pt idx="2074">
                  <c:v>38693</c:v>
                </c:pt>
                <c:pt idx="2075">
                  <c:v>38694</c:v>
                </c:pt>
                <c:pt idx="2076">
                  <c:v>38695</c:v>
                </c:pt>
                <c:pt idx="2077">
                  <c:v>38698</c:v>
                </c:pt>
                <c:pt idx="2078">
                  <c:v>38699</c:v>
                </c:pt>
                <c:pt idx="2079">
                  <c:v>38700</c:v>
                </c:pt>
                <c:pt idx="2080">
                  <c:v>38701</c:v>
                </c:pt>
                <c:pt idx="2081">
                  <c:v>38702</c:v>
                </c:pt>
                <c:pt idx="2082">
                  <c:v>38705</c:v>
                </c:pt>
                <c:pt idx="2083">
                  <c:v>38706</c:v>
                </c:pt>
                <c:pt idx="2084">
                  <c:v>38707</c:v>
                </c:pt>
                <c:pt idx="2085">
                  <c:v>38708</c:v>
                </c:pt>
                <c:pt idx="2086">
                  <c:v>38709</c:v>
                </c:pt>
                <c:pt idx="2087">
                  <c:v>38713</c:v>
                </c:pt>
                <c:pt idx="2088">
                  <c:v>38714</c:v>
                </c:pt>
                <c:pt idx="2089">
                  <c:v>38715</c:v>
                </c:pt>
                <c:pt idx="2090">
                  <c:v>38716</c:v>
                </c:pt>
                <c:pt idx="2091">
                  <c:v>38717</c:v>
                </c:pt>
                <c:pt idx="2092">
                  <c:v>38720</c:v>
                </c:pt>
                <c:pt idx="2093">
                  <c:v>38721</c:v>
                </c:pt>
                <c:pt idx="2094">
                  <c:v>38722</c:v>
                </c:pt>
                <c:pt idx="2095">
                  <c:v>38723</c:v>
                </c:pt>
                <c:pt idx="2096">
                  <c:v>38726</c:v>
                </c:pt>
                <c:pt idx="2097">
                  <c:v>38727</c:v>
                </c:pt>
                <c:pt idx="2098">
                  <c:v>38728</c:v>
                </c:pt>
                <c:pt idx="2099">
                  <c:v>38729</c:v>
                </c:pt>
                <c:pt idx="2100">
                  <c:v>38730</c:v>
                </c:pt>
                <c:pt idx="2101">
                  <c:v>38733</c:v>
                </c:pt>
                <c:pt idx="2102">
                  <c:v>38734</c:v>
                </c:pt>
                <c:pt idx="2103">
                  <c:v>38735</c:v>
                </c:pt>
                <c:pt idx="2104">
                  <c:v>38736</c:v>
                </c:pt>
                <c:pt idx="2105">
                  <c:v>38737</c:v>
                </c:pt>
                <c:pt idx="2106">
                  <c:v>38740</c:v>
                </c:pt>
                <c:pt idx="2107">
                  <c:v>38741</c:v>
                </c:pt>
                <c:pt idx="2108">
                  <c:v>38742</c:v>
                </c:pt>
                <c:pt idx="2109">
                  <c:v>38743</c:v>
                </c:pt>
                <c:pt idx="2110">
                  <c:v>38744</c:v>
                </c:pt>
                <c:pt idx="2111">
                  <c:v>38747</c:v>
                </c:pt>
                <c:pt idx="2112">
                  <c:v>38748</c:v>
                </c:pt>
                <c:pt idx="2113">
                  <c:v>38749</c:v>
                </c:pt>
                <c:pt idx="2114">
                  <c:v>38750</c:v>
                </c:pt>
                <c:pt idx="2115">
                  <c:v>38751</c:v>
                </c:pt>
                <c:pt idx="2116">
                  <c:v>38754</c:v>
                </c:pt>
                <c:pt idx="2117">
                  <c:v>38755</c:v>
                </c:pt>
                <c:pt idx="2118">
                  <c:v>38756</c:v>
                </c:pt>
                <c:pt idx="2119">
                  <c:v>38757</c:v>
                </c:pt>
                <c:pt idx="2120">
                  <c:v>38758</c:v>
                </c:pt>
                <c:pt idx="2121">
                  <c:v>38761</c:v>
                </c:pt>
                <c:pt idx="2122">
                  <c:v>38762</c:v>
                </c:pt>
                <c:pt idx="2123">
                  <c:v>38763</c:v>
                </c:pt>
                <c:pt idx="2124">
                  <c:v>38764</c:v>
                </c:pt>
                <c:pt idx="2125">
                  <c:v>38765</c:v>
                </c:pt>
                <c:pt idx="2126">
                  <c:v>38768</c:v>
                </c:pt>
                <c:pt idx="2127">
                  <c:v>38769</c:v>
                </c:pt>
                <c:pt idx="2128">
                  <c:v>38770</c:v>
                </c:pt>
                <c:pt idx="2129">
                  <c:v>38771</c:v>
                </c:pt>
                <c:pt idx="2130">
                  <c:v>38772</c:v>
                </c:pt>
                <c:pt idx="2131">
                  <c:v>38775</c:v>
                </c:pt>
                <c:pt idx="2132">
                  <c:v>38776</c:v>
                </c:pt>
                <c:pt idx="2133">
                  <c:v>38777</c:v>
                </c:pt>
                <c:pt idx="2134">
                  <c:v>38778</c:v>
                </c:pt>
                <c:pt idx="2135">
                  <c:v>38779</c:v>
                </c:pt>
                <c:pt idx="2136">
                  <c:v>38782</c:v>
                </c:pt>
                <c:pt idx="2137">
                  <c:v>38783</c:v>
                </c:pt>
                <c:pt idx="2138">
                  <c:v>38784</c:v>
                </c:pt>
                <c:pt idx="2139">
                  <c:v>38785</c:v>
                </c:pt>
                <c:pt idx="2140">
                  <c:v>38786</c:v>
                </c:pt>
                <c:pt idx="2141">
                  <c:v>38789</c:v>
                </c:pt>
                <c:pt idx="2142">
                  <c:v>38790</c:v>
                </c:pt>
                <c:pt idx="2143">
                  <c:v>38791</c:v>
                </c:pt>
                <c:pt idx="2144">
                  <c:v>38792</c:v>
                </c:pt>
                <c:pt idx="2145">
                  <c:v>38793</c:v>
                </c:pt>
                <c:pt idx="2146">
                  <c:v>38796</c:v>
                </c:pt>
                <c:pt idx="2147">
                  <c:v>38797</c:v>
                </c:pt>
                <c:pt idx="2148">
                  <c:v>38798</c:v>
                </c:pt>
                <c:pt idx="2149">
                  <c:v>38799</c:v>
                </c:pt>
                <c:pt idx="2150">
                  <c:v>38800</c:v>
                </c:pt>
                <c:pt idx="2151">
                  <c:v>38803</c:v>
                </c:pt>
                <c:pt idx="2152">
                  <c:v>38804</c:v>
                </c:pt>
                <c:pt idx="2153">
                  <c:v>38805</c:v>
                </c:pt>
                <c:pt idx="2154">
                  <c:v>38806</c:v>
                </c:pt>
                <c:pt idx="2155">
                  <c:v>38807</c:v>
                </c:pt>
                <c:pt idx="2156">
                  <c:v>38810</c:v>
                </c:pt>
                <c:pt idx="2157">
                  <c:v>38811</c:v>
                </c:pt>
                <c:pt idx="2158">
                  <c:v>38812</c:v>
                </c:pt>
                <c:pt idx="2159">
                  <c:v>38813</c:v>
                </c:pt>
                <c:pt idx="2160">
                  <c:v>38814</c:v>
                </c:pt>
                <c:pt idx="2161">
                  <c:v>38817</c:v>
                </c:pt>
                <c:pt idx="2162">
                  <c:v>38818</c:v>
                </c:pt>
                <c:pt idx="2163">
                  <c:v>38819</c:v>
                </c:pt>
                <c:pt idx="2164">
                  <c:v>38820</c:v>
                </c:pt>
                <c:pt idx="2165">
                  <c:v>38824</c:v>
                </c:pt>
                <c:pt idx="2166">
                  <c:v>38825</c:v>
                </c:pt>
                <c:pt idx="2167">
                  <c:v>38826</c:v>
                </c:pt>
                <c:pt idx="2168">
                  <c:v>38827</c:v>
                </c:pt>
                <c:pt idx="2169">
                  <c:v>38828</c:v>
                </c:pt>
                <c:pt idx="2170">
                  <c:v>38831</c:v>
                </c:pt>
                <c:pt idx="2171">
                  <c:v>38832</c:v>
                </c:pt>
                <c:pt idx="2172">
                  <c:v>38833</c:v>
                </c:pt>
                <c:pt idx="2173">
                  <c:v>38834</c:v>
                </c:pt>
                <c:pt idx="2174">
                  <c:v>38835</c:v>
                </c:pt>
                <c:pt idx="2175">
                  <c:v>38837</c:v>
                </c:pt>
                <c:pt idx="2176">
                  <c:v>38838</c:v>
                </c:pt>
                <c:pt idx="2177">
                  <c:v>38839</c:v>
                </c:pt>
                <c:pt idx="2178">
                  <c:v>38840</c:v>
                </c:pt>
                <c:pt idx="2179">
                  <c:v>38841</c:v>
                </c:pt>
                <c:pt idx="2180">
                  <c:v>38842</c:v>
                </c:pt>
                <c:pt idx="2181">
                  <c:v>38845</c:v>
                </c:pt>
                <c:pt idx="2182">
                  <c:v>38846</c:v>
                </c:pt>
                <c:pt idx="2183">
                  <c:v>38847</c:v>
                </c:pt>
                <c:pt idx="2184">
                  <c:v>38848</c:v>
                </c:pt>
                <c:pt idx="2185">
                  <c:v>38849</c:v>
                </c:pt>
                <c:pt idx="2186">
                  <c:v>38852</c:v>
                </c:pt>
                <c:pt idx="2187">
                  <c:v>38853</c:v>
                </c:pt>
                <c:pt idx="2188">
                  <c:v>38854</c:v>
                </c:pt>
                <c:pt idx="2189">
                  <c:v>38855</c:v>
                </c:pt>
                <c:pt idx="2190">
                  <c:v>38856</c:v>
                </c:pt>
                <c:pt idx="2191">
                  <c:v>38859</c:v>
                </c:pt>
                <c:pt idx="2192">
                  <c:v>38860</c:v>
                </c:pt>
                <c:pt idx="2193">
                  <c:v>38861</c:v>
                </c:pt>
                <c:pt idx="2194">
                  <c:v>38862</c:v>
                </c:pt>
                <c:pt idx="2195">
                  <c:v>38863</c:v>
                </c:pt>
                <c:pt idx="2196">
                  <c:v>38866</c:v>
                </c:pt>
                <c:pt idx="2197">
                  <c:v>38867</c:v>
                </c:pt>
                <c:pt idx="2198">
                  <c:v>38868</c:v>
                </c:pt>
                <c:pt idx="2199">
                  <c:v>38869</c:v>
                </c:pt>
                <c:pt idx="2200">
                  <c:v>38870</c:v>
                </c:pt>
                <c:pt idx="2201">
                  <c:v>38873</c:v>
                </c:pt>
                <c:pt idx="2202">
                  <c:v>38874</c:v>
                </c:pt>
                <c:pt idx="2203">
                  <c:v>38875</c:v>
                </c:pt>
                <c:pt idx="2204">
                  <c:v>38876</c:v>
                </c:pt>
                <c:pt idx="2205">
                  <c:v>38877</c:v>
                </c:pt>
                <c:pt idx="2206">
                  <c:v>38880</c:v>
                </c:pt>
                <c:pt idx="2207">
                  <c:v>38881</c:v>
                </c:pt>
                <c:pt idx="2208">
                  <c:v>38882</c:v>
                </c:pt>
                <c:pt idx="2209">
                  <c:v>38883</c:v>
                </c:pt>
                <c:pt idx="2210">
                  <c:v>38884</c:v>
                </c:pt>
                <c:pt idx="2211">
                  <c:v>38887</c:v>
                </c:pt>
                <c:pt idx="2212">
                  <c:v>38888</c:v>
                </c:pt>
                <c:pt idx="2213">
                  <c:v>38889</c:v>
                </c:pt>
                <c:pt idx="2214">
                  <c:v>38890</c:v>
                </c:pt>
                <c:pt idx="2215">
                  <c:v>38891</c:v>
                </c:pt>
                <c:pt idx="2216">
                  <c:v>38894</c:v>
                </c:pt>
                <c:pt idx="2217">
                  <c:v>38895</c:v>
                </c:pt>
                <c:pt idx="2218">
                  <c:v>38896</c:v>
                </c:pt>
                <c:pt idx="2219">
                  <c:v>38897</c:v>
                </c:pt>
                <c:pt idx="2220">
                  <c:v>38898</c:v>
                </c:pt>
                <c:pt idx="2221">
                  <c:v>38901</c:v>
                </c:pt>
                <c:pt idx="2222">
                  <c:v>38902</c:v>
                </c:pt>
                <c:pt idx="2223">
                  <c:v>38903</c:v>
                </c:pt>
                <c:pt idx="2224">
                  <c:v>38904</c:v>
                </c:pt>
                <c:pt idx="2225">
                  <c:v>38905</c:v>
                </c:pt>
                <c:pt idx="2226">
                  <c:v>38908</c:v>
                </c:pt>
                <c:pt idx="2227">
                  <c:v>38909</c:v>
                </c:pt>
                <c:pt idx="2228">
                  <c:v>38910</c:v>
                </c:pt>
                <c:pt idx="2229">
                  <c:v>38911</c:v>
                </c:pt>
                <c:pt idx="2230">
                  <c:v>38912</c:v>
                </c:pt>
                <c:pt idx="2231">
                  <c:v>38915</c:v>
                </c:pt>
                <c:pt idx="2232">
                  <c:v>38916</c:v>
                </c:pt>
                <c:pt idx="2233">
                  <c:v>38917</c:v>
                </c:pt>
                <c:pt idx="2234">
                  <c:v>38918</c:v>
                </c:pt>
                <c:pt idx="2235">
                  <c:v>38919</c:v>
                </c:pt>
                <c:pt idx="2236">
                  <c:v>38922</c:v>
                </c:pt>
                <c:pt idx="2237">
                  <c:v>38923</c:v>
                </c:pt>
                <c:pt idx="2238">
                  <c:v>38924</c:v>
                </c:pt>
                <c:pt idx="2239">
                  <c:v>38925</c:v>
                </c:pt>
                <c:pt idx="2240">
                  <c:v>38926</c:v>
                </c:pt>
                <c:pt idx="2241">
                  <c:v>38929</c:v>
                </c:pt>
                <c:pt idx="2242">
                  <c:v>38930</c:v>
                </c:pt>
                <c:pt idx="2243">
                  <c:v>38931</c:v>
                </c:pt>
                <c:pt idx="2244">
                  <c:v>38932</c:v>
                </c:pt>
                <c:pt idx="2245">
                  <c:v>38933</c:v>
                </c:pt>
                <c:pt idx="2246">
                  <c:v>38936</c:v>
                </c:pt>
                <c:pt idx="2247">
                  <c:v>38937</c:v>
                </c:pt>
                <c:pt idx="2248">
                  <c:v>38938</c:v>
                </c:pt>
                <c:pt idx="2249">
                  <c:v>38939</c:v>
                </c:pt>
                <c:pt idx="2250">
                  <c:v>38940</c:v>
                </c:pt>
                <c:pt idx="2251">
                  <c:v>38943</c:v>
                </c:pt>
                <c:pt idx="2252">
                  <c:v>38944</c:v>
                </c:pt>
                <c:pt idx="2253">
                  <c:v>38945</c:v>
                </c:pt>
                <c:pt idx="2254">
                  <c:v>38946</c:v>
                </c:pt>
                <c:pt idx="2255">
                  <c:v>38947</c:v>
                </c:pt>
                <c:pt idx="2256">
                  <c:v>38950</c:v>
                </c:pt>
                <c:pt idx="2257">
                  <c:v>38951</c:v>
                </c:pt>
                <c:pt idx="2258">
                  <c:v>38952</c:v>
                </c:pt>
                <c:pt idx="2259">
                  <c:v>38953</c:v>
                </c:pt>
                <c:pt idx="2260">
                  <c:v>38954</c:v>
                </c:pt>
                <c:pt idx="2261">
                  <c:v>38957</c:v>
                </c:pt>
                <c:pt idx="2262">
                  <c:v>38958</c:v>
                </c:pt>
                <c:pt idx="2263">
                  <c:v>38959</c:v>
                </c:pt>
                <c:pt idx="2264">
                  <c:v>38960</c:v>
                </c:pt>
                <c:pt idx="2265">
                  <c:v>38961</c:v>
                </c:pt>
                <c:pt idx="2266">
                  <c:v>38964</c:v>
                </c:pt>
                <c:pt idx="2267">
                  <c:v>38965</c:v>
                </c:pt>
                <c:pt idx="2268">
                  <c:v>38966</c:v>
                </c:pt>
                <c:pt idx="2269">
                  <c:v>38967</c:v>
                </c:pt>
                <c:pt idx="2270">
                  <c:v>38968</c:v>
                </c:pt>
                <c:pt idx="2271">
                  <c:v>38971</c:v>
                </c:pt>
                <c:pt idx="2272">
                  <c:v>38972</c:v>
                </c:pt>
                <c:pt idx="2273">
                  <c:v>38973</c:v>
                </c:pt>
                <c:pt idx="2274">
                  <c:v>38974</c:v>
                </c:pt>
                <c:pt idx="2275">
                  <c:v>38975</c:v>
                </c:pt>
                <c:pt idx="2276">
                  <c:v>38978</c:v>
                </c:pt>
                <c:pt idx="2277">
                  <c:v>38979</c:v>
                </c:pt>
                <c:pt idx="2278">
                  <c:v>38980</c:v>
                </c:pt>
                <c:pt idx="2279">
                  <c:v>38981</c:v>
                </c:pt>
                <c:pt idx="2280">
                  <c:v>38982</c:v>
                </c:pt>
                <c:pt idx="2281">
                  <c:v>38985</c:v>
                </c:pt>
                <c:pt idx="2282">
                  <c:v>38986</c:v>
                </c:pt>
                <c:pt idx="2283">
                  <c:v>38987</c:v>
                </c:pt>
                <c:pt idx="2284">
                  <c:v>38988</c:v>
                </c:pt>
                <c:pt idx="2285">
                  <c:v>38989</c:v>
                </c:pt>
                <c:pt idx="2286">
                  <c:v>38990</c:v>
                </c:pt>
                <c:pt idx="2287">
                  <c:v>38992</c:v>
                </c:pt>
                <c:pt idx="2288">
                  <c:v>38993</c:v>
                </c:pt>
                <c:pt idx="2289">
                  <c:v>38994</c:v>
                </c:pt>
                <c:pt idx="2290">
                  <c:v>38995</c:v>
                </c:pt>
                <c:pt idx="2291">
                  <c:v>38996</c:v>
                </c:pt>
                <c:pt idx="2292">
                  <c:v>38999</c:v>
                </c:pt>
                <c:pt idx="2293">
                  <c:v>39000</c:v>
                </c:pt>
                <c:pt idx="2294">
                  <c:v>39001</c:v>
                </c:pt>
                <c:pt idx="2295">
                  <c:v>39002</c:v>
                </c:pt>
                <c:pt idx="2296">
                  <c:v>39003</c:v>
                </c:pt>
                <c:pt idx="2297">
                  <c:v>39006</c:v>
                </c:pt>
                <c:pt idx="2298">
                  <c:v>39007</c:v>
                </c:pt>
                <c:pt idx="2299">
                  <c:v>39008</c:v>
                </c:pt>
                <c:pt idx="2300">
                  <c:v>39009</c:v>
                </c:pt>
                <c:pt idx="2301">
                  <c:v>39010</c:v>
                </c:pt>
                <c:pt idx="2302">
                  <c:v>39013</c:v>
                </c:pt>
                <c:pt idx="2303">
                  <c:v>39014</c:v>
                </c:pt>
                <c:pt idx="2304">
                  <c:v>39015</c:v>
                </c:pt>
                <c:pt idx="2305">
                  <c:v>39016</c:v>
                </c:pt>
                <c:pt idx="2306">
                  <c:v>39017</c:v>
                </c:pt>
                <c:pt idx="2307">
                  <c:v>39020</c:v>
                </c:pt>
                <c:pt idx="2308">
                  <c:v>39021</c:v>
                </c:pt>
                <c:pt idx="2309">
                  <c:v>39022</c:v>
                </c:pt>
                <c:pt idx="2310">
                  <c:v>39023</c:v>
                </c:pt>
                <c:pt idx="2311">
                  <c:v>39024</c:v>
                </c:pt>
                <c:pt idx="2312">
                  <c:v>39027</c:v>
                </c:pt>
                <c:pt idx="2313">
                  <c:v>39028</c:v>
                </c:pt>
                <c:pt idx="2314">
                  <c:v>39029</c:v>
                </c:pt>
                <c:pt idx="2315">
                  <c:v>39030</c:v>
                </c:pt>
                <c:pt idx="2316">
                  <c:v>39031</c:v>
                </c:pt>
                <c:pt idx="2317">
                  <c:v>39034</c:v>
                </c:pt>
                <c:pt idx="2318">
                  <c:v>39035</c:v>
                </c:pt>
                <c:pt idx="2319">
                  <c:v>39036</c:v>
                </c:pt>
                <c:pt idx="2320">
                  <c:v>39037</c:v>
                </c:pt>
                <c:pt idx="2321">
                  <c:v>39038</c:v>
                </c:pt>
                <c:pt idx="2322">
                  <c:v>39041</c:v>
                </c:pt>
                <c:pt idx="2323">
                  <c:v>39042</c:v>
                </c:pt>
                <c:pt idx="2324">
                  <c:v>39043</c:v>
                </c:pt>
                <c:pt idx="2325">
                  <c:v>39044</c:v>
                </c:pt>
                <c:pt idx="2326">
                  <c:v>39045</c:v>
                </c:pt>
                <c:pt idx="2327">
                  <c:v>39048</c:v>
                </c:pt>
                <c:pt idx="2328">
                  <c:v>39049</c:v>
                </c:pt>
                <c:pt idx="2329">
                  <c:v>39050</c:v>
                </c:pt>
                <c:pt idx="2330">
                  <c:v>39051</c:v>
                </c:pt>
                <c:pt idx="2331">
                  <c:v>39052</c:v>
                </c:pt>
                <c:pt idx="2332">
                  <c:v>39055</c:v>
                </c:pt>
                <c:pt idx="2333">
                  <c:v>39056</c:v>
                </c:pt>
                <c:pt idx="2334">
                  <c:v>39057</c:v>
                </c:pt>
                <c:pt idx="2335">
                  <c:v>39058</c:v>
                </c:pt>
                <c:pt idx="2336">
                  <c:v>39059</c:v>
                </c:pt>
                <c:pt idx="2337">
                  <c:v>39062</c:v>
                </c:pt>
                <c:pt idx="2338">
                  <c:v>39063</c:v>
                </c:pt>
                <c:pt idx="2339">
                  <c:v>39064</c:v>
                </c:pt>
                <c:pt idx="2340">
                  <c:v>39065</c:v>
                </c:pt>
                <c:pt idx="2341">
                  <c:v>39066</c:v>
                </c:pt>
                <c:pt idx="2342">
                  <c:v>39069</c:v>
                </c:pt>
                <c:pt idx="2343">
                  <c:v>39070</c:v>
                </c:pt>
                <c:pt idx="2344">
                  <c:v>39071</c:v>
                </c:pt>
                <c:pt idx="2345">
                  <c:v>39072</c:v>
                </c:pt>
                <c:pt idx="2346">
                  <c:v>39073</c:v>
                </c:pt>
                <c:pt idx="2347">
                  <c:v>39077</c:v>
                </c:pt>
                <c:pt idx="2348">
                  <c:v>39078</c:v>
                </c:pt>
                <c:pt idx="2349">
                  <c:v>39079</c:v>
                </c:pt>
                <c:pt idx="2350">
                  <c:v>39080</c:v>
                </c:pt>
                <c:pt idx="2351">
                  <c:v>39082</c:v>
                </c:pt>
                <c:pt idx="2352">
                  <c:v>39084</c:v>
                </c:pt>
                <c:pt idx="2353">
                  <c:v>39085</c:v>
                </c:pt>
                <c:pt idx="2354">
                  <c:v>39086</c:v>
                </c:pt>
                <c:pt idx="2355">
                  <c:v>39087</c:v>
                </c:pt>
                <c:pt idx="2356">
                  <c:v>39090</c:v>
                </c:pt>
                <c:pt idx="2357">
                  <c:v>39091</c:v>
                </c:pt>
                <c:pt idx="2358">
                  <c:v>39092</c:v>
                </c:pt>
                <c:pt idx="2359">
                  <c:v>39093</c:v>
                </c:pt>
                <c:pt idx="2360">
                  <c:v>39094</c:v>
                </c:pt>
                <c:pt idx="2361">
                  <c:v>39097</c:v>
                </c:pt>
                <c:pt idx="2362">
                  <c:v>39098</c:v>
                </c:pt>
                <c:pt idx="2363">
                  <c:v>39099</c:v>
                </c:pt>
                <c:pt idx="2364">
                  <c:v>39100</c:v>
                </c:pt>
                <c:pt idx="2365">
                  <c:v>39101</c:v>
                </c:pt>
                <c:pt idx="2366">
                  <c:v>39104</c:v>
                </c:pt>
                <c:pt idx="2367">
                  <c:v>39105</c:v>
                </c:pt>
                <c:pt idx="2368">
                  <c:v>39106</c:v>
                </c:pt>
                <c:pt idx="2369">
                  <c:v>39107</c:v>
                </c:pt>
                <c:pt idx="2370">
                  <c:v>39108</c:v>
                </c:pt>
                <c:pt idx="2371">
                  <c:v>39111</c:v>
                </c:pt>
                <c:pt idx="2372">
                  <c:v>39112</c:v>
                </c:pt>
                <c:pt idx="2373">
                  <c:v>39113</c:v>
                </c:pt>
                <c:pt idx="2374">
                  <c:v>39114</c:v>
                </c:pt>
                <c:pt idx="2375">
                  <c:v>39115</c:v>
                </c:pt>
                <c:pt idx="2376">
                  <c:v>39118</c:v>
                </c:pt>
                <c:pt idx="2377">
                  <c:v>39119</c:v>
                </c:pt>
                <c:pt idx="2378">
                  <c:v>39120</c:v>
                </c:pt>
                <c:pt idx="2379">
                  <c:v>39121</c:v>
                </c:pt>
                <c:pt idx="2380">
                  <c:v>39122</c:v>
                </c:pt>
                <c:pt idx="2381">
                  <c:v>39125</c:v>
                </c:pt>
                <c:pt idx="2382">
                  <c:v>39126</c:v>
                </c:pt>
                <c:pt idx="2383">
                  <c:v>39127</c:v>
                </c:pt>
                <c:pt idx="2384">
                  <c:v>39128</c:v>
                </c:pt>
                <c:pt idx="2385">
                  <c:v>39129</c:v>
                </c:pt>
                <c:pt idx="2386">
                  <c:v>39132</c:v>
                </c:pt>
                <c:pt idx="2387">
                  <c:v>39133</c:v>
                </c:pt>
                <c:pt idx="2388">
                  <c:v>39134</c:v>
                </c:pt>
                <c:pt idx="2389">
                  <c:v>39135</c:v>
                </c:pt>
                <c:pt idx="2390">
                  <c:v>39136</c:v>
                </c:pt>
                <c:pt idx="2391">
                  <c:v>39139</c:v>
                </c:pt>
                <c:pt idx="2392">
                  <c:v>39140</c:v>
                </c:pt>
                <c:pt idx="2393">
                  <c:v>39141</c:v>
                </c:pt>
                <c:pt idx="2394">
                  <c:v>39142</c:v>
                </c:pt>
                <c:pt idx="2395">
                  <c:v>39143</c:v>
                </c:pt>
                <c:pt idx="2396">
                  <c:v>39146</c:v>
                </c:pt>
                <c:pt idx="2397">
                  <c:v>39147</c:v>
                </c:pt>
                <c:pt idx="2398">
                  <c:v>39148</c:v>
                </c:pt>
                <c:pt idx="2399">
                  <c:v>39149</c:v>
                </c:pt>
                <c:pt idx="2400">
                  <c:v>39150</c:v>
                </c:pt>
                <c:pt idx="2401">
                  <c:v>39153</c:v>
                </c:pt>
                <c:pt idx="2402">
                  <c:v>39154</c:v>
                </c:pt>
                <c:pt idx="2403">
                  <c:v>39155</c:v>
                </c:pt>
                <c:pt idx="2404">
                  <c:v>39156</c:v>
                </c:pt>
                <c:pt idx="2405">
                  <c:v>39157</c:v>
                </c:pt>
                <c:pt idx="2406">
                  <c:v>39160</c:v>
                </c:pt>
                <c:pt idx="2407">
                  <c:v>39161</c:v>
                </c:pt>
                <c:pt idx="2408">
                  <c:v>39162</c:v>
                </c:pt>
                <c:pt idx="2409">
                  <c:v>39163</c:v>
                </c:pt>
                <c:pt idx="2410">
                  <c:v>39164</c:v>
                </c:pt>
                <c:pt idx="2411">
                  <c:v>39167</c:v>
                </c:pt>
                <c:pt idx="2412">
                  <c:v>39168</c:v>
                </c:pt>
                <c:pt idx="2413">
                  <c:v>39169</c:v>
                </c:pt>
                <c:pt idx="2414">
                  <c:v>39170</c:v>
                </c:pt>
                <c:pt idx="2415">
                  <c:v>39171</c:v>
                </c:pt>
                <c:pt idx="2416">
                  <c:v>39172</c:v>
                </c:pt>
                <c:pt idx="2417">
                  <c:v>39174</c:v>
                </c:pt>
                <c:pt idx="2418">
                  <c:v>39175</c:v>
                </c:pt>
                <c:pt idx="2419">
                  <c:v>39176</c:v>
                </c:pt>
                <c:pt idx="2420">
                  <c:v>39177</c:v>
                </c:pt>
                <c:pt idx="2421">
                  <c:v>39181</c:v>
                </c:pt>
                <c:pt idx="2422">
                  <c:v>39182</c:v>
                </c:pt>
                <c:pt idx="2423">
                  <c:v>39183</c:v>
                </c:pt>
                <c:pt idx="2424">
                  <c:v>39184</c:v>
                </c:pt>
                <c:pt idx="2425">
                  <c:v>39185</c:v>
                </c:pt>
                <c:pt idx="2426">
                  <c:v>39188</c:v>
                </c:pt>
                <c:pt idx="2427">
                  <c:v>39189</c:v>
                </c:pt>
                <c:pt idx="2428">
                  <c:v>39190</c:v>
                </c:pt>
                <c:pt idx="2429">
                  <c:v>39191</c:v>
                </c:pt>
                <c:pt idx="2430">
                  <c:v>39192</c:v>
                </c:pt>
                <c:pt idx="2431">
                  <c:v>39195</c:v>
                </c:pt>
                <c:pt idx="2432">
                  <c:v>39196</c:v>
                </c:pt>
                <c:pt idx="2433">
                  <c:v>39197</c:v>
                </c:pt>
                <c:pt idx="2434">
                  <c:v>39198</c:v>
                </c:pt>
                <c:pt idx="2435">
                  <c:v>39199</c:v>
                </c:pt>
                <c:pt idx="2436">
                  <c:v>39202</c:v>
                </c:pt>
                <c:pt idx="2437">
                  <c:v>39203</c:v>
                </c:pt>
                <c:pt idx="2438">
                  <c:v>39204</c:v>
                </c:pt>
                <c:pt idx="2439">
                  <c:v>39205</c:v>
                </c:pt>
                <c:pt idx="2440">
                  <c:v>39206</c:v>
                </c:pt>
                <c:pt idx="2441">
                  <c:v>39209</c:v>
                </c:pt>
                <c:pt idx="2442">
                  <c:v>39210</c:v>
                </c:pt>
                <c:pt idx="2443">
                  <c:v>39211</c:v>
                </c:pt>
                <c:pt idx="2444">
                  <c:v>39212</c:v>
                </c:pt>
                <c:pt idx="2445">
                  <c:v>39213</c:v>
                </c:pt>
                <c:pt idx="2446">
                  <c:v>39216</c:v>
                </c:pt>
                <c:pt idx="2447">
                  <c:v>39217</c:v>
                </c:pt>
                <c:pt idx="2448">
                  <c:v>39218</c:v>
                </c:pt>
                <c:pt idx="2449">
                  <c:v>39219</c:v>
                </c:pt>
                <c:pt idx="2450">
                  <c:v>39220</c:v>
                </c:pt>
                <c:pt idx="2451">
                  <c:v>39223</c:v>
                </c:pt>
                <c:pt idx="2452">
                  <c:v>39224</c:v>
                </c:pt>
                <c:pt idx="2453">
                  <c:v>39225</c:v>
                </c:pt>
                <c:pt idx="2454">
                  <c:v>39226</c:v>
                </c:pt>
                <c:pt idx="2455">
                  <c:v>39227</c:v>
                </c:pt>
                <c:pt idx="2456">
                  <c:v>39231</c:v>
                </c:pt>
                <c:pt idx="2457">
                  <c:v>39232</c:v>
                </c:pt>
                <c:pt idx="2458">
                  <c:v>39233</c:v>
                </c:pt>
                <c:pt idx="2459">
                  <c:v>39234</c:v>
                </c:pt>
                <c:pt idx="2460">
                  <c:v>39237</c:v>
                </c:pt>
                <c:pt idx="2461">
                  <c:v>39238</c:v>
                </c:pt>
                <c:pt idx="2462">
                  <c:v>39239</c:v>
                </c:pt>
                <c:pt idx="2463">
                  <c:v>39240</c:v>
                </c:pt>
                <c:pt idx="2464">
                  <c:v>39241</c:v>
                </c:pt>
                <c:pt idx="2465">
                  <c:v>39244</c:v>
                </c:pt>
                <c:pt idx="2466">
                  <c:v>39245</c:v>
                </c:pt>
                <c:pt idx="2467">
                  <c:v>39246</c:v>
                </c:pt>
                <c:pt idx="2468">
                  <c:v>39247</c:v>
                </c:pt>
                <c:pt idx="2469">
                  <c:v>39248</c:v>
                </c:pt>
                <c:pt idx="2470">
                  <c:v>39251</c:v>
                </c:pt>
                <c:pt idx="2471">
                  <c:v>39252</c:v>
                </c:pt>
                <c:pt idx="2472">
                  <c:v>39253</c:v>
                </c:pt>
                <c:pt idx="2473">
                  <c:v>39254</c:v>
                </c:pt>
                <c:pt idx="2474">
                  <c:v>39255</c:v>
                </c:pt>
                <c:pt idx="2475">
                  <c:v>39258</c:v>
                </c:pt>
                <c:pt idx="2476">
                  <c:v>39259</c:v>
                </c:pt>
                <c:pt idx="2477">
                  <c:v>39260</c:v>
                </c:pt>
                <c:pt idx="2478">
                  <c:v>39261</c:v>
                </c:pt>
                <c:pt idx="2479">
                  <c:v>39262</c:v>
                </c:pt>
                <c:pt idx="2480">
                  <c:v>39263</c:v>
                </c:pt>
                <c:pt idx="2481">
                  <c:v>39265</c:v>
                </c:pt>
                <c:pt idx="2482">
                  <c:v>39266</c:v>
                </c:pt>
                <c:pt idx="2483">
                  <c:v>39267</c:v>
                </c:pt>
                <c:pt idx="2484">
                  <c:v>39268</c:v>
                </c:pt>
                <c:pt idx="2485">
                  <c:v>39269</c:v>
                </c:pt>
                <c:pt idx="2486">
                  <c:v>39272</c:v>
                </c:pt>
                <c:pt idx="2487">
                  <c:v>39273</c:v>
                </c:pt>
                <c:pt idx="2488">
                  <c:v>39274</c:v>
                </c:pt>
                <c:pt idx="2489">
                  <c:v>39275</c:v>
                </c:pt>
                <c:pt idx="2490">
                  <c:v>39276</c:v>
                </c:pt>
                <c:pt idx="2491">
                  <c:v>39279</c:v>
                </c:pt>
                <c:pt idx="2492">
                  <c:v>39280</c:v>
                </c:pt>
                <c:pt idx="2493">
                  <c:v>39281</c:v>
                </c:pt>
                <c:pt idx="2494">
                  <c:v>39282</c:v>
                </c:pt>
                <c:pt idx="2495">
                  <c:v>39283</c:v>
                </c:pt>
                <c:pt idx="2496">
                  <c:v>39286</c:v>
                </c:pt>
                <c:pt idx="2497">
                  <c:v>39287</c:v>
                </c:pt>
                <c:pt idx="2498">
                  <c:v>39288</c:v>
                </c:pt>
                <c:pt idx="2499">
                  <c:v>39289</c:v>
                </c:pt>
                <c:pt idx="2500">
                  <c:v>39290</c:v>
                </c:pt>
                <c:pt idx="2501">
                  <c:v>39293</c:v>
                </c:pt>
                <c:pt idx="2502">
                  <c:v>39294</c:v>
                </c:pt>
                <c:pt idx="2503">
                  <c:v>39295</c:v>
                </c:pt>
                <c:pt idx="2504">
                  <c:v>39296</c:v>
                </c:pt>
                <c:pt idx="2505">
                  <c:v>39297</c:v>
                </c:pt>
                <c:pt idx="2506">
                  <c:v>39300</c:v>
                </c:pt>
                <c:pt idx="2507">
                  <c:v>39301</c:v>
                </c:pt>
                <c:pt idx="2508">
                  <c:v>39302</c:v>
                </c:pt>
                <c:pt idx="2509">
                  <c:v>39303</c:v>
                </c:pt>
                <c:pt idx="2510">
                  <c:v>39304</c:v>
                </c:pt>
                <c:pt idx="2511">
                  <c:v>39307</c:v>
                </c:pt>
                <c:pt idx="2512">
                  <c:v>39308</c:v>
                </c:pt>
                <c:pt idx="2513">
                  <c:v>39309</c:v>
                </c:pt>
                <c:pt idx="2514">
                  <c:v>39310</c:v>
                </c:pt>
                <c:pt idx="2515">
                  <c:v>39311</c:v>
                </c:pt>
                <c:pt idx="2516">
                  <c:v>39314</c:v>
                </c:pt>
                <c:pt idx="2517">
                  <c:v>39315</c:v>
                </c:pt>
                <c:pt idx="2518">
                  <c:v>39316</c:v>
                </c:pt>
                <c:pt idx="2519">
                  <c:v>39317</c:v>
                </c:pt>
                <c:pt idx="2520">
                  <c:v>39318</c:v>
                </c:pt>
                <c:pt idx="2521">
                  <c:v>39321</c:v>
                </c:pt>
                <c:pt idx="2522">
                  <c:v>39322</c:v>
                </c:pt>
                <c:pt idx="2523">
                  <c:v>39323</c:v>
                </c:pt>
                <c:pt idx="2524">
                  <c:v>39324</c:v>
                </c:pt>
                <c:pt idx="2525">
                  <c:v>39325</c:v>
                </c:pt>
                <c:pt idx="2526">
                  <c:v>39328</c:v>
                </c:pt>
                <c:pt idx="2527">
                  <c:v>39329</c:v>
                </c:pt>
                <c:pt idx="2528">
                  <c:v>39330</c:v>
                </c:pt>
                <c:pt idx="2529">
                  <c:v>39331</c:v>
                </c:pt>
                <c:pt idx="2530">
                  <c:v>39332</c:v>
                </c:pt>
                <c:pt idx="2531">
                  <c:v>39335</c:v>
                </c:pt>
                <c:pt idx="2532">
                  <c:v>39336</c:v>
                </c:pt>
                <c:pt idx="2533">
                  <c:v>39337</c:v>
                </c:pt>
                <c:pt idx="2534">
                  <c:v>39338</c:v>
                </c:pt>
                <c:pt idx="2535">
                  <c:v>39339</c:v>
                </c:pt>
                <c:pt idx="2536">
                  <c:v>39342</c:v>
                </c:pt>
                <c:pt idx="2537">
                  <c:v>39343</c:v>
                </c:pt>
                <c:pt idx="2538">
                  <c:v>39344</c:v>
                </c:pt>
                <c:pt idx="2539">
                  <c:v>39345</c:v>
                </c:pt>
                <c:pt idx="2540">
                  <c:v>39346</c:v>
                </c:pt>
                <c:pt idx="2541">
                  <c:v>39349</c:v>
                </c:pt>
                <c:pt idx="2542">
                  <c:v>39350</c:v>
                </c:pt>
                <c:pt idx="2543">
                  <c:v>39351</c:v>
                </c:pt>
                <c:pt idx="2544">
                  <c:v>39352</c:v>
                </c:pt>
                <c:pt idx="2545">
                  <c:v>39353</c:v>
                </c:pt>
                <c:pt idx="2546">
                  <c:v>39355</c:v>
                </c:pt>
                <c:pt idx="2547">
                  <c:v>39356</c:v>
                </c:pt>
                <c:pt idx="2548">
                  <c:v>39357</c:v>
                </c:pt>
                <c:pt idx="2549">
                  <c:v>39358</c:v>
                </c:pt>
                <c:pt idx="2550">
                  <c:v>39359</c:v>
                </c:pt>
                <c:pt idx="2551">
                  <c:v>39360</c:v>
                </c:pt>
                <c:pt idx="2552">
                  <c:v>39363</c:v>
                </c:pt>
                <c:pt idx="2553">
                  <c:v>39364</c:v>
                </c:pt>
                <c:pt idx="2554">
                  <c:v>39365</c:v>
                </c:pt>
                <c:pt idx="2555">
                  <c:v>39366</c:v>
                </c:pt>
                <c:pt idx="2556">
                  <c:v>39367</c:v>
                </c:pt>
                <c:pt idx="2557">
                  <c:v>39370</c:v>
                </c:pt>
                <c:pt idx="2558">
                  <c:v>39371</c:v>
                </c:pt>
                <c:pt idx="2559">
                  <c:v>39372</c:v>
                </c:pt>
                <c:pt idx="2560">
                  <c:v>39373</c:v>
                </c:pt>
                <c:pt idx="2561">
                  <c:v>39374</c:v>
                </c:pt>
                <c:pt idx="2562">
                  <c:v>39377</c:v>
                </c:pt>
                <c:pt idx="2563">
                  <c:v>39378</c:v>
                </c:pt>
                <c:pt idx="2564">
                  <c:v>39379</c:v>
                </c:pt>
                <c:pt idx="2565">
                  <c:v>39380</c:v>
                </c:pt>
                <c:pt idx="2566">
                  <c:v>39381</c:v>
                </c:pt>
                <c:pt idx="2567">
                  <c:v>39384</c:v>
                </c:pt>
                <c:pt idx="2568">
                  <c:v>39385</c:v>
                </c:pt>
                <c:pt idx="2569">
                  <c:v>39386</c:v>
                </c:pt>
                <c:pt idx="2570">
                  <c:v>39387</c:v>
                </c:pt>
                <c:pt idx="2571">
                  <c:v>39388</c:v>
                </c:pt>
                <c:pt idx="2572">
                  <c:v>39391</c:v>
                </c:pt>
                <c:pt idx="2573">
                  <c:v>39392</c:v>
                </c:pt>
                <c:pt idx="2574">
                  <c:v>39393</c:v>
                </c:pt>
                <c:pt idx="2575">
                  <c:v>39394</c:v>
                </c:pt>
                <c:pt idx="2576">
                  <c:v>39395</c:v>
                </c:pt>
                <c:pt idx="2577">
                  <c:v>39398</c:v>
                </c:pt>
                <c:pt idx="2578">
                  <c:v>39399</c:v>
                </c:pt>
                <c:pt idx="2579">
                  <c:v>39400</c:v>
                </c:pt>
                <c:pt idx="2580">
                  <c:v>39401</c:v>
                </c:pt>
                <c:pt idx="2581">
                  <c:v>39402</c:v>
                </c:pt>
                <c:pt idx="2582">
                  <c:v>39405</c:v>
                </c:pt>
                <c:pt idx="2583">
                  <c:v>39406</c:v>
                </c:pt>
                <c:pt idx="2584">
                  <c:v>39407</c:v>
                </c:pt>
                <c:pt idx="2585">
                  <c:v>39408</c:v>
                </c:pt>
                <c:pt idx="2586">
                  <c:v>39409</c:v>
                </c:pt>
                <c:pt idx="2587">
                  <c:v>39412</c:v>
                </c:pt>
                <c:pt idx="2588">
                  <c:v>39413</c:v>
                </c:pt>
                <c:pt idx="2589">
                  <c:v>39414</c:v>
                </c:pt>
                <c:pt idx="2590">
                  <c:v>39415</c:v>
                </c:pt>
                <c:pt idx="2591">
                  <c:v>39416</c:v>
                </c:pt>
                <c:pt idx="2592">
                  <c:v>39419</c:v>
                </c:pt>
                <c:pt idx="2593">
                  <c:v>39420</c:v>
                </c:pt>
                <c:pt idx="2594">
                  <c:v>39421</c:v>
                </c:pt>
                <c:pt idx="2595">
                  <c:v>39422</c:v>
                </c:pt>
                <c:pt idx="2596">
                  <c:v>39423</c:v>
                </c:pt>
                <c:pt idx="2597">
                  <c:v>39426</c:v>
                </c:pt>
                <c:pt idx="2598">
                  <c:v>39427</c:v>
                </c:pt>
                <c:pt idx="2599">
                  <c:v>39428</c:v>
                </c:pt>
                <c:pt idx="2600">
                  <c:v>39429</c:v>
                </c:pt>
                <c:pt idx="2601">
                  <c:v>39430</c:v>
                </c:pt>
                <c:pt idx="2602">
                  <c:v>39433</c:v>
                </c:pt>
                <c:pt idx="2603">
                  <c:v>39434</c:v>
                </c:pt>
                <c:pt idx="2604">
                  <c:v>39435</c:v>
                </c:pt>
                <c:pt idx="2605">
                  <c:v>39436</c:v>
                </c:pt>
                <c:pt idx="2606">
                  <c:v>39437</c:v>
                </c:pt>
                <c:pt idx="2607">
                  <c:v>39440</c:v>
                </c:pt>
                <c:pt idx="2608">
                  <c:v>39442</c:v>
                </c:pt>
                <c:pt idx="2609">
                  <c:v>39443</c:v>
                </c:pt>
                <c:pt idx="2610">
                  <c:v>39444</c:v>
                </c:pt>
                <c:pt idx="2611">
                  <c:v>39447</c:v>
                </c:pt>
                <c:pt idx="2612">
                  <c:v>39449</c:v>
                </c:pt>
                <c:pt idx="2613">
                  <c:v>39450</c:v>
                </c:pt>
                <c:pt idx="2614">
                  <c:v>39451</c:v>
                </c:pt>
                <c:pt idx="2615">
                  <c:v>39454</c:v>
                </c:pt>
                <c:pt idx="2616">
                  <c:v>39455</c:v>
                </c:pt>
                <c:pt idx="2617">
                  <c:v>39456</c:v>
                </c:pt>
                <c:pt idx="2618">
                  <c:v>39457</c:v>
                </c:pt>
                <c:pt idx="2619">
                  <c:v>39458</c:v>
                </c:pt>
                <c:pt idx="2620">
                  <c:v>39461</c:v>
                </c:pt>
                <c:pt idx="2621">
                  <c:v>39462</c:v>
                </c:pt>
                <c:pt idx="2622">
                  <c:v>39463</c:v>
                </c:pt>
                <c:pt idx="2623">
                  <c:v>39464</c:v>
                </c:pt>
                <c:pt idx="2624">
                  <c:v>39465</c:v>
                </c:pt>
                <c:pt idx="2625">
                  <c:v>39468</c:v>
                </c:pt>
                <c:pt idx="2626">
                  <c:v>39469</c:v>
                </c:pt>
                <c:pt idx="2627">
                  <c:v>39470</c:v>
                </c:pt>
                <c:pt idx="2628">
                  <c:v>39471</c:v>
                </c:pt>
                <c:pt idx="2629">
                  <c:v>39472</c:v>
                </c:pt>
                <c:pt idx="2630">
                  <c:v>39475</c:v>
                </c:pt>
                <c:pt idx="2631">
                  <c:v>39476</c:v>
                </c:pt>
                <c:pt idx="2632">
                  <c:v>39477</c:v>
                </c:pt>
                <c:pt idx="2633">
                  <c:v>39478</c:v>
                </c:pt>
                <c:pt idx="2634">
                  <c:v>39479</c:v>
                </c:pt>
                <c:pt idx="2635">
                  <c:v>39482</c:v>
                </c:pt>
                <c:pt idx="2636">
                  <c:v>39483</c:v>
                </c:pt>
                <c:pt idx="2637">
                  <c:v>39484</c:v>
                </c:pt>
                <c:pt idx="2638">
                  <c:v>39485</c:v>
                </c:pt>
                <c:pt idx="2639">
                  <c:v>39486</c:v>
                </c:pt>
                <c:pt idx="2640">
                  <c:v>39489</c:v>
                </c:pt>
                <c:pt idx="2641">
                  <c:v>39490</c:v>
                </c:pt>
                <c:pt idx="2642">
                  <c:v>39491</c:v>
                </c:pt>
                <c:pt idx="2643">
                  <c:v>39492</c:v>
                </c:pt>
                <c:pt idx="2644">
                  <c:v>39493</c:v>
                </c:pt>
                <c:pt idx="2645">
                  <c:v>39496</c:v>
                </c:pt>
                <c:pt idx="2646">
                  <c:v>39497</c:v>
                </c:pt>
                <c:pt idx="2647">
                  <c:v>39498</c:v>
                </c:pt>
                <c:pt idx="2648">
                  <c:v>39499</c:v>
                </c:pt>
                <c:pt idx="2649">
                  <c:v>39500</c:v>
                </c:pt>
                <c:pt idx="2650">
                  <c:v>39503</c:v>
                </c:pt>
                <c:pt idx="2651">
                  <c:v>39504</c:v>
                </c:pt>
                <c:pt idx="2652">
                  <c:v>39505</c:v>
                </c:pt>
                <c:pt idx="2653">
                  <c:v>39506</c:v>
                </c:pt>
                <c:pt idx="2654">
                  <c:v>39507</c:v>
                </c:pt>
                <c:pt idx="2655">
                  <c:v>39510</c:v>
                </c:pt>
                <c:pt idx="2656">
                  <c:v>39511</c:v>
                </c:pt>
                <c:pt idx="2657">
                  <c:v>39512</c:v>
                </c:pt>
                <c:pt idx="2658">
                  <c:v>39513</c:v>
                </c:pt>
                <c:pt idx="2659">
                  <c:v>39514</c:v>
                </c:pt>
                <c:pt idx="2660">
                  <c:v>39517</c:v>
                </c:pt>
                <c:pt idx="2661">
                  <c:v>39518</c:v>
                </c:pt>
                <c:pt idx="2662">
                  <c:v>39519</c:v>
                </c:pt>
                <c:pt idx="2663">
                  <c:v>39520</c:v>
                </c:pt>
                <c:pt idx="2664">
                  <c:v>39521</c:v>
                </c:pt>
                <c:pt idx="2665">
                  <c:v>39524</c:v>
                </c:pt>
                <c:pt idx="2666">
                  <c:v>39525</c:v>
                </c:pt>
                <c:pt idx="2667">
                  <c:v>39526</c:v>
                </c:pt>
                <c:pt idx="2668">
                  <c:v>39527</c:v>
                </c:pt>
                <c:pt idx="2669">
                  <c:v>39531</c:v>
                </c:pt>
                <c:pt idx="2670">
                  <c:v>39532</c:v>
                </c:pt>
                <c:pt idx="2671">
                  <c:v>39533</c:v>
                </c:pt>
                <c:pt idx="2672">
                  <c:v>39534</c:v>
                </c:pt>
                <c:pt idx="2673">
                  <c:v>39535</c:v>
                </c:pt>
                <c:pt idx="2674">
                  <c:v>39538</c:v>
                </c:pt>
                <c:pt idx="2675">
                  <c:v>39539</c:v>
                </c:pt>
                <c:pt idx="2676">
                  <c:v>39540</c:v>
                </c:pt>
                <c:pt idx="2677">
                  <c:v>39541</c:v>
                </c:pt>
                <c:pt idx="2678">
                  <c:v>39542</c:v>
                </c:pt>
                <c:pt idx="2679">
                  <c:v>39545</c:v>
                </c:pt>
                <c:pt idx="2680">
                  <c:v>39546</c:v>
                </c:pt>
                <c:pt idx="2681">
                  <c:v>39547</c:v>
                </c:pt>
                <c:pt idx="2682">
                  <c:v>39548</c:v>
                </c:pt>
                <c:pt idx="2683">
                  <c:v>39549</c:v>
                </c:pt>
                <c:pt idx="2684">
                  <c:v>39552</c:v>
                </c:pt>
                <c:pt idx="2685">
                  <c:v>39553</c:v>
                </c:pt>
                <c:pt idx="2686">
                  <c:v>39554</c:v>
                </c:pt>
                <c:pt idx="2687">
                  <c:v>39555</c:v>
                </c:pt>
                <c:pt idx="2688">
                  <c:v>39556</c:v>
                </c:pt>
                <c:pt idx="2689">
                  <c:v>39559</c:v>
                </c:pt>
                <c:pt idx="2690">
                  <c:v>39560</c:v>
                </c:pt>
                <c:pt idx="2691">
                  <c:v>39561</c:v>
                </c:pt>
                <c:pt idx="2692">
                  <c:v>39562</c:v>
                </c:pt>
                <c:pt idx="2693">
                  <c:v>39563</c:v>
                </c:pt>
                <c:pt idx="2694">
                  <c:v>39566</c:v>
                </c:pt>
                <c:pt idx="2695">
                  <c:v>39567</c:v>
                </c:pt>
                <c:pt idx="2696">
                  <c:v>39568</c:v>
                </c:pt>
                <c:pt idx="2697">
                  <c:v>39569</c:v>
                </c:pt>
                <c:pt idx="2698">
                  <c:v>39570</c:v>
                </c:pt>
                <c:pt idx="2699">
                  <c:v>39573</c:v>
                </c:pt>
                <c:pt idx="2700">
                  <c:v>39574</c:v>
                </c:pt>
                <c:pt idx="2701">
                  <c:v>39575</c:v>
                </c:pt>
                <c:pt idx="2702">
                  <c:v>39576</c:v>
                </c:pt>
                <c:pt idx="2703">
                  <c:v>39577</c:v>
                </c:pt>
                <c:pt idx="2704">
                  <c:v>39580</c:v>
                </c:pt>
                <c:pt idx="2705">
                  <c:v>39581</c:v>
                </c:pt>
                <c:pt idx="2706">
                  <c:v>39582</c:v>
                </c:pt>
                <c:pt idx="2707">
                  <c:v>39583</c:v>
                </c:pt>
                <c:pt idx="2708">
                  <c:v>39584</c:v>
                </c:pt>
                <c:pt idx="2709">
                  <c:v>39587</c:v>
                </c:pt>
                <c:pt idx="2710">
                  <c:v>39588</c:v>
                </c:pt>
                <c:pt idx="2711">
                  <c:v>39589</c:v>
                </c:pt>
                <c:pt idx="2712">
                  <c:v>39590</c:v>
                </c:pt>
                <c:pt idx="2713">
                  <c:v>39591</c:v>
                </c:pt>
                <c:pt idx="2714">
                  <c:v>39594</c:v>
                </c:pt>
                <c:pt idx="2715">
                  <c:v>39595</c:v>
                </c:pt>
                <c:pt idx="2716">
                  <c:v>39596</c:v>
                </c:pt>
                <c:pt idx="2717">
                  <c:v>39597</c:v>
                </c:pt>
                <c:pt idx="2718">
                  <c:v>39598</c:v>
                </c:pt>
                <c:pt idx="2719">
                  <c:v>39599</c:v>
                </c:pt>
                <c:pt idx="2720">
                  <c:v>39601</c:v>
                </c:pt>
                <c:pt idx="2721">
                  <c:v>39602</c:v>
                </c:pt>
                <c:pt idx="2722">
                  <c:v>39603</c:v>
                </c:pt>
                <c:pt idx="2723">
                  <c:v>39604</c:v>
                </c:pt>
                <c:pt idx="2724">
                  <c:v>39605</c:v>
                </c:pt>
                <c:pt idx="2725">
                  <c:v>39608</c:v>
                </c:pt>
                <c:pt idx="2726">
                  <c:v>39609</c:v>
                </c:pt>
                <c:pt idx="2727">
                  <c:v>39610</c:v>
                </c:pt>
                <c:pt idx="2728">
                  <c:v>39611</c:v>
                </c:pt>
                <c:pt idx="2729">
                  <c:v>39612</c:v>
                </c:pt>
                <c:pt idx="2730">
                  <c:v>39615</c:v>
                </c:pt>
                <c:pt idx="2731">
                  <c:v>39616</c:v>
                </c:pt>
                <c:pt idx="2732">
                  <c:v>39617</c:v>
                </c:pt>
                <c:pt idx="2733">
                  <c:v>39618</c:v>
                </c:pt>
                <c:pt idx="2734">
                  <c:v>39619</c:v>
                </c:pt>
                <c:pt idx="2735">
                  <c:v>39622</c:v>
                </c:pt>
                <c:pt idx="2736">
                  <c:v>39623</c:v>
                </c:pt>
                <c:pt idx="2737">
                  <c:v>39624</c:v>
                </c:pt>
                <c:pt idx="2738">
                  <c:v>39625</c:v>
                </c:pt>
                <c:pt idx="2739">
                  <c:v>39626</c:v>
                </c:pt>
                <c:pt idx="2740">
                  <c:v>39629</c:v>
                </c:pt>
                <c:pt idx="2741">
                  <c:v>39630</c:v>
                </c:pt>
                <c:pt idx="2742">
                  <c:v>39631</c:v>
                </c:pt>
                <c:pt idx="2743">
                  <c:v>39632</c:v>
                </c:pt>
                <c:pt idx="2744">
                  <c:v>39633</c:v>
                </c:pt>
                <c:pt idx="2745">
                  <c:v>39636</c:v>
                </c:pt>
                <c:pt idx="2746">
                  <c:v>39637</c:v>
                </c:pt>
                <c:pt idx="2747">
                  <c:v>39638</c:v>
                </c:pt>
                <c:pt idx="2748">
                  <c:v>39639</c:v>
                </c:pt>
                <c:pt idx="2749">
                  <c:v>39640</c:v>
                </c:pt>
                <c:pt idx="2750">
                  <c:v>39643</c:v>
                </c:pt>
                <c:pt idx="2751">
                  <c:v>39644</c:v>
                </c:pt>
                <c:pt idx="2752">
                  <c:v>39645</c:v>
                </c:pt>
                <c:pt idx="2753">
                  <c:v>39646</c:v>
                </c:pt>
                <c:pt idx="2754">
                  <c:v>39647</c:v>
                </c:pt>
                <c:pt idx="2755">
                  <c:v>39650</c:v>
                </c:pt>
                <c:pt idx="2756">
                  <c:v>39651</c:v>
                </c:pt>
                <c:pt idx="2757">
                  <c:v>39652</c:v>
                </c:pt>
                <c:pt idx="2758">
                  <c:v>39653</c:v>
                </c:pt>
                <c:pt idx="2759">
                  <c:v>39654</c:v>
                </c:pt>
                <c:pt idx="2760">
                  <c:v>39657</c:v>
                </c:pt>
                <c:pt idx="2761">
                  <c:v>39658</c:v>
                </c:pt>
                <c:pt idx="2762">
                  <c:v>39659</c:v>
                </c:pt>
                <c:pt idx="2763">
                  <c:v>39660</c:v>
                </c:pt>
                <c:pt idx="2764">
                  <c:v>39661</c:v>
                </c:pt>
                <c:pt idx="2765">
                  <c:v>39664</c:v>
                </c:pt>
                <c:pt idx="2766">
                  <c:v>39665</c:v>
                </c:pt>
                <c:pt idx="2767">
                  <c:v>39666</c:v>
                </c:pt>
                <c:pt idx="2768">
                  <c:v>39667</c:v>
                </c:pt>
                <c:pt idx="2769">
                  <c:v>39668</c:v>
                </c:pt>
                <c:pt idx="2770">
                  <c:v>39671</c:v>
                </c:pt>
                <c:pt idx="2771">
                  <c:v>39672</c:v>
                </c:pt>
                <c:pt idx="2772">
                  <c:v>39673</c:v>
                </c:pt>
                <c:pt idx="2773">
                  <c:v>39674</c:v>
                </c:pt>
                <c:pt idx="2774">
                  <c:v>39675</c:v>
                </c:pt>
                <c:pt idx="2775">
                  <c:v>39678</c:v>
                </c:pt>
                <c:pt idx="2776">
                  <c:v>39679</c:v>
                </c:pt>
                <c:pt idx="2777">
                  <c:v>39680</c:v>
                </c:pt>
                <c:pt idx="2778">
                  <c:v>39681</c:v>
                </c:pt>
                <c:pt idx="2779">
                  <c:v>39682</c:v>
                </c:pt>
                <c:pt idx="2780">
                  <c:v>39685</c:v>
                </c:pt>
                <c:pt idx="2781">
                  <c:v>39686</c:v>
                </c:pt>
                <c:pt idx="2782">
                  <c:v>39687</c:v>
                </c:pt>
                <c:pt idx="2783">
                  <c:v>39688</c:v>
                </c:pt>
                <c:pt idx="2784">
                  <c:v>39689</c:v>
                </c:pt>
                <c:pt idx="2785">
                  <c:v>39691</c:v>
                </c:pt>
                <c:pt idx="2786">
                  <c:v>39692</c:v>
                </c:pt>
                <c:pt idx="2787">
                  <c:v>39693</c:v>
                </c:pt>
                <c:pt idx="2788">
                  <c:v>39694</c:v>
                </c:pt>
                <c:pt idx="2789">
                  <c:v>39695</c:v>
                </c:pt>
                <c:pt idx="2790">
                  <c:v>39696</c:v>
                </c:pt>
                <c:pt idx="2791">
                  <c:v>39699</c:v>
                </c:pt>
                <c:pt idx="2792">
                  <c:v>39700</c:v>
                </c:pt>
                <c:pt idx="2793">
                  <c:v>39701</c:v>
                </c:pt>
                <c:pt idx="2794">
                  <c:v>39702</c:v>
                </c:pt>
                <c:pt idx="2795">
                  <c:v>39703</c:v>
                </c:pt>
                <c:pt idx="2796">
                  <c:v>39706</c:v>
                </c:pt>
                <c:pt idx="2797">
                  <c:v>39707</c:v>
                </c:pt>
                <c:pt idx="2798">
                  <c:v>39708</c:v>
                </c:pt>
                <c:pt idx="2799">
                  <c:v>39709</c:v>
                </c:pt>
                <c:pt idx="2800">
                  <c:v>39710</c:v>
                </c:pt>
                <c:pt idx="2801">
                  <c:v>39713</c:v>
                </c:pt>
                <c:pt idx="2802">
                  <c:v>39714</c:v>
                </c:pt>
                <c:pt idx="2803">
                  <c:v>39715</c:v>
                </c:pt>
                <c:pt idx="2804">
                  <c:v>39716</c:v>
                </c:pt>
                <c:pt idx="2805">
                  <c:v>39717</c:v>
                </c:pt>
                <c:pt idx="2806">
                  <c:v>39720</c:v>
                </c:pt>
                <c:pt idx="2807">
                  <c:v>39721</c:v>
                </c:pt>
                <c:pt idx="2808">
                  <c:v>39722</c:v>
                </c:pt>
                <c:pt idx="2809">
                  <c:v>39723</c:v>
                </c:pt>
                <c:pt idx="2810">
                  <c:v>39724</c:v>
                </c:pt>
                <c:pt idx="2811">
                  <c:v>39727</c:v>
                </c:pt>
                <c:pt idx="2812">
                  <c:v>39728</c:v>
                </c:pt>
                <c:pt idx="2813">
                  <c:v>39729</c:v>
                </c:pt>
                <c:pt idx="2814">
                  <c:v>39730</c:v>
                </c:pt>
                <c:pt idx="2815">
                  <c:v>39731</c:v>
                </c:pt>
                <c:pt idx="2816">
                  <c:v>39734</c:v>
                </c:pt>
                <c:pt idx="2817">
                  <c:v>39735</c:v>
                </c:pt>
                <c:pt idx="2818">
                  <c:v>39736</c:v>
                </c:pt>
                <c:pt idx="2819">
                  <c:v>39737</c:v>
                </c:pt>
                <c:pt idx="2820">
                  <c:v>39738</c:v>
                </c:pt>
                <c:pt idx="2821">
                  <c:v>39741</c:v>
                </c:pt>
                <c:pt idx="2822">
                  <c:v>39742</c:v>
                </c:pt>
                <c:pt idx="2823">
                  <c:v>39743</c:v>
                </c:pt>
                <c:pt idx="2824">
                  <c:v>39744</c:v>
                </c:pt>
                <c:pt idx="2825">
                  <c:v>39745</c:v>
                </c:pt>
                <c:pt idx="2826">
                  <c:v>39748</c:v>
                </c:pt>
                <c:pt idx="2827">
                  <c:v>39749</c:v>
                </c:pt>
                <c:pt idx="2828">
                  <c:v>39750</c:v>
                </c:pt>
                <c:pt idx="2829">
                  <c:v>39751</c:v>
                </c:pt>
                <c:pt idx="2830">
                  <c:v>39752</c:v>
                </c:pt>
                <c:pt idx="2831">
                  <c:v>39755</c:v>
                </c:pt>
                <c:pt idx="2832">
                  <c:v>39756</c:v>
                </c:pt>
                <c:pt idx="2833">
                  <c:v>39757</c:v>
                </c:pt>
                <c:pt idx="2834">
                  <c:v>39758</c:v>
                </c:pt>
                <c:pt idx="2835">
                  <c:v>39759</c:v>
                </c:pt>
                <c:pt idx="2836">
                  <c:v>39762</c:v>
                </c:pt>
                <c:pt idx="2837">
                  <c:v>39763</c:v>
                </c:pt>
                <c:pt idx="2838">
                  <c:v>39764</c:v>
                </c:pt>
                <c:pt idx="2839">
                  <c:v>39765</c:v>
                </c:pt>
                <c:pt idx="2840">
                  <c:v>39766</c:v>
                </c:pt>
                <c:pt idx="2841">
                  <c:v>39769</c:v>
                </c:pt>
                <c:pt idx="2842">
                  <c:v>39770</c:v>
                </c:pt>
                <c:pt idx="2843">
                  <c:v>39771</c:v>
                </c:pt>
                <c:pt idx="2844">
                  <c:v>39772</c:v>
                </c:pt>
                <c:pt idx="2845">
                  <c:v>39773</c:v>
                </c:pt>
                <c:pt idx="2846">
                  <c:v>39776</c:v>
                </c:pt>
                <c:pt idx="2847">
                  <c:v>39777</c:v>
                </c:pt>
                <c:pt idx="2848">
                  <c:v>39778</c:v>
                </c:pt>
                <c:pt idx="2849">
                  <c:v>39779</c:v>
                </c:pt>
                <c:pt idx="2850">
                  <c:v>39780</c:v>
                </c:pt>
                <c:pt idx="2851">
                  <c:v>39782</c:v>
                </c:pt>
                <c:pt idx="2852">
                  <c:v>39783</c:v>
                </c:pt>
                <c:pt idx="2853">
                  <c:v>39784</c:v>
                </c:pt>
                <c:pt idx="2854">
                  <c:v>39785</c:v>
                </c:pt>
                <c:pt idx="2855">
                  <c:v>39786</c:v>
                </c:pt>
                <c:pt idx="2856">
                  <c:v>39787</c:v>
                </c:pt>
                <c:pt idx="2857">
                  <c:v>39790</c:v>
                </c:pt>
                <c:pt idx="2858">
                  <c:v>39791</c:v>
                </c:pt>
                <c:pt idx="2859">
                  <c:v>39792</c:v>
                </c:pt>
                <c:pt idx="2860">
                  <c:v>39793</c:v>
                </c:pt>
                <c:pt idx="2861">
                  <c:v>39794</c:v>
                </c:pt>
                <c:pt idx="2862">
                  <c:v>39797</c:v>
                </c:pt>
                <c:pt idx="2863">
                  <c:v>39798</c:v>
                </c:pt>
                <c:pt idx="2864">
                  <c:v>39799</c:v>
                </c:pt>
                <c:pt idx="2865">
                  <c:v>39800</c:v>
                </c:pt>
                <c:pt idx="2866">
                  <c:v>39801</c:v>
                </c:pt>
                <c:pt idx="2867">
                  <c:v>39804</c:v>
                </c:pt>
                <c:pt idx="2868">
                  <c:v>39805</c:v>
                </c:pt>
                <c:pt idx="2869">
                  <c:v>39806</c:v>
                </c:pt>
                <c:pt idx="2870">
                  <c:v>39808</c:v>
                </c:pt>
                <c:pt idx="2871">
                  <c:v>39811</c:v>
                </c:pt>
                <c:pt idx="2872">
                  <c:v>39812</c:v>
                </c:pt>
                <c:pt idx="2873">
                  <c:v>39813</c:v>
                </c:pt>
                <c:pt idx="2874">
                  <c:v>39815</c:v>
                </c:pt>
                <c:pt idx="2875">
                  <c:v>39818</c:v>
                </c:pt>
                <c:pt idx="2876">
                  <c:v>39819</c:v>
                </c:pt>
                <c:pt idx="2877">
                  <c:v>39820</c:v>
                </c:pt>
                <c:pt idx="2878">
                  <c:v>39821</c:v>
                </c:pt>
                <c:pt idx="2879">
                  <c:v>39822</c:v>
                </c:pt>
                <c:pt idx="2880">
                  <c:v>39825</c:v>
                </c:pt>
                <c:pt idx="2881">
                  <c:v>39826</c:v>
                </c:pt>
                <c:pt idx="2882">
                  <c:v>39827</c:v>
                </c:pt>
                <c:pt idx="2883">
                  <c:v>39828</c:v>
                </c:pt>
                <c:pt idx="2884">
                  <c:v>39829</c:v>
                </c:pt>
                <c:pt idx="2885">
                  <c:v>39832</c:v>
                </c:pt>
                <c:pt idx="2886">
                  <c:v>39833</c:v>
                </c:pt>
                <c:pt idx="2887">
                  <c:v>39834</c:v>
                </c:pt>
                <c:pt idx="2888">
                  <c:v>39835</c:v>
                </c:pt>
                <c:pt idx="2889">
                  <c:v>39836</c:v>
                </c:pt>
                <c:pt idx="2890">
                  <c:v>39839</c:v>
                </c:pt>
                <c:pt idx="2891">
                  <c:v>39840</c:v>
                </c:pt>
                <c:pt idx="2892">
                  <c:v>39841</c:v>
                </c:pt>
                <c:pt idx="2893">
                  <c:v>39842</c:v>
                </c:pt>
                <c:pt idx="2894">
                  <c:v>39843</c:v>
                </c:pt>
                <c:pt idx="2895">
                  <c:v>39844</c:v>
                </c:pt>
                <c:pt idx="2896">
                  <c:v>39846</c:v>
                </c:pt>
                <c:pt idx="2897">
                  <c:v>39847</c:v>
                </c:pt>
                <c:pt idx="2898">
                  <c:v>39848</c:v>
                </c:pt>
                <c:pt idx="2899">
                  <c:v>39849</c:v>
                </c:pt>
                <c:pt idx="2900">
                  <c:v>39850</c:v>
                </c:pt>
                <c:pt idx="2901">
                  <c:v>39853</c:v>
                </c:pt>
                <c:pt idx="2902">
                  <c:v>39854</c:v>
                </c:pt>
                <c:pt idx="2903">
                  <c:v>39855</c:v>
                </c:pt>
                <c:pt idx="2904">
                  <c:v>39856</c:v>
                </c:pt>
                <c:pt idx="2905">
                  <c:v>39857</c:v>
                </c:pt>
                <c:pt idx="2906">
                  <c:v>39860</c:v>
                </c:pt>
                <c:pt idx="2907">
                  <c:v>39861</c:v>
                </c:pt>
                <c:pt idx="2908">
                  <c:v>39862</c:v>
                </c:pt>
                <c:pt idx="2909">
                  <c:v>39863</c:v>
                </c:pt>
                <c:pt idx="2910">
                  <c:v>39864</c:v>
                </c:pt>
                <c:pt idx="2911">
                  <c:v>39867</c:v>
                </c:pt>
                <c:pt idx="2912">
                  <c:v>39868</c:v>
                </c:pt>
                <c:pt idx="2913">
                  <c:v>39869</c:v>
                </c:pt>
                <c:pt idx="2914">
                  <c:v>39870</c:v>
                </c:pt>
                <c:pt idx="2915">
                  <c:v>39871</c:v>
                </c:pt>
                <c:pt idx="2916">
                  <c:v>39872</c:v>
                </c:pt>
                <c:pt idx="2917">
                  <c:v>39874</c:v>
                </c:pt>
                <c:pt idx="2918">
                  <c:v>39875</c:v>
                </c:pt>
                <c:pt idx="2919">
                  <c:v>39876</c:v>
                </c:pt>
                <c:pt idx="2920">
                  <c:v>39877</c:v>
                </c:pt>
                <c:pt idx="2921">
                  <c:v>39878</c:v>
                </c:pt>
                <c:pt idx="2922">
                  <c:v>39881</c:v>
                </c:pt>
                <c:pt idx="2923">
                  <c:v>39882</c:v>
                </c:pt>
                <c:pt idx="2924">
                  <c:v>39883</c:v>
                </c:pt>
                <c:pt idx="2925">
                  <c:v>39884</c:v>
                </c:pt>
                <c:pt idx="2926">
                  <c:v>39885</c:v>
                </c:pt>
                <c:pt idx="2927">
                  <c:v>39888</c:v>
                </c:pt>
                <c:pt idx="2928">
                  <c:v>39889</c:v>
                </c:pt>
                <c:pt idx="2929">
                  <c:v>39890</c:v>
                </c:pt>
                <c:pt idx="2930">
                  <c:v>39891</c:v>
                </c:pt>
                <c:pt idx="2931">
                  <c:v>39892</c:v>
                </c:pt>
                <c:pt idx="2932">
                  <c:v>39895</c:v>
                </c:pt>
                <c:pt idx="2933">
                  <c:v>39896</c:v>
                </c:pt>
                <c:pt idx="2934">
                  <c:v>39897</c:v>
                </c:pt>
                <c:pt idx="2935">
                  <c:v>39898</c:v>
                </c:pt>
                <c:pt idx="2936">
                  <c:v>39899</c:v>
                </c:pt>
                <c:pt idx="2937">
                  <c:v>39902</c:v>
                </c:pt>
                <c:pt idx="2938">
                  <c:v>39903</c:v>
                </c:pt>
                <c:pt idx="2939">
                  <c:v>39904</c:v>
                </c:pt>
                <c:pt idx="2940">
                  <c:v>39905</c:v>
                </c:pt>
                <c:pt idx="2941">
                  <c:v>39906</c:v>
                </c:pt>
                <c:pt idx="2942">
                  <c:v>39909</c:v>
                </c:pt>
                <c:pt idx="2943">
                  <c:v>39910</c:v>
                </c:pt>
                <c:pt idx="2944">
                  <c:v>39911</c:v>
                </c:pt>
                <c:pt idx="2945">
                  <c:v>39912</c:v>
                </c:pt>
                <c:pt idx="2946">
                  <c:v>39916</c:v>
                </c:pt>
                <c:pt idx="2947">
                  <c:v>39917</c:v>
                </c:pt>
                <c:pt idx="2948">
                  <c:v>39918</c:v>
                </c:pt>
                <c:pt idx="2949">
                  <c:v>39919</c:v>
                </c:pt>
                <c:pt idx="2950">
                  <c:v>39920</c:v>
                </c:pt>
                <c:pt idx="2951">
                  <c:v>39923</c:v>
                </c:pt>
                <c:pt idx="2952">
                  <c:v>39924</c:v>
                </c:pt>
                <c:pt idx="2953">
                  <c:v>39925</c:v>
                </c:pt>
                <c:pt idx="2954">
                  <c:v>39926</c:v>
                </c:pt>
                <c:pt idx="2955">
                  <c:v>39927</c:v>
                </c:pt>
                <c:pt idx="2956">
                  <c:v>39930</c:v>
                </c:pt>
                <c:pt idx="2957">
                  <c:v>39931</c:v>
                </c:pt>
                <c:pt idx="2958">
                  <c:v>39932</c:v>
                </c:pt>
                <c:pt idx="2959">
                  <c:v>39933</c:v>
                </c:pt>
                <c:pt idx="2960">
                  <c:v>39934</c:v>
                </c:pt>
                <c:pt idx="2961">
                  <c:v>39937</c:v>
                </c:pt>
                <c:pt idx="2962">
                  <c:v>39938</c:v>
                </c:pt>
                <c:pt idx="2963">
                  <c:v>39939</c:v>
                </c:pt>
                <c:pt idx="2964">
                  <c:v>39940</c:v>
                </c:pt>
                <c:pt idx="2965">
                  <c:v>39941</c:v>
                </c:pt>
                <c:pt idx="2966">
                  <c:v>39944</c:v>
                </c:pt>
                <c:pt idx="2967">
                  <c:v>39945</c:v>
                </c:pt>
                <c:pt idx="2968">
                  <c:v>39946</c:v>
                </c:pt>
                <c:pt idx="2969">
                  <c:v>39947</c:v>
                </c:pt>
                <c:pt idx="2970">
                  <c:v>39948</c:v>
                </c:pt>
                <c:pt idx="2971">
                  <c:v>39951</c:v>
                </c:pt>
                <c:pt idx="2972">
                  <c:v>39952</c:v>
                </c:pt>
                <c:pt idx="2973">
                  <c:v>39953</c:v>
                </c:pt>
                <c:pt idx="2974">
                  <c:v>39954</c:v>
                </c:pt>
                <c:pt idx="2975">
                  <c:v>39955</c:v>
                </c:pt>
                <c:pt idx="2976">
                  <c:v>39958</c:v>
                </c:pt>
                <c:pt idx="2977">
                  <c:v>39959</c:v>
                </c:pt>
                <c:pt idx="2978">
                  <c:v>39960</c:v>
                </c:pt>
                <c:pt idx="2979">
                  <c:v>39961</c:v>
                </c:pt>
                <c:pt idx="2980">
                  <c:v>39962</c:v>
                </c:pt>
                <c:pt idx="2981">
                  <c:v>39964</c:v>
                </c:pt>
                <c:pt idx="2982">
                  <c:v>39965</c:v>
                </c:pt>
                <c:pt idx="2983">
                  <c:v>39966</c:v>
                </c:pt>
                <c:pt idx="2984">
                  <c:v>39967</c:v>
                </c:pt>
                <c:pt idx="2985">
                  <c:v>39968</c:v>
                </c:pt>
                <c:pt idx="2986">
                  <c:v>39969</c:v>
                </c:pt>
                <c:pt idx="2987">
                  <c:v>39972</c:v>
                </c:pt>
                <c:pt idx="2988">
                  <c:v>39973</c:v>
                </c:pt>
                <c:pt idx="2989">
                  <c:v>39974</c:v>
                </c:pt>
                <c:pt idx="2990">
                  <c:v>39975</c:v>
                </c:pt>
                <c:pt idx="2991">
                  <c:v>39976</c:v>
                </c:pt>
                <c:pt idx="2992">
                  <c:v>39979</c:v>
                </c:pt>
                <c:pt idx="2993">
                  <c:v>39980</c:v>
                </c:pt>
                <c:pt idx="2994">
                  <c:v>39981</c:v>
                </c:pt>
                <c:pt idx="2995">
                  <c:v>39982</c:v>
                </c:pt>
                <c:pt idx="2996">
                  <c:v>39983</c:v>
                </c:pt>
                <c:pt idx="2997">
                  <c:v>39986</c:v>
                </c:pt>
                <c:pt idx="2998">
                  <c:v>39987</c:v>
                </c:pt>
                <c:pt idx="2999">
                  <c:v>39988</c:v>
                </c:pt>
                <c:pt idx="3000">
                  <c:v>39989</c:v>
                </c:pt>
                <c:pt idx="3001">
                  <c:v>39990</c:v>
                </c:pt>
                <c:pt idx="3002">
                  <c:v>39993</c:v>
                </c:pt>
                <c:pt idx="3003">
                  <c:v>39994</c:v>
                </c:pt>
                <c:pt idx="3004">
                  <c:v>39995</c:v>
                </c:pt>
                <c:pt idx="3005">
                  <c:v>39996</c:v>
                </c:pt>
                <c:pt idx="3006">
                  <c:v>39997</c:v>
                </c:pt>
                <c:pt idx="3007">
                  <c:v>40000</c:v>
                </c:pt>
                <c:pt idx="3008">
                  <c:v>40001</c:v>
                </c:pt>
                <c:pt idx="3009">
                  <c:v>40002</c:v>
                </c:pt>
                <c:pt idx="3010">
                  <c:v>40003</c:v>
                </c:pt>
                <c:pt idx="3011">
                  <c:v>40004</c:v>
                </c:pt>
                <c:pt idx="3012">
                  <c:v>40007</c:v>
                </c:pt>
                <c:pt idx="3013">
                  <c:v>40008</c:v>
                </c:pt>
                <c:pt idx="3014">
                  <c:v>40009</c:v>
                </c:pt>
                <c:pt idx="3015">
                  <c:v>40010</c:v>
                </c:pt>
                <c:pt idx="3016">
                  <c:v>40011</c:v>
                </c:pt>
                <c:pt idx="3017">
                  <c:v>40014</c:v>
                </c:pt>
                <c:pt idx="3018">
                  <c:v>40015</c:v>
                </c:pt>
                <c:pt idx="3019">
                  <c:v>40016</c:v>
                </c:pt>
                <c:pt idx="3020">
                  <c:v>40017</c:v>
                </c:pt>
                <c:pt idx="3021">
                  <c:v>40018</c:v>
                </c:pt>
                <c:pt idx="3022">
                  <c:v>40021</c:v>
                </c:pt>
                <c:pt idx="3023">
                  <c:v>40022</c:v>
                </c:pt>
                <c:pt idx="3024">
                  <c:v>40023</c:v>
                </c:pt>
                <c:pt idx="3025">
                  <c:v>40024</c:v>
                </c:pt>
                <c:pt idx="3026">
                  <c:v>40025</c:v>
                </c:pt>
                <c:pt idx="3027">
                  <c:v>40028</c:v>
                </c:pt>
                <c:pt idx="3028">
                  <c:v>40029</c:v>
                </c:pt>
                <c:pt idx="3029">
                  <c:v>40030</c:v>
                </c:pt>
                <c:pt idx="3030">
                  <c:v>40031</c:v>
                </c:pt>
                <c:pt idx="3031">
                  <c:v>40032</c:v>
                </c:pt>
                <c:pt idx="3032">
                  <c:v>40035</c:v>
                </c:pt>
                <c:pt idx="3033">
                  <c:v>40036</c:v>
                </c:pt>
                <c:pt idx="3034">
                  <c:v>40037</c:v>
                </c:pt>
                <c:pt idx="3035">
                  <c:v>40038</c:v>
                </c:pt>
                <c:pt idx="3036">
                  <c:v>40039</c:v>
                </c:pt>
                <c:pt idx="3037">
                  <c:v>40042</c:v>
                </c:pt>
                <c:pt idx="3038">
                  <c:v>40043</c:v>
                </c:pt>
                <c:pt idx="3039">
                  <c:v>40044</c:v>
                </c:pt>
                <c:pt idx="3040">
                  <c:v>40045</c:v>
                </c:pt>
                <c:pt idx="3041">
                  <c:v>40046</c:v>
                </c:pt>
                <c:pt idx="3042">
                  <c:v>40049</c:v>
                </c:pt>
                <c:pt idx="3043">
                  <c:v>40050</c:v>
                </c:pt>
                <c:pt idx="3044">
                  <c:v>40051</c:v>
                </c:pt>
                <c:pt idx="3045">
                  <c:v>40052</c:v>
                </c:pt>
                <c:pt idx="3046">
                  <c:v>40053</c:v>
                </c:pt>
                <c:pt idx="3047">
                  <c:v>40056</c:v>
                </c:pt>
                <c:pt idx="3048">
                  <c:v>40057</c:v>
                </c:pt>
                <c:pt idx="3049">
                  <c:v>40058</c:v>
                </c:pt>
                <c:pt idx="3050">
                  <c:v>40059</c:v>
                </c:pt>
                <c:pt idx="3051">
                  <c:v>40060</c:v>
                </c:pt>
                <c:pt idx="3052">
                  <c:v>40063</c:v>
                </c:pt>
                <c:pt idx="3053">
                  <c:v>40064</c:v>
                </c:pt>
                <c:pt idx="3054">
                  <c:v>40065</c:v>
                </c:pt>
                <c:pt idx="3055">
                  <c:v>40066</c:v>
                </c:pt>
                <c:pt idx="3056">
                  <c:v>40067</c:v>
                </c:pt>
                <c:pt idx="3057">
                  <c:v>40070</c:v>
                </c:pt>
                <c:pt idx="3058">
                  <c:v>40071</c:v>
                </c:pt>
                <c:pt idx="3059">
                  <c:v>40072</c:v>
                </c:pt>
                <c:pt idx="3060">
                  <c:v>40073</c:v>
                </c:pt>
                <c:pt idx="3061">
                  <c:v>40074</c:v>
                </c:pt>
                <c:pt idx="3062">
                  <c:v>40077</c:v>
                </c:pt>
                <c:pt idx="3063">
                  <c:v>40078</c:v>
                </c:pt>
                <c:pt idx="3064">
                  <c:v>40079</c:v>
                </c:pt>
                <c:pt idx="3065">
                  <c:v>40080</c:v>
                </c:pt>
                <c:pt idx="3066">
                  <c:v>40081</c:v>
                </c:pt>
                <c:pt idx="3067">
                  <c:v>40084</c:v>
                </c:pt>
                <c:pt idx="3068">
                  <c:v>40085</c:v>
                </c:pt>
                <c:pt idx="3069">
                  <c:v>40086</c:v>
                </c:pt>
                <c:pt idx="3070">
                  <c:v>40087</c:v>
                </c:pt>
                <c:pt idx="3071">
                  <c:v>40088</c:v>
                </c:pt>
                <c:pt idx="3072">
                  <c:v>40091</c:v>
                </c:pt>
                <c:pt idx="3073">
                  <c:v>40092</c:v>
                </c:pt>
                <c:pt idx="3074">
                  <c:v>40093</c:v>
                </c:pt>
                <c:pt idx="3075">
                  <c:v>40094</c:v>
                </c:pt>
                <c:pt idx="3076">
                  <c:v>40095</c:v>
                </c:pt>
                <c:pt idx="3077">
                  <c:v>40098</c:v>
                </c:pt>
                <c:pt idx="3078">
                  <c:v>40099</c:v>
                </c:pt>
                <c:pt idx="3079">
                  <c:v>40100</c:v>
                </c:pt>
                <c:pt idx="3080">
                  <c:v>40101</c:v>
                </c:pt>
                <c:pt idx="3081">
                  <c:v>40102</c:v>
                </c:pt>
                <c:pt idx="3082">
                  <c:v>40105</c:v>
                </c:pt>
                <c:pt idx="3083">
                  <c:v>40106</c:v>
                </c:pt>
                <c:pt idx="3084">
                  <c:v>40107</c:v>
                </c:pt>
                <c:pt idx="3085">
                  <c:v>40108</c:v>
                </c:pt>
                <c:pt idx="3086">
                  <c:v>40109</c:v>
                </c:pt>
                <c:pt idx="3087">
                  <c:v>40112</c:v>
                </c:pt>
                <c:pt idx="3088">
                  <c:v>40113</c:v>
                </c:pt>
                <c:pt idx="3089">
                  <c:v>40114</c:v>
                </c:pt>
                <c:pt idx="3090">
                  <c:v>40115</c:v>
                </c:pt>
                <c:pt idx="3091">
                  <c:v>40116</c:v>
                </c:pt>
                <c:pt idx="3092">
                  <c:v>40117</c:v>
                </c:pt>
                <c:pt idx="3093">
                  <c:v>40119</c:v>
                </c:pt>
                <c:pt idx="3094">
                  <c:v>40120</c:v>
                </c:pt>
                <c:pt idx="3095">
                  <c:v>40121</c:v>
                </c:pt>
                <c:pt idx="3096">
                  <c:v>40122</c:v>
                </c:pt>
                <c:pt idx="3097">
                  <c:v>40123</c:v>
                </c:pt>
                <c:pt idx="3098">
                  <c:v>40126</c:v>
                </c:pt>
                <c:pt idx="3099">
                  <c:v>40127</c:v>
                </c:pt>
                <c:pt idx="3100">
                  <c:v>40128</c:v>
                </c:pt>
                <c:pt idx="3101">
                  <c:v>40129</c:v>
                </c:pt>
                <c:pt idx="3102">
                  <c:v>40130</c:v>
                </c:pt>
                <c:pt idx="3103">
                  <c:v>40133</c:v>
                </c:pt>
                <c:pt idx="3104">
                  <c:v>40134</c:v>
                </c:pt>
                <c:pt idx="3105">
                  <c:v>40135</c:v>
                </c:pt>
                <c:pt idx="3106">
                  <c:v>40136</c:v>
                </c:pt>
                <c:pt idx="3107">
                  <c:v>40137</c:v>
                </c:pt>
                <c:pt idx="3108">
                  <c:v>40140</c:v>
                </c:pt>
                <c:pt idx="3109">
                  <c:v>40141</c:v>
                </c:pt>
                <c:pt idx="3110">
                  <c:v>40142</c:v>
                </c:pt>
                <c:pt idx="3111">
                  <c:v>40143</c:v>
                </c:pt>
                <c:pt idx="3112">
                  <c:v>40144</c:v>
                </c:pt>
                <c:pt idx="3113">
                  <c:v>40147</c:v>
                </c:pt>
                <c:pt idx="3114">
                  <c:v>40148</c:v>
                </c:pt>
                <c:pt idx="3115">
                  <c:v>40149</c:v>
                </c:pt>
                <c:pt idx="3116">
                  <c:v>40150</c:v>
                </c:pt>
                <c:pt idx="3117">
                  <c:v>40151</c:v>
                </c:pt>
                <c:pt idx="3118">
                  <c:v>40154</c:v>
                </c:pt>
                <c:pt idx="3119">
                  <c:v>40155</c:v>
                </c:pt>
                <c:pt idx="3120">
                  <c:v>40156</c:v>
                </c:pt>
                <c:pt idx="3121">
                  <c:v>40157</c:v>
                </c:pt>
                <c:pt idx="3122">
                  <c:v>40158</c:v>
                </c:pt>
                <c:pt idx="3123">
                  <c:v>40161</c:v>
                </c:pt>
                <c:pt idx="3124">
                  <c:v>40162</c:v>
                </c:pt>
                <c:pt idx="3125">
                  <c:v>40163</c:v>
                </c:pt>
                <c:pt idx="3126">
                  <c:v>40164</c:v>
                </c:pt>
                <c:pt idx="3127">
                  <c:v>40165</c:v>
                </c:pt>
                <c:pt idx="3128">
                  <c:v>40168</c:v>
                </c:pt>
                <c:pt idx="3129">
                  <c:v>40169</c:v>
                </c:pt>
                <c:pt idx="3130">
                  <c:v>40170</c:v>
                </c:pt>
                <c:pt idx="3131">
                  <c:v>40171</c:v>
                </c:pt>
                <c:pt idx="3132">
                  <c:v>40175</c:v>
                </c:pt>
                <c:pt idx="3133">
                  <c:v>40176</c:v>
                </c:pt>
                <c:pt idx="3134">
                  <c:v>40177</c:v>
                </c:pt>
                <c:pt idx="3135">
                  <c:v>40178</c:v>
                </c:pt>
                <c:pt idx="3136">
                  <c:v>40182</c:v>
                </c:pt>
                <c:pt idx="3137">
                  <c:v>40183</c:v>
                </c:pt>
                <c:pt idx="3138">
                  <c:v>40184</c:v>
                </c:pt>
                <c:pt idx="3139">
                  <c:v>40185</c:v>
                </c:pt>
                <c:pt idx="3140">
                  <c:v>40186</c:v>
                </c:pt>
                <c:pt idx="3141">
                  <c:v>40189</c:v>
                </c:pt>
                <c:pt idx="3142">
                  <c:v>40190</c:v>
                </c:pt>
                <c:pt idx="3143">
                  <c:v>40191</c:v>
                </c:pt>
                <c:pt idx="3144">
                  <c:v>40192</c:v>
                </c:pt>
                <c:pt idx="3145">
                  <c:v>40193</c:v>
                </c:pt>
                <c:pt idx="3146">
                  <c:v>40196</c:v>
                </c:pt>
                <c:pt idx="3147">
                  <c:v>40197</c:v>
                </c:pt>
                <c:pt idx="3148">
                  <c:v>40198</c:v>
                </c:pt>
                <c:pt idx="3149">
                  <c:v>40199</c:v>
                </c:pt>
                <c:pt idx="3150">
                  <c:v>40200</c:v>
                </c:pt>
                <c:pt idx="3151">
                  <c:v>40203</c:v>
                </c:pt>
                <c:pt idx="3152">
                  <c:v>40204</c:v>
                </c:pt>
                <c:pt idx="3153">
                  <c:v>40205</c:v>
                </c:pt>
                <c:pt idx="3154">
                  <c:v>40206</c:v>
                </c:pt>
                <c:pt idx="3155">
                  <c:v>40207</c:v>
                </c:pt>
                <c:pt idx="3156">
                  <c:v>40209</c:v>
                </c:pt>
                <c:pt idx="3157">
                  <c:v>40210</c:v>
                </c:pt>
                <c:pt idx="3158">
                  <c:v>40211</c:v>
                </c:pt>
                <c:pt idx="3159">
                  <c:v>40212</c:v>
                </c:pt>
                <c:pt idx="3160">
                  <c:v>40213</c:v>
                </c:pt>
                <c:pt idx="3161">
                  <c:v>40214</c:v>
                </c:pt>
                <c:pt idx="3162">
                  <c:v>40217</c:v>
                </c:pt>
                <c:pt idx="3163">
                  <c:v>40218</c:v>
                </c:pt>
                <c:pt idx="3164">
                  <c:v>40219</c:v>
                </c:pt>
                <c:pt idx="3165">
                  <c:v>40220</c:v>
                </c:pt>
                <c:pt idx="3166">
                  <c:v>40221</c:v>
                </c:pt>
                <c:pt idx="3167">
                  <c:v>40224</c:v>
                </c:pt>
                <c:pt idx="3168">
                  <c:v>40225</c:v>
                </c:pt>
                <c:pt idx="3169">
                  <c:v>40226</c:v>
                </c:pt>
                <c:pt idx="3170">
                  <c:v>40227</c:v>
                </c:pt>
                <c:pt idx="3171">
                  <c:v>40228</c:v>
                </c:pt>
                <c:pt idx="3172">
                  <c:v>40231</c:v>
                </c:pt>
                <c:pt idx="3173">
                  <c:v>40232</c:v>
                </c:pt>
                <c:pt idx="3174">
                  <c:v>40233</c:v>
                </c:pt>
                <c:pt idx="3175">
                  <c:v>40234</c:v>
                </c:pt>
                <c:pt idx="3176">
                  <c:v>40235</c:v>
                </c:pt>
                <c:pt idx="3177">
                  <c:v>40237</c:v>
                </c:pt>
                <c:pt idx="3178">
                  <c:v>40238</c:v>
                </c:pt>
                <c:pt idx="3179">
                  <c:v>40239</c:v>
                </c:pt>
                <c:pt idx="3180">
                  <c:v>40240</c:v>
                </c:pt>
                <c:pt idx="3181">
                  <c:v>40241</c:v>
                </c:pt>
                <c:pt idx="3182">
                  <c:v>40242</c:v>
                </c:pt>
                <c:pt idx="3183">
                  <c:v>40245</c:v>
                </c:pt>
                <c:pt idx="3184">
                  <c:v>40246</c:v>
                </c:pt>
                <c:pt idx="3185">
                  <c:v>40247</c:v>
                </c:pt>
                <c:pt idx="3186">
                  <c:v>40248</c:v>
                </c:pt>
                <c:pt idx="3187">
                  <c:v>40249</c:v>
                </c:pt>
                <c:pt idx="3188">
                  <c:v>40252</c:v>
                </c:pt>
                <c:pt idx="3189">
                  <c:v>40253</c:v>
                </c:pt>
                <c:pt idx="3190">
                  <c:v>40254</c:v>
                </c:pt>
                <c:pt idx="3191">
                  <c:v>40255</c:v>
                </c:pt>
                <c:pt idx="3192">
                  <c:v>40256</c:v>
                </c:pt>
                <c:pt idx="3193">
                  <c:v>40259</c:v>
                </c:pt>
                <c:pt idx="3194">
                  <c:v>40260</c:v>
                </c:pt>
                <c:pt idx="3195">
                  <c:v>40261</c:v>
                </c:pt>
                <c:pt idx="3196">
                  <c:v>40262</c:v>
                </c:pt>
                <c:pt idx="3197">
                  <c:v>40263</c:v>
                </c:pt>
                <c:pt idx="3198">
                  <c:v>40266</c:v>
                </c:pt>
                <c:pt idx="3199">
                  <c:v>40267</c:v>
                </c:pt>
                <c:pt idx="3200">
                  <c:v>40268</c:v>
                </c:pt>
                <c:pt idx="3201">
                  <c:v>40269</c:v>
                </c:pt>
                <c:pt idx="3202">
                  <c:v>40273</c:v>
                </c:pt>
                <c:pt idx="3203">
                  <c:v>40274</c:v>
                </c:pt>
                <c:pt idx="3204">
                  <c:v>40275</c:v>
                </c:pt>
                <c:pt idx="3205">
                  <c:v>40276</c:v>
                </c:pt>
                <c:pt idx="3206">
                  <c:v>40277</c:v>
                </c:pt>
                <c:pt idx="3207">
                  <c:v>40280</c:v>
                </c:pt>
                <c:pt idx="3208">
                  <c:v>40281</c:v>
                </c:pt>
                <c:pt idx="3209">
                  <c:v>40282</c:v>
                </c:pt>
                <c:pt idx="3210">
                  <c:v>40283</c:v>
                </c:pt>
                <c:pt idx="3211">
                  <c:v>40284</c:v>
                </c:pt>
                <c:pt idx="3212">
                  <c:v>40287</c:v>
                </c:pt>
                <c:pt idx="3213">
                  <c:v>40288</c:v>
                </c:pt>
                <c:pt idx="3214">
                  <c:v>40289</c:v>
                </c:pt>
                <c:pt idx="3215">
                  <c:v>40290</c:v>
                </c:pt>
                <c:pt idx="3216">
                  <c:v>40291</c:v>
                </c:pt>
                <c:pt idx="3217">
                  <c:v>40294</c:v>
                </c:pt>
                <c:pt idx="3218">
                  <c:v>40295</c:v>
                </c:pt>
                <c:pt idx="3219">
                  <c:v>40296</c:v>
                </c:pt>
                <c:pt idx="3220">
                  <c:v>40297</c:v>
                </c:pt>
                <c:pt idx="3221">
                  <c:v>40298</c:v>
                </c:pt>
                <c:pt idx="3222">
                  <c:v>40301</c:v>
                </c:pt>
                <c:pt idx="3223">
                  <c:v>40302</c:v>
                </c:pt>
                <c:pt idx="3224">
                  <c:v>40303</c:v>
                </c:pt>
                <c:pt idx="3225">
                  <c:v>40304</c:v>
                </c:pt>
                <c:pt idx="3226">
                  <c:v>40305</c:v>
                </c:pt>
                <c:pt idx="3227">
                  <c:v>40308</c:v>
                </c:pt>
                <c:pt idx="3228">
                  <c:v>40309</c:v>
                </c:pt>
                <c:pt idx="3229">
                  <c:v>40310</c:v>
                </c:pt>
                <c:pt idx="3230">
                  <c:v>40311</c:v>
                </c:pt>
                <c:pt idx="3231">
                  <c:v>40312</c:v>
                </c:pt>
                <c:pt idx="3232">
                  <c:v>40315</c:v>
                </c:pt>
                <c:pt idx="3233">
                  <c:v>40316</c:v>
                </c:pt>
                <c:pt idx="3234">
                  <c:v>40317</c:v>
                </c:pt>
                <c:pt idx="3235">
                  <c:v>40318</c:v>
                </c:pt>
                <c:pt idx="3236">
                  <c:v>40319</c:v>
                </c:pt>
                <c:pt idx="3237">
                  <c:v>40322</c:v>
                </c:pt>
                <c:pt idx="3238">
                  <c:v>40323</c:v>
                </c:pt>
                <c:pt idx="3239">
                  <c:v>40324</c:v>
                </c:pt>
                <c:pt idx="3240">
                  <c:v>40325</c:v>
                </c:pt>
                <c:pt idx="3241">
                  <c:v>40326</c:v>
                </c:pt>
                <c:pt idx="3242">
                  <c:v>40329</c:v>
                </c:pt>
                <c:pt idx="3243">
                  <c:v>40330</c:v>
                </c:pt>
                <c:pt idx="3244">
                  <c:v>40331</c:v>
                </c:pt>
                <c:pt idx="3245">
                  <c:v>40332</c:v>
                </c:pt>
                <c:pt idx="3246">
                  <c:v>40333</c:v>
                </c:pt>
                <c:pt idx="3247">
                  <c:v>40336</c:v>
                </c:pt>
                <c:pt idx="3248">
                  <c:v>40337</c:v>
                </c:pt>
                <c:pt idx="3249">
                  <c:v>40338</c:v>
                </c:pt>
                <c:pt idx="3250">
                  <c:v>40339</c:v>
                </c:pt>
                <c:pt idx="3251">
                  <c:v>40340</c:v>
                </c:pt>
                <c:pt idx="3252">
                  <c:v>40343</c:v>
                </c:pt>
                <c:pt idx="3253">
                  <c:v>40344</c:v>
                </c:pt>
                <c:pt idx="3254">
                  <c:v>40345</c:v>
                </c:pt>
                <c:pt idx="3255">
                  <c:v>40346</c:v>
                </c:pt>
                <c:pt idx="3256">
                  <c:v>40347</c:v>
                </c:pt>
                <c:pt idx="3257">
                  <c:v>40350</c:v>
                </c:pt>
                <c:pt idx="3258">
                  <c:v>40351</c:v>
                </c:pt>
                <c:pt idx="3259">
                  <c:v>40352</c:v>
                </c:pt>
                <c:pt idx="3260">
                  <c:v>40353</c:v>
                </c:pt>
                <c:pt idx="3261">
                  <c:v>40354</c:v>
                </c:pt>
                <c:pt idx="3262">
                  <c:v>40357</c:v>
                </c:pt>
                <c:pt idx="3263">
                  <c:v>40358</c:v>
                </c:pt>
                <c:pt idx="3264">
                  <c:v>40359</c:v>
                </c:pt>
                <c:pt idx="3265">
                  <c:v>40360</c:v>
                </c:pt>
                <c:pt idx="3266">
                  <c:v>40361</c:v>
                </c:pt>
                <c:pt idx="3267">
                  <c:v>40364</c:v>
                </c:pt>
                <c:pt idx="3268">
                  <c:v>40365</c:v>
                </c:pt>
                <c:pt idx="3269">
                  <c:v>40366</c:v>
                </c:pt>
                <c:pt idx="3270">
                  <c:v>40367</c:v>
                </c:pt>
                <c:pt idx="3271">
                  <c:v>40368</c:v>
                </c:pt>
                <c:pt idx="3272">
                  <c:v>40371</c:v>
                </c:pt>
                <c:pt idx="3273">
                  <c:v>40372</c:v>
                </c:pt>
                <c:pt idx="3274">
                  <c:v>40373</c:v>
                </c:pt>
                <c:pt idx="3275">
                  <c:v>40374</c:v>
                </c:pt>
                <c:pt idx="3276">
                  <c:v>40375</c:v>
                </c:pt>
                <c:pt idx="3277">
                  <c:v>40378</c:v>
                </c:pt>
                <c:pt idx="3278">
                  <c:v>40379</c:v>
                </c:pt>
                <c:pt idx="3279">
                  <c:v>40380</c:v>
                </c:pt>
                <c:pt idx="3280">
                  <c:v>40381</c:v>
                </c:pt>
                <c:pt idx="3281">
                  <c:v>40382</c:v>
                </c:pt>
                <c:pt idx="3282">
                  <c:v>40385</c:v>
                </c:pt>
                <c:pt idx="3283">
                  <c:v>40386</c:v>
                </c:pt>
                <c:pt idx="3284">
                  <c:v>40387</c:v>
                </c:pt>
                <c:pt idx="3285">
                  <c:v>40388</c:v>
                </c:pt>
                <c:pt idx="3286">
                  <c:v>40389</c:v>
                </c:pt>
                <c:pt idx="3287">
                  <c:v>40390</c:v>
                </c:pt>
                <c:pt idx="3288">
                  <c:v>40392</c:v>
                </c:pt>
                <c:pt idx="3289">
                  <c:v>40393</c:v>
                </c:pt>
                <c:pt idx="3290">
                  <c:v>40394</c:v>
                </c:pt>
                <c:pt idx="3291">
                  <c:v>40395</c:v>
                </c:pt>
                <c:pt idx="3292">
                  <c:v>40396</c:v>
                </c:pt>
                <c:pt idx="3293">
                  <c:v>40399</c:v>
                </c:pt>
                <c:pt idx="3294">
                  <c:v>40400</c:v>
                </c:pt>
                <c:pt idx="3295">
                  <c:v>40401</c:v>
                </c:pt>
                <c:pt idx="3296">
                  <c:v>40402</c:v>
                </c:pt>
                <c:pt idx="3297">
                  <c:v>40403</c:v>
                </c:pt>
                <c:pt idx="3298">
                  <c:v>40406</c:v>
                </c:pt>
                <c:pt idx="3299">
                  <c:v>40407</c:v>
                </c:pt>
                <c:pt idx="3300">
                  <c:v>40408</c:v>
                </c:pt>
                <c:pt idx="3301">
                  <c:v>40409</c:v>
                </c:pt>
                <c:pt idx="3302">
                  <c:v>40410</c:v>
                </c:pt>
                <c:pt idx="3303">
                  <c:v>40413</c:v>
                </c:pt>
                <c:pt idx="3304">
                  <c:v>40414</c:v>
                </c:pt>
                <c:pt idx="3305">
                  <c:v>40415</c:v>
                </c:pt>
                <c:pt idx="3306">
                  <c:v>40416</c:v>
                </c:pt>
                <c:pt idx="3307">
                  <c:v>40417</c:v>
                </c:pt>
                <c:pt idx="3308">
                  <c:v>40420</c:v>
                </c:pt>
                <c:pt idx="3309">
                  <c:v>40421</c:v>
                </c:pt>
                <c:pt idx="3310">
                  <c:v>40422</c:v>
                </c:pt>
                <c:pt idx="3311">
                  <c:v>40423</c:v>
                </c:pt>
                <c:pt idx="3312">
                  <c:v>40424</c:v>
                </c:pt>
                <c:pt idx="3313">
                  <c:v>40427</c:v>
                </c:pt>
                <c:pt idx="3314">
                  <c:v>40428</c:v>
                </c:pt>
                <c:pt idx="3315">
                  <c:v>40429</c:v>
                </c:pt>
                <c:pt idx="3316">
                  <c:v>40430</c:v>
                </c:pt>
                <c:pt idx="3317">
                  <c:v>40431</c:v>
                </c:pt>
                <c:pt idx="3318">
                  <c:v>40434</c:v>
                </c:pt>
                <c:pt idx="3319">
                  <c:v>40435</c:v>
                </c:pt>
                <c:pt idx="3320">
                  <c:v>40436</c:v>
                </c:pt>
                <c:pt idx="3321">
                  <c:v>40437</c:v>
                </c:pt>
                <c:pt idx="3322">
                  <c:v>40438</c:v>
                </c:pt>
                <c:pt idx="3323">
                  <c:v>40441</c:v>
                </c:pt>
                <c:pt idx="3324">
                  <c:v>40442</c:v>
                </c:pt>
                <c:pt idx="3325">
                  <c:v>40443</c:v>
                </c:pt>
                <c:pt idx="3326">
                  <c:v>40444</c:v>
                </c:pt>
                <c:pt idx="3327">
                  <c:v>40445</c:v>
                </c:pt>
                <c:pt idx="3328">
                  <c:v>40448</c:v>
                </c:pt>
                <c:pt idx="3329">
                  <c:v>40449</c:v>
                </c:pt>
                <c:pt idx="3330">
                  <c:v>40450</c:v>
                </c:pt>
                <c:pt idx="3331">
                  <c:v>40451</c:v>
                </c:pt>
                <c:pt idx="3332">
                  <c:v>40452</c:v>
                </c:pt>
                <c:pt idx="3333">
                  <c:v>40455</c:v>
                </c:pt>
                <c:pt idx="3334">
                  <c:v>40456</c:v>
                </c:pt>
                <c:pt idx="3335">
                  <c:v>40457</c:v>
                </c:pt>
                <c:pt idx="3336">
                  <c:v>40458</c:v>
                </c:pt>
                <c:pt idx="3337">
                  <c:v>40459</c:v>
                </c:pt>
                <c:pt idx="3338">
                  <c:v>40462</c:v>
                </c:pt>
                <c:pt idx="3339">
                  <c:v>40463</c:v>
                </c:pt>
                <c:pt idx="3340">
                  <c:v>40464</c:v>
                </c:pt>
                <c:pt idx="3341">
                  <c:v>40465</c:v>
                </c:pt>
                <c:pt idx="3342">
                  <c:v>40466</c:v>
                </c:pt>
                <c:pt idx="3343">
                  <c:v>40469</c:v>
                </c:pt>
                <c:pt idx="3344">
                  <c:v>40470</c:v>
                </c:pt>
                <c:pt idx="3345">
                  <c:v>40471</c:v>
                </c:pt>
                <c:pt idx="3346">
                  <c:v>40472</c:v>
                </c:pt>
                <c:pt idx="3347">
                  <c:v>40473</c:v>
                </c:pt>
                <c:pt idx="3348">
                  <c:v>40476</c:v>
                </c:pt>
                <c:pt idx="3349">
                  <c:v>40477</c:v>
                </c:pt>
                <c:pt idx="3350">
                  <c:v>40478</c:v>
                </c:pt>
                <c:pt idx="3351">
                  <c:v>40479</c:v>
                </c:pt>
                <c:pt idx="3352">
                  <c:v>40480</c:v>
                </c:pt>
                <c:pt idx="3353">
                  <c:v>40482</c:v>
                </c:pt>
                <c:pt idx="3354">
                  <c:v>40483</c:v>
                </c:pt>
                <c:pt idx="3355">
                  <c:v>40484</c:v>
                </c:pt>
                <c:pt idx="3356">
                  <c:v>40485</c:v>
                </c:pt>
                <c:pt idx="3357">
                  <c:v>40486</c:v>
                </c:pt>
                <c:pt idx="3358">
                  <c:v>40487</c:v>
                </c:pt>
                <c:pt idx="3359">
                  <c:v>40490</c:v>
                </c:pt>
                <c:pt idx="3360">
                  <c:v>40491</c:v>
                </c:pt>
                <c:pt idx="3361">
                  <c:v>40492</c:v>
                </c:pt>
                <c:pt idx="3362">
                  <c:v>40493</c:v>
                </c:pt>
                <c:pt idx="3363">
                  <c:v>40494</c:v>
                </c:pt>
                <c:pt idx="3364">
                  <c:v>40497</c:v>
                </c:pt>
                <c:pt idx="3365">
                  <c:v>40498</c:v>
                </c:pt>
                <c:pt idx="3366">
                  <c:v>40499</c:v>
                </c:pt>
                <c:pt idx="3367">
                  <c:v>40500</c:v>
                </c:pt>
                <c:pt idx="3368">
                  <c:v>40501</c:v>
                </c:pt>
                <c:pt idx="3369">
                  <c:v>40504</c:v>
                </c:pt>
                <c:pt idx="3370">
                  <c:v>40505</c:v>
                </c:pt>
                <c:pt idx="3371">
                  <c:v>40506</c:v>
                </c:pt>
                <c:pt idx="3372">
                  <c:v>40507</c:v>
                </c:pt>
                <c:pt idx="3373">
                  <c:v>40508</c:v>
                </c:pt>
                <c:pt idx="3374">
                  <c:v>40511</c:v>
                </c:pt>
                <c:pt idx="3375">
                  <c:v>40512</c:v>
                </c:pt>
                <c:pt idx="3376">
                  <c:v>40513</c:v>
                </c:pt>
                <c:pt idx="3377">
                  <c:v>40514</c:v>
                </c:pt>
                <c:pt idx="3378">
                  <c:v>40515</c:v>
                </c:pt>
                <c:pt idx="3379">
                  <c:v>40518</c:v>
                </c:pt>
                <c:pt idx="3380">
                  <c:v>40519</c:v>
                </c:pt>
                <c:pt idx="3381">
                  <c:v>40520</c:v>
                </c:pt>
                <c:pt idx="3382">
                  <c:v>40521</c:v>
                </c:pt>
                <c:pt idx="3383">
                  <c:v>40522</c:v>
                </c:pt>
                <c:pt idx="3384">
                  <c:v>40525</c:v>
                </c:pt>
                <c:pt idx="3385">
                  <c:v>40526</c:v>
                </c:pt>
                <c:pt idx="3386">
                  <c:v>40527</c:v>
                </c:pt>
                <c:pt idx="3387">
                  <c:v>40528</c:v>
                </c:pt>
                <c:pt idx="3388">
                  <c:v>40529</c:v>
                </c:pt>
                <c:pt idx="3389">
                  <c:v>40532</c:v>
                </c:pt>
                <c:pt idx="3390">
                  <c:v>40533</c:v>
                </c:pt>
                <c:pt idx="3391">
                  <c:v>40534</c:v>
                </c:pt>
                <c:pt idx="3392">
                  <c:v>40535</c:v>
                </c:pt>
                <c:pt idx="3393">
                  <c:v>40536</c:v>
                </c:pt>
                <c:pt idx="3394">
                  <c:v>40539</c:v>
                </c:pt>
                <c:pt idx="3395">
                  <c:v>40540</c:v>
                </c:pt>
                <c:pt idx="3396">
                  <c:v>40541</c:v>
                </c:pt>
                <c:pt idx="3397">
                  <c:v>40542</c:v>
                </c:pt>
                <c:pt idx="3398">
                  <c:v>40543</c:v>
                </c:pt>
                <c:pt idx="3399">
                  <c:v>40546</c:v>
                </c:pt>
                <c:pt idx="3400">
                  <c:v>40547</c:v>
                </c:pt>
                <c:pt idx="3401">
                  <c:v>40548</c:v>
                </c:pt>
                <c:pt idx="3402">
                  <c:v>40549</c:v>
                </c:pt>
                <c:pt idx="3403">
                  <c:v>40550</c:v>
                </c:pt>
                <c:pt idx="3404">
                  <c:v>40553</c:v>
                </c:pt>
                <c:pt idx="3405">
                  <c:v>40554</c:v>
                </c:pt>
                <c:pt idx="3406">
                  <c:v>40555</c:v>
                </c:pt>
                <c:pt idx="3407">
                  <c:v>40556</c:v>
                </c:pt>
                <c:pt idx="3408">
                  <c:v>40557</c:v>
                </c:pt>
                <c:pt idx="3409">
                  <c:v>40560</c:v>
                </c:pt>
                <c:pt idx="3410">
                  <c:v>40561</c:v>
                </c:pt>
                <c:pt idx="3411">
                  <c:v>40562</c:v>
                </c:pt>
                <c:pt idx="3412">
                  <c:v>40563</c:v>
                </c:pt>
                <c:pt idx="3413">
                  <c:v>40564</c:v>
                </c:pt>
                <c:pt idx="3414">
                  <c:v>40567</c:v>
                </c:pt>
                <c:pt idx="3415">
                  <c:v>40568</c:v>
                </c:pt>
                <c:pt idx="3416">
                  <c:v>40569</c:v>
                </c:pt>
                <c:pt idx="3417">
                  <c:v>40570</c:v>
                </c:pt>
                <c:pt idx="3418">
                  <c:v>40571</c:v>
                </c:pt>
                <c:pt idx="3419">
                  <c:v>40574</c:v>
                </c:pt>
                <c:pt idx="3420">
                  <c:v>40575</c:v>
                </c:pt>
                <c:pt idx="3421">
                  <c:v>40576</c:v>
                </c:pt>
                <c:pt idx="3422">
                  <c:v>40577</c:v>
                </c:pt>
                <c:pt idx="3423">
                  <c:v>40578</c:v>
                </c:pt>
                <c:pt idx="3424">
                  <c:v>40581</c:v>
                </c:pt>
                <c:pt idx="3425">
                  <c:v>40582</c:v>
                </c:pt>
                <c:pt idx="3426">
                  <c:v>40583</c:v>
                </c:pt>
                <c:pt idx="3427">
                  <c:v>40584</c:v>
                </c:pt>
                <c:pt idx="3428">
                  <c:v>40585</c:v>
                </c:pt>
                <c:pt idx="3429">
                  <c:v>40588</c:v>
                </c:pt>
                <c:pt idx="3430">
                  <c:v>40589</c:v>
                </c:pt>
                <c:pt idx="3431">
                  <c:v>40590</c:v>
                </c:pt>
                <c:pt idx="3432">
                  <c:v>40591</c:v>
                </c:pt>
                <c:pt idx="3433">
                  <c:v>40592</c:v>
                </c:pt>
                <c:pt idx="3434">
                  <c:v>40595</c:v>
                </c:pt>
                <c:pt idx="3435">
                  <c:v>40596</c:v>
                </c:pt>
                <c:pt idx="3436">
                  <c:v>40597</c:v>
                </c:pt>
                <c:pt idx="3437">
                  <c:v>40598</c:v>
                </c:pt>
                <c:pt idx="3438">
                  <c:v>40599</c:v>
                </c:pt>
                <c:pt idx="3439">
                  <c:v>40602</c:v>
                </c:pt>
                <c:pt idx="3440">
                  <c:v>40603</c:v>
                </c:pt>
                <c:pt idx="3441">
                  <c:v>40604</c:v>
                </c:pt>
                <c:pt idx="3442">
                  <c:v>40605</c:v>
                </c:pt>
                <c:pt idx="3443">
                  <c:v>40606</c:v>
                </c:pt>
                <c:pt idx="3444">
                  <c:v>40609</c:v>
                </c:pt>
                <c:pt idx="3445">
                  <c:v>40610</c:v>
                </c:pt>
                <c:pt idx="3446">
                  <c:v>40611</c:v>
                </c:pt>
                <c:pt idx="3447">
                  <c:v>40612</c:v>
                </c:pt>
                <c:pt idx="3448">
                  <c:v>40613</c:v>
                </c:pt>
                <c:pt idx="3449">
                  <c:v>40616</c:v>
                </c:pt>
                <c:pt idx="3450">
                  <c:v>40617</c:v>
                </c:pt>
                <c:pt idx="3451">
                  <c:v>40618</c:v>
                </c:pt>
                <c:pt idx="3452">
                  <c:v>40619</c:v>
                </c:pt>
                <c:pt idx="3453">
                  <c:v>40620</c:v>
                </c:pt>
                <c:pt idx="3454">
                  <c:v>40623</c:v>
                </c:pt>
                <c:pt idx="3455">
                  <c:v>40624</c:v>
                </c:pt>
                <c:pt idx="3456">
                  <c:v>40625</c:v>
                </c:pt>
                <c:pt idx="3457">
                  <c:v>40626</c:v>
                </c:pt>
                <c:pt idx="3458">
                  <c:v>40627</c:v>
                </c:pt>
                <c:pt idx="3459">
                  <c:v>40630</c:v>
                </c:pt>
                <c:pt idx="3460">
                  <c:v>40631</c:v>
                </c:pt>
                <c:pt idx="3461">
                  <c:v>40632</c:v>
                </c:pt>
                <c:pt idx="3462">
                  <c:v>40633</c:v>
                </c:pt>
                <c:pt idx="3463">
                  <c:v>40634</c:v>
                </c:pt>
                <c:pt idx="3464">
                  <c:v>40637</c:v>
                </c:pt>
                <c:pt idx="3465">
                  <c:v>40638</c:v>
                </c:pt>
                <c:pt idx="3466">
                  <c:v>40639</c:v>
                </c:pt>
                <c:pt idx="3467">
                  <c:v>40640</c:v>
                </c:pt>
                <c:pt idx="3468">
                  <c:v>40641</c:v>
                </c:pt>
                <c:pt idx="3469">
                  <c:v>40644</c:v>
                </c:pt>
                <c:pt idx="3470">
                  <c:v>40645</c:v>
                </c:pt>
                <c:pt idx="3471">
                  <c:v>40646</c:v>
                </c:pt>
                <c:pt idx="3472">
                  <c:v>40647</c:v>
                </c:pt>
                <c:pt idx="3473">
                  <c:v>40648</c:v>
                </c:pt>
                <c:pt idx="3474">
                  <c:v>40651</c:v>
                </c:pt>
                <c:pt idx="3475">
                  <c:v>40652</c:v>
                </c:pt>
                <c:pt idx="3476">
                  <c:v>40653</c:v>
                </c:pt>
                <c:pt idx="3477">
                  <c:v>40654</c:v>
                </c:pt>
                <c:pt idx="3478">
                  <c:v>40658</c:v>
                </c:pt>
                <c:pt idx="3479">
                  <c:v>40659</c:v>
                </c:pt>
                <c:pt idx="3480">
                  <c:v>40660</c:v>
                </c:pt>
                <c:pt idx="3481">
                  <c:v>40661</c:v>
                </c:pt>
                <c:pt idx="3482">
                  <c:v>40662</c:v>
                </c:pt>
                <c:pt idx="3483">
                  <c:v>40663</c:v>
                </c:pt>
                <c:pt idx="3484">
                  <c:v>40665</c:v>
                </c:pt>
                <c:pt idx="3485">
                  <c:v>40666</c:v>
                </c:pt>
                <c:pt idx="3486">
                  <c:v>40667</c:v>
                </c:pt>
                <c:pt idx="3487">
                  <c:v>40668</c:v>
                </c:pt>
                <c:pt idx="3488">
                  <c:v>40669</c:v>
                </c:pt>
                <c:pt idx="3489">
                  <c:v>40672</c:v>
                </c:pt>
                <c:pt idx="3490">
                  <c:v>40673</c:v>
                </c:pt>
                <c:pt idx="3491">
                  <c:v>40674</c:v>
                </c:pt>
                <c:pt idx="3492">
                  <c:v>40675</c:v>
                </c:pt>
                <c:pt idx="3493">
                  <c:v>40676</c:v>
                </c:pt>
                <c:pt idx="3494">
                  <c:v>40679</c:v>
                </c:pt>
                <c:pt idx="3495">
                  <c:v>40680</c:v>
                </c:pt>
                <c:pt idx="3496">
                  <c:v>40681</c:v>
                </c:pt>
                <c:pt idx="3497">
                  <c:v>40682</c:v>
                </c:pt>
                <c:pt idx="3498">
                  <c:v>40683</c:v>
                </c:pt>
                <c:pt idx="3499">
                  <c:v>40686</c:v>
                </c:pt>
                <c:pt idx="3500">
                  <c:v>40687</c:v>
                </c:pt>
                <c:pt idx="3501">
                  <c:v>40688</c:v>
                </c:pt>
                <c:pt idx="3502">
                  <c:v>40689</c:v>
                </c:pt>
                <c:pt idx="3503">
                  <c:v>40690</c:v>
                </c:pt>
                <c:pt idx="3504">
                  <c:v>40693</c:v>
                </c:pt>
                <c:pt idx="3505">
                  <c:v>40694</c:v>
                </c:pt>
                <c:pt idx="3506">
                  <c:v>40695</c:v>
                </c:pt>
                <c:pt idx="3507">
                  <c:v>40696</c:v>
                </c:pt>
                <c:pt idx="3508">
                  <c:v>40697</c:v>
                </c:pt>
                <c:pt idx="3509">
                  <c:v>40700</c:v>
                </c:pt>
                <c:pt idx="3510">
                  <c:v>40701</c:v>
                </c:pt>
                <c:pt idx="3511">
                  <c:v>40702</c:v>
                </c:pt>
                <c:pt idx="3512">
                  <c:v>40703</c:v>
                </c:pt>
                <c:pt idx="3513">
                  <c:v>40704</c:v>
                </c:pt>
                <c:pt idx="3514">
                  <c:v>40707</c:v>
                </c:pt>
                <c:pt idx="3515">
                  <c:v>40708</c:v>
                </c:pt>
                <c:pt idx="3516">
                  <c:v>40709</c:v>
                </c:pt>
                <c:pt idx="3517">
                  <c:v>40710</c:v>
                </c:pt>
                <c:pt idx="3518">
                  <c:v>40711</c:v>
                </c:pt>
                <c:pt idx="3519">
                  <c:v>40714</c:v>
                </c:pt>
                <c:pt idx="3520">
                  <c:v>40715</c:v>
                </c:pt>
                <c:pt idx="3521">
                  <c:v>40716</c:v>
                </c:pt>
                <c:pt idx="3522">
                  <c:v>40717</c:v>
                </c:pt>
                <c:pt idx="3523">
                  <c:v>40718</c:v>
                </c:pt>
                <c:pt idx="3524">
                  <c:v>40721</c:v>
                </c:pt>
                <c:pt idx="3525">
                  <c:v>40722</c:v>
                </c:pt>
                <c:pt idx="3526">
                  <c:v>40723</c:v>
                </c:pt>
                <c:pt idx="3527">
                  <c:v>40724</c:v>
                </c:pt>
                <c:pt idx="3528">
                  <c:v>40725</c:v>
                </c:pt>
                <c:pt idx="3529">
                  <c:v>40728</c:v>
                </c:pt>
                <c:pt idx="3530">
                  <c:v>40729</c:v>
                </c:pt>
                <c:pt idx="3531">
                  <c:v>40730</c:v>
                </c:pt>
                <c:pt idx="3532">
                  <c:v>40731</c:v>
                </c:pt>
                <c:pt idx="3533">
                  <c:v>40732</c:v>
                </c:pt>
                <c:pt idx="3534">
                  <c:v>40735</c:v>
                </c:pt>
                <c:pt idx="3535">
                  <c:v>40736</c:v>
                </c:pt>
                <c:pt idx="3536">
                  <c:v>40737</c:v>
                </c:pt>
                <c:pt idx="3537">
                  <c:v>40738</c:v>
                </c:pt>
                <c:pt idx="3538">
                  <c:v>40739</c:v>
                </c:pt>
                <c:pt idx="3539">
                  <c:v>40742</c:v>
                </c:pt>
                <c:pt idx="3540">
                  <c:v>40743</c:v>
                </c:pt>
                <c:pt idx="3541">
                  <c:v>40744</c:v>
                </c:pt>
                <c:pt idx="3542">
                  <c:v>40745</c:v>
                </c:pt>
                <c:pt idx="3543">
                  <c:v>40746</c:v>
                </c:pt>
                <c:pt idx="3544">
                  <c:v>40749</c:v>
                </c:pt>
                <c:pt idx="3545">
                  <c:v>40750</c:v>
                </c:pt>
                <c:pt idx="3546">
                  <c:v>40751</c:v>
                </c:pt>
                <c:pt idx="3547">
                  <c:v>40752</c:v>
                </c:pt>
                <c:pt idx="3548">
                  <c:v>40753</c:v>
                </c:pt>
                <c:pt idx="3549">
                  <c:v>40755</c:v>
                </c:pt>
                <c:pt idx="3550">
                  <c:v>40756</c:v>
                </c:pt>
                <c:pt idx="3551">
                  <c:v>40757</c:v>
                </c:pt>
                <c:pt idx="3552">
                  <c:v>40758</c:v>
                </c:pt>
                <c:pt idx="3553">
                  <c:v>40759</c:v>
                </c:pt>
                <c:pt idx="3554">
                  <c:v>40760</c:v>
                </c:pt>
                <c:pt idx="3555">
                  <c:v>40763</c:v>
                </c:pt>
                <c:pt idx="3556">
                  <c:v>40764</c:v>
                </c:pt>
                <c:pt idx="3557">
                  <c:v>40765</c:v>
                </c:pt>
                <c:pt idx="3558">
                  <c:v>40766</c:v>
                </c:pt>
                <c:pt idx="3559">
                  <c:v>40767</c:v>
                </c:pt>
                <c:pt idx="3560">
                  <c:v>40770</c:v>
                </c:pt>
                <c:pt idx="3561">
                  <c:v>40771</c:v>
                </c:pt>
                <c:pt idx="3562">
                  <c:v>40772</c:v>
                </c:pt>
                <c:pt idx="3563">
                  <c:v>40773</c:v>
                </c:pt>
                <c:pt idx="3564">
                  <c:v>40774</c:v>
                </c:pt>
                <c:pt idx="3565">
                  <c:v>40777</c:v>
                </c:pt>
                <c:pt idx="3566">
                  <c:v>40778</c:v>
                </c:pt>
                <c:pt idx="3567">
                  <c:v>40779</c:v>
                </c:pt>
                <c:pt idx="3568">
                  <c:v>40780</c:v>
                </c:pt>
                <c:pt idx="3569">
                  <c:v>40781</c:v>
                </c:pt>
                <c:pt idx="3570">
                  <c:v>40784</c:v>
                </c:pt>
                <c:pt idx="3571">
                  <c:v>40785</c:v>
                </c:pt>
                <c:pt idx="3572">
                  <c:v>40786</c:v>
                </c:pt>
                <c:pt idx="3573">
                  <c:v>40787</c:v>
                </c:pt>
                <c:pt idx="3574">
                  <c:v>40788</c:v>
                </c:pt>
                <c:pt idx="3575">
                  <c:v>40791</c:v>
                </c:pt>
                <c:pt idx="3576">
                  <c:v>40792</c:v>
                </c:pt>
                <c:pt idx="3577">
                  <c:v>40793</c:v>
                </c:pt>
                <c:pt idx="3578">
                  <c:v>40794</c:v>
                </c:pt>
                <c:pt idx="3579">
                  <c:v>40795</c:v>
                </c:pt>
                <c:pt idx="3580">
                  <c:v>40798</c:v>
                </c:pt>
                <c:pt idx="3581">
                  <c:v>40799</c:v>
                </c:pt>
                <c:pt idx="3582">
                  <c:v>40800</c:v>
                </c:pt>
                <c:pt idx="3583">
                  <c:v>40801</c:v>
                </c:pt>
                <c:pt idx="3584">
                  <c:v>40802</c:v>
                </c:pt>
                <c:pt idx="3585">
                  <c:v>40805</c:v>
                </c:pt>
                <c:pt idx="3586">
                  <c:v>40806</c:v>
                </c:pt>
                <c:pt idx="3587">
                  <c:v>40807</c:v>
                </c:pt>
                <c:pt idx="3588">
                  <c:v>40808</c:v>
                </c:pt>
                <c:pt idx="3589">
                  <c:v>40809</c:v>
                </c:pt>
                <c:pt idx="3590">
                  <c:v>40812</c:v>
                </c:pt>
                <c:pt idx="3591">
                  <c:v>40813</c:v>
                </c:pt>
                <c:pt idx="3592">
                  <c:v>40814</c:v>
                </c:pt>
                <c:pt idx="3593">
                  <c:v>40815</c:v>
                </c:pt>
                <c:pt idx="3594">
                  <c:v>40816</c:v>
                </c:pt>
                <c:pt idx="3595">
                  <c:v>40819</c:v>
                </c:pt>
                <c:pt idx="3596">
                  <c:v>40820</c:v>
                </c:pt>
                <c:pt idx="3597">
                  <c:v>40821</c:v>
                </c:pt>
                <c:pt idx="3598">
                  <c:v>40822</c:v>
                </c:pt>
                <c:pt idx="3599">
                  <c:v>40823</c:v>
                </c:pt>
                <c:pt idx="3600">
                  <c:v>40826</c:v>
                </c:pt>
                <c:pt idx="3601">
                  <c:v>40827</c:v>
                </c:pt>
                <c:pt idx="3602">
                  <c:v>40828</c:v>
                </c:pt>
                <c:pt idx="3603">
                  <c:v>40829</c:v>
                </c:pt>
                <c:pt idx="3604">
                  <c:v>40830</c:v>
                </c:pt>
                <c:pt idx="3605">
                  <c:v>40833</c:v>
                </c:pt>
                <c:pt idx="3606">
                  <c:v>40834</c:v>
                </c:pt>
                <c:pt idx="3607">
                  <c:v>40835</c:v>
                </c:pt>
                <c:pt idx="3608">
                  <c:v>40836</c:v>
                </c:pt>
                <c:pt idx="3609">
                  <c:v>40837</c:v>
                </c:pt>
                <c:pt idx="3610">
                  <c:v>40840</c:v>
                </c:pt>
                <c:pt idx="3611">
                  <c:v>40841</c:v>
                </c:pt>
                <c:pt idx="3612">
                  <c:v>40842</c:v>
                </c:pt>
                <c:pt idx="3613">
                  <c:v>40843</c:v>
                </c:pt>
                <c:pt idx="3614">
                  <c:v>40844</c:v>
                </c:pt>
                <c:pt idx="3615">
                  <c:v>40847</c:v>
                </c:pt>
                <c:pt idx="3616">
                  <c:v>40848</c:v>
                </c:pt>
                <c:pt idx="3617">
                  <c:v>40849</c:v>
                </c:pt>
                <c:pt idx="3618">
                  <c:v>40850</c:v>
                </c:pt>
                <c:pt idx="3619">
                  <c:v>40851</c:v>
                </c:pt>
                <c:pt idx="3620">
                  <c:v>40854</c:v>
                </c:pt>
                <c:pt idx="3621">
                  <c:v>40855</c:v>
                </c:pt>
                <c:pt idx="3622">
                  <c:v>40856</c:v>
                </c:pt>
                <c:pt idx="3623">
                  <c:v>40857</c:v>
                </c:pt>
                <c:pt idx="3624">
                  <c:v>40858</c:v>
                </c:pt>
                <c:pt idx="3625">
                  <c:v>40861</c:v>
                </c:pt>
                <c:pt idx="3626">
                  <c:v>40862</c:v>
                </c:pt>
                <c:pt idx="3627">
                  <c:v>40863</c:v>
                </c:pt>
                <c:pt idx="3628">
                  <c:v>40864</c:v>
                </c:pt>
                <c:pt idx="3629">
                  <c:v>40865</c:v>
                </c:pt>
                <c:pt idx="3630">
                  <c:v>40868</c:v>
                </c:pt>
                <c:pt idx="3631">
                  <c:v>40869</c:v>
                </c:pt>
                <c:pt idx="3632">
                  <c:v>40870</c:v>
                </c:pt>
                <c:pt idx="3633">
                  <c:v>40871</c:v>
                </c:pt>
                <c:pt idx="3634">
                  <c:v>40872</c:v>
                </c:pt>
                <c:pt idx="3635">
                  <c:v>40875</c:v>
                </c:pt>
                <c:pt idx="3636">
                  <c:v>40876</c:v>
                </c:pt>
                <c:pt idx="3637">
                  <c:v>40877</c:v>
                </c:pt>
                <c:pt idx="3638">
                  <c:v>40878</c:v>
                </c:pt>
                <c:pt idx="3639">
                  <c:v>40879</c:v>
                </c:pt>
                <c:pt idx="3640">
                  <c:v>40882</c:v>
                </c:pt>
                <c:pt idx="3641">
                  <c:v>40883</c:v>
                </c:pt>
                <c:pt idx="3642">
                  <c:v>40884</c:v>
                </c:pt>
                <c:pt idx="3643">
                  <c:v>40885</c:v>
                </c:pt>
                <c:pt idx="3644">
                  <c:v>40886</c:v>
                </c:pt>
                <c:pt idx="3645">
                  <c:v>40889</c:v>
                </c:pt>
                <c:pt idx="3646">
                  <c:v>40890</c:v>
                </c:pt>
                <c:pt idx="3647">
                  <c:v>40891</c:v>
                </c:pt>
                <c:pt idx="3648">
                  <c:v>40892</c:v>
                </c:pt>
                <c:pt idx="3649">
                  <c:v>40893</c:v>
                </c:pt>
                <c:pt idx="3650">
                  <c:v>40896</c:v>
                </c:pt>
                <c:pt idx="3651">
                  <c:v>40897</c:v>
                </c:pt>
                <c:pt idx="3652">
                  <c:v>40898</c:v>
                </c:pt>
                <c:pt idx="3653">
                  <c:v>40899</c:v>
                </c:pt>
                <c:pt idx="3654">
                  <c:v>40900</c:v>
                </c:pt>
                <c:pt idx="3655">
                  <c:v>40904</c:v>
                </c:pt>
                <c:pt idx="3656">
                  <c:v>40905</c:v>
                </c:pt>
                <c:pt idx="3657">
                  <c:v>40906</c:v>
                </c:pt>
                <c:pt idx="3658">
                  <c:v>40907</c:v>
                </c:pt>
                <c:pt idx="3659">
                  <c:v>40908</c:v>
                </c:pt>
                <c:pt idx="3660">
                  <c:v>40911</c:v>
                </c:pt>
                <c:pt idx="3661">
                  <c:v>40912</c:v>
                </c:pt>
                <c:pt idx="3662">
                  <c:v>40913</c:v>
                </c:pt>
                <c:pt idx="3663">
                  <c:v>40914</c:v>
                </c:pt>
                <c:pt idx="3664">
                  <c:v>40917</c:v>
                </c:pt>
                <c:pt idx="3665">
                  <c:v>40918</c:v>
                </c:pt>
                <c:pt idx="3666">
                  <c:v>40919</c:v>
                </c:pt>
                <c:pt idx="3667">
                  <c:v>40920</c:v>
                </c:pt>
                <c:pt idx="3668">
                  <c:v>40921</c:v>
                </c:pt>
                <c:pt idx="3669">
                  <c:v>40924</c:v>
                </c:pt>
                <c:pt idx="3670">
                  <c:v>40925</c:v>
                </c:pt>
                <c:pt idx="3671">
                  <c:v>40926</c:v>
                </c:pt>
                <c:pt idx="3672">
                  <c:v>40927</c:v>
                </c:pt>
                <c:pt idx="3673">
                  <c:v>40928</c:v>
                </c:pt>
                <c:pt idx="3674">
                  <c:v>40931</c:v>
                </c:pt>
                <c:pt idx="3675">
                  <c:v>40932</c:v>
                </c:pt>
                <c:pt idx="3676">
                  <c:v>40933</c:v>
                </c:pt>
                <c:pt idx="3677">
                  <c:v>40934</c:v>
                </c:pt>
                <c:pt idx="3678">
                  <c:v>40935</c:v>
                </c:pt>
                <c:pt idx="3679">
                  <c:v>40938</c:v>
                </c:pt>
                <c:pt idx="3680">
                  <c:v>40939</c:v>
                </c:pt>
                <c:pt idx="3681">
                  <c:v>40940</c:v>
                </c:pt>
                <c:pt idx="3682">
                  <c:v>40941</c:v>
                </c:pt>
                <c:pt idx="3683">
                  <c:v>40942</c:v>
                </c:pt>
                <c:pt idx="3684">
                  <c:v>40945</c:v>
                </c:pt>
                <c:pt idx="3685">
                  <c:v>40946</c:v>
                </c:pt>
                <c:pt idx="3686">
                  <c:v>40947</c:v>
                </c:pt>
                <c:pt idx="3687">
                  <c:v>40948</c:v>
                </c:pt>
                <c:pt idx="3688">
                  <c:v>40949</c:v>
                </c:pt>
                <c:pt idx="3689">
                  <c:v>40952</c:v>
                </c:pt>
                <c:pt idx="3690">
                  <c:v>40953</c:v>
                </c:pt>
                <c:pt idx="3691">
                  <c:v>40954</c:v>
                </c:pt>
                <c:pt idx="3692">
                  <c:v>40955</c:v>
                </c:pt>
                <c:pt idx="3693">
                  <c:v>40956</c:v>
                </c:pt>
                <c:pt idx="3694">
                  <c:v>40959</c:v>
                </c:pt>
                <c:pt idx="3695">
                  <c:v>40960</c:v>
                </c:pt>
                <c:pt idx="3696">
                  <c:v>40961</c:v>
                </c:pt>
                <c:pt idx="3697">
                  <c:v>40962</c:v>
                </c:pt>
                <c:pt idx="3698">
                  <c:v>40963</c:v>
                </c:pt>
                <c:pt idx="3699">
                  <c:v>40966</c:v>
                </c:pt>
                <c:pt idx="3700">
                  <c:v>40967</c:v>
                </c:pt>
                <c:pt idx="3701">
                  <c:v>40968</c:v>
                </c:pt>
                <c:pt idx="3702">
                  <c:v>40969</c:v>
                </c:pt>
                <c:pt idx="3703">
                  <c:v>40970</c:v>
                </c:pt>
                <c:pt idx="3704">
                  <c:v>40973</c:v>
                </c:pt>
                <c:pt idx="3705">
                  <c:v>40974</c:v>
                </c:pt>
                <c:pt idx="3706">
                  <c:v>40975</c:v>
                </c:pt>
                <c:pt idx="3707">
                  <c:v>40976</c:v>
                </c:pt>
                <c:pt idx="3708">
                  <c:v>40977</c:v>
                </c:pt>
                <c:pt idx="3709">
                  <c:v>40980</c:v>
                </c:pt>
                <c:pt idx="3710">
                  <c:v>40981</c:v>
                </c:pt>
                <c:pt idx="3711">
                  <c:v>40982</c:v>
                </c:pt>
                <c:pt idx="3712">
                  <c:v>40983</c:v>
                </c:pt>
                <c:pt idx="3713">
                  <c:v>40984</c:v>
                </c:pt>
                <c:pt idx="3714">
                  <c:v>40987</c:v>
                </c:pt>
                <c:pt idx="3715">
                  <c:v>40988</c:v>
                </c:pt>
                <c:pt idx="3716">
                  <c:v>40989</c:v>
                </c:pt>
                <c:pt idx="3717">
                  <c:v>40990</c:v>
                </c:pt>
                <c:pt idx="3718">
                  <c:v>40991</c:v>
                </c:pt>
                <c:pt idx="3719">
                  <c:v>40994</c:v>
                </c:pt>
                <c:pt idx="3720">
                  <c:v>40995</c:v>
                </c:pt>
                <c:pt idx="3721">
                  <c:v>40996</c:v>
                </c:pt>
                <c:pt idx="3722">
                  <c:v>40997</c:v>
                </c:pt>
                <c:pt idx="3723">
                  <c:v>40998</c:v>
                </c:pt>
                <c:pt idx="3724">
                  <c:v>40999</c:v>
                </c:pt>
                <c:pt idx="3725">
                  <c:v>41001</c:v>
                </c:pt>
                <c:pt idx="3726">
                  <c:v>41002</c:v>
                </c:pt>
                <c:pt idx="3727">
                  <c:v>41003</c:v>
                </c:pt>
                <c:pt idx="3728">
                  <c:v>41004</c:v>
                </c:pt>
                <c:pt idx="3729">
                  <c:v>41008</c:v>
                </c:pt>
                <c:pt idx="3730">
                  <c:v>41009</c:v>
                </c:pt>
                <c:pt idx="3731">
                  <c:v>41010</c:v>
                </c:pt>
                <c:pt idx="3732">
                  <c:v>41011</c:v>
                </c:pt>
                <c:pt idx="3733">
                  <c:v>41012</c:v>
                </c:pt>
                <c:pt idx="3734">
                  <c:v>41015</c:v>
                </c:pt>
                <c:pt idx="3735">
                  <c:v>41016</c:v>
                </c:pt>
                <c:pt idx="3736">
                  <c:v>41017</c:v>
                </c:pt>
                <c:pt idx="3737">
                  <c:v>41018</c:v>
                </c:pt>
                <c:pt idx="3738">
                  <c:v>41019</c:v>
                </c:pt>
                <c:pt idx="3739">
                  <c:v>41022</c:v>
                </c:pt>
                <c:pt idx="3740">
                  <c:v>41023</c:v>
                </c:pt>
                <c:pt idx="3741">
                  <c:v>41024</c:v>
                </c:pt>
                <c:pt idx="3742">
                  <c:v>41025</c:v>
                </c:pt>
                <c:pt idx="3743">
                  <c:v>41026</c:v>
                </c:pt>
                <c:pt idx="3744">
                  <c:v>41029</c:v>
                </c:pt>
                <c:pt idx="3745">
                  <c:v>41030</c:v>
                </c:pt>
                <c:pt idx="3746">
                  <c:v>41031</c:v>
                </c:pt>
                <c:pt idx="3747">
                  <c:v>41032</c:v>
                </c:pt>
                <c:pt idx="3748">
                  <c:v>41033</c:v>
                </c:pt>
                <c:pt idx="3749">
                  <c:v>41036</c:v>
                </c:pt>
                <c:pt idx="3750">
                  <c:v>41037</c:v>
                </c:pt>
                <c:pt idx="3751">
                  <c:v>41038</c:v>
                </c:pt>
                <c:pt idx="3752">
                  <c:v>41039</c:v>
                </c:pt>
                <c:pt idx="3753">
                  <c:v>41040</c:v>
                </c:pt>
                <c:pt idx="3754">
                  <c:v>41043</c:v>
                </c:pt>
                <c:pt idx="3755">
                  <c:v>41044</c:v>
                </c:pt>
                <c:pt idx="3756">
                  <c:v>41045</c:v>
                </c:pt>
                <c:pt idx="3757">
                  <c:v>41046</c:v>
                </c:pt>
                <c:pt idx="3758">
                  <c:v>41047</c:v>
                </c:pt>
                <c:pt idx="3759">
                  <c:v>41050</c:v>
                </c:pt>
                <c:pt idx="3760">
                  <c:v>41051</c:v>
                </c:pt>
                <c:pt idx="3761">
                  <c:v>41052</c:v>
                </c:pt>
                <c:pt idx="3762">
                  <c:v>41053</c:v>
                </c:pt>
                <c:pt idx="3763">
                  <c:v>41054</c:v>
                </c:pt>
                <c:pt idx="3764">
                  <c:v>41057</c:v>
                </c:pt>
                <c:pt idx="3765">
                  <c:v>41058</c:v>
                </c:pt>
                <c:pt idx="3766">
                  <c:v>41059</c:v>
                </c:pt>
                <c:pt idx="3767">
                  <c:v>41060</c:v>
                </c:pt>
                <c:pt idx="3768">
                  <c:v>41061</c:v>
                </c:pt>
                <c:pt idx="3769">
                  <c:v>41064</c:v>
                </c:pt>
                <c:pt idx="3770">
                  <c:v>41065</c:v>
                </c:pt>
                <c:pt idx="3771">
                  <c:v>41066</c:v>
                </c:pt>
                <c:pt idx="3772">
                  <c:v>41067</c:v>
                </c:pt>
                <c:pt idx="3773">
                  <c:v>41068</c:v>
                </c:pt>
                <c:pt idx="3774">
                  <c:v>41071</c:v>
                </c:pt>
                <c:pt idx="3775">
                  <c:v>41072</c:v>
                </c:pt>
                <c:pt idx="3776">
                  <c:v>41073</c:v>
                </c:pt>
                <c:pt idx="3777">
                  <c:v>41074</c:v>
                </c:pt>
                <c:pt idx="3778">
                  <c:v>41075</c:v>
                </c:pt>
                <c:pt idx="3779">
                  <c:v>41078</c:v>
                </c:pt>
                <c:pt idx="3780">
                  <c:v>41079</c:v>
                </c:pt>
                <c:pt idx="3781">
                  <c:v>41080</c:v>
                </c:pt>
                <c:pt idx="3782">
                  <c:v>41081</c:v>
                </c:pt>
                <c:pt idx="3783">
                  <c:v>41082</c:v>
                </c:pt>
                <c:pt idx="3784">
                  <c:v>41085</c:v>
                </c:pt>
                <c:pt idx="3785">
                  <c:v>41086</c:v>
                </c:pt>
                <c:pt idx="3786">
                  <c:v>41087</c:v>
                </c:pt>
                <c:pt idx="3787">
                  <c:v>41088</c:v>
                </c:pt>
                <c:pt idx="3788">
                  <c:v>41089</c:v>
                </c:pt>
                <c:pt idx="3789">
                  <c:v>41090</c:v>
                </c:pt>
                <c:pt idx="3790">
                  <c:v>41092</c:v>
                </c:pt>
                <c:pt idx="3791">
                  <c:v>41093</c:v>
                </c:pt>
                <c:pt idx="3792">
                  <c:v>41094</c:v>
                </c:pt>
                <c:pt idx="3793">
                  <c:v>41095</c:v>
                </c:pt>
                <c:pt idx="3794">
                  <c:v>41096</c:v>
                </c:pt>
                <c:pt idx="3795">
                  <c:v>41099</c:v>
                </c:pt>
                <c:pt idx="3796">
                  <c:v>41100</c:v>
                </c:pt>
                <c:pt idx="3797">
                  <c:v>41101</c:v>
                </c:pt>
                <c:pt idx="3798">
                  <c:v>41102</c:v>
                </c:pt>
                <c:pt idx="3799">
                  <c:v>41103</c:v>
                </c:pt>
                <c:pt idx="3800">
                  <c:v>41106</c:v>
                </c:pt>
                <c:pt idx="3801">
                  <c:v>41107</c:v>
                </c:pt>
                <c:pt idx="3802">
                  <c:v>41108</c:v>
                </c:pt>
                <c:pt idx="3803">
                  <c:v>41109</c:v>
                </c:pt>
                <c:pt idx="3804">
                  <c:v>41110</c:v>
                </c:pt>
                <c:pt idx="3805">
                  <c:v>41113</c:v>
                </c:pt>
                <c:pt idx="3806">
                  <c:v>41114</c:v>
                </c:pt>
                <c:pt idx="3807">
                  <c:v>41115</c:v>
                </c:pt>
                <c:pt idx="3808">
                  <c:v>41116</c:v>
                </c:pt>
                <c:pt idx="3809">
                  <c:v>41117</c:v>
                </c:pt>
                <c:pt idx="3810">
                  <c:v>41120</c:v>
                </c:pt>
                <c:pt idx="3811">
                  <c:v>41121</c:v>
                </c:pt>
                <c:pt idx="3812">
                  <c:v>41122</c:v>
                </c:pt>
                <c:pt idx="3813">
                  <c:v>41123</c:v>
                </c:pt>
                <c:pt idx="3814">
                  <c:v>41124</c:v>
                </c:pt>
                <c:pt idx="3815">
                  <c:v>41127</c:v>
                </c:pt>
                <c:pt idx="3816">
                  <c:v>41128</c:v>
                </c:pt>
                <c:pt idx="3817">
                  <c:v>41129</c:v>
                </c:pt>
                <c:pt idx="3818">
                  <c:v>41130</c:v>
                </c:pt>
                <c:pt idx="3819">
                  <c:v>41131</c:v>
                </c:pt>
                <c:pt idx="3820">
                  <c:v>41134</c:v>
                </c:pt>
                <c:pt idx="3821">
                  <c:v>41135</c:v>
                </c:pt>
                <c:pt idx="3822">
                  <c:v>41136</c:v>
                </c:pt>
                <c:pt idx="3823">
                  <c:v>41137</c:v>
                </c:pt>
                <c:pt idx="3824">
                  <c:v>41138</c:v>
                </c:pt>
                <c:pt idx="3825">
                  <c:v>41141</c:v>
                </c:pt>
                <c:pt idx="3826">
                  <c:v>41142</c:v>
                </c:pt>
                <c:pt idx="3827">
                  <c:v>41143</c:v>
                </c:pt>
                <c:pt idx="3828">
                  <c:v>41144</c:v>
                </c:pt>
                <c:pt idx="3829">
                  <c:v>41145</c:v>
                </c:pt>
                <c:pt idx="3830">
                  <c:v>41148</c:v>
                </c:pt>
                <c:pt idx="3831">
                  <c:v>41149</c:v>
                </c:pt>
                <c:pt idx="3832">
                  <c:v>41150</c:v>
                </c:pt>
                <c:pt idx="3833">
                  <c:v>41151</c:v>
                </c:pt>
                <c:pt idx="3834">
                  <c:v>41152</c:v>
                </c:pt>
                <c:pt idx="3835">
                  <c:v>41155</c:v>
                </c:pt>
                <c:pt idx="3836">
                  <c:v>41156</c:v>
                </c:pt>
                <c:pt idx="3837">
                  <c:v>41157</c:v>
                </c:pt>
                <c:pt idx="3838">
                  <c:v>41158</c:v>
                </c:pt>
                <c:pt idx="3839">
                  <c:v>41159</c:v>
                </c:pt>
                <c:pt idx="3840">
                  <c:v>41162</c:v>
                </c:pt>
                <c:pt idx="3841">
                  <c:v>41163</c:v>
                </c:pt>
                <c:pt idx="3842">
                  <c:v>41164</c:v>
                </c:pt>
                <c:pt idx="3843">
                  <c:v>41165</c:v>
                </c:pt>
                <c:pt idx="3844">
                  <c:v>41166</c:v>
                </c:pt>
                <c:pt idx="3845">
                  <c:v>41169</c:v>
                </c:pt>
                <c:pt idx="3846">
                  <c:v>41170</c:v>
                </c:pt>
                <c:pt idx="3847">
                  <c:v>41171</c:v>
                </c:pt>
                <c:pt idx="3848">
                  <c:v>41172</c:v>
                </c:pt>
                <c:pt idx="3849">
                  <c:v>41173</c:v>
                </c:pt>
                <c:pt idx="3850">
                  <c:v>41176</c:v>
                </c:pt>
                <c:pt idx="3851">
                  <c:v>41177</c:v>
                </c:pt>
                <c:pt idx="3852">
                  <c:v>41178</c:v>
                </c:pt>
                <c:pt idx="3853">
                  <c:v>41179</c:v>
                </c:pt>
                <c:pt idx="3854">
                  <c:v>41180</c:v>
                </c:pt>
                <c:pt idx="3855">
                  <c:v>41182</c:v>
                </c:pt>
                <c:pt idx="3856">
                  <c:v>41183</c:v>
                </c:pt>
                <c:pt idx="3857">
                  <c:v>41184</c:v>
                </c:pt>
                <c:pt idx="3858">
                  <c:v>41185</c:v>
                </c:pt>
                <c:pt idx="3859">
                  <c:v>41186</c:v>
                </c:pt>
                <c:pt idx="3860">
                  <c:v>41187</c:v>
                </c:pt>
                <c:pt idx="3861">
                  <c:v>41190</c:v>
                </c:pt>
                <c:pt idx="3862">
                  <c:v>41191</c:v>
                </c:pt>
                <c:pt idx="3863">
                  <c:v>41192</c:v>
                </c:pt>
                <c:pt idx="3864">
                  <c:v>41193</c:v>
                </c:pt>
                <c:pt idx="3865">
                  <c:v>41194</c:v>
                </c:pt>
                <c:pt idx="3866">
                  <c:v>41197</c:v>
                </c:pt>
                <c:pt idx="3867">
                  <c:v>41198</c:v>
                </c:pt>
                <c:pt idx="3868">
                  <c:v>41199</c:v>
                </c:pt>
                <c:pt idx="3869">
                  <c:v>41200</c:v>
                </c:pt>
                <c:pt idx="3870">
                  <c:v>41201</c:v>
                </c:pt>
                <c:pt idx="3871">
                  <c:v>41204</c:v>
                </c:pt>
                <c:pt idx="3872">
                  <c:v>41205</c:v>
                </c:pt>
                <c:pt idx="3873">
                  <c:v>41206</c:v>
                </c:pt>
                <c:pt idx="3874">
                  <c:v>41207</c:v>
                </c:pt>
                <c:pt idx="3875">
                  <c:v>41208</c:v>
                </c:pt>
                <c:pt idx="3876">
                  <c:v>41211</c:v>
                </c:pt>
                <c:pt idx="3877">
                  <c:v>41213</c:v>
                </c:pt>
                <c:pt idx="3878">
                  <c:v>41214</c:v>
                </c:pt>
                <c:pt idx="3879">
                  <c:v>41215</c:v>
                </c:pt>
                <c:pt idx="3880">
                  <c:v>41218</c:v>
                </c:pt>
                <c:pt idx="3881">
                  <c:v>41219</c:v>
                </c:pt>
                <c:pt idx="3882">
                  <c:v>41220</c:v>
                </c:pt>
                <c:pt idx="3883">
                  <c:v>41221</c:v>
                </c:pt>
                <c:pt idx="3884">
                  <c:v>41222</c:v>
                </c:pt>
                <c:pt idx="3885">
                  <c:v>41225</c:v>
                </c:pt>
                <c:pt idx="3886">
                  <c:v>41226</c:v>
                </c:pt>
                <c:pt idx="3887">
                  <c:v>41227</c:v>
                </c:pt>
                <c:pt idx="3888">
                  <c:v>41228</c:v>
                </c:pt>
                <c:pt idx="3889">
                  <c:v>41229</c:v>
                </c:pt>
                <c:pt idx="3890">
                  <c:v>41232</c:v>
                </c:pt>
                <c:pt idx="3891">
                  <c:v>41233</c:v>
                </c:pt>
                <c:pt idx="3892">
                  <c:v>41234</c:v>
                </c:pt>
                <c:pt idx="3893">
                  <c:v>41235</c:v>
                </c:pt>
                <c:pt idx="3894">
                  <c:v>41236</c:v>
                </c:pt>
                <c:pt idx="3895">
                  <c:v>41239</c:v>
                </c:pt>
                <c:pt idx="3896">
                  <c:v>41240</c:v>
                </c:pt>
                <c:pt idx="3897">
                  <c:v>41241</c:v>
                </c:pt>
                <c:pt idx="3898">
                  <c:v>41242</c:v>
                </c:pt>
                <c:pt idx="3899">
                  <c:v>41243</c:v>
                </c:pt>
                <c:pt idx="3900">
                  <c:v>41246</c:v>
                </c:pt>
                <c:pt idx="3901">
                  <c:v>41247</c:v>
                </c:pt>
                <c:pt idx="3902">
                  <c:v>41248</c:v>
                </c:pt>
                <c:pt idx="3903">
                  <c:v>41249</c:v>
                </c:pt>
                <c:pt idx="3904">
                  <c:v>41250</c:v>
                </c:pt>
                <c:pt idx="3905">
                  <c:v>41253</c:v>
                </c:pt>
                <c:pt idx="3906">
                  <c:v>41254</c:v>
                </c:pt>
                <c:pt idx="3907">
                  <c:v>41255</c:v>
                </c:pt>
                <c:pt idx="3908">
                  <c:v>41256</c:v>
                </c:pt>
                <c:pt idx="3909">
                  <c:v>41257</c:v>
                </c:pt>
                <c:pt idx="3910">
                  <c:v>41260</c:v>
                </c:pt>
                <c:pt idx="3911">
                  <c:v>41261</c:v>
                </c:pt>
                <c:pt idx="3912">
                  <c:v>41262</c:v>
                </c:pt>
                <c:pt idx="3913">
                  <c:v>41263</c:v>
                </c:pt>
                <c:pt idx="3914">
                  <c:v>41264</c:v>
                </c:pt>
                <c:pt idx="3915">
                  <c:v>41267</c:v>
                </c:pt>
                <c:pt idx="3916">
                  <c:v>41269</c:v>
                </c:pt>
                <c:pt idx="3917">
                  <c:v>41270</c:v>
                </c:pt>
                <c:pt idx="3918">
                  <c:v>41271</c:v>
                </c:pt>
                <c:pt idx="3919">
                  <c:v>41274</c:v>
                </c:pt>
                <c:pt idx="3920">
                  <c:v>41276</c:v>
                </c:pt>
                <c:pt idx="3921">
                  <c:v>41277</c:v>
                </c:pt>
                <c:pt idx="3922">
                  <c:v>41278</c:v>
                </c:pt>
                <c:pt idx="3923">
                  <c:v>41281</c:v>
                </c:pt>
                <c:pt idx="3924">
                  <c:v>41282</c:v>
                </c:pt>
                <c:pt idx="3925">
                  <c:v>41283</c:v>
                </c:pt>
                <c:pt idx="3926">
                  <c:v>41284</c:v>
                </c:pt>
                <c:pt idx="3927">
                  <c:v>41285</c:v>
                </c:pt>
                <c:pt idx="3928">
                  <c:v>41288</c:v>
                </c:pt>
                <c:pt idx="3929">
                  <c:v>41289</c:v>
                </c:pt>
                <c:pt idx="3930">
                  <c:v>41290</c:v>
                </c:pt>
                <c:pt idx="3931">
                  <c:v>41291</c:v>
                </c:pt>
                <c:pt idx="3932">
                  <c:v>41292</c:v>
                </c:pt>
                <c:pt idx="3933">
                  <c:v>41295</c:v>
                </c:pt>
                <c:pt idx="3934">
                  <c:v>41296</c:v>
                </c:pt>
                <c:pt idx="3935">
                  <c:v>41297</c:v>
                </c:pt>
                <c:pt idx="3936">
                  <c:v>41298</c:v>
                </c:pt>
                <c:pt idx="3937">
                  <c:v>41299</c:v>
                </c:pt>
                <c:pt idx="3938">
                  <c:v>41302</c:v>
                </c:pt>
                <c:pt idx="3939">
                  <c:v>41303</c:v>
                </c:pt>
                <c:pt idx="3940">
                  <c:v>41304</c:v>
                </c:pt>
                <c:pt idx="3941">
                  <c:v>41305</c:v>
                </c:pt>
                <c:pt idx="3942">
                  <c:v>41306</c:v>
                </c:pt>
                <c:pt idx="3943">
                  <c:v>41309</c:v>
                </c:pt>
                <c:pt idx="3944">
                  <c:v>41310</c:v>
                </c:pt>
                <c:pt idx="3945">
                  <c:v>41311</c:v>
                </c:pt>
                <c:pt idx="3946">
                  <c:v>41312</c:v>
                </c:pt>
                <c:pt idx="3947">
                  <c:v>41313</c:v>
                </c:pt>
                <c:pt idx="3948">
                  <c:v>41316</c:v>
                </c:pt>
                <c:pt idx="3949">
                  <c:v>41317</c:v>
                </c:pt>
                <c:pt idx="3950">
                  <c:v>41318</c:v>
                </c:pt>
                <c:pt idx="3951">
                  <c:v>41319</c:v>
                </c:pt>
                <c:pt idx="3952">
                  <c:v>41320</c:v>
                </c:pt>
                <c:pt idx="3953">
                  <c:v>41323</c:v>
                </c:pt>
                <c:pt idx="3954">
                  <c:v>41324</c:v>
                </c:pt>
                <c:pt idx="3955">
                  <c:v>41325</c:v>
                </c:pt>
                <c:pt idx="3956">
                  <c:v>41326</c:v>
                </c:pt>
                <c:pt idx="3957">
                  <c:v>41327</c:v>
                </c:pt>
                <c:pt idx="3958">
                  <c:v>41330</c:v>
                </c:pt>
                <c:pt idx="3959">
                  <c:v>41331</c:v>
                </c:pt>
                <c:pt idx="3960">
                  <c:v>41332</c:v>
                </c:pt>
                <c:pt idx="3961">
                  <c:v>41333</c:v>
                </c:pt>
                <c:pt idx="3962">
                  <c:v>41334</c:v>
                </c:pt>
                <c:pt idx="3963">
                  <c:v>41337</c:v>
                </c:pt>
                <c:pt idx="3964">
                  <c:v>41338</c:v>
                </c:pt>
                <c:pt idx="3965">
                  <c:v>41339</c:v>
                </c:pt>
                <c:pt idx="3966">
                  <c:v>41340</c:v>
                </c:pt>
                <c:pt idx="3967">
                  <c:v>41341</c:v>
                </c:pt>
                <c:pt idx="3968">
                  <c:v>41344</c:v>
                </c:pt>
                <c:pt idx="3969">
                  <c:v>41345</c:v>
                </c:pt>
                <c:pt idx="3970">
                  <c:v>41346</c:v>
                </c:pt>
                <c:pt idx="3971">
                  <c:v>41347</c:v>
                </c:pt>
                <c:pt idx="3972">
                  <c:v>41348</c:v>
                </c:pt>
                <c:pt idx="3973">
                  <c:v>41351</c:v>
                </c:pt>
                <c:pt idx="3974">
                  <c:v>41352</c:v>
                </c:pt>
                <c:pt idx="3975">
                  <c:v>41353</c:v>
                </c:pt>
                <c:pt idx="3976">
                  <c:v>41354</c:v>
                </c:pt>
                <c:pt idx="3977">
                  <c:v>41355</c:v>
                </c:pt>
                <c:pt idx="3978">
                  <c:v>41358</c:v>
                </c:pt>
                <c:pt idx="3979">
                  <c:v>41359</c:v>
                </c:pt>
                <c:pt idx="3980">
                  <c:v>41360</c:v>
                </c:pt>
                <c:pt idx="3981">
                  <c:v>41361</c:v>
                </c:pt>
                <c:pt idx="3982">
                  <c:v>41364</c:v>
                </c:pt>
                <c:pt idx="3983">
                  <c:v>41365</c:v>
                </c:pt>
                <c:pt idx="3984">
                  <c:v>41366</c:v>
                </c:pt>
                <c:pt idx="3985">
                  <c:v>41367</c:v>
                </c:pt>
                <c:pt idx="3986">
                  <c:v>41368</c:v>
                </c:pt>
                <c:pt idx="3987">
                  <c:v>41369</c:v>
                </c:pt>
                <c:pt idx="3988">
                  <c:v>41372</c:v>
                </c:pt>
                <c:pt idx="3989">
                  <c:v>41373</c:v>
                </c:pt>
                <c:pt idx="3990">
                  <c:v>41374</c:v>
                </c:pt>
                <c:pt idx="3991">
                  <c:v>41375</c:v>
                </c:pt>
                <c:pt idx="3992">
                  <c:v>41376</c:v>
                </c:pt>
                <c:pt idx="3993">
                  <c:v>41379</c:v>
                </c:pt>
                <c:pt idx="3994">
                  <c:v>41380</c:v>
                </c:pt>
                <c:pt idx="3995">
                  <c:v>41381</c:v>
                </c:pt>
                <c:pt idx="3996">
                  <c:v>41382</c:v>
                </c:pt>
                <c:pt idx="3997">
                  <c:v>41383</c:v>
                </c:pt>
                <c:pt idx="3998">
                  <c:v>41386</c:v>
                </c:pt>
                <c:pt idx="3999">
                  <c:v>41387</c:v>
                </c:pt>
                <c:pt idx="4000">
                  <c:v>41388</c:v>
                </c:pt>
                <c:pt idx="4001">
                  <c:v>41389</c:v>
                </c:pt>
                <c:pt idx="4002">
                  <c:v>41390</c:v>
                </c:pt>
                <c:pt idx="4003">
                  <c:v>41393</c:v>
                </c:pt>
                <c:pt idx="4004">
                  <c:v>41394</c:v>
                </c:pt>
                <c:pt idx="4005">
                  <c:v>41395</c:v>
                </c:pt>
                <c:pt idx="4006">
                  <c:v>41396</c:v>
                </c:pt>
                <c:pt idx="4007">
                  <c:v>41397</c:v>
                </c:pt>
                <c:pt idx="4008">
                  <c:v>41400</c:v>
                </c:pt>
                <c:pt idx="4009">
                  <c:v>41401</c:v>
                </c:pt>
                <c:pt idx="4010">
                  <c:v>41402</c:v>
                </c:pt>
                <c:pt idx="4011">
                  <c:v>41403</c:v>
                </c:pt>
                <c:pt idx="4012">
                  <c:v>41404</c:v>
                </c:pt>
                <c:pt idx="4013">
                  <c:v>41407</c:v>
                </c:pt>
                <c:pt idx="4014">
                  <c:v>41408</c:v>
                </c:pt>
                <c:pt idx="4015">
                  <c:v>41409</c:v>
                </c:pt>
                <c:pt idx="4016">
                  <c:v>41410</c:v>
                </c:pt>
                <c:pt idx="4017">
                  <c:v>41411</c:v>
                </c:pt>
                <c:pt idx="4018">
                  <c:v>41414</c:v>
                </c:pt>
                <c:pt idx="4019">
                  <c:v>41415</c:v>
                </c:pt>
                <c:pt idx="4020">
                  <c:v>41416</c:v>
                </c:pt>
                <c:pt idx="4021">
                  <c:v>41417</c:v>
                </c:pt>
                <c:pt idx="4022">
                  <c:v>41418</c:v>
                </c:pt>
                <c:pt idx="4023">
                  <c:v>41421</c:v>
                </c:pt>
                <c:pt idx="4024">
                  <c:v>41422</c:v>
                </c:pt>
                <c:pt idx="4025">
                  <c:v>41423</c:v>
                </c:pt>
                <c:pt idx="4026">
                  <c:v>41424</c:v>
                </c:pt>
                <c:pt idx="4027">
                  <c:v>41425</c:v>
                </c:pt>
                <c:pt idx="4028">
                  <c:v>41428</c:v>
                </c:pt>
                <c:pt idx="4029">
                  <c:v>41429</c:v>
                </c:pt>
                <c:pt idx="4030">
                  <c:v>41430</c:v>
                </c:pt>
                <c:pt idx="4031">
                  <c:v>41431</c:v>
                </c:pt>
                <c:pt idx="4032">
                  <c:v>41432</c:v>
                </c:pt>
                <c:pt idx="4033">
                  <c:v>41435</c:v>
                </c:pt>
                <c:pt idx="4034">
                  <c:v>41436</c:v>
                </c:pt>
                <c:pt idx="4035">
                  <c:v>41437</c:v>
                </c:pt>
                <c:pt idx="4036">
                  <c:v>41438</c:v>
                </c:pt>
                <c:pt idx="4037">
                  <c:v>41439</c:v>
                </c:pt>
                <c:pt idx="4038">
                  <c:v>41442</c:v>
                </c:pt>
                <c:pt idx="4039">
                  <c:v>41443</c:v>
                </c:pt>
                <c:pt idx="4040">
                  <c:v>41444</c:v>
                </c:pt>
                <c:pt idx="4041">
                  <c:v>41445</c:v>
                </c:pt>
                <c:pt idx="4042">
                  <c:v>41446</c:v>
                </c:pt>
                <c:pt idx="4043">
                  <c:v>41449</c:v>
                </c:pt>
                <c:pt idx="4044">
                  <c:v>41450</c:v>
                </c:pt>
                <c:pt idx="4045">
                  <c:v>41451</c:v>
                </c:pt>
                <c:pt idx="4046">
                  <c:v>41452</c:v>
                </c:pt>
                <c:pt idx="4047">
                  <c:v>41453</c:v>
                </c:pt>
                <c:pt idx="4048">
                  <c:v>41455</c:v>
                </c:pt>
                <c:pt idx="4049">
                  <c:v>41456</c:v>
                </c:pt>
                <c:pt idx="4050">
                  <c:v>41457</c:v>
                </c:pt>
                <c:pt idx="4051">
                  <c:v>41458</c:v>
                </c:pt>
                <c:pt idx="4052">
                  <c:v>41459</c:v>
                </c:pt>
                <c:pt idx="4053">
                  <c:v>41460</c:v>
                </c:pt>
                <c:pt idx="4054">
                  <c:v>41463</c:v>
                </c:pt>
                <c:pt idx="4055">
                  <c:v>41464</c:v>
                </c:pt>
                <c:pt idx="4056">
                  <c:v>41465</c:v>
                </c:pt>
                <c:pt idx="4057">
                  <c:v>41466</c:v>
                </c:pt>
                <c:pt idx="4058">
                  <c:v>41467</c:v>
                </c:pt>
                <c:pt idx="4059">
                  <c:v>41470</c:v>
                </c:pt>
                <c:pt idx="4060">
                  <c:v>41471</c:v>
                </c:pt>
                <c:pt idx="4061">
                  <c:v>41472</c:v>
                </c:pt>
                <c:pt idx="4062">
                  <c:v>41473</c:v>
                </c:pt>
                <c:pt idx="4063">
                  <c:v>41474</c:v>
                </c:pt>
                <c:pt idx="4064">
                  <c:v>41477</c:v>
                </c:pt>
                <c:pt idx="4065">
                  <c:v>41478</c:v>
                </c:pt>
                <c:pt idx="4066">
                  <c:v>41479</c:v>
                </c:pt>
                <c:pt idx="4067">
                  <c:v>41480</c:v>
                </c:pt>
                <c:pt idx="4068">
                  <c:v>41481</c:v>
                </c:pt>
                <c:pt idx="4069">
                  <c:v>41484</c:v>
                </c:pt>
                <c:pt idx="4070">
                  <c:v>41485</c:v>
                </c:pt>
                <c:pt idx="4071">
                  <c:v>41486</c:v>
                </c:pt>
                <c:pt idx="4072">
                  <c:v>41487</c:v>
                </c:pt>
                <c:pt idx="4073">
                  <c:v>41488</c:v>
                </c:pt>
                <c:pt idx="4074">
                  <c:v>41491</c:v>
                </c:pt>
                <c:pt idx="4075">
                  <c:v>41492</c:v>
                </c:pt>
                <c:pt idx="4076">
                  <c:v>41493</c:v>
                </c:pt>
                <c:pt idx="4077">
                  <c:v>41494</c:v>
                </c:pt>
                <c:pt idx="4078">
                  <c:v>41495</c:v>
                </c:pt>
                <c:pt idx="4079">
                  <c:v>41498</c:v>
                </c:pt>
                <c:pt idx="4080">
                  <c:v>41499</c:v>
                </c:pt>
                <c:pt idx="4081">
                  <c:v>41500</c:v>
                </c:pt>
                <c:pt idx="4082">
                  <c:v>41501</c:v>
                </c:pt>
                <c:pt idx="4083">
                  <c:v>41502</c:v>
                </c:pt>
                <c:pt idx="4084">
                  <c:v>41505</c:v>
                </c:pt>
                <c:pt idx="4085">
                  <c:v>41506</c:v>
                </c:pt>
                <c:pt idx="4086">
                  <c:v>41507</c:v>
                </c:pt>
                <c:pt idx="4087">
                  <c:v>41508</c:v>
                </c:pt>
                <c:pt idx="4088">
                  <c:v>41509</c:v>
                </c:pt>
                <c:pt idx="4089">
                  <c:v>41512</c:v>
                </c:pt>
                <c:pt idx="4090">
                  <c:v>41513</c:v>
                </c:pt>
                <c:pt idx="4091">
                  <c:v>41514</c:v>
                </c:pt>
                <c:pt idx="4092">
                  <c:v>41515</c:v>
                </c:pt>
                <c:pt idx="4093">
                  <c:v>41516</c:v>
                </c:pt>
                <c:pt idx="4094">
                  <c:v>41517</c:v>
                </c:pt>
                <c:pt idx="4095">
                  <c:v>41519</c:v>
                </c:pt>
                <c:pt idx="4096">
                  <c:v>41520</c:v>
                </c:pt>
                <c:pt idx="4097">
                  <c:v>41521</c:v>
                </c:pt>
                <c:pt idx="4098">
                  <c:v>41522</c:v>
                </c:pt>
                <c:pt idx="4099">
                  <c:v>41523</c:v>
                </c:pt>
                <c:pt idx="4100">
                  <c:v>41526</c:v>
                </c:pt>
                <c:pt idx="4101">
                  <c:v>41527</c:v>
                </c:pt>
                <c:pt idx="4102">
                  <c:v>41528</c:v>
                </c:pt>
                <c:pt idx="4103">
                  <c:v>41529</c:v>
                </c:pt>
                <c:pt idx="4104">
                  <c:v>41530</c:v>
                </c:pt>
                <c:pt idx="4105">
                  <c:v>41533</c:v>
                </c:pt>
                <c:pt idx="4106">
                  <c:v>41534</c:v>
                </c:pt>
                <c:pt idx="4107">
                  <c:v>41535</c:v>
                </c:pt>
                <c:pt idx="4108">
                  <c:v>41536</c:v>
                </c:pt>
                <c:pt idx="4109">
                  <c:v>41537</c:v>
                </c:pt>
                <c:pt idx="4110">
                  <c:v>41540</c:v>
                </c:pt>
                <c:pt idx="4111">
                  <c:v>41541</c:v>
                </c:pt>
                <c:pt idx="4112">
                  <c:v>41542</c:v>
                </c:pt>
                <c:pt idx="4113">
                  <c:v>41543</c:v>
                </c:pt>
                <c:pt idx="4114">
                  <c:v>41544</c:v>
                </c:pt>
                <c:pt idx="4115">
                  <c:v>41547</c:v>
                </c:pt>
                <c:pt idx="4116">
                  <c:v>41548</c:v>
                </c:pt>
                <c:pt idx="4117">
                  <c:v>41549</c:v>
                </c:pt>
                <c:pt idx="4118">
                  <c:v>41550</c:v>
                </c:pt>
                <c:pt idx="4119">
                  <c:v>41551</c:v>
                </c:pt>
                <c:pt idx="4120">
                  <c:v>41554</c:v>
                </c:pt>
                <c:pt idx="4121">
                  <c:v>41555</c:v>
                </c:pt>
                <c:pt idx="4122">
                  <c:v>41556</c:v>
                </c:pt>
                <c:pt idx="4123">
                  <c:v>41557</c:v>
                </c:pt>
                <c:pt idx="4124">
                  <c:v>41558</c:v>
                </c:pt>
                <c:pt idx="4125">
                  <c:v>41561</c:v>
                </c:pt>
                <c:pt idx="4126">
                  <c:v>41562</c:v>
                </c:pt>
                <c:pt idx="4127">
                  <c:v>41563</c:v>
                </c:pt>
                <c:pt idx="4128">
                  <c:v>41564</c:v>
                </c:pt>
                <c:pt idx="4129">
                  <c:v>41565</c:v>
                </c:pt>
                <c:pt idx="4130">
                  <c:v>41568</c:v>
                </c:pt>
                <c:pt idx="4131">
                  <c:v>41569</c:v>
                </c:pt>
                <c:pt idx="4132">
                  <c:v>41570</c:v>
                </c:pt>
                <c:pt idx="4133">
                  <c:v>41571</c:v>
                </c:pt>
                <c:pt idx="4134">
                  <c:v>41572</c:v>
                </c:pt>
                <c:pt idx="4135">
                  <c:v>41575</c:v>
                </c:pt>
                <c:pt idx="4136">
                  <c:v>41576</c:v>
                </c:pt>
                <c:pt idx="4137">
                  <c:v>41577</c:v>
                </c:pt>
                <c:pt idx="4138">
                  <c:v>41578</c:v>
                </c:pt>
                <c:pt idx="4139">
                  <c:v>41579</c:v>
                </c:pt>
                <c:pt idx="4140">
                  <c:v>41582</c:v>
                </c:pt>
                <c:pt idx="4141">
                  <c:v>41583</c:v>
                </c:pt>
                <c:pt idx="4142">
                  <c:v>41584</c:v>
                </c:pt>
                <c:pt idx="4143">
                  <c:v>41585</c:v>
                </c:pt>
                <c:pt idx="4144">
                  <c:v>41586</c:v>
                </c:pt>
                <c:pt idx="4145">
                  <c:v>41589</c:v>
                </c:pt>
                <c:pt idx="4146">
                  <c:v>41590</c:v>
                </c:pt>
                <c:pt idx="4147">
                  <c:v>41591</c:v>
                </c:pt>
                <c:pt idx="4148">
                  <c:v>41592</c:v>
                </c:pt>
                <c:pt idx="4149">
                  <c:v>41593</c:v>
                </c:pt>
                <c:pt idx="4150">
                  <c:v>41596</c:v>
                </c:pt>
                <c:pt idx="4151">
                  <c:v>41597</c:v>
                </c:pt>
                <c:pt idx="4152">
                  <c:v>41598</c:v>
                </c:pt>
                <c:pt idx="4153">
                  <c:v>41599</c:v>
                </c:pt>
                <c:pt idx="4154">
                  <c:v>41600</c:v>
                </c:pt>
                <c:pt idx="4155">
                  <c:v>41603</c:v>
                </c:pt>
                <c:pt idx="4156">
                  <c:v>41604</c:v>
                </c:pt>
                <c:pt idx="4157">
                  <c:v>41605</c:v>
                </c:pt>
                <c:pt idx="4158">
                  <c:v>41606</c:v>
                </c:pt>
                <c:pt idx="4159">
                  <c:v>41607</c:v>
                </c:pt>
                <c:pt idx="4160">
                  <c:v>41608</c:v>
                </c:pt>
                <c:pt idx="4161">
                  <c:v>41610</c:v>
                </c:pt>
                <c:pt idx="4162">
                  <c:v>41611</c:v>
                </c:pt>
                <c:pt idx="4163">
                  <c:v>41612</c:v>
                </c:pt>
                <c:pt idx="4164">
                  <c:v>41613</c:v>
                </c:pt>
                <c:pt idx="4165">
                  <c:v>41614</c:v>
                </c:pt>
                <c:pt idx="4166">
                  <c:v>41617</c:v>
                </c:pt>
                <c:pt idx="4167">
                  <c:v>41618</c:v>
                </c:pt>
                <c:pt idx="4168">
                  <c:v>41619</c:v>
                </c:pt>
                <c:pt idx="4169">
                  <c:v>41620</c:v>
                </c:pt>
                <c:pt idx="4170">
                  <c:v>41621</c:v>
                </c:pt>
                <c:pt idx="4171">
                  <c:v>41624</c:v>
                </c:pt>
                <c:pt idx="4172">
                  <c:v>41625</c:v>
                </c:pt>
                <c:pt idx="4173">
                  <c:v>41626</c:v>
                </c:pt>
                <c:pt idx="4174">
                  <c:v>41627</c:v>
                </c:pt>
                <c:pt idx="4175">
                  <c:v>41628</c:v>
                </c:pt>
                <c:pt idx="4176">
                  <c:v>41631</c:v>
                </c:pt>
                <c:pt idx="4177">
                  <c:v>41632</c:v>
                </c:pt>
                <c:pt idx="4178">
                  <c:v>41634</c:v>
                </c:pt>
                <c:pt idx="4179">
                  <c:v>41635</c:v>
                </c:pt>
                <c:pt idx="4180">
                  <c:v>41638</c:v>
                </c:pt>
                <c:pt idx="4181">
                  <c:v>41639</c:v>
                </c:pt>
                <c:pt idx="4182">
                  <c:v>41641</c:v>
                </c:pt>
                <c:pt idx="4183">
                  <c:v>41642</c:v>
                </c:pt>
                <c:pt idx="4184">
                  <c:v>41645</c:v>
                </c:pt>
                <c:pt idx="4185">
                  <c:v>41646</c:v>
                </c:pt>
                <c:pt idx="4186">
                  <c:v>41647</c:v>
                </c:pt>
                <c:pt idx="4187">
                  <c:v>41648</c:v>
                </c:pt>
                <c:pt idx="4188">
                  <c:v>41649</c:v>
                </c:pt>
                <c:pt idx="4189">
                  <c:v>41652</c:v>
                </c:pt>
                <c:pt idx="4190">
                  <c:v>41653</c:v>
                </c:pt>
                <c:pt idx="4191">
                  <c:v>41654</c:v>
                </c:pt>
                <c:pt idx="4192">
                  <c:v>41655</c:v>
                </c:pt>
                <c:pt idx="4193">
                  <c:v>41656</c:v>
                </c:pt>
                <c:pt idx="4194">
                  <c:v>41659</c:v>
                </c:pt>
                <c:pt idx="4195">
                  <c:v>41660</c:v>
                </c:pt>
                <c:pt idx="4196">
                  <c:v>41661</c:v>
                </c:pt>
                <c:pt idx="4197">
                  <c:v>41662</c:v>
                </c:pt>
                <c:pt idx="4198">
                  <c:v>41663</c:v>
                </c:pt>
                <c:pt idx="4199">
                  <c:v>41666</c:v>
                </c:pt>
                <c:pt idx="4200">
                  <c:v>41667</c:v>
                </c:pt>
                <c:pt idx="4201">
                  <c:v>41668</c:v>
                </c:pt>
                <c:pt idx="4202">
                  <c:v>41669</c:v>
                </c:pt>
                <c:pt idx="4203">
                  <c:v>41670</c:v>
                </c:pt>
                <c:pt idx="4204">
                  <c:v>41673</c:v>
                </c:pt>
                <c:pt idx="4205">
                  <c:v>41674</c:v>
                </c:pt>
                <c:pt idx="4206">
                  <c:v>41675</c:v>
                </c:pt>
                <c:pt idx="4207">
                  <c:v>41676</c:v>
                </c:pt>
                <c:pt idx="4208">
                  <c:v>41677</c:v>
                </c:pt>
                <c:pt idx="4209">
                  <c:v>41680</c:v>
                </c:pt>
                <c:pt idx="4210">
                  <c:v>41681</c:v>
                </c:pt>
                <c:pt idx="4211">
                  <c:v>41682</c:v>
                </c:pt>
                <c:pt idx="4212">
                  <c:v>41683</c:v>
                </c:pt>
                <c:pt idx="4213">
                  <c:v>41684</c:v>
                </c:pt>
                <c:pt idx="4214">
                  <c:v>41687</c:v>
                </c:pt>
                <c:pt idx="4215">
                  <c:v>41688</c:v>
                </c:pt>
                <c:pt idx="4216">
                  <c:v>41689</c:v>
                </c:pt>
                <c:pt idx="4217">
                  <c:v>41690</c:v>
                </c:pt>
                <c:pt idx="4218">
                  <c:v>41691</c:v>
                </c:pt>
                <c:pt idx="4219">
                  <c:v>41694</c:v>
                </c:pt>
                <c:pt idx="4220">
                  <c:v>41695</c:v>
                </c:pt>
                <c:pt idx="4221">
                  <c:v>41696</c:v>
                </c:pt>
                <c:pt idx="4222">
                  <c:v>41697</c:v>
                </c:pt>
                <c:pt idx="4223">
                  <c:v>41698</c:v>
                </c:pt>
                <c:pt idx="4224">
                  <c:v>41701</c:v>
                </c:pt>
                <c:pt idx="4225">
                  <c:v>41702</c:v>
                </c:pt>
                <c:pt idx="4226">
                  <c:v>41703</c:v>
                </c:pt>
                <c:pt idx="4227">
                  <c:v>41704</c:v>
                </c:pt>
                <c:pt idx="4228">
                  <c:v>41705</c:v>
                </c:pt>
                <c:pt idx="4229">
                  <c:v>41708</c:v>
                </c:pt>
                <c:pt idx="4230">
                  <c:v>41709</c:v>
                </c:pt>
                <c:pt idx="4231">
                  <c:v>41710</c:v>
                </c:pt>
                <c:pt idx="4232">
                  <c:v>41711</c:v>
                </c:pt>
                <c:pt idx="4233">
                  <c:v>41712</c:v>
                </c:pt>
                <c:pt idx="4234">
                  <c:v>41715</c:v>
                </c:pt>
                <c:pt idx="4235">
                  <c:v>41716</c:v>
                </c:pt>
                <c:pt idx="4236">
                  <c:v>41717</c:v>
                </c:pt>
                <c:pt idx="4237">
                  <c:v>41718</c:v>
                </c:pt>
                <c:pt idx="4238">
                  <c:v>41719</c:v>
                </c:pt>
                <c:pt idx="4239">
                  <c:v>41722</c:v>
                </c:pt>
                <c:pt idx="4240">
                  <c:v>41723</c:v>
                </c:pt>
                <c:pt idx="4241">
                  <c:v>41724</c:v>
                </c:pt>
                <c:pt idx="4242">
                  <c:v>41725</c:v>
                </c:pt>
                <c:pt idx="4243">
                  <c:v>41726</c:v>
                </c:pt>
                <c:pt idx="4244">
                  <c:v>41729</c:v>
                </c:pt>
                <c:pt idx="4245">
                  <c:v>41730</c:v>
                </c:pt>
                <c:pt idx="4246">
                  <c:v>41731</c:v>
                </c:pt>
                <c:pt idx="4247">
                  <c:v>41732</c:v>
                </c:pt>
                <c:pt idx="4248">
                  <c:v>41733</c:v>
                </c:pt>
                <c:pt idx="4249">
                  <c:v>41736</c:v>
                </c:pt>
                <c:pt idx="4250">
                  <c:v>41737</c:v>
                </c:pt>
                <c:pt idx="4251">
                  <c:v>41738</c:v>
                </c:pt>
                <c:pt idx="4252">
                  <c:v>41739</c:v>
                </c:pt>
                <c:pt idx="4253">
                  <c:v>41740</c:v>
                </c:pt>
                <c:pt idx="4254">
                  <c:v>41743</c:v>
                </c:pt>
                <c:pt idx="4255">
                  <c:v>41744</c:v>
                </c:pt>
                <c:pt idx="4256">
                  <c:v>41745</c:v>
                </c:pt>
                <c:pt idx="4257">
                  <c:v>41746</c:v>
                </c:pt>
                <c:pt idx="4258">
                  <c:v>41750</c:v>
                </c:pt>
                <c:pt idx="4259">
                  <c:v>41751</c:v>
                </c:pt>
                <c:pt idx="4260">
                  <c:v>41752</c:v>
                </c:pt>
                <c:pt idx="4261">
                  <c:v>41753</c:v>
                </c:pt>
                <c:pt idx="4262">
                  <c:v>41754</c:v>
                </c:pt>
                <c:pt idx="4263">
                  <c:v>41757</c:v>
                </c:pt>
                <c:pt idx="4264">
                  <c:v>41758</c:v>
                </c:pt>
                <c:pt idx="4265">
                  <c:v>41759</c:v>
                </c:pt>
                <c:pt idx="4266">
                  <c:v>41760</c:v>
                </c:pt>
                <c:pt idx="4267">
                  <c:v>41761</c:v>
                </c:pt>
                <c:pt idx="4268">
                  <c:v>41764</c:v>
                </c:pt>
                <c:pt idx="4269">
                  <c:v>41765</c:v>
                </c:pt>
                <c:pt idx="4270">
                  <c:v>41766</c:v>
                </c:pt>
                <c:pt idx="4271">
                  <c:v>41767</c:v>
                </c:pt>
                <c:pt idx="4272">
                  <c:v>41768</c:v>
                </c:pt>
                <c:pt idx="4273">
                  <c:v>41771</c:v>
                </c:pt>
                <c:pt idx="4274">
                  <c:v>41772</c:v>
                </c:pt>
                <c:pt idx="4275">
                  <c:v>41773</c:v>
                </c:pt>
                <c:pt idx="4276">
                  <c:v>41774</c:v>
                </c:pt>
                <c:pt idx="4277">
                  <c:v>41775</c:v>
                </c:pt>
                <c:pt idx="4278">
                  <c:v>41778</c:v>
                </c:pt>
                <c:pt idx="4279">
                  <c:v>41779</c:v>
                </c:pt>
                <c:pt idx="4280">
                  <c:v>41780</c:v>
                </c:pt>
                <c:pt idx="4281">
                  <c:v>41781</c:v>
                </c:pt>
                <c:pt idx="4282">
                  <c:v>41782</c:v>
                </c:pt>
                <c:pt idx="4283">
                  <c:v>41785</c:v>
                </c:pt>
                <c:pt idx="4284">
                  <c:v>41786</c:v>
                </c:pt>
                <c:pt idx="4285">
                  <c:v>41787</c:v>
                </c:pt>
                <c:pt idx="4286">
                  <c:v>41788</c:v>
                </c:pt>
                <c:pt idx="4287">
                  <c:v>41789</c:v>
                </c:pt>
                <c:pt idx="4288">
                  <c:v>41790</c:v>
                </c:pt>
                <c:pt idx="4289">
                  <c:v>41792</c:v>
                </c:pt>
                <c:pt idx="4290">
                  <c:v>41793</c:v>
                </c:pt>
                <c:pt idx="4291">
                  <c:v>41794</c:v>
                </c:pt>
                <c:pt idx="4292">
                  <c:v>41795</c:v>
                </c:pt>
                <c:pt idx="4293">
                  <c:v>41796</c:v>
                </c:pt>
                <c:pt idx="4294">
                  <c:v>41799</c:v>
                </c:pt>
                <c:pt idx="4295">
                  <c:v>41800</c:v>
                </c:pt>
                <c:pt idx="4296">
                  <c:v>41801</c:v>
                </c:pt>
                <c:pt idx="4297">
                  <c:v>41802</c:v>
                </c:pt>
                <c:pt idx="4298">
                  <c:v>41803</c:v>
                </c:pt>
                <c:pt idx="4299">
                  <c:v>41806</c:v>
                </c:pt>
                <c:pt idx="4300">
                  <c:v>41807</c:v>
                </c:pt>
                <c:pt idx="4301">
                  <c:v>41808</c:v>
                </c:pt>
                <c:pt idx="4302">
                  <c:v>41809</c:v>
                </c:pt>
                <c:pt idx="4303">
                  <c:v>41810</c:v>
                </c:pt>
                <c:pt idx="4304">
                  <c:v>41813</c:v>
                </c:pt>
                <c:pt idx="4305">
                  <c:v>41814</c:v>
                </c:pt>
                <c:pt idx="4306">
                  <c:v>41815</c:v>
                </c:pt>
                <c:pt idx="4307">
                  <c:v>41816</c:v>
                </c:pt>
                <c:pt idx="4308">
                  <c:v>41817</c:v>
                </c:pt>
                <c:pt idx="4309">
                  <c:v>41820</c:v>
                </c:pt>
                <c:pt idx="4310">
                  <c:v>41821</c:v>
                </c:pt>
                <c:pt idx="4311">
                  <c:v>41822</c:v>
                </c:pt>
                <c:pt idx="4312">
                  <c:v>41823</c:v>
                </c:pt>
                <c:pt idx="4313">
                  <c:v>41824</c:v>
                </c:pt>
                <c:pt idx="4314">
                  <c:v>41827</c:v>
                </c:pt>
                <c:pt idx="4315">
                  <c:v>41828</c:v>
                </c:pt>
                <c:pt idx="4316">
                  <c:v>41829</c:v>
                </c:pt>
                <c:pt idx="4317">
                  <c:v>41830</c:v>
                </c:pt>
                <c:pt idx="4318">
                  <c:v>41831</c:v>
                </c:pt>
                <c:pt idx="4319">
                  <c:v>41834</c:v>
                </c:pt>
                <c:pt idx="4320">
                  <c:v>41835</c:v>
                </c:pt>
                <c:pt idx="4321">
                  <c:v>41836</c:v>
                </c:pt>
                <c:pt idx="4322">
                  <c:v>41837</c:v>
                </c:pt>
                <c:pt idx="4323">
                  <c:v>41838</c:v>
                </c:pt>
                <c:pt idx="4324">
                  <c:v>41841</c:v>
                </c:pt>
                <c:pt idx="4325">
                  <c:v>41842</c:v>
                </c:pt>
                <c:pt idx="4326">
                  <c:v>41843</c:v>
                </c:pt>
                <c:pt idx="4327">
                  <c:v>41844</c:v>
                </c:pt>
                <c:pt idx="4328">
                  <c:v>41845</c:v>
                </c:pt>
                <c:pt idx="4329">
                  <c:v>41848</c:v>
                </c:pt>
                <c:pt idx="4330">
                  <c:v>41849</c:v>
                </c:pt>
                <c:pt idx="4331">
                  <c:v>41850</c:v>
                </c:pt>
                <c:pt idx="4332">
                  <c:v>41851</c:v>
                </c:pt>
                <c:pt idx="4333">
                  <c:v>41852</c:v>
                </c:pt>
                <c:pt idx="4334">
                  <c:v>41855</c:v>
                </c:pt>
                <c:pt idx="4335">
                  <c:v>41856</c:v>
                </c:pt>
                <c:pt idx="4336">
                  <c:v>41857</c:v>
                </c:pt>
                <c:pt idx="4337">
                  <c:v>41858</c:v>
                </c:pt>
                <c:pt idx="4338">
                  <c:v>41859</c:v>
                </c:pt>
                <c:pt idx="4339">
                  <c:v>41862</c:v>
                </c:pt>
                <c:pt idx="4340">
                  <c:v>41863</c:v>
                </c:pt>
                <c:pt idx="4341">
                  <c:v>41864</c:v>
                </c:pt>
                <c:pt idx="4342">
                  <c:v>41865</c:v>
                </c:pt>
                <c:pt idx="4343">
                  <c:v>41866</c:v>
                </c:pt>
                <c:pt idx="4344">
                  <c:v>41869</c:v>
                </c:pt>
                <c:pt idx="4345">
                  <c:v>41870</c:v>
                </c:pt>
                <c:pt idx="4346">
                  <c:v>41871</c:v>
                </c:pt>
                <c:pt idx="4347">
                  <c:v>41872</c:v>
                </c:pt>
                <c:pt idx="4348">
                  <c:v>41873</c:v>
                </c:pt>
                <c:pt idx="4349">
                  <c:v>41876</c:v>
                </c:pt>
                <c:pt idx="4350">
                  <c:v>41877</c:v>
                </c:pt>
                <c:pt idx="4351">
                  <c:v>41878</c:v>
                </c:pt>
                <c:pt idx="4352">
                  <c:v>41879</c:v>
                </c:pt>
                <c:pt idx="4353">
                  <c:v>41880</c:v>
                </c:pt>
                <c:pt idx="4354">
                  <c:v>41882</c:v>
                </c:pt>
                <c:pt idx="4355">
                  <c:v>41883</c:v>
                </c:pt>
                <c:pt idx="4356">
                  <c:v>41884</c:v>
                </c:pt>
                <c:pt idx="4357">
                  <c:v>41885</c:v>
                </c:pt>
                <c:pt idx="4358">
                  <c:v>41886</c:v>
                </c:pt>
                <c:pt idx="4359">
                  <c:v>41887</c:v>
                </c:pt>
                <c:pt idx="4360">
                  <c:v>41890</c:v>
                </c:pt>
                <c:pt idx="4361">
                  <c:v>41891</c:v>
                </c:pt>
                <c:pt idx="4362">
                  <c:v>41892</c:v>
                </c:pt>
                <c:pt idx="4363">
                  <c:v>41893</c:v>
                </c:pt>
                <c:pt idx="4364">
                  <c:v>41894</c:v>
                </c:pt>
                <c:pt idx="4365">
                  <c:v>41897</c:v>
                </c:pt>
                <c:pt idx="4366">
                  <c:v>41898</c:v>
                </c:pt>
                <c:pt idx="4367">
                  <c:v>41899</c:v>
                </c:pt>
                <c:pt idx="4368">
                  <c:v>41900</c:v>
                </c:pt>
                <c:pt idx="4369">
                  <c:v>41901</c:v>
                </c:pt>
                <c:pt idx="4370">
                  <c:v>41904</c:v>
                </c:pt>
                <c:pt idx="4371">
                  <c:v>41905</c:v>
                </c:pt>
                <c:pt idx="4372">
                  <c:v>41906</c:v>
                </c:pt>
                <c:pt idx="4373">
                  <c:v>41907</c:v>
                </c:pt>
                <c:pt idx="4374">
                  <c:v>41908</c:v>
                </c:pt>
                <c:pt idx="4375">
                  <c:v>41911</c:v>
                </c:pt>
                <c:pt idx="4376">
                  <c:v>41912</c:v>
                </c:pt>
                <c:pt idx="4377">
                  <c:v>41913</c:v>
                </c:pt>
                <c:pt idx="4378">
                  <c:v>41914</c:v>
                </c:pt>
                <c:pt idx="4379">
                  <c:v>41915</c:v>
                </c:pt>
                <c:pt idx="4380">
                  <c:v>41918</c:v>
                </c:pt>
                <c:pt idx="4381">
                  <c:v>41919</c:v>
                </c:pt>
                <c:pt idx="4382">
                  <c:v>41920</c:v>
                </c:pt>
                <c:pt idx="4383">
                  <c:v>41921</c:v>
                </c:pt>
                <c:pt idx="4384">
                  <c:v>41922</c:v>
                </c:pt>
                <c:pt idx="4385">
                  <c:v>41925</c:v>
                </c:pt>
                <c:pt idx="4386">
                  <c:v>41926</c:v>
                </c:pt>
                <c:pt idx="4387">
                  <c:v>41927</c:v>
                </c:pt>
                <c:pt idx="4388">
                  <c:v>41928</c:v>
                </c:pt>
                <c:pt idx="4389">
                  <c:v>41929</c:v>
                </c:pt>
                <c:pt idx="4390">
                  <c:v>41932</c:v>
                </c:pt>
                <c:pt idx="4391">
                  <c:v>41933</c:v>
                </c:pt>
                <c:pt idx="4392">
                  <c:v>41934</c:v>
                </c:pt>
                <c:pt idx="4393">
                  <c:v>41935</c:v>
                </c:pt>
                <c:pt idx="4394">
                  <c:v>41936</c:v>
                </c:pt>
                <c:pt idx="4395">
                  <c:v>41939</c:v>
                </c:pt>
                <c:pt idx="4396">
                  <c:v>41940</c:v>
                </c:pt>
                <c:pt idx="4397">
                  <c:v>41941</c:v>
                </c:pt>
                <c:pt idx="4398">
                  <c:v>41942</c:v>
                </c:pt>
                <c:pt idx="4399">
                  <c:v>41943</c:v>
                </c:pt>
                <c:pt idx="4400">
                  <c:v>41946</c:v>
                </c:pt>
                <c:pt idx="4401">
                  <c:v>41947</c:v>
                </c:pt>
                <c:pt idx="4402">
                  <c:v>41948</c:v>
                </c:pt>
                <c:pt idx="4403">
                  <c:v>41949</c:v>
                </c:pt>
                <c:pt idx="4404">
                  <c:v>41950</c:v>
                </c:pt>
                <c:pt idx="4405">
                  <c:v>41953</c:v>
                </c:pt>
                <c:pt idx="4406">
                  <c:v>41954</c:v>
                </c:pt>
                <c:pt idx="4407">
                  <c:v>41955</c:v>
                </c:pt>
                <c:pt idx="4408">
                  <c:v>41956</c:v>
                </c:pt>
                <c:pt idx="4409">
                  <c:v>41957</c:v>
                </c:pt>
                <c:pt idx="4410">
                  <c:v>41960</c:v>
                </c:pt>
                <c:pt idx="4411">
                  <c:v>41961</c:v>
                </c:pt>
                <c:pt idx="4412">
                  <c:v>41962</c:v>
                </c:pt>
                <c:pt idx="4413">
                  <c:v>41963</c:v>
                </c:pt>
                <c:pt idx="4414">
                  <c:v>41964</c:v>
                </c:pt>
                <c:pt idx="4415">
                  <c:v>41967</c:v>
                </c:pt>
                <c:pt idx="4416">
                  <c:v>41968</c:v>
                </c:pt>
                <c:pt idx="4417">
                  <c:v>41969</c:v>
                </c:pt>
                <c:pt idx="4418">
                  <c:v>41970</c:v>
                </c:pt>
                <c:pt idx="4419">
                  <c:v>41971</c:v>
                </c:pt>
                <c:pt idx="4420">
                  <c:v>41973</c:v>
                </c:pt>
                <c:pt idx="4421">
                  <c:v>41974</c:v>
                </c:pt>
                <c:pt idx="4422">
                  <c:v>41975</c:v>
                </c:pt>
                <c:pt idx="4423">
                  <c:v>41976</c:v>
                </c:pt>
                <c:pt idx="4424">
                  <c:v>41977</c:v>
                </c:pt>
                <c:pt idx="4425">
                  <c:v>41978</c:v>
                </c:pt>
                <c:pt idx="4426">
                  <c:v>41981</c:v>
                </c:pt>
                <c:pt idx="4427">
                  <c:v>41982</c:v>
                </c:pt>
                <c:pt idx="4428">
                  <c:v>41983</c:v>
                </c:pt>
                <c:pt idx="4429">
                  <c:v>41984</c:v>
                </c:pt>
                <c:pt idx="4430">
                  <c:v>41985</c:v>
                </c:pt>
                <c:pt idx="4431">
                  <c:v>41988</c:v>
                </c:pt>
                <c:pt idx="4432">
                  <c:v>41989</c:v>
                </c:pt>
                <c:pt idx="4433">
                  <c:v>41990</c:v>
                </c:pt>
                <c:pt idx="4434">
                  <c:v>41991</c:v>
                </c:pt>
                <c:pt idx="4435">
                  <c:v>41992</c:v>
                </c:pt>
                <c:pt idx="4436">
                  <c:v>41995</c:v>
                </c:pt>
                <c:pt idx="4437">
                  <c:v>41996</c:v>
                </c:pt>
                <c:pt idx="4438">
                  <c:v>41997</c:v>
                </c:pt>
                <c:pt idx="4439">
                  <c:v>41999</c:v>
                </c:pt>
                <c:pt idx="4440">
                  <c:v>42002</c:v>
                </c:pt>
                <c:pt idx="4441">
                  <c:v>42003</c:v>
                </c:pt>
                <c:pt idx="4442">
                  <c:v>42004</c:v>
                </c:pt>
                <c:pt idx="4443">
                  <c:v>42006</c:v>
                </c:pt>
                <c:pt idx="4444">
                  <c:v>42009</c:v>
                </c:pt>
                <c:pt idx="4445">
                  <c:v>42010</c:v>
                </c:pt>
                <c:pt idx="4446">
                  <c:v>42011</c:v>
                </c:pt>
                <c:pt idx="4447">
                  <c:v>42012</c:v>
                </c:pt>
                <c:pt idx="4448">
                  <c:v>42013</c:v>
                </c:pt>
                <c:pt idx="4449">
                  <c:v>42016</c:v>
                </c:pt>
                <c:pt idx="4450">
                  <c:v>42017</c:v>
                </c:pt>
                <c:pt idx="4451">
                  <c:v>42018</c:v>
                </c:pt>
                <c:pt idx="4452">
                  <c:v>42019</c:v>
                </c:pt>
                <c:pt idx="4453">
                  <c:v>42020</c:v>
                </c:pt>
                <c:pt idx="4454">
                  <c:v>42023</c:v>
                </c:pt>
                <c:pt idx="4455">
                  <c:v>42024</c:v>
                </c:pt>
                <c:pt idx="4456">
                  <c:v>42025</c:v>
                </c:pt>
                <c:pt idx="4457">
                  <c:v>42026</c:v>
                </c:pt>
                <c:pt idx="4458">
                  <c:v>42027</c:v>
                </c:pt>
                <c:pt idx="4459">
                  <c:v>42030</c:v>
                </c:pt>
                <c:pt idx="4460">
                  <c:v>42031</c:v>
                </c:pt>
                <c:pt idx="4461">
                  <c:v>42032</c:v>
                </c:pt>
                <c:pt idx="4462">
                  <c:v>42033</c:v>
                </c:pt>
                <c:pt idx="4463">
                  <c:v>42034</c:v>
                </c:pt>
                <c:pt idx="4464">
                  <c:v>42035</c:v>
                </c:pt>
                <c:pt idx="4465">
                  <c:v>42037</c:v>
                </c:pt>
                <c:pt idx="4466">
                  <c:v>42038</c:v>
                </c:pt>
                <c:pt idx="4467">
                  <c:v>42039</c:v>
                </c:pt>
                <c:pt idx="4468">
                  <c:v>42040</c:v>
                </c:pt>
                <c:pt idx="4469">
                  <c:v>42041</c:v>
                </c:pt>
                <c:pt idx="4470">
                  <c:v>42044</c:v>
                </c:pt>
                <c:pt idx="4471">
                  <c:v>42045</c:v>
                </c:pt>
                <c:pt idx="4472">
                  <c:v>42046</c:v>
                </c:pt>
                <c:pt idx="4473">
                  <c:v>42047</c:v>
                </c:pt>
                <c:pt idx="4474">
                  <c:v>42048</c:v>
                </c:pt>
                <c:pt idx="4475">
                  <c:v>42051</c:v>
                </c:pt>
                <c:pt idx="4476">
                  <c:v>42052</c:v>
                </c:pt>
                <c:pt idx="4477">
                  <c:v>42053</c:v>
                </c:pt>
                <c:pt idx="4478">
                  <c:v>42054</c:v>
                </c:pt>
                <c:pt idx="4479">
                  <c:v>42055</c:v>
                </c:pt>
                <c:pt idx="4480">
                  <c:v>42058</c:v>
                </c:pt>
                <c:pt idx="4481">
                  <c:v>42059</c:v>
                </c:pt>
                <c:pt idx="4482">
                  <c:v>42060</c:v>
                </c:pt>
                <c:pt idx="4483">
                  <c:v>42061</c:v>
                </c:pt>
                <c:pt idx="4484">
                  <c:v>42062</c:v>
                </c:pt>
                <c:pt idx="4485">
                  <c:v>42063</c:v>
                </c:pt>
                <c:pt idx="4486">
                  <c:v>42065</c:v>
                </c:pt>
                <c:pt idx="4487">
                  <c:v>42066</c:v>
                </c:pt>
                <c:pt idx="4488">
                  <c:v>42067</c:v>
                </c:pt>
                <c:pt idx="4489">
                  <c:v>42068</c:v>
                </c:pt>
                <c:pt idx="4490">
                  <c:v>42069</c:v>
                </c:pt>
                <c:pt idx="4491">
                  <c:v>42072</c:v>
                </c:pt>
                <c:pt idx="4492">
                  <c:v>42073</c:v>
                </c:pt>
                <c:pt idx="4493">
                  <c:v>42074</c:v>
                </c:pt>
                <c:pt idx="4494">
                  <c:v>42075</c:v>
                </c:pt>
                <c:pt idx="4495">
                  <c:v>42076</c:v>
                </c:pt>
                <c:pt idx="4496">
                  <c:v>42079</c:v>
                </c:pt>
                <c:pt idx="4497">
                  <c:v>42080</c:v>
                </c:pt>
                <c:pt idx="4498">
                  <c:v>42081</c:v>
                </c:pt>
                <c:pt idx="4499">
                  <c:v>42082</c:v>
                </c:pt>
                <c:pt idx="4500">
                  <c:v>42083</c:v>
                </c:pt>
                <c:pt idx="4501">
                  <c:v>42086</c:v>
                </c:pt>
                <c:pt idx="4502">
                  <c:v>42087</c:v>
                </c:pt>
                <c:pt idx="4503">
                  <c:v>42088</c:v>
                </c:pt>
                <c:pt idx="4504">
                  <c:v>42089</c:v>
                </c:pt>
                <c:pt idx="4505">
                  <c:v>42090</c:v>
                </c:pt>
                <c:pt idx="4506">
                  <c:v>42093</c:v>
                </c:pt>
                <c:pt idx="4507">
                  <c:v>42094</c:v>
                </c:pt>
                <c:pt idx="4508">
                  <c:v>42095</c:v>
                </c:pt>
                <c:pt idx="4509">
                  <c:v>42096</c:v>
                </c:pt>
                <c:pt idx="4510">
                  <c:v>42100</c:v>
                </c:pt>
                <c:pt idx="4511">
                  <c:v>42101</c:v>
                </c:pt>
                <c:pt idx="4512">
                  <c:v>42102</c:v>
                </c:pt>
                <c:pt idx="4513">
                  <c:v>42103</c:v>
                </c:pt>
                <c:pt idx="4514">
                  <c:v>42104</c:v>
                </c:pt>
                <c:pt idx="4515">
                  <c:v>42107</c:v>
                </c:pt>
                <c:pt idx="4516">
                  <c:v>42108</c:v>
                </c:pt>
                <c:pt idx="4517">
                  <c:v>42109</c:v>
                </c:pt>
                <c:pt idx="4518">
                  <c:v>42110</c:v>
                </c:pt>
                <c:pt idx="4519">
                  <c:v>42111</c:v>
                </c:pt>
                <c:pt idx="4520">
                  <c:v>42114</c:v>
                </c:pt>
                <c:pt idx="4521">
                  <c:v>42115</c:v>
                </c:pt>
                <c:pt idx="4522">
                  <c:v>42116</c:v>
                </c:pt>
                <c:pt idx="4523">
                  <c:v>42117</c:v>
                </c:pt>
                <c:pt idx="4524">
                  <c:v>42118</c:v>
                </c:pt>
                <c:pt idx="4525">
                  <c:v>42121</c:v>
                </c:pt>
                <c:pt idx="4526">
                  <c:v>42122</c:v>
                </c:pt>
                <c:pt idx="4527">
                  <c:v>42123</c:v>
                </c:pt>
                <c:pt idx="4528">
                  <c:v>42124</c:v>
                </c:pt>
                <c:pt idx="4529">
                  <c:v>42125</c:v>
                </c:pt>
                <c:pt idx="4530">
                  <c:v>42128</c:v>
                </c:pt>
                <c:pt idx="4531">
                  <c:v>42129</c:v>
                </c:pt>
                <c:pt idx="4532">
                  <c:v>42130</c:v>
                </c:pt>
                <c:pt idx="4533">
                  <c:v>42131</c:v>
                </c:pt>
                <c:pt idx="4534">
                  <c:v>42132</c:v>
                </c:pt>
                <c:pt idx="4535">
                  <c:v>42135</c:v>
                </c:pt>
                <c:pt idx="4536">
                  <c:v>42136</c:v>
                </c:pt>
                <c:pt idx="4537">
                  <c:v>42137</c:v>
                </c:pt>
                <c:pt idx="4538">
                  <c:v>42138</c:v>
                </c:pt>
                <c:pt idx="4539">
                  <c:v>42139</c:v>
                </c:pt>
                <c:pt idx="4540">
                  <c:v>42142</c:v>
                </c:pt>
                <c:pt idx="4541">
                  <c:v>42143</c:v>
                </c:pt>
                <c:pt idx="4542">
                  <c:v>42144</c:v>
                </c:pt>
                <c:pt idx="4543">
                  <c:v>42145</c:v>
                </c:pt>
                <c:pt idx="4544">
                  <c:v>42146</c:v>
                </c:pt>
                <c:pt idx="4545">
                  <c:v>42150</c:v>
                </c:pt>
                <c:pt idx="4546">
                  <c:v>42151</c:v>
                </c:pt>
                <c:pt idx="4547">
                  <c:v>42152</c:v>
                </c:pt>
                <c:pt idx="4548">
                  <c:v>42153</c:v>
                </c:pt>
                <c:pt idx="4549">
                  <c:v>42155</c:v>
                </c:pt>
                <c:pt idx="4550">
                  <c:v>42156</c:v>
                </c:pt>
                <c:pt idx="4551">
                  <c:v>42157</c:v>
                </c:pt>
                <c:pt idx="4552">
                  <c:v>42158</c:v>
                </c:pt>
                <c:pt idx="4553">
                  <c:v>42159</c:v>
                </c:pt>
                <c:pt idx="4554">
                  <c:v>42160</c:v>
                </c:pt>
                <c:pt idx="4555">
                  <c:v>42163</c:v>
                </c:pt>
                <c:pt idx="4556">
                  <c:v>42164</c:v>
                </c:pt>
                <c:pt idx="4557">
                  <c:v>42165</c:v>
                </c:pt>
                <c:pt idx="4558">
                  <c:v>42166</c:v>
                </c:pt>
                <c:pt idx="4559">
                  <c:v>42167</c:v>
                </c:pt>
                <c:pt idx="4560">
                  <c:v>42170</c:v>
                </c:pt>
                <c:pt idx="4561">
                  <c:v>42171</c:v>
                </c:pt>
                <c:pt idx="4562">
                  <c:v>42172</c:v>
                </c:pt>
                <c:pt idx="4563">
                  <c:v>42173</c:v>
                </c:pt>
                <c:pt idx="4564">
                  <c:v>42174</c:v>
                </c:pt>
                <c:pt idx="4565">
                  <c:v>42177</c:v>
                </c:pt>
                <c:pt idx="4566">
                  <c:v>42178</c:v>
                </c:pt>
                <c:pt idx="4567">
                  <c:v>42179</c:v>
                </c:pt>
                <c:pt idx="4568">
                  <c:v>42180</c:v>
                </c:pt>
                <c:pt idx="4569">
                  <c:v>42181</c:v>
                </c:pt>
                <c:pt idx="4570">
                  <c:v>42184</c:v>
                </c:pt>
                <c:pt idx="4571">
                  <c:v>42185</c:v>
                </c:pt>
                <c:pt idx="4572">
                  <c:v>42186</c:v>
                </c:pt>
                <c:pt idx="4573">
                  <c:v>42187</c:v>
                </c:pt>
                <c:pt idx="4574">
                  <c:v>42188</c:v>
                </c:pt>
                <c:pt idx="4575">
                  <c:v>42191</c:v>
                </c:pt>
                <c:pt idx="4576">
                  <c:v>42192</c:v>
                </c:pt>
                <c:pt idx="4577">
                  <c:v>42193</c:v>
                </c:pt>
                <c:pt idx="4578">
                  <c:v>42194</c:v>
                </c:pt>
                <c:pt idx="4579">
                  <c:v>42195</c:v>
                </c:pt>
                <c:pt idx="4580">
                  <c:v>42198</c:v>
                </c:pt>
                <c:pt idx="4581">
                  <c:v>42199</c:v>
                </c:pt>
                <c:pt idx="4582">
                  <c:v>42200</c:v>
                </c:pt>
                <c:pt idx="4583">
                  <c:v>42201</c:v>
                </c:pt>
                <c:pt idx="4584">
                  <c:v>42202</c:v>
                </c:pt>
                <c:pt idx="4585">
                  <c:v>42205</c:v>
                </c:pt>
                <c:pt idx="4586">
                  <c:v>42206</c:v>
                </c:pt>
                <c:pt idx="4587">
                  <c:v>42207</c:v>
                </c:pt>
                <c:pt idx="4588">
                  <c:v>42208</c:v>
                </c:pt>
                <c:pt idx="4589">
                  <c:v>42209</c:v>
                </c:pt>
                <c:pt idx="4590">
                  <c:v>42212</c:v>
                </c:pt>
                <c:pt idx="4591">
                  <c:v>42213</c:v>
                </c:pt>
                <c:pt idx="4592">
                  <c:v>42214</c:v>
                </c:pt>
                <c:pt idx="4593">
                  <c:v>42215</c:v>
                </c:pt>
                <c:pt idx="4594">
                  <c:v>42216</c:v>
                </c:pt>
                <c:pt idx="4595">
                  <c:v>42219</c:v>
                </c:pt>
                <c:pt idx="4596">
                  <c:v>42220</c:v>
                </c:pt>
                <c:pt idx="4597">
                  <c:v>42221</c:v>
                </c:pt>
                <c:pt idx="4598">
                  <c:v>42222</c:v>
                </c:pt>
                <c:pt idx="4599">
                  <c:v>42223</c:v>
                </c:pt>
                <c:pt idx="4600">
                  <c:v>42226</c:v>
                </c:pt>
                <c:pt idx="4601">
                  <c:v>42227</c:v>
                </c:pt>
                <c:pt idx="4602">
                  <c:v>42228</c:v>
                </c:pt>
                <c:pt idx="4603">
                  <c:v>42229</c:v>
                </c:pt>
                <c:pt idx="4604">
                  <c:v>42230</c:v>
                </c:pt>
                <c:pt idx="4605">
                  <c:v>42233</c:v>
                </c:pt>
                <c:pt idx="4606">
                  <c:v>42234</c:v>
                </c:pt>
                <c:pt idx="4607">
                  <c:v>42235</c:v>
                </c:pt>
                <c:pt idx="4608">
                  <c:v>42236</c:v>
                </c:pt>
                <c:pt idx="4609">
                  <c:v>42237</c:v>
                </c:pt>
                <c:pt idx="4610">
                  <c:v>42240</c:v>
                </c:pt>
                <c:pt idx="4611">
                  <c:v>42241</c:v>
                </c:pt>
                <c:pt idx="4612">
                  <c:v>42242</c:v>
                </c:pt>
                <c:pt idx="4613">
                  <c:v>42243</c:v>
                </c:pt>
                <c:pt idx="4614">
                  <c:v>42244</c:v>
                </c:pt>
                <c:pt idx="4615">
                  <c:v>42247</c:v>
                </c:pt>
                <c:pt idx="4616">
                  <c:v>42248</c:v>
                </c:pt>
                <c:pt idx="4617">
                  <c:v>42249</c:v>
                </c:pt>
                <c:pt idx="4618">
                  <c:v>42250</c:v>
                </c:pt>
                <c:pt idx="4619">
                  <c:v>42251</c:v>
                </c:pt>
                <c:pt idx="4620">
                  <c:v>42254</c:v>
                </c:pt>
                <c:pt idx="4621">
                  <c:v>42255</c:v>
                </c:pt>
                <c:pt idx="4622">
                  <c:v>42256</c:v>
                </c:pt>
                <c:pt idx="4623">
                  <c:v>42257</c:v>
                </c:pt>
                <c:pt idx="4624">
                  <c:v>42258</c:v>
                </c:pt>
                <c:pt idx="4625">
                  <c:v>42261</c:v>
                </c:pt>
                <c:pt idx="4626">
                  <c:v>42262</c:v>
                </c:pt>
                <c:pt idx="4627">
                  <c:v>42263</c:v>
                </c:pt>
                <c:pt idx="4628">
                  <c:v>42264</c:v>
                </c:pt>
                <c:pt idx="4629">
                  <c:v>42265</c:v>
                </c:pt>
                <c:pt idx="4630">
                  <c:v>42268</c:v>
                </c:pt>
                <c:pt idx="4631">
                  <c:v>42269</c:v>
                </c:pt>
                <c:pt idx="4632">
                  <c:v>42270</c:v>
                </c:pt>
                <c:pt idx="4633">
                  <c:v>42271</c:v>
                </c:pt>
                <c:pt idx="4634">
                  <c:v>42272</c:v>
                </c:pt>
                <c:pt idx="4635">
                  <c:v>42275</c:v>
                </c:pt>
                <c:pt idx="4636">
                  <c:v>42276</c:v>
                </c:pt>
                <c:pt idx="4637">
                  <c:v>42277</c:v>
                </c:pt>
                <c:pt idx="4638">
                  <c:v>42278</c:v>
                </c:pt>
                <c:pt idx="4639">
                  <c:v>42279</c:v>
                </c:pt>
                <c:pt idx="4640">
                  <c:v>42282</c:v>
                </c:pt>
                <c:pt idx="4641">
                  <c:v>42283</c:v>
                </c:pt>
                <c:pt idx="4642">
                  <c:v>42284</c:v>
                </c:pt>
                <c:pt idx="4643">
                  <c:v>42285</c:v>
                </c:pt>
                <c:pt idx="4644">
                  <c:v>42286</c:v>
                </c:pt>
                <c:pt idx="4645">
                  <c:v>42289</c:v>
                </c:pt>
                <c:pt idx="4646">
                  <c:v>42290</c:v>
                </c:pt>
                <c:pt idx="4647">
                  <c:v>42291</c:v>
                </c:pt>
                <c:pt idx="4648">
                  <c:v>42292</c:v>
                </c:pt>
                <c:pt idx="4649">
                  <c:v>42293</c:v>
                </c:pt>
                <c:pt idx="4650">
                  <c:v>42296</c:v>
                </c:pt>
                <c:pt idx="4651">
                  <c:v>42297</c:v>
                </c:pt>
                <c:pt idx="4652">
                  <c:v>42298</c:v>
                </c:pt>
                <c:pt idx="4653">
                  <c:v>42299</c:v>
                </c:pt>
                <c:pt idx="4654">
                  <c:v>42300</c:v>
                </c:pt>
                <c:pt idx="4655">
                  <c:v>42303</c:v>
                </c:pt>
                <c:pt idx="4656">
                  <c:v>42304</c:v>
                </c:pt>
                <c:pt idx="4657">
                  <c:v>42305</c:v>
                </c:pt>
                <c:pt idx="4658">
                  <c:v>42306</c:v>
                </c:pt>
                <c:pt idx="4659">
                  <c:v>42307</c:v>
                </c:pt>
                <c:pt idx="4660">
                  <c:v>42308</c:v>
                </c:pt>
                <c:pt idx="4661">
                  <c:v>42310</c:v>
                </c:pt>
                <c:pt idx="4662">
                  <c:v>42311</c:v>
                </c:pt>
                <c:pt idx="4663">
                  <c:v>42312</c:v>
                </c:pt>
                <c:pt idx="4664">
                  <c:v>42313</c:v>
                </c:pt>
                <c:pt idx="4665">
                  <c:v>42314</c:v>
                </c:pt>
                <c:pt idx="4666">
                  <c:v>42317</c:v>
                </c:pt>
                <c:pt idx="4667">
                  <c:v>42318</c:v>
                </c:pt>
                <c:pt idx="4668">
                  <c:v>42319</c:v>
                </c:pt>
                <c:pt idx="4669">
                  <c:v>42320</c:v>
                </c:pt>
                <c:pt idx="4670">
                  <c:v>42321</c:v>
                </c:pt>
                <c:pt idx="4671">
                  <c:v>42324</c:v>
                </c:pt>
                <c:pt idx="4672">
                  <c:v>42325</c:v>
                </c:pt>
                <c:pt idx="4673">
                  <c:v>42326</c:v>
                </c:pt>
                <c:pt idx="4674">
                  <c:v>42327</c:v>
                </c:pt>
                <c:pt idx="4675">
                  <c:v>42328</c:v>
                </c:pt>
                <c:pt idx="4676">
                  <c:v>42331</c:v>
                </c:pt>
                <c:pt idx="4677">
                  <c:v>42332</c:v>
                </c:pt>
                <c:pt idx="4678">
                  <c:v>42333</c:v>
                </c:pt>
                <c:pt idx="4679">
                  <c:v>42334</c:v>
                </c:pt>
                <c:pt idx="4680">
                  <c:v>42335</c:v>
                </c:pt>
                <c:pt idx="4681">
                  <c:v>42338</c:v>
                </c:pt>
                <c:pt idx="4682">
                  <c:v>42339</c:v>
                </c:pt>
                <c:pt idx="4683">
                  <c:v>42340</c:v>
                </c:pt>
                <c:pt idx="4684">
                  <c:v>42341</c:v>
                </c:pt>
                <c:pt idx="4685">
                  <c:v>42342</c:v>
                </c:pt>
                <c:pt idx="4686">
                  <c:v>42345</c:v>
                </c:pt>
                <c:pt idx="4687">
                  <c:v>42346</c:v>
                </c:pt>
                <c:pt idx="4688">
                  <c:v>42347</c:v>
                </c:pt>
                <c:pt idx="4689">
                  <c:v>42348</c:v>
                </c:pt>
                <c:pt idx="4690">
                  <c:v>42349</c:v>
                </c:pt>
                <c:pt idx="4691">
                  <c:v>42352</c:v>
                </c:pt>
                <c:pt idx="4692">
                  <c:v>42353</c:v>
                </c:pt>
                <c:pt idx="4693">
                  <c:v>42354</c:v>
                </c:pt>
                <c:pt idx="4694">
                  <c:v>42355</c:v>
                </c:pt>
                <c:pt idx="4695">
                  <c:v>42356</c:v>
                </c:pt>
                <c:pt idx="4696">
                  <c:v>42359</c:v>
                </c:pt>
                <c:pt idx="4697">
                  <c:v>42360</c:v>
                </c:pt>
                <c:pt idx="4698">
                  <c:v>42361</c:v>
                </c:pt>
                <c:pt idx="4699">
                  <c:v>42362</c:v>
                </c:pt>
                <c:pt idx="4700">
                  <c:v>42366</c:v>
                </c:pt>
                <c:pt idx="4701">
                  <c:v>42367</c:v>
                </c:pt>
                <c:pt idx="4702">
                  <c:v>42368</c:v>
                </c:pt>
                <c:pt idx="4703">
                  <c:v>42369</c:v>
                </c:pt>
                <c:pt idx="4704">
                  <c:v>42373</c:v>
                </c:pt>
                <c:pt idx="4705">
                  <c:v>42374</c:v>
                </c:pt>
                <c:pt idx="4706">
                  <c:v>42375</c:v>
                </c:pt>
                <c:pt idx="4707">
                  <c:v>42376</c:v>
                </c:pt>
                <c:pt idx="4708">
                  <c:v>42377</c:v>
                </c:pt>
                <c:pt idx="4709">
                  <c:v>42380</c:v>
                </c:pt>
                <c:pt idx="4710">
                  <c:v>42381</c:v>
                </c:pt>
                <c:pt idx="4711">
                  <c:v>42382</c:v>
                </c:pt>
                <c:pt idx="4712">
                  <c:v>42383</c:v>
                </c:pt>
                <c:pt idx="4713">
                  <c:v>42384</c:v>
                </c:pt>
                <c:pt idx="4714">
                  <c:v>42387</c:v>
                </c:pt>
                <c:pt idx="4715">
                  <c:v>42388</c:v>
                </c:pt>
                <c:pt idx="4716">
                  <c:v>42389</c:v>
                </c:pt>
                <c:pt idx="4717">
                  <c:v>42390</c:v>
                </c:pt>
                <c:pt idx="4718">
                  <c:v>42391</c:v>
                </c:pt>
                <c:pt idx="4719">
                  <c:v>42394</c:v>
                </c:pt>
                <c:pt idx="4720">
                  <c:v>42395</c:v>
                </c:pt>
                <c:pt idx="4721">
                  <c:v>42396</c:v>
                </c:pt>
                <c:pt idx="4722">
                  <c:v>42397</c:v>
                </c:pt>
                <c:pt idx="4723">
                  <c:v>42398</c:v>
                </c:pt>
                <c:pt idx="4724">
                  <c:v>42400</c:v>
                </c:pt>
                <c:pt idx="4725">
                  <c:v>42401</c:v>
                </c:pt>
                <c:pt idx="4726">
                  <c:v>42402</c:v>
                </c:pt>
                <c:pt idx="4727">
                  <c:v>42403</c:v>
                </c:pt>
                <c:pt idx="4728">
                  <c:v>42404</c:v>
                </c:pt>
                <c:pt idx="4729">
                  <c:v>42405</c:v>
                </c:pt>
                <c:pt idx="4730">
                  <c:v>42408</c:v>
                </c:pt>
                <c:pt idx="4731">
                  <c:v>42409</c:v>
                </c:pt>
                <c:pt idx="4732">
                  <c:v>42410</c:v>
                </c:pt>
                <c:pt idx="4733">
                  <c:v>42411</c:v>
                </c:pt>
                <c:pt idx="4734">
                  <c:v>42412</c:v>
                </c:pt>
                <c:pt idx="4735">
                  <c:v>42415</c:v>
                </c:pt>
                <c:pt idx="4736">
                  <c:v>42416</c:v>
                </c:pt>
                <c:pt idx="4737">
                  <c:v>42417</c:v>
                </c:pt>
                <c:pt idx="4738">
                  <c:v>42418</c:v>
                </c:pt>
                <c:pt idx="4739">
                  <c:v>42419</c:v>
                </c:pt>
                <c:pt idx="4740">
                  <c:v>42422</c:v>
                </c:pt>
                <c:pt idx="4741">
                  <c:v>42423</c:v>
                </c:pt>
                <c:pt idx="4742">
                  <c:v>42424</c:v>
                </c:pt>
                <c:pt idx="4743">
                  <c:v>42425</c:v>
                </c:pt>
                <c:pt idx="4744">
                  <c:v>42426</c:v>
                </c:pt>
                <c:pt idx="4745">
                  <c:v>42429</c:v>
                </c:pt>
                <c:pt idx="4746">
                  <c:v>42430</c:v>
                </c:pt>
                <c:pt idx="4747">
                  <c:v>42431</c:v>
                </c:pt>
                <c:pt idx="4748">
                  <c:v>42432</c:v>
                </c:pt>
                <c:pt idx="4749">
                  <c:v>42433</c:v>
                </c:pt>
                <c:pt idx="4750">
                  <c:v>42436</c:v>
                </c:pt>
                <c:pt idx="4751">
                  <c:v>42437</c:v>
                </c:pt>
                <c:pt idx="4752">
                  <c:v>42438</c:v>
                </c:pt>
                <c:pt idx="4753">
                  <c:v>42439</c:v>
                </c:pt>
                <c:pt idx="4754">
                  <c:v>42440</c:v>
                </c:pt>
                <c:pt idx="4755">
                  <c:v>42443</c:v>
                </c:pt>
                <c:pt idx="4756">
                  <c:v>42444</c:v>
                </c:pt>
                <c:pt idx="4757">
                  <c:v>42445</c:v>
                </c:pt>
                <c:pt idx="4758">
                  <c:v>42446</c:v>
                </c:pt>
                <c:pt idx="4759">
                  <c:v>42447</c:v>
                </c:pt>
                <c:pt idx="4760">
                  <c:v>42450</c:v>
                </c:pt>
                <c:pt idx="4761">
                  <c:v>42451</c:v>
                </c:pt>
                <c:pt idx="4762">
                  <c:v>42452</c:v>
                </c:pt>
                <c:pt idx="4763">
                  <c:v>42453</c:v>
                </c:pt>
                <c:pt idx="4764">
                  <c:v>42457</c:v>
                </c:pt>
                <c:pt idx="4765">
                  <c:v>42458</c:v>
                </c:pt>
                <c:pt idx="4766">
                  <c:v>42459</c:v>
                </c:pt>
                <c:pt idx="4767">
                  <c:v>42460</c:v>
                </c:pt>
                <c:pt idx="4768">
                  <c:v>42461</c:v>
                </c:pt>
                <c:pt idx="4769">
                  <c:v>42464</c:v>
                </c:pt>
                <c:pt idx="4770">
                  <c:v>42465</c:v>
                </c:pt>
                <c:pt idx="4771">
                  <c:v>42466</c:v>
                </c:pt>
                <c:pt idx="4772">
                  <c:v>42467</c:v>
                </c:pt>
                <c:pt idx="4773">
                  <c:v>42468</c:v>
                </c:pt>
                <c:pt idx="4774">
                  <c:v>42471</c:v>
                </c:pt>
                <c:pt idx="4775">
                  <c:v>42472</c:v>
                </c:pt>
                <c:pt idx="4776">
                  <c:v>42473</c:v>
                </c:pt>
                <c:pt idx="4777">
                  <c:v>42474</c:v>
                </c:pt>
                <c:pt idx="4778">
                  <c:v>42475</c:v>
                </c:pt>
                <c:pt idx="4779">
                  <c:v>42478</c:v>
                </c:pt>
                <c:pt idx="4780">
                  <c:v>42479</c:v>
                </c:pt>
                <c:pt idx="4781">
                  <c:v>42480</c:v>
                </c:pt>
                <c:pt idx="4782">
                  <c:v>42481</c:v>
                </c:pt>
                <c:pt idx="4783">
                  <c:v>42482</c:v>
                </c:pt>
                <c:pt idx="4784">
                  <c:v>42485</c:v>
                </c:pt>
                <c:pt idx="4785">
                  <c:v>42486</c:v>
                </c:pt>
                <c:pt idx="4786">
                  <c:v>42487</c:v>
                </c:pt>
                <c:pt idx="4787">
                  <c:v>42488</c:v>
                </c:pt>
                <c:pt idx="4788">
                  <c:v>42489</c:v>
                </c:pt>
                <c:pt idx="4789">
                  <c:v>42490</c:v>
                </c:pt>
                <c:pt idx="4790">
                  <c:v>42492</c:v>
                </c:pt>
                <c:pt idx="4791">
                  <c:v>42493</c:v>
                </c:pt>
                <c:pt idx="4792">
                  <c:v>42494</c:v>
                </c:pt>
                <c:pt idx="4793">
                  <c:v>42495</c:v>
                </c:pt>
                <c:pt idx="4794">
                  <c:v>42496</c:v>
                </c:pt>
                <c:pt idx="4795">
                  <c:v>42499</c:v>
                </c:pt>
                <c:pt idx="4796">
                  <c:v>42500</c:v>
                </c:pt>
                <c:pt idx="4797">
                  <c:v>42501</c:v>
                </c:pt>
                <c:pt idx="4798">
                  <c:v>42502</c:v>
                </c:pt>
                <c:pt idx="4799">
                  <c:v>42503</c:v>
                </c:pt>
                <c:pt idx="4800">
                  <c:v>42506</c:v>
                </c:pt>
                <c:pt idx="4801">
                  <c:v>42507</c:v>
                </c:pt>
                <c:pt idx="4802">
                  <c:v>42508</c:v>
                </c:pt>
                <c:pt idx="4803">
                  <c:v>42509</c:v>
                </c:pt>
                <c:pt idx="4804">
                  <c:v>42510</c:v>
                </c:pt>
                <c:pt idx="4805">
                  <c:v>42513</c:v>
                </c:pt>
                <c:pt idx="4806">
                  <c:v>42514</c:v>
                </c:pt>
                <c:pt idx="4807">
                  <c:v>42515</c:v>
                </c:pt>
                <c:pt idx="4808">
                  <c:v>42516</c:v>
                </c:pt>
                <c:pt idx="4809">
                  <c:v>42517</c:v>
                </c:pt>
                <c:pt idx="4810">
                  <c:v>42520</c:v>
                </c:pt>
                <c:pt idx="4811">
                  <c:v>42521</c:v>
                </c:pt>
                <c:pt idx="4812">
                  <c:v>42522</c:v>
                </c:pt>
                <c:pt idx="4813">
                  <c:v>42523</c:v>
                </c:pt>
                <c:pt idx="4814">
                  <c:v>42524</c:v>
                </c:pt>
                <c:pt idx="4815">
                  <c:v>42527</c:v>
                </c:pt>
                <c:pt idx="4816">
                  <c:v>42528</c:v>
                </c:pt>
                <c:pt idx="4817">
                  <c:v>42529</c:v>
                </c:pt>
                <c:pt idx="4818">
                  <c:v>42530</c:v>
                </c:pt>
                <c:pt idx="4819">
                  <c:v>42531</c:v>
                </c:pt>
                <c:pt idx="4820">
                  <c:v>42534</c:v>
                </c:pt>
                <c:pt idx="4821">
                  <c:v>42535</c:v>
                </c:pt>
                <c:pt idx="4822">
                  <c:v>42536</c:v>
                </c:pt>
                <c:pt idx="4823">
                  <c:v>42537</c:v>
                </c:pt>
                <c:pt idx="4824">
                  <c:v>42538</c:v>
                </c:pt>
                <c:pt idx="4825">
                  <c:v>42541</c:v>
                </c:pt>
                <c:pt idx="4826">
                  <c:v>42542</c:v>
                </c:pt>
                <c:pt idx="4827">
                  <c:v>42543</c:v>
                </c:pt>
                <c:pt idx="4828">
                  <c:v>42544</c:v>
                </c:pt>
                <c:pt idx="4829">
                  <c:v>42545</c:v>
                </c:pt>
                <c:pt idx="4830">
                  <c:v>42548</c:v>
                </c:pt>
                <c:pt idx="4831">
                  <c:v>42549</c:v>
                </c:pt>
                <c:pt idx="4832">
                  <c:v>42550</c:v>
                </c:pt>
                <c:pt idx="4833">
                  <c:v>42551</c:v>
                </c:pt>
                <c:pt idx="4834">
                  <c:v>42552</c:v>
                </c:pt>
                <c:pt idx="4835">
                  <c:v>42555</c:v>
                </c:pt>
                <c:pt idx="4836">
                  <c:v>42556</c:v>
                </c:pt>
                <c:pt idx="4837">
                  <c:v>42557</c:v>
                </c:pt>
                <c:pt idx="4838">
                  <c:v>42558</c:v>
                </c:pt>
                <c:pt idx="4839">
                  <c:v>42559</c:v>
                </c:pt>
                <c:pt idx="4840">
                  <c:v>42562</c:v>
                </c:pt>
                <c:pt idx="4841">
                  <c:v>42563</c:v>
                </c:pt>
                <c:pt idx="4842">
                  <c:v>42564</c:v>
                </c:pt>
                <c:pt idx="4843">
                  <c:v>42565</c:v>
                </c:pt>
                <c:pt idx="4844">
                  <c:v>42566</c:v>
                </c:pt>
                <c:pt idx="4845">
                  <c:v>42569</c:v>
                </c:pt>
                <c:pt idx="4846">
                  <c:v>42570</c:v>
                </c:pt>
                <c:pt idx="4847">
                  <c:v>42571</c:v>
                </c:pt>
                <c:pt idx="4848">
                  <c:v>42572</c:v>
                </c:pt>
                <c:pt idx="4849">
                  <c:v>42573</c:v>
                </c:pt>
                <c:pt idx="4850">
                  <c:v>42576</c:v>
                </c:pt>
                <c:pt idx="4851">
                  <c:v>42577</c:v>
                </c:pt>
                <c:pt idx="4852">
                  <c:v>42578</c:v>
                </c:pt>
                <c:pt idx="4853">
                  <c:v>42579</c:v>
                </c:pt>
                <c:pt idx="4854">
                  <c:v>42580</c:v>
                </c:pt>
                <c:pt idx="4855">
                  <c:v>42582</c:v>
                </c:pt>
                <c:pt idx="4856">
                  <c:v>42583</c:v>
                </c:pt>
                <c:pt idx="4857">
                  <c:v>42584</c:v>
                </c:pt>
                <c:pt idx="4858">
                  <c:v>42585</c:v>
                </c:pt>
                <c:pt idx="4859">
                  <c:v>42586</c:v>
                </c:pt>
                <c:pt idx="4860">
                  <c:v>42587</c:v>
                </c:pt>
                <c:pt idx="4861">
                  <c:v>42590</c:v>
                </c:pt>
                <c:pt idx="4862">
                  <c:v>42591</c:v>
                </c:pt>
                <c:pt idx="4863">
                  <c:v>42592</c:v>
                </c:pt>
                <c:pt idx="4864">
                  <c:v>42593</c:v>
                </c:pt>
                <c:pt idx="4865">
                  <c:v>42594</c:v>
                </c:pt>
                <c:pt idx="4866">
                  <c:v>42597</c:v>
                </c:pt>
                <c:pt idx="4867">
                  <c:v>42598</c:v>
                </c:pt>
                <c:pt idx="4868">
                  <c:v>42599</c:v>
                </c:pt>
                <c:pt idx="4869">
                  <c:v>42600</c:v>
                </c:pt>
                <c:pt idx="4870">
                  <c:v>42601</c:v>
                </c:pt>
                <c:pt idx="4871">
                  <c:v>42604</c:v>
                </c:pt>
                <c:pt idx="4872">
                  <c:v>42605</c:v>
                </c:pt>
                <c:pt idx="4873">
                  <c:v>42606</c:v>
                </c:pt>
                <c:pt idx="4874">
                  <c:v>42607</c:v>
                </c:pt>
                <c:pt idx="4875">
                  <c:v>42608</c:v>
                </c:pt>
                <c:pt idx="4876">
                  <c:v>42611</c:v>
                </c:pt>
                <c:pt idx="4877">
                  <c:v>42612</c:v>
                </c:pt>
                <c:pt idx="4878">
                  <c:v>42613</c:v>
                </c:pt>
                <c:pt idx="4879">
                  <c:v>42614</c:v>
                </c:pt>
                <c:pt idx="4880">
                  <c:v>42615</c:v>
                </c:pt>
                <c:pt idx="4881">
                  <c:v>42618</c:v>
                </c:pt>
                <c:pt idx="4882">
                  <c:v>42619</c:v>
                </c:pt>
                <c:pt idx="4883">
                  <c:v>42620</c:v>
                </c:pt>
                <c:pt idx="4884">
                  <c:v>42621</c:v>
                </c:pt>
                <c:pt idx="4885">
                  <c:v>42622</c:v>
                </c:pt>
                <c:pt idx="4886">
                  <c:v>42625</c:v>
                </c:pt>
                <c:pt idx="4887">
                  <c:v>42626</c:v>
                </c:pt>
                <c:pt idx="4888">
                  <c:v>42627</c:v>
                </c:pt>
                <c:pt idx="4889">
                  <c:v>42628</c:v>
                </c:pt>
                <c:pt idx="4890">
                  <c:v>42629</c:v>
                </c:pt>
                <c:pt idx="4891">
                  <c:v>42632</c:v>
                </c:pt>
                <c:pt idx="4892">
                  <c:v>42633</c:v>
                </c:pt>
                <c:pt idx="4893">
                  <c:v>42634</c:v>
                </c:pt>
                <c:pt idx="4894">
                  <c:v>42635</c:v>
                </c:pt>
                <c:pt idx="4895">
                  <c:v>42636</c:v>
                </c:pt>
                <c:pt idx="4896">
                  <c:v>42639</c:v>
                </c:pt>
                <c:pt idx="4897">
                  <c:v>42640</c:v>
                </c:pt>
                <c:pt idx="4898">
                  <c:v>42641</c:v>
                </c:pt>
                <c:pt idx="4899">
                  <c:v>42642</c:v>
                </c:pt>
                <c:pt idx="4900">
                  <c:v>42643</c:v>
                </c:pt>
                <c:pt idx="4901">
                  <c:v>42646</c:v>
                </c:pt>
                <c:pt idx="4902">
                  <c:v>42647</c:v>
                </c:pt>
                <c:pt idx="4903">
                  <c:v>42648</c:v>
                </c:pt>
                <c:pt idx="4904">
                  <c:v>42649</c:v>
                </c:pt>
                <c:pt idx="4905">
                  <c:v>42650</c:v>
                </c:pt>
                <c:pt idx="4906">
                  <c:v>42653</c:v>
                </c:pt>
                <c:pt idx="4907">
                  <c:v>42654</c:v>
                </c:pt>
                <c:pt idx="4908">
                  <c:v>42655</c:v>
                </c:pt>
                <c:pt idx="4909">
                  <c:v>42656</c:v>
                </c:pt>
                <c:pt idx="4910">
                  <c:v>42657</c:v>
                </c:pt>
                <c:pt idx="4911">
                  <c:v>42660</c:v>
                </c:pt>
                <c:pt idx="4912">
                  <c:v>42661</c:v>
                </c:pt>
                <c:pt idx="4913">
                  <c:v>42662</c:v>
                </c:pt>
                <c:pt idx="4914">
                  <c:v>42663</c:v>
                </c:pt>
                <c:pt idx="4915">
                  <c:v>42664</c:v>
                </c:pt>
                <c:pt idx="4916">
                  <c:v>42667</c:v>
                </c:pt>
                <c:pt idx="4917">
                  <c:v>42668</c:v>
                </c:pt>
                <c:pt idx="4918">
                  <c:v>42669</c:v>
                </c:pt>
                <c:pt idx="4919">
                  <c:v>42670</c:v>
                </c:pt>
                <c:pt idx="4920">
                  <c:v>42671</c:v>
                </c:pt>
                <c:pt idx="4921">
                  <c:v>42674</c:v>
                </c:pt>
                <c:pt idx="4922">
                  <c:v>42675</c:v>
                </c:pt>
                <c:pt idx="4923">
                  <c:v>42676</c:v>
                </c:pt>
                <c:pt idx="4924">
                  <c:v>42677</c:v>
                </c:pt>
                <c:pt idx="4925">
                  <c:v>42678</c:v>
                </c:pt>
                <c:pt idx="4926">
                  <c:v>42681</c:v>
                </c:pt>
                <c:pt idx="4927">
                  <c:v>42682</c:v>
                </c:pt>
                <c:pt idx="4928">
                  <c:v>42683</c:v>
                </c:pt>
                <c:pt idx="4929">
                  <c:v>42684</c:v>
                </c:pt>
                <c:pt idx="4930">
                  <c:v>42685</c:v>
                </c:pt>
                <c:pt idx="4931">
                  <c:v>42688</c:v>
                </c:pt>
                <c:pt idx="4932">
                  <c:v>42689</c:v>
                </c:pt>
                <c:pt idx="4933">
                  <c:v>42690</c:v>
                </c:pt>
                <c:pt idx="4934">
                  <c:v>42691</c:v>
                </c:pt>
                <c:pt idx="4935">
                  <c:v>42692</c:v>
                </c:pt>
                <c:pt idx="4936">
                  <c:v>42695</c:v>
                </c:pt>
                <c:pt idx="4937">
                  <c:v>42696</c:v>
                </c:pt>
                <c:pt idx="4938">
                  <c:v>42697</c:v>
                </c:pt>
                <c:pt idx="4939">
                  <c:v>42698</c:v>
                </c:pt>
                <c:pt idx="4940">
                  <c:v>42699</c:v>
                </c:pt>
                <c:pt idx="4941">
                  <c:v>42702</c:v>
                </c:pt>
                <c:pt idx="4942">
                  <c:v>42703</c:v>
                </c:pt>
                <c:pt idx="4943">
                  <c:v>42704</c:v>
                </c:pt>
                <c:pt idx="4944">
                  <c:v>42705</c:v>
                </c:pt>
                <c:pt idx="4945">
                  <c:v>42706</c:v>
                </c:pt>
                <c:pt idx="4946">
                  <c:v>42709</c:v>
                </c:pt>
                <c:pt idx="4947">
                  <c:v>42710</c:v>
                </c:pt>
                <c:pt idx="4948">
                  <c:v>42711</c:v>
                </c:pt>
                <c:pt idx="4949">
                  <c:v>42712</c:v>
                </c:pt>
                <c:pt idx="4950">
                  <c:v>42713</c:v>
                </c:pt>
                <c:pt idx="4951">
                  <c:v>42716</c:v>
                </c:pt>
                <c:pt idx="4952">
                  <c:v>42717</c:v>
                </c:pt>
                <c:pt idx="4953">
                  <c:v>42718</c:v>
                </c:pt>
                <c:pt idx="4954">
                  <c:v>42719</c:v>
                </c:pt>
                <c:pt idx="4955">
                  <c:v>42720</c:v>
                </c:pt>
                <c:pt idx="4956">
                  <c:v>42723</c:v>
                </c:pt>
                <c:pt idx="4957">
                  <c:v>42724</c:v>
                </c:pt>
                <c:pt idx="4958">
                  <c:v>42725</c:v>
                </c:pt>
                <c:pt idx="4959">
                  <c:v>42726</c:v>
                </c:pt>
                <c:pt idx="4960">
                  <c:v>42727</c:v>
                </c:pt>
                <c:pt idx="4961">
                  <c:v>42731</c:v>
                </c:pt>
                <c:pt idx="4962">
                  <c:v>42732</c:v>
                </c:pt>
                <c:pt idx="4963">
                  <c:v>42733</c:v>
                </c:pt>
                <c:pt idx="4964">
                  <c:v>42734</c:v>
                </c:pt>
                <c:pt idx="4965">
                  <c:v>42735</c:v>
                </c:pt>
                <c:pt idx="4966">
                  <c:v>42738</c:v>
                </c:pt>
                <c:pt idx="4967">
                  <c:v>42739</c:v>
                </c:pt>
                <c:pt idx="4968">
                  <c:v>42740</c:v>
                </c:pt>
                <c:pt idx="4969">
                  <c:v>42741</c:v>
                </c:pt>
                <c:pt idx="4970">
                  <c:v>42744</c:v>
                </c:pt>
                <c:pt idx="4971">
                  <c:v>42745</c:v>
                </c:pt>
                <c:pt idx="4972">
                  <c:v>42746</c:v>
                </c:pt>
                <c:pt idx="4973">
                  <c:v>42747</c:v>
                </c:pt>
                <c:pt idx="4974">
                  <c:v>42748</c:v>
                </c:pt>
                <c:pt idx="4975">
                  <c:v>42751</c:v>
                </c:pt>
                <c:pt idx="4976">
                  <c:v>42752</c:v>
                </c:pt>
                <c:pt idx="4977">
                  <c:v>42753</c:v>
                </c:pt>
                <c:pt idx="4978">
                  <c:v>42754</c:v>
                </c:pt>
                <c:pt idx="4979">
                  <c:v>42755</c:v>
                </c:pt>
                <c:pt idx="4980">
                  <c:v>42758</c:v>
                </c:pt>
                <c:pt idx="4981">
                  <c:v>42759</c:v>
                </c:pt>
                <c:pt idx="4982">
                  <c:v>42760</c:v>
                </c:pt>
                <c:pt idx="4983">
                  <c:v>42761</c:v>
                </c:pt>
                <c:pt idx="4984">
                  <c:v>42762</c:v>
                </c:pt>
                <c:pt idx="4985">
                  <c:v>42765</c:v>
                </c:pt>
                <c:pt idx="4986">
                  <c:v>42766</c:v>
                </c:pt>
                <c:pt idx="4987">
                  <c:v>42767</c:v>
                </c:pt>
                <c:pt idx="4988">
                  <c:v>42768</c:v>
                </c:pt>
                <c:pt idx="4989">
                  <c:v>42769</c:v>
                </c:pt>
                <c:pt idx="4990">
                  <c:v>42772</c:v>
                </c:pt>
                <c:pt idx="4991">
                  <c:v>42773</c:v>
                </c:pt>
                <c:pt idx="4992">
                  <c:v>42774</c:v>
                </c:pt>
                <c:pt idx="4993">
                  <c:v>42775</c:v>
                </c:pt>
                <c:pt idx="4994">
                  <c:v>42776</c:v>
                </c:pt>
                <c:pt idx="4995">
                  <c:v>42779</c:v>
                </c:pt>
                <c:pt idx="4996">
                  <c:v>42780</c:v>
                </c:pt>
                <c:pt idx="4997">
                  <c:v>42781</c:v>
                </c:pt>
                <c:pt idx="4998">
                  <c:v>42782</c:v>
                </c:pt>
                <c:pt idx="4999">
                  <c:v>42783</c:v>
                </c:pt>
                <c:pt idx="5000">
                  <c:v>42786</c:v>
                </c:pt>
                <c:pt idx="5001">
                  <c:v>42787</c:v>
                </c:pt>
                <c:pt idx="5002">
                  <c:v>42788</c:v>
                </c:pt>
                <c:pt idx="5003">
                  <c:v>42789</c:v>
                </c:pt>
                <c:pt idx="5004">
                  <c:v>42790</c:v>
                </c:pt>
                <c:pt idx="5005">
                  <c:v>42793</c:v>
                </c:pt>
                <c:pt idx="5006">
                  <c:v>42794</c:v>
                </c:pt>
                <c:pt idx="5007">
                  <c:v>42795</c:v>
                </c:pt>
                <c:pt idx="5008">
                  <c:v>42796</c:v>
                </c:pt>
                <c:pt idx="5009">
                  <c:v>42797</c:v>
                </c:pt>
                <c:pt idx="5010">
                  <c:v>42800</c:v>
                </c:pt>
                <c:pt idx="5011">
                  <c:v>42801</c:v>
                </c:pt>
                <c:pt idx="5012">
                  <c:v>42802</c:v>
                </c:pt>
                <c:pt idx="5013">
                  <c:v>42803</c:v>
                </c:pt>
                <c:pt idx="5014">
                  <c:v>42804</c:v>
                </c:pt>
                <c:pt idx="5015">
                  <c:v>42807</c:v>
                </c:pt>
                <c:pt idx="5016">
                  <c:v>42808</c:v>
                </c:pt>
                <c:pt idx="5017">
                  <c:v>42809</c:v>
                </c:pt>
                <c:pt idx="5018">
                  <c:v>42810</c:v>
                </c:pt>
                <c:pt idx="5019">
                  <c:v>42811</c:v>
                </c:pt>
                <c:pt idx="5020">
                  <c:v>42814</c:v>
                </c:pt>
                <c:pt idx="5021">
                  <c:v>42815</c:v>
                </c:pt>
                <c:pt idx="5022">
                  <c:v>42816</c:v>
                </c:pt>
                <c:pt idx="5023">
                  <c:v>42817</c:v>
                </c:pt>
                <c:pt idx="5024">
                  <c:v>42818</c:v>
                </c:pt>
                <c:pt idx="5025">
                  <c:v>42821</c:v>
                </c:pt>
                <c:pt idx="5026">
                  <c:v>42822</c:v>
                </c:pt>
                <c:pt idx="5027">
                  <c:v>42823</c:v>
                </c:pt>
                <c:pt idx="5028">
                  <c:v>42824</c:v>
                </c:pt>
                <c:pt idx="5029">
                  <c:v>42825</c:v>
                </c:pt>
                <c:pt idx="5030">
                  <c:v>42828</c:v>
                </c:pt>
                <c:pt idx="5031">
                  <c:v>42829</c:v>
                </c:pt>
                <c:pt idx="5032">
                  <c:v>42830</c:v>
                </c:pt>
                <c:pt idx="5033">
                  <c:v>42831</c:v>
                </c:pt>
                <c:pt idx="5034">
                  <c:v>42832</c:v>
                </c:pt>
                <c:pt idx="5035">
                  <c:v>42835</c:v>
                </c:pt>
                <c:pt idx="5036">
                  <c:v>42836</c:v>
                </c:pt>
                <c:pt idx="5037">
                  <c:v>42837</c:v>
                </c:pt>
                <c:pt idx="5038">
                  <c:v>42838</c:v>
                </c:pt>
                <c:pt idx="5039">
                  <c:v>42842</c:v>
                </c:pt>
                <c:pt idx="5040">
                  <c:v>42843</c:v>
                </c:pt>
                <c:pt idx="5041">
                  <c:v>42844</c:v>
                </c:pt>
                <c:pt idx="5042">
                  <c:v>42845</c:v>
                </c:pt>
                <c:pt idx="5043">
                  <c:v>42846</c:v>
                </c:pt>
                <c:pt idx="5044">
                  <c:v>42849</c:v>
                </c:pt>
                <c:pt idx="5045">
                  <c:v>42850</c:v>
                </c:pt>
                <c:pt idx="5046">
                  <c:v>42851</c:v>
                </c:pt>
                <c:pt idx="5047">
                  <c:v>42852</c:v>
                </c:pt>
                <c:pt idx="5048">
                  <c:v>42853</c:v>
                </c:pt>
                <c:pt idx="5049">
                  <c:v>42855</c:v>
                </c:pt>
                <c:pt idx="5050">
                  <c:v>42856</c:v>
                </c:pt>
                <c:pt idx="5051">
                  <c:v>42857</c:v>
                </c:pt>
                <c:pt idx="5052">
                  <c:v>42858</c:v>
                </c:pt>
                <c:pt idx="5053">
                  <c:v>42859</c:v>
                </c:pt>
                <c:pt idx="5054">
                  <c:v>42860</c:v>
                </c:pt>
                <c:pt idx="5055">
                  <c:v>42863</c:v>
                </c:pt>
                <c:pt idx="5056">
                  <c:v>42864</c:v>
                </c:pt>
                <c:pt idx="5057">
                  <c:v>42865</c:v>
                </c:pt>
                <c:pt idx="5058">
                  <c:v>42866</c:v>
                </c:pt>
                <c:pt idx="5059">
                  <c:v>42867</c:v>
                </c:pt>
                <c:pt idx="5060">
                  <c:v>42870</c:v>
                </c:pt>
                <c:pt idx="5061">
                  <c:v>42871</c:v>
                </c:pt>
                <c:pt idx="5062">
                  <c:v>42872</c:v>
                </c:pt>
                <c:pt idx="5063">
                  <c:v>42873</c:v>
                </c:pt>
                <c:pt idx="5064">
                  <c:v>42874</c:v>
                </c:pt>
                <c:pt idx="5065">
                  <c:v>42877</c:v>
                </c:pt>
                <c:pt idx="5066">
                  <c:v>42878</c:v>
                </c:pt>
                <c:pt idx="5067">
                  <c:v>42879</c:v>
                </c:pt>
                <c:pt idx="5068">
                  <c:v>42880</c:v>
                </c:pt>
                <c:pt idx="5069">
                  <c:v>42881</c:v>
                </c:pt>
                <c:pt idx="5070">
                  <c:v>42884</c:v>
                </c:pt>
                <c:pt idx="5071">
                  <c:v>42885</c:v>
                </c:pt>
                <c:pt idx="5072">
                  <c:v>42886</c:v>
                </c:pt>
                <c:pt idx="5073">
                  <c:v>42887</c:v>
                </c:pt>
                <c:pt idx="5074">
                  <c:v>42888</c:v>
                </c:pt>
                <c:pt idx="5075">
                  <c:v>42891</c:v>
                </c:pt>
                <c:pt idx="5076">
                  <c:v>42892</c:v>
                </c:pt>
                <c:pt idx="5077">
                  <c:v>42893</c:v>
                </c:pt>
                <c:pt idx="5078">
                  <c:v>42894</c:v>
                </c:pt>
                <c:pt idx="5079">
                  <c:v>42895</c:v>
                </c:pt>
                <c:pt idx="5080">
                  <c:v>42898</c:v>
                </c:pt>
                <c:pt idx="5081">
                  <c:v>42899</c:v>
                </c:pt>
                <c:pt idx="5082">
                  <c:v>42900</c:v>
                </c:pt>
                <c:pt idx="5083">
                  <c:v>42901</c:v>
                </c:pt>
                <c:pt idx="5084">
                  <c:v>42902</c:v>
                </c:pt>
                <c:pt idx="5085">
                  <c:v>42905</c:v>
                </c:pt>
                <c:pt idx="5086">
                  <c:v>42906</c:v>
                </c:pt>
                <c:pt idx="5087">
                  <c:v>42907</c:v>
                </c:pt>
                <c:pt idx="5088">
                  <c:v>42908</c:v>
                </c:pt>
                <c:pt idx="5089">
                  <c:v>42909</c:v>
                </c:pt>
                <c:pt idx="5090">
                  <c:v>42912</c:v>
                </c:pt>
                <c:pt idx="5091">
                  <c:v>42913</c:v>
                </c:pt>
                <c:pt idx="5092">
                  <c:v>42914</c:v>
                </c:pt>
                <c:pt idx="5093">
                  <c:v>42915</c:v>
                </c:pt>
                <c:pt idx="5094">
                  <c:v>42916</c:v>
                </c:pt>
                <c:pt idx="5095">
                  <c:v>42919</c:v>
                </c:pt>
                <c:pt idx="5096">
                  <c:v>42920</c:v>
                </c:pt>
                <c:pt idx="5097">
                  <c:v>42921</c:v>
                </c:pt>
                <c:pt idx="5098">
                  <c:v>42922</c:v>
                </c:pt>
                <c:pt idx="5099">
                  <c:v>42923</c:v>
                </c:pt>
                <c:pt idx="5100">
                  <c:v>42926</c:v>
                </c:pt>
                <c:pt idx="5101">
                  <c:v>42927</c:v>
                </c:pt>
                <c:pt idx="5102">
                  <c:v>42928</c:v>
                </c:pt>
                <c:pt idx="5103">
                  <c:v>42929</c:v>
                </c:pt>
                <c:pt idx="5104">
                  <c:v>42930</c:v>
                </c:pt>
                <c:pt idx="5105">
                  <c:v>42933</c:v>
                </c:pt>
                <c:pt idx="5106">
                  <c:v>42934</c:v>
                </c:pt>
                <c:pt idx="5107">
                  <c:v>42935</c:v>
                </c:pt>
                <c:pt idx="5108">
                  <c:v>42936</c:v>
                </c:pt>
                <c:pt idx="5109">
                  <c:v>42937</c:v>
                </c:pt>
                <c:pt idx="5110">
                  <c:v>42940</c:v>
                </c:pt>
                <c:pt idx="5111">
                  <c:v>42941</c:v>
                </c:pt>
                <c:pt idx="5112">
                  <c:v>42942</c:v>
                </c:pt>
                <c:pt idx="5113">
                  <c:v>42943</c:v>
                </c:pt>
                <c:pt idx="5114">
                  <c:v>42944</c:v>
                </c:pt>
                <c:pt idx="5115">
                  <c:v>42947</c:v>
                </c:pt>
                <c:pt idx="5116">
                  <c:v>42948</c:v>
                </c:pt>
                <c:pt idx="5117">
                  <c:v>42949</c:v>
                </c:pt>
                <c:pt idx="5118">
                  <c:v>42950</c:v>
                </c:pt>
                <c:pt idx="5119">
                  <c:v>42951</c:v>
                </c:pt>
                <c:pt idx="5120">
                  <c:v>42954</c:v>
                </c:pt>
                <c:pt idx="5121">
                  <c:v>42955</c:v>
                </c:pt>
                <c:pt idx="5122">
                  <c:v>42956</c:v>
                </c:pt>
                <c:pt idx="5123">
                  <c:v>42957</c:v>
                </c:pt>
                <c:pt idx="5124">
                  <c:v>42958</c:v>
                </c:pt>
                <c:pt idx="5125">
                  <c:v>42961</c:v>
                </c:pt>
                <c:pt idx="5126">
                  <c:v>42962</c:v>
                </c:pt>
                <c:pt idx="5127">
                  <c:v>42963</c:v>
                </c:pt>
                <c:pt idx="5128">
                  <c:v>42964</c:v>
                </c:pt>
                <c:pt idx="5129">
                  <c:v>42965</c:v>
                </c:pt>
                <c:pt idx="5130">
                  <c:v>42968</c:v>
                </c:pt>
                <c:pt idx="5131">
                  <c:v>42969</c:v>
                </c:pt>
                <c:pt idx="5132">
                  <c:v>42970</c:v>
                </c:pt>
                <c:pt idx="5133">
                  <c:v>42971</c:v>
                </c:pt>
                <c:pt idx="5134">
                  <c:v>42972</c:v>
                </c:pt>
                <c:pt idx="5135">
                  <c:v>42975</c:v>
                </c:pt>
                <c:pt idx="5136">
                  <c:v>42976</c:v>
                </c:pt>
                <c:pt idx="5137">
                  <c:v>42977</c:v>
                </c:pt>
                <c:pt idx="5138">
                  <c:v>42978</c:v>
                </c:pt>
                <c:pt idx="5139">
                  <c:v>42979</c:v>
                </c:pt>
                <c:pt idx="5140">
                  <c:v>42982</c:v>
                </c:pt>
                <c:pt idx="5141">
                  <c:v>42983</c:v>
                </c:pt>
                <c:pt idx="5142">
                  <c:v>42984</c:v>
                </c:pt>
                <c:pt idx="5143">
                  <c:v>42985</c:v>
                </c:pt>
                <c:pt idx="5144">
                  <c:v>42986</c:v>
                </c:pt>
                <c:pt idx="5145">
                  <c:v>42989</c:v>
                </c:pt>
                <c:pt idx="5146">
                  <c:v>42990</c:v>
                </c:pt>
                <c:pt idx="5147">
                  <c:v>42991</c:v>
                </c:pt>
                <c:pt idx="5148">
                  <c:v>42992</c:v>
                </c:pt>
                <c:pt idx="5149">
                  <c:v>42993</c:v>
                </c:pt>
                <c:pt idx="5150">
                  <c:v>42996</c:v>
                </c:pt>
                <c:pt idx="5151">
                  <c:v>42997</c:v>
                </c:pt>
                <c:pt idx="5152">
                  <c:v>42998</c:v>
                </c:pt>
                <c:pt idx="5153">
                  <c:v>42999</c:v>
                </c:pt>
                <c:pt idx="5154">
                  <c:v>43000</c:v>
                </c:pt>
                <c:pt idx="5155">
                  <c:v>43003</c:v>
                </c:pt>
                <c:pt idx="5156">
                  <c:v>43004</c:v>
                </c:pt>
                <c:pt idx="5157">
                  <c:v>43005</c:v>
                </c:pt>
                <c:pt idx="5158">
                  <c:v>43006</c:v>
                </c:pt>
                <c:pt idx="5159">
                  <c:v>43007</c:v>
                </c:pt>
                <c:pt idx="5160">
                  <c:v>43008</c:v>
                </c:pt>
                <c:pt idx="5161">
                  <c:v>43010</c:v>
                </c:pt>
                <c:pt idx="5162">
                  <c:v>43011</c:v>
                </c:pt>
                <c:pt idx="5163">
                  <c:v>43012</c:v>
                </c:pt>
                <c:pt idx="5164">
                  <c:v>43013</c:v>
                </c:pt>
                <c:pt idx="5165">
                  <c:v>43014</c:v>
                </c:pt>
                <c:pt idx="5166">
                  <c:v>43017</c:v>
                </c:pt>
                <c:pt idx="5167">
                  <c:v>43018</c:v>
                </c:pt>
                <c:pt idx="5168">
                  <c:v>43019</c:v>
                </c:pt>
                <c:pt idx="5169">
                  <c:v>43020</c:v>
                </c:pt>
                <c:pt idx="5170">
                  <c:v>43021</c:v>
                </c:pt>
                <c:pt idx="5171">
                  <c:v>43024</c:v>
                </c:pt>
                <c:pt idx="5172">
                  <c:v>43025</c:v>
                </c:pt>
                <c:pt idx="5173">
                  <c:v>43026</c:v>
                </c:pt>
                <c:pt idx="5174">
                  <c:v>43027</c:v>
                </c:pt>
                <c:pt idx="5175">
                  <c:v>43028</c:v>
                </c:pt>
                <c:pt idx="5176">
                  <c:v>43031</c:v>
                </c:pt>
                <c:pt idx="5177">
                  <c:v>43032</c:v>
                </c:pt>
                <c:pt idx="5178">
                  <c:v>43033</c:v>
                </c:pt>
                <c:pt idx="5179">
                  <c:v>43034</c:v>
                </c:pt>
                <c:pt idx="5180">
                  <c:v>43035</c:v>
                </c:pt>
                <c:pt idx="5181">
                  <c:v>43038</c:v>
                </c:pt>
                <c:pt idx="5182">
                  <c:v>43039</c:v>
                </c:pt>
                <c:pt idx="5183">
                  <c:v>43040</c:v>
                </c:pt>
                <c:pt idx="5184">
                  <c:v>43041</c:v>
                </c:pt>
                <c:pt idx="5185">
                  <c:v>43042</c:v>
                </c:pt>
                <c:pt idx="5186">
                  <c:v>43045</c:v>
                </c:pt>
                <c:pt idx="5187">
                  <c:v>43046</c:v>
                </c:pt>
                <c:pt idx="5188">
                  <c:v>43047</c:v>
                </c:pt>
                <c:pt idx="5189">
                  <c:v>43048</c:v>
                </c:pt>
                <c:pt idx="5190">
                  <c:v>43049</c:v>
                </c:pt>
                <c:pt idx="5191">
                  <c:v>43052</c:v>
                </c:pt>
                <c:pt idx="5192">
                  <c:v>43053</c:v>
                </c:pt>
                <c:pt idx="5193">
                  <c:v>43054</c:v>
                </c:pt>
                <c:pt idx="5194">
                  <c:v>43055</c:v>
                </c:pt>
                <c:pt idx="5195">
                  <c:v>43056</c:v>
                </c:pt>
                <c:pt idx="5196">
                  <c:v>43059</c:v>
                </c:pt>
                <c:pt idx="5197">
                  <c:v>43060</c:v>
                </c:pt>
                <c:pt idx="5198">
                  <c:v>43061</c:v>
                </c:pt>
                <c:pt idx="5199">
                  <c:v>43062</c:v>
                </c:pt>
                <c:pt idx="5200">
                  <c:v>43063</c:v>
                </c:pt>
                <c:pt idx="5201">
                  <c:v>43066</c:v>
                </c:pt>
                <c:pt idx="5202">
                  <c:v>43067</c:v>
                </c:pt>
                <c:pt idx="5203">
                  <c:v>43068</c:v>
                </c:pt>
                <c:pt idx="5204">
                  <c:v>43069</c:v>
                </c:pt>
                <c:pt idx="5205">
                  <c:v>43070</c:v>
                </c:pt>
                <c:pt idx="5206">
                  <c:v>43073</c:v>
                </c:pt>
                <c:pt idx="5207">
                  <c:v>43074</c:v>
                </c:pt>
                <c:pt idx="5208">
                  <c:v>43075</c:v>
                </c:pt>
                <c:pt idx="5209">
                  <c:v>43076</c:v>
                </c:pt>
                <c:pt idx="5210">
                  <c:v>43077</c:v>
                </c:pt>
                <c:pt idx="5211">
                  <c:v>43080</c:v>
                </c:pt>
                <c:pt idx="5212">
                  <c:v>43081</c:v>
                </c:pt>
                <c:pt idx="5213">
                  <c:v>43082</c:v>
                </c:pt>
                <c:pt idx="5214">
                  <c:v>43083</c:v>
                </c:pt>
                <c:pt idx="5215">
                  <c:v>43084</c:v>
                </c:pt>
                <c:pt idx="5216">
                  <c:v>43087</c:v>
                </c:pt>
                <c:pt idx="5217">
                  <c:v>43088</c:v>
                </c:pt>
                <c:pt idx="5218">
                  <c:v>43089</c:v>
                </c:pt>
                <c:pt idx="5219">
                  <c:v>43090</c:v>
                </c:pt>
                <c:pt idx="5220">
                  <c:v>43091</c:v>
                </c:pt>
                <c:pt idx="5221">
                  <c:v>43095</c:v>
                </c:pt>
                <c:pt idx="5222">
                  <c:v>43096</c:v>
                </c:pt>
                <c:pt idx="5223">
                  <c:v>43097</c:v>
                </c:pt>
                <c:pt idx="5224">
                  <c:v>43098</c:v>
                </c:pt>
                <c:pt idx="5225">
                  <c:v>43100</c:v>
                </c:pt>
                <c:pt idx="5226">
                  <c:v>43102</c:v>
                </c:pt>
                <c:pt idx="5227">
                  <c:v>43103</c:v>
                </c:pt>
                <c:pt idx="5228">
                  <c:v>43104</c:v>
                </c:pt>
                <c:pt idx="5229">
                  <c:v>43105</c:v>
                </c:pt>
                <c:pt idx="5230">
                  <c:v>43108</c:v>
                </c:pt>
                <c:pt idx="5231">
                  <c:v>43109</c:v>
                </c:pt>
                <c:pt idx="5232">
                  <c:v>43110</c:v>
                </c:pt>
                <c:pt idx="5233">
                  <c:v>43111</c:v>
                </c:pt>
                <c:pt idx="5234">
                  <c:v>43112</c:v>
                </c:pt>
                <c:pt idx="5235">
                  <c:v>43115</c:v>
                </c:pt>
                <c:pt idx="5236">
                  <c:v>43116</c:v>
                </c:pt>
                <c:pt idx="5237">
                  <c:v>43117</c:v>
                </c:pt>
              </c:numCache>
            </c:numRef>
          </c:cat>
          <c:val>
            <c:numRef>
              <c:f>'Final chart'!$E$2:$E$5239</c:f>
              <c:numCache>
                <c:formatCode>0.00</c:formatCode>
                <c:ptCount val="5238"/>
                <c:pt idx="0">
                  <c:v>5.9437989380835425</c:v>
                </c:pt>
                <c:pt idx="1">
                  <c:v>5.8539449428191626</c:v>
                </c:pt>
                <c:pt idx="2">
                  <c:v>5.8291280527460874</c:v>
                </c:pt>
                <c:pt idx="3">
                  <c:v>5.831433857067978</c:v>
                </c:pt>
                <c:pt idx="4">
                  <c:v>5.8112177655084478</c:v>
                </c:pt>
                <c:pt idx="5">
                  <c:v>5.7870498165434352</c:v>
                </c:pt>
                <c:pt idx="6">
                  <c:v>5.7302188781620931</c:v>
                </c:pt>
                <c:pt idx="7">
                  <c:v>5.7650194551608172</c:v>
                </c:pt>
                <c:pt idx="8">
                  <c:v>5.8565208398614823</c:v>
                </c:pt>
                <c:pt idx="9">
                  <c:v>5.8668073093375925</c:v>
                </c:pt>
                <c:pt idx="10">
                  <c:v>5.8701796236923123</c:v>
                </c:pt>
                <c:pt idx="11">
                  <c:v>5.8802195054062274</c:v>
                </c:pt>
                <c:pt idx="12">
                  <c:v>5.8741350892933228</c:v>
                </c:pt>
                <c:pt idx="13">
                  <c:v>5.85475176988888</c:v>
                </c:pt>
                <c:pt idx="14">
                  <c:v>5.8076710065474497</c:v>
                </c:pt>
                <c:pt idx="15">
                  <c:v>5.8034887478379149</c:v>
                </c:pt>
                <c:pt idx="16">
                  <c:v>5.8353386825905593</c:v>
                </c:pt>
                <c:pt idx="17">
                  <c:v>5.8159182092344173</c:v>
                </c:pt>
                <c:pt idx="18">
                  <c:v>5.834630394088312</c:v>
                </c:pt>
                <c:pt idx="19">
                  <c:v>5.8067629466857422</c:v>
                </c:pt>
                <c:pt idx="20">
                  <c:v>5.7729407755717297</c:v>
                </c:pt>
                <c:pt idx="21">
                  <c:v>5.7729407755717297</c:v>
                </c:pt>
                <c:pt idx="22">
                  <c:v>5.7760284015675722</c:v>
                </c:pt>
                <c:pt idx="23">
                  <c:v>5.7892575579005623</c:v>
                </c:pt>
                <c:pt idx="24">
                  <c:v>5.8035295821633097</c:v>
                </c:pt>
                <c:pt idx="25">
                  <c:v>5.7658905557528328</c:v>
                </c:pt>
                <c:pt idx="26">
                  <c:v>5.7557943396983626</c:v>
                </c:pt>
                <c:pt idx="27">
                  <c:v>5.7350406077781928</c:v>
                </c:pt>
                <c:pt idx="28">
                  <c:v>5.6727287852568473</c:v>
                </c:pt>
                <c:pt idx="29">
                  <c:v>5.6993190678610954</c:v>
                </c:pt>
                <c:pt idx="30">
                  <c:v>5.7089565784959646</c:v>
                </c:pt>
                <c:pt idx="31">
                  <c:v>5.7053072326583649</c:v>
                </c:pt>
                <c:pt idx="32">
                  <c:v>5.7075834610279372</c:v>
                </c:pt>
                <c:pt idx="33">
                  <c:v>5.7401210886060454</c:v>
                </c:pt>
                <c:pt idx="34">
                  <c:v>5.7494000613902179</c:v>
                </c:pt>
                <c:pt idx="35">
                  <c:v>5.7198829083968477</c:v>
                </c:pt>
                <c:pt idx="36">
                  <c:v>5.7355361745114104</c:v>
                </c:pt>
                <c:pt idx="37">
                  <c:v>5.7437939607733277</c:v>
                </c:pt>
                <c:pt idx="38">
                  <c:v>5.7845867928541974</c:v>
                </c:pt>
                <c:pt idx="39">
                  <c:v>5.7897606779161155</c:v>
                </c:pt>
                <c:pt idx="40">
                  <c:v>5.7915546456358644</c:v>
                </c:pt>
                <c:pt idx="41">
                  <c:v>5.833733079083653</c:v>
                </c:pt>
                <c:pt idx="42">
                  <c:v>5.833733079083653</c:v>
                </c:pt>
                <c:pt idx="43">
                  <c:v>5.8215049637791578</c:v>
                </c:pt>
                <c:pt idx="44">
                  <c:v>5.8374612626772269</c:v>
                </c:pt>
                <c:pt idx="45">
                  <c:v>5.8303042563300531</c:v>
                </c:pt>
                <c:pt idx="46">
                  <c:v>5.79770424339317</c:v>
                </c:pt>
                <c:pt idx="47">
                  <c:v>5.7850060130342182</c:v>
                </c:pt>
                <c:pt idx="48">
                  <c:v>5.7106778505485396</c:v>
                </c:pt>
                <c:pt idx="49">
                  <c:v>5.7533857922402873</c:v>
                </c:pt>
                <c:pt idx="50">
                  <c:v>5.7451704596303577</c:v>
                </c:pt>
                <c:pt idx="51">
                  <c:v>5.7512669994039394</c:v>
                </c:pt>
                <c:pt idx="52">
                  <c:v>5.7723067785786277</c:v>
                </c:pt>
                <c:pt idx="53">
                  <c:v>5.7574543411429477</c:v>
                </c:pt>
                <c:pt idx="54">
                  <c:v>5.7620791297057927</c:v>
                </c:pt>
                <c:pt idx="55">
                  <c:v>5.7541957737360221</c:v>
                </c:pt>
                <c:pt idx="56">
                  <c:v>5.7707313622391903</c:v>
                </c:pt>
                <c:pt idx="57">
                  <c:v>5.7633912955916511</c:v>
                </c:pt>
                <c:pt idx="58">
                  <c:v>5.7642117961536554</c:v>
                </c:pt>
                <c:pt idx="59">
                  <c:v>5.7532240409716797</c:v>
                </c:pt>
                <c:pt idx="60">
                  <c:v>5.7755610130024504</c:v>
                </c:pt>
                <c:pt idx="61">
                  <c:v>5.7931453722608124</c:v>
                </c:pt>
                <c:pt idx="62">
                  <c:v>5.8068782614808994</c:v>
                </c:pt>
                <c:pt idx="63">
                  <c:v>5.8143355906636378</c:v>
                </c:pt>
                <c:pt idx="64">
                  <c:v>5.7716436964311653</c:v>
                </c:pt>
                <c:pt idx="65">
                  <c:v>5.7632247899615372</c:v>
                </c:pt>
                <c:pt idx="66">
                  <c:v>5.7295465003390396</c:v>
                </c:pt>
                <c:pt idx="67">
                  <c:v>5.7020749171216281</c:v>
                </c:pt>
                <c:pt idx="68">
                  <c:v>5.6606998298692659</c:v>
                </c:pt>
                <c:pt idx="69">
                  <c:v>5.6689812642909043</c:v>
                </c:pt>
                <c:pt idx="70">
                  <c:v>5.6840763924927176</c:v>
                </c:pt>
                <c:pt idx="71">
                  <c:v>5.6536159650833353</c:v>
                </c:pt>
                <c:pt idx="72">
                  <c:v>5.6536159650833353</c:v>
                </c:pt>
                <c:pt idx="73">
                  <c:v>5.6649731417147846</c:v>
                </c:pt>
                <c:pt idx="74">
                  <c:v>5.6698258418062721</c:v>
                </c:pt>
                <c:pt idx="75">
                  <c:v>5.6916412994378298</c:v>
                </c:pt>
                <c:pt idx="76">
                  <c:v>5.6974874749627302</c:v>
                </c:pt>
                <c:pt idx="77">
                  <c:v>5.6912689297892278</c:v>
                </c:pt>
                <c:pt idx="78">
                  <c:v>5.6840108442839972</c:v>
                </c:pt>
                <c:pt idx="79">
                  <c:v>5.6916098400081179</c:v>
                </c:pt>
                <c:pt idx="80">
                  <c:v>5.6702383433653081</c:v>
                </c:pt>
                <c:pt idx="81">
                  <c:v>5.6416470628587696</c:v>
                </c:pt>
                <c:pt idx="82">
                  <c:v>5.6735202073007125</c:v>
                </c:pt>
                <c:pt idx="83">
                  <c:v>5.6547723845063524</c:v>
                </c:pt>
                <c:pt idx="84">
                  <c:v>5.6488258210448796</c:v>
                </c:pt>
                <c:pt idx="85">
                  <c:v>5.6346749632365825</c:v>
                </c:pt>
                <c:pt idx="86">
                  <c:v>5.5860826280856948</c:v>
                </c:pt>
                <c:pt idx="87">
                  <c:v>5.5860826280856948</c:v>
                </c:pt>
                <c:pt idx="88">
                  <c:v>5.6448172325491148</c:v>
                </c:pt>
                <c:pt idx="89">
                  <c:v>5.6515587456742828</c:v>
                </c:pt>
                <c:pt idx="90">
                  <c:v>5.6678266881600727</c:v>
                </c:pt>
                <c:pt idx="91">
                  <c:v>5.6651983149517227</c:v>
                </c:pt>
                <c:pt idx="92">
                  <c:v>5.6642628860490305</c:v>
                </c:pt>
                <c:pt idx="93">
                  <c:v>5.66237920125086</c:v>
                </c:pt>
                <c:pt idx="94">
                  <c:v>5.6774011957764081</c:v>
                </c:pt>
                <c:pt idx="95">
                  <c:v>5.7130119704699194</c:v>
                </c:pt>
                <c:pt idx="96">
                  <c:v>5.7323880173740402</c:v>
                </c:pt>
                <c:pt idx="97">
                  <c:v>5.7383746265649656</c:v>
                </c:pt>
                <c:pt idx="98">
                  <c:v>5.7391699847013253</c:v>
                </c:pt>
                <c:pt idx="99">
                  <c:v>5.7387706296665906</c:v>
                </c:pt>
                <c:pt idx="100">
                  <c:v>5.6946895427271924</c:v>
                </c:pt>
                <c:pt idx="101">
                  <c:v>5.6880749712221501</c:v>
                </c:pt>
                <c:pt idx="102">
                  <c:v>5.6880749712221501</c:v>
                </c:pt>
                <c:pt idx="103">
                  <c:v>5.6641598502108277</c:v>
                </c:pt>
                <c:pt idx="104">
                  <c:v>5.6646055904797006</c:v>
                </c:pt>
                <c:pt idx="105">
                  <c:v>5.6494674861533953</c:v>
                </c:pt>
                <c:pt idx="106">
                  <c:v>5.6080938763549053</c:v>
                </c:pt>
                <c:pt idx="107">
                  <c:v>5.6080938763549053</c:v>
                </c:pt>
                <c:pt idx="108">
                  <c:v>5.6005631423985376</c:v>
                </c:pt>
                <c:pt idx="109">
                  <c:v>5.6168945187922823</c:v>
                </c:pt>
                <c:pt idx="110">
                  <c:v>5.6222276563651876</c:v>
                </c:pt>
                <c:pt idx="111">
                  <c:v>5.7662484671403149</c:v>
                </c:pt>
                <c:pt idx="112">
                  <c:v>5.7816732414926584</c:v>
                </c:pt>
                <c:pt idx="113">
                  <c:v>5.7901295039184344</c:v>
                </c:pt>
                <c:pt idx="114">
                  <c:v>5.8101433523698676</c:v>
                </c:pt>
                <c:pt idx="115">
                  <c:v>5.7954863646260106</c:v>
                </c:pt>
                <c:pt idx="116">
                  <c:v>5.7755293943754831</c:v>
                </c:pt>
                <c:pt idx="117">
                  <c:v>5.7943030782161777</c:v>
                </c:pt>
                <c:pt idx="118">
                  <c:v>5.784555409646237</c:v>
                </c:pt>
                <c:pt idx="119">
                  <c:v>5.9567343329026112</c:v>
                </c:pt>
                <c:pt idx="120">
                  <c:v>6.0795858027957923</c:v>
                </c:pt>
                <c:pt idx="121">
                  <c:v>6.0917285575688505</c:v>
                </c:pt>
                <c:pt idx="122">
                  <c:v>6.0815647276646301</c:v>
                </c:pt>
                <c:pt idx="123">
                  <c:v>6.019459838295357</c:v>
                </c:pt>
                <c:pt idx="124">
                  <c:v>5.9930634992485396</c:v>
                </c:pt>
                <c:pt idx="125">
                  <c:v>5.9500386547019852</c:v>
                </c:pt>
                <c:pt idx="126">
                  <c:v>5.9456462150468266</c:v>
                </c:pt>
                <c:pt idx="127">
                  <c:v>5.9621684007068119</c:v>
                </c:pt>
                <c:pt idx="128">
                  <c:v>5.983619356884188</c:v>
                </c:pt>
                <c:pt idx="129">
                  <c:v>5.983262277969656</c:v>
                </c:pt>
                <c:pt idx="130">
                  <c:v>5.9735105781180646</c:v>
                </c:pt>
                <c:pt idx="131">
                  <c:v>5.9612015951076076</c:v>
                </c:pt>
                <c:pt idx="132">
                  <c:v>5.9698005803693857</c:v>
                </c:pt>
                <c:pt idx="133">
                  <c:v>5.9434537340032954</c:v>
                </c:pt>
                <c:pt idx="134">
                  <c:v>5.9643852361793099</c:v>
                </c:pt>
                <c:pt idx="135">
                  <c:v>5.97668852917751</c:v>
                </c:pt>
                <c:pt idx="136">
                  <c:v>5.8971511717306955</c:v>
                </c:pt>
                <c:pt idx="137">
                  <c:v>5.9106972113917742</c:v>
                </c:pt>
                <c:pt idx="138">
                  <c:v>5.9275952100968095</c:v>
                </c:pt>
                <c:pt idx="139">
                  <c:v>5.8825977070953197</c:v>
                </c:pt>
                <c:pt idx="140">
                  <c:v>5.9476710901327454</c:v>
                </c:pt>
                <c:pt idx="141">
                  <c:v>5.9147342388530273</c:v>
                </c:pt>
                <c:pt idx="142">
                  <c:v>5.9013513699922573</c:v>
                </c:pt>
                <c:pt idx="143">
                  <c:v>5.9239984454262942</c:v>
                </c:pt>
                <c:pt idx="144">
                  <c:v>5.9309230550480034</c:v>
                </c:pt>
                <c:pt idx="145">
                  <c:v>5.9662141243631428</c:v>
                </c:pt>
                <c:pt idx="146">
                  <c:v>5.9636466813962619</c:v>
                </c:pt>
                <c:pt idx="147">
                  <c:v>5.9841403732508205</c:v>
                </c:pt>
                <c:pt idx="148">
                  <c:v>5.9716121554827675</c:v>
                </c:pt>
                <c:pt idx="149">
                  <c:v>5.8929152954350652</c:v>
                </c:pt>
                <c:pt idx="150">
                  <c:v>5.8774113969073696</c:v>
                </c:pt>
                <c:pt idx="151">
                  <c:v>5.9101134066329397</c:v>
                </c:pt>
                <c:pt idx="152">
                  <c:v>5.9014439399711129</c:v>
                </c:pt>
                <c:pt idx="153">
                  <c:v>5.8638336214259903</c:v>
                </c:pt>
                <c:pt idx="154">
                  <c:v>5.8594948753350327</c:v>
                </c:pt>
                <c:pt idx="155">
                  <c:v>5.8515099226310978</c:v>
                </c:pt>
                <c:pt idx="156">
                  <c:v>5.7942203766182594</c:v>
                </c:pt>
                <c:pt idx="157">
                  <c:v>5.7754089490221574</c:v>
                </c:pt>
                <c:pt idx="158">
                  <c:v>5.7557342566779877</c:v>
                </c:pt>
                <c:pt idx="159">
                  <c:v>5.7247832553026345</c:v>
                </c:pt>
                <c:pt idx="160">
                  <c:v>5.6791245040291853</c:v>
                </c:pt>
                <c:pt idx="161">
                  <c:v>5.7399628599470853</c:v>
                </c:pt>
                <c:pt idx="162">
                  <c:v>5.738861797417905</c:v>
                </c:pt>
                <c:pt idx="163">
                  <c:v>5.7306242352929626</c:v>
                </c:pt>
                <c:pt idx="164">
                  <c:v>5.7317198435595857</c:v>
                </c:pt>
                <c:pt idx="165">
                  <c:v>5.759249986957923</c:v>
                </c:pt>
                <c:pt idx="166">
                  <c:v>5.7319253299793473</c:v>
                </c:pt>
                <c:pt idx="167">
                  <c:v>5.6739587124472681</c:v>
                </c:pt>
                <c:pt idx="168">
                  <c:v>5.6615672924995177</c:v>
                </c:pt>
                <c:pt idx="169">
                  <c:v>5.6408795000290723</c:v>
                </c:pt>
                <c:pt idx="170">
                  <c:v>5.6526226547419149</c:v>
                </c:pt>
                <c:pt idx="171">
                  <c:v>5.6207980778524718</c:v>
                </c:pt>
                <c:pt idx="172">
                  <c:v>5.5624137618267149</c:v>
                </c:pt>
                <c:pt idx="173">
                  <c:v>5.5624137618267149</c:v>
                </c:pt>
                <c:pt idx="174">
                  <c:v>5.5673261721458749</c:v>
                </c:pt>
                <c:pt idx="175">
                  <c:v>5.6150384966481477</c:v>
                </c:pt>
                <c:pt idx="176">
                  <c:v>5.5940023163913928</c:v>
                </c:pt>
                <c:pt idx="177">
                  <c:v>5.5846463347221151</c:v>
                </c:pt>
                <c:pt idx="178">
                  <c:v>5.5338235579959072</c:v>
                </c:pt>
                <c:pt idx="179">
                  <c:v>5.5858051082030125</c:v>
                </c:pt>
                <c:pt idx="180">
                  <c:v>5.4987462347971352</c:v>
                </c:pt>
                <c:pt idx="181">
                  <c:v>5.3927314127950075</c:v>
                </c:pt>
                <c:pt idx="182">
                  <c:v>5.4071771964601449</c:v>
                </c:pt>
                <c:pt idx="183">
                  <c:v>5.4276146826507699</c:v>
                </c:pt>
                <c:pt idx="184">
                  <c:v>5.3887868476013354</c:v>
                </c:pt>
                <c:pt idx="185">
                  <c:v>5.3967589211166072</c:v>
                </c:pt>
                <c:pt idx="186">
                  <c:v>5.3399354254607099</c:v>
                </c:pt>
                <c:pt idx="187">
                  <c:v>5.3484150188117523</c:v>
                </c:pt>
                <c:pt idx="188">
                  <c:v>5.2893438213914576</c:v>
                </c:pt>
                <c:pt idx="189">
                  <c:v>5.329559487946872</c:v>
                </c:pt>
                <c:pt idx="190">
                  <c:v>5.3555464132472723</c:v>
                </c:pt>
                <c:pt idx="191">
                  <c:v>5.3229759243729022</c:v>
                </c:pt>
                <c:pt idx="192">
                  <c:v>5.2631000073209799</c:v>
                </c:pt>
                <c:pt idx="193">
                  <c:v>5.2636404270565453</c:v>
                </c:pt>
                <c:pt idx="194">
                  <c:v>5.2704173740427755</c:v>
                </c:pt>
                <c:pt idx="195">
                  <c:v>5.2104184454099567</c:v>
                </c:pt>
                <c:pt idx="196">
                  <c:v>5.0645635557439821</c:v>
                </c:pt>
                <c:pt idx="197">
                  <c:v>4.9633428758093405</c:v>
                </c:pt>
                <c:pt idx="198">
                  <c:v>4.9192058666270677</c:v>
                </c:pt>
                <c:pt idx="199">
                  <c:v>4.96672950737329</c:v>
                </c:pt>
                <c:pt idx="200">
                  <c:v>5.0115003869477945</c:v>
                </c:pt>
                <c:pt idx="201">
                  <c:v>4.9028393445838603</c:v>
                </c:pt>
                <c:pt idx="202">
                  <c:v>5.0217910897461326</c:v>
                </c:pt>
                <c:pt idx="203">
                  <c:v>5.0811059120224655</c:v>
                </c:pt>
                <c:pt idx="204">
                  <c:v>5.0634433619926327</c:v>
                </c:pt>
                <c:pt idx="205">
                  <c:v>5.0642019022044629</c:v>
                </c:pt>
                <c:pt idx="206">
                  <c:v>5.04768419130711</c:v>
                </c:pt>
                <c:pt idx="207">
                  <c:v>4.9350229792075382</c:v>
                </c:pt>
                <c:pt idx="208">
                  <c:v>4.918727413795275</c:v>
                </c:pt>
                <c:pt idx="209">
                  <c:v>4.9850202795725753</c:v>
                </c:pt>
                <c:pt idx="210">
                  <c:v>4.967885095887695</c:v>
                </c:pt>
                <c:pt idx="211">
                  <c:v>5.0046368056334281</c:v>
                </c:pt>
                <c:pt idx="212">
                  <c:v>5.0520970945616899</c:v>
                </c:pt>
                <c:pt idx="213">
                  <c:v>5.0617115481221875</c:v>
                </c:pt>
                <c:pt idx="214">
                  <c:v>5.0423019437394023</c:v>
                </c:pt>
                <c:pt idx="215">
                  <c:v>5.0322619431163123</c:v>
                </c:pt>
                <c:pt idx="216">
                  <c:v>4.9913037534975278</c:v>
                </c:pt>
                <c:pt idx="217">
                  <c:v>4.9988543806841452</c:v>
                </c:pt>
                <c:pt idx="218">
                  <c:v>4.9988543806841452</c:v>
                </c:pt>
                <c:pt idx="219">
                  <c:v>4.9760416622076997</c:v>
                </c:pt>
                <c:pt idx="220">
                  <c:v>4.9019216092142983</c:v>
                </c:pt>
                <c:pt idx="221">
                  <c:v>4.9576347080460046</c:v>
                </c:pt>
                <c:pt idx="222">
                  <c:v>4.8909243293654807</c:v>
                </c:pt>
                <c:pt idx="223">
                  <c:v>4.9778496137852795</c:v>
                </c:pt>
                <c:pt idx="224">
                  <c:v>4.9779318219538702</c:v>
                </c:pt>
                <c:pt idx="225">
                  <c:v>4.9405882791882076</c:v>
                </c:pt>
                <c:pt idx="226">
                  <c:v>5.0199657785995475</c:v>
                </c:pt>
                <c:pt idx="227">
                  <c:v>5.0267565155500558</c:v>
                </c:pt>
                <c:pt idx="228">
                  <c:v>5.0166947366661274</c:v>
                </c:pt>
                <c:pt idx="229">
                  <c:v>5.0088447817387554</c:v>
                </c:pt>
                <c:pt idx="230">
                  <c:v>4.9841578624142953</c:v>
                </c:pt>
                <c:pt idx="231">
                  <c:v>4.9337382413258082</c:v>
                </c:pt>
                <c:pt idx="232">
                  <c:v>4.9380520535937826</c:v>
                </c:pt>
                <c:pt idx="233">
                  <c:v>4.9423530731863625</c:v>
                </c:pt>
                <c:pt idx="234">
                  <c:v>4.9140390832386123</c:v>
                </c:pt>
                <c:pt idx="235">
                  <c:v>4.92535381591623</c:v>
                </c:pt>
                <c:pt idx="236">
                  <c:v>4.9188266937870102</c:v>
                </c:pt>
                <c:pt idx="237">
                  <c:v>4.8867545491261328</c:v>
                </c:pt>
                <c:pt idx="238">
                  <c:v>4.8907964674186477</c:v>
                </c:pt>
                <c:pt idx="239">
                  <c:v>4.8713213639533723</c:v>
                </c:pt>
                <c:pt idx="240">
                  <c:v>4.8376212405401802</c:v>
                </c:pt>
                <c:pt idx="241">
                  <c:v>4.8020863947213446</c:v>
                </c:pt>
                <c:pt idx="242">
                  <c:v>4.7224887348467304</c:v>
                </c:pt>
                <c:pt idx="243">
                  <c:v>4.6997851874863601</c:v>
                </c:pt>
                <c:pt idx="244">
                  <c:v>4.6982720507284998</c:v>
                </c:pt>
                <c:pt idx="245">
                  <c:v>4.6879129587540849</c:v>
                </c:pt>
                <c:pt idx="246">
                  <c:v>4.673469301238085</c:v>
                </c:pt>
                <c:pt idx="247">
                  <c:v>4.5932599398651899</c:v>
                </c:pt>
                <c:pt idx="248">
                  <c:v>4.5801662274503148</c:v>
                </c:pt>
                <c:pt idx="249">
                  <c:v>4.5601629153100776</c:v>
                </c:pt>
                <c:pt idx="250">
                  <c:v>4.5693317454313451</c:v>
                </c:pt>
                <c:pt idx="251">
                  <c:v>4.5748427848810929</c:v>
                </c:pt>
                <c:pt idx="252">
                  <c:v>4.6017836049759273</c:v>
                </c:pt>
                <c:pt idx="253">
                  <c:v>4.6140072166858825</c:v>
                </c:pt>
                <c:pt idx="254">
                  <c:v>4.6420031706052045</c:v>
                </c:pt>
                <c:pt idx="255">
                  <c:v>4.632531305678472</c:v>
                </c:pt>
                <c:pt idx="256">
                  <c:v>4.5802221966434171</c:v>
                </c:pt>
                <c:pt idx="257">
                  <c:v>4.5857491435829125</c:v>
                </c:pt>
                <c:pt idx="258">
                  <c:v>4.5857491435829125</c:v>
                </c:pt>
                <c:pt idx="259">
                  <c:v>4.5786847059380653</c:v>
                </c:pt>
                <c:pt idx="260">
                  <c:v>4.5522352195750875</c:v>
                </c:pt>
                <c:pt idx="261">
                  <c:v>4.5479961873146673</c:v>
                </c:pt>
                <c:pt idx="262">
                  <c:v>4.5534964525628876</c:v>
                </c:pt>
                <c:pt idx="263">
                  <c:v>4.5957339418982723</c:v>
                </c:pt>
                <c:pt idx="264">
                  <c:v>4.5878851725588676</c:v>
                </c:pt>
                <c:pt idx="265">
                  <c:v>4.4965102445547398</c:v>
                </c:pt>
                <c:pt idx="266">
                  <c:v>4.4608800961152282</c:v>
                </c:pt>
                <c:pt idx="267">
                  <c:v>4.4576699511760749</c:v>
                </c:pt>
                <c:pt idx="268">
                  <c:v>4.4943185711206333</c:v>
                </c:pt>
                <c:pt idx="269">
                  <c:v>4.4650544329011677</c:v>
                </c:pt>
                <c:pt idx="270">
                  <c:v>4.4591210783906021</c:v>
                </c:pt>
                <c:pt idx="271">
                  <c:v>4.4565325198510095</c:v>
                </c:pt>
                <c:pt idx="272">
                  <c:v>4.464933153787868</c:v>
                </c:pt>
                <c:pt idx="273">
                  <c:v>4.4979268670976751</c:v>
                </c:pt>
                <c:pt idx="274">
                  <c:v>4.4855874894112207</c:v>
                </c:pt>
                <c:pt idx="275">
                  <c:v>4.4522089856950782</c:v>
                </c:pt>
                <c:pt idx="276">
                  <c:v>4.4179333973830719</c:v>
                </c:pt>
                <c:pt idx="277">
                  <c:v>4.4470102066198232</c:v>
                </c:pt>
                <c:pt idx="278">
                  <c:v>4.4648337338460946</c:v>
                </c:pt>
                <c:pt idx="279">
                  <c:v>4.45783811580338</c:v>
                </c:pt>
                <c:pt idx="280">
                  <c:v>4.4503062405993852</c:v>
                </c:pt>
                <c:pt idx="281">
                  <c:v>4.4173387484538384</c:v>
                </c:pt>
                <c:pt idx="282">
                  <c:v>4.4173387484538384</c:v>
                </c:pt>
                <c:pt idx="283">
                  <c:v>4.4146581975412849</c:v>
                </c:pt>
                <c:pt idx="284">
                  <c:v>4.4309488628126044</c:v>
                </c:pt>
                <c:pt idx="285">
                  <c:v>4.4860404519017401</c:v>
                </c:pt>
                <c:pt idx="286">
                  <c:v>4.4160183476607333</c:v>
                </c:pt>
                <c:pt idx="287">
                  <c:v>4.3895746435912049</c:v>
                </c:pt>
                <c:pt idx="288">
                  <c:v>4.4327497051322755</c:v>
                </c:pt>
                <c:pt idx="289">
                  <c:v>4.4537455070782102</c:v>
                </c:pt>
                <c:pt idx="290">
                  <c:v>4.4396344125797196</c:v>
                </c:pt>
                <c:pt idx="291">
                  <c:v>4.4556201742519272</c:v>
                </c:pt>
                <c:pt idx="292">
                  <c:v>4.4931725622524974</c:v>
                </c:pt>
                <c:pt idx="293">
                  <c:v>4.5339383801031774</c:v>
                </c:pt>
                <c:pt idx="294">
                  <c:v>4.5576886026213748</c:v>
                </c:pt>
                <c:pt idx="295">
                  <c:v>4.6020876107438582</c:v>
                </c:pt>
                <c:pt idx="296">
                  <c:v>4.5711037291330321</c:v>
                </c:pt>
                <c:pt idx="297">
                  <c:v>4.5496290755157904</c:v>
                </c:pt>
                <c:pt idx="298">
                  <c:v>4.5266621371647853</c:v>
                </c:pt>
                <c:pt idx="299">
                  <c:v>4.5095388873272295</c:v>
                </c:pt>
                <c:pt idx="300">
                  <c:v>4.5041707887657552</c:v>
                </c:pt>
                <c:pt idx="301">
                  <c:v>4.6060344542028577</c:v>
                </c:pt>
                <c:pt idx="302">
                  <c:v>4.6274897548779927</c:v>
                </c:pt>
                <c:pt idx="303">
                  <c:v>4.6274897548779927</c:v>
                </c:pt>
                <c:pt idx="304">
                  <c:v>4.7156841428752472</c:v>
                </c:pt>
                <c:pt idx="305">
                  <c:v>4.6768353900787023</c:v>
                </c:pt>
                <c:pt idx="306">
                  <c:v>4.7672032899545371</c:v>
                </c:pt>
                <c:pt idx="307">
                  <c:v>4.7635971280438305</c:v>
                </c:pt>
                <c:pt idx="308">
                  <c:v>4.70419408277324</c:v>
                </c:pt>
                <c:pt idx="309">
                  <c:v>4.6954673410474079</c:v>
                </c:pt>
                <c:pt idx="310">
                  <c:v>4.7427069337114851</c:v>
                </c:pt>
                <c:pt idx="311">
                  <c:v>4.7161485970346124</c:v>
                </c:pt>
                <c:pt idx="312">
                  <c:v>4.6852893034964929</c:v>
                </c:pt>
                <c:pt idx="313">
                  <c:v>4.6730451852731747</c:v>
                </c:pt>
                <c:pt idx="314">
                  <c:v>4.6729371481912549</c:v>
                </c:pt>
                <c:pt idx="315">
                  <c:v>4.6569556273950745</c:v>
                </c:pt>
                <c:pt idx="316">
                  <c:v>4.61061259851326</c:v>
                </c:pt>
                <c:pt idx="317">
                  <c:v>4.5833051603691253</c:v>
                </c:pt>
                <c:pt idx="318">
                  <c:v>4.5900947304866326</c:v>
                </c:pt>
                <c:pt idx="319">
                  <c:v>4.6060808807666671</c:v>
                </c:pt>
                <c:pt idx="320">
                  <c:v>4.6157480942107245</c:v>
                </c:pt>
                <c:pt idx="321">
                  <c:v>4.6126140976040979</c:v>
                </c:pt>
                <c:pt idx="322">
                  <c:v>4.6060634376793628</c:v>
                </c:pt>
                <c:pt idx="323">
                  <c:v>4.6199347617450632</c:v>
                </c:pt>
                <c:pt idx="324">
                  <c:v>4.6033082305682829</c:v>
                </c:pt>
                <c:pt idx="325">
                  <c:v>4.6083428339134755</c:v>
                </c:pt>
                <c:pt idx="326">
                  <c:v>4.5749620467223124</c:v>
                </c:pt>
                <c:pt idx="327">
                  <c:v>4.6102266796544074</c:v>
                </c:pt>
                <c:pt idx="328">
                  <c:v>4.6102266796544074</c:v>
                </c:pt>
                <c:pt idx="329">
                  <c:v>4.6102266796544074</c:v>
                </c:pt>
                <c:pt idx="330">
                  <c:v>4.5632535598038402</c:v>
                </c:pt>
                <c:pt idx="331">
                  <c:v>4.5840565695517501</c:v>
                </c:pt>
                <c:pt idx="332">
                  <c:v>4.5920151263277491</c:v>
                </c:pt>
                <c:pt idx="333">
                  <c:v>4.5714861652638152</c:v>
                </c:pt>
                <c:pt idx="334">
                  <c:v>4.5780542338285848</c:v>
                </c:pt>
                <c:pt idx="335">
                  <c:v>4.6071110064731107</c:v>
                </c:pt>
                <c:pt idx="336">
                  <c:v>4.5879132828184899</c:v>
                </c:pt>
                <c:pt idx="337">
                  <c:v>4.6422568304702923</c:v>
                </c:pt>
                <c:pt idx="338">
                  <c:v>4.6373332998941752</c:v>
                </c:pt>
                <c:pt idx="339">
                  <c:v>4.6391380772525226</c:v>
                </c:pt>
                <c:pt idx="340">
                  <c:v>4.6197821432923698</c:v>
                </c:pt>
                <c:pt idx="341">
                  <c:v>4.6254326452868675</c:v>
                </c:pt>
                <c:pt idx="342">
                  <c:v>4.6516544811368501</c:v>
                </c:pt>
                <c:pt idx="343">
                  <c:v>4.6685706101846485</c:v>
                </c:pt>
                <c:pt idx="344">
                  <c:v>4.6838892333032929</c:v>
                </c:pt>
                <c:pt idx="345">
                  <c:v>4.7121819342785276</c:v>
                </c:pt>
                <c:pt idx="346">
                  <c:v>4.7261691020638548</c:v>
                </c:pt>
                <c:pt idx="347">
                  <c:v>4.7040794752132076</c:v>
                </c:pt>
                <c:pt idx="348">
                  <c:v>4.7330716196872444</c:v>
                </c:pt>
                <c:pt idx="349">
                  <c:v>4.7330716196872444</c:v>
                </c:pt>
                <c:pt idx="350">
                  <c:v>4.8003005296180792</c:v>
                </c:pt>
                <c:pt idx="351">
                  <c:v>4.8041944091010151</c:v>
                </c:pt>
                <c:pt idx="352">
                  <c:v>4.8142138981975648</c:v>
                </c:pt>
                <c:pt idx="353">
                  <c:v>4.8038218571363851</c:v>
                </c:pt>
                <c:pt idx="354">
                  <c:v>4.7818225062375799</c:v>
                </c:pt>
                <c:pt idx="355">
                  <c:v>4.7809234405381797</c:v>
                </c:pt>
                <c:pt idx="356">
                  <c:v>4.7532787724404448</c:v>
                </c:pt>
                <c:pt idx="357">
                  <c:v>4.6984044952529649</c:v>
                </c:pt>
                <c:pt idx="358">
                  <c:v>4.7756550145650145</c:v>
                </c:pt>
                <c:pt idx="359">
                  <c:v>4.8038062846946756</c:v>
                </c:pt>
                <c:pt idx="360">
                  <c:v>4.8422733907641824</c:v>
                </c:pt>
                <c:pt idx="361">
                  <c:v>4.8399997561011245</c:v>
                </c:pt>
                <c:pt idx="362">
                  <c:v>4.811923589210358</c:v>
                </c:pt>
                <c:pt idx="363">
                  <c:v>4.7899707509206451</c:v>
                </c:pt>
                <c:pt idx="364">
                  <c:v>4.7764163207933219</c:v>
                </c:pt>
                <c:pt idx="365">
                  <c:v>4.7875678026296331</c:v>
                </c:pt>
                <c:pt idx="366">
                  <c:v>4.8251228119630296</c:v>
                </c:pt>
                <c:pt idx="367">
                  <c:v>4.863908171343347</c:v>
                </c:pt>
                <c:pt idx="368">
                  <c:v>4.8884648980055827</c:v>
                </c:pt>
                <c:pt idx="369">
                  <c:v>4.8884648980055827</c:v>
                </c:pt>
                <c:pt idx="370">
                  <c:v>4.9600963387504926</c:v>
                </c:pt>
                <c:pt idx="371">
                  <c:v>5.0172032519438519</c:v>
                </c:pt>
                <c:pt idx="372">
                  <c:v>4.9964042602894727</c:v>
                </c:pt>
                <c:pt idx="373">
                  <c:v>4.9971135703272074</c:v>
                </c:pt>
                <c:pt idx="374">
                  <c:v>4.9749870404408174</c:v>
                </c:pt>
                <c:pt idx="375">
                  <c:v>5.0060588999616327</c:v>
                </c:pt>
                <c:pt idx="376">
                  <c:v>4.9935731227549827</c:v>
                </c:pt>
                <c:pt idx="377">
                  <c:v>5.0066442198040368</c:v>
                </c:pt>
                <c:pt idx="378">
                  <c:v>5.0208528868454048</c:v>
                </c:pt>
                <c:pt idx="379">
                  <c:v>4.9975653177686326</c:v>
                </c:pt>
                <c:pt idx="380">
                  <c:v>4.9475176509520198</c:v>
                </c:pt>
                <c:pt idx="381">
                  <c:v>4.9313565061354874</c:v>
                </c:pt>
                <c:pt idx="382">
                  <c:v>4.9240975767489878</c:v>
                </c:pt>
                <c:pt idx="383">
                  <c:v>4.9420629811726844</c:v>
                </c:pt>
                <c:pt idx="384">
                  <c:v>5.0171717963535807</c:v>
                </c:pt>
                <c:pt idx="385">
                  <c:v>5.0710546294883425</c:v>
                </c:pt>
                <c:pt idx="386">
                  <c:v>5.0913570431107305</c:v>
                </c:pt>
                <c:pt idx="387">
                  <c:v>5.2282205334236371</c:v>
                </c:pt>
                <c:pt idx="388">
                  <c:v>5.2084410141246771</c:v>
                </c:pt>
                <c:pt idx="389">
                  <c:v>5.216565717044837</c:v>
                </c:pt>
                <c:pt idx="390">
                  <c:v>5.1722724622901453</c:v>
                </c:pt>
                <c:pt idx="391">
                  <c:v>5.124227619249095</c:v>
                </c:pt>
                <c:pt idx="392">
                  <c:v>5.1324201776921727</c:v>
                </c:pt>
                <c:pt idx="393">
                  <c:v>5.0976705376015321</c:v>
                </c:pt>
                <c:pt idx="394">
                  <c:v>5.1005559972278771</c:v>
                </c:pt>
                <c:pt idx="395">
                  <c:v>5.1310906427976448</c:v>
                </c:pt>
                <c:pt idx="396">
                  <c:v>5.1592693589267498</c:v>
                </c:pt>
                <c:pt idx="397">
                  <c:v>5.1665924485666928</c:v>
                </c:pt>
                <c:pt idx="398">
                  <c:v>5.1225009672571575</c:v>
                </c:pt>
                <c:pt idx="399">
                  <c:v>5.0966048314892376</c:v>
                </c:pt>
                <c:pt idx="400">
                  <c:v>5.0686487128437721</c:v>
                </c:pt>
                <c:pt idx="401">
                  <c:v>5.0474731509718698</c:v>
                </c:pt>
                <c:pt idx="402">
                  <c:v>5.0992140875125331</c:v>
                </c:pt>
                <c:pt idx="403">
                  <c:v>5.1156297816305303</c:v>
                </c:pt>
                <c:pt idx="404">
                  <c:v>5.1498338490771554</c:v>
                </c:pt>
                <c:pt idx="405">
                  <c:v>5.1974739533852077</c:v>
                </c:pt>
                <c:pt idx="406">
                  <c:v>5.2096669494464045</c:v>
                </c:pt>
                <c:pt idx="407">
                  <c:v>5.1920103541034255</c:v>
                </c:pt>
                <c:pt idx="408">
                  <c:v>5.2020848581801777</c:v>
                </c:pt>
                <c:pt idx="409">
                  <c:v>5.2312517092069521</c:v>
                </c:pt>
                <c:pt idx="410">
                  <c:v>5.2409623990087919</c:v>
                </c:pt>
                <c:pt idx="411">
                  <c:v>5.2568837513773019</c:v>
                </c:pt>
                <c:pt idx="412">
                  <c:v>5.3161048444002752</c:v>
                </c:pt>
                <c:pt idx="413">
                  <c:v>5.3366953665390291</c:v>
                </c:pt>
                <c:pt idx="414">
                  <c:v>5.3366953665390291</c:v>
                </c:pt>
                <c:pt idx="415">
                  <c:v>5.3676185186228444</c:v>
                </c:pt>
                <c:pt idx="416">
                  <c:v>5.4923589494269756</c:v>
                </c:pt>
                <c:pt idx="417">
                  <c:v>5.5434519729776222</c:v>
                </c:pt>
                <c:pt idx="418">
                  <c:v>5.5735718827192695</c:v>
                </c:pt>
                <c:pt idx="419">
                  <c:v>5.6273427643581799</c:v>
                </c:pt>
                <c:pt idx="420">
                  <c:v>5.5888615976092506</c:v>
                </c:pt>
                <c:pt idx="421">
                  <c:v>5.5417477450829651</c:v>
                </c:pt>
                <c:pt idx="422">
                  <c:v>5.4878579944993024</c:v>
                </c:pt>
                <c:pt idx="423">
                  <c:v>5.4668797839451582</c:v>
                </c:pt>
                <c:pt idx="424">
                  <c:v>5.4639686424495348</c:v>
                </c:pt>
                <c:pt idx="425">
                  <c:v>5.4434463892530669</c:v>
                </c:pt>
                <c:pt idx="426">
                  <c:v>5.4112425335371075</c:v>
                </c:pt>
                <c:pt idx="427">
                  <c:v>5.3581068956862596</c:v>
                </c:pt>
                <c:pt idx="428">
                  <c:v>5.2999185513145548</c:v>
                </c:pt>
                <c:pt idx="429">
                  <c:v>5.3101584439884153</c:v>
                </c:pt>
                <c:pt idx="430">
                  <c:v>5.3191768796319376</c:v>
                </c:pt>
                <c:pt idx="431">
                  <c:v>5.3321856024535403</c:v>
                </c:pt>
                <c:pt idx="432">
                  <c:v>5.2973567197155926</c:v>
                </c:pt>
                <c:pt idx="433">
                  <c:v>5.3047015565661866</c:v>
                </c:pt>
                <c:pt idx="434">
                  <c:v>5.3640184145754226</c:v>
                </c:pt>
                <c:pt idx="435">
                  <c:v>5.3640184145754226</c:v>
                </c:pt>
                <c:pt idx="436">
                  <c:v>5.4190704473962246</c:v>
                </c:pt>
                <c:pt idx="437">
                  <c:v>5.4818173606674696</c:v>
                </c:pt>
                <c:pt idx="438">
                  <c:v>5.5351494276453899</c:v>
                </c:pt>
                <c:pt idx="439">
                  <c:v>5.4572302783552917</c:v>
                </c:pt>
                <c:pt idx="440">
                  <c:v>5.4259034337201095</c:v>
                </c:pt>
                <c:pt idx="441">
                  <c:v>5.4657781728670507</c:v>
                </c:pt>
                <c:pt idx="442">
                  <c:v>5.6112875385889724</c:v>
                </c:pt>
                <c:pt idx="443">
                  <c:v>5.563228238433485</c:v>
                </c:pt>
                <c:pt idx="444">
                  <c:v>5.6018672673307659</c:v>
                </c:pt>
                <c:pt idx="445">
                  <c:v>5.6335459788448397</c:v>
                </c:pt>
                <c:pt idx="446">
                  <c:v>5.617489145288312</c:v>
                </c:pt>
                <c:pt idx="447">
                  <c:v>5.6235422487462596</c:v>
                </c:pt>
                <c:pt idx="448">
                  <c:v>5.5871272401741878</c:v>
                </c:pt>
                <c:pt idx="449">
                  <c:v>5.5743254196464918</c:v>
                </c:pt>
                <c:pt idx="450">
                  <c:v>5.5626228463947029</c:v>
                </c:pt>
                <c:pt idx="451">
                  <c:v>5.574893555915283</c:v>
                </c:pt>
                <c:pt idx="452">
                  <c:v>5.5873136590021435</c:v>
                </c:pt>
                <c:pt idx="453">
                  <c:v>5.58450008487989</c:v>
                </c:pt>
                <c:pt idx="454">
                  <c:v>5.5559002766481651</c:v>
                </c:pt>
                <c:pt idx="455">
                  <c:v>5.5986763649473996</c:v>
                </c:pt>
                <c:pt idx="456">
                  <c:v>5.6672611456240052</c:v>
                </c:pt>
                <c:pt idx="457">
                  <c:v>5.7124143048627349</c:v>
                </c:pt>
                <c:pt idx="458">
                  <c:v>5.6972575630102726</c:v>
                </c:pt>
                <c:pt idx="459">
                  <c:v>5.7742749683034873</c:v>
                </c:pt>
                <c:pt idx="460">
                  <c:v>5.7843885288582051</c:v>
                </c:pt>
                <c:pt idx="461">
                  <c:v>5.7719588200462457</c:v>
                </c:pt>
                <c:pt idx="462">
                  <c:v>5.7622810738092429</c:v>
                </c:pt>
                <c:pt idx="463">
                  <c:v>5.734673603307848</c:v>
                </c:pt>
                <c:pt idx="464">
                  <c:v>5.7228869851812449</c:v>
                </c:pt>
                <c:pt idx="465">
                  <c:v>5.7186315726974328</c:v>
                </c:pt>
                <c:pt idx="466">
                  <c:v>5.7392107382441226</c:v>
                </c:pt>
                <c:pt idx="467">
                  <c:v>5.7436258454562372</c:v>
                </c:pt>
                <c:pt idx="468">
                  <c:v>5.8141611925098058</c:v>
                </c:pt>
                <c:pt idx="469">
                  <c:v>5.7884209762694852</c:v>
                </c:pt>
                <c:pt idx="470">
                  <c:v>5.7750086912011795</c:v>
                </c:pt>
                <c:pt idx="471">
                  <c:v>5.7752047458765796</c:v>
                </c:pt>
                <c:pt idx="472">
                  <c:v>5.8175322565932568</c:v>
                </c:pt>
                <c:pt idx="473">
                  <c:v>5.7967950881603523</c:v>
                </c:pt>
                <c:pt idx="474">
                  <c:v>5.8370828809131456</c:v>
                </c:pt>
                <c:pt idx="475">
                  <c:v>5.8769909711906925</c:v>
                </c:pt>
                <c:pt idx="476">
                  <c:v>5.867134075076283</c:v>
                </c:pt>
                <c:pt idx="477">
                  <c:v>5.8213945346511276</c:v>
                </c:pt>
                <c:pt idx="478">
                  <c:v>5.7704287513657473</c:v>
                </c:pt>
                <c:pt idx="479">
                  <c:v>5.700382601415706</c:v>
                </c:pt>
                <c:pt idx="480">
                  <c:v>5.700382601415706</c:v>
                </c:pt>
                <c:pt idx="481">
                  <c:v>5.6747667259557399</c:v>
                </c:pt>
                <c:pt idx="482">
                  <c:v>5.6478880551473747</c:v>
                </c:pt>
                <c:pt idx="483">
                  <c:v>5.6673626522459974</c:v>
                </c:pt>
                <c:pt idx="484">
                  <c:v>5.6385649423993947</c:v>
                </c:pt>
                <c:pt idx="485">
                  <c:v>5.6303544253923805</c:v>
                </c:pt>
                <c:pt idx="486">
                  <c:v>5.5962327325851824</c:v>
                </c:pt>
                <c:pt idx="487">
                  <c:v>5.6064547589948877</c:v>
                </c:pt>
                <c:pt idx="488">
                  <c:v>5.6148402169583926</c:v>
                </c:pt>
                <c:pt idx="489">
                  <c:v>5.6233728710545554</c:v>
                </c:pt>
                <c:pt idx="490">
                  <c:v>5.5810441600404976</c:v>
                </c:pt>
                <c:pt idx="491">
                  <c:v>5.5871771397785475</c:v>
                </c:pt>
                <c:pt idx="492">
                  <c:v>5.5881534626215599</c:v>
                </c:pt>
                <c:pt idx="493">
                  <c:v>5.6487438963105721</c:v>
                </c:pt>
                <c:pt idx="494">
                  <c:v>5.7099646524792727</c:v>
                </c:pt>
                <c:pt idx="495">
                  <c:v>5.7314958277585051</c:v>
                </c:pt>
                <c:pt idx="496">
                  <c:v>5.7525870571359201</c:v>
                </c:pt>
                <c:pt idx="497">
                  <c:v>5.7397503301072774</c:v>
                </c:pt>
                <c:pt idx="498">
                  <c:v>5.7938959270289274</c:v>
                </c:pt>
                <c:pt idx="499">
                  <c:v>5.8192942854770155</c:v>
                </c:pt>
                <c:pt idx="500">
                  <c:v>5.8264236892167993</c:v>
                </c:pt>
                <c:pt idx="501">
                  <c:v>5.803098172484968</c:v>
                </c:pt>
                <c:pt idx="502">
                  <c:v>5.7676069826819329</c:v>
                </c:pt>
                <c:pt idx="503">
                  <c:v>5.7260096867229651</c:v>
                </c:pt>
                <c:pt idx="504">
                  <c:v>5.7219904463242024</c:v>
                </c:pt>
                <c:pt idx="505">
                  <c:v>5.7337681872225001</c:v>
                </c:pt>
                <c:pt idx="506">
                  <c:v>5.6972055198338074</c:v>
                </c:pt>
                <c:pt idx="507">
                  <c:v>5.6294422832656554</c:v>
                </c:pt>
                <c:pt idx="508">
                  <c:v>5.6520522341245574</c:v>
                </c:pt>
                <c:pt idx="509">
                  <c:v>5.608746692043276</c:v>
                </c:pt>
                <c:pt idx="510">
                  <c:v>5.5766731720739431</c:v>
                </c:pt>
                <c:pt idx="511">
                  <c:v>5.5940353108720648</c:v>
                </c:pt>
                <c:pt idx="512">
                  <c:v>5.6159404093792267</c:v>
                </c:pt>
                <c:pt idx="513">
                  <c:v>5.6239430529757177</c:v>
                </c:pt>
                <c:pt idx="514">
                  <c:v>5.6682137450540022</c:v>
                </c:pt>
                <c:pt idx="515">
                  <c:v>5.6649249199952703</c:v>
                </c:pt>
                <c:pt idx="516">
                  <c:v>5.648189261848378</c:v>
                </c:pt>
                <c:pt idx="517">
                  <c:v>5.6532196285689871</c:v>
                </c:pt>
                <c:pt idx="518">
                  <c:v>5.6902907370852569</c:v>
                </c:pt>
                <c:pt idx="519">
                  <c:v>5.6898724150897326</c:v>
                </c:pt>
                <c:pt idx="520">
                  <c:v>5.692057690655755</c:v>
                </c:pt>
                <c:pt idx="521">
                  <c:v>5.692057690655755</c:v>
                </c:pt>
                <c:pt idx="522">
                  <c:v>5.692057690655755</c:v>
                </c:pt>
                <c:pt idx="523">
                  <c:v>5.6893938859389275</c:v>
                </c:pt>
                <c:pt idx="524">
                  <c:v>5.72641900200429</c:v>
                </c:pt>
                <c:pt idx="525">
                  <c:v>5.72641900200429</c:v>
                </c:pt>
                <c:pt idx="526">
                  <c:v>5.72641900200429</c:v>
                </c:pt>
                <c:pt idx="527">
                  <c:v>5.8178315997162606</c:v>
                </c:pt>
                <c:pt idx="528">
                  <c:v>5.8389362430315233</c:v>
                </c:pt>
                <c:pt idx="529">
                  <c:v>5.8510382866905504</c:v>
                </c:pt>
                <c:pt idx="530">
                  <c:v>5.8204607747708321</c:v>
                </c:pt>
                <c:pt idx="531">
                  <c:v>5.7914214328400924</c:v>
                </c:pt>
                <c:pt idx="532">
                  <c:v>5.8395346127767924</c:v>
                </c:pt>
                <c:pt idx="533">
                  <c:v>5.8484356802700095</c:v>
                </c:pt>
                <c:pt idx="534">
                  <c:v>5.8546487065552926</c:v>
                </c:pt>
                <c:pt idx="535">
                  <c:v>5.8581351722030952</c:v>
                </c:pt>
                <c:pt idx="536">
                  <c:v>5.8900313105089221</c:v>
                </c:pt>
                <c:pt idx="537">
                  <c:v>5.9412095287901909</c:v>
                </c:pt>
                <c:pt idx="538">
                  <c:v>5.9180480262149828</c:v>
                </c:pt>
                <c:pt idx="539">
                  <c:v>5.9454029690081853</c:v>
                </c:pt>
                <c:pt idx="540">
                  <c:v>5.9278446773355897</c:v>
                </c:pt>
                <c:pt idx="541">
                  <c:v>5.9284736360946093</c:v>
                </c:pt>
                <c:pt idx="542">
                  <c:v>5.9076238288840228</c:v>
                </c:pt>
                <c:pt idx="543">
                  <c:v>5.8796002419705573</c:v>
                </c:pt>
                <c:pt idx="544">
                  <c:v>5.9208287915688755</c:v>
                </c:pt>
                <c:pt idx="545">
                  <c:v>5.9386580015241321</c:v>
                </c:pt>
                <c:pt idx="546">
                  <c:v>5.9069689576738602</c:v>
                </c:pt>
                <c:pt idx="547">
                  <c:v>5.8640261473575324</c:v>
                </c:pt>
                <c:pt idx="548">
                  <c:v>5.8661353219818757</c:v>
                </c:pt>
                <c:pt idx="549">
                  <c:v>5.8669844729826153</c:v>
                </c:pt>
                <c:pt idx="550">
                  <c:v>5.8947246126285977</c:v>
                </c:pt>
                <c:pt idx="551">
                  <c:v>5.9138500880287097</c:v>
                </c:pt>
                <c:pt idx="552">
                  <c:v>5.8996457872635677</c:v>
                </c:pt>
                <c:pt idx="553">
                  <c:v>5.906214635481513</c:v>
                </c:pt>
                <c:pt idx="554">
                  <c:v>5.9285011723162455</c:v>
                </c:pt>
                <c:pt idx="555">
                  <c:v>5.8697893254674929</c:v>
                </c:pt>
                <c:pt idx="556">
                  <c:v>5.8144853448136073</c:v>
                </c:pt>
                <c:pt idx="557">
                  <c:v>5.8338768407664352</c:v>
                </c:pt>
                <c:pt idx="558">
                  <c:v>5.9101692445670446</c:v>
                </c:pt>
                <c:pt idx="559">
                  <c:v>5.8851505471272603</c:v>
                </c:pt>
                <c:pt idx="560">
                  <c:v>5.8790037908010468</c:v>
                </c:pt>
                <c:pt idx="561">
                  <c:v>5.84118431142213</c:v>
                </c:pt>
                <c:pt idx="562">
                  <c:v>5.7916144173227977</c:v>
                </c:pt>
                <c:pt idx="563">
                  <c:v>5.796131278011238</c:v>
                </c:pt>
                <c:pt idx="564">
                  <c:v>5.7601061580275044</c:v>
                </c:pt>
                <c:pt idx="565">
                  <c:v>5.7622974540752372</c:v>
                </c:pt>
                <c:pt idx="566">
                  <c:v>5.7756997119961078</c:v>
                </c:pt>
                <c:pt idx="567">
                  <c:v>5.7873695852912803</c:v>
                </c:pt>
                <c:pt idx="568">
                  <c:v>5.7656140838451702</c:v>
                </c:pt>
                <c:pt idx="569">
                  <c:v>5.7864037716252472</c:v>
                </c:pt>
                <c:pt idx="570">
                  <c:v>5.7700863831150651</c:v>
                </c:pt>
                <c:pt idx="571">
                  <c:v>5.747826738745915</c:v>
                </c:pt>
                <c:pt idx="572">
                  <c:v>5.7485411640347479</c:v>
                </c:pt>
                <c:pt idx="573">
                  <c:v>5.7557218748677705</c:v>
                </c:pt>
                <c:pt idx="574">
                  <c:v>5.7369395270738996</c:v>
                </c:pt>
                <c:pt idx="575">
                  <c:v>5.741396023464473</c:v>
                </c:pt>
                <c:pt idx="576">
                  <c:v>5.7379951270745728</c:v>
                </c:pt>
                <c:pt idx="577">
                  <c:v>5.7481189909093127</c:v>
                </c:pt>
                <c:pt idx="578">
                  <c:v>5.754581499593578</c:v>
                </c:pt>
                <c:pt idx="579">
                  <c:v>5.719356499648006</c:v>
                </c:pt>
                <c:pt idx="580">
                  <c:v>5.7045964427734681</c:v>
                </c:pt>
                <c:pt idx="581">
                  <c:v>5.6909211316417228</c:v>
                </c:pt>
                <c:pt idx="582">
                  <c:v>5.6901697813263601</c:v>
                </c:pt>
                <c:pt idx="583">
                  <c:v>5.6899587844912025</c:v>
                </c:pt>
                <c:pt idx="584">
                  <c:v>5.7004226156122995</c:v>
                </c:pt>
                <c:pt idx="585">
                  <c:v>5.7074642703101199</c:v>
                </c:pt>
                <c:pt idx="586">
                  <c:v>5.7984441090603198</c:v>
                </c:pt>
                <c:pt idx="587">
                  <c:v>5.7690686324888807</c:v>
                </c:pt>
                <c:pt idx="588">
                  <c:v>5.7680978079292577</c:v>
                </c:pt>
                <c:pt idx="589">
                  <c:v>5.7311883198428175</c:v>
                </c:pt>
                <c:pt idx="590">
                  <c:v>5.716624667385438</c:v>
                </c:pt>
                <c:pt idx="591">
                  <c:v>5.6958906879077178</c:v>
                </c:pt>
                <c:pt idx="592">
                  <c:v>5.7059762287902949</c:v>
                </c:pt>
                <c:pt idx="593">
                  <c:v>5.6704836337232045</c:v>
                </c:pt>
                <c:pt idx="594">
                  <c:v>5.6995718433506708</c:v>
                </c:pt>
                <c:pt idx="595">
                  <c:v>5.6661317878505795</c:v>
                </c:pt>
                <c:pt idx="596">
                  <c:v>5.6826382482342748</c:v>
                </c:pt>
                <c:pt idx="597">
                  <c:v>5.6560057388681448</c:v>
                </c:pt>
                <c:pt idx="598">
                  <c:v>5.670749253448232</c:v>
                </c:pt>
                <c:pt idx="599">
                  <c:v>5.6609995006213651</c:v>
                </c:pt>
                <c:pt idx="600">
                  <c:v>5.6643351590097897</c:v>
                </c:pt>
                <c:pt idx="601">
                  <c:v>5.6606598548233196</c:v>
                </c:pt>
                <c:pt idx="602">
                  <c:v>5.6645476099370153</c:v>
                </c:pt>
                <c:pt idx="603">
                  <c:v>5.6766129216320094</c:v>
                </c:pt>
                <c:pt idx="604">
                  <c:v>5.6886351358791529</c:v>
                </c:pt>
                <c:pt idx="605">
                  <c:v>5.6886351358791529</c:v>
                </c:pt>
                <c:pt idx="606">
                  <c:v>5.7012042252408355</c:v>
                </c:pt>
                <c:pt idx="607">
                  <c:v>5.6616299628390827</c:v>
                </c:pt>
                <c:pt idx="608">
                  <c:v>5.6265261057703722</c:v>
                </c:pt>
                <c:pt idx="609">
                  <c:v>5.5783422215961256</c:v>
                </c:pt>
                <c:pt idx="610">
                  <c:v>5.5783422215961256</c:v>
                </c:pt>
                <c:pt idx="611">
                  <c:v>5.5783422215961256</c:v>
                </c:pt>
                <c:pt idx="612">
                  <c:v>5.5712431832093676</c:v>
                </c:pt>
                <c:pt idx="613">
                  <c:v>5.5543865859922796</c:v>
                </c:pt>
                <c:pt idx="614">
                  <c:v>5.5829514057150575</c:v>
                </c:pt>
                <c:pt idx="615">
                  <c:v>5.5972180996880123</c:v>
                </c:pt>
                <c:pt idx="616">
                  <c:v>5.5906315215429228</c:v>
                </c:pt>
                <c:pt idx="617">
                  <c:v>5.5778171515689721</c:v>
                </c:pt>
                <c:pt idx="618">
                  <c:v>5.589304100547583</c:v>
                </c:pt>
                <c:pt idx="619">
                  <c:v>5.6479174842139841</c:v>
                </c:pt>
                <c:pt idx="620">
                  <c:v>5.6532252488895942</c:v>
                </c:pt>
                <c:pt idx="621">
                  <c:v>5.6506448211898253</c:v>
                </c:pt>
                <c:pt idx="622">
                  <c:v>5.6473375357539899</c:v>
                </c:pt>
                <c:pt idx="623">
                  <c:v>5.682614321800985</c:v>
                </c:pt>
                <c:pt idx="624">
                  <c:v>5.6747609114849826</c:v>
                </c:pt>
                <c:pt idx="625">
                  <c:v>5.6756989818426824</c:v>
                </c:pt>
                <c:pt idx="626">
                  <c:v>5.646970971509818</c:v>
                </c:pt>
                <c:pt idx="627">
                  <c:v>5.67512580805273</c:v>
                </c:pt>
                <c:pt idx="628">
                  <c:v>5.6630673105164657</c:v>
                </c:pt>
                <c:pt idx="629">
                  <c:v>5.6341204102934599</c:v>
                </c:pt>
                <c:pt idx="630">
                  <c:v>5.6029414541816154</c:v>
                </c:pt>
                <c:pt idx="631">
                  <c:v>5.6029414541816154</c:v>
                </c:pt>
                <c:pt idx="632">
                  <c:v>5.6177706911440923</c:v>
                </c:pt>
                <c:pt idx="633">
                  <c:v>5.5881170526173776</c:v>
                </c:pt>
                <c:pt idx="634">
                  <c:v>5.5522542713588718</c:v>
                </c:pt>
                <c:pt idx="635">
                  <c:v>5.4912028867211227</c:v>
                </c:pt>
                <c:pt idx="636">
                  <c:v>5.5031031011888203</c:v>
                </c:pt>
                <c:pt idx="637">
                  <c:v>5.5138051151335468</c:v>
                </c:pt>
                <c:pt idx="638">
                  <c:v>5.5159158859529454</c:v>
                </c:pt>
                <c:pt idx="639">
                  <c:v>5.54874104452918</c:v>
                </c:pt>
                <c:pt idx="640">
                  <c:v>5.5293101300983905</c:v>
                </c:pt>
                <c:pt idx="641">
                  <c:v>5.5243097136073001</c:v>
                </c:pt>
                <c:pt idx="642">
                  <c:v>5.5110851778877876</c:v>
                </c:pt>
                <c:pt idx="643">
                  <c:v>5.511252500556802</c:v>
                </c:pt>
                <c:pt idx="644">
                  <c:v>5.4877765126006146</c:v>
                </c:pt>
                <c:pt idx="645">
                  <c:v>5.4454056438409122</c:v>
                </c:pt>
                <c:pt idx="646">
                  <c:v>5.4363315118059354</c:v>
                </c:pt>
                <c:pt idx="647">
                  <c:v>5.4446532936528227</c:v>
                </c:pt>
                <c:pt idx="648">
                  <c:v>5.4766402920987982</c:v>
                </c:pt>
                <c:pt idx="649">
                  <c:v>5.4690915333964449</c:v>
                </c:pt>
                <c:pt idx="650">
                  <c:v>5.4851463739662849</c:v>
                </c:pt>
                <c:pt idx="651">
                  <c:v>5.4969725676411318</c:v>
                </c:pt>
                <c:pt idx="652">
                  <c:v>5.5092585859470153</c:v>
                </c:pt>
                <c:pt idx="653">
                  <c:v>5.5125360076789551</c:v>
                </c:pt>
                <c:pt idx="654">
                  <c:v>5.475749208831667</c:v>
                </c:pt>
                <c:pt idx="655">
                  <c:v>5.4646891244840905</c:v>
                </c:pt>
                <c:pt idx="656">
                  <c:v>5.468082376791422</c:v>
                </c:pt>
                <c:pt idx="657">
                  <c:v>5.4472057127026199</c:v>
                </c:pt>
                <c:pt idx="658">
                  <c:v>5.4190446962459724</c:v>
                </c:pt>
                <c:pt idx="659">
                  <c:v>5.4406762622714728</c:v>
                </c:pt>
                <c:pt idx="660">
                  <c:v>5.4015175881583524</c:v>
                </c:pt>
                <c:pt idx="661">
                  <c:v>5.4245084133463299</c:v>
                </c:pt>
                <c:pt idx="662">
                  <c:v>5.4261058463345151</c:v>
                </c:pt>
                <c:pt idx="663">
                  <c:v>5.4064785186656277</c:v>
                </c:pt>
                <c:pt idx="664">
                  <c:v>5.3942803709142817</c:v>
                </c:pt>
                <c:pt idx="665">
                  <c:v>5.4193273830667703</c:v>
                </c:pt>
                <c:pt idx="666">
                  <c:v>5.4313954203731001</c:v>
                </c:pt>
                <c:pt idx="667">
                  <c:v>5.4550776839135775</c:v>
                </c:pt>
                <c:pt idx="668">
                  <c:v>5.4571243149734796</c:v>
                </c:pt>
                <c:pt idx="669">
                  <c:v>5.4982844884955053</c:v>
                </c:pt>
                <c:pt idx="670">
                  <c:v>5.4815061822808833</c:v>
                </c:pt>
                <c:pt idx="671">
                  <c:v>5.4955804663999501</c:v>
                </c:pt>
                <c:pt idx="672">
                  <c:v>5.4703893668084804</c:v>
                </c:pt>
                <c:pt idx="673">
                  <c:v>5.4547347557075234</c:v>
                </c:pt>
                <c:pt idx="674">
                  <c:v>5.4564276455921021</c:v>
                </c:pt>
                <c:pt idx="675">
                  <c:v>5.5089584553095978</c:v>
                </c:pt>
                <c:pt idx="676">
                  <c:v>5.4944704562874076</c:v>
                </c:pt>
                <c:pt idx="677">
                  <c:v>5.4878965960174604</c:v>
                </c:pt>
                <c:pt idx="678">
                  <c:v>5.4963784999895946</c:v>
                </c:pt>
                <c:pt idx="679">
                  <c:v>5.4748985066210754</c:v>
                </c:pt>
                <c:pt idx="680">
                  <c:v>5.4703448743655017</c:v>
                </c:pt>
                <c:pt idx="681">
                  <c:v>5.457635600010815</c:v>
                </c:pt>
                <c:pt idx="682">
                  <c:v>5.4582048204593745</c:v>
                </c:pt>
                <c:pt idx="683">
                  <c:v>5.4543071993715522</c:v>
                </c:pt>
                <c:pt idx="684">
                  <c:v>5.4596764382247507</c:v>
                </c:pt>
                <c:pt idx="685">
                  <c:v>5.4531883389014855</c:v>
                </c:pt>
                <c:pt idx="686">
                  <c:v>5.4763742573856646</c:v>
                </c:pt>
                <c:pt idx="687">
                  <c:v>5.4888285293410553</c:v>
                </c:pt>
                <c:pt idx="688">
                  <c:v>5.4947398015722122</c:v>
                </c:pt>
                <c:pt idx="689">
                  <c:v>5.5002998603774529</c:v>
                </c:pt>
                <c:pt idx="690">
                  <c:v>5.4867284430638028</c:v>
                </c:pt>
                <c:pt idx="691">
                  <c:v>5.4980866213938997</c:v>
                </c:pt>
                <c:pt idx="692">
                  <c:v>5.5013560097601246</c:v>
                </c:pt>
                <c:pt idx="693">
                  <c:v>5.4897772462732668</c:v>
                </c:pt>
                <c:pt idx="694">
                  <c:v>5.4721737112537436</c:v>
                </c:pt>
                <c:pt idx="695">
                  <c:v>5.4708650429428447</c:v>
                </c:pt>
                <c:pt idx="696">
                  <c:v>5.4708650429428447</c:v>
                </c:pt>
                <c:pt idx="697">
                  <c:v>5.4951756831222021</c:v>
                </c:pt>
                <c:pt idx="698">
                  <c:v>5.4816587758328179</c:v>
                </c:pt>
                <c:pt idx="699">
                  <c:v>5.4774050936493106</c:v>
                </c:pt>
                <c:pt idx="700">
                  <c:v>5.4412049285477098</c:v>
                </c:pt>
                <c:pt idx="701">
                  <c:v>5.4529485125059747</c:v>
                </c:pt>
                <c:pt idx="702">
                  <c:v>5.4642083388729592</c:v>
                </c:pt>
                <c:pt idx="703">
                  <c:v>5.4538431164133829</c:v>
                </c:pt>
                <c:pt idx="704">
                  <c:v>5.4350887465092947</c:v>
                </c:pt>
                <c:pt idx="705">
                  <c:v>5.4454070250577029</c:v>
                </c:pt>
                <c:pt idx="706">
                  <c:v>5.4482515248850456</c:v>
                </c:pt>
                <c:pt idx="707">
                  <c:v>5.4709117567966201</c:v>
                </c:pt>
                <c:pt idx="708">
                  <c:v>5.4653517151594748</c:v>
                </c:pt>
                <c:pt idx="709">
                  <c:v>5.4683416841462895</c:v>
                </c:pt>
                <c:pt idx="710">
                  <c:v>5.4693172683121372</c:v>
                </c:pt>
                <c:pt idx="711">
                  <c:v>5.4646048856191873</c:v>
                </c:pt>
                <c:pt idx="712">
                  <c:v>5.4498052226806379</c:v>
                </c:pt>
                <c:pt idx="713">
                  <c:v>5.4574407657589443</c:v>
                </c:pt>
                <c:pt idx="714">
                  <c:v>5.4404355895073699</c:v>
                </c:pt>
                <c:pt idx="715">
                  <c:v>5.4144000613661092</c:v>
                </c:pt>
                <c:pt idx="716">
                  <c:v>5.442804672824531</c:v>
                </c:pt>
                <c:pt idx="717">
                  <c:v>5.434955479596935</c:v>
                </c:pt>
                <c:pt idx="718">
                  <c:v>5.4390025961880353</c:v>
                </c:pt>
                <c:pt idx="719">
                  <c:v>5.4261227513014125</c:v>
                </c:pt>
                <c:pt idx="720">
                  <c:v>5.3670285133553275</c:v>
                </c:pt>
                <c:pt idx="721">
                  <c:v>5.3670285133553275</c:v>
                </c:pt>
                <c:pt idx="722">
                  <c:v>5.3596262510789803</c:v>
                </c:pt>
                <c:pt idx="723">
                  <c:v>5.3535275692266699</c:v>
                </c:pt>
                <c:pt idx="724">
                  <c:v>5.3527092938958605</c:v>
                </c:pt>
                <c:pt idx="725">
                  <c:v>5.3546949680523648</c:v>
                </c:pt>
                <c:pt idx="726">
                  <c:v>5.3463805168636274</c:v>
                </c:pt>
                <c:pt idx="727">
                  <c:v>5.3091217295130217</c:v>
                </c:pt>
                <c:pt idx="728">
                  <c:v>5.3337208745560627</c:v>
                </c:pt>
                <c:pt idx="729">
                  <c:v>5.3148279499658351</c:v>
                </c:pt>
                <c:pt idx="730">
                  <c:v>5.2947882369855099</c:v>
                </c:pt>
                <c:pt idx="731">
                  <c:v>5.2756134955947172</c:v>
                </c:pt>
                <c:pt idx="732">
                  <c:v>5.287344189134517</c:v>
                </c:pt>
                <c:pt idx="733">
                  <c:v>5.3006806021126627</c:v>
                </c:pt>
                <c:pt idx="734">
                  <c:v>5.2837863582494045</c:v>
                </c:pt>
                <c:pt idx="735">
                  <c:v>5.2907687539908324</c:v>
                </c:pt>
                <c:pt idx="736">
                  <c:v>5.2946570438186802</c:v>
                </c:pt>
                <c:pt idx="737">
                  <c:v>5.2924711316486697</c:v>
                </c:pt>
                <c:pt idx="738">
                  <c:v>5.2867638529121841</c:v>
                </c:pt>
                <c:pt idx="739">
                  <c:v>5.3109880249564299</c:v>
                </c:pt>
                <c:pt idx="740">
                  <c:v>5.3277151979004422</c:v>
                </c:pt>
                <c:pt idx="741">
                  <c:v>5.3479709014222099</c:v>
                </c:pt>
                <c:pt idx="742">
                  <c:v>5.3368803567876526</c:v>
                </c:pt>
                <c:pt idx="743">
                  <c:v>5.3409081934268468</c:v>
                </c:pt>
                <c:pt idx="744">
                  <c:v>5.3326453678122121</c:v>
                </c:pt>
                <c:pt idx="745">
                  <c:v>5.3045281286292276</c:v>
                </c:pt>
                <c:pt idx="746">
                  <c:v>5.3032067328591674</c:v>
                </c:pt>
                <c:pt idx="747">
                  <c:v>5.3043979500585445</c:v>
                </c:pt>
                <c:pt idx="748">
                  <c:v>5.3111350147547274</c:v>
                </c:pt>
                <c:pt idx="749">
                  <c:v>5.3113865922746397</c:v>
                </c:pt>
                <c:pt idx="750">
                  <c:v>5.3172381943267322</c:v>
                </c:pt>
                <c:pt idx="751">
                  <c:v>5.3035669374672771</c:v>
                </c:pt>
                <c:pt idx="752">
                  <c:v>5.2740802061069152</c:v>
                </c:pt>
                <c:pt idx="753">
                  <c:v>5.2638684279386574</c:v>
                </c:pt>
                <c:pt idx="754">
                  <c:v>5.2300954200253829</c:v>
                </c:pt>
                <c:pt idx="755">
                  <c:v>5.2210567802220478</c:v>
                </c:pt>
                <c:pt idx="756">
                  <c:v>5.2270809188773377</c:v>
                </c:pt>
                <c:pt idx="757">
                  <c:v>5.2235027890071652</c:v>
                </c:pt>
                <c:pt idx="758">
                  <c:v>5.2324801089491073</c:v>
                </c:pt>
                <c:pt idx="759">
                  <c:v>5.1830909348138476</c:v>
                </c:pt>
                <c:pt idx="760">
                  <c:v>5.1791802317559528</c:v>
                </c:pt>
                <c:pt idx="761">
                  <c:v>5.1864258210033025</c:v>
                </c:pt>
                <c:pt idx="762">
                  <c:v>5.1897809592977575</c:v>
                </c:pt>
                <c:pt idx="763">
                  <c:v>5.1770719305083777</c:v>
                </c:pt>
                <c:pt idx="764">
                  <c:v>5.1622215648348302</c:v>
                </c:pt>
                <c:pt idx="765">
                  <c:v>5.1550545704414672</c:v>
                </c:pt>
                <c:pt idx="766">
                  <c:v>5.1433445959597295</c:v>
                </c:pt>
                <c:pt idx="767">
                  <c:v>5.1299356911670602</c:v>
                </c:pt>
                <c:pt idx="768">
                  <c:v>5.1348638118201375</c:v>
                </c:pt>
                <c:pt idx="769">
                  <c:v>5.1203706845369901</c:v>
                </c:pt>
                <c:pt idx="770">
                  <c:v>5.1035258063485678</c:v>
                </c:pt>
                <c:pt idx="771">
                  <c:v>5.1372706062280473</c:v>
                </c:pt>
                <c:pt idx="772">
                  <c:v>5.1259269301241996</c:v>
                </c:pt>
                <c:pt idx="773">
                  <c:v>5.1293411384864598</c:v>
                </c:pt>
                <c:pt idx="774">
                  <c:v>5.1172922376670176</c:v>
                </c:pt>
                <c:pt idx="775">
                  <c:v>5.1431628296048792</c:v>
                </c:pt>
                <c:pt idx="776">
                  <c:v>5.1536101722661503</c:v>
                </c:pt>
                <c:pt idx="777">
                  <c:v>5.1574293950481103</c:v>
                </c:pt>
                <c:pt idx="778">
                  <c:v>5.1734846687249547</c:v>
                </c:pt>
                <c:pt idx="779">
                  <c:v>5.111894849862745</c:v>
                </c:pt>
                <c:pt idx="780">
                  <c:v>5.111894849862745</c:v>
                </c:pt>
                <c:pt idx="781">
                  <c:v>5.111894849862745</c:v>
                </c:pt>
                <c:pt idx="782">
                  <c:v>5.111894849862745</c:v>
                </c:pt>
                <c:pt idx="783">
                  <c:v>5.111894849862745</c:v>
                </c:pt>
                <c:pt idx="784">
                  <c:v>5.111894849862745</c:v>
                </c:pt>
                <c:pt idx="785">
                  <c:v>5.063395859469443</c:v>
                </c:pt>
                <c:pt idx="786">
                  <c:v>5.063395859469443</c:v>
                </c:pt>
                <c:pt idx="787">
                  <c:v>5.02198419428015</c:v>
                </c:pt>
                <c:pt idx="788">
                  <c:v>5.0238748426124946</c:v>
                </c:pt>
                <c:pt idx="789">
                  <c:v>5.0454686717140929</c:v>
                </c:pt>
                <c:pt idx="790">
                  <c:v>5.0394455605139852</c:v>
                </c:pt>
                <c:pt idx="791">
                  <c:v>5.0347636651814929</c:v>
                </c:pt>
                <c:pt idx="792">
                  <c:v>5.0628291272664647</c:v>
                </c:pt>
                <c:pt idx="793">
                  <c:v>5.0673361353983957</c:v>
                </c:pt>
                <c:pt idx="794">
                  <c:v>5.0683031931083899</c:v>
                </c:pt>
                <c:pt idx="795">
                  <c:v>5.1012899799813543</c:v>
                </c:pt>
                <c:pt idx="796">
                  <c:v>5.0755226575298922</c:v>
                </c:pt>
                <c:pt idx="797">
                  <c:v>5.0719217910519676</c:v>
                </c:pt>
                <c:pt idx="798">
                  <c:v>5.0861533523988625</c:v>
                </c:pt>
                <c:pt idx="799">
                  <c:v>5.0533962442759002</c:v>
                </c:pt>
                <c:pt idx="800">
                  <c:v>5.0588061602517076</c:v>
                </c:pt>
                <c:pt idx="801">
                  <c:v>5.0749456083684947</c:v>
                </c:pt>
                <c:pt idx="802">
                  <c:v>5.0856082710084571</c:v>
                </c:pt>
                <c:pt idx="803">
                  <c:v>5.1142996415448527</c:v>
                </c:pt>
                <c:pt idx="804">
                  <c:v>5.1166198473471249</c:v>
                </c:pt>
                <c:pt idx="805">
                  <c:v>5.0943343477597702</c:v>
                </c:pt>
                <c:pt idx="806">
                  <c:v>5.0722998583258407</c:v>
                </c:pt>
                <c:pt idx="807">
                  <c:v>5.0587477134916945</c:v>
                </c:pt>
                <c:pt idx="808">
                  <c:v>5.0151097312558299</c:v>
                </c:pt>
                <c:pt idx="809">
                  <c:v>5.020036143192522</c:v>
                </c:pt>
                <c:pt idx="810">
                  <c:v>5.0354395586706246</c:v>
                </c:pt>
                <c:pt idx="811">
                  <c:v>5.0240312785902494</c:v>
                </c:pt>
                <c:pt idx="812">
                  <c:v>5.0305161702194052</c:v>
                </c:pt>
                <c:pt idx="813">
                  <c:v>5.0225994121002575</c:v>
                </c:pt>
                <c:pt idx="814">
                  <c:v>5.01258072329912</c:v>
                </c:pt>
                <c:pt idx="815">
                  <c:v>4.9750584667290365</c:v>
                </c:pt>
                <c:pt idx="816">
                  <c:v>4.9666779674367545</c:v>
                </c:pt>
                <c:pt idx="817">
                  <c:v>4.9554018782717595</c:v>
                </c:pt>
                <c:pt idx="818">
                  <c:v>4.9929948314526724</c:v>
                </c:pt>
                <c:pt idx="819">
                  <c:v>5.0392073910542505</c:v>
                </c:pt>
                <c:pt idx="820">
                  <c:v>5.0418986426259647</c:v>
                </c:pt>
                <c:pt idx="821">
                  <c:v>5.0289136634557075</c:v>
                </c:pt>
                <c:pt idx="822">
                  <c:v>4.9966487002503879</c:v>
                </c:pt>
                <c:pt idx="823">
                  <c:v>4.9923353890881632</c:v>
                </c:pt>
                <c:pt idx="824">
                  <c:v>4.9913389774229717</c:v>
                </c:pt>
                <c:pt idx="825">
                  <c:v>4.9787997820572922</c:v>
                </c:pt>
                <c:pt idx="826">
                  <c:v>4.9707457707958849</c:v>
                </c:pt>
                <c:pt idx="827">
                  <c:v>4.9609995709297277</c:v>
                </c:pt>
                <c:pt idx="828">
                  <c:v>4.9700939601157046</c:v>
                </c:pt>
                <c:pt idx="829">
                  <c:v>4.96551895129355</c:v>
                </c:pt>
                <c:pt idx="830">
                  <c:v>4.9800624711647394</c:v>
                </c:pt>
                <c:pt idx="831">
                  <c:v>4.9896352210541401</c:v>
                </c:pt>
                <c:pt idx="832">
                  <c:v>4.9906386557101721</c:v>
                </c:pt>
                <c:pt idx="833">
                  <c:v>4.9808194347798853</c:v>
                </c:pt>
                <c:pt idx="834">
                  <c:v>4.9339878745999171</c:v>
                </c:pt>
                <c:pt idx="835">
                  <c:v>4.9105693182199222</c:v>
                </c:pt>
                <c:pt idx="836">
                  <c:v>4.8984383831408245</c:v>
                </c:pt>
                <c:pt idx="837">
                  <c:v>4.9106465608597922</c:v>
                </c:pt>
                <c:pt idx="838">
                  <c:v>4.8623703842263204</c:v>
                </c:pt>
                <c:pt idx="839">
                  <c:v>4.8391421427780026</c:v>
                </c:pt>
                <c:pt idx="840">
                  <c:v>4.8041323455643594</c:v>
                </c:pt>
                <c:pt idx="841">
                  <c:v>4.7914383830505791</c:v>
                </c:pt>
                <c:pt idx="842">
                  <c:v>4.8208523727750006</c:v>
                </c:pt>
                <c:pt idx="843">
                  <c:v>4.7986110108022855</c:v>
                </c:pt>
                <c:pt idx="844">
                  <c:v>4.7375108119364393</c:v>
                </c:pt>
                <c:pt idx="845">
                  <c:v>4.7318802816416898</c:v>
                </c:pt>
                <c:pt idx="846">
                  <c:v>4.7524157998730674</c:v>
                </c:pt>
                <c:pt idx="847">
                  <c:v>4.7903644059116921</c:v>
                </c:pt>
                <c:pt idx="848">
                  <c:v>4.8170478935126555</c:v>
                </c:pt>
                <c:pt idx="849">
                  <c:v>4.817083395612487</c:v>
                </c:pt>
                <c:pt idx="850">
                  <c:v>4.8044877742840404</c:v>
                </c:pt>
                <c:pt idx="851">
                  <c:v>4.8044877742840404</c:v>
                </c:pt>
                <c:pt idx="852">
                  <c:v>4.7554926335380223</c:v>
                </c:pt>
                <c:pt idx="853">
                  <c:v>4.7404529962229978</c:v>
                </c:pt>
                <c:pt idx="854">
                  <c:v>4.7519352842471347</c:v>
                </c:pt>
                <c:pt idx="855">
                  <c:v>4.7405729712297981</c:v>
                </c:pt>
                <c:pt idx="856">
                  <c:v>4.7228791668476626</c:v>
                </c:pt>
                <c:pt idx="857">
                  <c:v>4.7222092059966831</c:v>
                </c:pt>
                <c:pt idx="858">
                  <c:v>4.755532855670797</c:v>
                </c:pt>
                <c:pt idx="859">
                  <c:v>4.8379553154748072</c:v>
                </c:pt>
                <c:pt idx="860">
                  <c:v>4.8629377045717819</c:v>
                </c:pt>
                <c:pt idx="861">
                  <c:v>4.8629377045717819</c:v>
                </c:pt>
                <c:pt idx="862">
                  <c:v>4.8599655815448504</c:v>
                </c:pt>
                <c:pt idx="863">
                  <c:v>4.8731514380657925</c:v>
                </c:pt>
                <c:pt idx="864">
                  <c:v>4.8628426149989705</c:v>
                </c:pt>
                <c:pt idx="865">
                  <c:v>4.8707186510435418</c:v>
                </c:pt>
                <c:pt idx="866">
                  <c:v>4.8374343193047782</c:v>
                </c:pt>
                <c:pt idx="867">
                  <c:v>4.8525025978173799</c:v>
                </c:pt>
                <c:pt idx="868">
                  <c:v>4.8757461696886626</c:v>
                </c:pt>
                <c:pt idx="869">
                  <c:v>4.8611397071791576</c:v>
                </c:pt>
                <c:pt idx="870">
                  <c:v>4.8701367542860847</c:v>
                </c:pt>
                <c:pt idx="871">
                  <c:v>4.9137275843291874</c:v>
                </c:pt>
                <c:pt idx="872">
                  <c:v>4.9040452226030951</c:v>
                </c:pt>
                <c:pt idx="873">
                  <c:v>4.90305349581255</c:v>
                </c:pt>
                <c:pt idx="874">
                  <c:v>4.887029048808782</c:v>
                </c:pt>
                <c:pt idx="875">
                  <c:v>4.8348368956042451</c:v>
                </c:pt>
                <c:pt idx="876">
                  <c:v>4.8348368956042451</c:v>
                </c:pt>
                <c:pt idx="877">
                  <c:v>4.8245055080106924</c:v>
                </c:pt>
                <c:pt idx="878">
                  <c:v>4.8264070027209849</c:v>
                </c:pt>
                <c:pt idx="879">
                  <c:v>4.8147016411578978</c:v>
                </c:pt>
                <c:pt idx="880">
                  <c:v>4.8480260880463728</c:v>
                </c:pt>
                <c:pt idx="881">
                  <c:v>4.8764309539548929</c:v>
                </c:pt>
                <c:pt idx="882">
                  <c:v>4.8877607467120345</c:v>
                </c:pt>
                <c:pt idx="883">
                  <c:v>4.8497312210425676</c:v>
                </c:pt>
                <c:pt idx="884">
                  <c:v>4.8946891733244229</c:v>
                </c:pt>
                <c:pt idx="885">
                  <c:v>4.9562568674503051</c:v>
                </c:pt>
                <c:pt idx="886">
                  <c:v>4.9628436361394224</c:v>
                </c:pt>
                <c:pt idx="887">
                  <c:v>4.9639080399291471</c:v>
                </c:pt>
                <c:pt idx="888">
                  <c:v>4.9702207624900323</c:v>
                </c:pt>
                <c:pt idx="889">
                  <c:v>4.9994735459096704</c:v>
                </c:pt>
                <c:pt idx="890">
                  <c:v>5.007331724915038</c:v>
                </c:pt>
                <c:pt idx="891">
                  <c:v>5.007331724915038</c:v>
                </c:pt>
                <c:pt idx="892">
                  <c:v>4.9965581144947224</c:v>
                </c:pt>
                <c:pt idx="893">
                  <c:v>4.9936565795699366</c:v>
                </c:pt>
                <c:pt idx="894">
                  <c:v>4.9918310316822581</c:v>
                </c:pt>
                <c:pt idx="895">
                  <c:v>4.9417752282515925</c:v>
                </c:pt>
                <c:pt idx="896">
                  <c:v>4.93507102904156</c:v>
                </c:pt>
                <c:pt idx="897">
                  <c:v>4.9299776735314929</c:v>
                </c:pt>
                <c:pt idx="898">
                  <c:v>4.9328267984095948</c:v>
                </c:pt>
                <c:pt idx="899">
                  <c:v>4.9178028930885702</c:v>
                </c:pt>
                <c:pt idx="900">
                  <c:v>4.8980828349769823</c:v>
                </c:pt>
                <c:pt idx="901">
                  <c:v>4.8965090492287224</c:v>
                </c:pt>
                <c:pt idx="902">
                  <c:v>4.9858921305501029</c:v>
                </c:pt>
                <c:pt idx="903">
                  <c:v>5.0306158915724728</c:v>
                </c:pt>
                <c:pt idx="904">
                  <c:v>5.0281451494418654</c:v>
                </c:pt>
                <c:pt idx="905">
                  <c:v>5.0197532647320271</c:v>
                </c:pt>
                <c:pt idx="906">
                  <c:v>5.0138289888855496</c:v>
                </c:pt>
                <c:pt idx="907">
                  <c:v>5.0353974743587777</c:v>
                </c:pt>
                <c:pt idx="908">
                  <c:v>5.0574266229398379</c:v>
                </c:pt>
                <c:pt idx="909">
                  <c:v>5.0565308132036755</c:v>
                </c:pt>
                <c:pt idx="910">
                  <c:v>5.0145211486719026</c:v>
                </c:pt>
                <c:pt idx="911">
                  <c:v>4.9955431228494449</c:v>
                </c:pt>
                <c:pt idx="912">
                  <c:v>4.9976731573307873</c:v>
                </c:pt>
                <c:pt idx="913">
                  <c:v>5.0245728837167594</c:v>
                </c:pt>
                <c:pt idx="914">
                  <c:v>5.085299792173263</c:v>
                </c:pt>
                <c:pt idx="915">
                  <c:v>5.1169885248420499</c:v>
                </c:pt>
                <c:pt idx="916">
                  <c:v>5.1169885248420499</c:v>
                </c:pt>
                <c:pt idx="917">
                  <c:v>5.0948756756719922</c:v>
                </c:pt>
                <c:pt idx="918">
                  <c:v>5.0883043408445223</c:v>
                </c:pt>
                <c:pt idx="919">
                  <c:v>5.0879152651072932</c:v>
                </c:pt>
                <c:pt idx="920">
                  <c:v>5.0877980032777099</c:v>
                </c:pt>
                <c:pt idx="921">
                  <c:v>5.0204972684868903</c:v>
                </c:pt>
                <c:pt idx="922">
                  <c:v>5.0322588685103797</c:v>
                </c:pt>
                <c:pt idx="923">
                  <c:v>5.0322588685103797</c:v>
                </c:pt>
                <c:pt idx="924">
                  <c:v>4.9665657205197498</c:v>
                </c:pt>
                <c:pt idx="925">
                  <c:v>4.9928961782602324</c:v>
                </c:pt>
                <c:pt idx="926">
                  <c:v>5.0038962374240752</c:v>
                </c:pt>
                <c:pt idx="927">
                  <c:v>5.0046219531316201</c:v>
                </c:pt>
                <c:pt idx="928">
                  <c:v>5.0217465038951499</c:v>
                </c:pt>
                <c:pt idx="929">
                  <c:v>5.0177377209064229</c:v>
                </c:pt>
                <c:pt idx="930">
                  <c:v>5.0550906778797424</c:v>
                </c:pt>
                <c:pt idx="931">
                  <c:v>5.0274717060253229</c:v>
                </c:pt>
                <c:pt idx="932">
                  <c:v>5.0150837819982357</c:v>
                </c:pt>
                <c:pt idx="933">
                  <c:v>5.00830799089149</c:v>
                </c:pt>
                <c:pt idx="934">
                  <c:v>5.0064523312266953</c:v>
                </c:pt>
                <c:pt idx="935">
                  <c:v>4.9965786678818658</c:v>
                </c:pt>
                <c:pt idx="936">
                  <c:v>4.9732223138711147</c:v>
                </c:pt>
                <c:pt idx="937">
                  <c:v>4.9672487962723597</c:v>
                </c:pt>
                <c:pt idx="938">
                  <c:v>4.9586726984637775</c:v>
                </c:pt>
                <c:pt idx="939">
                  <c:v>4.9786854895312631</c:v>
                </c:pt>
                <c:pt idx="940">
                  <c:v>4.9115794066587606</c:v>
                </c:pt>
                <c:pt idx="941">
                  <c:v>4.8815085013092547</c:v>
                </c:pt>
                <c:pt idx="942">
                  <c:v>4.8614732939072676</c:v>
                </c:pt>
                <c:pt idx="943">
                  <c:v>4.8613951203405392</c:v>
                </c:pt>
                <c:pt idx="944">
                  <c:v>4.8379102693225828</c:v>
                </c:pt>
                <c:pt idx="945">
                  <c:v>4.7888651926092152</c:v>
                </c:pt>
                <c:pt idx="946">
                  <c:v>4.7729200624568318</c:v>
                </c:pt>
                <c:pt idx="947">
                  <c:v>4.7589969060764048</c:v>
                </c:pt>
                <c:pt idx="948">
                  <c:v>4.8058950587322924</c:v>
                </c:pt>
                <c:pt idx="949">
                  <c:v>4.8872143771122225</c:v>
                </c:pt>
                <c:pt idx="950">
                  <c:v>4.8881250175945272</c:v>
                </c:pt>
                <c:pt idx="951">
                  <c:v>4.8424175652463974</c:v>
                </c:pt>
                <c:pt idx="952">
                  <c:v>4.8602369423523148</c:v>
                </c:pt>
                <c:pt idx="953">
                  <c:v>4.8727438544519792</c:v>
                </c:pt>
                <c:pt idx="954">
                  <c:v>4.8768362808591847</c:v>
                </c:pt>
                <c:pt idx="955">
                  <c:v>4.8554548659026553</c:v>
                </c:pt>
                <c:pt idx="956">
                  <c:v>4.8618583627447576</c:v>
                </c:pt>
                <c:pt idx="957">
                  <c:v>4.8618583627447576</c:v>
                </c:pt>
                <c:pt idx="958">
                  <c:v>4.8277658376459476</c:v>
                </c:pt>
                <c:pt idx="959">
                  <c:v>4.826938564999093</c:v>
                </c:pt>
                <c:pt idx="960">
                  <c:v>4.787044617168835</c:v>
                </c:pt>
                <c:pt idx="961">
                  <c:v>4.7768414121162497</c:v>
                </c:pt>
                <c:pt idx="962">
                  <c:v>4.7418022270064917</c:v>
                </c:pt>
                <c:pt idx="963">
                  <c:v>4.8223090036485399</c:v>
                </c:pt>
                <c:pt idx="964">
                  <c:v>4.8229443463985602</c:v>
                </c:pt>
                <c:pt idx="965">
                  <c:v>4.7807265844806874</c:v>
                </c:pt>
                <c:pt idx="966">
                  <c:v>4.7383129080959119</c:v>
                </c:pt>
                <c:pt idx="967">
                  <c:v>4.7271715487872203</c:v>
                </c:pt>
                <c:pt idx="968">
                  <c:v>4.5781615135026854</c:v>
                </c:pt>
                <c:pt idx="969">
                  <c:v>4.5954756672376647</c:v>
                </c:pt>
                <c:pt idx="970">
                  <c:v>4.5724407634388955</c:v>
                </c:pt>
                <c:pt idx="971">
                  <c:v>4.5731837558491577</c:v>
                </c:pt>
                <c:pt idx="972">
                  <c:v>4.5797294194589568</c:v>
                </c:pt>
                <c:pt idx="973">
                  <c:v>4.5531888969728698</c:v>
                </c:pt>
                <c:pt idx="974">
                  <c:v>4.5651245528049449</c:v>
                </c:pt>
                <c:pt idx="975">
                  <c:v>4.5589435197289152</c:v>
                </c:pt>
                <c:pt idx="976">
                  <c:v>4.5644655310583726</c:v>
                </c:pt>
                <c:pt idx="977">
                  <c:v>4.5626244746919751</c:v>
                </c:pt>
                <c:pt idx="978">
                  <c:v>4.584514420837043</c:v>
                </c:pt>
                <c:pt idx="979">
                  <c:v>4.584514420837043</c:v>
                </c:pt>
                <c:pt idx="980">
                  <c:v>4.5971169354438626</c:v>
                </c:pt>
                <c:pt idx="981">
                  <c:v>4.5594100780448477</c:v>
                </c:pt>
                <c:pt idx="982">
                  <c:v>4.5108102672465247</c:v>
                </c:pt>
                <c:pt idx="983">
                  <c:v>4.4610084023828307</c:v>
                </c:pt>
                <c:pt idx="984">
                  <c:v>4.4657344599262627</c:v>
                </c:pt>
                <c:pt idx="985">
                  <c:v>4.4747959286453574</c:v>
                </c:pt>
                <c:pt idx="986">
                  <c:v>4.5250382790035477</c:v>
                </c:pt>
                <c:pt idx="987">
                  <c:v>4.5534585802946896</c:v>
                </c:pt>
                <c:pt idx="988">
                  <c:v>4.5928291157324397</c:v>
                </c:pt>
                <c:pt idx="989">
                  <c:v>4.5844353149234554</c:v>
                </c:pt>
                <c:pt idx="990">
                  <c:v>4.5484160310771529</c:v>
                </c:pt>
                <c:pt idx="991">
                  <c:v>4.539185455443425</c:v>
                </c:pt>
                <c:pt idx="992">
                  <c:v>4.5232707446464229</c:v>
                </c:pt>
                <c:pt idx="993">
                  <c:v>4.5302653438629905</c:v>
                </c:pt>
                <c:pt idx="994">
                  <c:v>4.5147056771732599</c:v>
                </c:pt>
                <c:pt idx="995">
                  <c:v>4.4984110854418873</c:v>
                </c:pt>
                <c:pt idx="996">
                  <c:v>4.4980699757256399</c:v>
                </c:pt>
                <c:pt idx="997">
                  <c:v>4.4519736469769331</c:v>
                </c:pt>
                <c:pt idx="998">
                  <c:v>4.4121492954040153</c:v>
                </c:pt>
                <c:pt idx="999">
                  <c:v>4.4343743357071084</c:v>
                </c:pt>
                <c:pt idx="1000">
                  <c:v>4.41607288105119</c:v>
                </c:pt>
                <c:pt idx="1001">
                  <c:v>4.3627767344769923</c:v>
                </c:pt>
                <c:pt idx="1002">
                  <c:v>4.3718404490332547</c:v>
                </c:pt>
                <c:pt idx="1003">
                  <c:v>4.3510327826861648</c:v>
                </c:pt>
                <c:pt idx="1004">
                  <c:v>4.3687953514823601</c:v>
                </c:pt>
                <c:pt idx="1005">
                  <c:v>4.3332018178240599</c:v>
                </c:pt>
                <c:pt idx="1006">
                  <c:v>4.3232414209417271</c:v>
                </c:pt>
                <c:pt idx="1007">
                  <c:v>4.2664292735131397</c:v>
                </c:pt>
                <c:pt idx="1008">
                  <c:v>4.1837437399536723</c:v>
                </c:pt>
                <c:pt idx="1009">
                  <c:v>4.1747375559802178</c:v>
                </c:pt>
                <c:pt idx="1010">
                  <c:v>4.1622175017108072</c:v>
                </c:pt>
                <c:pt idx="1011">
                  <c:v>4.2167348331974797</c:v>
                </c:pt>
                <c:pt idx="1012">
                  <c:v>4.3056583398782049</c:v>
                </c:pt>
                <c:pt idx="1013">
                  <c:v>4.392786954480643</c:v>
                </c:pt>
                <c:pt idx="1014">
                  <c:v>4.3964955590894128</c:v>
                </c:pt>
                <c:pt idx="1015">
                  <c:v>4.3667874030396554</c:v>
                </c:pt>
                <c:pt idx="1016">
                  <c:v>4.3356886237047982</c:v>
                </c:pt>
                <c:pt idx="1017">
                  <c:v>4.3862611532067497</c:v>
                </c:pt>
                <c:pt idx="1018">
                  <c:v>4.3931158659053526</c:v>
                </c:pt>
                <c:pt idx="1019">
                  <c:v>4.3803355218491724</c:v>
                </c:pt>
                <c:pt idx="1020">
                  <c:v>4.3682127225891723</c:v>
                </c:pt>
                <c:pt idx="1021">
                  <c:v>4.4741509562857802</c:v>
                </c:pt>
                <c:pt idx="1022">
                  <c:v>4.4309105313208557</c:v>
                </c:pt>
                <c:pt idx="1023">
                  <c:v>4.4298716984264797</c:v>
                </c:pt>
                <c:pt idx="1024">
                  <c:v>4.3948840525138531</c:v>
                </c:pt>
                <c:pt idx="1025">
                  <c:v>4.3486505551454027</c:v>
                </c:pt>
                <c:pt idx="1026">
                  <c:v>4.342530220563825</c:v>
                </c:pt>
                <c:pt idx="1027">
                  <c:v>4.4289412282761926</c:v>
                </c:pt>
                <c:pt idx="1028">
                  <c:v>4.5151524243417729</c:v>
                </c:pt>
                <c:pt idx="1029">
                  <c:v>4.5709932449133621</c:v>
                </c:pt>
                <c:pt idx="1030">
                  <c:v>4.5406660183921428</c:v>
                </c:pt>
                <c:pt idx="1031">
                  <c:v>4.5174739325108897</c:v>
                </c:pt>
                <c:pt idx="1032">
                  <c:v>4.472234499652858</c:v>
                </c:pt>
                <c:pt idx="1033">
                  <c:v>4.5109362721269051</c:v>
                </c:pt>
                <c:pt idx="1034">
                  <c:v>4.5497448977009398</c:v>
                </c:pt>
                <c:pt idx="1035">
                  <c:v>4.5593904652542179</c:v>
                </c:pt>
                <c:pt idx="1036">
                  <c:v>4.5589805829886245</c:v>
                </c:pt>
                <c:pt idx="1037">
                  <c:v>4.5419541396785279</c:v>
                </c:pt>
                <c:pt idx="1038">
                  <c:v>4.5453625907213704</c:v>
                </c:pt>
                <c:pt idx="1039">
                  <c:v>4.5655777323986495</c:v>
                </c:pt>
                <c:pt idx="1040">
                  <c:v>4.5474881480656197</c:v>
                </c:pt>
                <c:pt idx="1041">
                  <c:v>4.5474881480656197</c:v>
                </c:pt>
                <c:pt idx="1042">
                  <c:v>4.6134777859401419</c:v>
                </c:pt>
                <c:pt idx="1043">
                  <c:v>4.6326665287164275</c:v>
                </c:pt>
                <c:pt idx="1044">
                  <c:v>4.6434538504628193</c:v>
                </c:pt>
                <c:pt idx="1045">
                  <c:v>4.5999485252683154</c:v>
                </c:pt>
                <c:pt idx="1046">
                  <c:v>4.5550225028089679</c:v>
                </c:pt>
                <c:pt idx="1047">
                  <c:v>4.5975076599208826</c:v>
                </c:pt>
                <c:pt idx="1048">
                  <c:v>4.5863783529810176</c:v>
                </c:pt>
                <c:pt idx="1049">
                  <c:v>4.5744125864309053</c:v>
                </c:pt>
                <c:pt idx="1050">
                  <c:v>4.6296561639408695</c:v>
                </c:pt>
                <c:pt idx="1051">
                  <c:v>4.5965979531720755</c:v>
                </c:pt>
                <c:pt idx="1052">
                  <c:v>4.6255808958464701</c:v>
                </c:pt>
                <c:pt idx="1053">
                  <c:v>4.5705743846669726</c:v>
                </c:pt>
                <c:pt idx="1054">
                  <c:v>4.5798947140382893</c:v>
                </c:pt>
                <c:pt idx="1055">
                  <c:v>4.5553321946850396</c:v>
                </c:pt>
                <c:pt idx="1056">
                  <c:v>4.5351356873488822</c:v>
                </c:pt>
                <c:pt idx="1057">
                  <c:v>4.5294663345580126</c:v>
                </c:pt>
                <c:pt idx="1058">
                  <c:v>4.4859214739426054</c:v>
                </c:pt>
                <c:pt idx="1059">
                  <c:v>4.5181766927444151</c:v>
                </c:pt>
                <c:pt idx="1060">
                  <c:v>4.4743579220781049</c:v>
                </c:pt>
                <c:pt idx="1061">
                  <c:v>4.5206460506493951</c:v>
                </c:pt>
                <c:pt idx="1062">
                  <c:v>4.5942729758142127</c:v>
                </c:pt>
                <c:pt idx="1063">
                  <c:v>4.6000652454220656</c:v>
                </c:pt>
                <c:pt idx="1064">
                  <c:v>4.5886991460817592</c:v>
                </c:pt>
                <c:pt idx="1065">
                  <c:v>4.5827870255657075</c:v>
                </c:pt>
                <c:pt idx="1066">
                  <c:v>4.5929907752061947</c:v>
                </c:pt>
                <c:pt idx="1067">
                  <c:v>4.5901181413012475</c:v>
                </c:pt>
                <c:pt idx="1068">
                  <c:v>4.5550420250114296</c:v>
                </c:pt>
                <c:pt idx="1069">
                  <c:v>4.5330584614468652</c:v>
                </c:pt>
                <c:pt idx="1070">
                  <c:v>4.5281290512470198</c:v>
                </c:pt>
                <c:pt idx="1071">
                  <c:v>4.5907504147600431</c:v>
                </c:pt>
                <c:pt idx="1072">
                  <c:v>4.5707457688955948</c:v>
                </c:pt>
                <c:pt idx="1073">
                  <c:v>4.5661509903961726</c:v>
                </c:pt>
                <c:pt idx="1074">
                  <c:v>4.6550906629317677</c:v>
                </c:pt>
                <c:pt idx="1075">
                  <c:v>4.636848036089777</c:v>
                </c:pt>
                <c:pt idx="1076">
                  <c:v>4.6165686115432649</c:v>
                </c:pt>
                <c:pt idx="1077">
                  <c:v>4.5891991982223974</c:v>
                </c:pt>
                <c:pt idx="1078">
                  <c:v>4.5950238078697749</c:v>
                </c:pt>
                <c:pt idx="1079">
                  <c:v>4.5741936502896028</c:v>
                </c:pt>
                <c:pt idx="1080">
                  <c:v>4.561879408886985</c:v>
                </c:pt>
                <c:pt idx="1081">
                  <c:v>4.561522741504854</c:v>
                </c:pt>
                <c:pt idx="1082">
                  <c:v>4.5462511289599403</c:v>
                </c:pt>
                <c:pt idx="1083">
                  <c:v>4.5607489512938004</c:v>
                </c:pt>
                <c:pt idx="1084">
                  <c:v>4.5651213378320774</c:v>
                </c:pt>
                <c:pt idx="1085">
                  <c:v>4.5802459531084478</c:v>
                </c:pt>
                <c:pt idx="1086">
                  <c:v>4.5757598938523101</c:v>
                </c:pt>
                <c:pt idx="1087">
                  <c:v>4.6148782586539951</c:v>
                </c:pt>
                <c:pt idx="1088">
                  <c:v>4.6436808571548678</c:v>
                </c:pt>
                <c:pt idx="1089">
                  <c:v>4.6702708516685458</c:v>
                </c:pt>
                <c:pt idx="1090">
                  <c:v>4.6663940133914004</c:v>
                </c:pt>
                <c:pt idx="1091">
                  <c:v>4.7245573905687301</c:v>
                </c:pt>
                <c:pt idx="1092">
                  <c:v>4.7295356720674828</c:v>
                </c:pt>
                <c:pt idx="1093">
                  <c:v>4.7177564791804283</c:v>
                </c:pt>
                <c:pt idx="1094">
                  <c:v>4.7107558223055674</c:v>
                </c:pt>
                <c:pt idx="1095">
                  <c:v>4.7201553353707526</c:v>
                </c:pt>
                <c:pt idx="1096">
                  <c:v>4.7239128050062877</c:v>
                </c:pt>
                <c:pt idx="1097">
                  <c:v>4.7389558948775434</c:v>
                </c:pt>
                <c:pt idx="1098">
                  <c:v>4.7331097715327823</c:v>
                </c:pt>
                <c:pt idx="1099">
                  <c:v>4.7295618664813954</c:v>
                </c:pt>
                <c:pt idx="1100">
                  <c:v>4.7399887485878907</c:v>
                </c:pt>
                <c:pt idx="1101">
                  <c:v>4.785542143673327</c:v>
                </c:pt>
                <c:pt idx="1102">
                  <c:v>4.7981875780896823</c:v>
                </c:pt>
                <c:pt idx="1103">
                  <c:v>4.8184205365062773</c:v>
                </c:pt>
                <c:pt idx="1104">
                  <c:v>4.8054552018767049</c:v>
                </c:pt>
                <c:pt idx="1105">
                  <c:v>4.7728080507807231</c:v>
                </c:pt>
                <c:pt idx="1106">
                  <c:v>4.7987559204807546</c:v>
                </c:pt>
                <c:pt idx="1107">
                  <c:v>4.7987559204807546</c:v>
                </c:pt>
                <c:pt idx="1108">
                  <c:v>4.7987559204807546</c:v>
                </c:pt>
                <c:pt idx="1109">
                  <c:v>4.8000808506976043</c:v>
                </c:pt>
                <c:pt idx="1110">
                  <c:v>4.7696195169297875</c:v>
                </c:pt>
                <c:pt idx="1111">
                  <c:v>4.7412617839990707</c:v>
                </c:pt>
                <c:pt idx="1112">
                  <c:v>4.7332736224770979</c:v>
                </c:pt>
                <c:pt idx="1113">
                  <c:v>4.7254283607601426</c:v>
                </c:pt>
                <c:pt idx="1114">
                  <c:v>4.7364551622331001</c:v>
                </c:pt>
                <c:pt idx="1115">
                  <c:v>4.7341876139553882</c:v>
                </c:pt>
                <c:pt idx="1116">
                  <c:v>4.7087569145114054</c:v>
                </c:pt>
                <c:pt idx="1117">
                  <c:v>4.6958777856347798</c:v>
                </c:pt>
                <c:pt idx="1118">
                  <c:v>4.6785129579613072</c:v>
                </c:pt>
                <c:pt idx="1119">
                  <c:v>4.7290146289942951</c:v>
                </c:pt>
                <c:pt idx="1120">
                  <c:v>4.7303805684494771</c:v>
                </c:pt>
                <c:pt idx="1121">
                  <c:v>4.7292380442394402</c:v>
                </c:pt>
                <c:pt idx="1122">
                  <c:v>4.72982500876478</c:v>
                </c:pt>
                <c:pt idx="1123">
                  <c:v>4.7049878043657074</c:v>
                </c:pt>
                <c:pt idx="1124">
                  <c:v>4.7234058195015773</c:v>
                </c:pt>
                <c:pt idx="1125">
                  <c:v>4.7076663376957297</c:v>
                </c:pt>
                <c:pt idx="1126">
                  <c:v>4.6760759272330175</c:v>
                </c:pt>
                <c:pt idx="1127">
                  <c:v>4.6513261790555829</c:v>
                </c:pt>
                <c:pt idx="1128">
                  <c:v>4.6806026554537432</c:v>
                </c:pt>
                <c:pt idx="1129">
                  <c:v>4.6778468002128575</c:v>
                </c:pt>
                <c:pt idx="1130">
                  <c:v>4.6670272988743653</c:v>
                </c:pt>
                <c:pt idx="1131">
                  <c:v>4.7081736900355748</c:v>
                </c:pt>
                <c:pt idx="1132">
                  <c:v>4.6817835271411994</c:v>
                </c:pt>
                <c:pt idx="1133">
                  <c:v>4.6817835271411994</c:v>
                </c:pt>
                <c:pt idx="1134">
                  <c:v>4.6711632510868775</c:v>
                </c:pt>
                <c:pt idx="1135">
                  <c:v>4.6854874209958819</c:v>
                </c:pt>
                <c:pt idx="1136">
                  <c:v>4.7117564503105349</c:v>
                </c:pt>
                <c:pt idx="1137">
                  <c:v>4.7182170638074705</c:v>
                </c:pt>
                <c:pt idx="1138">
                  <c:v>4.7090609834957871</c:v>
                </c:pt>
                <c:pt idx="1139">
                  <c:v>4.7331971234839498</c:v>
                </c:pt>
                <c:pt idx="1140">
                  <c:v>4.7530607645358147</c:v>
                </c:pt>
                <c:pt idx="1141">
                  <c:v>4.7398171909344455</c:v>
                </c:pt>
                <c:pt idx="1142">
                  <c:v>4.7527839355316317</c:v>
                </c:pt>
                <c:pt idx="1143">
                  <c:v>4.7208404097396972</c:v>
                </c:pt>
                <c:pt idx="1144">
                  <c:v>4.7081111384977703</c:v>
                </c:pt>
                <c:pt idx="1145">
                  <c:v>4.6935735010578483</c:v>
                </c:pt>
                <c:pt idx="1146">
                  <c:v>4.7041849052160654</c:v>
                </c:pt>
                <c:pt idx="1147">
                  <c:v>4.6948905923992728</c:v>
                </c:pt>
                <c:pt idx="1148">
                  <c:v>4.70361017919811</c:v>
                </c:pt>
                <c:pt idx="1149">
                  <c:v>4.686267364586727</c:v>
                </c:pt>
                <c:pt idx="1150">
                  <c:v>4.6964634739844451</c:v>
                </c:pt>
                <c:pt idx="1151">
                  <c:v>4.6919097021105891</c:v>
                </c:pt>
                <c:pt idx="1152">
                  <c:v>4.6989368418631621</c:v>
                </c:pt>
                <c:pt idx="1153">
                  <c:v>4.6989368418631621</c:v>
                </c:pt>
                <c:pt idx="1154">
                  <c:v>4.6989368418631621</c:v>
                </c:pt>
                <c:pt idx="1155">
                  <c:v>4.6845890222576427</c:v>
                </c:pt>
                <c:pt idx="1156">
                  <c:v>4.666960466401755</c:v>
                </c:pt>
                <c:pt idx="1157">
                  <c:v>4.6533835390036371</c:v>
                </c:pt>
                <c:pt idx="1158">
                  <c:v>4.6557031094380399</c:v>
                </c:pt>
                <c:pt idx="1159">
                  <c:v>4.67121956416337</c:v>
                </c:pt>
                <c:pt idx="1160">
                  <c:v>4.6627454825096297</c:v>
                </c:pt>
                <c:pt idx="1161">
                  <c:v>4.6156530885343328</c:v>
                </c:pt>
                <c:pt idx="1162">
                  <c:v>4.5893450859535525</c:v>
                </c:pt>
                <c:pt idx="1163">
                  <c:v>4.6048030466321421</c:v>
                </c:pt>
                <c:pt idx="1164">
                  <c:v>4.5973295530504323</c:v>
                </c:pt>
                <c:pt idx="1165">
                  <c:v>4.58940984242677</c:v>
                </c:pt>
                <c:pt idx="1166">
                  <c:v>4.5989157321817347</c:v>
                </c:pt>
                <c:pt idx="1167">
                  <c:v>4.605644204140857</c:v>
                </c:pt>
                <c:pt idx="1168">
                  <c:v>4.5864956223892648</c:v>
                </c:pt>
                <c:pt idx="1169">
                  <c:v>4.6432283198837698</c:v>
                </c:pt>
                <c:pt idx="1170">
                  <c:v>4.5933526830576872</c:v>
                </c:pt>
                <c:pt idx="1171">
                  <c:v>4.6133514133520794</c:v>
                </c:pt>
                <c:pt idx="1172">
                  <c:v>4.6223305988704677</c:v>
                </c:pt>
                <c:pt idx="1173">
                  <c:v>4.6223305988704677</c:v>
                </c:pt>
                <c:pt idx="1174">
                  <c:v>4.6162803308504916</c:v>
                </c:pt>
                <c:pt idx="1175">
                  <c:v>4.6011665075041499</c:v>
                </c:pt>
                <c:pt idx="1176">
                  <c:v>4.5665341721200745</c:v>
                </c:pt>
                <c:pt idx="1177">
                  <c:v>4.573640304291497</c:v>
                </c:pt>
                <c:pt idx="1178">
                  <c:v>4.6240251406233925</c:v>
                </c:pt>
                <c:pt idx="1179">
                  <c:v>4.6199272809982528</c:v>
                </c:pt>
                <c:pt idx="1180">
                  <c:v>4.6160644067484222</c:v>
                </c:pt>
                <c:pt idx="1181">
                  <c:v>4.58431813566804</c:v>
                </c:pt>
                <c:pt idx="1182">
                  <c:v>4.5403349226579</c:v>
                </c:pt>
                <c:pt idx="1183">
                  <c:v>4.5269368234815852</c:v>
                </c:pt>
                <c:pt idx="1184">
                  <c:v>4.5028426383861397</c:v>
                </c:pt>
                <c:pt idx="1185">
                  <c:v>4.4617697397424001</c:v>
                </c:pt>
                <c:pt idx="1186">
                  <c:v>4.4910909081545398</c:v>
                </c:pt>
                <c:pt idx="1187">
                  <c:v>4.4981638846441649</c:v>
                </c:pt>
                <c:pt idx="1188">
                  <c:v>4.4714334488471454</c:v>
                </c:pt>
                <c:pt idx="1189">
                  <c:v>4.435030389449965</c:v>
                </c:pt>
                <c:pt idx="1190">
                  <c:v>4.4464013414993149</c:v>
                </c:pt>
                <c:pt idx="1191">
                  <c:v>4.3842615982763302</c:v>
                </c:pt>
                <c:pt idx="1192">
                  <c:v>4.4172803154854048</c:v>
                </c:pt>
                <c:pt idx="1193">
                  <c:v>4.3987592675239675</c:v>
                </c:pt>
                <c:pt idx="1194">
                  <c:v>4.4213923818809526</c:v>
                </c:pt>
                <c:pt idx="1195">
                  <c:v>4.4130841469939721</c:v>
                </c:pt>
                <c:pt idx="1196">
                  <c:v>4.3456888684285326</c:v>
                </c:pt>
                <c:pt idx="1197">
                  <c:v>4.2846717790049009</c:v>
                </c:pt>
                <c:pt idx="1198">
                  <c:v>4.2537873424457846</c:v>
                </c:pt>
                <c:pt idx="1199">
                  <c:v>4.1966394130579099</c:v>
                </c:pt>
                <c:pt idx="1200">
                  <c:v>4.2291030972650248</c:v>
                </c:pt>
                <c:pt idx="1201">
                  <c:v>4.1993038720818401</c:v>
                </c:pt>
                <c:pt idx="1202">
                  <c:v>4.2287572824964723</c:v>
                </c:pt>
                <c:pt idx="1203">
                  <c:v>4.2353727863234294</c:v>
                </c:pt>
                <c:pt idx="1204">
                  <c:v>4.2329128691968698</c:v>
                </c:pt>
                <c:pt idx="1205">
                  <c:v>4.2351584364518207</c:v>
                </c:pt>
                <c:pt idx="1206">
                  <c:v>4.2000359691966</c:v>
                </c:pt>
                <c:pt idx="1207">
                  <c:v>4.2934816886971126</c:v>
                </c:pt>
                <c:pt idx="1208">
                  <c:v>4.3142620608245359</c:v>
                </c:pt>
                <c:pt idx="1209">
                  <c:v>4.3298476868665023</c:v>
                </c:pt>
                <c:pt idx="1210">
                  <c:v>4.299513501780412</c:v>
                </c:pt>
                <c:pt idx="1211">
                  <c:v>4.3344669204105424</c:v>
                </c:pt>
                <c:pt idx="1212">
                  <c:v>4.3392566961163723</c:v>
                </c:pt>
                <c:pt idx="1213">
                  <c:v>4.3147559440425303</c:v>
                </c:pt>
                <c:pt idx="1214">
                  <c:v>4.3147559440425303</c:v>
                </c:pt>
                <c:pt idx="1215">
                  <c:v>4.3036843148743245</c:v>
                </c:pt>
                <c:pt idx="1216">
                  <c:v>4.2565084742855772</c:v>
                </c:pt>
                <c:pt idx="1217">
                  <c:v>4.2286707213459405</c:v>
                </c:pt>
                <c:pt idx="1218">
                  <c:v>4.2357216117465732</c:v>
                </c:pt>
                <c:pt idx="1219">
                  <c:v>4.2357216117465732</c:v>
                </c:pt>
                <c:pt idx="1220">
                  <c:v>4.2016286656512447</c:v>
                </c:pt>
                <c:pt idx="1221">
                  <c:v>4.1582594865021676</c:v>
                </c:pt>
                <c:pt idx="1222">
                  <c:v>4.1505790000019571</c:v>
                </c:pt>
                <c:pt idx="1223">
                  <c:v>4.1273236510652929</c:v>
                </c:pt>
                <c:pt idx="1224">
                  <c:v>4.1158722263115175</c:v>
                </c:pt>
                <c:pt idx="1225">
                  <c:v>4.1457467281222398</c:v>
                </c:pt>
                <c:pt idx="1226">
                  <c:v>4.1883905602317375</c:v>
                </c:pt>
                <c:pt idx="1227">
                  <c:v>4.2265453260649952</c:v>
                </c:pt>
                <c:pt idx="1228">
                  <c:v>4.186336446840512</c:v>
                </c:pt>
                <c:pt idx="1229">
                  <c:v>4.1551602759781501</c:v>
                </c:pt>
                <c:pt idx="1230">
                  <c:v>4.1276143029628098</c:v>
                </c:pt>
                <c:pt idx="1231">
                  <c:v>4.151365529835803</c:v>
                </c:pt>
                <c:pt idx="1232">
                  <c:v>4.1121982554100471</c:v>
                </c:pt>
                <c:pt idx="1233">
                  <c:v>4.0635875336018001</c:v>
                </c:pt>
                <c:pt idx="1234">
                  <c:v>4.0693234216317276</c:v>
                </c:pt>
                <c:pt idx="1235">
                  <c:v>4.050805491011312</c:v>
                </c:pt>
                <c:pt idx="1236">
                  <c:v>4.0364747001939278</c:v>
                </c:pt>
                <c:pt idx="1237">
                  <c:v>4.0539109653741168</c:v>
                </c:pt>
                <c:pt idx="1238">
                  <c:v>4.0594909320767396</c:v>
                </c:pt>
                <c:pt idx="1239">
                  <c:v>4.060498278227775</c:v>
                </c:pt>
                <c:pt idx="1240">
                  <c:v>4.006931502106597</c:v>
                </c:pt>
                <c:pt idx="1241">
                  <c:v>3.9908715847684846</c:v>
                </c:pt>
                <c:pt idx="1242">
                  <c:v>4.033204982547332</c:v>
                </c:pt>
                <c:pt idx="1243">
                  <c:v>4.0454847658531445</c:v>
                </c:pt>
                <c:pt idx="1244">
                  <c:v>4.0661388919970749</c:v>
                </c:pt>
                <c:pt idx="1245">
                  <c:v>4.0267844153253147</c:v>
                </c:pt>
                <c:pt idx="1246">
                  <c:v>4.0274002753555056</c:v>
                </c:pt>
                <c:pt idx="1247">
                  <c:v>4.0334840165166606</c:v>
                </c:pt>
                <c:pt idx="1248">
                  <c:v>4.0765656680101703</c:v>
                </c:pt>
                <c:pt idx="1249">
                  <c:v>4.1086161241189956</c:v>
                </c:pt>
                <c:pt idx="1250">
                  <c:v>4.117424269883875</c:v>
                </c:pt>
                <c:pt idx="1251">
                  <c:v>4.171378037950495</c:v>
                </c:pt>
                <c:pt idx="1252">
                  <c:v>4.1832259469170774</c:v>
                </c:pt>
                <c:pt idx="1253">
                  <c:v>4.1826835741653126</c:v>
                </c:pt>
                <c:pt idx="1254">
                  <c:v>4.1767919268090647</c:v>
                </c:pt>
                <c:pt idx="1255">
                  <c:v>4.1780130096809804</c:v>
                </c:pt>
                <c:pt idx="1256">
                  <c:v>4.2105161645024625</c:v>
                </c:pt>
                <c:pt idx="1257">
                  <c:v>4.156228398523063</c:v>
                </c:pt>
                <c:pt idx="1258">
                  <c:v>4.1715951298763549</c:v>
                </c:pt>
                <c:pt idx="1259">
                  <c:v>4.1450516199656748</c:v>
                </c:pt>
                <c:pt idx="1260">
                  <c:v>4.1169625165922081</c:v>
                </c:pt>
                <c:pt idx="1261">
                  <c:v>4.0846812907122398</c:v>
                </c:pt>
                <c:pt idx="1262">
                  <c:v>4.0895353243728723</c:v>
                </c:pt>
                <c:pt idx="1263">
                  <c:v>4.0731927257763898</c:v>
                </c:pt>
                <c:pt idx="1264">
                  <c:v>4.0961273217732153</c:v>
                </c:pt>
                <c:pt idx="1265">
                  <c:v>4.0960103429120975</c:v>
                </c:pt>
                <c:pt idx="1266">
                  <c:v>4.115767615852663</c:v>
                </c:pt>
                <c:pt idx="1267">
                  <c:v>4.1227116090432849</c:v>
                </c:pt>
                <c:pt idx="1268">
                  <c:v>4.1112221261095394</c:v>
                </c:pt>
                <c:pt idx="1269">
                  <c:v>4.0954093012173747</c:v>
                </c:pt>
                <c:pt idx="1270">
                  <c:v>4.0658605618106876</c:v>
                </c:pt>
                <c:pt idx="1271">
                  <c:v>4.0443611305875296</c:v>
                </c:pt>
                <c:pt idx="1272">
                  <c:v>4.0523599838716446</c:v>
                </c:pt>
                <c:pt idx="1273">
                  <c:v>4.0740045049812172</c:v>
                </c:pt>
                <c:pt idx="1274">
                  <c:v>4.0732409691679949</c:v>
                </c:pt>
                <c:pt idx="1275">
                  <c:v>4.0781899135019133</c:v>
                </c:pt>
                <c:pt idx="1276">
                  <c:v>4.0680052561997293</c:v>
                </c:pt>
                <c:pt idx="1277">
                  <c:v>4.0548468770851178</c:v>
                </c:pt>
                <c:pt idx="1278">
                  <c:v>4.1028231295762572</c:v>
                </c:pt>
                <c:pt idx="1279">
                  <c:v>4.1076652719838025</c:v>
                </c:pt>
                <c:pt idx="1280">
                  <c:v>4.1192800980938999</c:v>
                </c:pt>
                <c:pt idx="1281">
                  <c:v>4.1110297339917574</c:v>
                </c:pt>
                <c:pt idx="1282">
                  <c:v>4.1662016106155679</c:v>
                </c:pt>
                <c:pt idx="1283">
                  <c:v>4.1914169258627272</c:v>
                </c:pt>
                <c:pt idx="1284">
                  <c:v>4.1857296514553255</c:v>
                </c:pt>
                <c:pt idx="1285">
                  <c:v>4.1857296514553255</c:v>
                </c:pt>
                <c:pt idx="1286">
                  <c:v>4.2027159713593445</c:v>
                </c:pt>
                <c:pt idx="1287">
                  <c:v>4.175147802418012</c:v>
                </c:pt>
                <c:pt idx="1288">
                  <c:v>4.1702309799369699</c:v>
                </c:pt>
                <c:pt idx="1289">
                  <c:v>4.150048107374273</c:v>
                </c:pt>
                <c:pt idx="1290">
                  <c:v>4.114804901437668</c:v>
                </c:pt>
                <c:pt idx="1291">
                  <c:v>4.0811765911737528</c:v>
                </c:pt>
                <c:pt idx="1292">
                  <c:v>4.0734937904676745</c:v>
                </c:pt>
                <c:pt idx="1293">
                  <c:v>4.0643979761266902</c:v>
                </c:pt>
                <c:pt idx="1294">
                  <c:v>4.0337245054281849</c:v>
                </c:pt>
                <c:pt idx="1295">
                  <c:v>4.0292023171338398</c:v>
                </c:pt>
                <c:pt idx="1296">
                  <c:v>4.0390664215414525</c:v>
                </c:pt>
                <c:pt idx="1297">
                  <c:v>4.0531378555296396</c:v>
                </c:pt>
                <c:pt idx="1298">
                  <c:v>4.0231690990210325</c:v>
                </c:pt>
                <c:pt idx="1299">
                  <c:v>4.0163865861838124</c:v>
                </c:pt>
                <c:pt idx="1300">
                  <c:v>4.0221004662566724</c:v>
                </c:pt>
                <c:pt idx="1301">
                  <c:v>4.0244019420245802</c:v>
                </c:pt>
                <c:pt idx="1302">
                  <c:v>4.0203110748079629</c:v>
                </c:pt>
                <c:pt idx="1303">
                  <c:v>4.0203110748079629</c:v>
                </c:pt>
                <c:pt idx="1304">
                  <c:v>3.9730114536305949</c:v>
                </c:pt>
                <c:pt idx="1305">
                  <c:v>3.9712279494587226</c:v>
                </c:pt>
                <c:pt idx="1306">
                  <c:v>3.9565280514874344</c:v>
                </c:pt>
                <c:pt idx="1307">
                  <c:v>3.9926087109173301</c:v>
                </c:pt>
                <c:pt idx="1308">
                  <c:v>3.9986277990967598</c:v>
                </c:pt>
                <c:pt idx="1309">
                  <c:v>3.9929435839850473</c:v>
                </c:pt>
                <c:pt idx="1310">
                  <c:v>3.9802456735528602</c:v>
                </c:pt>
                <c:pt idx="1311">
                  <c:v>3.9522224759194478</c:v>
                </c:pt>
                <c:pt idx="1312">
                  <c:v>3.9608157773320949</c:v>
                </c:pt>
                <c:pt idx="1313">
                  <c:v>3.9567934201252903</c:v>
                </c:pt>
                <c:pt idx="1314">
                  <c:v>3.9835664687403751</c:v>
                </c:pt>
                <c:pt idx="1315">
                  <c:v>3.9749540948038176</c:v>
                </c:pt>
                <c:pt idx="1316">
                  <c:v>3.9802871035216527</c:v>
                </c:pt>
                <c:pt idx="1317">
                  <c:v>3.9815496782925828</c:v>
                </c:pt>
                <c:pt idx="1318">
                  <c:v>3.9222824155811775</c:v>
                </c:pt>
                <c:pt idx="1319">
                  <c:v>3.9130360039498395</c:v>
                </c:pt>
                <c:pt idx="1320">
                  <c:v>3.9060035623035447</c:v>
                </c:pt>
                <c:pt idx="1321">
                  <c:v>3.8915870329745399</c:v>
                </c:pt>
                <c:pt idx="1322">
                  <c:v>3.8933506708425676</c:v>
                </c:pt>
                <c:pt idx="1323">
                  <c:v>3.8519676489530097</c:v>
                </c:pt>
                <c:pt idx="1324">
                  <c:v>3.8457057173224651</c:v>
                </c:pt>
                <c:pt idx="1325">
                  <c:v>3.8683549858812074</c:v>
                </c:pt>
                <c:pt idx="1326">
                  <c:v>3.855021351729</c:v>
                </c:pt>
                <c:pt idx="1327">
                  <c:v>3.8767588268682354</c:v>
                </c:pt>
                <c:pt idx="1328">
                  <c:v>3.869232884020815</c:v>
                </c:pt>
                <c:pt idx="1329">
                  <c:v>3.8725259042626101</c:v>
                </c:pt>
                <c:pt idx="1330">
                  <c:v>3.8420025497766552</c:v>
                </c:pt>
                <c:pt idx="1331">
                  <c:v>3.833168889978535</c:v>
                </c:pt>
                <c:pt idx="1332">
                  <c:v>3.7295105479004875</c:v>
                </c:pt>
                <c:pt idx="1333">
                  <c:v>3.6924468999904727</c:v>
                </c:pt>
                <c:pt idx="1334">
                  <c:v>3.6950168045021679</c:v>
                </c:pt>
                <c:pt idx="1335">
                  <c:v>3.6895650182289623</c:v>
                </c:pt>
                <c:pt idx="1336">
                  <c:v>3.6549563689788225</c:v>
                </c:pt>
                <c:pt idx="1337">
                  <c:v>3.6504632045312451</c:v>
                </c:pt>
                <c:pt idx="1338">
                  <c:v>3.6682920554946077</c:v>
                </c:pt>
                <c:pt idx="1339">
                  <c:v>3.6740422405620978</c:v>
                </c:pt>
                <c:pt idx="1340">
                  <c:v>3.6844746104913351</c:v>
                </c:pt>
                <c:pt idx="1341">
                  <c:v>3.6660291088846098</c:v>
                </c:pt>
                <c:pt idx="1342">
                  <c:v>3.6505769448769598</c:v>
                </c:pt>
                <c:pt idx="1343">
                  <c:v>3.6649162956346073</c:v>
                </c:pt>
                <c:pt idx="1344">
                  <c:v>3.6179311745708196</c:v>
                </c:pt>
                <c:pt idx="1345">
                  <c:v>3.6048441624623622</c:v>
                </c:pt>
                <c:pt idx="1346">
                  <c:v>3.5999625874626999</c:v>
                </c:pt>
                <c:pt idx="1347">
                  <c:v>3.6321435743444921</c:v>
                </c:pt>
                <c:pt idx="1348">
                  <c:v>3.6082227372791924</c:v>
                </c:pt>
                <c:pt idx="1349">
                  <c:v>3.5671305751048377</c:v>
                </c:pt>
                <c:pt idx="1350">
                  <c:v>3.5535908802099252</c:v>
                </c:pt>
                <c:pt idx="1351">
                  <c:v>3.5440176039151701</c:v>
                </c:pt>
                <c:pt idx="1352">
                  <c:v>3.5493425559018679</c:v>
                </c:pt>
                <c:pt idx="1353">
                  <c:v>3.5190026745844825</c:v>
                </c:pt>
                <c:pt idx="1354">
                  <c:v>3.502540487418015</c:v>
                </c:pt>
                <c:pt idx="1355">
                  <c:v>3.5070519036696273</c:v>
                </c:pt>
                <c:pt idx="1356">
                  <c:v>3.5172405346750804</c:v>
                </c:pt>
                <c:pt idx="1357">
                  <c:v>3.6383453200981624</c:v>
                </c:pt>
                <c:pt idx="1358">
                  <c:v>3.67965591229322</c:v>
                </c:pt>
                <c:pt idx="1359">
                  <c:v>3.7602178617548372</c:v>
                </c:pt>
                <c:pt idx="1360">
                  <c:v>3.7887934884608598</c:v>
                </c:pt>
                <c:pt idx="1361">
                  <c:v>3.9027225890457702</c:v>
                </c:pt>
                <c:pt idx="1362">
                  <c:v>3.9050678034153274</c:v>
                </c:pt>
                <c:pt idx="1363">
                  <c:v>3.9277413153746203</c:v>
                </c:pt>
                <c:pt idx="1364">
                  <c:v>3.8897358967016999</c:v>
                </c:pt>
                <c:pt idx="1365">
                  <c:v>3.8515876662108774</c:v>
                </c:pt>
                <c:pt idx="1366">
                  <c:v>3.8460894174517879</c:v>
                </c:pt>
                <c:pt idx="1367">
                  <c:v>3.7984097870106996</c:v>
                </c:pt>
                <c:pt idx="1368">
                  <c:v>3.7885167231246251</c:v>
                </c:pt>
                <c:pt idx="1369">
                  <c:v>3.7275960389239051</c:v>
                </c:pt>
                <c:pt idx="1370">
                  <c:v>3.726641504659995</c:v>
                </c:pt>
                <c:pt idx="1371">
                  <c:v>3.779344867918895</c:v>
                </c:pt>
                <c:pt idx="1372">
                  <c:v>3.8131998561777123</c:v>
                </c:pt>
                <c:pt idx="1373">
                  <c:v>3.8165869935712924</c:v>
                </c:pt>
                <c:pt idx="1374">
                  <c:v>3.8754297554607451</c:v>
                </c:pt>
                <c:pt idx="1375">
                  <c:v>3.852678361458298</c:v>
                </c:pt>
                <c:pt idx="1376">
                  <c:v>3.8396961510747349</c:v>
                </c:pt>
                <c:pt idx="1377">
                  <c:v>3.8011109237242597</c:v>
                </c:pt>
                <c:pt idx="1378">
                  <c:v>3.8369679845372797</c:v>
                </c:pt>
                <c:pt idx="1379">
                  <c:v>3.8765775338575823</c:v>
                </c:pt>
                <c:pt idx="1380">
                  <c:v>3.8633170507939627</c:v>
                </c:pt>
                <c:pt idx="1381">
                  <c:v>3.8387039860271921</c:v>
                </c:pt>
                <c:pt idx="1382">
                  <c:v>3.81308793216333</c:v>
                </c:pt>
                <c:pt idx="1383">
                  <c:v>3.81308793216333</c:v>
                </c:pt>
                <c:pt idx="1384">
                  <c:v>3.7854713094125123</c:v>
                </c:pt>
                <c:pt idx="1385">
                  <c:v>3.802283658783475</c:v>
                </c:pt>
                <c:pt idx="1386">
                  <c:v>3.7708081983848625</c:v>
                </c:pt>
                <c:pt idx="1387">
                  <c:v>3.7879533570446302</c:v>
                </c:pt>
                <c:pt idx="1388">
                  <c:v>3.7566101197035975</c:v>
                </c:pt>
                <c:pt idx="1389">
                  <c:v>3.7663083174756178</c:v>
                </c:pt>
                <c:pt idx="1390">
                  <c:v>3.7444182432775475</c:v>
                </c:pt>
                <c:pt idx="1391">
                  <c:v>3.6967539246218699</c:v>
                </c:pt>
                <c:pt idx="1392">
                  <c:v>3.7351846971018197</c:v>
                </c:pt>
                <c:pt idx="1393">
                  <c:v>3.7351846971018197</c:v>
                </c:pt>
                <c:pt idx="1394">
                  <c:v>3.7410487063302797</c:v>
                </c:pt>
                <c:pt idx="1395">
                  <c:v>3.7016186535805096</c:v>
                </c:pt>
                <c:pt idx="1396">
                  <c:v>3.734329342537535</c:v>
                </c:pt>
                <c:pt idx="1397">
                  <c:v>3.7419226517208828</c:v>
                </c:pt>
                <c:pt idx="1398">
                  <c:v>3.7223291916873227</c:v>
                </c:pt>
                <c:pt idx="1399">
                  <c:v>3.6900048612267078</c:v>
                </c:pt>
                <c:pt idx="1400">
                  <c:v>3.7108856717560945</c:v>
                </c:pt>
                <c:pt idx="1401">
                  <c:v>3.6836061037902001</c:v>
                </c:pt>
                <c:pt idx="1402">
                  <c:v>3.6638075100985672</c:v>
                </c:pt>
                <c:pt idx="1403">
                  <c:v>3.6257774934153</c:v>
                </c:pt>
                <c:pt idx="1404">
                  <c:v>3.631297857246885</c:v>
                </c:pt>
                <c:pt idx="1405">
                  <c:v>3.5979687921950596</c:v>
                </c:pt>
                <c:pt idx="1406">
                  <c:v>3.6093350500422048</c:v>
                </c:pt>
                <c:pt idx="1407">
                  <c:v>3.5937968025700173</c:v>
                </c:pt>
                <c:pt idx="1408">
                  <c:v>3.5937968025700173</c:v>
                </c:pt>
                <c:pt idx="1409">
                  <c:v>3.60960949985876</c:v>
                </c:pt>
                <c:pt idx="1410">
                  <c:v>3.6470785171557001</c:v>
                </c:pt>
                <c:pt idx="1411">
                  <c:v>3.615413128944275</c:v>
                </c:pt>
                <c:pt idx="1412">
                  <c:v>3.6270354881904425</c:v>
                </c:pt>
                <c:pt idx="1413">
                  <c:v>3.6270354881904425</c:v>
                </c:pt>
                <c:pt idx="1414">
                  <c:v>3.6333702846304949</c:v>
                </c:pt>
                <c:pt idx="1415">
                  <c:v>3.5838494142631552</c:v>
                </c:pt>
                <c:pt idx="1416">
                  <c:v>3.6483031846732175</c:v>
                </c:pt>
                <c:pt idx="1417">
                  <c:v>3.6031241935270821</c:v>
                </c:pt>
                <c:pt idx="1418">
                  <c:v>3.6098834059908329</c:v>
                </c:pt>
                <c:pt idx="1419">
                  <c:v>3.5397949969933098</c:v>
                </c:pt>
                <c:pt idx="1420">
                  <c:v>3.5153814454953118</c:v>
                </c:pt>
                <c:pt idx="1421">
                  <c:v>3.4690017614315853</c:v>
                </c:pt>
                <c:pt idx="1422">
                  <c:v>3.4925231377038903</c:v>
                </c:pt>
                <c:pt idx="1423">
                  <c:v>3.4785340329793448</c:v>
                </c:pt>
                <c:pt idx="1424">
                  <c:v>3.5141435538435202</c:v>
                </c:pt>
                <c:pt idx="1425">
                  <c:v>3.5676493796013302</c:v>
                </c:pt>
                <c:pt idx="1426">
                  <c:v>3.6024014191191629</c:v>
                </c:pt>
                <c:pt idx="1427">
                  <c:v>3.5795331641158699</c:v>
                </c:pt>
                <c:pt idx="1428">
                  <c:v>3.5847653210393502</c:v>
                </c:pt>
                <c:pt idx="1429">
                  <c:v>3.5765503764841151</c:v>
                </c:pt>
                <c:pt idx="1430">
                  <c:v>3.5963272815694949</c:v>
                </c:pt>
                <c:pt idx="1431">
                  <c:v>3.5810216041480021</c:v>
                </c:pt>
                <c:pt idx="1432">
                  <c:v>3.6990530085742126</c:v>
                </c:pt>
                <c:pt idx="1433">
                  <c:v>3.6901950985634002</c:v>
                </c:pt>
                <c:pt idx="1434">
                  <c:v>3.6321659884790449</c:v>
                </c:pt>
                <c:pt idx="1435">
                  <c:v>3.6016117569068054</c:v>
                </c:pt>
                <c:pt idx="1436">
                  <c:v>3.6378400678902398</c:v>
                </c:pt>
                <c:pt idx="1437">
                  <c:v>3.7111523321743674</c:v>
                </c:pt>
                <c:pt idx="1438">
                  <c:v>3.6889790425462126</c:v>
                </c:pt>
                <c:pt idx="1439">
                  <c:v>3.7096303576511351</c:v>
                </c:pt>
                <c:pt idx="1440">
                  <c:v>3.7076125162300628</c:v>
                </c:pt>
                <c:pt idx="1441">
                  <c:v>3.6933498269026601</c:v>
                </c:pt>
                <c:pt idx="1442">
                  <c:v>3.6103901205444076</c:v>
                </c:pt>
                <c:pt idx="1443">
                  <c:v>3.5988467724021</c:v>
                </c:pt>
                <c:pt idx="1444">
                  <c:v>3.5924213341237849</c:v>
                </c:pt>
                <c:pt idx="1445">
                  <c:v>3.6174624270106825</c:v>
                </c:pt>
                <c:pt idx="1446">
                  <c:v>3.6584736473357902</c:v>
                </c:pt>
                <c:pt idx="1447">
                  <c:v>3.6884070404253149</c:v>
                </c:pt>
                <c:pt idx="1448">
                  <c:v>3.6748657871675303</c:v>
                </c:pt>
                <c:pt idx="1449">
                  <c:v>3.7082027343321102</c:v>
                </c:pt>
                <c:pt idx="1450">
                  <c:v>3.7052450556132901</c:v>
                </c:pt>
                <c:pt idx="1451">
                  <c:v>3.6941176076088449</c:v>
                </c:pt>
                <c:pt idx="1452">
                  <c:v>3.7615360318459325</c:v>
                </c:pt>
                <c:pt idx="1453">
                  <c:v>3.740068981325245</c:v>
                </c:pt>
                <c:pt idx="1454">
                  <c:v>3.7844664164410977</c:v>
                </c:pt>
                <c:pt idx="1455">
                  <c:v>3.7665499336921249</c:v>
                </c:pt>
                <c:pt idx="1456">
                  <c:v>3.7835706103758073</c:v>
                </c:pt>
                <c:pt idx="1457">
                  <c:v>3.8527430715131903</c:v>
                </c:pt>
                <c:pt idx="1458">
                  <c:v>3.9707012822993923</c:v>
                </c:pt>
                <c:pt idx="1459">
                  <c:v>3.9605231515267598</c:v>
                </c:pt>
                <c:pt idx="1460">
                  <c:v>3.9683779904922525</c:v>
                </c:pt>
                <c:pt idx="1461">
                  <c:v>3.9479357845610124</c:v>
                </c:pt>
                <c:pt idx="1462">
                  <c:v>3.9214877191365676</c:v>
                </c:pt>
                <c:pt idx="1463">
                  <c:v>3.86456095706854</c:v>
                </c:pt>
                <c:pt idx="1464">
                  <c:v>3.9160750189286722</c:v>
                </c:pt>
                <c:pt idx="1465">
                  <c:v>3.9482659113864997</c:v>
                </c:pt>
                <c:pt idx="1466">
                  <c:v>3.9783004007696374</c:v>
                </c:pt>
                <c:pt idx="1467">
                  <c:v>4.0323094701513673</c:v>
                </c:pt>
                <c:pt idx="1468">
                  <c:v>4.0071214412973974</c:v>
                </c:pt>
                <c:pt idx="1469">
                  <c:v>4.0099850932465397</c:v>
                </c:pt>
                <c:pt idx="1470">
                  <c:v>4.0237410379846796</c:v>
                </c:pt>
                <c:pt idx="1471">
                  <c:v>4.0370546134701204</c:v>
                </c:pt>
                <c:pt idx="1472">
                  <c:v>4.0622347558627077</c:v>
                </c:pt>
                <c:pt idx="1473">
                  <c:v>4.0830506801606674</c:v>
                </c:pt>
                <c:pt idx="1474">
                  <c:v>4.0830506801606674</c:v>
                </c:pt>
                <c:pt idx="1475">
                  <c:v>4.085500859718068</c:v>
                </c:pt>
                <c:pt idx="1476">
                  <c:v>4.0985709017052301</c:v>
                </c:pt>
                <c:pt idx="1477">
                  <c:v>4.0885602387405395</c:v>
                </c:pt>
                <c:pt idx="1478">
                  <c:v>4.0948740354643522</c:v>
                </c:pt>
                <c:pt idx="1479">
                  <c:v>4.0948740354643522</c:v>
                </c:pt>
                <c:pt idx="1480">
                  <c:v>4.1046828290451902</c:v>
                </c:pt>
                <c:pt idx="1481">
                  <c:v>4.1631331413635726</c:v>
                </c:pt>
                <c:pt idx="1482">
                  <c:v>4.1878583290778355</c:v>
                </c:pt>
                <c:pt idx="1483">
                  <c:v>4.1692921691145823</c:v>
                </c:pt>
                <c:pt idx="1484">
                  <c:v>4.0947738933960007</c:v>
                </c:pt>
                <c:pt idx="1485">
                  <c:v>4.0536376281405353</c:v>
                </c:pt>
                <c:pt idx="1486">
                  <c:v>4.0834824935171099</c:v>
                </c:pt>
                <c:pt idx="1487">
                  <c:v>4.0570192027180507</c:v>
                </c:pt>
                <c:pt idx="1488">
                  <c:v>4.0734575598140426</c:v>
                </c:pt>
                <c:pt idx="1489">
                  <c:v>4.0175918297615354</c:v>
                </c:pt>
                <c:pt idx="1490">
                  <c:v>4.0314796398314705</c:v>
                </c:pt>
                <c:pt idx="1491">
                  <c:v>4.0799582032418122</c:v>
                </c:pt>
                <c:pt idx="1492">
                  <c:v>4.1234679635059299</c:v>
                </c:pt>
                <c:pt idx="1493">
                  <c:v>4.1236186134115052</c:v>
                </c:pt>
                <c:pt idx="1494">
                  <c:v>4.1168648711640126</c:v>
                </c:pt>
                <c:pt idx="1495">
                  <c:v>4.1031408327969725</c:v>
                </c:pt>
                <c:pt idx="1496">
                  <c:v>4.0952794501338126</c:v>
                </c:pt>
                <c:pt idx="1497">
                  <c:v>4.0752986389919679</c:v>
                </c:pt>
                <c:pt idx="1498">
                  <c:v>4.0611636715096875</c:v>
                </c:pt>
                <c:pt idx="1499">
                  <c:v>4.0452831934869726</c:v>
                </c:pt>
                <c:pt idx="1500">
                  <c:v>4.0442558747791351</c:v>
                </c:pt>
                <c:pt idx="1501">
                  <c:v>4.0113060478786871</c:v>
                </c:pt>
                <c:pt idx="1502">
                  <c:v>4.0088063884026042</c:v>
                </c:pt>
                <c:pt idx="1503">
                  <c:v>4.0785389523679045</c:v>
                </c:pt>
                <c:pt idx="1504">
                  <c:v>4.1588777090783422</c:v>
                </c:pt>
                <c:pt idx="1505">
                  <c:v>4.1626568273464848</c:v>
                </c:pt>
                <c:pt idx="1506">
                  <c:v>4.153803457030615</c:v>
                </c:pt>
                <c:pt idx="1507">
                  <c:v>4.1554510753849421</c:v>
                </c:pt>
                <c:pt idx="1508">
                  <c:v>4.1835052445048699</c:v>
                </c:pt>
                <c:pt idx="1509">
                  <c:v>4.1600807093434078</c:v>
                </c:pt>
                <c:pt idx="1510">
                  <c:v>4.205033676507302</c:v>
                </c:pt>
                <c:pt idx="1511">
                  <c:v>4.2474839284387578</c:v>
                </c:pt>
                <c:pt idx="1512">
                  <c:v>4.2777641905622001</c:v>
                </c:pt>
                <c:pt idx="1513">
                  <c:v>4.2820381458919154</c:v>
                </c:pt>
                <c:pt idx="1514">
                  <c:v>4.332769231097247</c:v>
                </c:pt>
                <c:pt idx="1515">
                  <c:v>4.3360016628282798</c:v>
                </c:pt>
                <c:pt idx="1516">
                  <c:v>4.3102506654193604</c:v>
                </c:pt>
                <c:pt idx="1517">
                  <c:v>4.3733666335326999</c:v>
                </c:pt>
                <c:pt idx="1518">
                  <c:v>4.3841374864412401</c:v>
                </c:pt>
                <c:pt idx="1519">
                  <c:v>4.4139095617625479</c:v>
                </c:pt>
                <c:pt idx="1520">
                  <c:v>4.4382841833097082</c:v>
                </c:pt>
                <c:pt idx="1521">
                  <c:v>4.4571684557190725</c:v>
                </c:pt>
                <c:pt idx="1522">
                  <c:v>4.4712533899223619</c:v>
                </c:pt>
                <c:pt idx="1523">
                  <c:v>4.4532499352714847</c:v>
                </c:pt>
                <c:pt idx="1524">
                  <c:v>4.4351301780259273</c:v>
                </c:pt>
                <c:pt idx="1525">
                  <c:v>4.487137866721957</c:v>
                </c:pt>
                <c:pt idx="1526">
                  <c:v>4.4659955859287699</c:v>
                </c:pt>
                <c:pt idx="1527">
                  <c:v>4.4404370985822794</c:v>
                </c:pt>
                <c:pt idx="1528">
                  <c:v>4.49190405493448</c:v>
                </c:pt>
                <c:pt idx="1529">
                  <c:v>4.494452072014985</c:v>
                </c:pt>
                <c:pt idx="1530">
                  <c:v>4.4525914242588422</c:v>
                </c:pt>
                <c:pt idx="1531">
                  <c:v>4.4410078929542802</c:v>
                </c:pt>
                <c:pt idx="1532">
                  <c:v>4.4401545844032206</c:v>
                </c:pt>
                <c:pt idx="1533">
                  <c:v>4.4135817390773049</c:v>
                </c:pt>
                <c:pt idx="1534">
                  <c:v>4.39809658984694</c:v>
                </c:pt>
                <c:pt idx="1535">
                  <c:v>4.3686962278107879</c:v>
                </c:pt>
                <c:pt idx="1536">
                  <c:v>4.3711938073020171</c:v>
                </c:pt>
                <c:pt idx="1537">
                  <c:v>4.3948598310881177</c:v>
                </c:pt>
                <c:pt idx="1538">
                  <c:v>4.4015296915904276</c:v>
                </c:pt>
                <c:pt idx="1539">
                  <c:v>4.3900258784890447</c:v>
                </c:pt>
                <c:pt idx="1540">
                  <c:v>4.4237558435005528</c:v>
                </c:pt>
                <c:pt idx="1541">
                  <c:v>4.4386216371356149</c:v>
                </c:pt>
                <c:pt idx="1542">
                  <c:v>4.41246542154596</c:v>
                </c:pt>
                <c:pt idx="1543">
                  <c:v>4.4352644814417399</c:v>
                </c:pt>
                <c:pt idx="1544">
                  <c:v>4.4282165597833947</c:v>
                </c:pt>
                <c:pt idx="1545">
                  <c:v>4.4282165597833947</c:v>
                </c:pt>
                <c:pt idx="1546">
                  <c:v>4.4454729193410127</c:v>
                </c:pt>
                <c:pt idx="1547">
                  <c:v>4.4493304705394578</c:v>
                </c:pt>
                <c:pt idx="1548">
                  <c:v>4.418193978353635</c:v>
                </c:pt>
                <c:pt idx="1549">
                  <c:v>4.4056385244574425</c:v>
                </c:pt>
                <c:pt idx="1550">
                  <c:v>4.3286797257807299</c:v>
                </c:pt>
                <c:pt idx="1551">
                  <c:v>4.3368016082471952</c:v>
                </c:pt>
                <c:pt idx="1552">
                  <c:v>4.3587942628501928</c:v>
                </c:pt>
                <c:pt idx="1553">
                  <c:v>4.3372231491033855</c:v>
                </c:pt>
                <c:pt idx="1554">
                  <c:v>4.359665189138842</c:v>
                </c:pt>
                <c:pt idx="1555">
                  <c:v>4.2934151157155247</c:v>
                </c:pt>
                <c:pt idx="1556">
                  <c:v>4.293599136511582</c:v>
                </c:pt>
                <c:pt idx="1557">
                  <c:v>4.2419315169910075</c:v>
                </c:pt>
                <c:pt idx="1558">
                  <c:v>4.2402889224544831</c:v>
                </c:pt>
                <c:pt idx="1559">
                  <c:v>4.2215948219903154</c:v>
                </c:pt>
                <c:pt idx="1560">
                  <c:v>4.2444956387062067</c:v>
                </c:pt>
                <c:pt idx="1561">
                  <c:v>4.2359728911635548</c:v>
                </c:pt>
                <c:pt idx="1562">
                  <c:v>4.2318388553429642</c:v>
                </c:pt>
                <c:pt idx="1563">
                  <c:v>4.2326254655225153</c:v>
                </c:pt>
                <c:pt idx="1564">
                  <c:v>4.2326254655225153</c:v>
                </c:pt>
                <c:pt idx="1565">
                  <c:v>4.2360081671673848</c:v>
                </c:pt>
                <c:pt idx="1566">
                  <c:v>4.2642320670292024</c:v>
                </c:pt>
                <c:pt idx="1567">
                  <c:v>4.2424429194369697</c:v>
                </c:pt>
                <c:pt idx="1568">
                  <c:v>4.2852202779057045</c:v>
                </c:pt>
                <c:pt idx="1569">
                  <c:v>4.3087486556786896</c:v>
                </c:pt>
                <c:pt idx="1570">
                  <c:v>4.306788254724693</c:v>
                </c:pt>
                <c:pt idx="1571">
                  <c:v>4.2994974963020756</c:v>
                </c:pt>
                <c:pt idx="1572">
                  <c:v>4.2885516788003404</c:v>
                </c:pt>
                <c:pt idx="1573">
                  <c:v>4.2028154978394321</c:v>
                </c:pt>
                <c:pt idx="1574">
                  <c:v>4.1744892331516876</c:v>
                </c:pt>
                <c:pt idx="1575">
                  <c:v>4.1674352411817353</c:v>
                </c:pt>
                <c:pt idx="1576">
                  <c:v>4.1841906009354251</c:v>
                </c:pt>
                <c:pt idx="1577">
                  <c:v>4.2047302863716229</c:v>
                </c:pt>
                <c:pt idx="1578">
                  <c:v>4.2026829124863498</c:v>
                </c:pt>
                <c:pt idx="1579">
                  <c:v>4.2002630965442895</c:v>
                </c:pt>
                <c:pt idx="1580">
                  <c:v>4.2113973853263129</c:v>
                </c:pt>
                <c:pt idx="1581">
                  <c:v>4.2245933273312799</c:v>
                </c:pt>
                <c:pt idx="1582">
                  <c:v>4.2375425995738851</c:v>
                </c:pt>
                <c:pt idx="1583">
                  <c:v>4.2535675151944998</c:v>
                </c:pt>
                <c:pt idx="1584">
                  <c:v>4.294473365071112</c:v>
                </c:pt>
                <c:pt idx="1585">
                  <c:v>4.2872426390634546</c:v>
                </c:pt>
                <c:pt idx="1586">
                  <c:v>4.2892813420751175</c:v>
                </c:pt>
                <c:pt idx="1587">
                  <c:v>4.3529737800366348</c:v>
                </c:pt>
                <c:pt idx="1588">
                  <c:v>4.3367352306004721</c:v>
                </c:pt>
                <c:pt idx="1589">
                  <c:v>4.3367352306004721</c:v>
                </c:pt>
                <c:pt idx="1590">
                  <c:v>4.3299009206894121</c:v>
                </c:pt>
                <c:pt idx="1591">
                  <c:v>4.3188554461881825</c:v>
                </c:pt>
                <c:pt idx="1592">
                  <c:v>4.3032230238917801</c:v>
                </c:pt>
                <c:pt idx="1593">
                  <c:v>4.3333658575949308</c:v>
                </c:pt>
                <c:pt idx="1594">
                  <c:v>4.3092477827722906</c:v>
                </c:pt>
                <c:pt idx="1595">
                  <c:v>4.2895588769188571</c:v>
                </c:pt>
                <c:pt idx="1596">
                  <c:v>4.285514539102147</c:v>
                </c:pt>
                <c:pt idx="1597">
                  <c:v>4.2717869638948649</c:v>
                </c:pt>
                <c:pt idx="1598">
                  <c:v>4.2776327410034645</c:v>
                </c:pt>
                <c:pt idx="1599">
                  <c:v>4.2719216048055326</c:v>
                </c:pt>
                <c:pt idx="1600">
                  <c:v>4.2708966952270746</c:v>
                </c:pt>
                <c:pt idx="1601">
                  <c:v>4.2544204071630203</c:v>
                </c:pt>
                <c:pt idx="1602">
                  <c:v>4.2684602172738026</c:v>
                </c:pt>
                <c:pt idx="1603">
                  <c:v>4.3016231587181082</c:v>
                </c:pt>
                <c:pt idx="1604">
                  <c:v>4.29236728271706</c:v>
                </c:pt>
                <c:pt idx="1605">
                  <c:v>4.3034171494302624</c:v>
                </c:pt>
                <c:pt idx="1606">
                  <c:v>4.2786341709625324</c:v>
                </c:pt>
                <c:pt idx="1607">
                  <c:v>4.2719995821143328</c:v>
                </c:pt>
                <c:pt idx="1608">
                  <c:v>4.3048399539540325</c:v>
                </c:pt>
                <c:pt idx="1609">
                  <c:v>4.2899478051352347</c:v>
                </c:pt>
                <c:pt idx="1610">
                  <c:v>4.2899478051352347</c:v>
                </c:pt>
                <c:pt idx="1611">
                  <c:v>4.325436180393055</c:v>
                </c:pt>
                <c:pt idx="1612">
                  <c:v>4.321292645882445</c:v>
                </c:pt>
                <c:pt idx="1613">
                  <c:v>4.3631211863484225</c:v>
                </c:pt>
                <c:pt idx="1614">
                  <c:v>4.3450543515598277</c:v>
                </c:pt>
                <c:pt idx="1615">
                  <c:v>4.2771637700296559</c:v>
                </c:pt>
                <c:pt idx="1616">
                  <c:v>4.2482461116490846</c:v>
                </c:pt>
                <c:pt idx="1617">
                  <c:v>4.2471359099759729</c:v>
                </c:pt>
                <c:pt idx="1618">
                  <c:v>4.2642082027260031</c:v>
                </c:pt>
                <c:pt idx="1619">
                  <c:v>4.2478931447782173</c:v>
                </c:pt>
                <c:pt idx="1620">
                  <c:v>4.2328973854884495</c:v>
                </c:pt>
                <c:pt idx="1621">
                  <c:v>4.232974351379923</c:v>
                </c:pt>
                <c:pt idx="1622">
                  <c:v>4.26091963868405</c:v>
                </c:pt>
                <c:pt idx="1623">
                  <c:v>4.2604442677965491</c:v>
                </c:pt>
                <c:pt idx="1624">
                  <c:v>4.2508855045699896</c:v>
                </c:pt>
                <c:pt idx="1625">
                  <c:v>4.2728947516318172</c:v>
                </c:pt>
                <c:pt idx="1626">
                  <c:v>4.2718899200182623</c:v>
                </c:pt>
                <c:pt idx="1627">
                  <c:v>4.2763630114568851</c:v>
                </c:pt>
                <c:pt idx="1628">
                  <c:v>4.2709966451942645</c:v>
                </c:pt>
                <c:pt idx="1629">
                  <c:v>4.2669313347865323</c:v>
                </c:pt>
                <c:pt idx="1630">
                  <c:v>4.2666361903783585</c:v>
                </c:pt>
                <c:pt idx="1631">
                  <c:v>4.3149522046125028</c:v>
                </c:pt>
                <c:pt idx="1632">
                  <c:v>4.3132284353696555</c:v>
                </c:pt>
                <c:pt idx="1633">
                  <c:v>4.3047258896461242</c:v>
                </c:pt>
                <c:pt idx="1634">
                  <c:v>4.3215411640025749</c:v>
                </c:pt>
                <c:pt idx="1635">
                  <c:v>4.3867555671434655</c:v>
                </c:pt>
                <c:pt idx="1636">
                  <c:v>4.4020980825237555</c:v>
                </c:pt>
                <c:pt idx="1637">
                  <c:v>4.3942982800149792</c:v>
                </c:pt>
                <c:pt idx="1638">
                  <c:v>4.3740517619585502</c:v>
                </c:pt>
                <c:pt idx="1639">
                  <c:v>4.3582031921804107</c:v>
                </c:pt>
                <c:pt idx="1640">
                  <c:v>4.3582031921804107</c:v>
                </c:pt>
                <c:pt idx="1641">
                  <c:v>4.4058732334148498</c:v>
                </c:pt>
                <c:pt idx="1642">
                  <c:v>4.4123161887709772</c:v>
                </c:pt>
                <c:pt idx="1643">
                  <c:v>4.4033626957525147</c:v>
                </c:pt>
                <c:pt idx="1644">
                  <c:v>4.3915755617578123</c:v>
                </c:pt>
                <c:pt idx="1645">
                  <c:v>4.402299947409098</c:v>
                </c:pt>
                <c:pt idx="1646">
                  <c:v>4.3985833501649783</c:v>
                </c:pt>
                <c:pt idx="1647">
                  <c:v>4.4049835044906551</c:v>
                </c:pt>
                <c:pt idx="1648">
                  <c:v>4.3942626599628776</c:v>
                </c:pt>
                <c:pt idx="1649">
                  <c:v>4.3941194449876742</c:v>
                </c:pt>
                <c:pt idx="1650">
                  <c:v>4.4240620150932051</c:v>
                </c:pt>
                <c:pt idx="1651">
                  <c:v>4.4323227234242122</c:v>
                </c:pt>
                <c:pt idx="1652">
                  <c:v>4.4374546944069904</c:v>
                </c:pt>
                <c:pt idx="1653">
                  <c:v>4.4350692035154271</c:v>
                </c:pt>
                <c:pt idx="1654">
                  <c:v>4.4266123435233196</c:v>
                </c:pt>
                <c:pt idx="1655">
                  <c:v>4.4266123435233196</c:v>
                </c:pt>
                <c:pt idx="1656">
                  <c:v>4.4062888520265791</c:v>
                </c:pt>
                <c:pt idx="1657">
                  <c:v>4.409940726852458</c:v>
                </c:pt>
                <c:pt idx="1658">
                  <c:v>4.4808667222164722</c:v>
                </c:pt>
                <c:pt idx="1659">
                  <c:v>4.5478886613153522</c:v>
                </c:pt>
                <c:pt idx="1660">
                  <c:v>4.5509818282372354</c:v>
                </c:pt>
                <c:pt idx="1661">
                  <c:v>4.5355141480397254</c:v>
                </c:pt>
                <c:pt idx="1662">
                  <c:v>4.5660093851793153</c:v>
                </c:pt>
                <c:pt idx="1663">
                  <c:v>4.5955600021993721</c:v>
                </c:pt>
                <c:pt idx="1664">
                  <c:v>4.5750834056065397</c:v>
                </c:pt>
                <c:pt idx="1665">
                  <c:v>4.5485597509213953</c:v>
                </c:pt>
                <c:pt idx="1666">
                  <c:v>4.5741686196372449</c:v>
                </c:pt>
                <c:pt idx="1667">
                  <c:v>4.6210783720345905</c:v>
                </c:pt>
                <c:pt idx="1668">
                  <c:v>4.6302740436368373</c:v>
                </c:pt>
                <c:pt idx="1669">
                  <c:v>4.6337234370841447</c:v>
                </c:pt>
                <c:pt idx="1670">
                  <c:v>4.6495822587025755</c:v>
                </c:pt>
                <c:pt idx="1671">
                  <c:v>4.6398236663098222</c:v>
                </c:pt>
                <c:pt idx="1672">
                  <c:v>4.6312803050531848</c:v>
                </c:pt>
                <c:pt idx="1673">
                  <c:v>4.63130850716027</c:v>
                </c:pt>
                <c:pt idx="1674">
                  <c:v>4.6720801017081026</c:v>
                </c:pt>
                <c:pt idx="1675">
                  <c:v>4.6720801017081026</c:v>
                </c:pt>
                <c:pt idx="1676">
                  <c:v>4.6958716167307477</c:v>
                </c:pt>
                <c:pt idx="1677">
                  <c:v>4.7126416981596346</c:v>
                </c:pt>
                <c:pt idx="1678">
                  <c:v>4.7135573353888347</c:v>
                </c:pt>
                <c:pt idx="1679">
                  <c:v>4.7245216977136053</c:v>
                </c:pt>
                <c:pt idx="1680">
                  <c:v>4.718741581631213</c:v>
                </c:pt>
                <c:pt idx="1681">
                  <c:v>4.7059426024886521</c:v>
                </c:pt>
                <c:pt idx="1682">
                  <c:v>4.7328908371707303</c:v>
                </c:pt>
                <c:pt idx="1683">
                  <c:v>4.7456717451026824</c:v>
                </c:pt>
                <c:pt idx="1684">
                  <c:v>4.7454182231183282</c:v>
                </c:pt>
                <c:pt idx="1685">
                  <c:v>4.7637344327645454</c:v>
                </c:pt>
                <c:pt idx="1686">
                  <c:v>4.7209649722177103</c:v>
                </c:pt>
                <c:pt idx="1687">
                  <c:v>4.7362770730227854</c:v>
                </c:pt>
                <c:pt idx="1688">
                  <c:v>4.7660328878629503</c:v>
                </c:pt>
                <c:pt idx="1689">
                  <c:v>4.7308479690732081</c:v>
                </c:pt>
                <c:pt idx="1690">
                  <c:v>4.7236642647497495</c:v>
                </c:pt>
                <c:pt idx="1691">
                  <c:v>4.7258508564661348</c:v>
                </c:pt>
                <c:pt idx="1692">
                  <c:v>4.6890526189997352</c:v>
                </c:pt>
                <c:pt idx="1693">
                  <c:v>4.6578006909401024</c:v>
                </c:pt>
                <c:pt idx="1694">
                  <c:v>4.6729976881069302</c:v>
                </c:pt>
                <c:pt idx="1695">
                  <c:v>4.6999910671917977</c:v>
                </c:pt>
                <c:pt idx="1696">
                  <c:v>4.6983142879349646</c:v>
                </c:pt>
                <c:pt idx="1697">
                  <c:v>4.6535287696343293</c:v>
                </c:pt>
                <c:pt idx="1698">
                  <c:v>4.668884740381662</c:v>
                </c:pt>
                <c:pt idx="1699">
                  <c:v>4.6454614534197241</c:v>
                </c:pt>
                <c:pt idx="1700">
                  <c:v>4.6604630752636726</c:v>
                </c:pt>
                <c:pt idx="1701">
                  <c:v>4.6702035033377678</c:v>
                </c:pt>
                <c:pt idx="1702">
                  <c:v>4.6707757413961026</c:v>
                </c:pt>
                <c:pt idx="1703">
                  <c:v>4.6644641421255928</c:v>
                </c:pt>
                <c:pt idx="1704">
                  <c:v>4.6745687197391774</c:v>
                </c:pt>
                <c:pt idx="1705">
                  <c:v>4.674110990308928</c:v>
                </c:pt>
                <c:pt idx="1706">
                  <c:v>4.7069094655672705</c:v>
                </c:pt>
                <c:pt idx="1707">
                  <c:v>4.6978030492887353</c:v>
                </c:pt>
                <c:pt idx="1708">
                  <c:v>4.6983919775266578</c:v>
                </c:pt>
                <c:pt idx="1709">
                  <c:v>4.6398788735206873</c:v>
                </c:pt>
                <c:pt idx="1710">
                  <c:v>4.6473425808821647</c:v>
                </c:pt>
                <c:pt idx="1711">
                  <c:v>4.6471933316079053</c:v>
                </c:pt>
                <c:pt idx="1712">
                  <c:v>4.7041210627231056</c:v>
                </c:pt>
                <c:pt idx="1713">
                  <c:v>4.7069703663866349</c:v>
                </c:pt>
                <c:pt idx="1714">
                  <c:v>4.7271460158703746</c:v>
                </c:pt>
                <c:pt idx="1715">
                  <c:v>4.7376833179556828</c:v>
                </c:pt>
                <c:pt idx="1716">
                  <c:v>4.7519176243113055</c:v>
                </c:pt>
                <c:pt idx="1717">
                  <c:v>4.7627900547934132</c:v>
                </c:pt>
                <c:pt idx="1718">
                  <c:v>4.762341846952193</c:v>
                </c:pt>
                <c:pt idx="1719">
                  <c:v>4.7243946399007353</c:v>
                </c:pt>
                <c:pt idx="1720">
                  <c:v>4.7243946399007353</c:v>
                </c:pt>
                <c:pt idx="1721">
                  <c:v>4.7272432766118646</c:v>
                </c:pt>
                <c:pt idx="1722">
                  <c:v>4.7321069418104775</c:v>
                </c:pt>
                <c:pt idx="1723">
                  <c:v>4.7272693079228629</c:v>
                </c:pt>
                <c:pt idx="1724">
                  <c:v>4.698581053109133</c:v>
                </c:pt>
                <c:pt idx="1725">
                  <c:v>4.6422882910007699</c:v>
                </c:pt>
                <c:pt idx="1726">
                  <c:v>4.663934677437628</c:v>
                </c:pt>
                <c:pt idx="1727">
                  <c:v>4.6538666138602771</c:v>
                </c:pt>
                <c:pt idx="1728">
                  <c:v>4.6827701288582473</c:v>
                </c:pt>
                <c:pt idx="1729">
                  <c:v>4.6537178270032902</c:v>
                </c:pt>
                <c:pt idx="1730">
                  <c:v>4.6412083571537597</c:v>
                </c:pt>
                <c:pt idx="1731">
                  <c:v>4.6593332159999772</c:v>
                </c:pt>
                <c:pt idx="1732">
                  <c:v>4.6516745836663524</c:v>
                </c:pt>
                <c:pt idx="1733">
                  <c:v>4.635122389950225</c:v>
                </c:pt>
                <c:pt idx="1734">
                  <c:v>4.6308917589076621</c:v>
                </c:pt>
                <c:pt idx="1735">
                  <c:v>4.6200124531864173</c:v>
                </c:pt>
                <c:pt idx="1736">
                  <c:v>4.6646775681392869</c:v>
                </c:pt>
                <c:pt idx="1737">
                  <c:v>4.6643233357100549</c:v>
                </c:pt>
                <c:pt idx="1738">
                  <c:v>4.6369947994790248</c:v>
                </c:pt>
                <c:pt idx="1739">
                  <c:v>4.6169574343161504</c:v>
                </c:pt>
                <c:pt idx="1740">
                  <c:v>4.6139229997773024</c:v>
                </c:pt>
                <c:pt idx="1741">
                  <c:v>4.6139229997773024</c:v>
                </c:pt>
                <c:pt idx="1742">
                  <c:v>4.585053711853055</c:v>
                </c:pt>
                <c:pt idx="1743">
                  <c:v>4.578827840384375</c:v>
                </c:pt>
                <c:pt idx="1744">
                  <c:v>4.5965810653857728</c:v>
                </c:pt>
                <c:pt idx="1745">
                  <c:v>4.6298859711742972</c:v>
                </c:pt>
                <c:pt idx="1746">
                  <c:v>4.5958548257967804</c:v>
                </c:pt>
                <c:pt idx="1747">
                  <c:v>4.6058080530084498</c:v>
                </c:pt>
                <c:pt idx="1748">
                  <c:v>4.6045414562427451</c:v>
                </c:pt>
                <c:pt idx="1749">
                  <c:v>4.585675598634122</c:v>
                </c:pt>
                <c:pt idx="1750">
                  <c:v>4.5678139775547475</c:v>
                </c:pt>
                <c:pt idx="1751">
                  <c:v>4.5774318692283646</c:v>
                </c:pt>
                <c:pt idx="1752">
                  <c:v>4.5642284020635451</c:v>
                </c:pt>
                <c:pt idx="1753">
                  <c:v>4.5822984594307554</c:v>
                </c:pt>
                <c:pt idx="1754">
                  <c:v>4.6142764000475776</c:v>
                </c:pt>
                <c:pt idx="1755">
                  <c:v>4.6030760832359547</c:v>
                </c:pt>
                <c:pt idx="1756">
                  <c:v>4.5929085689971298</c:v>
                </c:pt>
                <c:pt idx="1757">
                  <c:v>4.5789571042177029</c:v>
                </c:pt>
                <c:pt idx="1758">
                  <c:v>4.54456102521858</c:v>
                </c:pt>
                <c:pt idx="1759">
                  <c:v>4.5447486787057878</c:v>
                </c:pt>
                <c:pt idx="1760">
                  <c:v>4.5566538734359483</c:v>
                </c:pt>
                <c:pt idx="1761">
                  <c:v>4.5319919873035275</c:v>
                </c:pt>
                <c:pt idx="1762">
                  <c:v>4.5359094105478519</c:v>
                </c:pt>
                <c:pt idx="1763">
                  <c:v>4.5196247134526324</c:v>
                </c:pt>
                <c:pt idx="1764">
                  <c:v>4.5114068876853102</c:v>
                </c:pt>
                <c:pt idx="1765">
                  <c:v>4.5171587606885044</c:v>
                </c:pt>
                <c:pt idx="1766">
                  <c:v>4.525842572974752</c:v>
                </c:pt>
                <c:pt idx="1767">
                  <c:v>4.49730731121661</c:v>
                </c:pt>
                <c:pt idx="1768">
                  <c:v>4.493696879975305</c:v>
                </c:pt>
                <c:pt idx="1769">
                  <c:v>4.4981316247127197</c:v>
                </c:pt>
                <c:pt idx="1770">
                  <c:v>4.4637435875254274</c:v>
                </c:pt>
                <c:pt idx="1771">
                  <c:v>4.464789171188027</c:v>
                </c:pt>
                <c:pt idx="1772">
                  <c:v>4.4308140911037306</c:v>
                </c:pt>
                <c:pt idx="1773">
                  <c:v>4.4369147327867671</c:v>
                </c:pt>
                <c:pt idx="1774">
                  <c:v>4.4343145737917222</c:v>
                </c:pt>
                <c:pt idx="1775">
                  <c:v>4.4472369442021202</c:v>
                </c:pt>
                <c:pt idx="1776">
                  <c:v>4.4331967105878594</c:v>
                </c:pt>
                <c:pt idx="1777">
                  <c:v>4.4474404865840276</c:v>
                </c:pt>
                <c:pt idx="1778">
                  <c:v>4.3993715070496426</c:v>
                </c:pt>
                <c:pt idx="1779">
                  <c:v>4.4161211814316577</c:v>
                </c:pt>
                <c:pt idx="1780">
                  <c:v>4.40757794575969</c:v>
                </c:pt>
                <c:pt idx="1781">
                  <c:v>4.3934472315903124</c:v>
                </c:pt>
                <c:pt idx="1782">
                  <c:v>4.3999254643575325</c:v>
                </c:pt>
                <c:pt idx="1783">
                  <c:v>4.4189933601202096</c:v>
                </c:pt>
                <c:pt idx="1784">
                  <c:v>4.4410217267468353</c:v>
                </c:pt>
                <c:pt idx="1785">
                  <c:v>4.4270550041434404</c:v>
                </c:pt>
                <c:pt idx="1786">
                  <c:v>4.4270550041434404</c:v>
                </c:pt>
                <c:pt idx="1787">
                  <c:v>4.4277311978870042</c:v>
                </c:pt>
                <c:pt idx="1788">
                  <c:v>4.4699959284249173</c:v>
                </c:pt>
                <c:pt idx="1789">
                  <c:v>4.4620595377966996</c:v>
                </c:pt>
                <c:pt idx="1790">
                  <c:v>4.4416122652412771</c:v>
                </c:pt>
                <c:pt idx="1791">
                  <c:v>4.4782116044481501</c:v>
                </c:pt>
                <c:pt idx="1792">
                  <c:v>4.4739130507282852</c:v>
                </c:pt>
                <c:pt idx="1793">
                  <c:v>4.4617664192442055</c:v>
                </c:pt>
                <c:pt idx="1794">
                  <c:v>4.4363818445205423</c:v>
                </c:pt>
                <c:pt idx="1795">
                  <c:v>4.4061319233341703</c:v>
                </c:pt>
                <c:pt idx="1796">
                  <c:v>4.3859997124073251</c:v>
                </c:pt>
                <c:pt idx="1797">
                  <c:v>4.378857296168233</c:v>
                </c:pt>
                <c:pt idx="1798">
                  <c:v>4.3813951376695428</c:v>
                </c:pt>
                <c:pt idx="1799">
                  <c:v>4.4037362800742983</c:v>
                </c:pt>
                <c:pt idx="1800">
                  <c:v>4.4403998216250518</c:v>
                </c:pt>
                <c:pt idx="1801">
                  <c:v>4.447258889797002</c:v>
                </c:pt>
                <c:pt idx="1802">
                  <c:v>4.4257014505234951</c:v>
                </c:pt>
                <c:pt idx="1803">
                  <c:v>4.4034134132734852</c:v>
                </c:pt>
                <c:pt idx="1804">
                  <c:v>4.3941086460095518</c:v>
                </c:pt>
                <c:pt idx="1805">
                  <c:v>4.3633648424898173</c:v>
                </c:pt>
                <c:pt idx="1806">
                  <c:v>4.3461777666065649</c:v>
                </c:pt>
                <c:pt idx="1807">
                  <c:v>4.3419106416082247</c:v>
                </c:pt>
                <c:pt idx="1808">
                  <c:v>4.3480384129778971</c:v>
                </c:pt>
                <c:pt idx="1809">
                  <c:v>4.3817704048696928</c:v>
                </c:pt>
                <c:pt idx="1810">
                  <c:v>4.4098963241250146</c:v>
                </c:pt>
                <c:pt idx="1811">
                  <c:v>4.3836606700730432</c:v>
                </c:pt>
                <c:pt idx="1812">
                  <c:v>4.3575503599125227</c:v>
                </c:pt>
                <c:pt idx="1813">
                  <c:v>4.341834051436825</c:v>
                </c:pt>
                <c:pt idx="1814">
                  <c:v>4.3331556522573447</c:v>
                </c:pt>
                <c:pt idx="1815">
                  <c:v>4.316968775606365</c:v>
                </c:pt>
                <c:pt idx="1816">
                  <c:v>4.3146102791849845</c:v>
                </c:pt>
                <c:pt idx="1817">
                  <c:v>4.309321100372288</c:v>
                </c:pt>
                <c:pt idx="1818">
                  <c:v>4.3187522948331516</c:v>
                </c:pt>
                <c:pt idx="1819">
                  <c:v>4.2977987495093553</c:v>
                </c:pt>
                <c:pt idx="1820">
                  <c:v>4.3272161476118471</c:v>
                </c:pt>
                <c:pt idx="1821">
                  <c:v>4.3488804812120394</c:v>
                </c:pt>
                <c:pt idx="1822">
                  <c:v>4.3498788677404479</c:v>
                </c:pt>
                <c:pt idx="1823">
                  <c:v>4.3516295050426148</c:v>
                </c:pt>
                <c:pt idx="1824">
                  <c:v>4.3208341277926001</c:v>
                </c:pt>
                <c:pt idx="1825">
                  <c:v>4.306179608160865</c:v>
                </c:pt>
                <c:pt idx="1826">
                  <c:v>4.3068090156016625</c:v>
                </c:pt>
                <c:pt idx="1827">
                  <c:v>4.3068090156016625</c:v>
                </c:pt>
                <c:pt idx="1828">
                  <c:v>4.3642553394539476</c:v>
                </c:pt>
                <c:pt idx="1829">
                  <c:v>4.3611224837810898</c:v>
                </c:pt>
                <c:pt idx="1830">
                  <c:v>4.3487247909218452</c:v>
                </c:pt>
                <c:pt idx="1831">
                  <c:v>4.3487247909218452</c:v>
                </c:pt>
                <c:pt idx="1832">
                  <c:v>4.3416005955797399</c:v>
                </c:pt>
                <c:pt idx="1833">
                  <c:v>4.3426842385598174</c:v>
                </c:pt>
                <c:pt idx="1834">
                  <c:v>4.325475979282972</c:v>
                </c:pt>
                <c:pt idx="1835">
                  <c:v>4.3298710338105924</c:v>
                </c:pt>
                <c:pt idx="1836">
                  <c:v>4.3219044260019626</c:v>
                </c:pt>
                <c:pt idx="1837">
                  <c:v>4.3264599348361799</c:v>
                </c:pt>
                <c:pt idx="1838">
                  <c:v>4.3241987585309793</c:v>
                </c:pt>
                <c:pt idx="1839">
                  <c:v>4.3008242175192226</c:v>
                </c:pt>
                <c:pt idx="1840">
                  <c:v>4.3077010478572246</c:v>
                </c:pt>
                <c:pt idx="1841">
                  <c:v>4.3057344859642148</c:v>
                </c:pt>
                <c:pt idx="1842">
                  <c:v>4.3692748220522475</c:v>
                </c:pt>
                <c:pt idx="1843">
                  <c:v>4.3816165364333672</c:v>
                </c:pt>
                <c:pt idx="1844">
                  <c:v>4.3973660462144002</c:v>
                </c:pt>
                <c:pt idx="1845">
                  <c:v>4.3725388487573529</c:v>
                </c:pt>
                <c:pt idx="1846">
                  <c:v>4.3733522254616828</c:v>
                </c:pt>
                <c:pt idx="1847">
                  <c:v>4.3684239802730973</c:v>
                </c:pt>
                <c:pt idx="1848">
                  <c:v>4.3840870397920071</c:v>
                </c:pt>
                <c:pt idx="1849">
                  <c:v>4.3846657008202099</c:v>
                </c:pt>
                <c:pt idx="1850">
                  <c:v>4.3708061504266453</c:v>
                </c:pt>
                <c:pt idx="1851">
                  <c:v>4.3738932515025004</c:v>
                </c:pt>
                <c:pt idx="1852">
                  <c:v>4.3682946226441324</c:v>
                </c:pt>
                <c:pt idx="1853">
                  <c:v>4.3698763804306697</c:v>
                </c:pt>
                <c:pt idx="1854">
                  <c:v>4.3842807451830206</c:v>
                </c:pt>
                <c:pt idx="1855">
                  <c:v>4.3586254812899652</c:v>
                </c:pt>
                <c:pt idx="1856">
                  <c:v>4.3615982197466545</c:v>
                </c:pt>
                <c:pt idx="1857">
                  <c:v>4.3763718036343855</c:v>
                </c:pt>
                <c:pt idx="1858">
                  <c:v>4.3954495460079128</c:v>
                </c:pt>
                <c:pt idx="1859">
                  <c:v>4.3888226159319146</c:v>
                </c:pt>
                <c:pt idx="1860">
                  <c:v>4.4041228096629581</c:v>
                </c:pt>
                <c:pt idx="1861">
                  <c:v>4.4293085396836354</c:v>
                </c:pt>
                <c:pt idx="1862">
                  <c:v>4.4271448866717398</c:v>
                </c:pt>
                <c:pt idx="1863">
                  <c:v>4.420672952966755</c:v>
                </c:pt>
                <c:pt idx="1864">
                  <c:v>4.4298996553821501</c:v>
                </c:pt>
                <c:pt idx="1865">
                  <c:v>4.4408827570927176</c:v>
                </c:pt>
                <c:pt idx="1866">
                  <c:v>4.4720806309640029</c:v>
                </c:pt>
                <c:pt idx="1867">
                  <c:v>4.4750072687362952</c:v>
                </c:pt>
                <c:pt idx="1868">
                  <c:v>4.4993686560238899</c:v>
                </c:pt>
                <c:pt idx="1869">
                  <c:v>4.5369505408662425</c:v>
                </c:pt>
                <c:pt idx="1870">
                  <c:v>4.5164345426449328</c:v>
                </c:pt>
                <c:pt idx="1871">
                  <c:v>4.5098316164051546</c:v>
                </c:pt>
                <c:pt idx="1872">
                  <c:v>4.5257429117195747</c:v>
                </c:pt>
                <c:pt idx="1873">
                  <c:v>4.5469849947837195</c:v>
                </c:pt>
                <c:pt idx="1874">
                  <c:v>4.5376644923855576</c:v>
                </c:pt>
                <c:pt idx="1875">
                  <c:v>4.5203840883128645</c:v>
                </c:pt>
                <c:pt idx="1876">
                  <c:v>4.5261474441447351</c:v>
                </c:pt>
                <c:pt idx="1877">
                  <c:v>4.5549731553084793</c:v>
                </c:pt>
                <c:pt idx="1878">
                  <c:v>4.5587650438054901</c:v>
                </c:pt>
                <c:pt idx="1879">
                  <c:v>4.5567189479111203</c:v>
                </c:pt>
                <c:pt idx="1880">
                  <c:v>4.5473059870537504</c:v>
                </c:pt>
                <c:pt idx="1881">
                  <c:v>4.543702576688343</c:v>
                </c:pt>
                <c:pt idx="1882">
                  <c:v>4.5190265912691103</c:v>
                </c:pt>
                <c:pt idx="1883">
                  <c:v>4.4984986903818029</c:v>
                </c:pt>
                <c:pt idx="1884">
                  <c:v>4.4961782782521027</c:v>
                </c:pt>
                <c:pt idx="1885">
                  <c:v>4.5032289584509595</c:v>
                </c:pt>
                <c:pt idx="1886">
                  <c:v>4.5013882224548833</c:v>
                </c:pt>
                <c:pt idx="1887">
                  <c:v>4.4717520937401734</c:v>
                </c:pt>
                <c:pt idx="1888">
                  <c:v>4.5019518912164376</c:v>
                </c:pt>
                <c:pt idx="1889">
                  <c:v>4.4963872029209524</c:v>
                </c:pt>
                <c:pt idx="1890">
                  <c:v>4.4963872029209524</c:v>
                </c:pt>
                <c:pt idx="1891">
                  <c:v>4.4855996822218698</c:v>
                </c:pt>
                <c:pt idx="1892">
                  <c:v>4.4619707132867727</c:v>
                </c:pt>
                <c:pt idx="1893">
                  <c:v>4.4377517289318771</c:v>
                </c:pt>
                <c:pt idx="1894">
                  <c:v>4.4463919600736279</c:v>
                </c:pt>
                <c:pt idx="1895">
                  <c:v>4.4234315017723498</c:v>
                </c:pt>
                <c:pt idx="1896">
                  <c:v>4.4294237177016802</c:v>
                </c:pt>
                <c:pt idx="1897">
                  <c:v>4.4217526189826355</c:v>
                </c:pt>
                <c:pt idx="1898">
                  <c:v>4.3955636095973141</c:v>
                </c:pt>
                <c:pt idx="1899">
                  <c:v>4.4115627014137102</c:v>
                </c:pt>
                <c:pt idx="1900">
                  <c:v>4.4105926939704574</c:v>
                </c:pt>
                <c:pt idx="1901">
                  <c:v>4.4118065496247851</c:v>
                </c:pt>
                <c:pt idx="1902">
                  <c:v>4.3938471654772577</c:v>
                </c:pt>
                <c:pt idx="1903">
                  <c:v>4.3927173228952423</c:v>
                </c:pt>
                <c:pt idx="1904">
                  <c:v>4.3687529249778825</c:v>
                </c:pt>
                <c:pt idx="1905">
                  <c:v>4.3574378536898752</c:v>
                </c:pt>
                <c:pt idx="1906">
                  <c:v>4.3744730848709281</c:v>
                </c:pt>
                <c:pt idx="1907">
                  <c:v>4.3922380838048722</c:v>
                </c:pt>
                <c:pt idx="1908">
                  <c:v>4.3830529966669625</c:v>
                </c:pt>
                <c:pt idx="1909">
                  <c:v>4.3869756576867953</c:v>
                </c:pt>
                <c:pt idx="1910">
                  <c:v>4.3870194581001929</c:v>
                </c:pt>
                <c:pt idx="1911">
                  <c:v>4.3773433837259299</c:v>
                </c:pt>
                <c:pt idx="1912">
                  <c:v>4.3639935443144653</c:v>
                </c:pt>
                <c:pt idx="1913">
                  <c:v>4.3461649572839676</c:v>
                </c:pt>
                <c:pt idx="1914">
                  <c:v>4.3458288122195352</c:v>
                </c:pt>
                <c:pt idx="1915">
                  <c:v>4.3458288122195352</c:v>
                </c:pt>
                <c:pt idx="1916">
                  <c:v>4.3458288122195352</c:v>
                </c:pt>
                <c:pt idx="1917">
                  <c:v>4.3346658478797124</c:v>
                </c:pt>
                <c:pt idx="1918">
                  <c:v>4.3459069078236503</c:v>
                </c:pt>
                <c:pt idx="1919">
                  <c:v>4.3299617341490322</c:v>
                </c:pt>
                <c:pt idx="1920">
                  <c:v>4.3607114089682995</c:v>
                </c:pt>
                <c:pt idx="1921">
                  <c:v>4.3406285188664473</c:v>
                </c:pt>
                <c:pt idx="1922">
                  <c:v>4.320249023271395</c:v>
                </c:pt>
                <c:pt idx="1923">
                  <c:v>4.2674033134982023</c:v>
                </c:pt>
                <c:pt idx="1924">
                  <c:v>4.2457738620508598</c:v>
                </c:pt>
                <c:pt idx="1925">
                  <c:v>4.218465604809607</c:v>
                </c:pt>
                <c:pt idx="1926">
                  <c:v>4.2283923657194027</c:v>
                </c:pt>
                <c:pt idx="1927">
                  <c:v>4.2191881887937326</c:v>
                </c:pt>
                <c:pt idx="1928">
                  <c:v>4.2117274331969581</c:v>
                </c:pt>
                <c:pt idx="1929">
                  <c:v>4.2226025572275203</c:v>
                </c:pt>
                <c:pt idx="1930">
                  <c:v>4.2365606023957101</c:v>
                </c:pt>
                <c:pt idx="1931">
                  <c:v>4.2140426068873298</c:v>
                </c:pt>
                <c:pt idx="1932">
                  <c:v>4.1993606807764294</c:v>
                </c:pt>
                <c:pt idx="1933">
                  <c:v>4.1893838319044949</c:v>
                </c:pt>
                <c:pt idx="1934">
                  <c:v>4.2167571952416978</c:v>
                </c:pt>
                <c:pt idx="1935">
                  <c:v>4.2228317511520554</c:v>
                </c:pt>
                <c:pt idx="1936">
                  <c:v>4.2228317511520554</c:v>
                </c:pt>
                <c:pt idx="1937">
                  <c:v>4.1805047466254868</c:v>
                </c:pt>
                <c:pt idx="1938">
                  <c:v>4.1413868070640376</c:v>
                </c:pt>
                <c:pt idx="1939">
                  <c:v>4.1436626896956525</c:v>
                </c:pt>
                <c:pt idx="1940">
                  <c:v>4.1530714850065618</c:v>
                </c:pt>
                <c:pt idx="1941">
                  <c:v>4.16868389238343</c:v>
                </c:pt>
                <c:pt idx="1942">
                  <c:v>4.1509913273966026</c:v>
                </c:pt>
                <c:pt idx="1943">
                  <c:v>4.13891781626082</c:v>
                </c:pt>
                <c:pt idx="1944">
                  <c:v>4.1556348346191525</c:v>
                </c:pt>
                <c:pt idx="1945">
                  <c:v>4.1676408469141473</c:v>
                </c:pt>
                <c:pt idx="1946">
                  <c:v>4.1838990249259398</c:v>
                </c:pt>
                <c:pt idx="1947">
                  <c:v>4.213124888879765</c:v>
                </c:pt>
                <c:pt idx="1948">
                  <c:v>4.2315559772570355</c:v>
                </c:pt>
                <c:pt idx="1949">
                  <c:v>4.236083310977965</c:v>
                </c:pt>
                <c:pt idx="1950">
                  <c:v>4.2290889753341574</c:v>
                </c:pt>
                <c:pt idx="1951">
                  <c:v>4.2378437044821968</c:v>
                </c:pt>
                <c:pt idx="1952">
                  <c:v>4.1996753091053423</c:v>
                </c:pt>
                <c:pt idx="1953">
                  <c:v>4.1319124335254296</c:v>
                </c:pt>
                <c:pt idx="1954">
                  <c:v>4.1211687838336424</c:v>
                </c:pt>
                <c:pt idx="1955">
                  <c:v>4.1143463566092224</c:v>
                </c:pt>
                <c:pt idx="1956">
                  <c:v>4.092025948204765</c:v>
                </c:pt>
                <c:pt idx="1957">
                  <c:v>4.1212213530912072</c:v>
                </c:pt>
                <c:pt idx="1958">
                  <c:v>4.1056569737477631</c:v>
                </c:pt>
                <c:pt idx="1959">
                  <c:v>4.0669060084843149</c:v>
                </c:pt>
                <c:pt idx="1960">
                  <c:v>4.0921503393177927</c:v>
                </c:pt>
                <c:pt idx="1961">
                  <c:v>4.0981332273277804</c:v>
                </c:pt>
                <c:pt idx="1962">
                  <c:v>4.1310000832978524</c:v>
                </c:pt>
                <c:pt idx="1963">
                  <c:v>4.1371364813191773</c:v>
                </c:pt>
                <c:pt idx="1964">
                  <c:v>4.078636686108462</c:v>
                </c:pt>
                <c:pt idx="1965">
                  <c:v>4.0864392060413657</c:v>
                </c:pt>
                <c:pt idx="1966">
                  <c:v>4.1255429482452497</c:v>
                </c:pt>
                <c:pt idx="1967">
                  <c:v>4.1336385771375852</c:v>
                </c:pt>
                <c:pt idx="1968">
                  <c:v>4.125901019382975</c:v>
                </c:pt>
                <c:pt idx="1969">
                  <c:v>4.1366462357886924</c:v>
                </c:pt>
                <c:pt idx="1970">
                  <c:v>4.1327788697054952</c:v>
                </c:pt>
                <c:pt idx="1971">
                  <c:v>4.1134446471175172</c:v>
                </c:pt>
                <c:pt idx="1972">
                  <c:v>4.1342151336653252</c:v>
                </c:pt>
                <c:pt idx="1973">
                  <c:v>4.1407275098043854</c:v>
                </c:pt>
                <c:pt idx="1974">
                  <c:v>4.1730532466562522</c:v>
                </c:pt>
                <c:pt idx="1975">
                  <c:v>4.1341983036130028</c:v>
                </c:pt>
                <c:pt idx="1976">
                  <c:v>4.1322087139340526</c:v>
                </c:pt>
                <c:pt idx="1977">
                  <c:v>4.1521771927268771</c:v>
                </c:pt>
                <c:pt idx="1978">
                  <c:v>4.155436642344867</c:v>
                </c:pt>
                <c:pt idx="1979">
                  <c:v>4.1686850073040969</c:v>
                </c:pt>
                <c:pt idx="1980">
                  <c:v>4.1807131713085219</c:v>
                </c:pt>
                <c:pt idx="1981">
                  <c:v>4.1807131713085219</c:v>
                </c:pt>
                <c:pt idx="1982">
                  <c:v>4.2172460045535773</c:v>
                </c:pt>
                <c:pt idx="1983">
                  <c:v>4.2196099811340071</c:v>
                </c:pt>
                <c:pt idx="1984">
                  <c:v>4.2275928836584376</c:v>
                </c:pt>
                <c:pt idx="1985">
                  <c:v>4.173381378077643</c:v>
                </c:pt>
                <c:pt idx="1986">
                  <c:v>4.2063753076489379</c:v>
                </c:pt>
                <c:pt idx="1987">
                  <c:v>4.1996033115953653</c:v>
                </c:pt>
                <c:pt idx="1988">
                  <c:v>4.2020683974317627</c:v>
                </c:pt>
                <c:pt idx="1989">
                  <c:v>4.218830604560333</c:v>
                </c:pt>
                <c:pt idx="1990">
                  <c:v>4.2240863267752449</c:v>
                </c:pt>
                <c:pt idx="1991">
                  <c:v>4.1968511728665723</c:v>
                </c:pt>
                <c:pt idx="1992">
                  <c:v>4.1908808987636155</c:v>
                </c:pt>
                <c:pt idx="1993">
                  <c:v>4.1747416039971723</c:v>
                </c:pt>
                <c:pt idx="1994">
                  <c:v>4.1693861826928975</c:v>
                </c:pt>
                <c:pt idx="1995">
                  <c:v>4.1561684386877049</c:v>
                </c:pt>
                <c:pt idx="1996">
                  <c:v>4.1525711472179854</c:v>
                </c:pt>
                <c:pt idx="1997">
                  <c:v>4.1374280053884798</c:v>
                </c:pt>
                <c:pt idx="1998">
                  <c:v>4.1263283848362953</c:v>
                </c:pt>
                <c:pt idx="1999">
                  <c:v>4.1196322210919929</c:v>
                </c:pt>
                <c:pt idx="2000">
                  <c:v>4.1076646322237576</c:v>
                </c:pt>
                <c:pt idx="2001">
                  <c:v>4.1307925502930525</c:v>
                </c:pt>
                <c:pt idx="2002">
                  <c:v>4.1307925502930525</c:v>
                </c:pt>
                <c:pt idx="2003">
                  <c:v>4.10633411465595</c:v>
                </c:pt>
                <c:pt idx="2004">
                  <c:v>4.0899451637598183</c:v>
                </c:pt>
                <c:pt idx="2005">
                  <c:v>4.0693942832482897</c:v>
                </c:pt>
                <c:pt idx="2006">
                  <c:v>4.0886773736357629</c:v>
                </c:pt>
                <c:pt idx="2007">
                  <c:v>4.0910790583255574</c:v>
                </c:pt>
                <c:pt idx="2008">
                  <c:v>4.1099257991762821</c:v>
                </c:pt>
                <c:pt idx="2009">
                  <c:v>4.1316106007974351</c:v>
                </c:pt>
                <c:pt idx="2010">
                  <c:v>4.1248877846721204</c:v>
                </c:pt>
                <c:pt idx="2011">
                  <c:v>4.1100620929160403</c:v>
                </c:pt>
                <c:pt idx="2012">
                  <c:v>4.1572512807778956</c:v>
                </c:pt>
                <c:pt idx="2013">
                  <c:v>4.139487502063445</c:v>
                </c:pt>
                <c:pt idx="2014">
                  <c:v>4.13868276532168</c:v>
                </c:pt>
                <c:pt idx="2015">
                  <c:v>4.1264590821337697</c:v>
                </c:pt>
                <c:pt idx="2016">
                  <c:v>4.1575558102707255</c:v>
                </c:pt>
                <c:pt idx="2017">
                  <c:v>4.1399335964840853</c:v>
                </c:pt>
                <c:pt idx="2018">
                  <c:v>4.1446965008475125</c:v>
                </c:pt>
                <c:pt idx="2019">
                  <c:v>4.1157141728050073</c:v>
                </c:pt>
                <c:pt idx="2020">
                  <c:v>4.1179515694142728</c:v>
                </c:pt>
                <c:pt idx="2021">
                  <c:v>4.1375847787342845</c:v>
                </c:pt>
                <c:pt idx="2022">
                  <c:v>4.1752985543822954</c:v>
                </c:pt>
                <c:pt idx="2023">
                  <c:v>4.1907045587501273</c:v>
                </c:pt>
                <c:pt idx="2024">
                  <c:v>4.1811010925753278</c:v>
                </c:pt>
                <c:pt idx="2025">
                  <c:v>4.1651420382094528</c:v>
                </c:pt>
                <c:pt idx="2026">
                  <c:v>4.1709363068404048</c:v>
                </c:pt>
                <c:pt idx="2027">
                  <c:v>4.1752796261556746</c:v>
                </c:pt>
                <c:pt idx="2028">
                  <c:v>4.1636949810913322</c:v>
                </c:pt>
                <c:pt idx="2029">
                  <c:v>4.1614945981602052</c:v>
                </c:pt>
                <c:pt idx="2030">
                  <c:v>4.1497155565104773</c:v>
                </c:pt>
                <c:pt idx="2031">
                  <c:v>4.1561135726413827</c:v>
                </c:pt>
                <c:pt idx="2032">
                  <c:v>4.144965677458762</c:v>
                </c:pt>
                <c:pt idx="2033">
                  <c:v>4.1621780515971878</c:v>
                </c:pt>
                <c:pt idx="2034">
                  <c:v>4.1906629043907602</c:v>
                </c:pt>
                <c:pt idx="2035">
                  <c:v>4.2212374274184903</c:v>
                </c:pt>
                <c:pt idx="2036">
                  <c:v>4.2341968180750973</c:v>
                </c:pt>
                <c:pt idx="2037">
                  <c:v>4.2469935277525881</c:v>
                </c:pt>
                <c:pt idx="2038">
                  <c:v>4.2299579648675873</c:v>
                </c:pt>
                <c:pt idx="2039">
                  <c:v>4.2272318447465977</c:v>
                </c:pt>
                <c:pt idx="2040">
                  <c:v>4.267103430402627</c:v>
                </c:pt>
                <c:pt idx="2041">
                  <c:v>4.2465145933021642</c:v>
                </c:pt>
                <c:pt idx="2042">
                  <c:v>4.2447141468164578</c:v>
                </c:pt>
                <c:pt idx="2043">
                  <c:v>4.2688922891679679</c:v>
                </c:pt>
                <c:pt idx="2044">
                  <c:v>4.2764870104443222</c:v>
                </c:pt>
                <c:pt idx="2045">
                  <c:v>4.2696290880430254</c:v>
                </c:pt>
                <c:pt idx="2046">
                  <c:v>4.2710942814527151</c:v>
                </c:pt>
                <c:pt idx="2047">
                  <c:v>4.2599981250321299</c:v>
                </c:pt>
                <c:pt idx="2048">
                  <c:v>4.2741744696547173</c:v>
                </c:pt>
                <c:pt idx="2049">
                  <c:v>4.3029829036895695</c:v>
                </c:pt>
                <c:pt idx="2050">
                  <c:v>4.3252472143915153</c:v>
                </c:pt>
                <c:pt idx="2051">
                  <c:v>4.3262868872029605</c:v>
                </c:pt>
                <c:pt idx="2052">
                  <c:v>4.3222965217376119</c:v>
                </c:pt>
                <c:pt idx="2053">
                  <c:v>4.3105358480104918</c:v>
                </c:pt>
                <c:pt idx="2054">
                  <c:v>4.3324775773329822</c:v>
                </c:pt>
                <c:pt idx="2055">
                  <c:v>4.3333889200144142</c:v>
                </c:pt>
                <c:pt idx="2056">
                  <c:v>4.3381825923608153</c:v>
                </c:pt>
                <c:pt idx="2057">
                  <c:v>4.3315410082720298</c:v>
                </c:pt>
                <c:pt idx="2058">
                  <c:v>4.3029453930197876</c:v>
                </c:pt>
                <c:pt idx="2059">
                  <c:v>4.2358520691793773</c:v>
                </c:pt>
                <c:pt idx="2060">
                  <c:v>4.2271450520874456</c:v>
                </c:pt>
                <c:pt idx="2061">
                  <c:v>4.2375096395998506</c:v>
                </c:pt>
                <c:pt idx="2062">
                  <c:v>4.2161791507125272</c:v>
                </c:pt>
                <c:pt idx="2063">
                  <c:v>4.2207766168455301</c:v>
                </c:pt>
                <c:pt idx="2064">
                  <c:v>4.2215639446294002</c:v>
                </c:pt>
                <c:pt idx="2065">
                  <c:v>4.2038205343571926</c:v>
                </c:pt>
                <c:pt idx="2066">
                  <c:v>4.2058543510246196</c:v>
                </c:pt>
                <c:pt idx="2067">
                  <c:v>4.2068708154183296</c:v>
                </c:pt>
                <c:pt idx="2068">
                  <c:v>4.2277752793500998</c:v>
                </c:pt>
                <c:pt idx="2069">
                  <c:v>4.2270639512939221</c:v>
                </c:pt>
                <c:pt idx="2070">
                  <c:v>4.2030143686542498</c:v>
                </c:pt>
                <c:pt idx="2071">
                  <c:v>4.2151407390872553</c:v>
                </c:pt>
                <c:pt idx="2072">
                  <c:v>4.231096749945058</c:v>
                </c:pt>
                <c:pt idx="2073">
                  <c:v>4.2246357413630475</c:v>
                </c:pt>
                <c:pt idx="2074">
                  <c:v>4.2594973138044852</c:v>
                </c:pt>
                <c:pt idx="2075">
                  <c:v>4.2510935019607823</c:v>
                </c:pt>
                <c:pt idx="2076">
                  <c:v>4.3037406550512101</c:v>
                </c:pt>
                <c:pt idx="2077">
                  <c:v>4.2971534260288493</c:v>
                </c:pt>
                <c:pt idx="2078">
                  <c:v>4.2844334482039397</c:v>
                </c:pt>
                <c:pt idx="2079">
                  <c:v>4.2757800055159674</c:v>
                </c:pt>
                <c:pt idx="2080">
                  <c:v>4.2828791145083827</c:v>
                </c:pt>
                <c:pt idx="2081">
                  <c:v>4.2732411527460279</c:v>
                </c:pt>
                <c:pt idx="2082">
                  <c:v>4.2339509208225969</c:v>
                </c:pt>
                <c:pt idx="2083">
                  <c:v>4.2271224702062273</c:v>
                </c:pt>
                <c:pt idx="2084">
                  <c:v>4.2327991930033679</c:v>
                </c:pt>
                <c:pt idx="2085">
                  <c:v>4.2126414733541431</c:v>
                </c:pt>
                <c:pt idx="2086">
                  <c:v>4.2070173997571851</c:v>
                </c:pt>
                <c:pt idx="2087">
                  <c:v>4.2070173997571851</c:v>
                </c:pt>
                <c:pt idx="2088">
                  <c:v>4.1887804916934694</c:v>
                </c:pt>
                <c:pt idx="2089">
                  <c:v>4.1914624326893026</c:v>
                </c:pt>
                <c:pt idx="2090">
                  <c:v>4.185290579462615</c:v>
                </c:pt>
                <c:pt idx="2091">
                  <c:v>4.185290579462615</c:v>
                </c:pt>
                <c:pt idx="2092">
                  <c:v>4.1767388468532829</c:v>
                </c:pt>
                <c:pt idx="2093">
                  <c:v>4.159155708694505</c:v>
                </c:pt>
                <c:pt idx="2094">
                  <c:v>4.1716494221525497</c:v>
                </c:pt>
                <c:pt idx="2095">
                  <c:v>4.1854840754523277</c:v>
                </c:pt>
                <c:pt idx="2096">
                  <c:v>4.2072083676640126</c:v>
                </c:pt>
                <c:pt idx="2097">
                  <c:v>4.2254870809560172</c:v>
                </c:pt>
                <c:pt idx="2098">
                  <c:v>4.2164887956197923</c:v>
                </c:pt>
                <c:pt idx="2099">
                  <c:v>4.203385725312188</c:v>
                </c:pt>
                <c:pt idx="2100">
                  <c:v>4.1887747885285949</c:v>
                </c:pt>
                <c:pt idx="2101">
                  <c:v>4.1824688660450677</c:v>
                </c:pt>
                <c:pt idx="2102">
                  <c:v>4.1688598583804897</c:v>
                </c:pt>
                <c:pt idx="2103">
                  <c:v>4.1824779410076696</c:v>
                </c:pt>
                <c:pt idx="2104">
                  <c:v>4.2098463315935399</c:v>
                </c:pt>
                <c:pt idx="2105">
                  <c:v>4.2220528471639973</c:v>
                </c:pt>
                <c:pt idx="2106">
                  <c:v>4.2205935652510851</c:v>
                </c:pt>
                <c:pt idx="2107">
                  <c:v>4.2361169732824804</c:v>
                </c:pt>
                <c:pt idx="2108">
                  <c:v>4.2618117998368952</c:v>
                </c:pt>
                <c:pt idx="2109">
                  <c:v>4.2702963410927994</c:v>
                </c:pt>
                <c:pt idx="2110">
                  <c:v>4.2618406192347527</c:v>
                </c:pt>
                <c:pt idx="2111">
                  <c:v>4.2488727360023875</c:v>
                </c:pt>
                <c:pt idx="2112">
                  <c:v>4.2514879839108808</c:v>
                </c:pt>
                <c:pt idx="2113">
                  <c:v>4.2811419741473076</c:v>
                </c:pt>
                <c:pt idx="2114">
                  <c:v>4.29037363264188</c:v>
                </c:pt>
                <c:pt idx="2115">
                  <c:v>4.2691957700949992</c:v>
                </c:pt>
                <c:pt idx="2116">
                  <c:v>4.2697242049529418</c:v>
                </c:pt>
                <c:pt idx="2117">
                  <c:v>4.2540033815796496</c:v>
                </c:pt>
                <c:pt idx="2118">
                  <c:v>4.2445866111252775</c:v>
                </c:pt>
                <c:pt idx="2119">
                  <c:v>4.2277029322793656</c:v>
                </c:pt>
                <c:pt idx="2120">
                  <c:v>4.2304419867639105</c:v>
                </c:pt>
                <c:pt idx="2121">
                  <c:v>4.2324561263661824</c:v>
                </c:pt>
                <c:pt idx="2122">
                  <c:v>4.1899435853532108</c:v>
                </c:pt>
                <c:pt idx="2123">
                  <c:v>4.2133924265287348</c:v>
                </c:pt>
                <c:pt idx="2124">
                  <c:v>4.196389962858305</c:v>
                </c:pt>
                <c:pt idx="2125">
                  <c:v>4.1861732947555055</c:v>
                </c:pt>
                <c:pt idx="2126">
                  <c:v>4.1893207436733828</c:v>
                </c:pt>
                <c:pt idx="2127">
                  <c:v>4.1931618029314324</c:v>
                </c:pt>
                <c:pt idx="2128">
                  <c:v>4.2083613907215573</c:v>
                </c:pt>
                <c:pt idx="2129">
                  <c:v>4.2192998411916571</c:v>
                </c:pt>
                <c:pt idx="2130">
                  <c:v>4.2254985744167772</c:v>
                </c:pt>
                <c:pt idx="2131">
                  <c:v>4.2544483559467343</c:v>
                </c:pt>
                <c:pt idx="2132">
                  <c:v>4.2441283792950451</c:v>
                </c:pt>
                <c:pt idx="2133">
                  <c:v>4.243189390341767</c:v>
                </c:pt>
                <c:pt idx="2134">
                  <c:v>4.2652802381045376</c:v>
                </c:pt>
                <c:pt idx="2135">
                  <c:v>4.2883755325408179</c:v>
                </c:pt>
                <c:pt idx="2136">
                  <c:v>4.2826086792885203</c:v>
                </c:pt>
                <c:pt idx="2137">
                  <c:v>4.2867905702597326</c:v>
                </c:pt>
                <c:pt idx="2138">
                  <c:v>4.2750798207118796</c:v>
                </c:pt>
                <c:pt idx="2139">
                  <c:v>4.2741109716040704</c:v>
                </c:pt>
                <c:pt idx="2140">
                  <c:v>4.2843287632952372</c:v>
                </c:pt>
                <c:pt idx="2141">
                  <c:v>4.2999961079129223</c:v>
                </c:pt>
                <c:pt idx="2142">
                  <c:v>4.2764767633123455</c:v>
                </c:pt>
                <c:pt idx="2143">
                  <c:v>4.2780379297505551</c:v>
                </c:pt>
                <c:pt idx="2144">
                  <c:v>4.2949733577828422</c:v>
                </c:pt>
                <c:pt idx="2145">
                  <c:v>4.3062199719416823</c:v>
                </c:pt>
                <c:pt idx="2146">
                  <c:v>4.2985986840531556</c:v>
                </c:pt>
                <c:pt idx="2147">
                  <c:v>4.3136287632981105</c:v>
                </c:pt>
                <c:pt idx="2148">
                  <c:v>4.3164865011085549</c:v>
                </c:pt>
                <c:pt idx="2149">
                  <c:v>4.3275215249265333</c:v>
                </c:pt>
                <c:pt idx="2150">
                  <c:v>4.3244252470862605</c:v>
                </c:pt>
                <c:pt idx="2151">
                  <c:v>4.3170563009575122</c:v>
                </c:pt>
                <c:pt idx="2152">
                  <c:v>4.3342881913101197</c:v>
                </c:pt>
                <c:pt idx="2153">
                  <c:v>4.3406084011420631</c:v>
                </c:pt>
                <c:pt idx="2154">
                  <c:v>4.3413630761092126</c:v>
                </c:pt>
                <c:pt idx="2155">
                  <c:v>4.3355690651960526</c:v>
                </c:pt>
                <c:pt idx="2156">
                  <c:v>4.3336930523259047</c:v>
                </c:pt>
                <c:pt idx="2157">
                  <c:v>4.3396341862928427</c:v>
                </c:pt>
                <c:pt idx="2158">
                  <c:v>4.3112563200888951</c:v>
                </c:pt>
                <c:pt idx="2159">
                  <c:v>4.320077052677215</c:v>
                </c:pt>
                <c:pt idx="2160">
                  <c:v>4.3190755179525073</c:v>
                </c:pt>
                <c:pt idx="2161">
                  <c:v>4.3319525313670422</c:v>
                </c:pt>
                <c:pt idx="2162">
                  <c:v>4.3346153133109357</c:v>
                </c:pt>
                <c:pt idx="2163">
                  <c:v>4.3338294549498029</c:v>
                </c:pt>
                <c:pt idx="2164">
                  <c:v>4.3738692411747877</c:v>
                </c:pt>
                <c:pt idx="2165">
                  <c:v>4.3738692411747877</c:v>
                </c:pt>
                <c:pt idx="2166">
                  <c:v>4.371716558125728</c:v>
                </c:pt>
                <c:pt idx="2167">
                  <c:v>4.3762686709859899</c:v>
                </c:pt>
                <c:pt idx="2168">
                  <c:v>4.3617516018533316</c:v>
                </c:pt>
                <c:pt idx="2169">
                  <c:v>4.3695077528951476</c:v>
                </c:pt>
                <c:pt idx="2170">
                  <c:v>4.3867454210985928</c:v>
                </c:pt>
                <c:pt idx="2171">
                  <c:v>4.4237925389219974</c:v>
                </c:pt>
                <c:pt idx="2172">
                  <c:v>4.4517938550770184</c:v>
                </c:pt>
                <c:pt idx="2173">
                  <c:v>4.44861644036245</c:v>
                </c:pt>
                <c:pt idx="2174">
                  <c:v>4.4450790428381399</c:v>
                </c:pt>
                <c:pt idx="2175">
                  <c:v>4.4450790428381399</c:v>
                </c:pt>
                <c:pt idx="2176">
                  <c:v>4.4450790428381399</c:v>
                </c:pt>
                <c:pt idx="2177">
                  <c:v>4.4703103726396174</c:v>
                </c:pt>
                <c:pt idx="2178">
                  <c:v>4.498385985040608</c:v>
                </c:pt>
                <c:pt idx="2179">
                  <c:v>4.5236043946205369</c:v>
                </c:pt>
                <c:pt idx="2180">
                  <c:v>4.5167847765673965</c:v>
                </c:pt>
                <c:pt idx="2181">
                  <c:v>4.531089695758415</c:v>
                </c:pt>
                <c:pt idx="2182">
                  <c:v>4.5393648776479525</c:v>
                </c:pt>
                <c:pt idx="2183">
                  <c:v>4.5099738109636949</c:v>
                </c:pt>
                <c:pt idx="2184">
                  <c:v>4.541435464820835</c:v>
                </c:pt>
                <c:pt idx="2185">
                  <c:v>4.5611150618028802</c:v>
                </c:pt>
                <c:pt idx="2186">
                  <c:v>4.5339521770308924</c:v>
                </c:pt>
                <c:pt idx="2187">
                  <c:v>4.5345893839322375</c:v>
                </c:pt>
                <c:pt idx="2188">
                  <c:v>4.5741801584321724</c:v>
                </c:pt>
                <c:pt idx="2189">
                  <c:v>4.5343231912740096</c:v>
                </c:pt>
                <c:pt idx="2190">
                  <c:v>4.5291378373031526</c:v>
                </c:pt>
                <c:pt idx="2191">
                  <c:v>4.5022112402859529</c:v>
                </c:pt>
                <c:pt idx="2192">
                  <c:v>4.5138939907146298</c:v>
                </c:pt>
                <c:pt idx="2193">
                  <c:v>4.4945940432919249</c:v>
                </c:pt>
                <c:pt idx="2194">
                  <c:v>4.4681176099302453</c:v>
                </c:pt>
                <c:pt idx="2195">
                  <c:v>4.4667780039770779</c:v>
                </c:pt>
                <c:pt idx="2196">
                  <c:v>4.4667780039770779</c:v>
                </c:pt>
                <c:pt idx="2197">
                  <c:v>4.4841306605136353</c:v>
                </c:pt>
                <c:pt idx="2198">
                  <c:v>4.4906736955789599</c:v>
                </c:pt>
                <c:pt idx="2199">
                  <c:v>4.5056104779987205</c:v>
                </c:pt>
                <c:pt idx="2200">
                  <c:v>4.482541617368442</c:v>
                </c:pt>
                <c:pt idx="2201">
                  <c:v>4.4865093091293948</c:v>
                </c:pt>
                <c:pt idx="2202">
                  <c:v>4.5069394149468849</c:v>
                </c:pt>
                <c:pt idx="2203">
                  <c:v>4.5040530410528152</c:v>
                </c:pt>
                <c:pt idx="2204">
                  <c:v>4.4801720883814422</c:v>
                </c:pt>
                <c:pt idx="2205">
                  <c:v>4.4684945774521196</c:v>
                </c:pt>
                <c:pt idx="2206">
                  <c:v>4.4634595594586859</c:v>
                </c:pt>
                <c:pt idx="2207">
                  <c:v>4.4595687621563478</c:v>
                </c:pt>
                <c:pt idx="2208">
                  <c:v>4.471411054326258</c:v>
                </c:pt>
                <c:pt idx="2209">
                  <c:v>4.522245251596118</c:v>
                </c:pt>
                <c:pt idx="2210">
                  <c:v>4.5225227023179304</c:v>
                </c:pt>
                <c:pt idx="2211">
                  <c:v>4.5478344261892731</c:v>
                </c:pt>
                <c:pt idx="2212">
                  <c:v>4.5768756476762951</c:v>
                </c:pt>
                <c:pt idx="2213">
                  <c:v>4.5659436280707482</c:v>
                </c:pt>
                <c:pt idx="2214">
                  <c:v>4.5688780351905125</c:v>
                </c:pt>
                <c:pt idx="2215">
                  <c:v>4.5847055643722925</c:v>
                </c:pt>
                <c:pt idx="2216">
                  <c:v>4.5891686833810299</c:v>
                </c:pt>
                <c:pt idx="2217">
                  <c:v>4.5852166214764098</c:v>
                </c:pt>
                <c:pt idx="2218">
                  <c:v>4.586824649481418</c:v>
                </c:pt>
                <c:pt idx="2219">
                  <c:v>4.5645146739419502</c:v>
                </c:pt>
                <c:pt idx="2220">
                  <c:v>4.542250283279162</c:v>
                </c:pt>
                <c:pt idx="2221">
                  <c:v>4.57102689848859</c:v>
                </c:pt>
                <c:pt idx="2222">
                  <c:v>4.5535967472380321</c:v>
                </c:pt>
                <c:pt idx="2223">
                  <c:v>4.5689663796624549</c:v>
                </c:pt>
                <c:pt idx="2224">
                  <c:v>4.5459566438261403</c:v>
                </c:pt>
                <c:pt idx="2225">
                  <c:v>4.5162666962201996</c:v>
                </c:pt>
                <c:pt idx="2226">
                  <c:v>4.5287490970108966</c:v>
                </c:pt>
                <c:pt idx="2227">
                  <c:v>4.5190779154891425</c:v>
                </c:pt>
                <c:pt idx="2228">
                  <c:v>4.5379305613665455</c:v>
                </c:pt>
                <c:pt idx="2229">
                  <c:v>4.5215937650497828</c:v>
                </c:pt>
                <c:pt idx="2230">
                  <c:v>4.4948370440169025</c:v>
                </c:pt>
                <c:pt idx="2231">
                  <c:v>4.5071678027647835</c:v>
                </c:pt>
                <c:pt idx="2232">
                  <c:v>4.5557790066959152</c:v>
                </c:pt>
                <c:pt idx="2233">
                  <c:v>4.5460200798189021</c:v>
                </c:pt>
                <c:pt idx="2234">
                  <c:v>4.5424881265599897</c:v>
                </c:pt>
                <c:pt idx="2235">
                  <c:v>4.5205295838171473</c:v>
                </c:pt>
                <c:pt idx="2236">
                  <c:v>4.5127005223202525</c:v>
                </c:pt>
                <c:pt idx="2237">
                  <c:v>4.5260107750889231</c:v>
                </c:pt>
                <c:pt idx="2238">
                  <c:v>4.5286655947349974</c:v>
                </c:pt>
                <c:pt idx="2239">
                  <c:v>4.5070819961472024</c:v>
                </c:pt>
                <c:pt idx="2240">
                  <c:v>4.4939764767264023</c:v>
                </c:pt>
                <c:pt idx="2241">
                  <c:v>4.5067343171608121</c:v>
                </c:pt>
                <c:pt idx="2242">
                  <c:v>4.5161142621006549</c:v>
                </c:pt>
                <c:pt idx="2243">
                  <c:v>4.5242217458511025</c:v>
                </c:pt>
                <c:pt idx="2244">
                  <c:v>4.6255863490782971</c:v>
                </c:pt>
                <c:pt idx="2245">
                  <c:v>4.636540083578307</c:v>
                </c:pt>
                <c:pt idx="2246">
                  <c:v>4.6396812582489577</c:v>
                </c:pt>
                <c:pt idx="2247">
                  <c:v>4.6520500999407552</c:v>
                </c:pt>
                <c:pt idx="2248">
                  <c:v>4.6432501152580326</c:v>
                </c:pt>
                <c:pt idx="2249">
                  <c:v>4.6489058060270523</c:v>
                </c:pt>
                <c:pt idx="2250">
                  <c:v>4.6715162438034179</c:v>
                </c:pt>
                <c:pt idx="2251">
                  <c:v>4.6926188816117502</c:v>
                </c:pt>
                <c:pt idx="2252">
                  <c:v>4.6764282785545621</c:v>
                </c:pt>
                <c:pt idx="2253">
                  <c:v>4.6449561481778252</c:v>
                </c:pt>
                <c:pt idx="2254">
                  <c:v>4.6204813596495748</c:v>
                </c:pt>
                <c:pt idx="2255">
                  <c:v>4.601715896743455</c:v>
                </c:pt>
                <c:pt idx="2256">
                  <c:v>4.5793572685037969</c:v>
                </c:pt>
                <c:pt idx="2257">
                  <c:v>4.5545591009858395</c:v>
                </c:pt>
                <c:pt idx="2258">
                  <c:v>4.5660550644478199</c:v>
                </c:pt>
                <c:pt idx="2259">
                  <c:v>4.5707809085058297</c:v>
                </c:pt>
                <c:pt idx="2260">
                  <c:v>4.5736775648935053</c:v>
                </c:pt>
                <c:pt idx="2261">
                  <c:v>4.5736775648935053</c:v>
                </c:pt>
                <c:pt idx="2262">
                  <c:v>4.6000670588566823</c:v>
                </c:pt>
                <c:pt idx="2263">
                  <c:v>4.5939163812041972</c:v>
                </c:pt>
                <c:pt idx="2264">
                  <c:v>4.5875681132157933</c:v>
                </c:pt>
                <c:pt idx="2265">
                  <c:v>4.5704047119372522</c:v>
                </c:pt>
                <c:pt idx="2266">
                  <c:v>4.5725017674764796</c:v>
                </c:pt>
                <c:pt idx="2267">
                  <c:v>4.5780091465796824</c:v>
                </c:pt>
                <c:pt idx="2268">
                  <c:v>4.590490178819377</c:v>
                </c:pt>
                <c:pt idx="2269">
                  <c:v>4.5887089796283629</c:v>
                </c:pt>
                <c:pt idx="2270">
                  <c:v>4.5814917049866501</c:v>
                </c:pt>
                <c:pt idx="2271">
                  <c:v>4.6041803539160027</c:v>
                </c:pt>
                <c:pt idx="2272">
                  <c:v>4.6346857394747252</c:v>
                </c:pt>
                <c:pt idx="2273">
                  <c:v>4.6216929867837422</c:v>
                </c:pt>
                <c:pt idx="2274">
                  <c:v>4.6243643380156101</c:v>
                </c:pt>
                <c:pt idx="2275">
                  <c:v>4.6325833375816199</c:v>
                </c:pt>
                <c:pt idx="2276">
                  <c:v>4.6595172779614948</c:v>
                </c:pt>
                <c:pt idx="2277">
                  <c:v>4.6462995578896873</c:v>
                </c:pt>
                <c:pt idx="2278">
                  <c:v>4.6408275657858855</c:v>
                </c:pt>
                <c:pt idx="2279">
                  <c:v>4.6422738975656195</c:v>
                </c:pt>
                <c:pt idx="2280">
                  <c:v>4.5907064748053346</c:v>
                </c:pt>
                <c:pt idx="2281">
                  <c:v>4.5731793818920803</c:v>
                </c:pt>
                <c:pt idx="2282">
                  <c:v>4.5710580235185549</c:v>
                </c:pt>
                <c:pt idx="2283">
                  <c:v>4.560843362067005</c:v>
                </c:pt>
                <c:pt idx="2284">
                  <c:v>4.5564495998794294</c:v>
                </c:pt>
                <c:pt idx="2285">
                  <c:v>4.5741776055334675</c:v>
                </c:pt>
                <c:pt idx="2286">
                  <c:v>4.5741776055334675</c:v>
                </c:pt>
                <c:pt idx="2287">
                  <c:v>4.5902802911867902</c:v>
                </c:pt>
                <c:pt idx="2288">
                  <c:v>4.6192629270129002</c:v>
                </c:pt>
                <c:pt idx="2289">
                  <c:v>4.6100345775932201</c:v>
                </c:pt>
                <c:pt idx="2290">
                  <c:v>4.5983333626205276</c:v>
                </c:pt>
                <c:pt idx="2291">
                  <c:v>4.6229272033466948</c:v>
                </c:pt>
                <c:pt idx="2292">
                  <c:v>4.6202367541819553</c:v>
                </c:pt>
                <c:pt idx="2293">
                  <c:v>4.6537773211727353</c:v>
                </c:pt>
                <c:pt idx="2294">
                  <c:v>4.6579161096089923</c:v>
                </c:pt>
                <c:pt idx="2295">
                  <c:v>4.662813764921105</c:v>
                </c:pt>
                <c:pt idx="2296">
                  <c:v>4.6833426544568653</c:v>
                </c:pt>
                <c:pt idx="2297">
                  <c:v>4.6763954756459576</c:v>
                </c:pt>
                <c:pt idx="2298">
                  <c:v>4.6735809819424201</c:v>
                </c:pt>
                <c:pt idx="2299">
                  <c:v>4.6798397229824653</c:v>
                </c:pt>
                <c:pt idx="2300">
                  <c:v>4.6787456917837895</c:v>
                </c:pt>
                <c:pt idx="2301">
                  <c:v>4.7051712459791055</c:v>
                </c:pt>
                <c:pt idx="2302">
                  <c:v>4.7186312298722655</c:v>
                </c:pt>
                <c:pt idx="2303">
                  <c:v>4.723506989249767</c:v>
                </c:pt>
                <c:pt idx="2304">
                  <c:v>4.7297372166103955</c:v>
                </c:pt>
                <c:pt idx="2305">
                  <c:v>4.7142816193005332</c:v>
                </c:pt>
                <c:pt idx="2306">
                  <c:v>4.694361121839</c:v>
                </c:pt>
                <c:pt idx="2307">
                  <c:v>4.6921652550051194</c:v>
                </c:pt>
                <c:pt idx="2308">
                  <c:v>4.6610199471334806</c:v>
                </c:pt>
                <c:pt idx="2309">
                  <c:v>4.647978200982152</c:v>
                </c:pt>
                <c:pt idx="2310">
                  <c:v>4.6665554480555498</c:v>
                </c:pt>
                <c:pt idx="2311">
                  <c:v>4.699358056797319</c:v>
                </c:pt>
                <c:pt idx="2312">
                  <c:v>4.7122992212656749</c:v>
                </c:pt>
                <c:pt idx="2313">
                  <c:v>4.6987250743695075</c:v>
                </c:pt>
                <c:pt idx="2314">
                  <c:v>4.7130017150760022</c:v>
                </c:pt>
                <c:pt idx="2315">
                  <c:v>4.728469250810595</c:v>
                </c:pt>
                <c:pt idx="2316">
                  <c:v>4.7150594977863856</c:v>
                </c:pt>
                <c:pt idx="2317">
                  <c:v>4.7329789966872298</c:v>
                </c:pt>
                <c:pt idx="2318">
                  <c:v>4.7095838708240825</c:v>
                </c:pt>
                <c:pt idx="2319">
                  <c:v>4.7051225606466698</c:v>
                </c:pt>
                <c:pt idx="2320">
                  <c:v>4.7055199362499849</c:v>
                </c:pt>
                <c:pt idx="2321">
                  <c:v>4.6983929996092808</c:v>
                </c:pt>
                <c:pt idx="2322">
                  <c:v>4.6941802356709879</c:v>
                </c:pt>
                <c:pt idx="2323">
                  <c:v>4.7084966069681577</c:v>
                </c:pt>
                <c:pt idx="2324">
                  <c:v>4.7114583364344425</c:v>
                </c:pt>
                <c:pt idx="2325">
                  <c:v>4.7186254665512726</c:v>
                </c:pt>
                <c:pt idx="2326">
                  <c:v>4.7020945520473951</c:v>
                </c:pt>
                <c:pt idx="2327">
                  <c:v>4.7192315773363305</c:v>
                </c:pt>
                <c:pt idx="2328">
                  <c:v>4.7084851519986248</c:v>
                </c:pt>
                <c:pt idx="2329">
                  <c:v>4.7195445408400554</c:v>
                </c:pt>
                <c:pt idx="2330">
                  <c:v>4.7044943863514677</c:v>
                </c:pt>
                <c:pt idx="2331">
                  <c:v>4.6765529261143275</c:v>
                </c:pt>
                <c:pt idx="2332">
                  <c:v>4.662804642244585</c:v>
                </c:pt>
                <c:pt idx="2333">
                  <c:v>4.6620266396549077</c:v>
                </c:pt>
                <c:pt idx="2334">
                  <c:v>4.6641709304846755</c:v>
                </c:pt>
                <c:pt idx="2335">
                  <c:v>4.6817673489711176</c:v>
                </c:pt>
                <c:pt idx="2336">
                  <c:v>4.6983885424191252</c:v>
                </c:pt>
                <c:pt idx="2337">
                  <c:v>4.7220161056616501</c:v>
                </c:pt>
                <c:pt idx="2338">
                  <c:v>4.7476265923990848</c:v>
                </c:pt>
                <c:pt idx="2339">
                  <c:v>4.7538845459881829</c:v>
                </c:pt>
                <c:pt idx="2340">
                  <c:v>4.7850914766826458</c:v>
                </c:pt>
                <c:pt idx="2341">
                  <c:v>4.7865641978039353</c:v>
                </c:pt>
                <c:pt idx="2342">
                  <c:v>4.8001047758910147</c:v>
                </c:pt>
                <c:pt idx="2343">
                  <c:v>4.8116172234680628</c:v>
                </c:pt>
                <c:pt idx="2344">
                  <c:v>4.8147453221208103</c:v>
                </c:pt>
                <c:pt idx="2345">
                  <c:v>4.8260769445359122</c:v>
                </c:pt>
                <c:pt idx="2346">
                  <c:v>4.828096275817038</c:v>
                </c:pt>
                <c:pt idx="2347">
                  <c:v>4.828096275817038</c:v>
                </c:pt>
                <c:pt idx="2348">
                  <c:v>4.8561679706709953</c:v>
                </c:pt>
                <c:pt idx="2349">
                  <c:v>4.8493224843730269</c:v>
                </c:pt>
                <c:pt idx="2350">
                  <c:v>4.8332930579969275</c:v>
                </c:pt>
                <c:pt idx="2351">
                  <c:v>4.8332930579969275</c:v>
                </c:pt>
                <c:pt idx="2352">
                  <c:v>4.8405575559510403</c:v>
                </c:pt>
                <c:pt idx="2353">
                  <c:v>4.8286346458703173</c:v>
                </c:pt>
                <c:pt idx="2354">
                  <c:v>4.8213972911409675</c:v>
                </c:pt>
                <c:pt idx="2355">
                  <c:v>4.8284094932584756</c:v>
                </c:pt>
                <c:pt idx="2356">
                  <c:v>4.8266035891880801</c:v>
                </c:pt>
                <c:pt idx="2357">
                  <c:v>4.8376669329479327</c:v>
                </c:pt>
                <c:pt idx="2358">
                  <c:v>4.8370631305142977</c:v>
                </c:pt>
                <c:pt idx="2359">
                  <c:v>4.9335516253164347</c:v>
                </c:pt>
                <c:pt idx="2360">
                  <c:v>4.9529535488107452</c:v>
                </c:pt>
                <c:pt idx="2361">
                  <c:v>4.9465605128794872</c:v>
                </c:pt>
                <c:pt idx="2362">
                  <c:v>4.9470813053440548</c:v>
                </c:pt>
                <c:pt idx="2363">
                  <c:v>4.9732108867367373</c:v>
                </c:pt>
                <c:pt idx="2364">
                  <c:v>4.983411030089913</c:v>
                </c:pt>
                <c:pt idx="2365">
                  <c:v>4.9943559628303928</c:v>
                </c:pt>
                <c:pt idx="2366">
                  <c:v>5.0028987918801047</c:v>
                </c:pt>
                <c:pt idx="2367">
                  <c:v>5.0101329497185141</c:v>
                </c:pt>
                <c:pt idx="2368">
                  <c:v>4.9954471814229748</c:v>
                </c:pt>
                <c:pt idx="2369">
                  <c:v>5.015937694407171</c:v>
                </c:pt>
                <c:pt idx="2370">
                  <c:v>4.99911327839322</c:v>
                </c:pt>
                <c:pt idx="2371">
                  <c:v>5.0065912525479721</c:v>
                </c:pt>
                <c:pt idx="2372">
                  <c:v>4.9858088438466996</c:v>
                </c:pt>
                <c:pt idx="2373">
                  <c:v>4.988468064161963</c:v>
                </c:pt>
                <c:pt idx="2374">
                  <c:v>5.0095588485839651</c:v>
                </c:pt>
                <c:pt idx="2375">
                  <c:v>5.0167345532283321</c:v>
                </c:pt>
                <c:pt idx="2376">
                  <c:v>5.0242016470257749</c:v>
                </c:pt>
                <c:pt idx="2377">
                  <c:v>5.0237077201961</c:v>
                </c:pt>
                <c:pt idx="2378">
                  <c:v>5.0022840364496002</c:v>
                </c:pt>
                <c:pt idx="2379">
                  <c:v>4.9535599278120479</c:v>
                </c:pt>
                <c:pt idx="2380">
                  <c:v>4.9701124650400876</c:v>
                </c:pt>
                <c:pt idx="2381">
                  <c:v>4.974469918919505</c:v>
                </c:pt>
                <c:pt idx="2382">
                  <c:v>4.9425692849357947</c:v>
                </c:pt>
                <c:pt idx="2383">
                  <c:v>4.9455503062299497</c:v>
                </c:pt>
                <c:pt idx="2384">
                  <c:v>4.8973159846358421</c:v>
                </c:pt>
                <c:pt idx="2385">
                  <c:v>4.9091731210683873</c:v>
                </c:pt>
                <c:pt idx="2386">
                  <c:v>4.916518326135555</c:v>
                </c:pt>
                <c:pt idx="2387">
                  <c:v>4.9201030231340779</c:v>
                </c:pt>
                <c:pt idx="2388">
                  <c:v>4.9129793742570351</c:v>
                </c:pt>
                <c:pt idx="2389">
                  <c:v>4.9320367588728624</c:v>
                </c:pt>
                <c:pt idx="2390">
                  <c:v>4.9200355457244225</c:v>
                </c:pt>
                <c:pt idx="2391">
                  <c:v>4.8971543788400922</c:v>
                </c:pt>
                <c:pt idx="2392">
                  <c:v>4.8863099954343969</c:v>
                </c:pt>
                <c:pt idx="2393">
                  <c:v>4.8805025614409576</c:v>
                </c:pt>
                <c:pt idx="2394">
                  <c:v>4.8792232217829552</c:v>
                </c:pt>
                <c:pt idx="2395">
                  <c:v>4.8660662486788668</c:v>
                </c:pt>
                <c:pt idx="2396">
                  <c:v>4.847729381882405</c:v>
                </c:pt>
                <c:pt idx="2397">
                  <c:v>4.8539882757920303</c:v>
                </c:pt>
                <c:pt idx="2398">
                  <c:v>4.8536279809057099</c:v>
                </c:pt>
                <c:pt idx="2399">
                  <c:v>4.8445935234815378</c:v>
                </c:pt>
                <c:pt idx="2400">
                  <c:v>4.8600764417335451</c:v>
                </c:pt>
                <c:pt idx="2401">
                  <c:v>4.8568417448943171</c:v>
                </c:pt>
                <c:pt idx="2402">
                  <c:v>4.8358908162625296</c:v>
                </c:pt>
                <c:pt idx="2403">
                  <c:v>4.8190676106834607</c:v>
                </c:pt>
                <c:pt idx="2404">
                  <c:v>4.8475286190597844</c:v>
                </c:pt>
                <c:pt idx="2405">
                  <c:v>4.8445554430436601</c:v>
                </c:pt>
                <c:pt idx="2406">
                  <c:v>4.87045373750796</c:v>
                </c:pt>
                <c:pt idx="2407">
                  <c:v>4.9014619610844523</c:v>
                </c:pt>
                <c:pt idx="2408">
                  <c:v>4.9019325217384848</c:v>
                </c:pt>
                <c:pt idx="2409">
                  <c:v>4.9056859923771619</c:v>
                </c:pt>
                <c:pt idx="2410">
                  <c:v>4.9278589061807754</c:v>
                </c:pt>
                <c:pt idx="2411">
                  <c:v>4.9324691807826948</c:v>
                </c:pt>
                <c:pt idx="2412">
                  <c:v>4.9417246731841402</c:v>
                </c:pt>
                <c:pt idx="2413">
                  <c:v>4.9307473180153503</c:v>
                </c:pt>
                <c:pt idx="2414">
                  <c:v>4.9527951817347775</c:v>
                </c:pt>
                <c:pt idx="2415">
                  <c:v>4.9596619237136528</c:v>
                </c:pt>
                <c:pt idx="2416">
                  <c:v>4.9596619237136528</c:v>
                </c:pt>
                <c:pt idx="2417">
                  <c:v>4.9789183453018948</c:v>
                </c:pt>
                <c:pt idx="2418">
                  <c:v>4.9916055258284144</c:v>
                </c:pt>
                <c:pt idx="2419">
                  <c:v>4.9683967165959899</c:v>
                </c:pt>
                <c:pt idx="2420">
                  <c:v>4.9503236319363602</c:v>
                </c:pt>
                <c:pt idx="2421">
                  <c:v>4.9503236319363602</c:v>
                </c:pt>
                <c:pt idx="2422">
                  <c:v>4.9039597098517973</c:v>
                </c:pt>
                <c:pt idx="2423">
                  <c:v>4.9063569794459099</c:v>
                </c:pt>
                <c:pt idx="2424">
                  <c:v>4.9210926251191252</c:v>
                </c:pt>
                <c:pt idx="2425">
                  <c:v>4.9281440036893347</c:v>
                </c:pt>
                <c:pt idx="2426">
                  <c:v>4.9334354795564801</c:v>
                </c:pt>
                <c:pt idx="2427">
                  <c:v>4.9508548394250198</c:v>
                </c:pt>
                <c:pt idx="2428">
                  <c:v>4.9277978694807274</c:v>
                </c:pt>
                <c:pt idx="2429">
                  <c:v>4.9366048725344021</c:v>
                </c:pt>
                <c:pt idx="2430">
                  <c:v>4.9405438529679175</c:v>
                </c:pt>
                <c:pt idx="2431">
                  <c:v>4.9325323769778375</c:v>
                </c:pt>
                <c:pt idx="2432">
                  <c:v>4.9349516273857628</c:v>
                </c:pt>
                <c:pt idx="2433">
                  <c:v>4.9404920199522371</c:v>
                </c:pt>
                <c:pt idx="2434">
                  <c:v>4.947993797676995</c:v>
                </c:pt>
                <c:pt idx="2435">
                  <c:v>4.9523236332840206</c:v>
                </c:pt>
                <c:pt idx="2436">
                  <c:v>4.9295320667553248</c:v>
                </c:pt>
                <c:pt idx="2437">
                  <c:v>4.9555693142565351</c:v>
                </c:pt>
                <c:pt idx="2438">
                  <c:v>4.9656066763307951</c:v>
                </c:pt>
                <c:pt idx="2439">
                  <c:v>4.9789908681349377</c:v>
                </c:pt>
                <c:pt idx="2440">
                  <c:v>4.9696766352373576</c:v>
                </c:pt>
                <c:pt idx="2441">
                  <c:v>4.9696766352373576</c:v>
                </c:pt>
                <c:pt idx="2442">
                  <c:v>4.9697506193427854</c:v>
                </c:pt>
                <c:pt idx="2443">
                  <c:v>4.9663029746293299</c:v>
                </c:pt>
                <c:pt idx="2444">
                  <c:v>5.0032785987194828</c:v>
                </c:pt>
                <c:pt idx="2445">
                  <c:v>4.9979368837906071</c:v>
                </c:pt>
                <c:pt idx="2446">
                  <c:v>5.0203271973539527</c:v>
                </c:pt>
                <c:pt idx="2447">
                  <c:v>5.0169305761245679</c:v>
                </c:pt>
                <c:pt idx="2448">
                  <c:v>5.0389062579450652</c:v>
                </c:pt>
                <c:pt idx="2449">
                  <c:v>5.0563682603300091</c:v>
                </c:pt>
                <c:pt idx="2450">
                  <c:v>5.0527547590750599</c:v>
                </c:pt>
                <c:pt idx="2451">
                  <c:v>5.0634248581620929</c:v>
                </c:pt>
                <c:pt idx="2452">
                  <c:v>5.0749791282120977</c:v>
                </c:pt>
                <c:pt idx="2453">
                  <c:v>5.1129501510347097</c:v>
                </c:pt>
                <c:pt idx="2454">
                  <c:v>5.1135811343069655</c:v>
                </c:pt>
                <c:pt idx="2455">
                  <c:v>5.1186194620686702</c:v>
                </c:pt>
                <c:pt idx="2456">
                  <c:v>5.119344581144027</c:v>
                </c:pt>
                <c:pt idx="2457">
                  <c:v>5.1150248547602448</c:v>
                </c:pt>
                <c:pt idx="2458">
                  <c:v>5.12895648627459</c:v>
                </c:pt>
                <c:pt idx="2459">
                  <c:v>5.155379180793962</c:v>
                </c:pt>
                <c:pt idx="2460">
                  <c:v>5.1632531825683001</c:v>
                </c:pt>
                <c:pt idx="2461">
                  <c:v>5.1609988624996976</c:v>
                </c:pt>
                <c:pt idx="2462">
                  <c:v>5.1213418387031826</c:v>
                </c:pt>
                <c:pt idx="2463">
                  <c:v>5.1493796665726048</c:v>
                </c:pt>
                <c:pt idx="2464">
                  <c:v>5.1642439254896928</c:v>
                </c:pt>
                <c:pt idx="2465">
                  <c:v>5.1650676601723076</c:v>
                </c:pt>
                <c:pt idx="2466">
                  <c:v>5.2127191246784292</c:v>
                </c:pt>
                <c:pt idx="2467">
                  <c:v>5.227129345969173</c:v>
                </c:pt>
                <c:pt idx="2468">
                  <c:v>5.1927027366330645</c:v>
                </c:pt>
                <c:pt idx="2469">
                  <c:v>5.19486784448286</c:v>
                </c:pt>
                <c:pt idx="2470">
                  <c:v>5.2058581746588128</c:v>
                </c:pt>
                <c:pt idx="2471">
                  <c:v>5.1926458549351677</c:v>
                </c:pt>
                <c:pt idx="2472">
                  <c:v>5.2224870640770202</c:v>
                </c:pt>
                <c:pt idx="2473">
                  <c:v>5.2330366370614003</c:v>
                </c:pt>
                <c:pt idx="2474">
                  <c:v>5.238336172436763</c:v>
                </c:pt>
                <c:pt idx="2475">
                  <c:v>5.22055395602671</c:v>
                </c:pt>
                <c:pt idx="2476">
                  <c:v>5.2036109330077123</c:v>
                </c:pt>
                <c:pt idx="2477">
                  <c:v>5.1769653438475576</c:v>
                </c:pt>
                <c:pt idx="2478">
                  <c:v>5.192164179143095</c:v>
                </c:pt>
                <c:pt idx="2479">
                  <c:v>5.2109873787180323</c:v>
                </c:pt>
                <c:pt idx="2480">
                  <c:v>5.2109873787180323</c:v>
                </c:pt>
                <c:pt idx="2481">
                  <c:v>5.1780508502870681</c:v>
                </c:pt>
                <c:pt idx="2482">
                  <c:v>5.2050800081667798</c:v>
                </c:pt>
                <c:pt idx="2483">
                  <c:v>5.223260380693505</c:v>
                </c:pt>
                <c:pt idx="2484">
                  <c:v>5.2650076087657744</c:v>
                </c:pt>
                <c:pt idx="2485">
                  <c:v>5.27915451821438</c:v>
                </c:pt>
                <c:pt idx="2486">
                  <c:v>5.2720164375617573</c:v>
                </c:pt>
                <c:pt idx="2487">
                  <c:v>5.2172025425920827</c:v>
                </c:pt>
                <c:pt idx="2488">
                  <c:v>5.227440734160048</c:v>
                </c:pt>
                <c:pt idx="2489">
                  <c:v>5.2656779908639129</c:v>
                </c:pt>
                <c:pt idx="2490">
                  <c:v>5.2705641859162027</c:v>
                </c:pt>
                <c:pt idx="2491">
                  <c:v>5.2544479000489854</c:v>
                </c:pt>
                <c:pt idx="2492">
                  <c:v>5.2842525216350102</c:v>
                </c:pt>
                <c:pt idx="2493">
                  <c:v>5.2527010343688225</c:v>
                </c:pt>
                <c:pt idx="2494">
                  <c:v>5.2421782196912545</c:v>
                </c:pt>
                <c:pt idx="2495">
                  <c:v>5.2518251347637168</c:v>
                </c:pt>
                <c:pt idx="2496">
                  <c:v>5.2625081260880497</c:v>
                </c:pt>
                <c:pt idx="2497">
                  <c:v>5.2570727569991806</c:v>
                </c:pt>
                <c:pt idx="2498">
                  <c:v>5.2271150587525819</c:v>
                </c:pt>
                <c:pt idx="2499">
                  <c:v>5.1430452283201777</c:v>
                </c:pt>
                <c:pt idx="2500">
                  <c:v>5.097185821182312</c:v>
                </c:pt>
                <c:pt idx="2501">
                  <c:v>5.0842182114676433</c:v>
                </c:pt>
                <c:pt idx="2502">
                  <c:v>5.1358412088142851</c:v>
                </c:pt>
                <c:pt idx="2503">
                  <c:v>5.1294447226395201</c:v>
                </c:pt>
                <c:pt idx="2504">
                  <c:v>5.1604363591329347</c:v>
                </c:pt>
                <c:pt idx="2505">
                  <c:v>5.1542891492029401</c:v>
                </c:pt>
                <c:pt idx="2506">
                  <c:v>5.1472110158594928</c:v>
                </c:pt>
                <c:pt idx="2507">
                  <c:v>5.1535473755334316</c:v>
                </c:pt>
                <c:pt idx="2508">
                  <c:v>5.2081964015170872</c:v>
                </c:pt>
                <c:pt idx="2509">
                  <c:v>5.1669470657932877</c:v>
                </c:pt>
                <c:pt idx="2510">
                  <c:v>5.1313605291529107</c:v>
                </c:pt>
                <c:pt idx="2511">
                  <c:v>5.1475481769273905</c:v>
                </c:pt>
                <c:pt idx="2512">
                  <c:v>5.1008218032744725</c:v>
                </c:pt>
                <c:pt idx="2513">
                  <c:v>5.0634231338093274</c:v>
                </c:pt>
                <c:pt idx="2514">
                  <c:v>5.0059738384382726</c:v>
                </c:pt>
                <c:pt idx="2515">
                  <c:v>4.9882122706060184</c:v>
                </c:pt>
                <c:pt idx="2516">
                  <c:v>5.0013614865452549</c:v>
                </c:pt>
                <c:pt idx="2517">
                  <c:v>4.9397803378004594</c:v>
                </c:pt>
                <c:pt idx="2518">
                  <c:v>5.0153338202290616</c:v>
                </c:pt>
                <c:pt idx="2519">
                  <c:v>4.9953477183881123</c:v>
                </c:pt>
                <c:pt idx="2520">
                  <c:v>5.0011313908775055</c:v>
                </c:pt>
                <c:pt idx="2521">
                  <c:v>5.0011313908775055</c:v>
                </c:pt>
                <c:pt idx="2522">
                  <c:v>4.9834012716993943</c:v>
                </c:pt>
                <c:pt idx="2523">
                  <c:v>4.9501130890804976</c:v>
                </c:pt>
                <c:pt idx="2524">
                  <c:v>4.9457726157413031</c:v>
                </c:pt>
                <c:pt idx="2525">
                  <c:v>4.9502667157026421</c:v>
                </c:pt>
                <c:pt idx="2526">
                  <c:v>4.9767157260809327</c:v>
                </c:pt>
                <c:pt idx="2527">
                  <c:v>4.9862904043153495</c:v>
                </c:pt>
                <c:pt idx="2528">
                  <c:v>4.9446052932844129</c:v>
                </c:pt>
                <c:pt idx="2529">
                  <c:v>4.9197039002675407</c:v>
                </c:pt>
                <c:pt idx="2530">
                  <c:v>4.8572632880439759</c:v>
                </c:pt>
                <c:pt idx="2531">
                  <c:v>4.8126547028839326</c:v>
                </c:pt>
                <c:pt idx="2532">
                  <c:v>4.7644968996554873</c:v>
                </c:pt>
                <c:pt idx="2533">
                  <c:v>4.7746097854750076</c:v>
                </c:pt>
                <c:pt idx="2534">
                  <c:v>4.8432661969667272</c:v>
                </c:pt>
                <c:pt idx="2535">
                  <c:v>4.7934826527263628</c:v>
                </c:pt>
                <c:pt idx="2536">
                  <c:v>4.7827625843547867</c:v>
                </c:pt>
                <c:pt idx="2537">
                  <c:v>4.8632816982831422</c:v>
                </c:pt>
                <c:pt idx="2538">
                  <c:v>4.8506614356438975</c:v>
                </c:pt>
                <c:pt idx="2539">
                  <c:v>4.8750868493105068</c:v>
                </c:pt>
                <c:pt idx="2540">
                  <c:v>4.9026225513202899</c:v>
                </c:pt>
                <c:pt idx="2541">
                  <c:v>4.8864678071455003</c:v>
                </c:pt>
                <c:pt idx="2542">
                  <c:v>4.8309504890753505</c:v>
                </c:pt>
                <c:pt idx="2543">
                  <c:v>4.8504376196754357</c:v>
                </c:pt>
                <c:pt idx="2544">
                  <c:v>4.8391541077974098</c:v>
                </c:pt>
                <c:pt idx="2545">
                  <c:v>4.7949781622504357</c:v>
                </c:pt>
                <c:pt idx="2546">
                  <c:v>4.7949781622504357</c:v>
                </c:pt>
                <c:pt idx="2547">
                  <c:v>4.7787951383741181</c:v>
                </c:pt>
                <c:pt idx="2548">
                  <c:v>4.7781577465470928</c:v>
                </c:pt>
                <c:pt idx="2549">
                  <c:v>4.7707129821777503</c:v>
                </c:pt>
                <c:pt idx="2550">
                  <c:v>4.7786485007694601</c:v>
                </c:pt>
                <c:pt idx="2551">
                  <c:v>4.790530095603752</c:v>
                </c:pt>
                <c:pt idx="2552">
                  <c:v>4.7947857712393773</c:v>
                </c:pt>
                <c:pt idx="2553">
                  <c:v>4.7887864799623925</c:v>
                </c:pt>
                <c:pt idx="2554">
                  <c:v>4.8881416150960577</c:v>
                </c:pt>
                <c:pt idx="2555">
                  <c:v>4.8800645856383724</c:v>
                </c:pt>
                <c:pt idx="2556">
                  <c:v>4.9118705559610198</c:v>
                </c:pt>
                <c:pt idx="2557">
                  <c:v>4.9241699030474324</c:v>
                </c:pt>
                <c:pt idx="2558">
                  <c:v>4.89436374808073</c:v>
                </c:pt>
                <c:pt idx="2559">
                  <c:v>4.8644405867921199</c:v>
                </c:pt>
                <c:pt idx="2560">
                  <c:v>4.8219149107169379</c:v>
                </c:pt>
                <c:pt idx="2561">
                  <c:v>4.7802652569468522</c:v>
                </c:pt>
                <c:pt idx="2562">
                  <c:v>4.7690097705694079</c:v>
                </c:pt>
                <c:pt idx="2563">
                  <c:v>4.7842803444078452</c:v>
                </c:pt>
                <c:pt idx="2564">
                  <c:v>4.7486427502565149</c:v>
                </c:pt>
                <c:pt idx="2565">
                  <c:v>4.7448527798547024</c:v>
                </c:pt>
                <c:pt idx="2566">
                  <c:v>4.730884748948375</c:v>
                </c:pt>
                <c:pt idx="2567">
                  <c:v>4.7322381032454919</c:v>
                </c:pt>
                <c:pt idx="2568">
                  <c:v>4.7581891638668203</c:v>
                </c:pt>
                <c:pt idx="2569">
                  <c:v>4.7948765960192929</c:v>
                </c:pt>
                <c:pt idx="2570">
                  <c:v>4.7881370270168322</c:v>
                </c:pt>
                <c:pt idx="2571">
                  <c:v>4.7496418352051677</c:v>
                </c:pt>
                <c:pt idx="2572">
                  <c:v>4.7399089812307027</c:v>
                </c:pt>
                <c:pt idx="2573">
                  <c:v>4.7372313419116177</c:v>
                </c:pt>
                <c:pt idx="2574">
                  <c:v>4.7129044950730989</c:v>
                </c:pt>
                <c:pt idx="2575">
                  <c:v>4.66175488646922</c:v>
                </c:pt>
                <c:pt idx="2576">
                  <c:v>4.6172110741167423</c:v>
                </c:pt>
                <c:pt idx="2577">
                  <c:v>4.6285177691250148</c:v>
                </c:pt>
                <c:pt idx="2578">
                  <c:v>4.6228377781286998</c:v>
                </c:pt>
                <c:pt idx="2579">
                  <c:v>4.6045755931423695</c:v>
                </c:pt>
                <c:pt idx="2580">
                  <c:v>4.5527260919715653</c:v>
                </c:pt>
                <c:pt idx="2581">
                  <c:v>4.5156942629058205</c:v>
                </c:pt>
                <c:pt idx="2582">
                  <c:v>4.4991504028804972</c:v>
                </c:pt>
                <c:pt idx="2583">
                  <c:v>4.5034752432236305</c:v>
                </c:pt>
                <c:pt idx="2584">
                  <c:v>4.4613293206203046</c:v>
                </c:pt>
                <c:pt idx="2585">
                  <c:v>4.4320518080223552</c:v>
                </c:pt>
                <c:pt idx="2586">
                  <c:v>4.4495512136049573</c:v>
                </c:pt>
                <c:pt idx="2587">
                  <c:v>4.4629850132943476</c:v>
                </c:pt>
                <c:pt idx="2588">
                  <c:v>4.5049572215791347</c:v>
                </c:pt>
                <c:pt idx="2589">
                  <c:v>4.5753695874433777</c:v>
                </c:pt>
                <c:pt idx="2590">
                  <c:v>4.4865535923855049</c:v>
                </c:pt>
                <c:pt idx="2591">
                  <c:v>4.5360126862998253</c:v>
                </c:pt>
                <c:pt idx="2592">
                  <c:v>4.5117876345860202</c:v>
                </c:pt>
                <c:pt idx="2593">
                  <c:v>4.4756639830362523</c:v>
                </c:pt>
                <c:pt idx="2594">
                  <c:v>4.4360036454465721</c:v>
                </c:pt>
                <c:pt idx="2595">
                  <c:v>4.4324044909284774</c:v>
                </c:pt>
                <c:pt idx="2596">
                  <c:v>4.4917168341643698</c:v>
                </c:pt>
                <c:pt idx="2597">
                  <c:v>4.5141229414813271</c:v>
                </c:pt>
                <c:pt idx="2598">
                  <c:v>4.4874426956966555</c:v>
                </c:pt>
                <c:pt idx="2599">
                  <c:v>4.5789406769734322</c:v>
                </c:pt>
                <c:pt idx="2600">
                  <c:v>4.5717976932323978</c:v>
                </c:pt>
                <c:pt idx="2601">
                  <c:v>4.5939032091144893</c:v>
                </c:pt>
                <c:pt idx="2602">
                  <c:v>4.5712107026663729</c:v>
                </c:pt>
                <c:pt idx="2603">
                  <c:v>4.5680337130432802</c:v>
                </c:pt>
                <c:pt idx="2604">
                  <c:v>4.5185579148989969</c:v>
                </c:pt>
                <c:pt idx="2605">
                  <c:v>4.458827990158742</c:v>
                </c:pt>
                <c:pt idx="2606">
                  <c:v>4.4851307317446798</c:v>
                </c:pt>
                <c:pt idx="2607">
                  <c:v>4.4563880025686124</c:v>
                </c:pt>
                <c:pt idx="2608">
                  <c:v>4.4563880025686124</c:v>
                </c:pt>
                <c:pt idx="2609">
                  <c:v>4.4611357646124201</c:v>
                </c:pt>
                <c:pt idx="2610">
                  <c:v>4.4180510368146049</c:v>
                </c:pt>
                <c:pt idx="2611">
                  <c:v>4.3886117924982875</c:v>
                </c:pt>
                <c:pt idx="2612">
                  <c:v>4.3563160833347574</c:v>
                </c:pt>
                <c:pt idx="2613">
                  <c:v>4.3452275482170579</c:v>
                </c:pt>
                <c:pt idx="2614">
                  <c:v>4.3198930937835049</c:v>
                </c:pt>
                <c:pt idx="2615">
                  <c:v>4.3125059276588571</c:v>
                </c:pt>
                <c:pt idx="2616">
                  <c:v>4.3334633522034052</c:v>
                </c:pt>
                <c:pt idx="2617">
                  <c:v>4.2972205171954858</c:v>
                </c:pt>
                <c:pt idx="2618">
                  <c:v>4.2922792358892199</c:v>
                </c:pt>
                <c:pt idx="2619">
                  <c:v>4.2887437448046999</c:v>
                </c:pt>
                <c:pt idx="2620">
                  <c:v>4.2483124322872978</c:v>
                </c:pt>
                <c:pt idx="2621">
                  <c:v>4.2577498736489776</c:v>
                </c:pt>
                <c:pt idx="2622">
                  <c:v>4.2672151285671047</c:v>
                </c:pt>
                <c:pt idx="2623">
                  <c:v>4.290496462253877</c:v>
                </c:pt>
                <c:pt idx="2624">
                  <c:v>4.2930499446137222</c:v>
                </c:pt>
                <c:pt idx="2625">
                  <c:v>4.2446257429815795</c:v>
                </c:pt>
                <c:pt idx="2626">
                  <c:v>4.2899876910512171</c:v>
                </c:pt>
                <c:pt idx="2627">
                  <c:v>4.2454767631976731</c:v>
                </c:pt>
                <c:pt idx="2628">
                  <c:v>4.3254195195094276</c:v>
                </c:pt>
                <c:pt idx="2629">
                  <c:v>4.3537603869498476</c:v>
                </c:pt>
                <c:pt idx="2630">
                  <c:v>4.3183653739499519</c:v>
                </c:pt>
                <c:pt idx="2631">
                  <c:v>4.3714893300542474</c:v>
                </c:pt>
                <c:pt idx="2632">
                  <c:v>4.3572368346803776</c:v>
                </c:pt>
                <c:pt idx="2633">
                  <c:v>4.2824628987062399</c:v>
                </c:pt>
                <c:pt idx="2634">
                  <c:v>4.2686874698257897</c:v>
                </c:pt>
                <c:pt idx="2635">
                  <c:v>4.2866153214495073</c:v>
                </c:pt>
                <c:pt idx="2636">
                  <c:v>4.2264035899296575</c:v>
                </c:pt>
                <c:pt idx="2637">
                  <c:v>4.2091062318564925</c:v>
                </c:pt>
                <c:pt idx="2638">
                  <c:v>4.1400596490013228</c:v>
                </c:pt>
                <c:pt idx="2639">
                  <c:v>4.1365932220179893</c:v>
                </c:pt>
                <c:pt idx="2640">
                  <c:v>4.1731236368560225</c:v>
                </c:pt>
                <c:pt idx="2641">
                  <c:v>4.251601351460252</c:v>
                </c:pt>
                <c:pt idx="2642">
                  <c:v>4.2556850000858075</c:v>
                </c:pt>
                <c:pt idx="2643">
                  <c:v>4.2575423820510974</c:v>
                </c:pt>
                <c:pt idx="2644">
                  <c:v>4.220439663911705</c:v>
                </c:pt>
                <c:pt idx="2645">
                  <c:v>4.2477617522243678</c:v>
                </c:pt>
                <c:pt idx="2646">
                  <c:v>4.2397301076588549</c:v>
                </c:pt>
                <c:pt idx="2647">
                  <c:v>4.2418439471153668</c:v>
                </c:pt>
                <c:pt idx="2648">
                  <c:v>4.2667955387788421</c:v>
                </c:pt>
                <c:pt idx="2649">
                  <c:v>4.272827470900288</c:v>
                </c:pt>
                <c:pt idx="2650">
                  <c:v>4.2940388318237801</c:v>
                </c:pt>
                <c:pt idx="2651">
                  <c:v>4.291091631854167</c:v>
                </c:pt>
                <c:pt idx="2652">
                  <c:v>4.2903202129788394</c:v>
                </c:pt>
                <c:pt idx="2653">
                  <c:v>4.2257083000812869</c:v>
                </c:pt>
                <c:pt idx="2654">
                  <c:v>4.1432596105916826</c:v>
                </c:pt>
                <c:pt idx="2655">
                  <c:v>4.1380558195182422</c:v>
                </c:pt>
                <c:pt idx="2656">
                  <c:v>4.1092162836378847</c:v>
                </c:pt>
                <c:pt idx="2657">
                  <c:v>4.1325104339427599</c:v>
                </c:pt>
                <c:pt idx="2658">
                  <c:v>4.0454582114131945</c:v>
                </c:pt>
                <c:pt idx="2659">
                  <c:v>3.9805745181855374</c:v>
                </c:pt>
                <c:pt idx="2660">
                  <c:v>3.9385687931529447</c:v>
                </c:pt>
                <c:pt idx="2661">
                  <c:v>4.0015510746054996</c:v>
                </c:pt>
                <c:pt idx="2662">
                  <c:v>4.0946468158110472</c:v>
                </c:pt>
                <c:pt idx="2663">
                  <c:v>4.0301465626046049</c:v>
                </c:pt>
                <c:pt idx="2664">
                  <c:v>3.9968466856464673</c:v>
                </c:pt>
                <c:pt idx="2665">
                  <c:v>3.9181390249500021</c:v>
                </c:pt>
                <c:pt idx="2666">
                  <c:v>3.9279189434417097</c:v>
                </c:pt>
                <c:pt idx="2667">
                  <c:v>3.8973884513664649</c:v>
                </c:pt>
                <c:pt idx="2668">
                  <c:v>3.9398166048299297</c:v>
                </c:pt>
                <c:pt idx="2669">
                  <c:v>3.9398166048299297</c:v>
                </c:pt>
                <c:pt idx="2670">
                  <c:v>4.0775631714951777</c:v>
                </c:pt>
                <c:pt idx="2671">
                  <c:v>4.0693576785692676</c:v>
                </c:pt>
                <c:pt idx="2672">
                  <c:v>4.0849295438300848</c:v>
                </c:pt>
                <c:pt idx="2673">
                  <c:v>4.0172787925221973</c:v>
                </c:pt>
                <c:pt idx="2674">
                  <c:v>3.9411965510193823</c:v>
                </c:pt>
                <c:pt idx="2675">
                  <c:v>4.0113239146818067</c:v>
                </c:pt>
                <c:pt idx="2676">
                  <c:v>4.01997672777639</c:v>
                </c:pt>
                <c:pt idx="2677">
                  <c:v>4.0233218579377752</c:v>
                </c:pt>
                <c:pt idx="2678">
                  <c:v>4.0177784568743471</c:v>
                </c:pt>
                <c:pt idx="2679">
                  <c:v>4.0523433834310705</c:v>
                </c:pt>
                <c:pt idx="2680">
                  <c:v>4.0448275900279977</c:v>
                </c:pt>
                <c:pt idx="2681">
                  <c:v>4.0412609942078852</c:v>
                </c:pt>
                <c:pt idx="2682">
                  <c:v>3.9854466660717627</c:v>
                </c:pt>
                <c:pt idx="2683">
                  <c:v>3.9623611434723021</c:v>
                </c:pt>
                <c:pt idx="2684">
                  <c:v>3.9844937006165648</c:v>
                </c:pt>
                <c:pt idx="2685">
                  <c:v>3.9768329458688925</c:v>
                </c:pt>
                <c:pt idx="2686">
                  <c:v>4.0235342330742903</c:v>
                </c:pt>
                <c:pt idx="2687">
                  <c:v>4.109610400729597</c:v>
                </c:pt>
                <c:pt idx="2688">
                  <c:v>4.2654735158724097</c:v>
                </c:pt>
                <c:pt idx="2689">
                  <c:v>4.240328000185432</c:v>
                </c:pt>
                <c:pt idx="2690">
                  <c:v>4.3092227981224651</c:v>
                </c:pt>
                <c:pt idx="2691">
                  <c:v>4.310897670255347</c:v>
                </c:pt>
                <c:pt idx="2692">
                  <c:v>4.3541593868378774</c:v>
                </c:pt>
                <c:pt idx="2693">
                  <c:v>4.365370088865018</c:v>
                </c:pt>
                <c:pt idx="2694">
                  <c:v>4.3202068296451825</c:v>
                </c:pt>
                <c:pt idx="2695">
                  <c:v>4.2804705514166148</c:v>
                </c:pt>
                <c:pt idx="2696">
                  <c:v>4.2538053383780605</c:v>
                </c:pt>
                <c:pt idx="2697">
                  <c:v>4.2415736748417956</c:v>
                </c:pt>
                <c:pt idx="2698">
                  <c:v>4.3091744613252523</c:v>
                </c:pt>
                <c:pt idx="2699">
                  <c:v>4.3091744613252523</c:v>
                </c:pt>
                <c:pt idx="2700">
                  <c:v>4.2567612495919445</c:v>
                </c:pt>
                <c:pt idx="2701">
                  <c:v>4.271389565580832</c:v>
                </c:pt>
                <c:pt idx="2702">
                  <c:v>4.1929338437195423</c:v>
                </c:pt>
                <c:pt idx="2703">
                  <c:v>4.1846757601691698</c:v>
                </c:pt>
                <c:pt idx="2704">
                  <c:v>4.2109434248194777</c:v>
                </c:pt>
                <c:pt idx="2705">
                  <c:v>4.2875745125549205</c:v>
                </c:pt>
                <c:pt idx="2706">
                  <c:v>4.3792286406575727</c:v>
                </c:pt>
                <c:pt idx="2707">
                  <c:v>4.4215611564934871</c:v>
                </c:pt>
                <c:pt idx="2708">
                  <c:v>4.4130801239198298</c:v>
                </c:pt>
                <c:pt idx="2709">
                  <c:v>4.4647993845194982</c:v>
                </c:pt>
                <c:pt idx="2710">
                  <c:v>4.4514395433756455</c:v>
                </c:pt>
                <c:pt idx="2711">
                  <c:v>4.4985324828830624</c:v>
                </c:pt>
                <c:pt idx="2712">
                  <c:v>4.6005911675997417</c:v>
                </c:pt>
                <c:pt idx="2713">
                  <c:v>4.5971158190924228</c:v>
                </c:pt>
                <c:pt idx="2714">
                  <c:v>4.5971158190924228</c:v>
                </c:pt>
                <c:pt idx="2715">
                  <c:v>4.6010985448374075</c:v>
                </c:pt>
                <c:pt idx="2716">
                  <c:v>4.6231215487697748</c:v>
                </c:pt>
                <c:pt idx="2717">
                  <c:v>4.6713703604759251</c:v>
                </c:pt>
                <c:pt idx="2718">
                  <c:v>4.6566077312765248</c:v>
                </c:pt>
                <c:pt idx="2719">
                  <c:v>4.6566077312765248</c:v>
                </c:pt>
                <c:pt idx="2720">
                  <c:v>4.6046148261049078</c:v>
                </c:pt>
                <c:pt idx="2721">
                  <c:v>4.6326140125947726</c:v>
                </c:pt>
                <c:pt idx="2722">
                  <c:v>4.5795504906277404</c:v>
                </c:pt>
                <c:pt idx="2723">
                  <c:v>4.6783306820699755</c:v>
                </c:pt>
                <c:pt idx="2724">
                  <c:v>4.6856471216224573</c:v>
                </c:pt>
                <c:pt idx="2725">
                  <c:v>4.8890076355401551</c:v>
                </c:pt>
                <c:pt idx="2726">
                  <c:v>4.8662155767471376</c:v>
                </c:pt>
                <c:pt idx="2727">
                  <c:v>4.8326891617413672</c:v>
                </c:pt>
                <c:pt idx="2728">
                  <c:v>4.9125028387686402</c:v>
                </c:pt>
                <c:pt idx="2729">
                  <c:v>5.0210745998458179</c:v>
                </c:pt>
                <c:pt idx="2730">
                  <c:v>5.0222542453627872</c:v>
                </c:pt>
                <c:pt idx="2731">
                  <c:v>4.9059619316263525</c:v>
                </c:pt>
                <c:pt idx="2732">
                  <c:v>4.9171293699977427</c:v>
                </c:pt>
                <c:pt idx="2733">
                  <c:v>5.0055389892813205</c:v>
                </c:pt>
                <c:pt idx="2734">
                  <c:v>4.9249356288121673</c:v>
                </c:pt>
                <c:pt idx="2735">
                  <c:v>4.8919756722427223</c:v>
                </c:pt>
                <c:pt idx="2736">
                  <c:v>4.8717433507586554</c:v>
                </c:pt>
                <c:pt idx="2737">
                  <c:v>4.8219768706666901</c:v>
                </c:pt>
                <c:pt idx="2738">
                  <c:v>4.7464162032549924</c:v>
                </c:pt>
                <c:pt idx="2739">
                  <c:v>4.7577457598151032</c:v>
                </c:pt>
                <c:pt idx="2740">
                  <c:v>4.8032534391171957</c:v>
                </c:pt>
                <c:pt idx="2741">
                  <c:v>4.7929483412031981</c:v>
                </c:pt>
                <c:pt idx="2742">
                  <c:v>4.7590518955113277</c:v>
                </c:pt>
                <c:pt idx="2743">
                  <c:v>4.7095525471677826</c:v>
                </c:pt>
                <c:pt idx="2744">
                  <c:v>4.6719333147315023</c:v>
                </c:pt>
                <c:pt idx="2745">
                  <c:v>4.636019155133118</c:v>
                </c:pt>
                <c:pt idx="2746">
                  <c:v>4.5927966732604277</c:v>
                </c:pt>
                <c:pt idx="2747">
                  <c:v>4.5909651580291726</c:v>
                </c:pt>
                <c:pt idx="2748">
                  <c:v>4.577233086758592</c:v>
                </c:pt>
                <c:pt idx="2749">
                  <c:v>4.586829935919968</c:v>
                </c:pt>
                <c:pt idx="2750">
                  <c:v>4.5991318287078276</c:v>
                </c:pt>
                <c:pt idx="2751">
                  <c:v>4.5619821639610052</c:v>
                </c:pt>
                <c:pt idx="2752">
                  <c:v>4.6034199718936648</c:v>
                </c:pt>
                <c:pt idx="2753">
                  <c:v>4.6457699363687652</c:v>
                </c:pt>
                <c:pt idx="2754">
                  <c:v>4.7382532658885701</c:v>
                </c:pt>
                <c:pt idx="2755">
                  <c:v>4.7360915780180326</c:v>
                </c:pt>
                <c:pt idx="2756">
                  <c:v>4.6951818772844627</c:v>
                </c:pt>
                <c:pt idx="2757">
                  <c:v>4.7329776337571055</c:v>
                </c:pt>
                <c:pt idx="2758">
                  <c:v>4.6504458097225401</c:v>
                </c:pt>
                <c:pt idx="2759">
                  <c:v>4.6549803764365976</c:v>
                </c:pt>
                <c:pt idx="2760">
                  <c:v>4.6230035168434274</c:v>
                </c:pt>
                <c:pt idx="2761">
                  <c:v>4.5907769285104321</c:v>
                </c:pt>
                <c:pt idx="2762">
                  <c:v>4.5751617157719746</c:v>
                </c:pt>
                <c:pt idx="2763">
                  <c:v>4.5553008333565899</c:v>
                </c:pt>
                <c:pt idx="2764">
                  <c:v>4.5790985477987149</c:v>
                </c:pt>
                <c:pt idx="2765">
                  <c:v>4.5466441154812527</c:v>
                </c:pt>
                <c:pt idx="2766">
                  <c:v>4.5128139063115293</c:v>
                </c:pt>
                <c:pt idx="2767">
                  <c:v>4.4837460628434744</c:v>
                </c:pt>
                <c:pt idx="2768">
                  <c:v>4.4375656866870052</c:v>
                </c:pt>
                <c:pt idx="2769">
                  <c:v>4.4463451662055098</c:v>
                </c:pt>
                <c:pt idx="2770">
                  <c:v>4.4855239847995128</c:v>
                </c:pt>
                <c:pt idx="2771">
                  <c:v>4.4313650689248503</c:v>
                </c:pt>
                <c:pt idx="2772">
                  <c:v>4.3203687503985222</c:v>
                </c:pt>
                <c:pt idx="2773">
                  <c:v>4.3448946058604676</c:v>
                </c:pt>
                <c:pt idx="2774">
                  <c:v>4.3359743394930774</c:v>
                </c:pt>
                <c:pt idx="2775">
                  <c:v>4.3485854178919352</c:v>
                </c:pt>
                <c:pt idx="2776">
                  <c:v>4.3580787922870927</c:v>
                </c:pt>
                <c:pt idx="2777">
                  <c:v>4.3526790327591049</c:v>
                </c:pt>
                <c:pt idx="2778">
                  <c:v>4.3766384236268001</c:v>
                </c:pt>
                <c:pt idx="2779">
                  <c:v>4.3960199796397319</c:v>
                </c:pt>
                <c:pt idx="2780">
                  <c:v>4.3960199796397319</c:v>
                </c:pt>
                <c:pt idx="2781">
                  <c:v>4.3286521923463974</c:v>
                </c:pt>
                <c:pt idx="2782">
                  <c:v>4.3334626588827572</c:v>
                </c:pt>
                <c:pt idx="2783">
                  <c:v>4.2971772227659377</c:v>
                </c:pt>
                <c:pt idx="2784">
                  <c:v>4.2921579057755928</c:v>
                </c:pt>
                <c:pt idx="2785">
                  <c:v>4.2921579057755928</c:v>
                </c:pt>
                <c:pt idx="2786">
                  <c:v>4.2504940227320427</c:v>
                </c:pt>
                <c:pt idx="2787">
                  <c:v>4.2729630576457396</c:v>
                </c:pt>
                <c:pt idx="2788">
                  <c:v>4.2510502928648277</c:v>
                </c:pt>
                <c:pt idx="2789">
                  <c:v>4.244145667060522</c:v>
                </c:pt>
                <c:pt idx="2790">
                  <c:v>4.2106025656677168</c:v>
                </c:pt>
                <c:pt idx="2791">
                  <c:v>4.3052328680243921</c:v>
                </c:pt>
                <c:pt idx="2792">
                  <c:v>4.2769725001814329</c:v>
                </c:pt>
                <c:pt idx="2793">
                  <c:v>4.2736509264583695</c:v>
                </c:pt>
                <c:pt idx="2794">
                  <c:v>4.26127993836608</c:v>
                </c:pt>
                <c:pt idx="2795">
                  <c:v>4.3376465013852901</c:v>
                </c:pt>
                <c:pt idx="2796">
                  <c:v>4.2191613030603747</c:v>
                </c:pt>
                <c:pt idx="2797">
                  <c:v>4.1948945212751401</c:v>
                </c:pt>
                <c:pt idx="2798">
                  <c:v>4.2176876188626125</c:v>
                </c:pt>
                <c:pt idx="2799">
                  <c:v>4.1901488763064805</c:v>
                </c:pt>
                <c:pt idx="2800">
                  <c:v>4.324914058165942</c:v>
                </c:pt>
                <c:pt idx="2801">
                  <c:v>4.3854723719142976</c:v>
                </c:pt>
                <c:pt idx="2802">
                  <c:v>4.3179127670339525</c:v>
                </c:pt>
                <c:pt idx="2803">
                  <c:v>4.2508508652108823</c:v>
                </c:pt>
                <c:pt idx="2804">
                  <c:v>4.2814971389735073</c:v>
                </c:pt>
                <c:pt idx="2805">
                  <c:v>4.2223778092738824</c:v>
                </c:pt>
                <c:pt idx="2806">
                  <c:v>4.0745806831166469</c:v>
                </c:pt>
                <c:pt idx="2807">
                  <c:v>4.0769570513752527</c:v>
                </c:pt>
                <c:pt idx="2808">
                  <c:v>4.0409138805683247</c:v>
                </c:pt>
                <c:pt idx="2809">
                  <c:v>4.0142649292425121</c:v>
                </c:pt>
                <c:pt idx="2810">
                  <c:v>4.0388369328779596</c:v>
                </c:pt>
                <c:pt idx="2811">
                  <c:v>3.8481834880966703</c:v>
                </c:pt>
                <c:pt idx="2812">
                  <c:v>3.8512183296308029</c:v>
                </c:pt>
                <c:pt idx="2813">
                  <c:v>3.8363256830029275</c:v>
                </c:pt>
                <c:pt idx="2814">
                  <c:v>3.9553851636020374</c:v>
                </c:pt>
                <c:pt idx="2815">
                  <c:v>3.9321787822515151</c:v>
                </c:pt>
                <c:pt idx="2816">
                  <c:v>4.0756005042873751</c:v>
                </c:pt>
                <c:pt idx="2817">
                  <c:v>4.1764007843519151</c:v>
                </c:pt>
                <c:pt idx="2818">
                  <c:v>4.1542445798069778</c:v>
                </c:pt>
                <c:pt idx="2819">
                  <c:v>4.1510126291899727</c:v>
                </c:pt>
                <c:pt idx="2820">
                  <c:v>4.0841264106900379</c:v>
                </c:pt>
                <c:pt idx="2821">
                  <c:v>4.0087262865831299</c:v>
                </c:pt>
                <c:pt idx="2822">
                  <c:v>3.9766961089941626</c:v>
                </c:pt>
                <c:pt idx="2823">
                  <c:v>3.8309488493991548</c:v>
                </c:pt>
                <c:pt idx="2824">
                  <c:v>3.8749018878910002</c:v>
                </c:pt>
                <c:pt idx="2825">
                  <c:v>3.7755778330986427</c:v>
                </c:pt>
                <c:pt idx="2826">
                  <c:v>3.7836961322908751</c:v>
                </c:pt>
                <c:pt idx="2827">
                  <c:v>3.7743723811430927</c:v>
                </c:pt>
                <c:pt idx="2828">
                  <c:v>3.7106127127495201</c:v>
                </c:pt>
                <c:pt idx="2829">
                  <c:v>3.6753880175626374</c:v>
                </c:pt>
                <c:pt idx="2830">
                  <c:v>3.6741377684365948</c:v>
                </c:pt>
                <c:pt idx="2831">
                  <c:v>3.6382118155501226</c:v>
                </c:pt>
                <c:pt idx="2832">
                  <c:v>3.6033168823656698</c:v>
                </c:pt>
                <c:pt idx="2833">
                  <c:v>3.5419043111204047</c:v>
                </c:pt>
                <c:pt idx="2834">
                  <c:v>3.2582304460847977</c:v>
                </c:pt>
                <c:pt idx="2835">
                  <c:v>3.2188552447738474</c:v>
                </c:pt>
                <c:pt idx="2836">
                  <c:v>3.2599044990650401</c:v>
                </c:pt>
                <c:pt idx="2837">
                  <c:v>3.2738978435072097</c:v>
                </c:pt>
                <c:pt idx="2838">
                  <c:v>3.1634752674592601</c:v>
                </c:pt>
                <c:pt idx="2839">
                  <c:v>3.1303240419732301</c:v>
                </c:pt>
                <c:pt idx="2840">
                  <c:v>3.0916011735967448</c:v>
                </c:pt>
                <c:pt idx="2841">
                  <c:v>3.0576387975488823</c:v>
                </c:pt>
                <c:pt idx="2842">
                  <c:v>3.040991225969635</c:v>
                </c:pt>
                <c:pt idx="2843">
                  <c:v>3.0717015095932725</c:v>
                </c:pt>
                <c:pt idx="2844">
                  <c:v>2.9982143376363175</c:v>
                </c:pt>
                <c:pt idx="2845">
                  <c:v>2.9854573251042424</c:v>
                </c:pt>
                <c:pt idx="2846">
                  <c:v>3.0303676959877301</c:v>
                </c:pt>
                <c:pt idx="2847">
                  <c:v>3.0969384517000651</c:v>
                </c:pt>
                <c:pt idx="2848">
                  <c:v>3.1135079116427127</c:v>
                </c:pt>
                <c:pt idx="2849">
                  <c:v>3.2370660386429524</c:v>
                </c:pt>
                <c:pt idx="2850">
                  <c:v>3.17296461880253</c:v>
                </c:pt>
                <c:pt idx="2851">
                  <c:v>3.17296461880253</c:v>
                </c:pt>
                <c:pt idx="2852">
                  <c:v>3.0638277278934147</c:v>
                </c:pt>
                <c:pt idx="2853">
                  <c:v>2.9311153392549074</c:v>
                </c:pt>
                <c:pt idx="2854">
                  <c:v>2.8829403701483676</c:v>
                </c:pt>
                <c:pt idx="2855">
                  <c:v>2.8317167559808127</c:v>
                </c:pt>
                <c:pt idx="2856">
                  <c:v>2.8727349342162229</c:v>
                </c:pt>
                <c:pt idx="2857">
                  <c:v>3.0187652261817099</c:v>
                </c:pt>
                <c:pt idx="2858">
                  <c:v>3.0207180226084152</c:v>
                </c:pt>
                <c:pt idx="2859">
                  <c:v>3.0797445570238926</c:v>
                </c:pt>
                <c:pt idx="2860">
                  <c:v>3.0818122526391698</c:v>
                </c:pt>
                <c:pt idx="2861">
                  <c:v>3.0289517064562448</c:v>
                </c:pt>
                <c:pt idx="2862">
                  <c:v>3.0307560754245224</c:v>
                </c:pt>
                <c:pt idx="2863">
                  <c:v>3.0022240416106598</c:v>
                </c:pt>
                <c:pt idx="2864">
                  <c:v>2.9111726708630399</c:v>
                </c:pt>
                <c:pt idx="2865">
                  <c:v>2.827652153841655</c:v>
                </c:pt>
                <c:pt idx="2866">
                  <c:v>2.8173395825192471</c:v>
                </c:pt>
                <c:pt idx="2867">
                  <c:v>2.7971733861464374</c:v>
                </c:pt>
                <c:pt idx="2868">
                  <c:v>2.7910171542681845</c:v>
                </c:pt>
                <c:pt idx="2869">
                  <c:v>2.7534172625408551</c:v>
                </c:pt>
                <c:pt idx="2870">
                  <c:v>2.7534172625408551</c:v>
                </c:pt>
                <c:pt idx="2871">
                  <c:v>2.7774399871764279</c:v>
                </c:pt>
                <c:pt idx="2872">
                  <c:v>2.7377877715494003</c:v>
                </c:pt>
                <c:pt idx="2873">
                  <c:v>2.6739837432416476</c:v>
                </c:pt>
                <c:pt idx="2874">
                  <c:v>2.6371718223902323</c:v>
                </c:pt>
                <c:pt idx="2875">
                  <c:v>2.6609750024220573</c:v>
                </c:pt>
                <c:pt idx="2876">
                  <c:v>2.6434062302202777</c:v>
                </c:pt>
                <c:pt idx="2877">
                  <c:v>2.6535045346668702</c:v>
                </c:pt>
                <c:pt idx="2878">
                  <c:v>2.524598334909085</c:v>
                </c:pt>
                <c:pt idx="2879">
                  <c:v>2.4904800248388126</c:v>
                </c:pt>
                <c:pt idx="2880">
                  <c:v>2.4903708191158653</c:v>
                </c:pt>
                <c:pt idx="2881">
                  <c:v>2.5314600732984398</c:v>
                </c:pt>
                <c:pt idx="2882">
                  <c:v>2.55230642550376</c:v>
                </c:pt>
                <c:pt idx="2883">
                  <c:v>2.5093717614047373</c:v>
                </c:pt>
                <c:pt idx="2884">
                  <c:v>2.5405118261571125</c:v>
                </c:pt>
                <c:pt idx="2885">
                  <c:v>2.545737539230835</c:v>
                </c:pt>
                <c:pt idx="2886">
                  <c:v>2.5027152045851326</c:v>
                </c:pt>
                <c:pt idx="2887">
                  <c:v>2.4459332317153426</c:v>
                </c:pt>
                <c:pt idx="2888">
                  <c:v>2.4339535014219074</c:v>
                </c:pt>
                <c:pt idx="2889">
                  <c:v>2.4126422514335397</c:v>
                </c:pt>
                <c:pt idx="2890">
                  <c:v>2.4072046085889074</c:v>
                </c:pt>
                <c:pt idx="2891">
                  <c:v>2.4267687809767748</c:v>
                </c:pt>
                <c:pt idx="2892">
                  <c:v>2.4120219542815273</c:v>
                </c:pt>
                <c:pt idx="2893">
                  <c:v>2.3704751195045026</c:v>
                </c:pt>
                <c:pt idx="2894">
                  <c:v>2.3739504192033722</c:v>
                </c:pt>
                <c:pt idx="2895">
                  <c:v>2.3739504192033722</c:v>
                </c:pt>
                <c:pt idx="2896">
                  <c:v>2.3767459696848503</c:v>
                </c:pt>
                <c:pt idx="2897">
                  <c:v>2.4037018000146224</c:v>
                </c:pt>
                <c:pt idx="2898">
                  <c:v>2.4181653391225075</c:v>
                </c:pt>
                <c:pt idx="2899">
                  <c:v>2.31268253100429</c:v>
                </c:pt>
                <c:pt idx="2900">
                  <c:v>2.3242756857929172</c:v>
                </c:pt>
                <c:pt idx="2901">
                  <c:v>2.3122962321485425</c:v>
                </c:pt>
                <c:pt idx="2902">
                  <c:v>2.31763821104721</c:v>
                </c:pt>
                <c:pt idx="2903">
                  <c:v>2.1494833655904926</c:v>
                </c:pt>
                <c:pt idx="2904">
                  <c:v>2.0668896659375422</c:v>
                </c:pt>
                <c:pt idx="2905">
                  <c:v>2.1445767427869025</c:v>
                </c:pt>
                <c:pt idx="2906">
                  <c:v>2.1512130666862448</c:v>
                </c:pt>
                <c:pt idx="2907">
                  <c:v>2.1609851224287548</c:v>
                </c:pt>
                <c:pt idx="2908">
                  <c:v>2.2288826871071898</c:v>
                </c:pt>
                <c:pt idx="2909">
                  <c:v>2.2052246819001851</c:v>
                </c:pt>
                <c:pt idx="2910">
                  <c:v>2.1964661953818747</c:v>
                </c:pt>
                <c:pt idx="2911">
                  <c:v>2.2024957135722349</c:v>
                </c:pt>
                <c:pt idx="2912">
                  <c:v>2.1448437604433974</c:v>
                </c:pt>
                <c:pt idx="2913">
                  <c:v>2.1327919986288499</c:v>
                </c:pt>
                <c:pt idx="2914">
                  <c:v>2.1962233425268676</c:v>
                </c:pt>
                <c:pt idx="2915">
                  <c:v>2.1734075278199425</c:v>
                </c:pt>
                <c:pt idx="2916">
                  <c:v>2.1734075278199425</c:v>
                </c:pt>
                <c:pt idx="2917">
                  <c:v>2.1505714734167674</c:v>
                </c:pt>
                <c:pt idx="2918">
                  <c:v>2.0974353707686824</c:v>
                </c:pt>
                <c:pt idx="2919">
                  <c:v>2.103985353357595</c:v>
                </c:pt>
                <c:pt idx="2920">
                  <c:v>2.0370119242452902</c:v>
                </c:pt>
                <c:pt idx="2921">
                  <c:v>2.10200522373689</c:v>
                </c:pt>
                <c:pt idx="2922">
                  <c:v>2.1837756190594453</c:v>
                </c:pt>
                <c:pt idx="2923">
                  <c:v>2.1443840120780648</c:v>
                </c:pt>
                <c:pt idx="2924">
                  <c:v>2.1830109820867301</c:v>
                </c:pt>
                <c:pt idx="2925">
                  <c:v>2.2275690627771425</c:v>
                </c:pt>
                <c:pt idx="2926">
                  <c:v>2.2867501659795026</c:v>
                </c:pt>
                <c:pt idx="2927">
                  <c:v>2.3416226331026473</c:v>
                </c:pt>
                <c:pt idx="2928">
                  <c:v>2.3670198629862198</c:v>
                </c:pt>
                <c:pt idx="2929">
                  <c:v>2.38280723311978</c:v>
                </c:pt>
                <c:pt idx="2930">
                  <c:v>2.3669777971902799</c:v>
                </c:pt>
                <c:pt idx="2931">
                  <c:v>2.3625019307274173</c:v>
                </c:pt>
                <c:pt idx="2932">
                  <c:v>2.3640326823097073</c:v>
                </c:pt>
                <c:pt idx="2933">
                  <c:v>2.3493694786987427</c:v>
                </c:pt>
                <c:pt idx="2934">
                  <c:v>2.339409952302125</c:v>
                </c:pt>
                <c:pt idx="2935">
                  <c:v>2.3880217704854099</c:v>
                </c:pt>
                <c:pt idx="2936">
                  <c:v>2.3877473862734875</c:v>
                </c:pt>
                <c:pt idx="2937">
                  <c:v>2.3341199504928749</c:v>
                </c:pt>
                <c:pt idx="2938">
                  <c:v>2.3177251869339952</c:v>
                </c:pt>
                <c:pt idx="2939">
                  <c:v>2.2687145157398851</c:v>
                </c:pt>
                <c:pt idx="2940">
                  <c:v>2.3804023377782051</c:v>
                </c:pt>
                <c:pt idx="2941">
                  <c:v>2.3920994024810174</c:v>
                </c:pt>
                <c:pt idx="2942">
                  <c:v>2.4627020163441249</c:v>
                </c:pt>
                <c:pt idx="2943">
                  <c:v>2.4766105379005925</c:v>
                </c:pt>
                <c:pt idx="2944">
                  <c:v>2.4374010477400998</c:v>
                </c:pt>
                <c:pt idx="2945">
                  <c:v>2.4275509724445876</c:v>
                </c:pt>
                <c:pt idx="2946">
                  <c:v>2.4275509724445876</c:v>
                </c:pt>
                <c:pt idx="2947">
                  <c:v>2.401294235834285</c:v>
                </c:pt>
                <c:pt idx="2948">
                  <c:v>2.4377835875692448</c:v>
                </c:pt>
                <c:pt idx="2949">
                  <c:v>2.4072246935122701</c:v>
                </c:pt>
                <c:pt idx="2950">
                  <c:v>2.4798981451846926</c:v>
                </c:pt>
                <c:pt idx="2951">
                  <c:v>2.4139927057073298</c:v>
                </c:pt>
                <c:pt idx="2952">
                  <c:v>2.4553846207615075</c:v>
                </c:pt>
                <c:pt idx="2953">
                  <c:v>2.4757045685275374</c:v>
                </c:pt>
                <c:pt idx="2954">
                  <c:v>2.3872072802888424</c:v>
                </c:pt>
                <c:pt idx="2955">
                  <c:v>2.3615946990750176</c:v>
                </c:pt>
                <c:pt idx="2956">
                  <c:v>2.3386768470652224</c:v>
                </c:pt>
                <c:pt idx="2957">
                  <c:v>2.2787354504323525</c:v>
                </c:pt>
                <c:pt idx="2958">
                  <c:v>2.2761426848020849</c:v>
                </c:pt>
                <c:pt idx="2959">
                  <c:v>2.2757084505323175</c:v>
                </c:pt>
                <c:pt idx="2960">
                  <c:v>2.2887564336972375</c:v>
                </c:pt>
                <c:pt idx="2961">
                  <c:v>2.2887564336972375</c:v>
                </c:pt>
                <c:pt idx="2962">
                  <c:v>2.305001153464215</c:v>
                </c:pt>
                <c:pt idx="2963">
                  <c:v>2.3456812434846701</c:v>
                </c:pt>
                <c:pt idx="2964">
                  <c:v>2.3704628617148376</c:v>
                </c:pt>
                <c:pt idx="2965">
                  <c:v>2.3930912138503224</c:v>
                </c:pt>
                <c:pt idx="2966">
                  <c:v>2.35413418018158</c:v>
                </c:pt>
                <c:pt idx="2967">
                  <c:v>2.3872619436726952</c:v>
                </c:pt>
                <c:pt idx="2968">
                  <c:v>2.3237572327155673</c:v>
                </c:pt>
                <c:pt idx="2969">
                  <c:v>2.3228382125964075</c:v>
                </c:pt>
                <c:pt idx="2970">
                  <c:v>2.3625045526425899</c:v>
                </c:pt>
                <c:pt idx="2971">
                  <c:v>2.3337671304949126</c:v>
                </c:pt>
                <c:pt idx="2972">
                  <c:v>2.3486364873845074</c:v>
                </c:pt>
                <c:pt idx="2973">
                  <c:v>2.3853511576981075</c:v>
                </c:pt>
                <c:pt idx="2974">
                  <c:v>2.3118942481209648</c:v>
                </c:pt>
                <c:pt idx="2975">
                  <c:v>2.3281946018644502</c:v>
                </c:pt>
                <c:pt idx="2976">
                  <c:v>2.3281946018644502</c:v>
                </c:pt>
                <c:pt idx="2977">
                  <c:v>2.2694540017586275</c:v>
                </c:pt>
                <c:pt idx="2978">
                  <c:v>2.3098737247198198</c:v>
                </c:pt>
                <c:pt idx="2979">
                  <c:v>2.3268007003344202</c:v>
                </c:pt>
                <c:pt idx="2980">
                  <c:v>2.3231359825140823</c:v>
                </c:pt>
                <c:pt idx="2981">
                  <c:v>2.3231359825140823</c:v>
                </c:pt>
                <c:pt idx="2982">
                  <c:v>2.3876924079271276</c:v>
                </c:pt>
                <c:pt idx="2983">
                  <c:v>2.3632271048703575</c:v>
                </c:pt>
                <c:pt idx="2984">
                  <c:v>2.3533504589813599</c:v>
                </c:pt>
                <c:pt idx="2985">
                  <c:v>2.4120729577437423</c:v>
                </c:pt>
                <c:pt idx="2986">
                  <c:v>2.4980061992865177</c:v>
                </c:pt>
                <c:pt idx="2987">
                  <c:v>2.6321281493529751</c:v>
                </c:pt>
                <c:pt idx="2988">
                  <c:v>2.593590346035525</c:v>
                </c:pt>
                <c:pt idx="2989">
                  <c:v>2.6218866331135451</c:v>
                </c:pt>
                <c:pt idx="2990">
                  <c:v>2.6955573322608077</c:v>
                </c:pt>
                <c:pt idx="2991">
                  <c:v>2.6430639192862797</c:v>
                </c:pt>
                <c:pt idx="2992">
                  <c:v>2.5829590078791846</c:v>
                </c:pt>
                <c:pt idx="2993">
                  <c:v>2.6172256388138</c:v>
                </c:pt>
                <c:pt idx="2994">
                  <c:v>2.5741702028415698</c:v>
                </c:pt>
                <c:pt idx="2995">
                  <c:v>2.580162245022485</c:v>
                </c:pt>
                <c:pt idx="2996">
                  <c:v>2.5479069506696321</c:v>
                </c:pt>
                <c:pt idx="2997">
                  <c:v>2.5190757985581271</c:v>
                </c:pt>
                <c:pt idx="2998">
                  <c:v>2.495825200247805</c:v>
                </c:pt>
                <c:pt idx="2999">
                  <c:v>2.4648600495552202</c:v>
                </c:pt>
                <c:pt idx="3000">
                  <c:v>2.4765651220928224</c:v>
                </c:pt>
                <c:pt idx="3001">
                  <c:v>2.5459582410841923</c:v>
                </c:pt>
                <c:pt idx="3002">
                  <c:v>2.6183970092515323</c:v>
                </c:pt>
                <c:pt idx="3003">
                  <c:v>2.6747176689325052</c:v>
                </c:pt>
                <c:pt idx="3004">
                  <c:v>2.7046534937773252</c:v>
                </c:pt>
                <c:pt idx="3005">
                  <c:v>2.6582884789627901</c:v>
                </c:pt>
                <c:pt idx="3006">
                  <c:v>2.6441064618175849</c:v>
                </c:pt>
                <c:pt idx="3007">
                  <c:v>2.6226553720424648</c:v>
                </c:pt>
                <c:pt idx="3008">
                  <c:v>2.61027496581778</c:v>
                </c:pt>
                <c:pt idx="3009">
                  <c:v>2.5598673819057698</c:v>
                </c:pt>
                <c:pt idx="3010">
                  <c:v>2.6178443427763751</c:v>
                </c:pt>
                <c:pt idx="3011">
                  <c:v>2.5888723232995399</c:v>
                </c:pt>
                <c:pt idx="3012">
                  <c:v>2.5718180313611496</c:v>
                </c:pt>
                <c:pt idx="3013">
                  <c:v>2.6057707424455274</c:v>
                </c:pt>
                <c:pt idx="3014">
                  <c:v>2.6350257923414424</c:v>
                </c:pt>
                <c:pt idx="3015">
                  <c:v>2.618841838600217</c:v>
                </c:pt>
                <c:pt idx="3016">
                  <c:v>2.6359806803997903</c:v>
                </c:pt>
                <c:pt idx="3017">
                  <c:v>2.6592288794911476</c:v>
                </c:pt>
                <c:pt idx="3018">
                  <c:v>2.6611255910929201</c:v>
                </c:pt>
                <c:pt idx="3019">
                  <c:v>2.6817596004537476</c:v>
                </c:pt>
                <c:pt idx="3020">
                  <c:v>2.7447582043644325</c:v>
                </c:pt>
                <c:pt idx="3021">
                  <c:v>2.7374237625813076</c:v>
                </c:pt>
                <c:pt idx="3022">
                  <c:v>2.7531239766581148</c:v>
                </c:pt>
                <c:pt idx="3023">
                  <c:v>2.7409320582796375</c:v>
                </c:pt>
                <c:pt idx="3024">
                  <c:v>2.7383940154401873</c:v>
                </c:pt>
                <c:pt idx="3025">
                  <c:v>2.7254669222061327</c:v>
                </c:pt>
                <c:pt idx="3026">
                  <c:v>2.6605069674019677</c:v>
                </c:pt>
                <c:pt idx="3027">
                  <c:v>2.6945843749977101</c:v>
                </c:pt>
                <c:pt idx="3028">
                  <c:v>2.7043963194631999</c:v>
                </c:pt>
                <c:pt idx="3029">
                  <c:v>2.7063615384337076</c:v>
                </c:pt>
                <c:pt idx="3030">
                  <c:v>2.5955543824828324</c:v>
                </c:pt>
                <c:pt idx="3031">
                  <c:v>2.6695348657120448</c:v>
                </c:pt>
                <c:pt idx="3032">
                  <c:v>2.6310766234668348</c:v>
                </c:pt>
                <c:pt idx="3033">
                  <c:v>2.6411856294129774</c:v>
                </c:pt>
                <c:pt idx="3034">
                  <c:v>2.6062133555688352</c:v>
                </c:pt>
                <c:pt idx="3035">
                  <c:v>2.5958879741279501</c:v>
                </c:pt>
                <c:pt idx="3036">
                  <c:v>2.5672663435791225</c:v>
                </c:pt>
                <c:pt idx="3037">
                  <c:v>2.5335366066136098</c:v>
                </c:pt>
                <c:pt idx="3038">
                  <c:v>2.5593067896801278</c:v>
                </c:pt>
                <c:pt idx="3039">
                  <c:v>2.4630225197766502</c:v>
                </c:pt>
                <c:pt idx="3040">
                  <c:v>2.4501423763249899</c:v>
                </c:pt>
                <c:pt idx="3041">
                  <c:v>2.4426844767369049</c:v>
                </c:pt>
                <c:pt idx="3042">
                  <c:v>2.4202559942064075</c:v>
                </c:pt>
                <c:pt idx="3043">
                  <c:v>2.3274792302779201</c:v>
                </c:pt>
                <c:pt idx="3044">
                  <c:v>2.3473271240729696</c:v>
                </c:pt>
                <c:pt idx="3045">
                  <c:v>2.3473065219791698</c:v>
                </c:pt>
                <c:pt idx="3046">
                  <c:v>2.3697851174642772</c:v>
                </c:pt>
                <c:pt idx="3047">
                  <c:v>2.3697851174642772</c:v>
                </c:pt>
                <c:pt idx="3048">
                  <c:v>2.3782471675697301</c:v>
                </c:pt>
                <c:pt idx="3049">
                  <c:v>2.35015583649386</c:v>
                </c:pt>
                <c:pt idx="3050">
                  <c:v>2.3935542695198047</c:v>
                </c:pt>
                <c:pt idx="3051">
                  <c:v>2.3698217616362975</c:v>
                </c:pt>
                <c:pt idx="3052">
                  <c:v>2.3698585739048523</c:v>
                </c:pt>
                <c:pt idx="3053">
                  <c:v>2.3891208292486277</c:v>
                </c:pt>
                <c:pt idx="3054">
                  <c:v>2.4250720793511178</c:v>
                </c:pt>
                <c:pt idx="3055">
                  <c:v>2.3911609901558721</c:v>
                </c:pt>
                <c:pt idx="3056">
                  <c:v>2.37008510649436</c:v>
                </c:pt>
                <c:pt idx="3057">
                  <c:v>2.3827978429606174</c:v>
                </c:pt>
                <c:pt idx="3058">
                  <c:v>2.3256264976135075</c:v>
                </c:pt>
                <c:pt idx="3059">
                  <c:v>2.3716684734405424</c:v>
                </c:pt>
                <c:pt idx="3060">
                  <c:v>2.3680331938264625</c:v>
                </c:pt>
                <c:pt idx="3061">
                  <c:v>2.3739629277114802</c:v>
                </c:pt>
                <c:pt idx="3062">
                  <c:v>2.3609868082526626</c:v>
                </c:pt>
                <c:pt idx="3063">
                  <c:v>2.3707498126013049</c:v>
                </c:pt>
                <c:pt idx="3064">
                  <c:v>2.3754802607943524</c:v>
                </c:pt>
                <c:pt idx="3065">
                  <c:v>2.3159604240616574</c:v>
                </c:pt>
                <c:pt idx="3066">
                  <c:v>2.2849352306527426</c:v>
                </c:pt>
                <c:pt idx="3067">
                  <c:v>2.2844019518179723</c:v>
                </c:pt>
                <c:pt idx="3068">
                  <c:v>2.3250408602232779</c:v>
                </c:pt>
                <c:pt idx="3069">
                  <c:v>2.311629592225795</c:v>
                </c:pt>
                <c:pt idx="3070">
                  <c:v>2.2433487526899452</c:v>
                </c:pt>
                <c:pt idx="3071">
                  <c:v>2.2283223691914475</c:v>
                </c:pt>
                <c:pt idx="3072">
                  <c:v>2.2255132801278723</c:v>
                </c:pt>
                <c:pt idx="3073">
                  <c:v>2.2100882329005325</c:v>
                </c:pt>
                <c:pt idx="3074">
                  <c:v>2.1810795873088873</c:v>
                </c:pt>
                <c:pt idx="3075">
                  <c:v>2.1642540338447724</c:v>
                </c:pt>
                <c:pt idx="3076">
                  <c:v>2.2226304032372801</c:v>
                </c:pt>
                <c:pt idx="3077">
                  <c:v>2.1751204280605374</c:v>
                </c:pt>
                <c:pt idx="3078">
                  <c:v>2.1744524333752024</c:v>
                </c:pt>
                <c:pt idx="3079">
                  <c:v>2.2247972659689101</c:v>
                </c:pt>
                <c:pt idx="3080">
                  <c:v>2.2657707239128397</c:v>
                </c:pt>
                <c:pt idx="3081">
                  <c:v>2.3006896386955953</c:v>
                </c:pt>
                <c:pt idx="3082">
                  <c:v>2.304627273047795</c:v>
                </c:pt>
                <c:pt idx="3083">
                  <c:v>2.2698357642787199</c:v>
                </c:pt>
                <c:pt idx="3084">
                  <c:v>2.3759284021904872</c:v>
                </c:pt>
                <c:pt idx="3085">
                  <c:v>2.3895943093054899</c:v>
                </c:pt>
                <c:pt idx="3086">
                  <c:v>2.3566756976352301</c:v>
                </c:pt>
                <c:pt idx="3087">
                  <c:v>2.3654966330406046</c:v>
                </c:pt>
                <c:pt idx="3088">
                  <c:v>2.33090502025152</c:v>
                </c:pt>
                <c:pt idx="3089">
                  <c:v>2.33691377152874</c:v>
                </c:pt>
                <c:pt idx="3090">
                  <c:v>2.3741564080162751</c:v>
                </c:pt>
                <c:pt idx="3091">
                  <c:v>2.3564719666606551</c:v>
                </c:pt>
                <c:pt idx="3092">
                  <c:v>2.3564719666606551</c:v>
                </c:pt>
                <c:pt idx="3093">
                  <c:v>2.3916592401464625</c:v>
                </c:pt>
                <c:pt idx="3094">
                  <c:v>2.4158413604314677</c:v>
                </c:pt>
                <c:pt idx="3095">
                  <c:v>2.4374780586425375</c:v>
                </c:pt>
                <c:pt idx="3096">
                  <c:v>2.4468852489376727</c:v>
                </c:pt>
                <c:pt idx="3097">
                  <c:v>2.424518588275475</c:v>
                </c:pt>
                <c:pt idx="3098">
                  <c:v>2.3810386033000999</c:v>
                </c:pt>
                <c:pt idx="3099">
                  <c:v>2.3739039455066551</c:v>
                </c:pt>
                <c:pt idx="3100">
                  <c:v>2.3287642637473924</c:v>
                </c:pt>
                <c:pt idx="3101">
                  <c:v>2.2798747648232576</c:v>
                </c:pt>
                <c:pt idx="3102">
                  <c:v>2.3033887618052824</c:v>
                </c:pt>
                <c:pt idx="3103">
                  <c:v>2.3066479730756777</c:v>
                </c:pt>
                <c:pt idx="3104">
                  <c:v>2.2665508368811329</c:v>
                </c:pt>
                <c:pt idx="3105">
                  <c:v>2.2608040195303074</c:v>
                </c:pt>
                <c:pt idx="3106">
                  <c:v>2.2547677498753349</c:v>
                </c:pt>
                <c:pt idx="3107">
                  <c:v>2.2540333938716701</c:v>
                </c:pt>
                <c:pt idx="3108">
                  <c:v>2.275068235077145</c:v>
                </c:pt>
                <c:pt idx="3109">
                  <c:v>2.2893299514459224</c:v>
                </c:pt>
                <c:pt idx="3110">
                  <c:v>2.2765578880193171</c:v>
                </c:pt>
                <c:pt idx="3111">
                  <c:v>2.2606447019807874</c:v>
                </c:pt>
                <c:pt idx="3112">
                  <c:v>2.2798951112253225</c:v>
                </c:pt>
                <c:pt idx="3113">
                  <c:v>2.2706729119818525</c:v>
                </c:pt>
                <c:pt idx="3114">
                  <c:v>2.2325660793789424</c:v>
                </c:pt>
                <c:pt idx="3115">
                  <c:v>2.2213370123420901</c:v>
                </c:pt>
                <c:pt idx="3116">
                  <c:v>2.2110350761010973</c:v>
                </c:pt>
                <c:pt idx="3117">
                  <c:v>2.2492342905476774</c:v>
                </c:pt>
                <c:pt idx="3118">
                  <c:v>2.2331294894554974</c:v>
                </c:pt>
                <c:pt idx="3119">
                  <c:v>2.2120700362799424</c:v>
                </c:pt>
                <c:pt idx="3120">
                  <c:v>2.1824798252468902</c:v>
                </c:pt>
                <c:pt idx="3121">
                  <c:v>2.2248143261919777</c:v>
                </c:pt>
                <c:pt idx="3122">
                  <c:v>2.2660081435646053</c:v>
                </c:pt>
                <c:pt idx="3123">
                  <c:v>2.2532579503336403</c:v>
                </c:pt>
                <c:pt idx="3124">
                  <c:v>2.2804536383930722</c:v>
                </c:pt>
                <c:pt idx="3125">
                  <c:v>2.2753928472741749</c:v>
                </c:pt>
                <c:pt idx="3126">
                  <c:v>2.2506330617828301</c:v>
                </c:pt>
                <c:pt idx="3127">
                  <c:v>2.2091031532338552</c:v>
                </c:pt>
                <c:pt idx="3128">
                  <c:v>2.2636221380756401</c:v>
                </c:pt>
                <c:pt idx="3129">
                  <c:v>2.2855608176637801</c:v>
                </c:pt>
                <c:pt idx="3130">
                  <c:v>2.3379688203083178</c:v>
                </c:pt>
                <c:pt idx="3131">
                  <c:v>2.3458846044888051</c:v>
                </c:pt>
                <c:pt idx="3132">
                  <c:v>2.3458846044888051</c:v>
                </c:pt>
                <c:pt idx="3133">
                  <c:v>2.38764858592317</c:v>
                </c:pt>
                <c:pt idx="3134">
                  <c:v>2.3807823210738177</c:v>
                </c:pt>
                <c:pt idx="3135">
                  <c:v>2.3613917164524052</c:v>
                </c:pt>
                <c:pt idx="3136">
                  <c:v>2.3817258648149675</c:v>
                </c:pt>
                <c:pt idx="3137">
                  <c:v>2.4247224737614426</c:v>
                </c:pt>
                <c:pt idx="3138">
                  <c:v>2.4023042558429748</c:v>
                </c:pt>
                <c:pt idx="3139">
                  <c:v>2.4085451936550877</c:v>
                </c:pt>
                <c:pt idx="3140">
                  <c:v>2.4106296605441497</c:v>
                </c:pt>
                <c:pt idx="3141">
                  <c:v>2.3715753915462101</c:v>
                </c:pt>
                <c:pt idx="3142">
                  <c:v>2.3531655564968448</c:v>
                </c:pt>
                <c:pt idx="3143">
                  <c:v>2.3671246672682797</c:v>
                </c:pt>
                <c:pt idx="3144">
                  <c:v>2.37390426897255</c:v>
                </c:pt>
                <c:pt idx="3145">
                  <c:v>2.3615980866811896</c:v>
                </c:pt>
                <c:pt idx="3146">
                  <c:v>2.3643191877411298</c:v>
                </c:pt>
                <c:pt idx="3147">
                  <c:v>2.4165856499678773</c:v>
                </c:pt>
                <c:pt idx="3148">
                  <c:v>2.4216911399247221</c:v>
                </c:pt>
                <c:pt idx="3149">
                  <c:v>2.3591297407394749</c:v>
                </c:pt>
                <c:pt idx="3150">
                  <c:v>2.3663387948507553</c:v>
                </c:pt>
                <c:pt idx="3151">
                  <c:v>2.3582247356526098</c:v>
                </c:pt>
                <c:pt idx="3152">
                  <c:v>2.3303438403158823</c:v>
                </c:pt>
                <c:pt idx="3153">
                  <c:v>2.3206313086378474</c:v>
                </c:pt>
                <c:pt idx="3154">
                  <c:v>2.3723618943260223</c:v>
                </c:pt>
                <c:pt idx="3155">
                  <c:v>2.36057843731537</c:v>
                </c:pt>
                <c:pt idx="3156">
                  <c:v>2.36057843731537</c:v>
                </c:pt>
                <c:pt idx="3157">
                  <c:v>2.3432051419826272</c:v>
                </c:pt>
                <c:pt idx="3158">
                  <c:v>2.3326350754294101</c:v>
                </c:pt>
                <c:pt idx="3159">
                  <c:v>2.313527932209225</c:v>
                </c:pt>
                <c:pt idx="3160">
                  <c:v>2.2961443434043374</c:v>
                </c:pt>
                <c:pt idx="3161">
                  <c:v>2.2792500390741899</c:v>
                </c:pt>
                <c:pt idx="3162">
                  <c:v>2.3132514596920277</c:v>
                </c:pt>
                <c:pt idx="3163">
                  <c:v>2.3140868065819777</c:v>
                </c:pt>
                <c:pt idx="3164">
                  <c:v>2.2661718854088324</c:v>
                </c:pt>
                <c:pt idx="3165">
                  <c:v>2.28961354011407</c:v>
                </c:pt>
                <c:pt idx="3166">
                  <c:v>2.2696622878818551</c:v>
                </c:pt>
                <c:pt idx="3167">
                  <c:v>2.2812428996698699</c:v>
                </c:pt>
                <c:pt idx="3168">
                  <c:v>2.2463557486724723</c:v>
                </c:pt>
                <c:pt idx="3169">
                  <c:v>2.2414109846292627</c:v>
                </c:pt>
                <c:pt idx="3170">
                  <c:v>2.2150267410507478</c:v>
                </c:pt>
                <c:pt idx="3171">
                  <c:v>2.2336602844805498</c:v>
                </c:pt>
                <c:pt idx="3172">
                  <c:v>2.2372589635425451</c:v>
                </c:pt>
                <c:pt idx="3173">
                  <c:v>2.2097381647827428</c:v>
                </c:pt>
                <c:pt idx="3174">
                  <c:v>2.1728624141028576</c:v>
                </c:pt>
                <c:pt idx="3175">
                  <c:v>2.1186911492741651</c:v>
                </c:pt>
                <c:pt idx="3176">
                  <c:v>2.0967291627118998</c:v>
                </c:pt>
                <c:pt idx="3177">
                  <c:v>2.0967291627118998</c:v>
                </c:pt>
                <c:pt idx="3178">
                  <c:v>2.1292606710817701</c:v>
                </c:pt>
                <c:pt idx="3179">
                  <c:v>2.1248567369627152</c:v>
                </c:pt>
                <c:pt idx="3180">
                  <c:v>2.1732896095521101</c:v>
                </c:pt>
                <c:pt idx="3181">
                  <c:v>2.1751472188074952</c:v>
                </c:pt>
                <c:pt idx="3182">
                  <c:v>2.2246463166597148</c:v>
                </c:pt>
                <c:pt idx="3183">
                  <c:v>2.231152139522965</c:v>
                </c:pt>
                <c:pt idx="3184">
                  <c:v>2.1795838984630298</c:v>
                </c:pt>
                <c:pt idx="3185">
                  <c:v>2.1763080362445271</c:v>
                </c:pt>
                <c:pt idx="3186">
                  <c:v>2.1881495619126627</c:v>
                </c:pt>
                <c:pt idx="3187">
                  <c:v>2.1650887885177026</c:v>
                </c:pt>
                <c:pt idx="3188">
                  <c:v>2.1528105371372925</c:v>
                </c:pt>
                <c:pt idx="3189">
                  <c:v>2.1477739703076</c:v>
                </c:pt>
                <c:pt idx="3190">
                  <c:v>2.1595947614587798</c:v>
                </c:pt>
                <c:pt idx="3191">
                  <c:v>2.1984522154172024</c:v>
                </c:pt>
                <c:pt idx="3192">
                  <c:v>2.2072455399344726</c:v>
                </c:pt>
                <c:pt idx="3193">
                  <c:v>2.1835953138295623</c:v>
                </c:pt>
                <c:pt idx="3194">
                  <c:v>2.1655756992766522</c:v>
                </c:pt>
                <c:pt idx="3195">
                  <c:v>2.1737832332084377</c:v>
                </c:pt>
                <c:pt idx="3196">
                  <c:v>2.1703944254120051</c:v>
                </c:pt>
                <c:pt idx="3197">
                  <c:v>2.1640932593975526</c:v>
                </c:pt>
                <c:pt idx="3198">
                  <c:v>2.1501033916346901</c:v>
                </c:pt>
                <c:pt idx="3199">
                  <c:v>2.164221408069805</c:v>
                </c:pt>
                <c:pt idx="3200">
                  <c:v>2.1359535491307824</c:v>
                </c:pt>
                <c:pt idx="3201">
                  <c:v>2.1411968568930848</c:v>
                </c:pt>
                <c:pt idx="3202">
                  <c:v>2.1411968568930848</c:v>
                </c:pt>
                <c:pt idx="3203">
                  <c:v>2.1858375937720225</c:v>
                </c:pt>
                <c:pt idx="3204">
                  <c:v>2.1911266911100551</c:v>
                </c:pt>
                <c:pt idx="3205">
                  <c:v>2.1434424713794575</c:v>
                </c:pt>
                <c:pt idx="3206">
                  <c:v>2.1593578999907326</c:v>
                </c:pt>
                <c:pt idx="3207">
                  <c:v>2.1699739155704401</c:v>
                </c:pt>
                <c:pt idx="3208">
                  <c:v>2.1469968377636901</c:v>
                </c:pt>
                <c:pt idx="3209">
                  <c:v>2.1421998532436728</c:v>
                </c:pt>
                <c:pt idx="3210">
                  <c:v>2.1469677232856252</c:v>
                </c:pt>
                <c:pt idx="3211">
                  <c:v>2.1104024198709226</c:v>
                </c:pt>
                <c:pt idx="3212">
                  <c:v>2.1217929976153225</c:v>
                </c:pt>
                <c:pt idx="3213">
                  <c:v>2.1363624512429453</c:v>
                </c:pt>
                <c:pt idx="3214">
                  <c:v>2.1568120252696126</c:v>
                </c:pt>
                <c:pt idx="3215">
                  <c:v>2.185021404973805</c:v>
                </c:pt>
                <c:pt idx="3216">
                  <c:v>2.2368158000748424</c:v>
                </c:pt>
                <c:pt idx="3217">
                  <c:v>2.2404527687312799</c:v>
                </c:pt>
                <c:pt idx="3218">
                  <c:v>2.2014816953099876</c:v>
                </c:pt>
                <c:pt idx="3219">
                  <c:v>2.1847691464782675</c:v>
                </c:pt>
                <c:pt idx="3220">
                  <c:v>2.1909131217690176</c:v>
                </c:pt>
                <c:pt idx="3221">
                  <c:v>2.1345928861999721</c:v>
                </c:pt>
                <c:pt idx="3222">
                  <c:v>2.1345928861999721</c:v>
                </c:pt>
                <c:pt idx="3223">
                  <c:v>2.1165117738890573</c:v>
                </c:pt>
                <c:pt idx="3224">
                  <c:v>2.0994275304982501</c:v>
                </c:pt>
                <c:pt idx="3225">
                  <c:v>2.1057395446155227</c:v>
                </c:pt>
                <c:pt idx="3226">
                  <c:v>2.1107379115828273</c:v>
                </c:pt>
                <c:pt idx="3227">
                  <c:v>2.1498301409457898</c:v>
                </c:pt>
                <c:pt idx="3228">
                  <c:v>2.1323280285942428</c:v>
                </c:pt>
                <c:pt idx="3229">
                  <c:v>2.0822756091457477</c:v>
                </c:pt>
                <c:pt idx="3230">
                  <c:v>2.0276002229333425</c:v>
                </c:pt>
                <c:pt idx="3231">
                  <c:v>1.9569739595420799</c:v>
                </c:pt>
                <c:pt idx="3232">
                  <c:v>1.9328185773204851</c:v>
                </c:pt>
                <c:pt idx="3233">
                  <c:v>1.9373601178604951</c:v>
                </c:pt>
                <c:pt idx="3234">
                  <c:v>1.891219665376445</c:v>
                </c:pt>
                <c:pt idx="3235">
                  <c:v>1.8553305330264775</c:v>
                </c:pt>
                <c:pt idx="3236">
                  <c:v>1.865958445654065</c:v>
                </c:pt>
                <c:pt idx="3237">
                  <c:v>1.8596752838229098</c:v>
                </c:pt>
                <c:pt idx="3238">
                  <c:v>1.808504019187225</c:v>
                </c:pt>
                <c:pt idx="3239">
                  <c:v>1.847124927007435</c:v>
                </c:pt>
                <c:pt idx="3240">
                  <c:v>1.9001121375866024</c:v>
                </c:pt>
                <c:pt idx="3241">
                  <c:v>1.913036861416505</c:v>
                </c:pt>
                <c:pt idx="3242">
                  <c:v>1.913036861416505</c:v>
                </c:pt>
                <c:pt idx="3243">
                  <c:v>1.9306256295544699</c:v>
                </c:pt>
                <c:pt idx="3244">
                  <c:v>1.9027739496346374</c:v>
                </c:pt>
                <c:pt idx="3245">
                  <c:v>1.9148508814121774</c:v>
                </c:pt>
                <c:pt idx="3246">
                  <c:v>1.8695422385570626</c:v>
                </c:pt>
                <c:pt idx="3247">
                  <c:v>1.8479847133768152</c:v>
                </c:pt>
                <c:pt idx="3248">
                  <c:v>1.8268145904405824</c:v>
                </c:pt>
                <c:pt idx="3249">
                  <c:v>1.8513943922155001</c:v>
                </c:pt>
                <c:pt idx="3250">
                  <c:v>1.8980382060674899</c:v>
                </c:pt>
                <c:pt idx="3251">
                  <c:v>1.8683618785132428</c:v>
                </c:pt>
                <c:pt idx="3252">
                  <c:v>1.9391328355897575</c:v>
                </c:pt>
                <c:pt idx="3253">
                  <c:v>1.9224344935564825</c:v>
                </c:pt>
                <c:pt idx="3254">
                  <c:v>1.9135280746620773</c:v>
                </c:pt>
                <c:pt idx="3255">
                  <c:v>1.9055510008333549</c:v>
                </c:pt>
                <c:pt idx="3256">
                  <c:v>1.9308045041708575</c:v>
                </c:pt>
                <c:pt idx="3257">
                  <c:v>1.9125562004255776</c:v>
                </c:pt>
                <c:pt idx="3258">
                  <c:v>1.8661315937528127</c:v>
                </c:pt>
                <c:pt idx="3259">
                  <c:v>1.8572215676352626</c:v>
                </c:pt>
                <c:pt idx="3260">
                  <c:v>1.8204182553584576</c:v>
                </c:pt>
                <c:pt idx="3261">
                  <c:v>1.8120381781462849</c:v>
                </c:pt>
                <c:pt idx="3262">
                  <c:v>1.8125040540113075</c:v>
                </c:pt>
                <c:pt idx="3263">
                  <c:v>1.8297809555701749</c:v>
                </c:pt>
                <c:pt idx="3264">
                  <c:v>1.7954466890054701</c:v>
                </c:pt>
                <c:pt idx="3265">
                  <c:v>1.8011581180830749</c:v>
                </c:pt>
                <c:pt idx="3266">
                  <c:v>1.813441498590455</c:v>
                </c:pt>
                <c:pt idx="3267">
                  <c:v>1.786371680271305</c:v>
                </c:pt>
                <c:pt idx="3268">
                  <c:v>1.7870336859075124</c:v>
                </c:pt>
                <c:pt idx="3269">
                  <c:v>1.7923255278682675</c:v>
                </c:pt>
                <c:pt idx="3270">
                  <c:v>1.7945069816003101</c:v>
                </c:pt>
                <c:pt idx="3271">
                  <c:v>1.7674483520913227</c:v>
                </c:pt>
                <c:pt idx="3272">
                  <c:v>1.77182160610785</c:v>
                </c:pt>
                <c:pt idx="3273">
                  <c:v>1.8006470899264</c:v>
                </c:pt>
                <c:pt idx="3274">
                  <c:v>1.8170336769223625</c:v>
                </c:pt>
                <c:pt idx="3275">
                  <c:v>1.8070784549817427</c:v>
                </c:pt>
                <c:pt idx="3276">
                  <c:v>1.7926848928530801</c:v>
                </c:pt>
                <c:pt idx="3277">
                  <c:v>1.804239420436025</c:v>
                </c:pt>
                <c:pt idx="3278">
                  <c:v>1.8186347629051975</c:v>
                </c:pt>
                <c:pt idx="3279">
                  <c:v>1.8180065916815076</c:v>
                </c:pt>
                <c:pt idx="3280">
                  <c:v>1.8215081039235077</c:v>
                </c:pt>
                <c:pt idx="3281">
                  <c:v>1.8779905864543625</c:v>
                </c:pt>
                <c:pt idx="3282">
                  <c:v>1.8970192505628876</c:v>
                </c:pt>
                <c:pt idx="3283">
                  <c:v>1.9312227559773876</c:v>
                </c:pt>
                <c:pt idx="3284">
                  <c:v>1.90503971846622</c:v>
                </c:pt>
                <c:pt idx="3285">
                  <c:v>1.8621971532487649</c:v>
                </c:pt>
                <c:pt idx="3286">
                  <c:v>1.8132752445568423</c:v>
                </c:pt>
                <c:pt idx="3287">
                  <c:v>1.8132752445568423</c:v>
                </c:pt>
                <c:pt idx="3288">
                  <c:v>1.8386576981770224</c:v>
                </c:pt>
                <c:pt idx="3289">
                  <c:v>1.8196203327222</c:v>
                </c:pt>
                <c:pt idx="3290">
                  <c:v>1.8321693051524024</c:v>
                </c:pt>
                <c:pt idx="3291">
                  <c:v>1.8116043490105476</c:v>
                </c:pt>
                <c:pt idx="3292">
                  <c:v>1.7953784760046125</c:v>
                </c:pt>
                <c:pt idx="3293">
                  <c:v>1.8034719346308277</c:v>
                </c:pt>
                <c:pt idx="3294">
                  <c:v>1.7878844278650199</c:v>
                </c:pt>
                <c:pt idx="3295">
                  <c:v>1.704991691254395</c:v>
                </c:pt>
                <c:pt idx="3296">
                  <c:v>1.67940058169743</c:v>
                </c:pt>
                <c:pt idx="3297">
                  <c:v>1.698362373003425</c:v>
                </c:pt>
                <c:pt idx="3298">
                  <c:v>1.6729836333765524</c:v>
                </c:pt>
                <c:pt idx="3299">
                  <c:v>1.6818088628300549</c:v>
                </c:pt>
                <c:pt idx="3300">
                  <c:v>1.6678821113850502</c:v>
                </c:pt>
                <c:pt idx="3301">
                  <c:v>1.6461200488906</c:v>
                </c:pt>
                <c:pt idx="3302">
                  <c:v>1.6152437823355874</c:v>
                </c:pt>
                <c:pt idx="3303">
                  <c:v>1.6138501399964875</c:v>
                </c:pt>
                <c:pt idx="3304">
                  <c:v>1.5653779970194026</c:v>
                </c:pt>
                <c:pt idx="3305">
                  <c:v>1.5592481261991025</c:v>
                </c:pt>
                <c:pt idx="3306">
                  <c:v>1.5842410007864274</c:v>
                </c:pt>
                <c:pt idx="3307">
                  <c:v>1.6081608099533149</c:v>
                </c:pt>
                <c:pt idx="3308">
                  <c:v>1.6081608099533149</c:v>
                </c:pt>
                <c:pt idx="3309">
                  <c:v>1.59265959642675</c:v>
                </c:pt>
                <c:pt idx="3310">
                  <c:v>1.6386721343634174</c:v>
                </c:pt>
                <c:pt idx="3311">
                  <c:v>1.6581306720496873</c:v>
                </c:pt>
                <c:pt idx="3312">
                  <c:v>1.66524611045698</c:v>
                </c:pt>
                <c:pt idx="3313">
                  <c:v>1.6548287752927451</c:v>
                </c:pt>
                <c:pt idx="3314">
                  <c:v>1.6148852256621999</c:v>
                </c:pt>
                <c:pt idx="3315">
                  <c:v>1.6385204353508376</c:v>
                </c:pt>
                <c:pt idx="3316">
                  <c:v>1.6531775597744323</c:v>
                </c:pt>
                <c:pt idx="3317">
                  <c:v>1.6946559801251626</c:v>
                </c:pt>
                <c:pt idx="3318">
                  <c:v>1.6970250639031501</c:v>
                </c:pt>
                <c:pt idx="3319">
                  <c:v>1.6478252048133601</c:v>
                </c:pt>
                <c:pt idx="3320">
                  <c:v>1.6508384693690676</c:v>
                </c:pt>
                <c:pt idx="3321">
                  <c:v>1.6711481143466578</c:v>
                </c:pt>
                <c:pt idx="3322">
                  <c:v>1.6691949619620201</c:v>
                </c:pt>
                <c:pt idx="3323">
                  <c:v>1.6842328974106002</c:v>
                </c:pt>
                <c:pt idx="3324">
                  <c:v>1.6667525288462075</c:v>
                </c:pt>
                <c:pt idx="3325">
                  <c:v>1.6022312909145775</c:v>
                </c:pt>
                <c:pt idx="3326">
                  <c:v>1.5820266900184399</c:v>
                </c:pt>
                <c:pt idx="3327">
                  <c:v>1.6229231702706426</c:v>
                </c:pt>
                <c:pt idx="3328">
                  <c:v>1.5969064870840026</c:v>
                </c:pt>
                <c:pt idx="3329">
                  <c:v>1.5828789115529025</c:v>
                </c:pt>
                <c:pt idx="3330">
                  <c:v>1.5666832269841073</c:v>
                </c:pt>
                <c:pt idx="3331">
                  <c:v>1.5794249769345525</c:v>
                </c:pt>
                <c:pt idx="3332">
                  <c:v>1.5800887843612876</c:v>
                </c:pt>
                <c:pt idx="3333">
                  <c:v>1.5559549612012853</c:v>
                </c:pt>
                <c:pt idx="3334">
                  <c:v>1.5787606637350948</c:v>
                </c:pt>
                <c:pt idx="3335">
                  <c:v>1.5554629300760277</c:v>
                </c:pt>
                <c:pt idx="3336">
                  <c:v>1.5686634551120875</c:v>
                </c:pt>
                <c:pt idx="3337">
                  <c:v>1.5466694493587114</c:v>
                </c:pt>
                <c:pt idx="3338">
                  <c:v>1.5522320808283534</c:v>
                </c:pt>
                <c:pt idx="3339">
                  <c:v>1.5329604541000166</c:v>
                </c:pt>
                <c:pt idx="3340">
                  <c:v>1.5400955458470329</c:v>
                </c:pt>
                <c:pt idx="3341">
                  <c:v>1.5406783248901257</c:v>
                </c:pt>
                <c:pt idx="3342">
                  <c:v>1.5555418992245118</c:v>
                </c:pt>
                <c:pt idx="3343">
                  <c:v>1.5451463927421767</c:v>
                </c:pt>
                <c:pt idx="3344">
                  <c:v>1.5318146864974056</c:v>
                </c:pt>
                <c:pt idx="3345">
                  <c:v>1.4789394676242049</c:v>
                </c:pt>
                <c:pt idx="3346">
                  <c:v>1.4439523347974239</c:v>
                </c:pt>
                <c:pt idx="3347">
                  <c:v>1.4654632150960378</c:v>
                </c:pt>
                <c:pt idx="3348">
                  <c:v>1.4743658299023255</c:v>
                </c:pt>
                <c:pt idx="3349">
                  <c:v>1.563914559162807</c:v>
                </c:pt>
                <c:pt idx="3350">
                  <c:v>1.5936803073027195</c:v>
                </c:pt>
                <c:pt idx="3351">
                  <c:v>1.5961247187019494</c:v>
                </c:pt>
                <c:pt idx="3352">
                  <c:v>1.5635958548088533</c:v>
                </c:pt>
                <c:pt idx="3353">
                  <c:v>1.5635958548088533</c:v>
                </c:pt>
                <c:pt idx="3354">
                  <c:v>1.5616781967779181</c:v>
                </c:pt>
                <c:pt idx="3355">
                  <c:v>1.56199623131687</c:v>
                </c:pt>
                <c:pt idx="3356">
                  <c:v>1.5520184460024617</c:v>
                </c:pt>
                <c:pt idx="3357">
                  <c:v>1.5241379259596028</c:v>
                </c:pt>
                <c:pt idx="3358">
                  <c:v>1.5322604596990894</c:v>
                </c:pt>
                <c:pt idx="3359">
                  <c:v>1.5490198987775159</c:v>
                </c:pt>
                <c:pt idx="3360">
                  <c:v>1.566987714683711</c:v>
                </c:pt>
                <c:pt idx="3361">
                  <c:v>1.643323898603815</c:v>
                </c:pt>
                <c:pt idx="3362">
                  <c:v>1.6581972326405876</c:v>
                </c:pt>
                <c:pt idx="3363">
                  <c:v>1.6966710947395751</c:v>
                </c:pt>
                <c:pt idx="3364">
                  <c:v>1.7346340676333249</c:v>
                </c:pt>
                <c:pt idx="3365">
                  <c:v>1.7344153955635475</c:v>
                </c:pt>
                <c:pt idx="3366">
                  <c:v>1.7204728767213924</c:v>
                </c:pt>
                <c:pt idx="3367">
                  <c:v>1.7775994687565477</c:v>
                </c:pt>
                <c:pt idx="3368">
                  <c:v>1.7730046260541448</c:v>
                </c:pt>
                <c:pt idx="3369">
                  <c:v>1.7386706574975226</c:v>
                </c:pt>
                <c:pt idx="3370">
                  <c:v>1.6970715189933425</c:v>
                </c:pt>
                <c:pt idx="3371">
                  <c:v>1.7243306939690299</c:v>
                </c:pt>
                <c:pt idx="3372">
                  <c:v>1.7457135809323798</c:v>
                </c:pt>
                <c:pt idx="3373">
                  <c:v>1.74460571832876</c:v>
                </c:pt>
                <c:pt idx="3374">
                  <c:v>1.7256033563978674</c:v>
                </c:pt>
                <c:pt idx="3375">
                  <c:v>1.6675530078428151</c:v>
                </c:pt>
                <c:pt idx="3376">
                  <c:v>1.7217894314574949</c:v>
                </c:pt>
                <c:pt idx="3377">
                  <c:v>1.7440744390903125</c:v>
                </c:pt>
                <c:pt idx="3378">
                  <c:v>1.7461538276865325</c:v>
                </c:pt>
                <c:pt idx="3379">
                  <c:v>1.7360066672745476</c:v>
                </c:pt>
                <c:pt idx="3380">
                  <c:v>1.7570440033507748</c:v>
                </c:pt>
                <c:pt idx="3381">
                  <c:v>1.8230252330744876</c:v>
                </c:pt>
                <c:pt idx="3382">
                  <c:v>1.8169196419759801</c:v>
                </c:pt>
                <c:pt idx="3383">
                  <c:v>1.8394125711575375</c:v>
                </c:pt>
                <c:pt idx="3384">
                  <c:v>1.8819224754414847</c:v>
                </c:pt>
                <c:pt idx="3385">
                  <c:v>1.9218120448719802</c:v>
                </c:pt>
                <c:pt idx="3386">
                  <c:v>1.9397796725153724</c:v>
                </c:pt>
                <c:pt idx="3387">
                  <c:v>1.956777443362125</c:v>
                </c:pt>
                <c:pt idx="3388">
                  <c:v>1.9361910861474352</c:v>
                </c:pt>
                <c:pt idx="3389">
                  <c:v>1.9141353015939124</c:v>
                </c:pt>
                <c:pt idx="3390">
                  <c:v>1.9390953489052125</c:v>
                </c:pt>
                <c:pt idx="3391">
                  <c:v>1.9604456228774925</c:v>
                </c:pt>
                <c:pt idx="3392">
                  <c:v>1.9562267287053376</c:v>
                </c:pt>
                <c:pt idx="3393">
                  <c:v>1.9655107392938698</c:v>
                </c:pt>
                <c:pt idx="3394">
                  <c:v>1.9655107392938698</c:v>
                </c:pt>
                <c:pt idx="3395">
                  <c:v>1.9655107392938698</c:v>
                </c:pt>
                <c:pt idx="3396">
                  <c:v>1.9824587952694848</c:v>
                </c:pt>
                <c:pt idx="3397">
                  <c:v>1.9326460580802651</c:v>
                </c:pt>
                <c:pt idx="3398">
                  <c:v>1.8954910412651</c:v>
                </c:pt>
                <c:pt idx="3399">
                  <c:v>1.8954910412651</c:v>
                </c:pt>
                <c:pt idx="3400">
                  <c:v>1.9288680677181775</c:v>
                </c:pt>
                <c:pt idx="3401">
                  <c:v>1.9553984489151426</c:v>
                </c:pt>
                <c:pt idx="3402">
                  <c:v>1.9648902881685573</c:v>
                </c:pt>
                <c:pt idx="3403">
                  <c:v>1.9661097302989328</c:v>
                </c:pt>
                <c:pt idx="3404">
                  <c:v>2.0042807223437573</c:v>
                </c:pt>
                <c:pt idx="3405">
                  <c:v>2.0367401733670598</c:v>
                </c:pt>
                <c:pt idx="3406">
                  <c:v>2.0784538244568576</c:v>
                </c:pt>
                <c:pt idx="3407">
                  <c:v>2.0237139680527574</c:v>
                </c:pt>
                <c:pt idx="3408">
                  <c:v>2.041649034483235</c:v>
                </c:pt>
                <c:pt idx="3409">
                  <c:v>2.0347621085585477</c:v>
                </c:pt>
                <c:pt idx="3410">
                  <c:v>2.0544722250350103</c:v>
                </c:pt>
                <c:pt idx="3411">
                  <c:v>2.0014638102462676</c:v>
                </c:pt>
                <c:pt idx="3412">
                  <c:v>2.0341967259892075</c:v>
                </c:pt>
                <c:pt idx="3413">
                  <c:v>2.0312361855287899</c:v>
                </c:pt>
                <c:pt idx="3414">
                  <c:v>2.0121784528227225</c:v>
                </c:pt>
                <c:pt idx="3415">
                  <c:v>1.9369555721583225</c:v>
                </c:pt>
                <c:pt idx="3416">
                  <c:v>1.9902941231370299</c:v>
                </c:pt>
                <c:pt idx="3417">
                  <c:v>2.0181499027567149</c:v>
                </c:pt>
                <c:pt idx="3418">
                  <c:v>2.0255868876081378</c:v>
                </c:pt>
                <c:pt idx="3419">
                  <c:v>2.0441648112857651</c:v>
                </c:pt>
                <c:pt idx="3420">
                  <c:v>2.1068735946887802</c:v>
                </c:pt>
                <c:pt idx="3421">
                  <c:v>2.1715898432746474</c:v>
                </c:pt>
                <c:pt idx="3422">
                  <c:v>2.1320631882097851</c:v>
                </c:pt>
                <c:pt idx="3423">
                  <c:v>2.1985117971979524</c:v>
                </c:pt>
                <c:pt idx="3424">
                  <c:v>2.2424176764174324</c:v>
                </c:pt>
                <c:pt idx="3425">
                  <c:v>2.2260321754787573</c:v>
                </c:pt>
                <c:pt idx="3426">
                  <c:v>2.2494276569762102</c:v>
                </c:pt>
                <c:pt idx="3427">
                  <c:v>2.24586740272562</c:v>
                </c:pt>
                <c:pt idx="3428">
                  <c:v>2.2322972074224925</c:v>
                </c:pt>
                <c:pt idx="3429">
                  <c:v>2.2174020207916998</c:v>
                </c:pt>
                <c:pt idx="3430">
                  <c:v>2.2420239405761251</c:v>
                </c:pt>
                <c:pt idx="3431">
                  <c:v>2.2164059434303476</c:v>
                </c:pt>
                <c:pt idx="3432">
                  <c:v>2.1896220864011924</c:v>
                </c:pt>
                <c:pt idx="3433">
                  <c:v>2.2323552591676528</c:v>
                </c:pt>
                <c:pt idx="3434">
                  <c:v>2.2011289042671924</c:v>
                </c:pt>
                <c:pt idx="3435">
                  <c:v>2.1972896581474024</c:v>
                </c:pt>
                <c:pt idx="3436">
                  <c:v>2.2164146489510275</c:v>
                </c:pt>
                <c:pt idx="3437">
                  <c:v>2.1715209096129775</c:v>
                </c:pt>
                <c:pt idx="3438">
                  <c:v>2.1239369307188198</c:v>
                </c:pt>
                <c:pt idx="3439">
                  <c:v>2.1211104123595552</c:v>
                </c:pt>
                <c:pt idx="3440">
                  <c:v>2.1198965796065372</c:v>
                </c:pt>
                <c:pt idx="3441">
                  <c:v>2.1021342404110199</c:v>
                </c:pt>
                <c:pt idx="3442">
                  <c:v>2.1576584129486176</c:v>
                </c:pt>
                <c:pt idx="3443">
                  <c:v>2.1240225063241502</c:v>
                </c:pt>
                <c:pt idx="3444">
                  <c:v>2.1091978750205223</c:v>
                </c:pt>
                <c:pt idx="3445">
                  <c:v>2.1194994902277702</c:v>
                </c:pt>
                <c:pt idx="3446">
                  <c:v>2.12135083507424</c:v>
                </c:pt>
                <c:pt idx="3447">
                  <c:v>2.0745052896124001</c:v>
                </c:pt>
                <c:pt idx="3448">
                  <c:v>2.0337976237959325</c:v>
                </c:pt>
                <c:pt idx="3449">
                  <c:v>1.9951898501704377</c:v>
                </c:pt>
                <c:pt idx="3450">
                  <c:v>1.9829678967984452</c:v>
                </c:pt>
                <c:pt idx="3451">
                  <c:v>1.9639352288091974</c:v>
                </c:pt>
                <c:pt idx="3452">
                  <c:v>2.0287280339461251</c:v>
                </c:pt>
                <c:pt idx="3453">
                  <c:v>1.9901059012095375</c:v>
                </c:pt>
                <c:pt idx="3454">
                  <c:v>2.0154657554630901</c:v>
                </c:pt>
                <c:pt idx="3455">
                  <c:v>2.0684635427020575</c:v>
                </c:pt>
                <c:pt idx="3456">
                  <c:v>2.0610270984445274</c:v>
                </c:pt>
                <c:pt idx="3457">
                  <c:v>2.0570371713256774</c:v>
                </c:pt>
                <c:pt idx="3458">
                  <c:v>2.0710097923491673</c:v>
                </c:pt>
                <c:pt idx="3459">
                  <c:v>2.0820567740220848</c:v>
                </c:pt>
                <c:pt idx="3460">
                  <c:v>2.0961966358853448</c:v>
                </c:pt>
                <c:pt idx="3461">
                  <c:v>2.1231793272032524</c:v>
                </c:pt>
                <c:pt idx="3462">
                  <c:v>2.1260924674846926</c:v>
                </c:pt>
                <c:pt idx="3463">
                  <c:v>2.1647713181897252</c:v>
                </c:pt>
                <c:pt idx="3464">
                  <c:v>2.1561611119088799</c:v>
                </c:pt>
                <c:pt idx="3465">
                  <c:v>2.2095890813593675</c:v>
                </c:pt>
                <c:pt idx="3466">
                  <c:v>2.1781838239699449</c:v>
                </c:pt>
                <c:pt idx="3467">
                  <c:v>2.1659076975496152</c:v>
                </c:pt>
                <c:pt idx="3468">
                  <c:v>2.1975863629993002</c:v>
                </c:pt>
                <c:pt idx="3469">
                  <c:v>2.1941115931043473</c:v>
                </c:pt>
                <c:pt idx="3470">
                  <c:v>2.0983890548434103</c:v>
                </c:pt>
                <c:pt idx="3471">
                  <c:v>2.1068125976339376</c:v>
                </c:pt>
                <c:pt idx="3472">
                  <c:v>2.0911964838949002</c:v>
                </c:pt>
                <c:pt idx="3473">
                  <c:v>2.0570023099986501</c:v>
                </c:pt>
                <c:pt idx="3474">
                  <c:v>2.0025142904723876</c:v>
                </c:pt>
                <c:pt idx="3475">
                  <c:v>2.0114652316190047</c:v>
                </c:pt>
                <c:pt idx="3476">
                  <c:v>2.0234896012525376</c:v>
                </c:pt>
                <c:pt idx="3477">
                  <c:v>2.01800259198414</c:v>
                </c:pt>
                <c:pt idx="3478">
                  <c:v>2.01800259198414</c:v>
                </c:pt>
                <c:pt idx="3479">
                  <c:v>1.9938282236928948</c:v>
                </c:pt>
                <c:pt idx="3480">
                  <c:v>2.053223717553835</c:v>
                </c:pt>
                <c:pt idx="3481">
                  <c:v>2.0078500317515799</c:v>
                </c:pt>
                <c:pt idx="3482">
                  <c:v>2.0078500317515799</c:v>
                </c:pt>
                <c:pt idx="3483">
                  <c:v>2.0078500317515799</c:v>
                </c:pt>
                <c:pt idx="3484">
                  <c:v>2.0078500317515799</c:v>
                </c:pt>
                <c:pt idx="3485">
                  <c:v>1.9309741616378526</c:v>
                </c:pt>
                <c:pt idx="3486">
                  <c:v>1.8988546783661999</c:v>
                </c:pt>
                <c:pt idx="3487">
                  <c:v>1.8990742952053601</c:v>
                </c:pt>
                <c:pt idx="3488">
                  <c:v>1.8952713150703548</c:v>
                </c:pt>
                <c:pt idx="3489">
                  <c:v>1.8755661894082876</c:v>
                </c:pt>
                <c:pt idx="3490">
                  <c:v>1.8988734100514399</c:v>
                </c:pt>
                <c:pt idx="3491">
                  <c:v>1.9525763057765826</c:v>
                </c:pt>
                <c:pt idx="3492">
                  <c:v>1.9078185889463724</c:v>
                </c:pt>
                <c:pt idx="3493">
                  <c:v>1.9009128832528275</c:v>
                </c:pt>
                <c:pt idx="3494">
                  <c:v>1.9007748929202926</c:v>
                </c:pt>
                <c:pt idx="3495">
                  <c:v>1.8969259412057926</c:v>
                </c:pt>
                <c:pt idx="3496">
                  <c:v>1.9107319533546827</c:v>
                </c:pt>
                <c:pt idx="3497">
                  <c:v>1.9218125347539523</c:v>
                </c:pt>
                <c:pt idx="3498">
                  <c:v>1.9034328679032924</c:v>
                </c:pt>
                <c:pt idx="3499">
                  <c:v>1.8647972908969124</c:v>
                </c:pt>
                <c:pt idx="3500">
                  <c:v>1.8787155623577974</c:v>
                </c:pt>
                <c:pt idx="3501">
                  <c:v>1.8622019243304675</c:v>
                </c:pt>
                <c:pt idx="3502">
                  <c:v>1.8616984948919875</c:v>
                </c:pt>
                <c:pt idx="3503">
                  <c:v>1.8580570984812201</c:v>
                </c:pt>
                <c:pt idx="3504">
                  <c:v>1.8580570984812201</c:v>
                </c:pt>
                <c:pt idx="3505">
                  <c:v>1.8655806521811651</c:v>
                </c:pt>
                <c:pt idx="3506">
                  <c:v>1.8197695863271153</c:v>
                </c:pt>
                <c:pt idx="3507">
                  <c:v>1.7879751415695773</c:v>
                </c:pt>
                <c:pt idx="3508">
                  <c:v>1.8028536480505724</c:v>
                </c:pt>
                <c:pt idx="3509">
                  <c:v>1.7934237210312152</c:v>
                </c:pt>
                <c:pt idx="3510">
                  <c:v>1.800659377684755</c:v>
                </c:pt>
                <c:pt idx="3511">
                  <c:v>1.7682127594827974</c:v>
                </c:pt>
                <c:pt idx="3512">
                  <c:v>1.7498643272621925</c:v>
                </c:pt>
                <c:pt idx="3513">
                  <c:v>1.7160777555898077</c:v>
                </c:pt>
                <c:pt idx="3514">
                  <c:v>1.7439467845974299</c:v>
                </c:pt>
                <c:pt idx="3515">
                  <c:v>1.7553707671989751</c:v>
                </c:pt>
                <c:pt idx="3516">
                  <c:v>1.7209851771791251</c:v>
                </c:pt>
                <c:pt idx="3517">
                  <c:v>1.6817396928885948</c:v>
                </c:pt>
                <c:pt idx="3518">
                  <c:v>1.6977405094952749</c:v>
                </c:pt>
                <c:pt idx="3519">
                  <c:v>1.7022092486573224</c:v>
                </c:pt>
                <c:pt idx="3520">
                  <c:v>1.7141986334673125</c:v>
                </c:pt>
                <c:pt idx="3521">
                  <c:v>1.6736357173846377</c:v>
                </c:pt>
                <c:pt idx="3522">
                  <c:v>1.6351033088080025</c:v>
                </c:pt>
                <c:pt idx="3523">
                  <c:v>1.6336100557103377</c:v>
                </c:pt>
                <c:pt idx="3524">
                  <c:v>1.6540454359630399</c:v>
                </c:pt>
                <c:pt idx="3525">
                  <c:v>1.6962147515216075</c:v>
                </c:pt>
                <c:pt idx="3526">
                  <c:v>1.7327976688832025</c:v>
                </c:pt>
                <c:pt idx="3527">
                  <c:v>1.7537428668784447</c:v>
                </c:pt>
                <c:pt idx="3528">
                  <c:v>1.77509329991253</c:v>
                </c:pt>
                <c:pt idx="3529">
                  <c:v>1.7581478572158351</c:v>
                </c:pt>
                <c:pt idx="3530">
                  <c:v>1.7326832891753374</c:v>
                </c:pt>
                <c:pt idx="3531">
                  <c:v>1.6711987029077</c:v>
                </c:pt>
                <c:pt idx="3532">
                  <c:v>1.6967828487252949</c:v>
                </c:pt>
                <c:pt idx="3533">
                  <c:v>1.6447951574246524</c:v>
                </c:pt>
                <c:pt idx="3534">
                  <c:v>1.5848717567490549</c:v>
                </c:pt>
                <c:pt idx="3535">
                  <c:v>1.5867449575359225</c:v>
                </c:pt>
                <c:pt idx="3536">
                  <c:v>1.6428239507141775</c:v>
                </c:pt>
                <c:pt idx="3537">
                  <c:v>1.6382704584326848</c:v>
                </c:pt>
                <c:pt idx="3538">
                  <c:v>1.6306919879731328</c:v>
                </c:pt>
                <c:pt idx="3539">
                  <c:v>1.6177388310845024</c:v>
                </c:pt>
                <c:pt idx="3540">
                  <c:v>1.633360330427065</c:v>
                </c:pt>
                <c:pt idx="3541">
                  <c:v>1.6443883786397753</c:v>
                </c:pt>
                <c:pt idx="3542">
                  <c:v>1.6895541352041201</c:v>
                </c:pt>
                <c:pt idx="3543">
                  <c:v>1.6503850201605625</c:v>
                </c:pt>
                <c:pt idx="3544">
                  <c:v>1.6118364840347601</c:v>
                </c:pt>
                <c:pt idx="3545">
                  <c:v>1.6257163645603525</c:v>
                </c:pt>
                <c:pt idx="3546">
                  <c:v>1.5904283243127251</c:v>
                </c:pt>
                <c:pt idx="3547">
                  <c:v>1.5681688151032049</c:v>
                </c:pt>
                <c:pt idx="3548">
                  <c:v>1.52018412831598</c:v>
                </c:pt>
                <c:pt idx="3549">
                  <c:v>1.52018412831598</c:v>
                </c:pt>
                <c:pt idx="3550">
                  <c:v>1.49757257443434</c:v>
                </c:pt>
                <c:pt idx="3551">
                  <c:v>1.4720218178830971</c:v>
                </c:pt>
                <c:pt idx="3552">
                  <c:v>1.467991622954876</c:v>
                </c:pt>
                <c:pt idx="3553">
                  <c:v>1.4471314980732133</c:v>
                </c:pt>
                <c:pt idx="3554">
                  <c:v>1.4482242547366002</c:v>
                </c:pt>
                <c:pt idx="3555">
                  <c:v>1.4099467841916344</c:v>
                </c:pt>
                <c:pt idx="3556">
                  <c:v>1.4435031558052192</c:v>
                </c:pt>
                <c:pt idx="3557">
                  <c:v>1.3114791925417451</c:v>
                </c:pt>
                <c:pt idx="3558">
                  <c:v>1.3383089662585326</c:v>
                </c:pt>
                <c:pt idx="3559">
                  <c:v>1.367242287986179</c:v>
                </c:pt>
                <c:pt idx="3560">
                  <c:v>1.3805859854054889</c:v>
                </c:pt>
                <c:pt idx="3561">
                  <c:v>1.4055917736093142</c:v>
                </c:pt>
                <c:pt idx="3562">
                  <c:v>1.3650129360523806</c:v>
                </c:pt>
                <c:pt idx="3563">
                  <c:v>1.3290108625625974</c:v>
                </c:pt>
                <c:pt idx="3564">
                  <c:v>1.3678778864685188</c:v>
                </c:pt>
                <c:pt idx="3565">
                  <c:v>1.3721197994050498</c:v>
                </c:pt>
                <c:pt idx="3566">
                  <c:v>1.3777417855152605</c:v>
                </c:pt>
                <c:pt idx="3567">
                  <c:v>1.4280417345070164</c:v>
                </c:pt>
                <c:pt idx="3568">
                  <c:v>1.4316394574455662</c:v>
                </c:pt>
                <c:pt idx="3569">
                  <c:v>1.466984496119079</c:v>
                </c:pt>
                <c:pt idx="3570">
                  <c:v>1.466984496119079</c:v>
                </c:pt>
                <c:pt idx="3571">
                  <c:v>1.4536455892203188</c:v>
                </c:pt>
                <c:pt idx="3572">
                  <c:v>1.4888612949349787</c:v>
                </c:pt>
                <c:pt idx="3573">
                  <c:v>1.4447587987914152</c:v>
                </c:pt>
                <c:pt idx="3574">
                  <c:v>1.4171040663010974</c:v>
                </c:pt>
                <c:pt idx="3575">
                  <c:v>1.3589893648332676</c:v>
                </c:pt>
                <c:pt idx="3576">
                  <c:v>1.3826662033851871</c:v>
                </c:pt>
                <c:pt idx="3577">
                  <c:v>1.4001057265511001</c:v>
                </c:pt>
                <c:pt idx="3578">
                  <c:v>1.3986738949369355</c:v>
                </c:pt>
                <c:pt idx="3579">
                  <c:v>1.3652575356421432</c:v>
                </c:pt>
                <c:pt idx="3580">
                  <c:v>1.3392600943731316</c:v>
                </c:pt>
                <c:pt idx="3581">
                  <c:v>1.352488307142415</c:v>
                </c:pt>
                <c:pt idx="3582">
                  <c:v>1.3797133318055668</c:v>
                </c:pt>
                <c:pt idx="3583">
                  <c:v>1.3920088378282165</c:v>
                </c:pt>
                <c:pt idx="3584">
                  <c:v>1.3815753241240039</c:v>
                </c:pt>
                <c:pt idx="3585">
                  <c:v>1.3754932887901361</c:v>
                </c:pt>
                <c:pt idx="3586">
                  <c:v>1.3794672618983763</c:v>
                </c:pt>
                <c:pt idx="3587">
                  <c:v>1.3834573886634134</c:v>
                </c:pt>
                <c:pt idx="3588">
                  <c:v>1.4166922545297436</c:v>
                </c:pt>
                <c:pt idx="3589">
                  <c:v>1.4420085717821272</c:v>
                </c:pt>
                <c:pt idx="3590">
                  <c:v>1.4716026373840398</c:v>
                </c:pt>
                <c:pt idx="3591">
                  <c:v>1.4940898599234276</c:v>
                </c:pt>
                <c:pt idx="3592">
                  <c:v>1.4834863080865099</c:v>
                </c:pt>
                <c:pt idx="3593">
                  <c:v>1.476308912197436</c:v>
                </c:pt>
                <c:pt idx="3594">
                  <c:v>1.4570314158959987</c:v>
                </c:pt>
                <c:pt idx="3595">
                  <c:v>1.4399168149906796</c:v>
                </c:pt>
                <c:pt idx="3596">
                  <c:v>1.4474559378640677</c:v>
                </c:pt>
                <c:pt idx="3597">
                  <c:v>1.4626820717762017</c:v>
                </c:pt>
                <c:pt idx="3598">
                  <c:v>1.4685864212647348</c:v>
                </c:pt>
                <c:pt idx="3599">
                  <c:v>1.4558283387948621</c:v>
                </c:pt>
                <c:pt idx="3600">
                  <c:v>1.465060243090955</c:v>
                </c:pt>
                <c:pt idx="3601">
                  <c:v>1.4766872324494509</c:v>
                </c:pt>
                <c:pt idx="3602">
                  <c:v>1.5061863186317037</c:v>
                </c:pt>
                <c:pt idx="3603">
                  <c:v>1.4555991974554527</c:v>
                </c:pt>
                <c:pt idx="3604">
                  <c:v>1.4782457180921076</c:v>
                </c:pt>
                <c:pt idx="3605">
                  <c:v>1.4716630603845204</c:v>
                </c:pt>
                <c:pt idx="3606">
                  <c:v>1.4608975405847822</c:v>
                </c:pt>
                <c:pt idx="3607">
                  <c:v>1.4769551420680753</c:v>
                </c:pt>
                <c:pt idx="3608">
                  <c:v>1.4691237066953016</c:v>
                </c:pt>
                <c:pt idx="3609">
                  <c:v>1.4803223020838177</c:v>
                </c:pt>
                <c:pt idx="3610">
                  <c:v>1.4858362284580686</c:v>
                </c:pt>
                <c:pt idx="3611">
                  <c:v>1.4724928638846808</c:v>
                </c:pt>
                <c:pt idx="3612">
                  <c:v>1.4441048101596627</c:v>
                </c:pt>
                <c:pt idx="3613">
                  <c:v>1.4556490844357266</c:v>
                </c:pt>
                <c:pt idx="3614">
                  <c:v>1.441652377535964</c:v>
                </c:pt>
                <c:pt idx="3615">
                  <c:v>1.3640205448986105</c:v>
                </c:pt>
                <c:pt idx="3616">
                  <c:v>1.3522824826216808</c:v>
                </c:pt>
                <c:pt idx="3617">
                  <c:v>1.3784702664222606</c:v>
                </c:pt>
                <c:pt idx="3618">
                  <c:v>1.3711015036729932</c:v>
                </c:pt>
                <c:pt idx="3619">
                  <c:v>1.3701266886638437</c:v>
                </c:pt>
                <c:pt idx="3620">
                  <c:v>1.3442771311071291</c:v>
                </c:pt>
                <c:pt idx="3621">
                  <c:v>1.3337576098058805</c:v>
                </c:pt>
                <c:pt idx="3622">
                  <c:v>1.3379610571051694</c:v>
                </c:pt>
                <c:pt idx="3623">
                  <c:v>1.3392577001473447</c:v>
                </c:pt>
                <c:pt idx="3624">
                  <c:v>1.3654519435515171</c:v>
                </c:pt>
                <c:pt idx="3625">
                  <c:v>1.31640110636954</c:v>
                </c:pt>
                <c:pt idx="3626">
                  <c:v>1.3058302059428955</c:v>
                </c:pt>
                <c:pt idx="3627">
                  <c:v>1.3198741555363225</c:v>
                </c:pt>
                <c:pt idx="3628">
                  <c:v>1.3698300125394063</c:v>
                </c:pt>
                <c:pt idx="3629">
                  <c:v>1.3519360951221746</c:v>
                </c:pt>
                <c:pt idx="3630">
                  <c:v>1.330896554180947</c:v>
                </c:pt>
                <c:pt idx="3631">
                  <c:v>1.3192054107490154</c:v>
                </c:pt>
                <c:pt idx="3632">
                  <c:v>1.3293546741091298</c:v>
                </c:pt>
                <c:pt idx="3633">
                  <c:v>1.3379603445808579</c:v>
                </c:pt>
                <c:pt idx="3634">
                  <c:v>1.338980545842579</c:v>
                </c:pt>
                <c:pt idx="3635">
                  <c:v>1.2789241926943347</c:v>
                </c:pt>
                <c:pt idx="3636">
                  <c:v>1.2925016303387133</c:v>
                </c:pt>
                <c:pt idx="3637">
                  <c:v>1.3348957362539999</c:v>
                </c:pt>
                <c:pt idx="3638">
                  <c:v>1.2585822504905555</c:v>
                </c:pt>
                <c:pt idx="3639">
                  <c:v>1.2528393672163964</c:v>
                </c:pt>
                <c:pt idx="3640">
                  <c:v>1.236169921503492</c:v>
                </c:pt>
                <c:pt idx="3641">
                  <c:v>1.1804798093406417</c:v>
                </c:pt>
                <c:pt idx="3642">
                  <c:v>1.1801938480677161</c:v>
                </c:pt>
                <c:pt idx="3643">
                  <c:v>1.1354263409446526</c:v>
                </c:pt>
                <c:pt idx="3644">
                  <c:v>1.1864522643042053</c:v>
                </c:pt>
                <c:pt idx="3645">
                  <c:v>1.172068912704427</c:v>
                </c:pt>
                <c:pt idx="3646">
                  <c:v>1.1823868517201639</c:v>
                </c:pt>
                <c:pt idx="3647">
                  <c:v>1.1928489922691288</c:v>
                </c:pt>
                <c:pt idx="3648">
                  <c:v>1.2346266165997126</c:v>
                </c:pt>
                <c:pt idx="3649">
                  <c:v>1.1946394186506542</c:v>
                </c:pt>
                <c:pt idx="3650">
                  <c:v>1.2191694883619106</c:v>
                </c:pt>
                <c:pt idx="3651">
                  <c:v>1.2586009680863497</c:v>
                </c:pt>
                <c:pt idx="3652">
                  <c:v>1.2530798734212478</c:v>
                </c:pt>
                <c:pt idx="3653">
                  <c:v>1.2390589112971298</c:v>
                </c:pt>
                <c:pt idx="3654">
                  <c:v>1.2431199976872997</c:v>
                </c:pt>
                <c:pt idx="3655">
                  <c:v>1.2431199976872997</c:v>
                </c:pt>
                <c:pt idx="3656">
                  <c:v>1.2352524244289897</c:v>
                </c:pt>
                <c:pt idx="3657">
                  <c:v>1.2095175381361103</c:v>
                </c:pt>
                <c:pt idx="3658">
                  <c:v>1.2234143194416374</c:v>
                </c:pt>
                <c:pt idx="3659">
                  <c:v>1.2234143194416374</c:v>
                </c:pt>
                <c:pt idx="3660">
                  <c:v>1.2508867146394989</c:v>
                </c:pt>
                <c:pt idx="3661">
                  <c:v>1.2678954023401132</c:v>
                </c:pt>
                <c:pt idx="3662">
                  <c:v>1.2653925502997818</c:v>
                </c:pt>
                <c:pt idx="3663">
                  <c:v>1.2337741112688685</c:v>
                </c:pt>
                <c:pt idx="3664">
                  <c:v>1.2090901141708743</c:v>
                </c:pt>
                <c:pt idx="3665">
                  <c:v>1.2407486503716332</c:v>
                </c:pt>
                <c:pt idx="3666">
                  <c:v>1.2187564740373946</c:v>
                </c:pt>
                <c:pt idx="3667">
                  <c:v>1.208769037501487</c:v>
                </c:pt>
                <c:pt idx="3668">
                  <c:v>1.1926653362659851</c:v>
                </c:pt>
                <c:pt idx="3669">
                  <c:v>1.1944936512278121</c:v>
                </c:pt>
                <c:pt idx="3670">
                  <c:v>1.2152436607589943</c:v>
                </c:pt>
                <c:pt idx="3671">
                  <c:v>1.2396258784798941</c:v>
                </c:pt>
                <c:pt idx="3672">
                  <c:v>1.204578007299931</c:v>
                </c:pt>
                <c:pt idx="3673">
                  <c:v>1.2089838824192118</c:v>
                </c:pt>
                <c:pt idx="3674">
                  <c:v>1.256892175072305</c:v>
                </c:pt>
                <c:pt idx="3675">
                  <c:v>1.2628499016558421</c:v>
                </c:pt>
                <c:pt idx="3676">
                  <c:v>1.2463543756172288</c:v>
                </c:pt>
                <c:pt idx="3677">
                  <c:v>1.2050888094860317</c:v>
                </c:pt>
                <c:pt idx="3678">
                  <c:v>1.1928342966511414</c:v>
                </c:pt>
                <c:pt idx="3679">
                  <c:v>1.1858536546082659</c:v>
                </c:pt>
                <c:pt idx="3680">
                  <c:v>1.1812196588897739</c:v>
                </c:pt>
                <c:pt idx="3681">
                  <c:v>1.2029765909118304</c:v>
                </c:pt>
                <c:pt idx="3682">
                  <c:v>1.2103328358323546</c:v>
                </c:pt>
                <c:pt idx="3683">
                  <c:v>1.2320053927020973</c:v>
                </c:pt>
                <c:pt idx="3684">
                  <c:v>1.245821563752967</c:v>
                </c:pt>
                <c:pt idx="3685">
                  <c:v>1.2621001571778283</c:v>
                </c:pt>
                <c:pt idx="3686">
                  <c:v>1.2318223450835695</c:v>
                </c:pt>
                <c:pt idx="3687">
                  <c:v>1.187944129583546</c:v>
                </c:pt>
                <c:pt idx="3688">
                  <c:v>1.1288644009048974</c:v>
                </c:pt>
                <c:pt idx="3689">
                  <c:v>1.1281048016896542</c:v>
                </c:pt>
                <c:pt idx="3690">
                  <c:v>1.1244482312210657</c:v>
                </c:pt>
                <c:pt idx="3691">
                  <c:v>1.1303188487751588</c:v>
                </c:pt>
                <c:pt idx="3692">
                  <c:v>1.1424051929833965</c:v>
                </c:pt>
                <c:pt idx="3693">
                  <c:v>1.172149879660046</c:v>
                </c:pt>
                <c:pt idx="3694">
                  <c:v>1.1884598820649992</c:v>
                </c:pt>
                <c:pt idx="3695">
                  <c:v>1.1862896663415214</c:v>
                </c:pt>
                <c:pt idx="3696">
                  <c:v>1.1649905356570196</c:v>
                </c:pt>
                <c:pt idx="3697">
                  <c:v>1.1431645770658942</c:v>
                </c:pt>
                <c:pt idx="3698">
                  <c:v>1.1354446092555388</c:v>
                </c:pt>
                <c:pt idx="3699">
                  <c:v>1.1300155683498083</c:v>
                </c:pt>
                <c:pt idx="3700">
                  <c:v>1.1500449402425774</c:v>
                </c:pt>
                <c:pt idx="3701">
                  <c:v>1.1634112508796668</c:v>
                </c:pt>
                <c:pt idx="3702">
                  <c:v>1.196672982976128</c:v>
                </c:pt>
                <c:pt idx="3703">
                  <c:v>1.1479545260321178</c:v>
                </c:pt>
                <c:pt idx="3704">
                  <c:v>1.1917970659713419</c:v>
                </c:pt>
                <c:pt idx="3705">
                  <c:v>1.1929411260000991</c:v>
                </c:pt>
                <c:pt idx="3706">
                  <c:v>1.2066427863655551</c:v>
                </c:pt>
                <c:pt idx="3707">
                  <c:v>1.2106276191233505</c:v>
                </c:pt>
                <c:pt idx="3708">
                  <c:v>1.2098288095043421</c:v>
                </c:pt>
                <c:pt idx="3709">
                  <c:v>1.2045357759547068</c:v>
                </c:pt>
                <c:pt idx="3710">
                  <c:v>1.2269188206596775</c:v>
                </c:pt>
                <c:pt idx="3711">
                  <c:v>1.2699116570874007</c:v>
                </c:pt>
                <c:pt idx="3712">
                  <c:v>1.2548720287552106</c:v>
                </c:pt>
                <c:pt idx="3713">
                  <c:v>1.2767808860942396</c:v>
                </c:pt>
                <c:pt idx="3714">
                  <c:v>1.2750673965620896</c:v>
                </c:pt>
                <c:pt idx="3715">
                  <c:v>1.2785053079543447</c:v>
                </c:pt>
                <c:pt idx="3716">
                  <c:v>1.2838316470328468</c:v>
                </c:pt>
                <c:pt idx="3717">
                  <c:v>1.2718312122068247</c:v>
                </c:pt>
                <c:pt idx="3718">
                  <c:v>1.2504330324746524</c:v>
                </c:pt>
                <c:pt idx="3719">
                  <c:v>1.2724208966201334</c:v>
                </c:pt>
                <c:pt idx="3720">
                  <c:v>1.240347679036119</c:v>
                </c:pt>
                <c:pt idx="3721">
                  <c:v>1.2258198109836946</c:v>
                </c:pt>
                <c:pt idx="3722">
                  <c:v>1.2113071533419753</c:v>
                </c:pt>
                <c:pt idx="3723">
                  <c:v>1.1926279005235689</c:v>
                </c:pt>
                <c:pt idx="3724">
                  <c:v>1.1926279005235689</c:v>
                </c:pt>
                <c:pt idx="3725">
                  <c:v>1.1991288079429399</c:v>
                </c:pt>
                <c:pt idx="3726">
                  <c:v>1.1973312875486353</c:v>
                </c:pt>
                <c:pt idx="3727">
                  <c:v>1.2244653788257627</c:v>
                </c:pt>
                <c:pt idx="3728">
                  <c:v>1.218914780431422</c:v>
                </c:pt>
                <c:pt idx="3729">
                  <c:v>1.218914780431422</c:v>
                </c:pt>
                <c:pt idx="3730">
                  <c:v>1.1897375853514198</c:v>
                </c:pt>
                <c:pt idx="3731">
                  <c:v>1.1970974086635102</c:v>
                </c:pt>
                <c:pt idx="3732">
                  <c:v>1.1848811635512724</c:v>
                </c:pt>
                <c:pt idx="3733">
                  <c:v>1.1692420980049771</c:v>
                </c:pt>
                <c:pt idx="3734">
                  <c:v>1.17278922099382</c:v>
                </c:pt>
                <c:pt idx="3735">
                  <c:v>1.1990653680926138</c:v>
                </c:pt>
                <c:pt idx="3736">
                  <c:v>1.2441514733253345</c:v>
                </c:pt>
                <c:pt idx="3737">
                  <c:v>1.2673842037717704</c:v>
                </c:pt>
                <c:pt idx="3738">
                  <c:v>1.3114340592659941</c:v>
                </c:pt>
                <c:pt idx="3739">
                  <c:v>1.2852097101273612</c:v>
                </c:pt>
                <c:pt idx="3740">
                  <c:v>1.2623711812770828</c:v>
                </c:pt>
                <c:pt idx="3741">
                  <c:v>1.2519986240868461</c:v>
                </c:pt>
                <c:pt idx="3742">
                  <c:v>1.2333245343341321</c:v>
                </c:pt>
                <c:pt idx="3743">
                  <c:v>1.2535229098568479</c:v>
                </c:pt>
                <c:pt idx="3744">
                  <c:v>1.2866687391639848</c:v>
                </c:pt>
                <c:pt idx="3745">
                  <c:v>1.2818360862239995</c:v>
                </c:pt>
                <c:pt idx="3746">
                  <c:v>1.2734271480614576</c:v>
                </c:pt>
                <c:pt idx="3747">
                  <c:v>1.273502465389881</c:v>
                </c:pt>
                <c:pt idx="3748">
                  <c:v>1.2570164912605206</c:v>
                </c:pt>
                <c:pt idx="3749">
                  <c:v>1.2570164912605206</c:v>
                </c:pt>
                <c:pt idx="3750">
                  <c:v>1.2502740994898536</c:v>
                </c:pt>
                <c:pt idx="3751">
                  <c:v>1.2526046132721882</c:v>
                </c:pt>
                <c:pt idx="3752">
                  <c:v>1.2768822514657934</c:v>
                </c:pt>
                <c:pt idx="3753">
                  <c:v>1.252657609650603</c:v>
                </c:pt>
                <c:pt idx="3754">
                  <c:v>1.2298888582278986</c:v>
                </c:pt>
                <c:pt idx="3755">
                  <c:v>1.2287712066188723</c:v>
                </c:pt>
                <c:pt idx="3756">
                  <c:v>1.2022130971999494</c:v>
                </c:pt>
                <c:pt idx="3757">
                  <c:v>1.172917825442455</c:v>
                </c:pt>
                <c:pt idx="3758">
                  <c:v>1.1535988009731959</c:v>
                </c:pt>
                <c:pt idx="3759">
                  <c:v>1.1534756015502765</c:v>
                </c:pt>
                <c:pt idx="3760">
                  <c:v>1.1586438682591014</c:v>
                </c:pt>
                <c:pt idx="3761">
                  <c:v>1.1249003702197549</c:v>
                </c:pt>
                <c:pt idx="3762">
                  <c:v>1.1163422220484764</c:v>
                </c:pt>
                <c:pt idx="3763">
                  <c:v>1.1046336734620545</c:v>
                </c:pt>
                <c:pt idx="3764">
                  <c:v>1.1092561936875733</c:v>
                </c:pt>
                <c:pt idx="3765">
                  <c:v>1.1403076299697299</c:v>
                </c:pt>
                <c:pt idx="3766">
                  <c:v>1.1087528822267738</c:v>
                </c:pt>
                <c:pt idx="3767">
                  <c:v>1.1119996818482671</c:v>
                </c:pt>
                <c:pt idx="3768">
                  <c:v>1.1414754676893395</c:v>
                </c:pt>
                <c:pt idx="3769">
                  <c:v>1.1414754676893395</c:v>
                </c:pt>
                <c:pt idx="3770">
                  <c:v>1.1414754676893395</c:v>
                </c:pt>
                <c:pt idx="3771">
                  <c:v>1.170102481591009</c:v>
                </c:pt>
                <c:pt idx="3772">
                  <c:v>1.189667254693539</c:v>
                </c:pt>
                <c:pt idx="3773">
                  <c:v>1.1695349843672205</c:v>
                </c:pt>
                <c:pt idx="3774">
                  <c:v>1.1897541109572962</c:v>
                </c:pt>
                <c:pt idx="3775">
                  <c:v>1.2173160570884072</c:v>
                </c:pt>
                <c:pt idx="3776">
                  <c:v>1.2116468935893965</c:v>
                </c:pt>
                <c:pt idx="3777">
                  <c:v>1.2247285508822521</c:v>
                </c:pt>
                <c:pt idx="3778">
                  <c:v>1.1607854329898508</c:v>
                </c:pt>
                <c:pt idx="3779">
                  <c:v>1.1454086999545643</c:v>
                </c:pt>
                <c:pt idx="3780">
                  <c:v>1.1209591318460235</c:v>
                </c:pt>
                <c:pt idx="3781">
                  <c:v>1.1636183512011669</c:v>
                </c:pt>
                <c:pt idx="3782">
                  <c:v>1.1543397775542223</c:v>
                </c:pt>
                <c:pt idx="3783">
                  <c:v>1.1817580010052973</c:v>
                </c:pt>
                <c:pt idx="3784">
                  <c:v>1.1601866005055026</c:v>
                </c:pt>
                <c:pt idx="3785">
                  <c:v>1.1590055130863408</c:v>
                </c:pt>
                <c:pt idx="3786">
                  <c:v>1.1625707939140082</c:v>
                </c:pt>
                <c:pt idx="3787">
                  <c:v>1.1484316296837189</c:v>
                </c:pt>
                <c:pt idx="3788">
                  <c:v>1.1676008470874857</c:v>
                </c:pt>
                <c:pt idx="3789">
                  <c:v>1.1676008470874857</c:v>
                </c:pt>
                <c:pt idx="3790">
                  <c:v>1.1662288521466631</c:v>
                </c:pt>
                <c:pt idx="3791">
                  <c:v>1.2031462997605393</c:v>
                </c:pt>
                <c:pt idx="3792">
                  <c:v>1.2053490289454298</c:v>
                </c:pt>
                <c:pt idx="3793">
                  <c:v>1.1312672599511084</c:v>
                </c:pt>
                <c:pt idx="3794">
                  <c:v>1.0999660123922981</c:v>
                </c:pt>
                <c:pt idx="3795">
                  <c:v>1.0983355121642249</c:v>
                </c:pt>
                <c:pt idx="3796">
                  <c:v>1.1127734276094448</c:v>
                </c:pt>
                <c:pt idx="3797">
                  <c:v>1.1091065332452439</c:v>
                </c:pt>
                <c:pt idx="3798">
                  <c:v>1.1074438380813274</c:v>
                </c:pt>
                <c:pt idx="3799">
                  <c:v>1.1058473504583706</c:v>
                </c:pt>
                <c:pt idx="3800">
                  <c:v>1.0862536678615506</c:v>
                </c:pt>
                <c:pt idx="3801">
                  <c:v>1.0728558994628834</c:v>
                </c:pt>
                <c:pt idx="3802">
                  <c:v>1.0286469481983316</c:v>
                </c:pt>
                <c:pt idx="3803">
                  <c:v>1.0375506498392453</c:v>
                </c:pt>
                <c:pt idx="3804">
                  <c:v>1.0148623583175684</c:v>
                </c:pt>
                <c:pt idx="3805">
                  <c:v>1.003891168164432</c:v>
                </c:pt>
                <c:pt idx="3806">
                  <c:v>1.0080330400598549</c:v>
                </c:pt>
                <c:pt idx="3807">
                  <c:v>0.99743538429979628</c:v>
                </c:pt>
                <c:pt idx="3808">
                  <c:v>1.0179761183256417</c:v>
                </c:pt>
                <c:pt idx="3809">
                  <c:v>1.0440896162198348</c:v>
                </c:pt>
                <c:pt idx="3810">
                  <c:v>1.0427081445871713</c:v>
                </c:pt>
                <c:pt idx="3811">
                  <c:v>1.0236612848671047</c:v>
                </c:pt>
                <c:pt idx="3812">
                  <c:v>1.0259259028919039</c:v>
                </c:pt>
                <c:pt idx="3813">
                  <c:v>0.99239629832831899</c:v>
                </c:pt>
                <c:pt idx="3814">
                  <c:v>1.037121055549187</c:v>
                </c:pt>
                <c:pt idx="3815">
                  <c:v>1.0154503410284994</c:v>
                </c:pt>
                <c:pt idx="3816">
                  <c:v>1.0461684528209958</c:v>
                </c:pt>
                <c:pt idx="3817">
                  <c:v>1.0398587118615037</c:v>
                </c:pt>
                <c:pt idx="3818">
                  <c:v>1.057050225954244</c:v>
                </c:pt>
                <c:pt idx="3819">
                  <c:v>1.0279629431927788</c:v>
                </c:pt>
                <c:pt idx="3820">
                  <c:v>1.0303632310518218</c:v>
                </c:pt>
                <c:pt idx="3821">
                  <c:v>1.046539951772989</c:v>
                </c:pt>
                <c:pt idx="3822">
                  <c:v>1.0686898590063409</c:v>
                </c:pt>
                <c:pt idx="3823">
                  <c:v>1.0782152697391243</c:v>
                </c:pt>
                <c:pt idx="3824">
                  <c:v>1.060777339865741</c:v>
                </c:pt>
                <c:pt idx="3825">
                  <c:v>1.0669766677420496</c:v>
                </c:pt>
                <c:pt idx="3826">
                  <c:v>1.1056371846047461</c:v>
                </c:pt>
                <c:pt idx="3827">
                  <c:v>1.0873979569944177</c:v>
                </c:pt>
                <c:pt idx="3828">
                  <c:v>1.0821212257074666</c:v>
                </c:pt>
                <c:pt idx="3829">
                  <c:v>1.0577773650316846</c:v>
                </c:pt>
                <c:pt idx="3830">
                  <c:v>1.0577773650316846</c:v>
                </c:pt>
                <c:pt idx="3831">
                  <c:v>1.0390615171939828</c:v>
                </c:pt>
                <c:pt idx="3832">
                  <c:v>1.0614851336142785</c:v>
                </c:pt>
                <c:pt idx="3833">
                  <c:v>1.0357255167201214</c:v>
                </c:pt>
                <c:pt idx="3834">
                  <c:v>1.0184646369234045</c:v>
                </c:pt>
                <c:pt idx="3835">
                  <c:v>1.0106563734305434</c:v>
                </c:pt>
                <c:pt idx="3836">
                  <c:v>1.001602664265494</c:v>
                </c:pt>
                <c:pt idx="3837">
                  <c:v>1.0170781256044097</c:v>
                </c:pt>
                <c:pt idx="3838">
                  <c:v>1.0310369449379959</c:v>
                </c:pt>
                <c:pt idx="3839">
                  <c:v>1.0148014756830583</c:v>
                </c:pt>
                <c:pt idx="3840">
                  <c:v>1.037109029501885</c:v>
                </c:pt>
                <c:pt idx="3841">
                  <c:v>1.0593862825813398</c:v>
                </c:pt>
                <c:pt idx="3842">
                  <c:v>1.106124401946589</c:v>
                </c:pt>
                <c:pt idx="3843">
                  <c:v>1.1127605115036583</c:v>
                </c:pt>
                <c:pt idx="3844">
                  <c:v>1.172658927671584</c:v>
                </c:pt>
                <c:pt idx="3845">
                  <c:v>1.1708376009482053</c:v>
                </c:pt>
                <c:pt idx="3846">
                  <c:v>1.1612550380224353</c:v>
                </c:pt>
                <c:pt idx="3847">
                  <c:v>1.1519195208737356</c:v>
                </c:pt>
                <c:pt idx="3848">
                  <c:v>1.1488896437557405</c:v>
                </c:pt>
                <c:pt idx="3849">
                  <c:v>1.1512970233389563</c:v>
                </c:pt>
                <c:pt idx="3850">
                  <c:v>1.1460961764587967</c:v>
                </c:pt>
                <c:pt idx="3851">
                  <c:v>1.1406478595002265</c:v>
                </c:pt>
                <c:pt idx="3852">
                  <c:v>1.1122759831232965</c:v>
                </c:pt>
                <c:pt idx="3853">
                  <c:v>1.1148635896539991</c:v>
                </c:pt>
                <c:pt idx="3854">
                  <c:v>1.100119316293785</c:v>
                </c:pt>
                <c:pt idx="3855">
                  <c:v>1.100119316293785</c:v>
                </c:pt>
                <c:pt idx="3856">
                  <c:v>1.0971239753863555</c:v>
                </c:pt>
                <c:pt idx="3857">
                  <c:v>1.074809079023745</c:v>
                </c:pt>
                <c:pt idx="3858">
                  <c:v>1.057914953439909</c:v>
                </c:pt>
                <c:pt idx="3859">
                  <c:v>1.0600654295191148</c:v>
                </c:pt>
                <c:pt idx="3860">
                  <c:v>1.083112834295342</c:v>
                </c:pt>
                <c:pt idx="3861">
                  <c:v>1.0639438954431886</c:v>
                </c:pt>
                <c:pt idx="3862">
                  <c:v>1.0699696530581044</c:v>
                </c:pt>
                <c:pt idx="3863">
                  <c:v>1.1006013048330994</c:v>
                </c:pt>
                <c:pt idx="3864">
                  <c:v>1.1091562184005253</c:v>
                </c:pt>
                <c:pt idx="3865">
                  <c:v>1.0834389352647573</c:v>
                </c:pt>
                <c:pt idx="3866">
                  <c:v>1.1020872243860029</c:v>
                </c:pt>
                <c:pt idx="3867">
                  <c:v>1.1282368338540421</c:v>
                </c:pt>
                <c:pt idx="3868">
                  <c:v>1.1668233137212189</c:v>
                </c:pt>
                <c:pt idx="3869">
                  <c:v>1.1695464771550357</c:v>
                </c:pt>
                <c:pt idx="3870">
                  <c:v>1.1431730772672308</c:v>
                </c:pt>
                <c:pt idx="3871">
                  <c:v>1.1544163208068658</c:v>
                </c:pt>
                <c:pt idx="3872">
                  <c:v>1.1282299145677335</c:v>
                </c:pt>
                <c:pt idx="3873">
                  <c:v>1.1350653198921667</c:v>
                </c:pt>
                <c:pt idx="3874">
                  <c:v>1.1579646664178176</c:v>
                </c:pt>
                <c:pt idx="3875">
                  <c:v>1.1500912304677346</c:v>
                </c:pt>
                <c:pt idx="3876">
                  <c:v>1.1265784958599858</c:v>
                </c:pt>
                <c:pt idx="3877">
                  <c:v>1.1559111116232081</c:v>
                </c:pt>
                <c:pt idx="3878">
                  <c:v>1.1609800816882447</c:v>
                </c:pt>
                <c:pt idx="3879">
                  <c:v>1.1499732609424114</c:v>
                </c:pt>
                <c:pt idx="3880">
                  <c:v>1.1222593927246987</c:v>
                </c:pt>
                <c:pt idx="3881">
                  <c:v>1.1161128214800686</c:v>
                </c:pt>
                <c:pt idx="3882">
                  <c:v>1.0962967789914202</c:v>
                </c:pt>
                <c:pt idx="3883">
                  <c:v>1.1078747444652335</c:v>
                </c:pt>
                <c:pt idx="3884">
                  <c:v>1.1101480512008579</c:v>
                </c:pt>
                <c:pt idx="3885">
                  <c:v>1.1063393770576677</c:v>
                </c:pt>
                <c:pt idx="3886">
                  <c:v>1.1242254233362761</c:v>
                </c:pt>
                <c:pt idx="3887">
                  <c:v>1.1259218866236878</c:v>
                </c:pt>
                <c:pt idx="3888">
                  <c:v>1.1338630111038377</c:v>
                </c:pt>
                <c:pt idx="3889">
                  <c:v>1.1517756072785195</c:v>
                </c:pt>
                <c:pt idx="3890">
                  <c:v>1.1724318155597595</c:v>
                </c:pt>
                <c:pt idx="3891">
                  <c:v>1.1961330130230723</c:v>
                </c:pt>
                <c:pt idx="3892">
                  <c:v>1.1966788447361805</c:v>
                </c:pt>
                <c:pt idx="3893">
                  <c:v>1.2072349217706293</c:v>
                </c:pt>
                <c:pt idx="3894">
                  <c:v>1.2080126425539923</c:v>
                </c:pt>
                <c:pt idx="3895">
                  <c:v>1.2087417094879396</c:v>
                </c:pt>
                <c:pt idx="3896">
                  <c:v>1.2203161704599297</c:v>
                </c:pt>
                <c:pt idx="3897">
                  <c:v>1.1877371744990695</c:v>
                </c:pt>
                <c:pt idx="3898">
                  <c:v>1.1859403412350595</c:v>
                </c:pt>
                <c:pt idx="3899">
                  <c:v>1.2088341526877378</c:v>
                </c:pt>
                <c:pt idx="3900">
                  <c:v>1.2224024671284552</c:v>
                </c:pt>
                <c:pt idx="3901">
                  <c:v>1.2059840196362728</c:v>
                </c:pt>
                <c:pt idx="3902">
                  <c:v>1.1774709207543355</c:v>
                </c:pt>
                <c:pt idx="3903">
                  <c:v>1.1600597360639435</c:v>
                </c:pt>
                <c:pt idx="3904">
                  <c:v>1.157275955386619</c:v>
                </c:pt>
                <c:pt idx="3905">
                  <c:v>1.168698420424843</c:v>
                </c:pt>
                <c:pt idx="3906">
                  <c:v>1.1774841014240949</c:v>
                </c:pt>
                <c:pt idx="3907">
                  <c:v>1.1823874206346752</c:v>
                </c:pt>
                <c:pt idx="3908">
                  <c:v>1.1966284682691721</c:v>
                </c:pt>
                <c:pt idx="3909">
                  <c:v>1.2115656911196071</c:v>
                </c:pt>
                <c:pt idx="3910">
                  <c:v>1.2293235221850516</c:v>
                </c:pt>
                <c:pt idx="3911">
                  <c:v>1.248019865098279</c:v>
                </c:pt>
                <c:pt idx="3912">
                  <c:v>1.2523860964389719</c:v>
                </c:pt>
                <c:pt idx="3913">
                  <c:v>1.2603958362469871</c:v>
                </c:pt>
                <c:pt idx="3914">
                  <c:v>1.2327256798812982</c:v>
                </c:pt>
                <c:pt idx="3915">
                  <c:v>1.2397596200251331</c:v>
                </c:pt>
                <c:pt idx="3916">
                  <c:v>1.2397596200251331</c:v>
                </c:pt>
                <c:pt idx="3917">
                  <c:v>1.2073237341168552</c:v>
                </c:pt>
                <c:pt idx="3918">
                  <c:v>1.2251250829194698</c:v>
                </c:pt>
                <c:pt idx="3919">
                  <c:v>1.2262484988260054</c:v>
                </c:pt>
                <c:pt idx="3920">
                  <c:v>1.2690771520185695</c:v>
                </c:pt>
                <c:pt idx="3921">
                  <c:v>1.2917665991320562</c:v>
                </c:pt>
                <c:pt idx="3922">
                  <c:v>1.3112469043020429</c:v>
                </c:pt>
                <c:pt idx="3923">
                  <c:v>1.3004987844380265</c:v>
                </c:pt>
                <c:pt idx="3924">
                  <c:v>1.2782874425426602</c:v>
                </c:pt>
                <c:pt idx="3925">
                  <c:v>1.2676215975101459</c:v>
                </c:pt>
                <c:pt idx="3926">
                  <c:v>1.2800642537137905</c:v>
                </c:pt>
                <c:pt idx="3927">
                  <c:v>1.2777864239052219</c:v>
                </c:pt>
                <c:pt idx="3928">
                  <c:v>1.2655914968675501</c:v>
                </c:pt>
                <c:pt idx="3929">
                  <c:v>1.2547060158994832</c:v>
                </c:pt>
                <c:pt idx="3930">
                  <c:v>1.2373719755828292</c:v>
                </c:pt>
                <c:pt idx="3931">
                  <c:v>1.2507913536472353</c:v>
                </c:pt>
                <c:pt idx="3932">
                  <c:v>1.2481135417756783</c:v>
                </c:pt>
                <c:pt idx="3933">
                  <c:v>1.2673593768779017</c:v>
                </c:pt>
                <c:pt idx="3934">
                  <c:v>1.2655639387673321</c:v>
                </c:pt>
                <c:pt idx="3935">
                  <c:v>1.2433111051058463</c:v>
                </c:pt>
                <c:pt idx="3936">
                  <c:v>1.2459167411356276</c:v>
                </c:pt>
                <c:pt idx="3937">
                  <c:v>1.2647832649071025</c:v>
                </c:pt>
                <c:pt idx="3938">
                  <c:v>1.2791734456181851</c:v>
                </c:pt>
                <c:pt idx="3939">
                  <c:v>1.2759808805287243</c:v>
                </c:pt>
                <c:pt idx="3940">
                  <c:v>1.274701023206211</c:v>
                </c:pt>
                <c:pt idx="3941">
                  <c:v>1.2659923195705365</c:v>
                </c:pt>
                <c:pt idx="3942">
                  <c:v>1.2472911695687068</c:v>
                </c:pt>
                <c:pt idx="3943">
                  <c:v>1.2254170054812381</c:v>
                </c:pt>
                <c:pt idx="3944">
                  <c:v>1.2325078082065912</c:v>
                </c:pt>
                <c:pt idx="3945">
                  <c:v>1.2229344097408341</c:v>
                </c:pt>
                <c:pt idx="3946">
                  <c:v>1.2210087125913081</c:v>
                </c:pt>
                <c:pt idx="3947">
                  <c:v>1.2205057995456277</c:v>
                </c:pt>
                <c:pt idx="3948">
                  <c:v>1.2183833824009525</c:v>
                </c:pt>
                <c:pt idx="3949">
                  <c:v>1.213537268328984</c:v>
                </c:pt>
                <c:pt idx="3950">
                  <c:v>1.2313468241939725</c:v>
                </c:pt>
                <c:pt idx="3951">
                  <c:v>1.2002767023717782</c:v>
                </c:pt>
                <c:pt idx="3952">
                  <c:v>1.2143183363914452</c:v>
                </c:pt>
                <c:pt idx="3953">
                  <c:v>1.215576942007911</c:v>
                </c:pt>
                <c:pt idx="3954">
                  <c:v>1.2017695660383145</c:v>
                </c:pt>
                <c:pt idx="3955">
                  <c:v>1.1629388717107179</c:v>
                </c:pt>
                <c:pt idx="3956">
                  <c:v>1.1344305990495733</c:v>
                </c:pt>
                <c:pt idx="3957">
                  <c:v>1.1478090596972883</c:v>
                </c:pt>
                <c:pt idx="3958">
                  <c:v>1.1319328458416711</c:v>
                </c:pt>
                <c:pt idx="3959">
                  <c:v>1.1228765913822412</c:v>
                </c:pt>
                <c:pt idx="3960">
                  <c:v>1.1368357221104397</c:v>
                </c:pt>
                <c:pt idx="3961">
                  <c:v>1.1434501712374598</c:v>
                </c:pt>
                <c:pt idx="3962">
                  <c:v>1.1253727704005128</c:v>
                </c:pt>
                <c:pt idx="3963">
                  <c:v>1.1355257251808739</c:v>
                </c:pt>
                <c:pt idx="3964">
                  <c:v>1.1382734523027902</c:v>
                </c:pt>
                <c:pt idx="3965">
                  <c:v>1.118840578040273</c:v>
                </c:pt>
                <c:pt idx="3966">
                  <c:v>1.1363712868861098</c:v>
                </c:pt>
                <c:pt idx="3967">
                  <c:v>1.1450367214877892</c:v>
                </c:pt>
                <c:pt idx="3968">
                  <c:v>1.1228663517568522</c:v>
                </c:pt>
                <c:pt idx="3969">
                  <c:v>1.102973151714123</c:v>
                </c:pt>
                <c:pt idx="3970">
                  <c:v>1.1118286269823283</c:v>
                </c:pt>
                <c:pt idx="3971">
                  <c:v>1.111748249021653</c:v>
                </c:pt>
                <c:pt idx="3972">
                  <c:v>1.1132460315195838</c:v>
                </c:pt>
                <c:pt idx="3973">
                  <c:v>1.0982861947583344</c:v>
                </c:pt>
                <c:pt idx="3974">
                  <c:v>1.0871919490357038</c:v>
                </c:pt>
                <c:pt idx="3975">
                  <c:v>1.076417984964348</c:v>
                </c:pt>
                <c:pt idx="3976">
                  <c:v>1.0844071059544185</c:v>
                </c:pt>
                <c:pt idx="3977">
                  <c:v>1.0932135617918985</c:v>
                </c:pt>
                <c:pt idx="3978">
                  <c:v>1.081538838892564</c:v>
                </c:pt>
                <c:pt idx="3979">
                  <c:v>1.0883670483182906</c:v>
                </c:pt>
                <c:pt idx="3980">
                  <c:v>1.0719815217078912</c:v>
                </c:pt>
                <c:pt idx="3981">
                  <c:v>1.0863808960328525</c:v>
                </c:pt>
                <c:pt idx="3982">
                  <c:v>1.0863808960328525</c:v>
                </c:pt>
                <c:pt idx="3983">
                  <c:v>1.0863808960328525</c:v>
                </c:pt>
                <c:pt idx="3984">
                  <c:v>1.0866726875154451</c:v>
                </c:pt>
                <c:pt idx="3985">
                  <c:v>1.079088207359568</c:v>
                </c:pt>
                <c:pt idx="3986">
                  <c:v>1.083627763593513</c:v>
                </c:pt>
                <c:pt idx="3987">
                  <c:v>1.0796999409944981</c:v>
                </c:pt>
                <c:pt idx="3988">
                  <c:v>1.1013948878847524</c:v>
                </c:pt>
                <c:pt idx="3989">
                  <c:v>1.1041224848092968</c:v>
                </c:pt>
                <c:pt idx="3990">
                  <c:v>1.1184291137006523</c:v>
                </c:pt>
                <c:pt idx="3991">
                  <c:v>1.1073392025178177</c:v>
                </c:pt>
                <c:pt idx="3992">
                  <c:v>1.0951775600095008</c:v>
                </c:pt>
                <c:pt idx="3993">
                  <c:v>1.091808329252989</c:v>
                </c:pt>
                <c:pt idx="3994">
                  <c:v>1.1037363485308149</c:v>
                </c:pt>
                <c:pt idx="3995">
                  <c:v>1.0887046013784427</c:v>
                </c:pt>
                <c:pt idx="3996">
                  <c:v>1.0912169602630863</c:v>
                </c:pt>
                <c:pt idx="3997">
                  <c:v>1.1096809164986747</c:v>
                </c:pt>
                <c:pt idx="3998">
                  <c:v>1.109986855593373</c:v>
                </c:pt>
                <c:pt idx="3999">
                  <c:v>1.1327619803336864</c:v>
                </c:pt>
                <c:pt idx="4000">
                  <c:v>1.1177501934188536</c:v>
                </c:pt>
                <c:pt idx="4001">
                  <c:v>1.134648050589548</c:v>
                </c:pt>
                <c:pt idx="4002">
                  <c:v>1.1248700194424082</c:v>
                </c:pt>
                <c:pt idx="4003">
                  <c:v>1.1181137168454962</c:v>
                </c:pt>
                <c:pt idx="4004">
                  <c:v>1.1223139381754061</c:v>
                </c:pt>
                <c:pt idx="4005">
                  <c:v>1.1193835981118916</c:v>
                </c:pt>
                <c:pt idx="4006">
                  <c:v>1.1059031744631178</c:v>
                </c:pt>
                <c:pt idx="4007">
                  <c:v>1.1502095647708452</c:v>
                </c:pt>
                <c:pt idx="4008">
                  <c:v>1.1502095647708452</c:v>
                </c:pt>
                <c:pt idx="4009">
                  <c:v>1.1723019711359906</c:v>
                </c:pt>
                <c:pt idx="4010">
                  <c:v>1.1633853079637395</c:v>
                </c:pt>
                <c:pt idx="4011">
                  <c:v>1.1668819451980743</c:v>
                </c:pt>
                <c:pt idx="4012">
                  <c:v>1.1983487757348064</c:v>
                </c:pt>
                <c:pt idx="4013">
                  <c:v>1.1951082037307696</c:v>
                </c:pt>
                <c:pt idx="4014">
                  <c:v>1.200527998038829</c:v>
                </c:pt>
                <c:pt idx="4015">
                  <c:v>1.213444177805989</c:v>
                </c:pt>
                <c:pt idx="4016">
                  <c:v>1.1899476658297603</c:v>
                </c:pt>
                <c:pt idx="4017">
                  <c:v>1.1961498861478865</c:v>
                </c:pt>
                <c:pt idx="4018">
                  <c:v>1.2026333944339538</c:v>
                </c:pt>
                <c:pt idx="4019">
                  <c:v>1.2040315352649644</c:v>
                </c:pt>
                <c:pt idx="4020">
                  <c:v>1.1870890756679719</c:v>
                </c:pt>
                <c:pt idx="4021">
                  <c:v>1.1993193298064038</c:v>
                </c:pt>
                <c:pt idx="4022">
                  <c:v>1.2073054393850398</c:v>
                </c:pt>
                <c:pt idx="4023">
                  <c:v>1.2073054393850398</c:v>
                </c:pt>
                <c:pt idx="4024">
                  <c:v>1.2274588143547125</c:v>
                </c:pt>
                <c:pt idx="4025">
                  <c:v>1.2476899467336582</c:v>
                </c:pt>
                <c:pt idx="4026">
                  <c:v>1.2390890667497489</c:v>
                </c:pt>
                <c:pt idx="4027">
                  <c:v>1.2547155944906936</c:v>
                </c:pt>
                <c:pt idx="4028">
                  <c:v>1.2548925016760775</c:v>
                </c:pt>
                <c:pt idx="4029">
                  <c:v>1.2727355004983982</c:v>
                </c:pt>
                <c:pt idx="4030">
                  <c:v>1.2607503453223601</c:v>
                </c:pt>
                <c:pt idx="4031">
                  <c:v>1.2724675626779767</c:v>
                </c:pt>
                <c:pt idx="4032">
                  <c:v>1.3010775175465914</c:v>
                </c:pt>
                <c:pt idx="4033">
                  <c:v>1.3270797863175674</c:v>
                </c:pt>
                <c:pt idx="4034">
                  <c:v>1.4062513623321085</c:v>
                </c:pt>
                <c:pt idx="4035">
                  <c:v>1.3739950423330476</c:v>
                </c:pt>
                <c:pt idx="4036">
                  <c:v>1.3592279807571637</c:v>
                </c:pt>
                <c:pt idx="4037">
                  <c:v>1.3340793427836426</c:v>
                </c:pt>
                <c:pt idx="4038">
                  <c:v>1.3398885215640421</c:v>
                </c:pt>
                <c:pt idx="4039">
                  <c:v>1.3631549393635007</c:v>
                </c:pt>
                <c:pt idx="4040">
                  <c:v>1.3644327157530929</c:v>
                </c:pt>
                <c:pt idx="4041">
                  <c:v>1.48926095599477</c:v>
                </c:pt>
                <c:pt idx="4042">
                  <c:v>1.5005852932529951</c:v>
                </c:pt>
                <c:pt idx="4043">
                  <c:v>1.6064391790004051</c:v>
                </c:pt>
                <c:pt idx="4044">
                  <c:v>1.5493509318449676</c:v>
                </c:pt>
                <c:pt idx="4045">
                  <c:v>1.4746269086225892</c:v>
                </c:pt>
                <c:pt idx="4046">
                  <c:v>1.4694226962584744</c:v>
                </c:pt>
                <c:pt idx="4047">
                  <c:v>1.4477142629392872</c:v>
                </c:pt>
                <c:pt idx="4048">
                  <c:v>1.4477142629392872</c:v>
                </c:pt>
                <c:pt idx="4049">
                  <c:v>1.444452675800584</c:v>
                </c:pt>
                <c:pt idx="4050">
                  <c:v>1.4265427111745828</c:v>
                </c:pt>
                <c:pt idx="4051">
                  <c:v>1.4535529472313071</c:v>
                </c:pt>
                <c:pt idx="4052">
                  <c:v>1.413792691198497</c:v>
                </c:pt>
                <c:pt idx="4053">
                  <c:v>1.4392341599156824</c:v>
                </c:pt>
                <c:pt idx="4054">
                  <c:v>1.4188387970895593</c:v>
                </c:pt>
                <c:pt idx="4055">
                  <c:v>1.3761123353426619</c:v>
                </c:pt>
                <c:pt idx="4056">
                  <c:v>1.3695389931837907</c:v>
                </c:pt>
                <c:pt idx="4057">
                  <c:v>1.3585980653049421</c:v>
                </c:pt>
                <c:pt idx="4058">
                  <c:v>1.3453825220012632</c:v>
                </c:pt>
                <c:pt idx="4059">
                  <c:v>1.3542948542237363</c:v>
                </c:pt>
                <c:pt idx="4060">
                  <c:v>1.3120086602047476</c:v>
                </c:pt>
                <c:pt idx="4061">
                  <c:v>1.2930654836976805</c:v>
                </c:pt>
                <c:pt idx="4062">
                  <c:v>1.2665463195277853</c:v>
                </c:pt>
                <c:pt idx="4063">
                  <c:v>1.2978910936592523</c:v>
                </c:pt>
                <c:pt idx="4064">
                  <c:v>1.2987806999957856</c:v>
                </c:pt>
                <c:pt idx="4065">
                  <c:v>1.3208105548148117</c:v>
                </c:pt>
                <c:pt idx="4066">
                  <c:v>1.3462152325610093</c:v>
                </c:pt>
                <c:pt idx="4067">
                  <c:v>1.3360690516761524</c:v>
                </c:pt>
                <c:pt idx="4068">
                  <c:v>1.3036727113894817</c:v>
                </c:pt>
                <c:pt idx="4069">
                  <c:v>1.3099498688017714</c:v>
                </c:pt>
                <c:pt idx="4070">
                  <c:v>1.308071181708665</c:v>
                </c:pt>
                <c:pt idx="4071">
                  <c:v>1.3076687284523514</c:v>
                </c:pt>
                <c:pt idx="4072">
                  <c:v>1.3178376731029842</c:v>
                </c:pt>
                <c:pt idx="4073">
                  <c:v>1.3485542764139848</c:v>
                </c:pt>
                <c:pt idx="4074">
                  <c:v>1.3886984738387422</c:v>
                </c:pt>
                <c:pt idx="4075">
                  <c:v>1.3955476125391333</c:v>
                </c:pt>
                <c:pt idx="4076">
                  <c:v>1.4053609386426338</c:v>
                </c:pt>
                <c:pt idx="4077">
                  <c:v>1.3926759309863945</c:v>
                </c:pt>
                <c:pt idx="4078">
                  <c:v>1.376040555115738</c:v>
                </c:pt>
                <c:pt idx="4079">
                  <c:v>1.3905524697934659</c:v>
                </c:pt>
                <c:pt idx="4080">
                  <c:v>1.4457267475643776</c:v>
                </c:pt>
                <c:pt idx="4081">
                  <c:v>1.4746880308723718</c:v>
                </c:pt>
                <c:pt idx="4082">
                  <c:v>1.5117113838838201</c:v>
                </c:pt>
                <c:pt idx="4083">
                  <c:v>1.5174435362767624</c:v>
                </c:pt>
                <c:pt idx="4084">
                  <c:v>1.5371924454746926</c:v>
                </c:pt>
                <c:pt idx="4085">
                  <c:v>1.4922429400801906</c:v>
                </c:pt>
                <c:pt idx="4086">
                  <c:v>1.5133213299295063</c:v>
                </c:pt>
                <c:pt idx="4087">
                  <c:v>1.5209787959469181</c:v>
                </c:pt>
                <c:pt idx="4088">
                  <c:v>1.5425860393996025</c:v>
                </c:pt>
                <c:pt idx="4089">
                  <c:v>1.5425860393996025</c:v>
                </c:pt>
                <c:pt idx="4090">
                  <c:v>1.4955608419610817</c:v>
                </c:pt>
                <c:pt idx="4091">
                  <c:v>1.5166591150355173</c:v>
                </c:pt>
                <c:pt idx="4092">
                  <c:v>1.4990627969997654</c:v>
                </c:pt>
                <c:pt idx="4093">
                  <c:v>1.4989283214904869</c:v>
                </c:pt>
                <c:pt idx="4094">
                  <c:v>1.4989283214904869</c:v>
                </c:pt>
                <c:pt idx="4095">
                  <c:v>1.5258436510678974</c:v>
                </c:pt>
                <c:pt idx="4096">
                  <c:v>1.5471626994811725</c:v>
                </c:pt>
                <c:pt idx="4097">
                  <c:v>1.5512427985033925</c:v>
                </c:pt>
                <c:pt idx="4098">
                  <c:v>1.6437522745020625</c:v>
                </c:pt>
                <c:pt idx="4099">
                  <c:v>1.6203953104711775</c:v>
                </c:pt>
                <c:pt idx="4100">
                  <c:v>1.6256666913288851</c:v>
                </c:pt>
                <c:pt idx="4101">
                  <c:v>1.6575470825952852</c:v>
                </c:pt>
                <c:pt idx="4102">
                  <c:v>1.6456852188211775</c:v>
                </c:pt>
                <c:pt idx="4103">
                  <c:v>1.621130305475615</c:v>
                </c:pt>
                <c:pt idx="4104">
                  <c:v>1.606954519609495</c:v>
                </c:pt>
                <c:pt idx="4105">
                  <c:v>1.5946296097387751</c:v>
                </c:pt>
                <c:pt idx="4106">
                  <c:v>1.6244075146934198</c:v>
                </c:pt>
                <c:pt idx="4107">
                  <c:v>1.6759080803943376</c:v>
                </c:pt>
                <c:pt idx="4108">
                  <c:v>1.592208054926415</c:v>
                </c:pt>
                <c:pt idx="4109">
                  <c:v>1.5909277266344024</c:v>
                </c:pt>
                <c:pt idx="4110">
                  <c:v>1.5821909415485598</c:v>
                </c:pt>
                <c:pt idx="4111">
                  <c:v>1.5321324839542325</c:v>
                </c:pt>
                <c:pt idx="4112">
                  <c:v>1.5196170548057175</c:v>
                </c:pt>
                <c:pt idx="4113">
                  <c:v>1.5187338520320726</c:v>
                </c:pt>
                <c:pt idx="4114">
                  <c:v>1.5174721678644401</c:v>
                </c:pt>
                <c:pt idx="4115">
                  <c:v>1.52575556211311</c:v>
                </c:pt>
                <c:pt idx="4116">
                  <c:v>1.5304730320908924</c:v>
                </c:pt>
                <c:pt idx="4117">
                  <c:v>1.5206473305790875</c:v>
                </c:pt>
                <c:pt idx="4118">
                  <c:v>1.5349485539563801</c:v>
                </c:pt>
                <c:pt idx="4119">
                  <c:v>1.5706179092264074</c:v>
                </c:pt>
                <c:pt idx="4120">
                  <c:v>1.5542635089895376</c:v>
                </c:pt>
                <c:pt idx="4121">
                  <c:v>1.556474787454375</c:v>
                </c:pt>
                <c:pt idx="4122">
                  <c:v>1.5300622524452954</c:v>
                </c:pt>
                <c:pt idx="4123">
                  <c:v>1.543233149437655</c:v>
                </c:pt>
                <c:pt idx="4124">
                  <c:v>1.5376558110128824</c:v>
                </c:pt>
                <c:pt idx="4125">
                  <c:v>1.5478671162704301</c:v>
                </c:pt>
                <c:pt idx="4126">
                  <c:v>1.5781606398155001</c:v>
                </c:pt>
                <c:pt idx="4127">
                  <c:v>1.5859195589816801</c:v>
                </c:pt>
                <c:pt idx="4128">
                  <c:v>1.5488171148666026</c:v>
                </c:pt>
                <c:pt idx="4129">
                  <c:v>1.5444794782119575</c:v>
                </c:pt>
                <c:pt idx="4130">
                  <c:v>1.561203635712155</c:v>
                </c:pt>
                <c:pt idx="4131">
                  <c:v>1.5108304716783976</c:v>
                </c:pt>
                <c:pt idx="4132">
                  <c:v>1.4994049358636141</c:v>
                </c:pt>
                <c:pt idx="4133">
                  <c:v>1.5259436634541825</c:v>
                </c:pt>
                <c:pt idx="4134">
                  <c:v>1.5210881973548576</c:v>
                </c:pt>
                <c:pt idx="4135">
                  <c:v>1.5276793412155876</c:v>
                </c:pt>
                <c:pt idx="4136">
                  <c:v>1.51136117477972</c:v>
                </c:pt>
                <c:pt idx="4137">
                  <c:v>1.488348617334383</c:v>
                </c:pt>
                <c:pt idx="4138">
                  <c:v>1.5133186706569175</c:v>
                </c:pt>
                <c:pt idx="4139">
                  <c:v>1.5147429123481175</c:v>
                </c:pt>
                <c:pt idx="4140">
                  <c:v>1.50146035452837</c:v>
                </c:pt>
                <c:pt idx="4141">
                  <c:v>1.5614754955522925</c:v>
                </c:pt>
                <c:pt idx="4142">
                  <c:v>1.5542766142632751</c:v>
                </c:pt>
                <c:pt idx="4143">
                  <c:v>1.5120127466925601</c:v>
                </c:pt>
                <c:pt idx="4144">
                  <c:v>1.5682437295646825</c:v>
                </c:pt>
                <c:pt idx="4145">
                  <c:v>1.586908137549055</c:v>
                </c:pt>
                <c:pt idx="4146">
                  <c:v>1.5629139740203599</c:v>
                </c:pt>
                <c:pt idx="4147">
                  <c:v>1.5630404504068101</c:v>
                </c:pt>
                <c:pt idx="4148">
                  <c:v>1.5419707749577651</c:v>
                </c:pt>
                <c:pt idx="4149">
                  <c:v>1.5179708445682225</c:v>
                </c:pt>
                <c:pt idx="4150">
                  <c:v>1.5128303682527999</c:v>
                </c:pt>
                <c:pt idx="4151">
                  <c:v>1.5301830427656551</c:v>
                </c:pt>
                <c:pt idx="4152">
                  <c:v>1.5299522772186125</c:v>
                </c:pt>
                <c:pt idx="4153">
                  <c:v>1.5581297125208575</c:v>
                </c:pt>
                <c:pt idx="4154">
                  <c:v>1.5458573436632075</c:v>
                </c:pt>
                <c:pt idx="4155">
                  <c:v>1.5361416584860301</c:v>
                </c:pt>
                <c:pt idx="4156">
                  <c:v>1.5303939352689051</c:v>
                </c:pt>
                <c:pt idx="4157">
                  <c:v>1.5417497451497499</c:v>
                </c:pt>
                <c:pt idx="4158">
                  <c:v>1.532964168426395</c:v>
                </c:pt>
                <c:pt idx="4159">
                  <c:v>1.5523268355143376</c:v>
                </c:pt>
                <c:pt idx="4160">
                  <c:v>1.5523268355143376</c:v>
                </c:pt>
                <c:pt idx="4161">
                  <c:v>1.5882257116784277</c:v>
                </c:pt>
                <c:pt idx="4162">
                  <c:v>1.5866006488637425</c:v>
                </c:pt>
                <c:pt idx="4163">
                  <c:v>1.6127813674312526</c:v>
                </c:pt>
                <c:pt idx="4164">
                  <c:v>1.6143840650487724</c:v>
                </c:pt>
                <c:pt idx="4165">
                  <c:v>1.6303088856573527</c:v>
                </c:pt>
                <c:pt idx="4166">
                  <c:v>1.6456765147400101</c:v>
                </c:pt>
                <c:pt idx="4167">
                  <c:v>1.6312954660028052</c:v>
                </c:pt>
                <c:pt idx="4168">
                  <c:v>1.6232077374043099</c:v>
                </c:pt>
                <c:pt idx="4169">
                  <c:v>1.6387678939008326</c:v>
                </c:pt>
                <c:pt idx="4170">
                  <c:v>1.6334541484179026</c:v>
                </c:pt>
                <c:pt idx="4171">
                  <c:v>1.6256175906304648</c:v>
                </c:pt>
                <c:pt idx="4172">
                  <c:v>1.6203886494948849</c:v>
                </c:pt>
                <c:pt idx="4173">
                  <c:v>1.6595402292657926</c:v>
                </c:pt>
                <c:pt idx="4174">
                  <c:v>1.7082600302564352</c:v>
                </c:pt>
                <c:pt idx="4175">
                  <c:v>1.7217399505551501</c:v>
                </c:pt>
                <c:pt idx="4176">
                  <c:v>1.7495946996778651</c:v>
                </c:pt>
                <c:pt idx="4177">
                  <c:v>1.7641101835022326</c:v>
                </c:pt>
                <c:pt idx="4178">
                  <c:v>1.7641101835022326</c:v>
                </c:pt>
                <c:pt idx="4179">
                  <c:v>1.8144471489561451</c:v>
                </c:pt>
                <c:pt idx="4180">
                  <c:v>1.7881219277055598</c:v>
                </c:pt>
                <c:pt idx="4181">
                  <c:v>1.7962305876975799</c:v>
                </c:pt>
                <c:pt idx="4182">
                  <c:v>1.7822616119449601</c:v>
                </c:pt>
                <c:pt idx="4183">
                  <c:v>1.7867220900849101</c:v>
                </c:pt>
                <c:pt idx="4184">
                  <c:v>1.7596021052054449</c:v>
                </c:pt>
                <c:pt idx="4185">
                  <c:v>1.7604284559107075</c:v>
                </c:pt>
                <c:pt idx="4186">
                  <c:v>1.7978026252024049</c:v>
                </c:pt>
                <c:pt idx="4187">
                  <c:v>1.8083472271648251</c:v>
                </c:pt>
                <c:pt idx="4188">
                  <c:v>1.762701044746265</c:v>
                </c:pt>
                <c:pt idx="4189">
                  <c:v>1.7243113713636</c:v>
                </c:pt>
                <c:pt idx="4190">
                  <c:v>1.7338820225344573</c:v>
                </c:pt>
                <c:pt idx="4191">
                  <c:v>1.7545924666369226</c:v>
                </c:pt>
                <c:pt idx="4192">
                  <c:v>1.7232972197554</c:v>
                </c:pt>
                <c:pt idx="4193">
                  <c:v>1.7429890096539575</c:v>
                </c:pt>
                <c:pt idx="4194">
                  <c:v>1.7492986406499149</c:v>
                </c:pt>
                <c:pt idx="4195">
                  <c:v>1.7638486679400573</c:v>
                </c:pt>
                <c:pt idx="4196">
                  <c:v>1.8173999958760125</c:v>
                </c:pt>
                <c:pt idx="4197">
                  <c:v>1.7790154921214527</c:v>
                </c:pt>
                <c:pt idx="4198">
                  <c:v>1.7545942215361425</c:v>
                </c:pt>
                <c:pt idx="4199">
                  <c:v>1.7673192165960598</c:v>
                </c:pt>
                <c:pt idx="4200">
                  <c:v>1.7857342373674974</c:v>
                </c:pt>
                <c:pt idx="4201">
                  <c:v>1.7418823083660948</c:v>
                </c:pt>
                <c:pt idx="4202">
                  <c:v>1.7426587228642574</c:v>
                </c:pt>
                <c:pt idx="4203">
                  <c:v>1.7296298273579076</c:v>
                </c:pt>
                <c:pt idx="4204">
                  <c:v>1.71481291122549</c:v>
                </c:pt>
                <c:pt idx="4205">
                  <c:v>1.698655565661525</c:v>
                </c:pt>
                <c:pt idx="4206">
                  <c:v>1.6718522744989701</c:v>
                </c:pt>
                <c:pt idx="4207">
                  <c:v>1.6904810558296677</c:v>
                </c:pt>
                <c:pt idx="4208">
                  <c:v>1.6659580816747976</c:v>
                </c:pt>
                <c:pt idx="4209">
                  <c:v>1.6656177139743025</c:v>
                </c:pt>
                <c:pt idx="4210">
                  <c:v>1.6911129689713675</c:v>
                </c:pt>
                <c:pt idx="4211">
                  <c:v>1.7728942178835001</c:v>
                </c:pt>
                <c:pt idx="4212">
                  <c:v>1.7551463866957024</c:v>
                </c:pt>
                <c:pt idx="4213">
                  <c:v>1.780284331399195</c:v>
                </c:pt>
                <c:pt idx="4214">
                  <c:v>1.7691012110219275</c:v>
                </c:pt>
                <c:pt idx="4215">
                  <c:v>1.74609165605221</c:v>
                </c:pt>
                <c:pt idx="4216">
                  <c:v>1.7307730889625126</c:v>
                </c:pt>
                <c:pt idx="4217">
                  <c:v>1.7688811323749474</c:v>
                </c:pt>
                <c:pt idx="4218">
                  <c:v>1.7593883265302825</c:v>
                </c:pt>
                <c:pt idx="4219">
                  <c:v>1.7486453396577302</c:v>
                </c:pt>
                <c:pt idx="4220">
                  <c:v>1.74347221153982</c:v>
                </c:pt>
                <c:pt idx="4221">
                  <c:v>1.7364949243192975</c:v>
                </c:pt>
                <c:pt idx="4222">
                  <c:v>1.7115847689898749</c:v>
                </c:pt>
                <c:pt idx="4223">
                  <c:v>1.7249646820032174</c:v>
                </c:pt>
                <c:pt idx="4224">
                  <c:v>1.6986367783652447</c:v>
                </c:pt>
                <c:pt idx="4225">
                  <c:v>1.71396266632873</c:v>
                </c:pt>
                <c:pt idx="4226">
                  <c:v>1.7219721391039173</c:v>
                </c:pt>
                <c:pt idx="4227">
                  <c:v>1.7326474947927224</c:v>
                </c:pt>
                <c:pt idx="4228">
                  <c:v>1.7430586998745277</c:v>
                </c:pt>
                <c:pt idx="4229">
                  <c:v>1.7537695618996398</c:v>
                </c:pt>
                <c:pt idx="4230">
                  <c:v>1.7502716608880575</c:v>
                </c:pt>
                <c:pt idx="4231">
                  <c:v>1.7480279899824327</c:v>
                </c:pt>
                <c:pt idx="4232">
                  <c:v>1.7254168723532497</c:v>
                </c:pt>
                <c:pt idx="4233">
                  <c:v>1.7224997634217476</c:v>
                </c:pt>
                <c:pt idx="4234">
                  <c:v>1.7300716149722226</c:v>
                </c:pt>
                <c:pt idx="4235">
                  <c:v>1.7329598245832325</c:v>
                </c:pt>
                <c:pt idx="4236">
                  <c:v>1.7327156067735874</c:v>
                </c:pt>
                <c:pt idx="4237">
                  <c:v>1.7710650233039473</c:v>
                </c:pt>
                <c:pt idx="4238">
                  <c:v>1.7724538980715023</c:v>
                </c:pt>
                <c:pt idx="4239">
                  <c:v>1.7566432706270874</c:v>
                </c:pt>
                <c:pt idx="4240">
                  <c:v>1.7680097323025574</c:v>
                </c:pt>
                <c:pt idx="4241">
                  <c:v>1.7680234618663575</c:v>
                </c:pt>
                <c:pt idx="4242">
                  <c:v>1.7662523925782798</c:v>
                </c:pt>
                <c:pt idx="4243">
                  <c:v>1.8087428094459177</c:v>
                </c:pt>
                <c:pt idx="4244">
                  <c:v>1.8175635752625201</c:v>
                </c:pt>
                <c:pt idx="4245">
                  <c:v>1.8124485640039949</c:v>
                </c:pt>
                <c:pt idx="4246">
                  <c:v>1.8265635134452101</c:v>
                </c:pt>
                <c:pt idx="4247">
                  <c:v>1.816060867212995</c:v>
                </c:pt>
                <c:pt idx="4248">
                  <c:v>1.7785830743340751</c:v>
                </c:pt>
                <c:pt idx="4249">
                  <c:v>1.767277606153975</c:v>
                </c:pt>
                <c:pt idx="4250">
                  <c:v>1.7821558720987298</c:v>
                </c:pt>
                <c:pt idx="4251">
                  <c:v>1.7767022770479652</c:v>
                </c:pt>
                <c:pt idx="4252">
                  <c:v>1.7279062031375474</c:v>
                </c:pt>
                <c:pt idx="4253">
                  <c:v>1.7258030113344076</c:v>
                </c:pt>
                <c:pt idx="4254">
                  <c:v>1.7404000224433376</c:v>
                </c:pt>
                <c:pt idx="4255">
                  <c:v>1.73075502445089</c:v>
                </c:pt>
                <c:pt idx="4256">
                  <c:v>1.7638983457999899</c:v>
                </c:pt>
                <c:pt idx="4257">
                  <c:v>1.8063304016400799</c:v>
                </c:pt>
                <c:pt idx="4258">
                  <c:v>1.8063304016400799</c:v>
                </c:pt>
                <c:pt idx="4259">
                  <c:v>1.8446054908231175</c:v>
                </c:pt>
                <c:pt idx="4260">
                  <c:v>1.8204299953767373</c:v>
                </c:pt>
                <c:pt idx="4261">
                  <c:v>1.8424178167105998</c:v>
                </c:pt>
                <c:pt idx="4262">
                  <c:v>1.8209336706335875</c:v>
                </c:pt>
                <c:pt idx="4263">
                  <c:v>1.8341512855335624</c:v>
                </c:pt>
                <c:pt idx="4264">
                  <c:v>1.8482661720135924</c:v>
                </c:pt>
                <c:pt idx="4265">
                  <c:v>1.8408529669607376</c:v>
                </c:pt>
                <c:pt idx="4266">
                  <c:v>1.8327798807335374</c:v>
                </c:pt>
                <c:pt idx="4267">
                  <c:v>1.8421770514057476</c:v>
                </c:pt>
                <c:pt idx="4268">
                  <c:v>1.8421770514057476</c:v>
                </c:pt>
                <c:pt idx="4269">
                  <c:v>1.8897271760597225</c:v>
                </c:pt>
                <c:pt idx="4270">
                  <c:v>1.8912630998794848</c:v>
                </c:pt>
                <c:pt idx="4271">
                  <c:v>1.875416612170945</c:v>
                </c:pt>
                <c:pt idx="4272">
                  <c:v>1.8944007734865476</c:v>
                </c:pt>
                <c:pt idx="4273">
                  <c:v>1.9249998884518975</c:v>
                </c:pt>
                <c:pt idx="4274">
                  <c:v>1.8870097719153827</c:v>
                </c:pt>
                <c:pt idx="4275">
                  <c:v>1.8181312890295074</c:v>
                </c:pt>
                <c:pt idx="4276">
                  <c:v>1.7926799228364998</c:v>
                </c:pt>
                <c:pt idx="4277">
                  <c:v>1.8201587491298776</c:v>
                </c:pt>
                <c:pt idx="4278">
                  <c:v>1.8288556019505378</c:v>
                </c:pt>
                <c:pt idx="4279">
                  <c:v>1.8408692831350502</c:v>
                </c:pt>
                <c:pt idx="4280">
                  <c:v>1.863165783702615</c:v>
                </c:pt>
                <c:pt idx="4281">
                  <c:v>1.8654539408654274</c:v>
                </c:pt>
                <c:pt idx="4282">
                  <c:v>1.8486122638770774</c:v>
                </c:pt>
                <c:pt idx="4283">
                  <c:v>1.8486122638770774</c:v>
                </c:pt>
                <c:pt idx="4284">
                  <c:v>1.85265385356985</c:v>
                </c:pt>
                <c:pt idx="4285">
                  <c:v>1.8093078445487927</c:v>
                </c:pt>
                <c:pt idx="4286">
                  <c:v>1.8043827150477649</c:v>
                </c:pt>
                <c:pt idx="4287">
                  <c:v>1.8232041313391949</c:v>
                </c:pt>
                <c:pt idx="4288">
                  <c:v>1.8232041313391949</c:v>
                </c:pt>
                <c:pt idx="4289">
                  <c:v>1.838913124445765</c:v>
                </c:pt>
                <c:pt idx="4290">
                  <c:v>1.856547276815405</c:v>
                </c:pt>
                <c:pt idx="4291">
                  <c:v>1.8713145295129598</c:v>
                </c:pt>
                <c:pt idx="4292">
                  <c:v>1.8501439655908201</c:v>
                </c:pt>
                <c:pt idx="4293">
                  <c:v>1.8510464054012574</c:v>
                </c:pt>
                <c:pt idx="4294">
                  <c:v>1.8765382284121923</c:v>
                </c:pt>
                <c:pt idx="4295">
                  <c:v>1.8969427024042351</c:v>
                </c:pt>
                <c:pt idx="4296">
                  <c:v>1.8916285705523599</c:v>
                </c:pt>
                <c:pt idx="4297">
                  <c:v>1.9044106529579601</c:v>
                </c:pt>
                <c:pt idx="4298">
                  <c:v>1.9853829560552023</c:v>
                </c:pt>
                <c:pt idx="4299">
                  <c:v>1.9998327384476351</c:v>
                </c:pt>
                <c:pt idx="4300">
                  <c:v>2.0125877136654249</c:v>
                </c:pt>
                <c:pt idx="4301">
                  <c:v>1.9799497605954099</c:v>
                </c:pt>
                <c:pt idx="4302">
                  <c:v>1.9971219907269775</c:v>
                </c:pt>
                <c:pt idx="4303">
                  <c:v>2.0162908159602475</c:v>
                </c:pt>
                <c:pt idx="4304">
                  <c:v>1.9982085007309849</c:v>
                </c:pt>
                <c:pt idx="4305">
                  <c:v>1.998037210354235</c:v>
                </c:pt>
                <c:pt idx="4306">
                  <c:v>1.9559481804440848</c:v>
                </c:pt>
                <c:pt idx="4307">
                  <c:v>1.9601523212806597</c:v>
                </c:pt>
                <c:pt idx="4308">
                  <c:v>1.9651580579461874</c:v>
                </c:pt>
                <c:pt idx="4309">
                  <c:v>1.9813432420473476</c:v>
                </c:pt>
                <c:pt idx="4310">
                  <c:v>2.009814378758815</c:v>
                </c:pt>
                <c:pt idx="4311">
                  <c:v>2.03880487032154</c:v>
                </c:pt>
                <c:pt idx="4312">
                  <c:v>2.0265739166972701</c:v>
                </c:pt>
                <c:pt idx="4313">
                  <c:v>2.0368068696550652</c:v>
                </c:pt>
                <c:pt idx="4314">
                  <c:v>2.0247102741024201</c:v>
                </c:pt>
                <c:pt idx="4315">
                  <c:v>1.9862903274278949</c:v>
                </c:pt>
                <c:pt idx="4316">
                  <c:v>2.0053770979420529</c:v>
                </c:pt>
                <c:pt idx="4317">
                  <c:v>1.9893213268547898</c:v>
                </c:pt>
                <c:pt idx="4318">
                  <c:v>1.9692127024995749</c:v>
                </c:pt>
                <c:pt idx="4319">
                  <c:v>1.9629417300265051</c:v>
                </c:pt>
                <c:pt idx="4320">
                  <c:v>2.005127629584095</c:v>
                </c:pt>
                <c:pt idx="4321">
                  <c:v>2.0033256695688273</c:v>
                </c:pt>
                <c:pt idx="4322">
                  <c:v>1.963044306268745</c:v>
                </c:pt>
                <c:pt idx="4323">
                  <c:v>1.96800448122717</c:v>
                </c:pt>
                <c:pt idx="4324">
                  <c:v>1.9582336763606749</c:v>
                </c:pt>
                <c:pt idx="4325">
                  <c:v>1.9752268943289977</c:v>
                </c:pt>
                <c:pt idx="4326">
                  <c:v>1.96162310460658</c:v>
                </c:pt>
                <c:pt idx="4327">
                  <c:v>1.9923863614513624</c:v>
                </c:pt>
                <c:pt idx="4328">
                  <c:v>1.9791063239102851</c:v>
                </c:pt>
                <c:pt idx="4329">
                  <c:v>1.9875097116261899</c:v>
                </c:pt>
                <c:pt idx="4330">
                  <c:v>1.9749819935917949</c:v>
                </c:pt>
                <c:pt idx="4331">
                  <c:v>1.9970185830666427</c:v>
                </c:pt>
                <c:pt idx="4332">
                  <c:v>1.9935076123783049</c:v>
                </c:pt>
                <c:pt idx="4333">
                  <c:v>1.9642960868523125</c:v>
                </c:pt>
                <c:pt idx="4334">
                  <c:v>1.9574155587991424</c:v>
                </c:pt>
                <c:pt idx="4335">
                  <c:v>1.9747510709728699</c:v>
                </c:pt>
                <c:pt idx="4336">
                  <c:v>1.9621597643740698</c:v>
                </c:pt>
                <c:pt idx="4337">
                  <c:v>1.9555965625519476</c:v>
                </c:pt>
                <c:pt idx="4338">
                  <c:v>1.9453915835784399</c:v>
                </c:pt>
                <c:pt idx="4339">
                  <c:v>1.9596514740580075</c:v>
                </c:pt>
                <c:pt idx="4340">
                  <c:v>1.9526574862854351</c:v>
                </c:pt>
                <c:pt idx="4341">
                  <c:v>1.8917664237509275</c:v>
                </c:pt>
                <c:pt idx="4342">
                  <c:v>1.8816819116780976</c:v>
                </c:pt>
                <c:pt idx="4343">
                  <c:v>1.8678074507367475</c:v>
                </c:pt>
                <c:pt idx="4344">
                  <c:v>1.9053570301831577</c:v>
                </c:pt>
                <c:pt idx="4345">
                  <c:v>1.8827855618040799</c:v>
                </c:pt>
                <c:pt idx="4346">
                  <c:v>1.9057370630601551</c:v>
                </c:pt>
                <c:pt idx="4347">
                  <c:v>1.8897732844821076</c:v>
                </c:pt>
                <c:pt idx="4348">
                  <c:v>1.8961790256168976</c:v>
                </c:pt>
                <c:pt idx="4349">
                  <c:v>1.8961790256168976</c:v>
                </c:pt>
                <c:pt idx="4350">
                  <c:v>1.8717929834040725</c:v>
                </c:pt>
                <c:pt idx="4351">
                  <c:v>1.8474885767590701</c:v>
                </c:pt>
                <c:pt idx="4352">
                  <c:v>1.8649660572918225</c:v>
                </c:pt>
                <c:pt idx="4353">
                  <c:v>1.8656135435040524</c:v>
                </c:pt>
                <c:pt idx="4354">
                  <c:v>1.8656135435040524</c:v>
                </c:pt>
                <c:pt idx="4355">
                  <c:v>1.8744943991605825</c:v>
                </c:pt>
                <c:pt idx="4356">
                  <c:v>1.8811579223688375</c:v>
                </c:pt>
                <c:pt idx="4357">
                  <c:v>1.8940217734285474</c:v>
                </c:pt>
                <c:pt idx="4358">
                  <c:v>1.898190219683775</c:v>
                </c:pt>
                <c:pt idx="4359">
                  <c:v>1.8680689739706975</c:v>
                </c:pt>
                <c:pt idx="4360">
                  <c:v>1.8333020629198975</c:v>
                </c:pt>
                <c:pt idx="4361">
                  <c:v>1.8479799087150923</c:v>
                </c:pt>
                <c:pt idx="4362">
                  <c:v>1.8559417669834453</c:v>
                </c:pt>
                <c:pt idx="4363">
                  <c:v>1.8645009349847026</c:v>
                </c:pt>
                <c:pt idx="4364">
                  <c:v>1.8891621224160449</c:v>
                </c:pt>
                <c:pt idx="4365">
                  <c:v>1.8902923220423675</c:v>
                </c:pt>
                <c:pt idx="4366">
                  <c:v>1.8879106802286874</c:v>
                </c:pt>
                <c:pt idx="4367">
                  <c:v>1.9151561362645075</c:v>
                </c:pt>
                <c:pt idx="4368">
                  <c:v>1.9451007702580725</c:v>
                </c:pt>
                <c:pt idx="4369">
                  <c:v>1.9517558935129351</c:v>
                </c:pt>
                <c:pt idx="4370">
                  <c:v>1.9522965722000651</c:v>
                </c:pt>
                <c:pt idx="4371">
                  <c:v>1.941361614645035</c:v>
                </c:pt>
                <c:pt idx="4372">
                  <c:v>1.950266346030175</c:v>
                </c:pt>
                <c:pt idx="4373">
                  <c:v>1.9363154198789576</c:v>
                </c:pt>
                <c:pt idx="4374">
                  <c:v>1.9360801845498774</c:v>
                </c:pt>
                <c:pt idx="4375">
                  <c:v>1.9286809054747973</c:v>
                </c:pt>
                <c:pt idx="4376">
                  <c:v>1.9161384737411074</c:v>
                </c:pt>
                <c:pt idx="4377">
                  <c:v>1.8827330902334025</c:v>
                </c:pt>
                <c:pt idx="4378">
                  <c:v>1.8568426989573374</c:v>
                </c:pt>
                <c:pt idx="4379">
                  <c:v>1.8803898883273975</c:v>
                </c:pt>
                <c:pt idx="4380">
                  <c:v>1.8600776853318326</c:v>
                </c:pt>
                <c:pt idx="4381">
                  <c:v>1.8267247880017201</c:v>
                </c:pt>
                <c:pt idx="4382">
                  <c:v>1.7997748412203776</c:v>
                </c:pt>
                <c:pt idx="4383">
                  <c:v>1.784718706704475</c:v>
                </c:pt>
                <c:pt idx="4384">
                  <c:v>1.7690468703454598</c:v>
                </c:pt>
                <c:pt idx="4385">
                  <c:v>1.7241175468639449</c:v>
                </c:pt>
                <c:pt idx="4386">
                  <c:v>1.6885977418961948</c:v>
                </c:pt>
                <c:pt idx="4387">
                  <c:v>1.5787317557822673</c:v>
                </c:pt>
                <c:pt idx="4388">
                  <c:v>1.66050437815473</c:v>
                </c:pt>
                <c:pt idx="4389">
                  <c:v>1.7301027148865302</c:v>
                </c:pt>
                <c:pt idx="4390">
                  <c:v>1.7134616405487999</c:v>
                </c:pt>
                <c:pt idx="4391">
                  <c:v>1.7197171752099525</c:v>
                </c:pt>
                <c:pt idx="4392">
                  <c:v>1.7280880268064225</c:v>
                </c:pt>
                <c:pt idx="4393">
                  <c:v>1.7341638600682976</c:v>
                </c:pt>
                <c:pt idx="4394">
                  <c:v>1.740738241416705</c:v>
                </c:pt>
                <c:pt idx="4395">
                  <c:v>1.7305626011411024</c:v>
                </c:pt>
                <c:pt idx="4396">
                  <c:v>1.73569168921224</c:v>
                </c:pt>
                <c:pt idx="4397">
                  <c:v>1.73075839927743</c:v>
                </c:pt>
                <c:pt idx="4398">
                  <c:v>1.7297962066371277</c:v>
                </c:pt>
                <c:pt idx="4399">
                  <c:v>1.7498896573978153</c:v>
                </c:pt>
                <c:pt idx="4400">
                  <c:v>1.7736509171567301</c:v>
                </c:pt>
                <c:pt idx="4401">
                  <c:v>1.75937110096993</c:v>
                </c:pt>
                <c:pt idx="4402">
                  <c:v>1.7738741778495</c:v>
                </c:pt>
                <c:pt idx="4403">
                  <c:v>1.7706025457922048</c:v>
                </c:pt>
                <c:pt idx="4404">
                  <c:v>1.7532786610857498</c:v>
                </c:pt>
                <c:pt idx="4405">
                  <c:v>1.7461185162538575</c:v>
                </c:pt>
                <c:pt idx="4406">
                  <c:v>1.7713470603246875</c:v>
                </c:pt>
                <c:pt idx="4407">
                  <c:v>1.7398911698443524</c:v>
                </c:pt>
                <c:pt idx="4408">
                  <c:v>1.7278061093998827</c:v>
                </c:pt>
                <c:pt idx="4409">
                  <c:v>1.6987042345845749</c:v>
                </c:pt>
                <c:pt idx="4410">
                  <c:v>1.675883600918445</c:v>
                </c:pt>
                <c:pt idx="4411">
                  <c:v>1.6827242784934322</c:v>
                </c:pt>
                <c:pt idx="4412">
                  <c:v>1.6962652146268247</c:v>
                </c:pt>
                <c:pt idx="4413">
                  <c:v>1.6718816008512376</c:v>
                </c:pt>
                <c:pt idx="4414">
                  <c:v>1.6509862513606199</c:v>
                </c:pt>
                <c:pt idx="4415">
                  <c:v>1.6585200142005425</c:v>
                </c:pt>
                <c:pt idx="4416">
                  <c:v>1.6455265597640998</c:v>
                </c:pt>
                <c:pt idx="4417">
                  <c:v>1.63795843875958</c:v>
                </c:pt>
                <c:pt idx="4418">
                  <c:v>1.6221330316282849</c:v>
                </c:pt>
                <c:pt idx="4419">
                  <c:v>1.6352733513802327</c:v>
                </c:pt>
                <c:pt idx="4420">
                  <c:v>1.6352733513802327</c:v>
                </c:pt>
                <c:pt idx="4421">
                  <c:v>1.6183266185906651</c:v>
                </c:pt>
                <c:pt idx="4422">
                  <c:v>1.6605291149752002</c:v>
                </c:pt>
                <c:pt idx="4423">
                  <c:v>1.6920736432746051</c:v>
                </c:pt>
                <c:pt idx="4424">
                  <c:v>1.6796720464125248</c:v>
                </c:pt>
                <c:pt idx="4425">
                  <c:v>1.7081398184301975</c:v>
                </c:pt>
                <c:pt idx="4426">
                  <c:v>1.7025670552942849</c:v>
                </c:pt>
                <c:pt idx="4427">
                  <c:v>1.6713081148392199</c:v>
                </c:pt>
                <c:pt idx="4428">
                  <c:v>1.6793317256446676</c:v>
                </c:pt>
                <c:pt idx="4429">
                  <c:v>1.675786616811445</c:v>
                </c:pt>
                <c:pt idx="4430">
                  <c:v>1.6358312942363249</c:v>
                </c:pt>
                <c:pt idx="4431">
                  <c:v>1.640447454346015</c:v>
                </c:pt>
                <c:pt idx="4432">
                  <c:v>1.6330013256669851</c:v>
                </c:pt>
                <c:pt idx="4433">
                  <c:v>1.6282682797246124</c:v>
                </c:pt>
                <c:pt idx="4434">
                  <c:v>1.6822075616623349</c:v>
                </c:pt>
                <c:pt idx="4435">
                  <c:v>1.6659965226229201</c:v>
                </c:pt>
                <c:pt idx="4436">
                  <c:v>1.65018472774125</c:v>
                </c:pt>
                <c:pt idx="4437">
                  <c:v>1.6600559441132601</c:v>
                </c:pt>
                <c:pt idx="4438">
                  <c:v>1.6723209665936449</c:v>
                </c:pt>
                <c:pt idx="4439">
                  <c:v>1.6723209665936449</c:v>
                </c:pt>
                <c:pt idx="4440">
                  <c:v>1.6304179212427825</c:v>
                </c:pt>
                <c:pt idx="4441">
                  <c:v>1.6257665618838575</c:v>
                </c:pt>
                <c:pt idx="4442">
                  <c:v>1.60828718369931</c:v>
                </c:pt>
                <c:pt idx="4443">
                  <c:v>1.599081903870025</c:v>
                </c:pt>
                <c:pt idx="4444">
                  <c:v>1.5650078904310225</c:v>
                </c:pt>
                <c:pt idx="4445">
                  <c:v>1.5384875447360651</c:v>
                </c:pt>
                <c:pt idx="4446">
                  <c:v>1.5542778003192601</c:v>
                </c:pt>
                <c:pt idx="4447">
                  <c:v>1.5774074297828673</c:v>
                </c:pt>
                <c:pt idx="4448">
                  <c:v>1.5503053610906898</c:v>
                </c:pt>
                <c:pt idx="4449">
                  <c:v>1.5486372354011924</c:v>
                </c:pt>
                <c:pt idx="4450">
                  <c:v>1.5638275567133224</c:v>
                </c:pt>
                <c:pt idx="4451">
                  <c:v>1.5490933789164574</c:v>
                </c:pt>
                <c:pt idx="4452">
                  <c:v>1.5569667428136875</c:v>
                </c:pt>
                <c:pt idx="4453">
                  <c:v>1.5739691097678947</c:v>
                </c:pt>
                <c:pt idx="4454">
                  <c:v>1.574685958783445</c:v>
                </c:pt>
                <c:pt idx="4455">
                  <c:v>1.5915163182316052</c:v>
                </c:pt>
                <c:pt idx="4456">
                  <c:v>1.5461806468715376</c:v>
                </c:pt>
                <c:pt idx="4457">
                  <c:v>1.5409163067706626</c:v>
                </c:pt>
                <c:pt idx="4458">
                  <c:v>1.5222799829202951</c:v>
                </c:pt>
                <c:pt idx="4459">
                  <c:v>1.5509419732253624</c:v>
                </c:pt>
                <c:pt idx="4460">
                  <c:v>1.5485698423114276</c:v>
                </c:pt>
                <c:pt idx="4461">
                  <c:v>1.5522498683131976</c:v>
                </c:pt>
                <c:pt idx="4462">
                  <c:v>1.5402582870104748</c:v>
                </c:pt>
                <c:pt idx="4463">
                  <c:v>1.521403462348385</c:v>
                </c:pt>
                <c:pt idx="4464">
                  <c:v>1.521403462348385</c:v>
                </c:pt>
                <c:pt idx="4465">
                  <c:v>1.5481917402153</c:v>
                </c:pt>
                <c:pt idx="4466">
                  <c:v>1.592462328151975</c:v>
                </c:pt>
                <c:pt idx="4467">
                  <c:v>1.60187269636264</c:v>
                </c:pt>
                <c:pt idx="4468">
                  <c:v>1.5969277535458124</c:v>
                </c:pt>
                <c:pt idx="4469">
                  <c:v>1.646090126138525</c:v>
                </c:pt>
                <c:pt idx="4470">
                  <c:v>1.6153078811937376</c:v>
                </c:pt>
                <c:pt idx="4471">
                  <c:v>1.6297290698324223</c:v>
                </c:pt>
                <c:pt idx="4472">
                  <c:v>1.6244637285446499</c:v>
                </c:pt>
                <c:pt idx="4473">
                  <c:v>1.5897759849025725</c:v>
                </c:pt>
                <c:pt idx="4474">
                  <c:v>1.5855772110306676</c:v>
                </c:pt>
                <c:pt idx="4475">
                  <c:v>1.5951454933906601</c:v>
                </c:pt>
                <c:pt idx="4476">
                  <c:v>1.6152926233579628</c:v>
                </c:pt>
                <c:pt idx="4477">
                  <c:v>1.6541940483800102</c:v>
                </c:pt>
                <c:pt idx="4478">
                  <c:v>1.6392062906137701</c:v>
                </c:pt>
                <c:pt idx="4479">
                  <c:v>1.6337990652974526</c:v>
                </c:pt>
                <c:pt idx="4480">
                  <c:v>1.6455338355331901</c:v>
                </c:pt>
                <c:pt idx="4481">
                  <c:v>1.6460690890980576</c:v>
                </c:pt>
                <c:pt idx="4482">
                  <c:v>1.6312567121622525</c:v>
                </c:pt>
                <c:pt idx="4483">
                  <c:v>1.648092142069735</c:v>
                </c:pt>
                <c:pt idx="4484">
                  <c:v>1.681637026676545</c:v>
                </c:pt>
                <c:pt idx="4485">
                  <c:v>1.681637026676545</c:v>
                </c:pt>
                <c:pt idx="4486">
                  <c:v>1.6878624494075249</c:v>
                </c:pt>
                <c:pt idx="4487">
                  <c:v>1.7094531382913676</c:v>
                </c:pt>
                <c:pt idx="4488">
                  <c:v>1.7208492880966599</c:v>
                </c:pt>
                <c:pt idx="4489">
                  <c:v>1.7021172743114374</c:v>
                </c:pt>
                <c:pt idx="4490">
                  <c:v>1.745157352949865</c:v>
                </c:pt>
                <c:pt idx="4491">
                  <c:v>1.7445013765414474</c:v>
                </c:pt>
                <c:pt idx="4492">
                  <c:v>1.6900357969950852</c:v>
                </c:pt>
                <c:pt idx="4493">
                  <c:v>1.6966746247299622</c:v>
                </c:pt>
                <c:pt idx="4494">
                  <c:v>1.6604925733474425</c:v>
                </c:pt>
                <c:pt idx="4495">
                  <c:v>1.62790584251468</c:v>
                </c:pt>
                <c:pt idx="4496">
                  <c:v>1.6128917149857473</c:v>
                </c:pt>
                <c:pt idx="4497">
                  <c:v>1.6173369112223175</c:v>
                </c:pt>
                <c:pt idx="4498">
                  <c:v>1.577144566281965</c:v>
                </c:pt>
                <c:pt idx="4499">
                  <c:v>1.5520200135555924</c:v>
                </c:pt>
                <c:pt idx="4500">
                  <c:v>1.5493436860338725</c:v>
                </c:pt>
                <c:pt idx="4501">
                  <c:v>1.5408648060936574</c:v>
                </c:pt>
                <c:pt idx="4502">
                  <c:v>1.549321839803955</c:v>
                </c:pt>
                <c:pt idx="4503">
                  <c:v>1.5429038543981353</c:v>
                </c:pt>
                <c:pt idx="4504">
                  <c:v>1.5950835526531375</c:v>
                </c:pt>
                <c:pt idx="4505">
                  <c:v>1.5666550906429251</c:v>
                </c:pt>
                <c:pt idx="4506">
                  <c:v>1.5740654902083775</c:v>
                </c:pt>
                <c:pt idx="4507">
                  <c:v>1.5724692076589553</c:v>
                </c:pt>
                <c:pt idx="4508">
                  <c:v>1.556872916569215</c:v>
                </c:pt>
                <c:pt idx="4509">
                  <c:v>1.5796765951606175</c:v>
                </c:pt>
                <c:pt idx="4510">
                  <c:v>1.5796765951606175</c:v>
                </c:pt>
                <c:pt idx="4511">
                  <c:v>1.57364436450721</c:v>
                </c:pt>
                <c:pt idx="4512">
                  <c:v>1.5836946118691948</c:v>
                </c:pt>
                <c:pt idx="4513">
                  <c:v>1.5807605583817472</c:v>
                </c:pt>
                <c:pt idx="4514">
                  <c:v>1.5724944813074224</c:v>
                </c:pt>
                <c:pt idx="4515">
                  <c:v>1.57871024791068</c:v>
                </c:pt>
                <c:pt idx="4516">
                  <c:v>1.5458881734659649</c:v>
                </c:pt>
                <c:pt idx="4517">
                  <c:v>1.5654184859513047</c:v>
                </c:pt>
                <c:pt idx="4518">
                  <c:v>1.586453913690115</c:v>
                </c:pt>
                <c:pt idx="4519">
                  <c:v>1.5858707875756326</c:v>
                </c:pt>
                <c:pt idx="4520">
                  <c:v>1.5842004234900124</c:v>
                </c:pt>
                <c:pt idx="4521">
                  <c:v>1.5893577303507249</c:v>
                </c:pt>
                <c:pt idx="4522">
                  <c:v>1.6543563701122626</c:v>
                </c:pt>
                <c:pt idx="4523">
                  <c:v>1.6401018687428826</c:v>
                </c:pt>
                <c:pt idx="4524">
                  <c:v>1.6258148600158</c:v>
                </c:pt>
                <c:pt idx="4525">
                  <c:v>1.6420551463434698</c:v>
                </c:pt>
                <c:pt idx="4526">
                  <c:v>1.6352964940210026</c:v>
                </c:pt>
                <c:pt idx="4527">
                  <c:v>1.6725109633883348</c:v>
                </c:pt>
                <c:pt idx="4528">
                  <c:v>1.6599558432869577</c:v>
                </c:pt>
                <c:pt idx="4529">
                  <c:v>1.6736875396797251</c:v>
                </c:pt>
                <c:pt idx="4530">
                  <c:v>1.6736875396797251</c:v>
                </c:pt>
                <c:pt idx="4531">
                  <c:v>1.6994864803187228</c:v>
                </c:pt>
                <c:pt idx="4532">
                  <c:v>1.7012689089063251</c:v>
                </c:pt>
                <c:pt idx="4533">
                  <c:v>1.6863085610091573</c:v>
                </c:pt>
                <c:pt idx="4534">
                  <c:v>1.6676842542386701</c:v>
                </c:pt>
                <c:pt idx="4535">
                  <c:v>1.7108905100867999</c:v>
                </c:pt>
                <c:pt idx="4536">
                  <c:v>1.7203008863008675</c:v>
                </c:pt>
                <c:pt idx="4537">
                  <c:v>1.7097808973213648</c:v>
                </c:pt>
                <c:pt idx="4538">
                  <c:v>1.695274922147455</c:v>
                </c:pt>
                <c:pt idx="4539">
                  <c:v>1.6496744362919376</c:v>
                </c:pt>
                <c:pt idx="4540">
                  <c:v>1.6713645199843874</c:v>
                </c:pt>
                <c:pt idx="4541">
                  <c:v>1.6766961833854925</c:v>
                </c:pt>
                <c:pt idx="4542">
                  <c:v>1.6779981282206649</c:v>
                </c:pt>
                <c:pt idx="4543">
                  <c:v>1.6834036819799199</c:v>
                </c:pt>
                <c:pt idx="4544">
                  <c:v>1.6788054775891674</c:v>
                </c:pt>
                <c:pt idx="4545">
                  <c:v>1.6702375544157577</c:v>
                </c:pt>
                <c:pt idx="4546">
                  <c:v>1.6842151980522573</c:v>
                </c:pt>
                <c:pt idx="4547">
                  <c:v>1.6595060493979401</c:v>
                </c:pt>
                <c:pt idx="4548">
                  <c:v>1.6346934460633624</c:v>
                </c:pt>
                <c:pt idx="4549">
                  <c:v>1.6346934460633624</c:v>
                </c:pt>
                <c:pt idx="4550">
                  <c:v>1.6363880538194648</c:v>
                </c:pt>
                <c:pt idx="4551">
                  <c:v>1.6705017734709724</c:v>
                </c:pt>
                <c:pt idx="4552">
                  <c:v>1.6889855026220475</c:v>
                </c:pt>
                <c:pt idx="4553">
                  <c:v>1.6601365732453726</c:v>
                </c:pt>
                <c:pt idx="4554">
                  <c:v>1.6896420806180725</c:v>
                </c:pt>
                <c:pt idx="4555">
                  <c:v>1.6675558114469349</c:v>
                </c:pt>
                <c:pt idx="4556">
                  <c:v>1.6813364822728851</c:v>
                </c:pt>
                <c:pt idx="4557">
                  <c:v>1.6969816672842726</c:v>
                </c:pt>
                <c:pt idx="4558">
                  <c:v>1.669010411475855</c:v>
                </c:pt>
                <c:pt idx="4559">
                  <c:v>1.6480478811528676</c:v>
                </c:pt>
                <c:pt idx="4560">
                  <c:v>1.6691622442989824</c:v>
                </c:pt>
                <c:pt idx="4561">
                  <c:v>1.6680891867386727</c:v>
                </c:pt>
                <c:pt idx="4562">
                  <c:v>1.7078693203617172</c:v>
                </c:pt>
                <c:pt idx="4563">
                  <c:v>1.6900303233057326</c:v>
                </c:pt>
                <c:pt idx="4564">
                  <c:v>1.6740034410322178</c:v>
                </c:pt>
                <c:pt idx="4565">
                  <c:v>1.70489572735116</c:v>
                </c:pt>
                <c:pt idx="4566">
                  <c:v>1.72176769076539</c:v>
                </c:pt>
                <c:pt idx="4567">
                  <c:v>1.752815844225535</c:v>
                </c:pt>
                <c:pt idx="4568">
                  <c:v>1.7694181304890702</c:v>
                </c:pt>
                <c:pt idx="4569">
                  <c:v>1.7858334356307299</c:v>
                </c:pt>
                <c:pt idx="4570">
                  <c:v>1.7328174787453099</c:v>
                </c:pt>
                <c:pt idx="4571">
                  <c:v>1.7166305718987076</c:v>
                </c:pt>
                <c:pt idx="4572">
                  <c:v>1.7424476987626223</c:v>
                </c:pt>
                <c:pt idx="4573">
                  <c:v>1.7368000867333175</c:v>
                </c:pt>
                <c:pt idx="4574">
                  <c:v>1.7104290140018601</c:v>
                </c:pt>
                <c:pt idx="4575">
                  <c:v>1.7136151221145175</c:v>
                </c:pt>
                <c:pt idx="4576">
                  <c:v>1.6520080298159825</c:v>
                </c:pt>
                <c:pt idx="4577">
                  <c:v>1.676123330477165</c:v>
                </c:pt>
                <c:pt idx="4578">
                  <c:v>1.6990333526930326</c:v>
                </c:pt>
                <c:pt idx="4579">
                  <c:v>1.7204735896456249</c:v>
                </c:pt>
                <c:pt idx="4580">
                  <c:v>1.7345661306390201</c:v>
                </c:pt>
                <c:pt idx="4581">
                  <c:v>1.7469362713928624</c:v>
                </c:pt>
                <c:pt idx="4582">
                  <c:v>1.7662547857563224</c:v>
                </c:pt>
                <c:pt idx="4583">
                  <c:v>1.7467319521022224</c:v>
                </c:pt>
                <c:pt idx="4584">
                  <c:v>1.7596331190961425</c:v>
                </c:pt>
                <c:pt idx="4585">
                  <c:v>1.7597738533405725</c:v>
                </c:pt>
                <c:pt idx="4586">
                  <c:v>1.7588610053910374</c:v>
                </c:pt>
                <c:pt idx="4587">
                  <c:v>1.7711174669527099</c:v>
                </c:pt>
                <c:pt idx="4588">
                  <c:v>1.7797175461695551</c:v>
                </c:pt>
                <c:pt idx="4589">
                  <c:v>1.7614975370508277</c:v>
                </c:pt>
                <c:pt idx="4590">
                  <c:v>1.7455585175657498</c:v>
                </c:pt>
                <c:pt idx="4591">
                  <c:v>1.7428295267058673</c:v>
                </c:pt>
                <c:pt idx="4592">
                  <c:v>1.7495408070273224</c:v>
                </c:pt>
                <c:pt idx="4593">
                  <c:v>1.7666446430644975</c:v>
                </c:pt>
                <c:pt idx="4594">
                  <c:v>1.7185042754474473</c:v>
                </c:pt>
                <c:pt idx="4595">
                  <c:v>1.718901516969485</c:v>
                </c:pt>
                <c:pt idx="4596">
                  <c:v>1.7112739429265724</c:v>
                </c:pt>
                <c:pt idx="4597">
                  <c:v>1.7581731869350374</c:v>
                </c:pt>
                <c:pt idx="4598">
                  <c:v>1.7489109091962325</c:v>
                </c:pt>
                <c:pt idx="4599">
                  <c:v>1.738725965496235</c:v>
                </c:pt>
                <c:pt idx="4600">
                  <c:v>1.7638883650047148</c:v>
                </c:pt>
                <c:pt idx="4601">
                  <c:v>1.7277510947590327</c:v>
                </c:pt>
                <c:pt idx="4602">
                  <c:v>1.6989800905344701</c:v>
                </c:pt>
                <c:pt idx="4603">
                  <c:v>1.7047696524227074</c:v>
                </c:pt>
                <c:pt idx="4604">
                  <c:v>1.7171920315669926</c:v>
                </c:pt>
                <c:pt idx="4605">
                  <c:v>1.6969130848582752</c:v>
                </c:pt>
                <c:pt idx="4606">
                  <c:v>1.7251003987719049</c:v>
                </c:pt>
                <c:pt idx="4607">
                  <c:v>1.7123161315242823</c:v>
                </c:pt>
                <c:pt idx="4608">
                  <c:v>1.6891599003283224</c:v>
                </c:pt>
                <c:pt idx="4609">
                  <c:v>1.6632752436394851</c:v>
                </c:pt>
                <c:pt idx="4610">
                  <c:v>1.64807557143052</c:v>
                </c:pt>
                <c:pt idx="4611">
                  <c:v>1.6878825653473701</c:v>
                </c:pt>
                <c:pt idx="4612">
                  <c:v>1.6796712111806875</c:v>
                </c:pt>
                <c:pt idx="4613">
                  <c:v>1.6832349224623775</c:v>
                </c:pt>
                <c:pt idx="4614">
                  <c:v>1.6836572083784451</c:v>
                </c:pt>
                <c:pt idx="4615">
                  <c:v>1.6836572083784451</c:v>
                </c:pt>
                <c:pt idx="4616">
                  <c:v>1.6897881757072377</c:v>
                </c:pt>
                <c:pt idx="4617">
                  <c:v>1.6893620727765675</c:v>
                </c:pt>
                <c:pt idx="4618">
                  <c:v>1.6654039474514775</c:v>
                </c:pt>
                <c:pt idx="4619">
                  <c:v>1.6375960358786326</c:v>
                </c:pt>
                <c:pt idx="4620">
                  <c:v>1.6317787624301352</c:v>
                </c:pt>
                <c:pt idx="4621">
                  <c:v>1.6467044244454876</c:v>
                </c:pt>
                <c:pt idx="4622">
                  <c:v>1.65579749660915</c:v>
                </c:pt>
                <c:pt idx="4623">
                  <c:v>1.6486599022243074</c:v>
                </c:pt>
                <c:pt idx="4624">
                  <c:v>1.6167051161895325</c:v>
                </c:pt>
                <c:pt idx="4625">
                  <c:v>1.6240765387292975</c:v>
                </c:pt>
                <c:pt idx="4626">
                  <c:v>1.642113689297505</c:v>
                </c:pt>
                <c:pt idx="4627">
                  <c:v>1.67102755262619</c:v>
                </c:pt>
                <c:pt idx="4628">
                  <c:v>1.6841529953623975</c:v>
                </c:pt>
                <c:pt idx="4629">
                  <c:v>1.621401849055935</c:v>
                </c:pt>
                <c:pt idx="4630">
                  <c:v>1.6356765877144648</c:v>
                </c:pt>
                <c:pt idx="4631">
                  <c:v>1.5832900161664176</c:v>
                </c:pt>
                <c:pt idx="4632">
                  <c:v>1.59998255370205</c:v>
                </c:pt>
                <c:pt idx="4633">
                  <c:v>1.5697178361391475</c:v>
                </c:pt>
                <c:pt idx="4634">
                  <c:v>1.6214241889198175</c:v>
                </c:pt>
                <c:pt idx="4635">
                  <c:v>1.5972821610050976</c:v>
                </c:pt>
                <c:pt idx="4636">
                  <c:v>1.5921879561968575</c:v>
                </c:pt>
                <c:pt idx="4637">
                  <c:v>1.5970978943941074</c:v>
                </c:pt>
                <c:pt idx="4638">
                  <c:v>1.5982345732509424</c:v>
                </c:pt>
                <c:pt idx="4639">
                  <c:v>1.5583560753632102</c:v>
                </c:pt>
                <c:pt idx="4640">
                  <c:v>1.5796725065531398</c:v>
                </c:pt>
                <c:pt idx="4641">
                  <c:v>1.57518755524178</c:v>
                </c:pt>
                <c:pt idx="4642">
                  <c:v>1.5875167813898001</c:v>
                </c:pt>
                <c:pt idx="4643">
                  <c:v>1.5782400703825998</c:v>
                </c:pt>
                <c:pt idx="4644">
                  <c:v>1.5931684836916724</c:v>
                </c:pt>
                <c:pt idx="4645">
                  <c:v>1.5752572459552099</c:v>
                </c:pt>
                <c:pt idx="4646">
                  <c:v>1.571568963593595</c:v>
                </c:pt>
                <c:pt idx="4647">
                  <c:v>1.5275767446630975</c:v>
                </c:pt>
                <c:pt idx="4648">
                  <c:v>1.5249685972407425</c:v>
                </c:pt>
                <c:pt idx="4649">
                  <c:v>1.5382832843029</c:v>
                </c:pt>
                <c:pt idx="4650">
                  <c:v>1.5426788025300175</c:v>
                </c:pt>
                <c:pt idx="4651">
                  <c:v>1.5587818322432352</c:v>
                </c:pt>
                <c:pt idx="4652">
                  <c:v>1.5369878632016201</c:v>
                </c:pt>
                <c:pt idx="4653">
                  <c:v>1.5312095354141924</c:v>
                </c:pt>
                <c:pt idx="4654">
                  <c:v>1.5672184177461326</c:v>
                </c:pt>
                <c:pt idx="4655">
                  <c:v>1.5558362060570676</c:v>
                </c:pt>
                <c:pt idx="4656">
                  <c:v>1.5357965365978299</c:v>
                </c:pt>
                <c:pt idx="4657">
                  <c:v>1.5536587833816426</c:v>
                </c:pt>
                <c:pt idx="4658">
                  <c:v>1.623974306088195</c:v>
                </c:pt>
                <c:pt idx="4659">
                  <c:v>1.6207169146304077</c:v>
                </c:pt>
                <c:pt idx="4660">
                  <c:v>1.6207169146304077</c:v>
                </c:pt>
                <c:pt idx="4661">
                  <c:v>1.6393784850868001</c:v>
                </c:pt>
                <c:pt idx="4662">
                  <c:v>1.6558957686508275</c:v>
                </c:pt>
                <c:pt idx="4663">
                  <c:v>1.6764375051532723</c:v>
                </c:pt>
                <c:pt idx="4664">
                  <c:v>1.6519010418776252</c:v>
                </c:pt>
                <c:pt idx="4665">
                  <c:v>1.6927815444656473</c:v>
                </c:pt>
                <c:pt idx="4666">
                  <c:v>1.6916652289004925</c:v>
                </c:pt>
                <c:pt idx="4667">
                  <c:v>1.6734774260891476</c:v>
                </c:pt>
                <c:pt idx="4668">
                  <c:v>1.6830513346572649</c:v>
                </c:pt>
                <c:pt idx="4669">
                  <c:v>1.6723673803035173</c:v>
                </c:pt>
                <c:pt idx="4670">
                  <c:v>1.6562532910115948</c:v>
                </c:pt>
                <c:pt idx="4671">
                  <c:v>1.6294639179695298</c:v>
                </c:pt>
                <c:pt idx="4672">
                  <c:v>1.6510970186773002</c:v>
                </c:pt>
                <c:pt idx="4673">
                  <c:v>1.6398622622426076</c:v>
                </c:pt>
                <c:pt idx="4674">
                  <c:v>1.6240970123412124</c:v>
                </c:pt>
                <c:pt idx="4675">
                  <c:v>1.6099672446997499</c:v>
                </c:pt>
                <c:pt idx="4676">
                  <c:v>1.6111018531932073</c:v>
                </c:pt>
                <c:pt idx="4677">
                  <c:v>1.6056546973479402</c:v>
                </c:pt>
                <c:pt idx="4678">
                  <c:v>1.6203403756922099</c:v>
                </c:pt>
                <c:pt idx="4679">
                  <c:v>1.6086425923983301</c:v>
                </c:pt>
                <c:pt idx="4680">
                  <c:v>1.6084411722073901</c:v>
                </c:pt>
                <c:pt idx="4681">
                  <c:v>1.61718296518454</c:v>
                </c:pt>
                <c:pt idx="4682">
                  <c:v>1.5962623454070575</c:v>
                </c:pt>
                <c:pt idx="4683">
                  <c:v>1.5935846048854025</c:v>
                </c:pt>
                <c:pt idx="4684">
                  <c:v>1.6426278040672226</c:v>
                </c:pt>
                <c:pt idx="4685">
                  <c:v>1.6450315703056724</c:v>
                </c:pt>
                <c:pt idx="4686">
                  <c:v>1.6087101010895224</c:v>
                </c:pt>
                <c:pt idx="4687">
                  <c:v>1.61090049430896</c:v>
                </c:pt>
                <c:pt idx="4688">
                  <c:v>1.6284781375216748</c:v>
                </c:pt>
                <c:pt idx="4689">
                  <c:v>1.622150779344715</c:v>
                </c:pt>
                <c:pt idx="4690">
                  <c:v>1.6080580741530275</c:v>
                </c:pt>
                <c:pt idx="4691">
                  <c:v>1.6099923845626425</c:v>
                </c:pt>
                <c:pt idx="4692">
                  <c:v>1.6530584710998901</c:v>
                </c:pt>
                <c:pt idx="4693">
                  <c:v>1.6438510142240625</c:v>
                </c:pt>
                <c:pt idx="4694">
                  <c:v>1.6240406776169176</c:v>
                </c:pt>
                <c:pt idx="4695">
                  <c:v>1.6263602563123825</c:v>
                </c:pt>
                <c:pt idx="4696">
                  <c:v>1.62605926493925</c:v>
                </c:pt>
                <c:pt idx="4697">
                  <c:v>1.64982398509732</c:v>
                </c:pt>
                <c:pt idx="4698">
                  <c:v>1.6705316827695675</c:v>
                </c:pt>
                <c:pt idx="4699">
                  <c:v>1.6683027051295349</c:v>
                </c:pt>
                <c:pt idx="4700">
                  <c:v>1.6683027051295349</c:v>
                </c:pt>
                <c:pt idx="4701">
                  <c:v>1.6797823146761148</c:v>
                </c:pt>
                <c:pt idx="4702">
                  <c:v>1.7154846696441501</c:v>
                </c:pt>
                <c:pt idx="4703">
                  <c:v>1.7035942346775224</c:v>
                </c:pt>
                <c:pt idx="4704">
                  <c:v>1.6629980742081725</c:v>
                </c:pt>
                <c:pt idx="4705">
                  <c:v>1.6484722281247377</c:v>
                </c:pt>
                <c:pt idx="4706">
                  <c:v>1.6177934888988525</c:v>
                </c:pt>
                <c:pt idx="4707">
                  <c:v>1.6058172991750101</c:v>
                </c:pt>
                <c:pt idx="4708">
                  <c:v>1.5774679721338998</c:v>
                </c:pt>
                <c:pt idx="4709">
                  <c:v>1.57714160870228</c:v>
                </c:pt>
                <c:pt idx="4710">
                  <c:v>1.56371895747961</c:v>
                </c:pt>
                <c:pt idx="4711">
                  <c:v>1.5504726274796023</c:v>
                </c:pt>
                <c:pt idx="4712">
                  <c:v>1.5412900777909626</c:v>
                </c:pt>
                <c:pt idx="4713">
                  <c:v>1.4929930294742975</c:v>
                </c:pt>
                <c:pt idx="4714">
                  <c:v>1.5090380770211222</c:v>
                </c:pt>
                <c:pt idx="4715">
                  <c:v>1.5293221665798327</c:v>
                </c:pt>
                <c:pt idx="4716">
                  <c:v>1.5169224850337302</c:v>
                </c:pt>
                <c:pt idx="4717">
                  <c:v>1.5370135090145576</c:v>
                </c:pt>
                <c:pt idx="4718">
                  <c:v>1.56156651787778</c:v>
                </c:pt>
                <c:pt idx="4719">
                  <c:v>1.54586864283323</c:v>
                </c:pt>
                <c:pt idx="4720">
                  <c:v>1.5453011619456074</c:v>
                </c:pt>
                <c:pt idx="4721">
                  <c:v>1.5378710480837998</c:v>
                </c:pt>
                <c:pt idx="4722">
                  <c:v>1.5201836795901924</c:v>
                </c:pt>
                <c:pt idx="4723">
                  <c:v>1.4501527905324552</c:v>
                </c:pt>
                <c:pt idx="4724">
                  <c:v>1.4501527905324552</c:v>
                </c:pt>
                <c:pt idx="4725">
                  <c:v>1.4798649304896323</c:v>
                </c:pt>
                <c:pt idx="4726">
                  <c:v>1.4440165415490649</c:v>
                </c:pt>
                <c:pt idx="4727">
                  <c:v>1.4139684634094389</c:v>
                </c:pt>
                <c:pt idx="4728">
                  <c:v>1.4175022669330686</c:v>
                </c:pt>
                <c:pt idx="4729">
                  <c:v>1.4216797734363167</c:v>
                </c:pt>
                <c:pt idx="4730">
                  <c:v>1.3543203350402655</c:v>
                </c:pt>
                <c:pt idx="4731">
                  <c:v>1.3616327343855248</c:v>
                </c:pt>
                <c:pt idx="4732">
                  <c:v>1.3769707648219121</c:v>
                </c:pt>
                <c:pt idx="4733">
                  <c:v>1.3020586799351737</c:v>
                </c:pt>
                <c:pt idx="4734">
                  <c:v>1.3724771809296545</c:v>
                </c:pt>
                <c:pt idx="4735">
                  <c:v>1.3794536839187095</c:v>
                </c:pt>
                <c:pt idx="4736">
                  <c:v>1.3684701129071926</c:v>
                </c:pt>
                <c:pt idx="4737">
                  <c:v>1.3738072194860507</c:v>
                </c:pt>
                <c:pt idx="4738">
                  <c:v>1.3601159636927385</c:v>
                </c:pt>
                <c:pt idx="4739">
                  <c:v>1.3481021003428624</c:v>
                </c:pt>
                <c:pt idx="4740">
                  <c:v>1.344736371769506</c:v>
                </c:pt>
                <c:pt idx="4741">
                  <c:v>1.3360054979599452</c:v>
                </c:pt>
                <c:pt idx="4742">
                  <c:v>1.3026930219289707</c:v>
                </c:pt>
                <c:pt idx="4743">
                  <c:v>1.3007662546181</c:v>
                </c:pt>
                <c:pt idx="4744">
                  <c:v>1.3055174879766187</c:v>
                </c:pt>
                <c:pt idx="4745">
                  <c:v>1.2758751403409188</c:v>
                </c:pt>
                <c:pt idx="4746">
                  <c:v>1.2963926452123564</c:v>
                </c:pt>
                <c:pt idx="4747">
                  <c:v>1.3262867238374518</c:v>
                </c:pt>
                <c:pt idx="4748">
                  <c:v>1.3409014350644155</c:v>
                </c:pt>
                <c:pt idx="4749">
                  <c:v>1.3524417393971324</c:v>
                </c:pt>
                <c:pt idx="4750">
                  <c:v>1.3461281602030932</c:v>
                </c:pt>
                <c:pt idx="4751">
                  <c:v>1.3340650246421808</c:v>
                </c:pt>
                <c:pt idx="4752">
                  <c:v>1.3747695485764724</c:v>
                </c:pt>
                <c:pt idx="4753">
                  <c:v>1.4138862438393769</c:v>
                </c:pt>
                <c:pt idx="4754">
                  <c:v>1.4437684622404825</c:v>
                </c:pt>
                <c:pt idx="4755">
                  <c:v>1.4389390704602874</c:v>
                </c:pt>
                <c:pt idx="4756">
                  <c:v>1.4132438946591088</c:v>
                </c:pt>
                <c:pt idx="4757">
                  <c:v>1.4003287757444378</c:v>
                </c:pt>
                <c:pt idx="4758">
                  <c:v>1.3697828500066078</c:v>
                </c:pt>
                <c:pt idx="4759">
                  <c:v>1.3779429967916712</c:v>
                </c:pt>
                <c:pt idx="4760">
                  <c:v>1.380985421443814</c:v>
                </c:pt>
                <c:pt idx="4761">
                  <c:v>1.3724166477796227</c:v>
                </c:pt>
                <c:pt idx="4762">
                  <c:v>1.3769953180731913</c:v>
                </c:pt>
                <c:pt idx="4763">
                  <c:v>1.3941379822052355</c:v>
                </c:pt>
                <c:pt idx="4764">
                  <c:v>1.3941379822052355</c:v>
                </c:pt>
                <c:pt idx="4765">
                  <c:v>1.3800879597600721</c:v>
                </c:pt>
                <c:pt idx="4766">
                  <c:v>1.3849754134325256</c:v>
                </c:pt>
                <c:pt idx="4767">
                  <c:v>1.3567023381112528</c:v>
                </c:pt>
                <c:pt idx="4768">
                  <c:v>1.3521654017772942</c:v>
                </c:pt>
                <c:pt idx="4769">
                  <c:v>1.3472946976271678</c:v>
                </c:pt>
                <c:pt idx="4770">
                  <c:v>1.3257231363829507</c:v>
                </c:pt>
                <c:pt idx="4771">
                  <c:v>1.319257879884306</c:v>
                </c:pt>
                <c:pt idx="4772">
                  <c:v>1.2927108998692343</c:v>
                </c:pt>
                <c:pt idx="4773">
                  <c:v>1.3028394349350252</c:v>
                </c:pt>
                <c:pt idx="4774">
                  <c:v>1.3091226671601062</c:v>
                </c:pt>
                <c:pt idx="4775">
                  <c:v>1.3359683312452293</c:v>
                </c:pt>
                <c:pt idx="4776">
                  <c:v>1.3367401970031056</c:v>
                </c:pt>
                <c:pt idx="4777">
                  <c:v>1.3434399409999622</c:v>
                </c:pt>
                <c:pt idx="4778">
                  <c:v>1.3400422902610896</c:v>
                </c:pt>
                <c:pt idx="4779">
                  <c:v>1.3596460993589088</c:v>
                </c:pt>
                <c:pt idx="4780">
                  <c:v>1.3791331112507355</c:v>
                </c:pt>
                <c:pt idx="4781">
                  <c:v>1.3618652715031603</c:v>
                </c:pt>
                <c:pt idx="4782">
                  <c:v>1.4004276842492858</c:v>
                </c:pt>
                <c:pt idx="4783">
                  <c:v>1.4072510112468046</c:v>
                </c:pt>
                <c:pt idx="4784">
                  <c:v>1.4199530419446365</c:v>
                </c:pt>
                <c:pt idx="4785">
                  <c:v>1.449841988192295</c:v>
                </c:pt>
                <c:pt idx="4786">
                  <c:v>1.4425535790119453</c:v>
                </c:pt>
                <c:pt idx="4787">
                  <c:v>1.4316886482930573</c:v>
                </c:pt>
                <c:pt idx="4788">
                  <c:v>1.433289503893145</c:v>
                </c:pt>
                <c:pt idx="4789">
                  <c:v>1.433289503893145</c:v>
                </c:pt>
                <c:pt idx="4790">
                  <c:v>1.433289503893145</c:v>
                </c:pt>
                <c:pt idx="4791">
                  <c:v>1.4095570509455342</c:v>
                </c:pt>
                <c:pt idx="4792">
                  <c:v>1.397727837355156</c:v>
                </c:pt>
                <c:pt idx="4793">
                  <c:v>1.3807942829889459</c:v>
                </c:pt>
                <c:pt idx="4794">
                  <c:v>1.3628019447178703</c:v>
                </c:pt>
                <c:pt idx="4795">
                  <c:v>1.3522050484578954</c:v>
                </c:pt>
                <c:pt idx="4796">
                  <c:v>1.3444603662051426</c:v>
                </c:pt>
                <c:pt idx="4797">
                  <c:v>1.3509663075313847</c:v>
                </c:pt>
                <c:pt idx="4798">
                  <c:v>1.3581421137413949</c:v>
                </c:pt>
                <c:pt idx="4799">
                  <c:v>1.3491703571946325</c:v>
                </c:pt>
                <c:pt idx="4800">
                  <c:v>1.3599475864368999</c:v>
                </c:pt>
                <c:pt idx="4801">
                  <c:v>1.3550617109481258</c:v>
                </c:pt>
                <c:pt idx="4802">
                  <c:v>1.3897302117356432</c:v>
                </c:pt>
                <c:pt idx="4803">
                  <c:v>1.3983484413523186</c:v>
                </c:pt>
                <c:pt idx="4804">
                  <c:v>1.4166328736209721</c:v>
                </c:pt>
                <c:pt idx="4805">
                  <c:v>1.4242773487920362</c:v>
                </c:pt>
                <c:pt idx="4806">
                  <c:v>1.4496648471236</c:v>
                </c:pt>
                <c:pt idx="4807">
                  <c:v>1.44999520113604</c:v>
                </c:pt>
                <c:pt idx="4808">
                  <c:v>1.435874061416275</c:v>
                </c:pt>
                <c:pt idx="4809">
                  <c:v>1.4518001384623225</c:v>
                </c:pt>
                <c:pt idx="4810">
                  <c:v>1.4518001384623225</c:v>
                </c:pt>
                <c:pt idx="4811">
                  <c:v>1.4466615961050324</c:v>
                </c:pt>
                <c:pt idx="4812">
                  <c:v>1.4128210565027255</c:v>
                </c:pt>
                <c:pt idx="4813">
                  <c:v>1.3950427416914799</c:v>
                </c:pt>
                <c:pt idx="4814">
                  <c:v>1.3631180995386314</c:v>
                </c:pt>
                <c:pt idx="4815">
                  <c:v>1.3585565995479378</c:v>
                </c:pt>
                <c:pt idx="4816">
                  <c:v>1.3553698045158404</c:v>
                </c:pt>
                <c:pt idx="4817">
                  <c:v>1.370409895575478</c:v>
                </c:pt>
                <c:pt idx="4818">
                  <c:v>1.3699708796180712</c:v>
                </c:pt>
                <c:pt idx="4819">
                  <c:v>1.3765189776803508</c:v>
                </c:pt>
                <c:pt idx="4820">
                  <c:v>1.3668731496256854</c:v>
                </c:pt>
                <c:pt idx="4821">
                  <c:v>1.3266976246253579</c:v>
                </c:pt>
                <c:pt idx="4822">
                  <c:v>1.3249759391528531</c:v>
                </c:pt>
                <c:pt idx="4823">
                  <c:v>1.3212897637058005</c:v>
                </c:pt>
                <c:pt idx="4824">
                  <c:v>1.3460253448071826</c:v>
                </c:pt>
                <c:pt idx="4825">
                  <c:v>1.4026851576633397</c:v>
                </c:pt>
                <c:pt idx="4826">
                  <c:v>1.4252349828063173</c:v>
                </c:pt>
                <c:pt idx="4827">
                  <c:v>1.4270656639622974</c:v>
                </c:pt>
                <c:pt idx="4828">
                  <c:v>1.44340050447389</c:v>
                </c:pt>
                <c:pt idx="4829">
                  <c:v>1.2574094817418855</c:v>
                </c:pt>
                <c:pt idx="4830">
                  <c:v>1.1664588822376862</c:v>
                </c:pt>
                <c:pt idx="4831">
                  <c:v>1.1878455382828967</c:v>
                </c:pt>
                <c:pt idx="4832">
                  <c:v>1.2053706998963012</c:v>
                </c:pt>
                <c:pt idx="4833">
                  <c:v>1.1700043093894672</c:v>
                </c:pt>
                <c:pt idx="4834">
                  <c:v>1.1886302527668984</c:v>
                </c:pt>
                <c:pt idx="4835">
                  <c:v>1.1865843084919976</c:v>
                </c:pt>
                <c:pt idx="4836">
                  <c:v>1.1716823748750782</c:v>
                </c:pt>
                <c:pt idx="4837">
                  <c:v>1.1871145028615293</c:v>
                </c:pt>
                <c:pt idx="4838">
                  <c:v>1.184512210649677</c:v>
                </c:pt>
                <c:pt idx="4839">
                  <c:v>1.1794239857361952</c:v>
                </c:pt>
                <c:pt idx="4840">
                  <c:v>1.193412031205717</c:v>
                </c:pt>
                <c:pt idx="4841">
                  <c:v>1.2158008326673175</c:v>
                </c:pt>
                <c:pt idx="4842">
                  <c:v>1.1837626051379426</c:v>
                </c:pt>
                <c:pt idx="4843">
                  <c:v>1.2004071916423014</c:v>
                </c:pt>
                <c:pt idx="4844">
                  <c:v>1.2092232809330272</c:v>
                </c:pt>
                <c:pt idx="4845">
                  <c:v>1.2070887926098379</c:v>
                </c:pt>
                <c:pt idx="4846">
                  <c:v>1.2107705755711629</c:v>
                </c:pt>
                <c:pt idx="4847">
                  <c:v>1.2080556358126637</c:v>
                </c:pt>
                <c:pt idx="4848">
                  <c:v>1.1979829522412218</c:v>
                </c:pt>
                <c:pt idx="4849">
                  <c:v>1.1718558234868797</c:v>
                </c:pt>
                <c:pt idx="4850">
                  <c:v>1.163026987294248</c:v>
                </c:pt>
                <c:pt idx="4851">
                  <c:v>1.1717366149715438</c:v>
                </c:pt>
                <c:pt idx="4852">
                  <c:v>1.1456801758967061</c:v>
                </c:pt>
                <c:pt idx="4853">
                  <c:v>1.1499885928189266</c:v>
                </c:pt>
                <c:pt idx="4854">
                  <c:v>1.1446756750444949</c:v>
                </c:pt>
                <c:pt idx="4855">
                  <c:v>1.1446756750444949</c:v>
                </c:pt>
                <c:pt idx="4856">
                  <c:v>1.1693589830211739</c:v>
                </c:pt>
                <c:pt idx="4857">
                  <c:v>1.1833732368303873</c:v>
                </c:pt>
                <c:pt idx="4858">
                  <c:v>1.1732153501219533</c:v>
                </c:pt>
                <c:pt idx="4859">
                  <c:v>1.0555512342457367</c:v>
                </c:pt>
                <c:pt idx="4860">
                  <c:v>1.0585633660328855</c:v>
                </c:pt>
                <c:pt idx="4861">
                  <c:v>1.0383804723533345</c:v>
                </c:pt>
                <c:pt idx="4862">
                  <c:v>1.0360466033148945</c:v>
                </c:pt>
                <c:pt idx="4863">
                  <c:v>1.0582453618577685</c:v>
                </c:pt>
                <c:pt idx="4864">
                  <c:v>1.0945098819982817</c:v>
                </c:pt>
                <c:pt idx="4865">
                  <c:v>1.0880567141069408</c:v>
                </c:pt>
                <c:pt idx="4866">
                  <c:v>1.0911654376333511</c:v>
                </c:pt>
                <c:pt idx="4867">
                  <c:v>1.1177830802708568</c:v>
                </c:pt>
                <c:pt idx="4868">
                  <c:v>1.104491319367827</c:v>
                </c:pt>
                <c:pt idx="4869">
                  <c:v>1.1072862149362892</c:v>
                </c:pt>
                <c:pt idx="4870">
                  <c:v>1.1166151729706577</c:v>
                </c:pt>
                <c:pt idx="4871">
                  <c:v>1.1132462820457232</c:v>
                </c:pt>
                <c:pt idx="4872">
                  <c:v>1.1170779033570206</c:v>
                </c:pt>
                <c:pt idx="4873">
                  <c:v>1.1203408187928208</c:v>
                </c:pt>
                <c:pt idx="4874">
                  <c:v>1.1247461430580834</c:v>
                </c:pt>
                <c:pt idx="4875">
                  <c:v>1.1313215125850435</c:v>
                </c:pt>
                <c:pt idx="4876">
                  <c:v>1.1313215125850435</c:v>
                </c:pt>
                <c:pt idx="4877">
                  <c:v>1.1413447932479193</c:v>
                </c:pt>
                <c:pt idx="4878">
                  <c:v>1.1322887301318603</c:v>
                </c:pt>
                <c:pt idx="4879">
                  <c:v>1.1223483051682683</c:v>
                </c:pt>
                <c:pt idx="4880">
                  <c:v>1.1369173891083317</c:v>
                </c:pt>
                <c:pt idx="4881">
                  <c:v>1.1337146594453882</c:v>
                </c:pt>
                <c:pt idx="4882">
                  <c:v>1.1072431824098654</c:v>
                </c:pt>
                <c:pt idx="4883">
                  <c:v>1.088829812961946</c:v>
                </c:pt>
                <c:pt idx="4884">
                  <c:v>1.1200061851486005</c:v>
                </c:pt>
                <c:pt idx="4885">
                  <c:v>1.1315406084678867</c:v>
                </c:pt>
                <c:pt idx="4886">
                  <c:v>1.1217105756790084</c:v>
                </c:pt>
                <c:pt idx="4887">
                  <c:v>1.1339442495801293</c:v>
                </c:pt>
                <c:pt idx="4888">
                  <c:v>1.1319585797297942</c:v>
                </c:pt>
                <c:pt idx="4889">
                  <c:v>1.1188788120513049</c:v>
                </c:pt>
                <c:pt idx="4890">
                  <c:v>1.1045940067037359</c:v>
                </c:pt>
                <c:pt idx="4891">
                  <c:v>1.1097430744187426</c:v>
                </c:pt>
                <c:pt idx="4892">
                  <c:v>1.0987258592989553</c:v>
                </c:pt>
                <c:pt idx="4893">
                  <c:v>1.101200107316292</c:v>
                </c:pt>
                <c:pt idx="4894">
                  <c:v>1.0942844715555275</c:v>
                </c:pt>
                <c:pt idx="4895">
                  <c:v>1.0994921511103648</c:v>
                </c:pt>
                <c:pt idx="4896">
                  <c:v>1.090501601896358</c:v>
                </c:pt>
                <c:pt idx="4897">
                  <c:v>1.0873294762819072</c:v>
                </c:pt>
                <c:pt idx="4898">
                  <c:v>1.0821068504185924</c:v>
                </c:pt>
                <c:pt idx="4899">
                  <c:v>1.0863913023367053</c:v>
                </c:pt>
                <c:pt idx="4900">
                  <c:v>1.1029137953843751</c:v>
                </c:pt>
                <c:pt idx="4901">
                  <c:v>1.0875793834882981</c:v>
                </c:pt>
                <c:pt idx="4902">
                  <c:v>1.0961586642071768</c:v>
                </c:pt>
                <c:pt idx="4903">
                  <c:v>1.1033833360159615</c:v>
                </c:pt>
                <c:pt idx="4904">
                  <c:v>1.1094593088908764</c:v>
                </c:pt>
                <c:pt idx="4905">
                  <c:v>1.1411405139828446</c:v>
                </c:pt>
                <c:pt idx="4906">
                  <c:v>1.1714171431349958</c:v>
                </c:pt>
                <c:pt idx="4907">
                  <c:v>1.1618035585378255</c:v>
                </c:pt>
                <c:pt idx="4908">
                  <c:v>1.1752447959192485</c:v>
                </c:pt>
                <c:pt idx="4909">
                  <c:v>1.1691308673021088</c:v>
                </c:pt>
                <c:pt idx="4910">
                  <c:v>1.1974648356276407</c:v>
                </c:pt>
                <c:pt idx="4911">
                  <c:v>1.1978861089120743</c:v>
                </c:pt>
                <c:pt idx="4912">
                  <c:v>1.1984056612025815</c:v>
                </c:pt>
                <c:pt idx="4913">
                  <c:v>1.2011859891695764</c:v>
                </c:pt>
                <c:pt idx="4914">
                  <c:v>1.209030737977812</c:v>
                </c:pt>
                <c:pt idx="4915">
                  <c:v>1.2166937644175095</c:v>
                </c:pt>
                <c:pt idx="4916">
                  <c:v>1.2210186773907414</c:v>
                </c:pt>
                <c:pt idx="4917">
                  <c:v>1.2190445705480748</c:v>
                </c:pt>
                <c:pt idx="4918">
                  <c:v>1.2500479764727235</c:v>
                </c:pt>
                <c:pt idx="4919">
                  <c:v>1.2609267152465213</c:v>
                </c:pt>
                <c:pt idx="4920">
                  <c:v>1.266257663875102</c:v>
                </c:pt>
                <c:pt idx="4921">
                  <c:v>1.2520076996860152</c:v>
                </c:pt>
                <c:pt idx="4922">
                  <c:v>1.259051006447069</c:v>
                </c:pt>
                <c:pt idx="4923">
                  <c:v>1.2225768957388923</c:v>
                </c:pt>
                <c:pt idx="4924">
                  <c:v>1.2287346067425471</c:v>
                </c:pt>
                <c:pt idx="4925">
                  <c:v>1.2032696865824295</c:v>
                </c:pt>
                <c:pt idx="4926">
                  <c:v>1.2150100922554345</c:v>
                </c:pt>
                <c:pt idx="4927">
                  <c:v>1.2342095581785029</c:v>
                </c:pt>
                <c:pt idx="4928">
                  <c:v>1.228365424061282</c:v>
                </c:pt>
                <c:pt idx="4929">
                  <c:v>1.2589919189002723</c:v>
                </c:pt>
                <c:pt idx="4930">
                  <c:v>1.2609257340326572</c:v>
                </c:pt>
                <c:pt idx="4931">
                  <c:v>1.2662144333649532</c:v>
                </c:pt>
                <c:pt idx="4932">
                  <c:v>1.2527697153146662</c:v>
                </c:pt>
                <c:pt idx="4933">
                  <c:v>1.2635003562004665</c:v>
                </c:pt>
                <c:pt idx="4934">
                  <c:v>1.2616033231848831</c:v>
                </c:pt>
                <c:pt idx="4935">
                  <c:v>1.2716699046800803</c:v>
                </c:pt>
                <c:pt idx="4936">
                  <c:v>1.2620571809159689</c:v>
                </c:pt>
                <c:pt idx="4937">
                  <c:v>1.2483175884207593</c:v>
                </c:pt>
                <c:pt idx="4938">
                  <c:v>1.2463291016323603</c:v>
                </c:pt>
                <c:pt idx="4939">
                  <c:v>1.231980366791114</c:v>
                </c:pt>
                <c:pt idx="4940">
                  <c:v>1.2227375644122631</c:v>
                </c:pt>
                <c:pt idx="4941">
                  <c:v>1.1975656990510226</c:v>
                </c:pt>
                <c:pt idx="4942">
                  <c:v>1.1974680331510661</c:v>
                </c:pt>
                <c:pt idx="4943">
                  <c:v>1.204747117444716</c:v>
                </c:pt>
                <c:pt idx="4944">
                  <c:v>1.2151996326300669</c:v>
                </c:pt>
                <c:pt idx="4945">
                  <c:v>1.1907310677298071</c:v>
                </c:pt>
                <c:pt idx="4946">
                  <c:v>1.1888490631985493</c:v>
                </c:pt>
                <c:pt idx="4947">
                  <c:v>1.2014948774404786</c:v>
                </c:pt>
                <c:pt idx="4948">
                  <c:v>1.1917436437324327</c:v>
                </c:pt>
                <c:pt idx="4949">
                  <c:v>1.1825418192537995</c:v>
                </c:pt>
                <c:pt idx="4950">
                  <c:v>1.1907363247522342</c:v>
                </c:pt>
                <c:pt idx="4951">
                  <c:v>1.1960830304241346</c:v>
                </c:pt>
                <c:pt idx="4952">
                  <c:v>1.185956144978719</c:v>
                </c:pt>
                <c:pt idx="4953">
                  <c:v>1.1717762957961235</c:v>
                </c:pt>
                <c:pt idx="4954">
                  <c:v>1.2064919817640636</c:v>
                </c:pt>
                <c:pt idx="4955">
                  <c:v>1.2105653238593761</c:v>
                </c:pt>
                <c:pt idx="4956">
                  <c:v>1.1940498480246098</c:v>
                </c:pt>
                <c:pt idx="4957">
                  <c:v>1.1926672179960247</c:v>
                </c:pt>
                <c:pt idx="4958">
                  <c:v>1.1763845909341208</c:v>
                </c:pt>
                <c:pt idx="4959">
                  <c:v>1.1767942071930348</c:v>
                </c:pt>
                <c:pt idx="4960">
                  <c:v>1.1704294824526253</c:v>
                </c:pt>
                <c:pt idx="4961">
                  <c:v>1.1704294824526253</c:v>
                </c:pt>
                <c:pt idx="4962">
                  <c:v>1.1660965627212894</c:v>
                </c:pt>
                <c:pt idx="4963">
                  <c:v>1.1532726822688739</c:v>
                </c:pt>
                <c:pt idx="4964">
                  <c:v>1.1471643546252908</c:v>
                </c:pt>
                <c:pt idx="4965">
                  <c:v>1.1471643546252908</c:v>
                </c:pt>
                <c:pt idx="4966">
                  <c:v>1.1957007737676553</c:v>
                </c:pt>
                <c:pt idx="4967">
                  <c:v>1.1918128385106759</c:v>
                </c:pt>
                <c:pt idx="4968">
                  <c:v>1.1978126017435327</c:v>
                </c:pt>
                <c:pt idx="4969">
                  <c:v>1.2204401860895329</c:v>
                </c:pt>
                <c:pt idx="4970">
                  <c:v>1.2101755371143039</c:v>
                </c:pt>
                <c:pt idx="4971">
                  <c:v>1.2176605918875174</c:v>
                </c:pt>
                <c:pt idx="4972">
                  <c:v>1.2109912766538375</c:v>
                </c:pt>
                <c:pt idx="4973">
                  <c:v>1.1940633388555415</c:v>
                </c:pt>
                <c:pt idx="4974">
                  <c:v>1.2035671164229906</c:v>
                </c:pt>
                <c:pt idx="4975">
                  <c:v>1.1866334668424436</c:v>
                </c:pt>
                <c:pt idx="4976">
                  <c:v>1.1871072940503971</c:v>
                </c:pt>
                <c:pt idx="4977">
                  <c:v>1.1963372483731947</c:v>
                </c:pt>
                <c:pt idx="4978">
                  <c:v>1.2173515077169914</c:v>
                </c:pt>
                <c:pt idx="4979">
                  <c:v>1.2216105002165205</c:v>
                </c:pt>
                <c:pt idx="4980">
                  <c:v>1.2045998368076982</c:v>
                </c:pt>
                <c:pt idx="4981">
                  <c:v>1.2034136615071931</c:v>
                </c:pt>
                <c:pt idx="4982">
                  <c:v>1.2130794154104583</c:v>
                </c:pt>
                <c:pt idx="4983">
                  <c:v>1.233351948308594</c:v>
                </c:pt>
                <c:pt idx="4984">
                  <c:v>1.2238000288953241</c:v>
                </c:pt>
                <c:pt idx="4985">
                  <c:v>1.2278956092338835</c:v>
                </c:pt>
                <c:pt idx="4986">
                  <c:v>1.2298703446755028</c:v>
                </c:pt>
                <c:pt idx="4987">
                  <c:v>1.240170430793933</c:v>
                </c:pt>
                <c:pt idx="4988">
                  <c:v>1.2072268345943264</c:v>
                </c:pt>
                <c:pt idx="4989">
                  <c:v>1.1936171661830433</c:v>
                </c:pt>
                <c:pt idx="4990">
                  <c:v>1.1800376696945432</c:v>
                </c:pt>
                <c:pt idx="4991">
                  <c:v>1.1693076733302483</c:v>
                </c:pt>
                <c:pt idx="4992">
                  <c:v>1.158582949684194</c:v>
                </c:pt>
                <c:pt idx="4993">
                  <c:v>1.1593488880191887</c:v>
                </c:pt>
                <c:pt idx="4994">
                  <c:v>1.1674223779113424</c:v>
                </c:pt>
                <c:pt idx="4995">
                  <c:v>1.174932171303996</c:v>
                </c:pt>
                <c:pt idx="4996">
                  <c:v>1.1757018967261488</c:v>
                </c:pt>
                <c:pt idx="4997">
                  <c:v>1.1683859078917957</c:v>
                </c:pt>
                <c:pt idx="4998">
                  <c:v>1.1484586598750088</c:v>
                </c:pt>
                <c:pt idx="4999">
                  <c:v>1.1311956275948565</c:v>
                </c:pt>
                <c:pt idx="5000">
                  <c:v>1.1277827567138863</c:v>
                </c:pt>
                <c:pt idx="5001">
                  <c:v>1.1348036912658375</c:v>
                </c:pt>
                <c:pt idx="5002">
                  <c:v>1.1128227641798571</c:v>
                </c:pt>
                <c:pt idx="5003">
                  <c:v>1.1067216076787438</c:v>
                </c:pt>
                <c:pt idx="5004">
                  <c:v>1.0907586175575716</c:v>
                </c:pt>
                <c:pt idx="5005">
                  <c:v>1.0853415918829739</c:v>
                </c:pt>
                <c:pt idx="5006">
                  <c:v>1.0834078924929267</c:v>
                </c:pt>
                <c:pt idx="5007">
                  <c:v>1.1015523775462912</c:v>
                </c:pt>
                <c:pt idx="5008">
                  <c:v>1.1007551384687071</c:v>
                </c:pt>
                <c:pt idx="5009">
                  <c:v>1.0876284673011765</c:v>
                </c:pt>
                <c:pt idx="5010">
                  <c:v>1.0903584551001113</c:v>
                </c:pt>
                <c:pt idx="5011">
                  <c:v>1.081133748124852</c:v>
                </c:pt>
                <c:pt idx="5012">
                  <c:v>1.0886355786383224</c:v>
                </c:pt>
                <c:pt idx="5013">
                  <c:v>1.0921982075853094</c:v>
                </c:pt>
                <c:pt idx="5014">
                  <c:v>1.1015458352601977</c:v>
                </c:pt>
                <c:pt idx="5015">
                  <c:v>1.0914813561942607</c:v>
                </c:pt>
                <c:pt idx="5016">
                  <c:v>1.0771389376211142</c:v>
                </c:pt>
                <c:pt idx="5017">
                  <c:v>1.0610041008660602</c:v>
                </c:pt>
                <c:pt idx="5018">
                  <c:v>1.0780268192575595</c:v>
                </c:pt>
                <c:pt idx="5019">
                  <c:v>1.0790188445646771</c:v>
                </c:pt>
                <c:pt idx="5020">
                  <c:v>1.0810382023492731</c:v>
                </c:pt>
                <c:pt idx="5021">
                  <c:v>1.1138592122740709</c:v>
                </c:pt>
                <c:pt idx="5022">
                  <c:v>1.1006989876646938</c:v>
                </c:pt>
                <c:pt idx="5023">
                  <c:v>1.1247717743002941</c:v>
                </c:pt>
                <c:pt idx="5024">
                  <c:v>1.1371597008270879</c:v>
                </c:pt>
                <c:pt idx="5025">
                  <c:v>1.1409227566660733</c:v>
                </c:pt>
                <c:pt idx="5026">
                  <c:v>1.1438241989542917</c:v>
                </c:pt>
                <c:pt idx="5027">
                  <c:v>1.1353945703387687</c:v>
                </c:pt>
                <c:pt idx="5028">
                  <c:v>1.1083292651246275</c:v>
                </c:pt>
                <c:pt idx="5029">
                  <c:v>1.1026388246413998</c:v>
                </c:pt>
                <c:pt idx="5030">
                  <c:v>1.0898281279834372</c:v>
                </c:pt>
                <c:pt idx="5031">
                  <c:v>1.0951838351870675</c:v>
                </c:pt>
                <c:pt idx="5032">
                  <c:v>1.1068697043123177</c:v>
                </c:pt>
                <c:pt idx="5033">
                  <c:v>1.1148414012093855</c:v>
                </c:pt>
                <c:pt idx="5034">
                  <c:v>1.1068621536206642</c:v>
                </c:pt>
                <c:pt idx="5035">
                  <c:v>1.1020883253530434</c:v>
                </c:pt>
                <c:pt idx="5036">
                  <c:v>1.0884352541950713</c:v>
                </c:pt>
                <c:pt idx="5037">
                  <c:v>1.0883624906702485</c:v>
                </c:pt>
                <c:pt idx="5038">
                  <c:v>1.0965450402622225</c:v>
                </c:pt>
                <c:pt idx="5039">
                  <c:v>1.0965450402622225</c:v>
                </c:pt>
                <c:pt idx="5040">
                  <c:v>1.0957494197522177</c:v>
                </c:pt>
                <c:pt idx="5041">
                  <c:v>1.1145848139188275</c:v>
                </c:pt>
                <c:pt idx="5042">
                  <c:v>1.1130748737967013</c:v>
                </c:pt>
                <c:pt idx="5043">
                  <c:v>1.0958386774850648</c:v>
                </c:pt>
                <c:pt idx="5044">
                  <c:v>1.1015501376377093</c:v>
                </c:pt>
                <c:pt idx="5045">
                  <c:v>1.1058357374190886</c:v>
                </c:pt>
                <c:pt idx="5046">
                  <c:v>1.1018537536382433</c:v>
                </c:pt>
                <c:pt idx="5047">
                  <c:v>1.0859056167108156</c:v>
                </c:pt>
                <c:pt idx="5048">
                  <c:v>1.0885606646727328</c:v>
                </c:pt>
                <c:pt idx="5049">
                  <c:v>1.0885606646727328</c:v>
                </c:pt>
                <c:pt idx="5050">
                  <c:v>1.0885606646727328</c:v>
                </c:pt>
                <c:pt idx="5051">
                  <c:v>1.0938355528730388</c:v>
                </c:pt>
                <c:pt idx="5052">
                  <c:v>1.0889475978435124</c:v>
                </c:pt>
                <c:pt idx="5053">
                  <c:v>1.1005449711252939</c:v>
                </c:pt>
                <c:pt idx="5054">
                  <c:v>1.1067304895070929</c:v>
                </c:pt>
                <c:pt idx="5055">
                  <c:v>1.1095487812947182</c:v>
                </c:pt>
                <c:pt idx="5056">
                  <c:v>1.1273018972686804</c:v>
                </c:pt>
                <c:pt idx="5057">
                  <c:v>1.1184983155351111</c:v>
                </c:pt>
                <c:pt idx="5058">
                  <c:v>1.1070143483404769</c:v>
                </c:pt>
                <c:pt idx="5059">
                  <c:v>1.084953516922081</c:v>
                </c:pt>
                <c:pt idx="5060">
                  <c:v>1.0887198763074508</c:v>
                </c:pt>
                <c:pt idx="5061">
                  <c:v>1.0973342233316443</c:v>
                </c:pt>
                <c:pt idx="5062">
                  <c:v>1.0852810556887078</c:v>
                </c:pt>
                <c:pt idx="5063">
                  <c:v>1.0919166929649202</c:v>
                </c:pt>
                <c:pt idx="5064">
                  <c:v>1.0967104134829355</c:v>
                </c:pt>
                <c:pt idx="5065">
                  <c:v>1.0910466976677675</c:v>
                </c:pt>
                <c:pt idx="5066">
                  <c:v>1.0908774668577241</c:v>
                </c:pt>
                <c:pt idx="5067">
                  <c:v>1.0915103805682931</c:v>
                </c:pt>
                <c:pt idx="5068">
                  <c:v>1.0875155550301541</c:v>
                </c:pt>
                <c:pt idx="5069">
                  <c:v>1.0844850309519714</c:v>
                </c:pt>
                <c:pt idx="5070">
                  <c:v>1.0844850309519714</c:v>
                </c:pt>
                <c:pt idx="5071">
                  <c:v>1.0759763789430523</c:v>
                </c:pt>
                <c:pt idx="5072">
                  <c:v>1.0896856197808285</c:v>
                </c:pt>
                <c:pt idx="5073">
                  <c:v>1.104834160403714</c:v>
                </c:pt>
                <c:pt idx="5074">
                  <c:v>1.1050014029486783</c:v>
                </c:pt>
                <c:pt idx="5075">
                  <c:v>1.1045595527391132</c:v>
                </c:pt>
                <c:pt idx="5076">
                  <c:v>1.0915222192818224</c:v>
                </c:pt>
                <c:pt idx="5077">
                  <c:v>1.0915208374300081</c:v>
                </c:pt>
                <c:pt idx="5078">
                  <c:v>1.1055389435199308</c:v>
                </c:pt>
                <c:pt idx="5079">
                  <c:v>1.0854701296054132</c:v>
                </c:pt>
                <c:pt idx="5080">
                  <c:v>1.0666578448418615</c:v>
                </c:pt>
                <c:pt idx="5081">
                  <c:v>1.092278669534021</c:v>
                </c:pt>
                <c:pt idx="5082">
                  <c:v>1.059216284562255</c:v>
                </c:pt>
                <c:pt idx="5083">
                  <c:v>1.1223739928730385</c:v>
                </c:pt>
                <c:pt idx="5084">
                  <c:v>1.1102421063722518</c:v>
                </c:pt>
                <c:pt idx="5085">
                  <c:v>1.1214179221654388</c:v>
                </c:pt>
                <c:pt idx="5086">
                  <c:v>1.0997591648262501</c:v>
                </c:pt>
                <c:pt idx="5087">
                  <c:v>1.1281298723960544</c:v>
                </c:pt>
                <c:pt idx="5088">
                  <c:v>1.1362270402654744</c:v>
                </c:pt>
                <c:pt idx="5089">
                  <c:v>1.1505241602162024</c:v>
                </c:pt>
                <c:pt idx="5090">
                  <c:v>1.1532164803045015</c:v>
                </c:pt>
                <c:pt idx="5091">
                  <c:v>1.1646717589330582</c:v>
                </c:pt>
                <c:pt idx="5092">
                  <c:v>1.1944049292883241</c:v>
                </c:pt>
                <c:pt idx="5093">
                  <c:v>1.233143212329229</c:v>
                </c:pt>
                <c:pt idx="5094">
                  <c:v>1.2383758664738349</c:v>
                </c:pt>
                <c:pt idx="5095">
                  <c:v>1.2416075935518469</c:v>
                </c:pt>
                <c:pt idx="5096">
                  <c:v>1.2267183743087704</c:v>
                </c:pt>
                <c:pt idx="5097">
                  <c:v>1.2041544322692632</c:v>
                </c:pt>
                <c:pt idx="5098">
                  <c:v>1.2409512843939359</c:v>
                </c:pt>
                <c:pt idx="5099">
                  <c:v>1.2228932920774045</c:v>
                </c:pt>
                <c:pt idx="5100">
                  <c:v>1.2067753049833814</c:v>
                </c:pt>
                <c:pt idx="5101">
                  <c:v>1.2202160813636493</c:v>
                </c:pt>
                <c:pt idx="5102">
                  <c:v>1.220578176594705</c:v>
                </c:pt>
                <c:pt idx="5103">
                  <c:v>1.2299094720907147</c:v>
                </c:pt>
                <c:pt idx="5104">
                  <c:v>1.2319802745256943</c:v>
                </c:pt>
                <c:pt idx="5105">
                  <c:v>1.2178311091006107</c:v>
                </c:pt>
                <c:pt idx="5106">
                  <c:v>1.1903376984790262</c:v>
                </c:pt>
                <c:pt idx="5107">
                  <c:v>1.1789143779733346</c:v>
                </c:pt>
                <c:pt idx="5108">
                  <c:v>1.189489272602734</c:v>
                </c:pt>
                <c:pt idx="5109">
                  <c:v>1.1730688650437142</c:v>
                </c:pt>
                <c:pt idx="5110">
                  <c:v>1.1769646352317646</c:v>
                </c:pt>
                <c:pt idx="5111">
                  <c:v>1.1943304769965184</c:v>
                </c:pt>
                <c:pt idx="5112">
                  <c:v>1.1732765079373479</c:v>
                </c:pt>
                <c:pt idx="5113">
                  <c:v>1.1522621517981602</c:v>
                </c:pt>
                <c:pt idx="5114">
                  <c:v>1.1637895027065641</c:v>
                </c:pt>
                <c:pt idx="5115">
                  <c:v>1.1742627555218852</c:v>
                </c:pt>
                <c:pt idx="5116">
                  <c:v>1.167686533432897</c:v>
                </c:pt>
                <c:pt idx="5117">
                  <c:v>1.1823671914171074</c:v>
                </c:pt>
                <c:pt idx="5118">
                  <c:v>1.15209092872531</c:v>
                </c:pt>
                <c:pt idx="5119">
                  <c:v>1.1607699486936798</c:v>
                </c:pt>
                <c:pt idx="5120">
                  <c:v>1.1443823468377823</c:v>
                </c:pt>
                <c:pt idx="5121">
                  <c:v>1.1488620825880091</c:v>
                </c:pt>
                <c:pt idx="5122">
                  <c:v>1.1357637855960543</c:v>
                </c:pt>
                <c:pt idx="5123">
                  <c:v>1.1385729710326211</c:v>
                </c:pt>
                <c:pt idx="5124">
                  <c:v>1.1349198092723576</c:v>
                </c:pt>
                <c:pt idx="5125">
                  <c:v>1.1399930900063961</c:v>
                </c:pt>
                <c:pt idx="5126">
                  <c:v>1.144529695983088</c:v>
                </c:pt>
                <c:pt idx="5127">
                  <c:v>1.1576926437691617</c:v>
                </c:pt>
                <c:pt idx="5128">
                  <c:v>1.1557334372581742</c:v>
                </c:pt>
                <c:pt idx="5129">
                  <c:v>1.1535668851990282</c:v>
                </c:pt>
                <c:pt idx="5130">
                  <c:v>1.1528469179537613</c:v>
                </c:pt>
                <c:pt idx="5131">
                  <c:v>1.1462250150629276</c:v>
                </c:pt>
                <c:pt idx="5132">
                  <c:v>1.1376119465216314</c:v>
                </c:pt>
                <c:pt idx="5133">
                  <c:v>1.1376399670349744</c:v>
                </c:pt>
                <c:pt idx="5134">
                  <c:v>1.1313647624939835</c:v>
                </c:pt>
                <c:pt idx="5135">
                  <c:v>1.1313647624939835</c:v>
                </c:pt>
                <c:pt idx="5136">
                  <c:v>1.1209897658157608</c:v>
                </c:pt>
                <c:pt idx="5137">
                  <c:v>1.1262157099001733</c:v>
                </c:pt>
                <c:pt idx="5138">
                  <c:v>1.1242836893837416</c:v>
                </c:pt>
                <c:pt idx="5139">
                  <c:v>1.1299656951423886</c:v>
                </c:pt>
                <c:pt idx="5140">
                  <c:v>1.1271826507806155</c:v>
                </c:pt>
                <c:pt idx="5141">
                  <c:v>1.1175136985132943</c:v>
                </c:pt>
                <c:pt idx="5142">
                  <c:v>1.1120196369106323</c:v>
                </c:pt>
                <c:pt idx="5143">
                  <c:v>1.1033554919078084</c:v>
                </c:pt>
                <c:pt idx="5144">
                  <c:v>1.1275145817338668</c:v>
                </c:pt>
                <c:pt idx="5145">
                  <c:v>1.1571142568336632</c:v>
                </c:pt>
                <c:pt idx="5146">
                  <c:v>1.2058855201397687</c:v>
                </c:pt>
                <c:pt idx="5147">
                  <c:v>1.2040531358257962</c:v>
                </c:pt>
                <c:pt idx="5148">
                  <c:v>1.2618165872266269</c:v>
                </c:pt>
                <c:pt idx="5149">
                  <c:v>1.3193842001831717</c:v>
                </c:pt>
                <c:pt idx="5150">
                  <c:v>1.3102244493549406</c:v>
                </c:pt>
                <c:pt idx="5151">
                  <c:v>1.3149374944805921</c:v>
                </c:pt>
                <c:pt idx="5152">
                  <c:v>1.312360766477747</c:v>
                </c:pt>
                <c:pt idx="5153">
                  <c:v>1.3293729483002441</c:v>
                </c:pt>
                <c:pt idx="5154">
                  <c:v>1.3289487724857147</c:v>
                </c:pt>
                <c:pt idx="5155">
                  <c:v>1.3185592044286683</c:v>
                </c:pt>
                <c:pt idx="5156">
                  <c:v>1.3267050608618443</c:v>
                </c:pt>
                <c:pt idx="5157">
                  <c:v>1.3453742781282303</c:v>
                </c:pt>
                <c:pt idx="5158">
                  <c:v>1.3434247763462936</c:v>
                </c:pt>
                <c:pt idx="5159">
                  <c:v>1.3364054412016122</c:v>
                </c:pt>
                <c:pt idx="5160">
                  <c:v>1.3364054412016122</c:v>
                </c:pt>
                <c:pt idx="5161">
                  <c:v>1.3271899122421817</c:v>
                </c:pt>
                <c:pt idx="5162">
                  <c:v>1.3380823103018857</c:v>
                </c:pt>
                <c:pt idx="5163">
                  <c:v>1.339211496115408</c:v>
                </c:pt>
                <c:pt idx="5164">
                  <c:v>1.3407646177414883</c:v>
                </c:pt>
                <c:pt idx="5165">
                  <c:v>1.324137545721908</c:v>
                </c:pt>
                <c:pt idx="5166">
                  <c:v>1.3198162202761239</c:v>
                </c:pt>
                <c:pt idx="5167">
                  <c:v>1.3327530802648806</c:v>
                </c:pt>
                <c:pt idx="5168">
                  <c:v>1.3438299925838628</c:v>
                </c:pt>
                <c:pt idx="5169">
                  <c:v>1.354678530762925</c:v>
                </c:pt>
                <c:pt idx="5170">
                  <c:v>1.3626953784917004</c:v>
                </c:pt>
                <c:pt idx="5171">
                  <c:v>1.3542443139722318</c:v>
                </c:pt>
                <c:pt idx="5172">
                  <c:v>1.3251185961632301</c:v>
                </c:pt>
                <c:pt idx="5173">
                  <c:v>1.340737100438343</c:v>
                </c:pt>
                <c:pt idx="5174">
                  <c:v>1.3232814628079432</c:v>
                </c:pt>
                <c:pt idx="5175">
                  <c:v>1.3396473752008324</c:v>
                </c:pt>
                <c:pt idx="5176">
                  <c:v>1.3375767256563527</c:v>
                </c:pt>
                <c:pt idx="5177">
                  <c:v>1.3552190241543989</c:v>
                </c:pt>
                <c:pt idx="5178">
                  <c:v>1.387145663124653</c:v>
                </c:pt>
                <c:pt idx="5179">
                  <c:v>1.3780677079705832</c:v>
                </c:pt>
                <c:pt idx="5180">
                  <c:v>1.3619548382846771</c:v>
                </c:pt>
                <c:pt idx="5181">
                  <c:v>1.3494941426804019</c:v>
                </c:pt>
                <c:pt idx="5182">
                  <c:v>1.3570386867822564</c:v>
                </c:pt>
                <c:pt idx="5183">
                  <c:v>1.3829908327697225</c:v>
                </c:pt>
                <c:pt idx="5184">
                  <c:v>1.3442927406810785</c:v>
                </c:pt>
                <c:pt idx="5185">
                  <c:v>1.3528984084259019</c:v>
                </c:pt>
                <c:pt idx="5186">
                  <c:v>1.3521955037071502</c:v>
                </c:pt>
                <c:pt idx="5187">
                  <c:v>1.3495028468676915</c:v>
                </c:pt>
                <c:pt idx="5188">
                  <c:v>1.3460640067044589</c:v>
                </c:pt>
                <c:pt idx="5189">
                  <c:v>1.3664056437020569</c:v>
                </c:pt>
                <c:pt idx="5190">
                  <c:v>1.3928205800562445</c:v>
                </c:pt>
                <c:pt idx="5191">
                  <c:v>1.3907836520878833</c:v>
                </c:pt>
                <c:pt idx="5192">
                  <c:v>1.3769343778418435</c:v>
                </c:pt>
                <c:pt idx="5193">
                  <c:v>1.3721829132994743</c:v>
                </c:pt>
                <c:pt idx="5194">
                  <c:v>1.3841293096737881</c:v>
                </c:pt>
                <c:pt idx="5195">
                  <c:v>1.3919225556903523</c:v>
                </c:pt>
                <c:pt idx="5196">
                  <c:v>1.3875083532214438</c:v>
                </c:pt>
                <c:pt idx="5197">
                  <c:v>1.3909533541967052</c:v>
                </c:pt>
                <c:pt idx="5198">
                  <c:v>1.3882229055007616</c:v>
                </c:pt>
                <c:pt idx="5199">
                  <c:v>1.3747712436780808</c:v>
                </c:pt>
                <c:pt idx="5200">
                  <c:v>1.3781653910844764</c:v>
                </c:pt>
                <c:pt idx="5201">
                  <c:v>1.3850960384615765</c:v>
                </c:pt>
                <c:pt idx="5202">
                  <c:v>1.3898142967057627</c:v>
                </c:pt>
                <c:pt idx="5203">
                  <c:v>1.436582593384685</c:v>
                </c:pt>
                <c:pt idx="5204">
                  <c:v>1.42286753273393</c:v>
                </c:pt>
                <c:pt idx="5205">
                  <c:v>1.3779675344563862</c:v>
                </c:pt>
                <c:pt idx="5206">
                  <c:v>1.4102834196655476</c:v>
                </c:pt>
                <c:pt idx="5207">
                  <c:v>1.4053990195985624</c:v>
                </c:pt>
                <c:pt idx="5208">
                  <c:v>1.4066224326299124</c:v>
                </c:pt>
                <c:pt idx="5209">
                  <c:v>1.4134850868278226</c:v>
                </c:pt>
                <c:pt idx="5210">
                  <c:v>1.4214683529501901</c:v>
                </c:pt>
                <c:pt idx="5211">
                  <c:v>1.3919811318442501</c:v>
                </c:pt>
                <c:pt idx="5212">
                  <c:v>1.4009309659180527</c:v>
                </c:pt>
                <c:pt idx="5213">
                  <c:v>1.4118244046346602</c:v>
                </c:pt>
                <c:pt idx="5214">
                  <c:v>1.4007748656968699</c:v>
                </c:pt>
                <c:pt idx="5215">
                  <c:v>1.405089237312215</c:v>
                </c:pt>
                <c:pt idx="5216">
                  <c:v>1.4062890698850825</c:v>
                </c:pt>
                <c:pt idx="5217">
                  <c:v>1.4186458389075274</c:v>
                </c:pt>
                <c:pt idx="5218">
                  <c:v>1.4257628296077351</c:v>
                </c:pt>
                <c:pt idx="5219">
                  <c:v>1.4219049302110924</c:v>
                </c:pt>
                <c:pt idx="5220">
                  <c:v>1.4126145671176151</c:v>
                </c:pt>
                <c:pt idx="5221">
                  <c:v>1.4126145671176151</c:v>
                </c:pt>
                <c:pt idx="5222">
                  <c:v>1.3990675865753299</c:v>
                </c:pt>
                <c:pt idx="5223">
                  <c:v>1.4083570390704176</c:v>
                </c:pt>
                <c:pt idx="5224">
                  <c:v>1.4055327089435976</c:v>
                </c:pt>
                <c:pt idx="5225">
                  <c:v>1.4055327089435976</c:v>
                </c:pt>
                <c:pt idx="5226">
                  <c:v>1.4413307399065125</c:v>
                </c:pt>
                <c:pt idx="5227">
                  <c:v>1.4166610917877149</c:v>
                </c:pt>
                <c:pt idx="5228">
                  <c:v>1.4266800894838576</c:v>
                </c:pt>
                <c:pt idx="5229">
                  <c:v>1.427799813290725</c:v>
                </c:pt>
                <c:pt idx="5230">
                  <c:v>1.4331085696560577</c:v>
                </c:pt>
                <c:pt idx="5231">
                  <c:v>1.4519909764209424</c:v>
                </c:pt>
                <c:pt idx="5232">
                  <c:v>1.4545916906793475</c:v>
                </c:pt>
                <c:pt idx="5233">
                  <c:v>1.472410134929945</c:v>
                </c:pt>
                <c:pt idx="5234">
                  <c:v>1.4959243890641902</c:v>
                </c:pt>
                <c:pt idx="5235">
                  <c:v>1.4965594707963001</c:v>
                </c:pt>
                <c:pt idx="5236">
                  <c:v>1.4885371005389674</c:v>
                </c:pt>
                <c:pt idx="5237">
                  <c:v>1.48739296881843</c:v>
                </c:pt>
              </c:numCache>
            </c:numRef>
          </c:val>
        </c:ser>
        <c:ser>
          <c:idx val="1"/>
          <c:order val="1"/>
          <c:tx>
            <c:strRef>
              <c:f>'Final chart'!$D$1</c:f>
              <c:strCache>
                <c:ptCount val="1"/>
                <c:pt idx="0">
                  <c:v>Term premia + credit spread</c:v>
                </c:pt>
              </c:strCache>
            </c:strRef>
          </c:tx>
          <c:spPr>
            <a:solidFill>
              <a:srgbClr val="A31A7E"/>
            </a:solidFill>
            <a:ln w="25400">
              <a:noFill/>
            </a:ln>
          </c:spPr>
          <c:cat>
            <c:numRef>
              <c:f>'Final chart'!$B$2:$B$5239</c:f>
              <c:numCache>
                <c:formatCode>m/d/yyyy</c:formatCode>
                <c:ptCount val="5238"/>
                <c:pt idx="0">
                  <c:v>35797</c:v>
                </c:pt>
                <c:pt idx="1">
                  <c:v>35800</c:v>
                </c:pt>
                <c:pt idx="2">
                  <c:v>35801</c:v>
                </c:pt>
                <c:pt idx="3">
                  <c:v>35802</c:v>
                </c:pt>
                <c:pt idx="4">
                  <c:v>35803</c:v>
                </c:pt>
                <c:pt idx="5">
                  <c:v>35804</c:v>
                </c:pt>
                <c:pt idx="6">
                  <c:v>35807</c:v>
                </c:pt>
                <c:pt idx="7">
                  <c:v>35808</c:v>
                </c:pt>
                <c:pt idx="8">
                  <c:v>35809</c:v>
                </c:pt>
                <c:pt idx="9">
                  <c:v>35810</c:v>
                </c:pt>
                <c:pt idx="10">
                  <c:v>35811</c:v>
                </c:pt>
                <c:pt idx="11">
                  <c:v>35814</c:v>
                </c:pt>
                <c:pt idx="12">
                  <c:v>35815</c:v>
                </c:pt>
                <c:pt idx="13">
                  <c:v>35816</c:v>
                </c:pt>
                <c:pt idx="14">
                  <c:v>35817</c:v>
                </c:pt>
                <c:pt idx="15">
                  <c:v>35818</c:v>
                </c:pt>
                <c:pt idx="16">
                  <c:v>35821</c:v>
                </c:pt>
                <c:pt idx="17">
                  <c:v>35822</c:v>
                </c:pt>
                <c:pt idx="18">
                  <c:v>35823</c:v>
                </c:pt>
                <c:pt idx="19">
                  <c:v>35824</c:v>
                </c:pt>
                <c:pt idx="20">
                  <c:v>35825</c:v>
                </c:pt>
                <c:pt idx="21">
                  <c:v>35826</c:v>
                </c:pt>
                <c:pt idx="22">
                  <c:v>35828</c:v>
                </c:pt>
                <c:pt idx="23">
                  <c:v>35829</c:v>
                </c:pt>
                <c:pt idx="24">
                  <c:v>35830</c:v>
                </c:pt>
                <c:pt idx="25">
                  <c:v>35831</c:v>
                </c:pt>
                <c:pt idx="26">
                  <c:v>35832</c:v>
                </c:pt>
                <c:pt idx="27">
                  <c:v>35835</c:v>
                </c:pt>
                <c:pt idx="28">
                  <c:v>35836</c:v>
                </c:pt>
                <c:pt idx="29">
                  <c:v>35837</c:v>
                </c:pt>
                <c:pt idx="30">
                  <c:v>35838</c:v>
                </c:pt>
                <c:pt idx="31">
                  <c:v>35839</c:v>
                </c:pt>
                <c:pt idx="32">
                  <c:v>35842</c:v>
                </c:pt>
                <c:pt idx="33">
                  <c:v>35843</c:v>
                </c:pt>
                <c:pt idx="34">
                  <c:v>35844</c:v>
                </c:pt>
                <c:pt idx="35">
                  <c:v>35845</c:v>
                </c:pt>
                <c:pt idx="36">
                  <c:v>35846</c:v>
                </c:pt>
                <c:pt idx="37">
                  <c:v>35849</c:v>
                </c:pt>
                <c:pt idx="38">
                  <c:v>35850</c:v>
                </c:pt>
                <c:pt idx="39">
                  <c:v>35851</c:v>
                </c:pt>
                <c:pt idx="40">
                  <c:v>35852</c:v>
                </c:pt>
                <c:pt idx="41">
                  <c:v>35853</c:v>
                </c:pt>
                <c:pt idx="42">
                  <c:v>35854</c:v>
                </c:pt>
                <c:pt idx="43">
                  <c:v>35856</c:v>
                </c:pt>
                <c:pt idx="44">
                  <c:v>35857</c:v>
                </c:pt>
                <c:pt idx="45">
                  <c:v>35858</c:v>
                </c:pt>
                <c:pt idx="46">
                  <c:v>35859</c:v>
                </c:pt>
                <c:pt idx="47">
                  <c:v>35860</c:v>
                </c:pt>
                <c:pt idx="48">
                  <c:v>35863</c:v>
                </c:pt>
                <c:pt idx="49">
                  <c:v>35864</c:v>
                </c:pt>
                <c:pt idx="50">
                  <c:v>35865</c:v>
                </c:pt>
                <c:pt idx="51">
                  <c:v>35866</c:v>
                </c:pt>
                <c:pt idx="52">
                  <c:v>35867</c:v>
                </c:pt>
                <c:pt idx="53">
                  <c:v>35870</c:v>
                </c:pt>
                <c:pt idx="54">
                  <c:v>35871</c:v>
                </c:pt>
                <c:pt idx="55">
                  <c:v>35872</c:v>
                </c:pt>
                <c:pt idx="56">
                  <c:v>35873</c:v>
                </c:pt>
                <c:pt idx="57">
                  <c:v>35874</c:v>
                </c:pt>
                <c:pt idx="58">
                  <c:v>35877</c:v>
                </c:pt>
                <c:pt idx="59">
                  <c:v>35878</c:v>
                </c:pt>
                <c:pt idx="60">
                  <c:v>35879</c:v>
                </c:pt>
                <c:pt idx="61">
                  <c:v>35880</c:v>
                </c:pt>
                <c:pt idx="62">
                  <c:v>35881</c:v>
                </c:pt>
                <c:pt idx="63">
                  <c:v>35884</c:v>
                </c:pt>
                <c:pt idx="64">
                  <c:v>35885</c:v>
                </c:pt>
                <c:pt idx="65">
                  <c:v>35886</c:v>
                </c:pt>
                <c:pt idx="66">
                  <c:v>35887</c:v>
                </c:pt>
                <c:pt idx="67">
                  <c:v>35888</c:v>
                </c:pt>
                <c:pt idx="68">
                  <c:v>35891</c:v>
                </c:pt>
                <c:pt idx="69">
                  <c:v>35892</c:v>
                </c:pt>
                <c:pt idx="70">
                  <c:v>35893</c:v>
                </c:pt>
                <c:pt idx="71">
                  <c:v>35894</c:v>
                </c:pt>
                <c:pt idx="72">
                  <c:v>35898</c:v>
                </c:pt>
                <c:pt idx="73">
                  <c:v>35899</c:v>
                </c:pt>
                <c:pt idx="74">
                  <c:v>35900</c:v>
                </c:pt>
                <c:pt idx="75">
                  <c:v>35901</c:v>
                </c:pt>
                <c:pt idx="76">
                  <c:v>35902</c:v>
                </c:pt>
                <c:pt idx="77">
                  <c:v>35905</c:v>
                </c:pt>
                <c:pt idx="78">
                  <c:v>35906</c:v>
                </c:pt>
                <c:pt idx="79">
                  <c:v>35907</c:v>
                </c:pt>
                <c:pt idx="80">
                  <c:v>35908</c:v>
                </c:pt>
                <c:pt idx="81">
                  <c:v>35909</c:v>
                </c:pt>
                <c:pt idx="82">
                  <c:v>35912</c:v>
                </c:pt>
                <c:pt idx="83">
                  <c:v>35913</c:v>
                </c:pt>
                <c:pt idx="84">
                  <c:v>35914</c:v>
                </c:pt>
                <c:pt idx="85">
                  <c:v>35915</c:v>
                </c:pt>
                <c:pt idx="86">
                  <c:v>35916</c:v>
                </c:pt>
                <c:pt idx="87">
                  <c:v>35919</c:v>
                </c:pt>
                <c:pt idx="88">
                  <c:v>35920</c:v>
                </c:pt>
                <c:pt idx="89">
                  <c:v>35921</c:v>
                </c:pt>
                <c:pt idx="90">
                  <c:v>35922</c:v>
                </c:pt>
                <c:pt idx="91">
                  <c:v>35923</c:v>
                </c:pt>
                <c:pt idx="92">
                  <c:v>35926</c:v>
                </c:pt>
                <c:pt idx="93">
                  <c:v>35927</c:v>
                </c:pt>
                <c:pt idx="94">
                  <c:v>35928</c:v>
                </c:pt>
                <c:pt idx="95">
                  <c:v>35929</c:v>
                </c:pt>
                <c:pt idx="96">
                  <c:v>35930</c:v>
                </c:pt>
                <c:pt idx="97">
                  <c:v>35933</c:v>
                </c:pt>
                <c:pt idx="98">
                  <c:v>35934</c:v>
                </c:pt>
                <c:pt idx="99">
                  <c:v>35935</c:v>
                </c:pt>
                <c:pt idx="100">
                  <c:v>35936</c:v>
                </c:pt>
                <c:pt idx="101">
                  <c:v>35937</c:v>
                </c:pt>
                <c:pt idx="102">
                  <c:v>35940</c:v>
                </c:pt>
                <c:pt idx="103">
                  <c:v>35941</c:v>
                </c:pt>
                <c:pt idx="104">
                  <c:v>35942</c:v>
                </c:pt>
                <c:pt idx="105">
                  <c:v>35943</c:v>
                </c:pt>
                <c:pt idx="106">
                  <c:v>35944</c:v>
                </c:pt>
                <c:pt idx="107">
                  <c:v>35946</c:v>
                </c:pt>
                <c:pt idx="108">
                  <c:v>35947</c:v>
                </c:pt>
                <c:pt idx="109">
                  <c:v>35948</c:v>
                </c:pt>
                <c:pt idx="110">
                  <c:v>35949</c:v>
                </c:pt>
                <c:pt idx="111">
                  <c:v>35950</c:v>
                </c:pt>
                <c:pt idx="112">
                  <c:v>35951</c:v>
                </c:pt>
                <c:pt idx="113">
                  <c:v>35954</c:v>
                </c:pt>
                <c:pt idx="114">
                  <c:v>35955</c:v>
                </c:pt>
                <c:pt idx="115">
                  <c:v>35956</c:v>
                </c:pt>
                <c:pt idx="116">
                  <c:v>35957</c:v>
                </c:pt>
                <c:pt idx="117">
                  <c:v>35958</c:v>
                </c:pt>
                <c:pt idx="118">
                  <c:v>35961</c:v>
                </c:pt>
                <c:pt idx="119">
                  <c:v>35962</c:v>
                </c:pt>
                <c:pt idx="120">
                  <c:v>35963</c:v>
                </c:pt>
                <c:pt idx="121">
                  <c:v>35964</c:v>
                </c:pt>
                <c:pt idx="122">
                  <c:v>35965</c:v>
                </c:pt>
                <c:pt idx="123">
                  <c:v>35968</c:v>
                </c:pt>
                <c:pt idx="124">
                  <c:v>35969</c:v>
                </c:pt>
                <c:pt idx="125">
                  <c:v>35970</c:v>
                </c:pt>
                <c:pt idx="126">
                  <c:v>35971</c:v>
                </c:pt>
                <c:pt idx="127">
                  <c:v>35972</c:v>
                </c:pt>
                <c:pt idx="128">
                  <c:v>35975</c:v>
                </c:pt>
                <c:pt idx="129">
                  <c:v>35976</c:v>
                </c:pt>
                <c:pt idx="130">
                  <c:v>35977</c:v>
                </c:pt>
                <c:pt idx="131">
                  <c:v>35978</c:v>
                </c:pt>
                <c:pt idx="132">
                  <c:v>35979</c:v>
                </c:pt>
                <c:pt idx="133">
                  <c:v>35982</c:v>
                </c:pt>
                <c:pt idx="134">
                  <c:v>35983</c:v>
                </c:pt>
                <c:pt idx="135">
                  <c:v>35984</c:v>
                </c:pt>
                <c:pt idx="136">
                  <c:v>35985</c:v>
                </c:pt>
                <c:pt idx="137">
                  <c:v>35986</c:v>
                </c:pt>
                <c:pt idx="138">
                  <c:v>35989</c:v>
                </c:pt>
                <c:pt idx="139">
                  <c:v>35990</c:v>
                </c:pt>
                <c:pt idx="140">
                  <c:v>35991</c:v>
                </c:pt>
                <c:pt idx="141">
                  <c:v>35992</c:v>
                </c:pt>
                <c:pt idx="142">
                  <c:v>35993</c:v>
                </c:pt>
                <c:pt idx="143">
                  <c:v>35996</c:v>
                </c:pt>
                <c:pt idx="144">
                  <c:v>35997</c:v>
                </c:pt>
                <c:pt idx="145">
                  <c:v>35998</c:v>
                </c:pt>
                <c:pt idx="146">
                  <c:v>35999</c:v>
                </c:pt>
                <c:pt idx="147">
                  <c:v>36000</c:v>
                </c:pt>
                <c:pt idx="148">
                  <c:v>36003</c:v>
                </c:pt>
                <c:pt idx="149">
                  <c:v>36004</c:v>
                </c:pt>
                <c:pt idx="150">
                  <c:v>36005</c:v>
                </c:pt>
                <c:pt idx="151">
                  <c:v>36006</c:v>
                </c:pt>
                <c:pt idx="152">
                  <c:v>36007</c:v>
                </c:pt>
                <c:pt idx="153">
                  <c:v>36010</c:v>
                </c:pt>
                <c:pt idx="154">
                  <c:v>36011</c:v>
                </c:pt>
                <c:pt idx="155">
                  <c:v>36012</c:v>
                </c:pt>
                <c:pt idx="156">
                  <c:v>36013</c:v>
                </c:pt>
                <c:pt idx="157">
                  <c:v>36014</c:v>
                </c:pt>
                <c:pt idx="158">
                  <c:v>36017</c:v>
                </c:pt>
                <c:pt idx="159">
                  <c:v>36018</c:v>
                </c:pt>
                <c:pt idx="160">
                  <c:v>36019</c:v>
                </c:pt>
                <c:pt idx="161">
                  <c:v>36020</c:v>
                </c:pt>
                <c:pt idx="162">
                  <c:v>36021</c:v>
                </c:pt>
                <c:pt idx="163">
                  <c:v>36024</c:v>
                </c:pt>
                <c:pt idx="164">
                  <c:v>36025</c:v>
                </c:pt>
                <c:pt idx="165">
                  <c:v>36026</c:v>
                </c:pt>
                <c:pt idx="166">
                  <c:v>36027</c:v>
                </c:pt>
                <c:pt idx="167">
                  <c:v>36028</c:v>
                </c:pt>
                <c:pt idx="168">
                  <c:v>36031</c:v>
                </c:pt>
                <c:pt idx="169">
                  <c:v>36032</c:v>
                </c:pt>
                <c:pt idx="170">
                  <c:v>36033</c:v>
                </c:pt>
                <c:pt idx="171">
                  <c:v>36034</c:v>
                </c:pt>
                <c:pt idx="172">
                  <c:v>36035</c:v>
                </c:pt>
                <c:pt idx="173">
                  <c:v>36038</c:v>
                </c:pt>
                <c:pt idx="174">
                  <c:v>36039</c:v>
                </c:pt>
                <c:pt idx="175">
                  <c:v>36040</c:v>
                </c:pt>
                <c:pt idx="176">
                  <c:v>36041</c:v>
                </c:pt>
                <c:pt idx="177">
                  <c:v>36042</c:v>
                </c:pt>
                <c:pt idx="178">
                  <c:v>36045</c:v>
                </c:pt>
                <c:pt idx="179">
                  <c:v>36046</c:v>
                </c:pt>
                <c:pt idx="180">
                  <c:v>36047</c:v>
                </c:pt>
                <c:pt idx="181">
                  <c:v>36048</c:v>
                </c:pt>
                <c:pt idx="182">
                  <c:v>36049</c:v>
                </c:pt>
                <c:pt idx="183">
                  <c:v>36052</c:v>
                </c:pt>
                <c:pt idx="184">
                  <c:v>36053</c:v>
                </c:pt>
                <c:pt idx="185">
                  <c:v>36054</c:v>
                </c:pt>
                <c:pt idx="186">
                  <c:v>36055</c:v>
                </c:pt>
                <c:pt idx="187">
                  <c:v>36056</c:v>
                </c:pt>
                <c:pt idx="188">
                  <c:v>36059</c:v>
                </c:pt>
                <c:pt idx="189">
                  <c:v>36060</c:v>
                </c:pt>
                <c:pt idx="190">
                  <c:v>36061</c:v>
                </c:pt>
                <c:pt idx="191">
                  <c:v>36062</c:v>
                </c:pt>
                <c:pt idx="192">
                  <c:v>36063</c:v>
                </c:pt>
                <c:pt idx="193">
                  <c:v>36066</c:v>
                </c:pt>
                <c:pt idx="194">
                  <c:v>36067</c:v>
                </c:pt>
                <c:pt idx="195">
                  <c:v>36068</c:v>
                </c:pt>
                <c:pt idx="196">
                  <c:v>36069</c:v>
                </c:pt>
                <c:pt idx="197">
                  <c:v>36070</c:v>
                </c:pt>
                <c:pt idx="198">
                  <c:v>36073</c:v>
                </c:pt>
                <c:pt idx="199">
                  <c:v>36074</c:v>
                </c:pt>
                <c:pt idx="200">
                  <c:v>36075</c:v>
                </c:pt>
                <c:pt idx="201">
                  <c:v>36076</c:v>
                </c:pt>
                <c:pt idx="202">
                  <c:v>36077</c:v>
                </c:pt>
                <c:pt idx="203">
                  <c:v>36080</c:v>
                </c:pt>
                <c:pt idx="204">
                  <c:v>36081</c:v>
                </c:pt>
                <c:pt idx="205">
                  <c:v>36082</c:v>
                </c:pt>
                <c:pt idx="206">
                  <c:v>36083</c:v>
                </c:pt>
                <c:pt idx="207">
                  <c:v>36084</c:v>
                </c:pt>
                <c:pt idx="208">
                  <c:v>36087</c:v>
                </c:pt>
                <c:pt idx="209">
                  <c:v>36088</c:v>
                </c:pt>
                <c:pt idx="210">
                  <c:v>36089</c:v>
                </c:pt>
                <c:pt idx="211">
                  <c:v>36090</c:v>
                </c:pt>
                <c:pt idx="212">
                  <c:v>36091</c:v>
                </c:pt>
                <c:pt idx="213">
                  <c:v>36094</c:v>
                </c:pt>
                <c:pt idx="214">
                  <c:v>36095</c:v>
                </c:pt>
                <c:pt idx="215">
                  <c:v>36096</c:v>
                </c:pt>
                <c:pt idx="216">
                  <c:v>36097</c:v>
                </c:pt>
                <c:pt idx="217">
                  <c:v>36098</c:v>
                </c:pt>
                <c:pt idx="218">
                  <c:v>36099</c:v>
                </c:pt>
                <c:pt idx="219">
                  <c:v>36101</c:v>
                </c:pt>
                <c:pt idx="220">
                  <c:v>36102</c:v>
                </c:pt>
                <c:pt idx="221">
                  <c:v>36103</c:v>
                </c:pt>
                <c:pt idx="222">
                  <c:v>36104</c:v>
                </c:pt>
                <c:pt idx="223">
                  <c:v>36105</c:v>
                </c:pt>
                <c:pt idx="224">
                  <c:v>36108</c:v>
                </c:pt>
                <c:pt idx="225">
                  <c:v>36109</c:v>
                </c:pt>
                <c:pt idx="226">
                  <c:v>36110</c:v>
                </c:pt>
                <c:pt idx="227">
                  <c:v>36111</c:v>
                </c:pt>
                <c:pt idx="228">
                  <c:v>36112</c:v>
                </c:pt>
                <c:pt idx="229">
                  <c:v>36115</c:v>
                </c:pt>
                <c:pt idx="230">
                  <c:v>36116</c:v>
                </c:pt>
                <c:pt idx="231">
                  <c:v>36117</c:v>
                </c:pt>
                <c:pt idx="232">
                  <c:v>36118</c:v>
                </c:pt>
                <c:pt idx="233">
                  <c:v>36119</c:v>
                </c:pt>
                <c:pt idx="234">
                  <c:v>36122</c:v>
                </c:pt>
                <c:pt idx="235">
                  <c:v>36123</c:v>
                </c:pt>
                <c:pt idx="236">
                  <c:v>36124</c:v>
                </c:pt>
                <c:pt idx="237">
                  <c:v>36125</c:v>
                </c:pt>
                <c:pt idx="238">
                  <c:v>36126</c:v>
                </c:pt>
                <c:pt idx="239">
                  <c:v>36129</c:v>
                </c:pt>
                <c:pt idx="240">
                  <c:v>36130</c:v>
                </c:pt>
                <c:pt idx="241">
                  <c:v>36131</c:v>
                </c:pt>
                <c:pt idx="242">
                  <c:v>36132</c:v>
                </c:pt>
                <c:pt idx="243">
                  <c:v>36133</c:v>
                </c:pt>
                <c:pt idx="244">
                  <c:v>36136</c:v>
                </c:pt>
                <c:pt idx="245">
                  <c:v>36137</c:v>
                </c:pt>
                <c:pt idx="246">
                  <c:v>36138</c:v>
                </c:pt>
                <c:pt idx="247">
                  <c:v>36139</c:v>
                </c:pt>
                <c:pt idx="248">
                  <c:v>36140</c:v>
                </c:pt>
                <c:pt idx="249">
                  <c:v>36143</c:v>
                </c:pt>
                <c:pt idx="250">
                  <c:v>36144</c:v>
                </c:pt>
                <c:pt idx="251">
                  <c:v>36145</c:v>
                </c:pt>
                <c:pt idx="252">
                  <c:v>36146</c:v>
                </c:pt>
                <c:pt idx="253">
                  <c:v>36147</c:v>
                </c:pt>
                <c:pt idx="254">
                  <c:v>36150</c:v>
                </c:pt>
                <c:pt idx="255">
                  <c:v>36151</c:v>
                </c:pt>
                <c:pt idx="256">
                  <c:v>36152</c:v>
                </c:pt>
                <c:pt idx="257">
                  <c:v>36153</c:v>
                </c:pt>
                <c:pt idx="258">
                  <c:v>36157</c:v>
                </c:pt>
                <c:pt idx="259">
                  <c:v>36158</c:v>
                </c:pt>
                <c:pt idx="260">
                  <c:v>36159</c:v>
                </c:pt>
                <c:pt idx="261">
                  <c:v>36160</c:v>
                </c:pt>
                <c:pt idx="262">
                  <c:v>36164</c:v>
                </c:pt>
                <c:pt idx="263">
                  <c:v>36165</c:v>
                </c:pt>
                <c:pt idx="264">
                  <c:v>36166</c:v>
                </c:pt>
                <c:pt idx="265">
                  <c:v>36167</c:v>
                </c:pt>
                <c:pt idx="266">
                  <c:v>36168</c:v>
                </c:pt>
                <c:pt idx="267">
                  <c:v>36171</c:v>
                </c:pt>
                <c:pt idx="268">
                  <c:v>36172</c:v>
                </c:pt>
                <c:pt idx="269">
                  <c:v>36173</c:v>
                </c:pt>
                <c:pt idx="270">
                  <c:v>36174</c:v>
                </c:pt>
                <c:pt idx="271">
                  <c:v>36175</c:v>
                </c:pt>
                <c:pt idx="272">
                  <c:v>36178</c:v>
                </c:pt>
                <c:pt idx="273">
                  <c:v>36179</c:v>
                </c:pt>
                <c:pt idx="274">
                  <c:v>36180</c:v>
                </c:pt>
                <c:pt idx="275">
                  <c:v>36181</c:v>
                </c:pt>
                <c:pt idx="276">
                  <c:v>36182</c:v>
                </c:pt>
                <c:pt idx="277">
                  <c:v>36185</c:v>
                </c:pt>
                <c:pt idx="278">
                  <c:v>36186</c:v>
                </c:pt>
                <c:pt idx="279">
                  <c:v>36187</c:v>
                </c:pt>
                <c:pt idx="280">
                  <c:v>36188</c:v>
                </c:pt>
                <c:pt idx="281">
                  <c:v>36189</c:v>
                </c:pt>
                <c:pt idx="282">
                  <c:v>36191</c:v>
                </c:pt>
                <c:pt idx="283">
                  <c:v>36192</c:v>
                </c:pt>
                <c:pt idx="284">
                  <c:v>36193</c:v>
                </c:pt>
                <c:pt idx="285">
                  <c:v>36194</c:v>
                </c:pt>
                <c:pt idx="286">
                  <c:v>36195</c:v>
                </c:pt>
                <c:pt idx="287">
                  <c:v>36196</c:v>
                </c:pt>
                <c:pt idx="288">
                  <c:v>36199</c:v>
                </c:pt>
                <c:pt idx="289">
                  <c:v>36200</c:v>
                </c:pt>
                <c:pt idx="290">
                  <c:v>36201</c:v>
                </c:pt>
                <c:pt idx="291">
                  <c:v>36202</c:v>
                </c:pt>
                <c:pt idx="292">
                  <c:v>36203</c:v>
                </c:pt>
                <c:pt idx="293">
                  <c:v>36206</c:v>
                </c:pt>
                <c:pt idx="294">
                  <c:v>36207</c:v>
                </c:pt>
                <c:pt idx="295">
                  <c:v>36208</c:v>
                </c:pt>
                <c:pt idx="296">
                  <c:v>36209</c:v>
                </c:pt>
                <c:pt idx="297">
                  <c:v>36210</c:v>
                </c:pt>
                <c:pt idx="298">
                  <c:v>36213</c:v>
                </c:pt>
                <c:pt idx="299">
                  <c:v>36214</c:v>
                </c:pt>
                <c:pt idx="300">
                  <c:v>36215</c:v>
                </c:pt>
                <c:pt idx="301">
                  <c:v>36216</c:v>
                </c:pt>
                <c:pt idx="302">
                  <c:v>36217</c:v>
                </c:pt>
                <c:pt idx="303">
                  <c:v>36219</c:v>
                </c:pt>
                <c:pt idx="304">
                  <c:v>36220</c:v>
                </c:pt>
                <c:pt idx="305">
                  <c:v>36221</c:v>
                </c:pt>
                <c:pt idx="306">
                  <c:v>36222</c:v>
                </c:pt>
                <c:pt idx="307">
                  <c:v>36223</c:v>
                </c:pt>
                <c:pt idx="308">
                  <c:v>36224</c:v>
                </c:pt>
                <c:pt idx="309">
                  <c:v>36227</c:v>
                </c:pt>
                <c:pt idx="310">
                  <c:v>36228</c:v>
                </c:pt>
                <c:pt idx="311">
                  <c:v>36229</c:v>
                </c:pt>
                <c:pt idx="312">
                  <c:v>36230</c:v>
                </c:pt>
                <c:pt idx="313">
                  <c:v>36231</c:v>
                </c:pt>
                <c:pt idx="314">
                  <c:v>36234</c:v>
                </c:pt>
                <c:pt idx="315">
                  <c:v>36235</c:v>
                </c:pt>
                <c:pt idx="316">
                  <c:v>36236</c:v>
                </c:pt>
                <c:pt idx="317">
                  <c:v>36237</c:v>
                </c:pt>
                <c:pt idx="318">
                  <c:v>36238</c:v>
                </c:pt>
                <c:pt idx="319">
                  <c:v>36241</c:v>
                </c:pt>
                <c:pt idx="320">
                  <c:v>36242</c:v>
                </c:pt>
                <c:pt idx="321">
                  <c:v>36243</c:v>
                </c:pt>
                <c:pt idx="322">
                  <c:v>36244</c:v>
                </c:pt>
                <c:pt idx="323">
                  <c:v>36245</c:v>
                </c:pt>
                <c:pt idx="324">
                  <c:v>36248</c:v>
                </c:pt>
                <c:pt idx="325">
                  <c:v>36249</c:v>
                </c:pt>
                <c:pt idx="326">
                  <c:v>36250</c:v>
                </c:pt>
                <c:pt idx="327">
                  <c:v>36251</c:v>
                </c:pt>
                <c:pt idx="328">
                  <c:v>36252</c:v>
                </c:pt>
                <c:pt idx="329">
                  <c:v>36255</c:v>
                </c:pt>
                <c:pt idx="330">
                  <c:v>36256</c:v>
                </c:pt>
                <c:pt idx="331">
                  <c:v>36257</c:v>
                </c:pt>
                <c:pt idx="332">
                  <c:v>36258</c:v>
                </c:pt>
                <c:pt idx="333">
                  <c:v>36259</c:v>
                </c:pt>
                <c:pt idx="334">
                  <c:v>36262</c:v>
                </c:pt>
                <c:pt idx="335">
                  <c:v>36263</c:v>
                </c:pt>
                <c:pt idx="336">
                  <c:v>36264</c:v>
                </c:pt>
                <c:pt idx="337">
                  <c:v>36265</c:v>
                </c:pt>
                <c:pt idx="338">
                  <c:v>36266</c:v>
                </c:pt>
                <c:pt idx="339">
                  <c:v>36269</c:v>
                </c:pt>
                <c:pt idx="340">
                  <c:v>36270</c:v>
                </c:pt>
                <c:pt idx="341">
                  <c:v>36271</c:v>
                </c:pt>
                <c:pt idx="342">
                  <c:v>36272</c:v>
                </c:pt>
                <c:pt idx="343">
                  <c:v>36273</c:v>
                </c:pt>
                <c:pt idx="344">
                  <c:v>36276</c:v>
                </c:pt>
                <c:pt idx="345">
                  <c:v>36277</c:v>
                </c:pt>
                <c:pt idx="346">
                  <c:v>36278</c:v>
                </c:pt>
                <c:pt idx="347">
                  <c:v>36279</c:v>
                </c:pt>
                <c:pt idx="348">
                  <c:v>36280</c:v>
                </c:pt>
                <c:pt idx="349">
                  <c:v>36283</c:v>
                </c:pt>
                <c:pt idx="350">
                  <c:v>36284</c:v>
                </c:pt>
                <c:pt idx="351">
                  <c:v>36285</c:v>
                </c:pt>
                <c:pt idx="352">
                  <c:v>36286</c:v>
                </c:pt>
                <c:pt idx="353">
                  <c:v>36287</c:v>
                </c:pt>
                <c:pt idx="354">
                  <c:v>36290</c:v>
                </c:pt>
                <c:pt idx="355">
                  <c:v>36291</c:v>
                </c:pt>
                <c:pt idx="356">
                  <c:v>36292</c:v>
                </c:pt>
                <c:pt idx="357">
                  <c:v>36293</c:v>
                </c:pt>
                <c:pt idx="358">
                  <c:v>36294</c:v>
                </c:pt>
                <c:pt idx="359">
                  <c:v>36297</c:v>
                </c:pt>
                <c:pt idx="360">
                  <c:v>36298</c:v>
                </c:pt>
                <c:pt idx="361">
                  <c:v>36299</c:v>
                </c:pt>
                <c:pt idx="362">
                  <c:v>36300</c:v>
                </c:pt>
                <c:pt idx="363">
                  <c:v>36301</c:v>
                </c:pt>
                <c:pt idx="364">
                  <c:v>36304</c:v>
                </c:pt>
                <c:pt idx="365">
                  <c:v>36305</c:v>
                </c:pt>
                <c:pt idx="366">
                  <c:v>36306</c:v>
                </c:pt>
                <c:pt idx="367">
                  <c:v>36307</c:v>
                </c:pt>
                <c:pt idx="368">
                  <c:v>36308</c:v>
                </c:pt>
                <c:pt idx="369">
                  <c:v>36311</c:v>
                </c:pt>
                <c:pt idx="370">
                  <c:v>36312</c:v>
                </c:pt>
                <c:pt idx="371">
                  <c:v>36313</c:v>
                </c:pt>
                <c:pt idx="372">
                  <c:v>36314</c:v>
                </c:pt>
                <c:pt idx="373">
                  <c:v>36315</c:v>
                </c:pt>
                <c:pt idx="374">
                  <c:v>36318</c:v>
                </c:pt>
                <c:pt idx="375">
                  <c:v>36319</c:v>
                </c:pt>
                <c:pt idx="376">
                  <c:v>36320</c:v>
                </c:pt>
                <c:pt idx="377">
                  <c:v>36321</c:v>
                </c:pt>
                <c:pt idx="378">
                  <c:v>36322</c:v>
                </c:pt>
                <c:pt idx="379">
                  <c:v>36325</c:v>
                </c:pt>
                <c:pt idx="380">
                  <c:v>36326</c:v>
                </c:pt>
                <c:pt idx="381">
                  <c:v>36327</c:v>
                </c:pt>
                <c:pt idx="382">
                  <c:v>36328</c:v>
                </c:pt>
                <c:pt idx="383">
                  <c:v>36329</c:v>
                </c:pt>
                <c:pt idx="384">
                  <c:v>36332</c:v>
                </c:pt>
                <c:pt idx="385">
                  <c:v>36333</c:v>
                </c:pt>
                <c:pt idx="386">
                  <c:v>36334</c:v>
                </c:pt>
                <c:pt idx="387">
                  <c:v>36335</c:v>
                </c:pt>
                <c:pt idx="388">
                  <c:v>36336</c:v>
                </c:pt>
                <c:pt idx="389">
                  <c:v>36339</c:v>
                </c:pt>
                <c:pt idx="390">
                  <c:v>36340</c:v>
                </c:pt>
                <c:pt idx="391">
                  <c:v>36341</c:v>
                </c:pt>
                <c:pt idx="392">
                  <c:v>36342</c:v>
                </c:pt>
                <c:pt idx="393">
                  <c:v>36343</c:v>
                </c:pt>
                <c:pt idx="394">
                  <c:v>36346</c:v>
                </c:pt>
                <c:pt idx="395">
                  <c:v>36347</c:v>
                </c:pt>
                <c:pt idx="396">
                  <c:v>36348</c:v>
                </c:pt>
                <c:pt idx="397">
                  <c:v>36349</c:v>
                </c:pt>
                <c:pt idx="398">
                  <c:v>36350</c:v>
                </c:pt>
                <c:pt idx="399">
                  <c:v>36353</c:v>
                </c:pt>
                <c:pt idx="400">
                  <c:v>36354</c:v>
                </c:pt>
                <c:pt idx="401">
                  <c:v>36355</c:v>
                </c:pt>
                <c:pt idx="402">
                  <c:v>36356</c:v>
                </c:pt>
                <c:pt idx="403">
                  <c:v>36357</c:v>
                </c:pt>
                <c:pt idx="404">
                  <c:v>36360</c:v>
                </c:pt>
                <c:pt idx="405">
                  <c:v>36361</c:v>
                </c:pt>
                <c:pt idx="406">
                  <c:v>36362</c:v>
                </c:pt>
                <c:pt idx="407">
                  <c:v>36363</c:v>
                </c:pt>
                <c:pt idx="408">
                  <c:v>36364</c:v>
                </c:pt>
                <c:pt idx="409">
                  <c:v>36367</c:v>
                </c:pt>
                <c:pt idx="410">
                  <c:v>36368</c:v>
                </c:pt>
                <c:pt idx="411">
                  <c:v>36369</c:v>
                </c:pt>
                <c:pt idx="412">
                  <c:v>36370</c:v>
                </c:pt>
                <c:pt idx="413">
                  <c:v>36371</c:v>
                </c:pt>
                <c:pt idx="414">
                  <c:v>36372</c:v>
                </c:pt>
                <c:pt idx="415">
                  <c:v>36374</c:v>
                </c:pt>
                <c:pt idx="416">
                  <c:v>36375</c:v>
                </c:pt>
                <c:pt idx="417">
                  <c:v>36376</c:v>
                </c:pt>
                <c:pt idx="418">
                  <c:v>36377</c:v>
                </c:pt>
                <c:pt idx="419">
                  <c:v>36378</c:v>
                </c:pt>
                <c:pt idx="420">
                  <c:v>36381</c:v>
                </c:pt>
                <c:pt idx="421">
                  <c:v>36382</c:v>
                </c:pt>
                <c:pt idx="422">
                  <c:v>36383</c:v>
                </c:pt>
                <c:pt idx="423">
                  <c:v>36384</c:v>
                </c:pt>
                <c:pt idx="424">
                  <c:v>36385</c:v>
                </c:pt>
                <c:pt idx="425">
                  <c:v>36388</c:v>
                </c:pt>
                <c:pt idx="426">
                  <c:v>36389</c:v>
                </c:pt>
                <c:pt idx="427">
                  <c:v>36390</c:v>
                </c:pt>
                <c:pt idx="428">
                  <c:v>36391</c:v>
                </c:pt>
                <c:pt idx="429">
                  <c:v>36392</c:v>
                </c:pt>
                <c:pt idx="430">
                  <c:v>36395</c:v>
                </c:pt>
                <c:pt idx="431">
                  <c:v>36396</c:v>
                </c:pt>
                <c:pt idx="432">
                  <c:v>36397</c:v>
                </c:pt>
                <c:pt idx="433">
                  <c:v>36398</c:v>
                </c:pt>
                <c:pt idx="434">
                  <c:v>36399</c:v>
                </c:pt>
                <c:pt idx="435">
                  <c:v>36402</c:v>
                </c:pt>
                <c:pt idx="436">
                  <c:v>36403</c:v>
                </c:pt>
                <c:pt idx="437">
                  <c:v>36404</c:v>
                </c:pt>
                <c:pt idx="438">
                  <c:v>36405</c:v>
                </c:pt>
                <c:pt idx="439">
                  <c:v>36406</c:v>
                </c:pt>
                <c:pt idx="440">
                  <c:v>36409</c:v>
                </c:pt>
                <c:pt idx="441">
                  <c:v>36410</c:v>
                </c:pt>
                <c:pt idx="442">
                  <c:v>36411</c:v>
                </c:pt>
                <c:pt idx="443">
                  <c:v>36412</c:v>
                </c:pt>
                <c:pt idx="444">
                  <c:v>36413</c:v>
                </c:pt>
                <c:pt idx="445">
                  <c:v>36416</c:v>
                </c:pt>
                <c:pt idx="446">
                  <c:v>36417</c:v>
                </c:pt>
                <c:pt idx="447">
                  <c:v>36418</c:v>
                </c:pt>
                <c:pt idx="448">
                  <c:v>36419</c:v>
                </c:pt>
                <c:pt idx="449">
                  <c:v>36420</c:v>
                </c:pt>
                <c:pt idx="450">
                  <c:v>36423</c:v>
                </c:pt>
                <c:pt idx="451">
                  <c:v>36424</c:v>
                </c:pt>
                <c:pt idx="452">
                  <c:v>36425</c:v>
                </c:pt>
                <c:pt idx="453">
                  <c:v>36426</c:v>
                </c:pt>
                <c:pt idx="454">
                  <c:v>36427</c:v>
                </c:pt>
                <c:pt idx="455">
                  <c:v>36430</c:v>
                </c:pt>
                <c:pt idx="456">
                  <c:v>36431</c:v>
                </c:pt>
                <c:pt idx="457">
                  <c:v>36432</c:v>
                </c:pt>
                <c:pt idx="458">
                  <c:v>36433</c:v>
                </c:pt>
                <c:pt idx="459">
                  <c:v>36434</c:v>
                </c:pt>
                <c:pt idx="460">
                  <c:v>36437</c:v>
                </c:pt>
                <c:pt idx="461">
                  <c:v>36438</c:v>
                </c:pt>
                <c:pt idx="462">
                  <c:v>36439</c:v>
                </c:pt>
                <c:pt idx="463">
                  <c:v>36440</c:v>
                </c:pt>
                <c:pt idx="464">
                  <c:v>36441</c:v>
                </c:pt>
                <c:pt idx="465">
                  <c:v>36444</c:v>
                </c:pt>
                <c:pt idx="466">
                  <c:v>36445</c:v>
                </c:pt>
                <c:pt idx="467">
                  <c:v>36446</c:v>
                </c:pt>
                <c:pt idx="468">
                  <c:v>36447</c:v>
                </c:pt>
                <c:pt idx="469">
                  <c:v>36448</c:v>
                </c:pt>
                <c:pt idx="470">
                  <c:v>36451</c:v>
                </c:pt>
                <c:pt idx="471">
                  <c:v>36452</c:v>
                </c:pt>
                <c:pt idx="472">
                  <c:v>36453</c:v>
                </c:pt>
                <c:pt idx="473">
                  <c:v>36454</c:v>
                </c:pt>
                <c:pt idx="474">
                  <c:v>36455</c:v>
                </c:pt>
                <c:pt idx="475">
                  <c:v>36458</c:v>
                </c:pt>
                <c:pt idx="476">
                  <c:v>36459</c:v>
                </c:pt>
                <c:pt idx="477">
                  <c:v>36460</c:v>
                </c:pt>
                <c:pt idx="478">
                  <c:v>36461</c:v>
                </c:pt>
                <c:pt idx="479">
                  <c:v>36462</c:v>
                </c:pt>
                <c:pt idx="480">
                  <c:v>36464</c:v>
                </c:pt>
                <c:pt idx="481">
                  <c:v>36465</c:v>
                </c:pt>
                <c:pt idx="482">
                  <c:v>36466</c:v>
                </c:pt>
                <c:pt idx="483">
                  <c:v>36467</c:v>
                </c:pt>
                <c:pt idx="484">
                  <c:v>36468</c:v>
                </c:pt>
                <c:pt idx="485">
                  <c:v>36469</c:v>
                </c:pt>
                <c:pt idx="486">
                  <c:v>36472</c:v>
                </c:pt>
                <c:pt idx="487">
                  <c:v>36473</c:v>
                </c:pt>
                <c:pt idx="488">
                  <c:v>36474</c:v>
                </c:pt>
                <c:pt idx="489">
                  <c:v>36475</c:v>
                </c:pt>
                <c:pt idx="490">
                  <c:v>36476</c:v>
                </c:pt>
                <c:pt idx="491">
                  <c:v>36479</c:v>
                </c:pt>
                <c:pt idx="492">
                  <c:v>36480</c:v>
                </c:pt>
                <c:pt idx="493">
                  <c:v>36481</c:v>
                </c:pt>
                <c:pt idx="494">
                  <c:v>36482</c:v>
                </c:pt>
                <c:pt idx="495">
                  <c:v>36483</c:v>
                </c:pt>
                <c:pt idx="496">
                  <c:v>36486</c:v>
                </c:pt>
                <c:pt idx="497">
                  <c:v>36487</c:v>
                </c:pt>
                <c:pt idx="498">
                  <c:v>36488</c:v>
                </c:pt>
                <c:pt idx="499">
                  <c:v>36489</c:v>
                </c:pt>
                <c:pt idx="500">
                  <c:v>36490</c:v>
                </c:pt>
                <c:pt idx="501">
                  <c:v>36493</c:v>
                </c:pt>
                <c:pt idx="502">
                  <c:v>36494</c:v>
                </c:pt>
                <c:pt idx="503">
                  <c:v>36495</c:v>
                </c:pt>
                <c:pt idx="504">
                  <c:v>36496</c:v>
                </c:pt>
                <c:pt idx="505">
                  <c:v>36497</c:v>
                </c:pt>
                <c:pt idx="506">
                  <c:v>36500</c:v>
                </c:pt>
                <c:pt idx="507">
                  <c:v>36501</c:v>
                </c:pt>
                <c:pt idx="508">
                  <c:v>36502</c:v>
                </c:pt>
                <c:pt idx="509">
                  <c:v>36503</c:v>
                </c:pt>
                <c:pt idx="510">
                  <c:v>36504</c:v>
                </c:pt>
                <c:pt idx="511">
                  <c:v>36507</c:v>
                </c:pt>
                <c:pt idx="512">
                  <c:v>36508</c:v>
                </c:pt>
                <c:pt idx="513">
                  <c:v>36509</c:v>
                </c:pt>
                <c:pt idx="514">
                  <c:v>36510</c:v>
                </c:pt>
                <c:pt idx="515">
                  <c:v>36511</c:v>
                </c:pt>
                <c:pt idx="516">
                  <c:v>36514</c:v>
                </c:pt>
                <c:pt idx="517">
                  <c:v>36515</c:v>
                </c:pt>
                <c:pt idx="518">
                  <c:v>36516</c:v>
                </c:pt>
                <c:pt idx="519">
                  <c:v>36517</c:v>
                </c:pt>
                <c:pt idx="520">
                  <c:v>36518</c:v>
                </c:pt>
                <c:pt idx="521">
                  <c:v>36521</c:v>
                </c:pt>
                <c:pt idx="522">
                  <c:v>36522</c:v>
                </c:pt>
                <c:pt idx="523">
                  <c:v>36523</c:v>
                </c:pt>
                <c:pt idx="524">
                  <c:v>36524</c:v>
                </c:pt>
                <c:pt idx="525">
                  <c:v>36525</c:v>
                </c:pt>
                <c:pt idx="526">
                  <c:v>36528</c:v>
                </c:pt>
                <c:pt idx="527">
                  <c:v>36529</c:v>
                </c:pt>
                <c:pt idx="528">
                  <c:v>36530</c:v>
                </c:pt>
                <c:pt idx="529">
                  <c:v>36531</c:v>
                </c:pt>
                <c:pt idx="530">
                  <c:v>36532</c:v>
                </c:pt>
                <c:pt idx="531">
                  <c:v>36535</c:v>
                </c:pt>
                <c:pt idx="532">
                  <c:v>36536</c:v>
                </c:pt>
                <c:pt idx="533">
                  <c:v>36537</c:v>
                </c:pt>
                <c:pt idx="534">
                  <c:v>36538</c:v>
                </c:pt>
                <c:pt idx="535">
                  <c:v>36539</c:v>
                </c:pt>
                <c:pt idx="536">
                  <c:v>36542</c:v>
                </c:pt>
                <c:pt idx="537">
                  <c:v>36543</c:v>
                </c:pt>
                <c:pt idx="538">
                  <c:v>36544</c:v>
                </c:pt>
                <c:pt idx="539">
                  <c:v>36545</c:v>
                </c:pt>
                <c:pt idx="540">
                  <c:v>36546</c:v>
                </c:pt>
                <c:pt idx="541">
                  <c:v>36549</c:v>
                </c:pt>
                <c:pt idx="542">
                  <c:v>36550</c:v>
                </c:pt>
                <c:pt idx="543">
                  <c:v>36551</c:v>
                </c:pt>
                <c:pt idx="544">
                  <c:v>36552</c:v>
                </c:pt>
                <c:pt idx="545">
                  <c:v>36553</c:v>
                </c:pt>
                <c:pt idx="546">
                  <c:v>36556</c:v>
                </c:pt>
                <c:pt idx="547">
                  <c:v>36557</c:v>
                </c:pt>
                <c:pt idx="548">
                  <c:v>36558</c:v>
                </c:pt>
                <c:pt idx="549">
                  <c:v>36559</c:v>
                </c:pt>
                <c:pt idx="550">
                  <c:v>36560</c:v>
                </c:pt>
                <c:pt idx="551">
                  <c:v>36563</c:v>
                </c:pt>
                <c:pt idx="552">
                  <c:v>36564</c:v>
                </c:pt>
                <c:pt idx="553">
                  <c:v>36565</c:v>
                </c:pt>
                <c:pt idx="554">
                  <c:v>36566</c:v>
                </c:pt>
                <c:pt idx="555">
                  <c:v>36567</c:v>
                </c:pt>
                <c:pt idx="556">
                  <c:v>36570</c:v>
                </c:pt>
                <c:pt idx="557">
                  <c:v>36571</c:v>
                </c:pt>
                <c:pt idx="558">
                  <c:v>36572</c:v>
                </c:pt>
                <c:pt idx="559">
                  <c:v>36573</c:v>
                </c:pt>
                <c:pt idx="560">
                  <c:v>36574</c:v>
                </c:pt>
                <c:pt idx="561">
                  <c:v>36577</c:v>
                </c:pt>
                <c:pt idx="562">
                  <c:v>36578</c:v>
                </c:pt>
                <c:pt idx="563">
                  <c:v>36579</c:v>
                </c:pt>
                <c:pt idx="564">
                  <c:v>36580</c:v>
                </c:pt>
                <c:pt idx="565">
                  <c:v>36581</c:v>
                </c:pt>
                <c:pt idx="566">
                  <c:v>36584</c:v>
                </c:pt>
                <c:pt idx="567">
                  <c:v>36585</c:v>
                </c:pt>
                <c:pt idx="568">
                  <c:v>36586</c:v>
                </c:pt>
                <c:pt idx="569">
                  <c:v>36587</c:v>
                </c:pt>
                <c:pt idx="570">
                  <c:v>36588</c:v>
                </c:pt>
                <c:pt idx="571">
                  <c:v>36591</c:v>
                </c:pt>
                <c:pt idx="572">
                  <c:v>36592</c:v>
                </c:pt>
                <c:pt idx="573">
                  <c:v>36593</c:v>
                </c:pt>
                <c:pt idx="574">
                  <c:v>36594</c:v>
                </c:pt>
                <c:pt idx="575">
                  <c:v>36595</c:v>
                </c:pt>
                <c:pt idx="576">
                  <c:v>36598</c:v>
                </c:pt>
                <c:pt idx="577">
                  <c:v>36599</c:v>
                </c:pt>
                <c:pt idx="578">
                  <c:v>36600</c:v>
                </c:pt>
                <c:pt idx="579">
                  <c:v>36601</c:v>
                </c:pt>
                <c:pt idx="580">
                  <c:v>36602</c:v>
                </c:pt>
                <c:pt idx="581">
                  <c:v>36605</c:v>
                </c:pt>
                <c:pt idx="582">
                  <c:v>36606</c:v>
                </c:pt>
                <c:pt idx="583">
                  <c:v>36607</c:v>
                </c:pt>
                <c:pt idx="584">
                  <c:v>36608</c:v>
                </c:pt>
                <c:pt idx="585">
                  <c:v>36609</c:v>
                </c:pt>
                <c:pt idx="586">
                  <c:v>36612</c:v>
                </c:pt>
                <c:pt idx="587">
                  <c:v>36613</c:v>
                </c:pt>
                <c:pt idx="588">
                  <c:v>36614</c:v>
                </c:pt>
                <c:pt idx="589">
                  <c:v>36615</c:v>
                </c:pt>
                <c:pt idx="590">
                  <c:v>36616</c:v>
                </c:pt>
                <c:pt idx="591">
                  <c:v>36619</c:v>
                </c:pt>
                <c:pt idx="592">
                  <c:v>36620</c:v>
                </c:pt>
                <c:pt idx="593">
                  <c:v>36621</c:v>
                </c:pt>
                <c:pt idx="594">
                  <c:v>36622</c:v>
                </c:pt>
                <c:pt idx="595">
                  <c:v>36623</c:v>
                </c:pt>
                <c:pt idx="596">
                  <c:v>36626</c:v>
                </c:pt>
                <c:pt idx="597">
                  <c:v>36627</c:v>
                </c:pt>
                <c:pt idx="598">
                  <c:v>36628</c:v>
                </c:pt>
                <c:pt idx="599">
                  <c:v>36629</c:v>
                </c:pt>
                <c:pt idx="600">
                  <c:v>36630</c:v>
                </c:pt>
                <c:pt idx="601">
                  <c:v>36633</c:v>
                </c:pt>
                <c:pt idx="602">
                  <c:v>36634</c:v>
                </c:pt>
                <c:pt idx="603">
                  <c:v>36635</c:v>
                </c:pt>
                <c:pt idx="604">
                  <c:v>36636</c:v>
                </c:pt>
                <c:pt idx="605">
                  <c:v>36640</c:v>
                </c:pt>
                <c:pt idx="606">
                  <c:v>36641</c:v>
                </c:pt>
                <c:pt idx="607">
                  <c:v>36642</c:v>
                </c:pt>
                <c:pt idx="608">
                  <c:v>36643</c:v>
                </c:pt>
                <c:pt idx="609">
                  <c:v>36644</c:v>
                </c:pt>
                <c:pt idx="610">
                  <c:v>36646</c:v>
                </c:pt>
                <c:pt idx="611">
                  <c:v>36647</c:v>
                </c:pt>
                <c:pt idx="612">
                  <c:v>36648</c:v>
                </c:pt>
                <c:pt idx="613">
                  <c:v>36649</c:v>
                </c:pt>
                <c:pt idx="614">
                  <c:v>36650</c:v>
                </c:pt>
                <c:pt idx="615">
                  <c:v>36651</c:v>
                </c:pt>
                <c:pt idx="616">
                  <c:v>36654</c:v>
                </c:pt>
                <c:pt idx="617">
                  <c:v>36655</c:v>
                </c:pt>
                <c:pt idx="618">
                  <c:v>36656</c:v>
                </c:pt>
                <c:pt idx="619">
                  <c:v>36657</c:v>
                </c:pt>
                <c:pt idx="620">
                  <c:v>36658</c:v>
                </c:pt>
                <c:pt idx="621">
                  <c:v>36661</c:v>
                </c:pt>
                <c:pt idx="622">
                  <c:v>36662</c:v>
                </c:pt>
                <c:pt idx="623">
                  <c:v>36663</c:v>
                </c:pt>
                <c:pt idx="624">
                  <c:v>36664</c:v>
                </c:pt>
                <c:pt idx="625">
                  <c:v>36665</c:v>
                </c:pt>
                <c:pt idx="626">
                  <c:v>36668</c:v>
                </c:pt>
                <c:pt idx="627">
                  <c:v>36669</c:v>
                </c:pt>
                <c:pt idx="628">
                  <c:v>36670</c:v>
                </c:pt>
                <c:pt idx="629">
                  <c:v>36671</c:v>
                </c:pt>
                <c:pt idx="630">
                  <c:v>36672</c:v>
                </c:pt>
                <c:pt idx="631">
                  <c:v>36675</c:v>
                </c:pt>
                <c:pt idx="632">
                  <c:v>36676</c:v>
                </c:pt>
                <c:pt idx="633">
                  <c:v>36677</c:v>
                </c:pt>
                <c:pt idx="634">
                  <c:v>36678</c:v>
                </c:pt>
                <c:pt idx="635">
                  <c:v>36679</c:v>
                </c:pt>
                <c:pt idx="636">
                  <c:v>36682</c:v>
                </c:pt>
                <c:pt idx="637">
                  <c:v>36683</c:v>
                </c:pt>
                <c:pt idx="638">
                  <c:v>36684</c:v>
                </c:pt>
                <c:pt idx="639">
                  <c:v>36685</c:v>
                </c:pt>
                <c:pt idx="640">
                  <c:v>36686</c:v>
                </c:pt>
                <c:pt idx="641">
                  <c:v>36689</c:v>
                </c:pt>
                <c:pt idx="642">
                  <c:v>36690</c:v>
                </c:pt>
                <c:pt idx="643">
                  <c:v>36691</c:v>
                </c:pt>
                <c:pt idx="644">
                  <c:v>36692</c:v>
                </c:pt>
                <c:pt idx="645">
                  <c:v>36693</c:v>
                </c:pt>
                <c:pt idx="646">
                  <c:v>36696</c:v>
                </c:pt>
                <c:pt idx="647">
                  <c:v>36697</c:v>
                </c:pt>
                <c:pt idx="648">
                  <c:v>36698</c:v>
                </c:pt>
                <c:pt idx="649">
                  <c:v>36699</c:v>
                </c:pt>
                <c:pt idx="650">
                  <c:v>36700</c:v>
                </c:pt>
                <c:pt idx="651">
                  <c:v>36703</c:v>
                </c:pt>
                <c:pt idx="652">
                  <c:v>36704</c:v>
                </c:pt>
                <c:pt idx="653">
                  <c:v>36705</c:v>
                </c:pt>
                <c:pt idx="654">
                  <c:v>36706</c:v>
                </c:pt>
                <c:pt idx="655">
                  <c:v>36707</c:v>
                </c:pt>
                <c:pt idx="656">
                  <c:v>36710</c:v>
                </c:pt>
                <c:pt idx="657">
                  <c:v>36711</c:v>
                </c:pt>
                <c:pt idx="658">
                  <c:v>36712</c:v>
                </c:pt>
                <c:pt idx="659">
                  <c:v>36713</c:v>
                </c:pt>
                <c:pt idx="660">
                  <c:v>36714</c:v>
                </c:pt>
                <c:pt idx="661">
                  <c:v>36717</c:v>
                </c:pt>
                <c:pt idx="662">
                  <c:v>36718</c:v>
                </c:pt>
                <c:pt idx="663">
                  <c:v>36719</c:v>
                </c:pt>
                <c:pt idx="664">
                  <c:v>36720</c:v>
                </c:pt>
                <c:pt idx="665">
                  <c:v>36721</c:v>
                </c:pt>
                <c:pt idx="666">
                  <c:v>36724</c:v>
                </c:pt>
                <c:pt idx="667">
                  <c:v>36725</c:v>
                </c:pt>
                <c:pt idx="668">
                  <c:v>36726</c:v>
                </c:pt>
                <c:pt idx="669">
                  <c:v>36727</c:v>
                </c:pt>
                <c:pt idx="670">
                  <c:v>36728</c:v>
                </c:pt>
                <c:pt idx="671">
                  <c:v>36731</c:v>
                </c:pt>
                <c:pt idx="672">
                  <c:v>36732</c:v>
                </c:pt>
                <c:pt idx="673">
                  <c:v>36733</c:v>
                </c:pt>
                <c:pt idx="674">
                  <c:v>36734</c:v>
                </c:pt>
                <c:pt idx="675">
                  <c:v>36735</c:v>
                </c:pt>
                <c:pt idx="676">
                  <c:v>36738</c:v>
                </c:pt>
                <c:pt idx="677">
                  <c:v>36739</c:v>
                </c:pt>
                <c:pt idx="678">
                  <c:v>36740</c:v>
                </c:pt>
                <c:pt idx="679">
                  <c:v>36741</c:v>
                </c:pt>
                <c:pt idx="680">
                  <c:v>36742</c:v>
                </c:pt>
                <c:pt idx="681">
                  <c:v>36745</c:v>
                </c:pt>
                <c:pt idx="682">
                  <c:v>36746</c:v>
                </c:pt>
                <c:pt idx="683">
                  <c:v>36747</c:v>
                </c:pt>
                <c:pt idx="684">
                  <c:v>36748</c:v>
                </c:pt>
                <c:pt idx="685">
                  <c:v>36749</c:v>
                </c:pt>
                <c:pt idx="686">
                  <c:v>36752</c:v>
                </c:pt>
                <c:pt idx="687">
                  <c:v>36753</c:v>
                </c:pt>
                <c:pt idx="688">
                  <c:v>36754</c:v>
                </c:pt>
                <c:pt idx="689">
                  <c:v>36755</c:v>
                </c:pt>
                <c:pt idx="690">
                  <c:v>36756</c:v>
                </c:pt>
                <c:pt idx="691">
                  <c:v>36759</c:v>
                </c:pt>
                <c:pt idx="692">
                  <c:v>36760</c:v>
                </c:pt>
                <c:pt idx="693">
                  <c:v>36761</c:v>
                </c:pt>
                <c:pt idx="694">
                  <c:v>36762</c:v>
                </c:pt>
                <c:pt idx="695">
                  <c:v>36763</c:v>
                </c:pt>
                <c:pt idx="696">
                  <c:v>36766</c:v>
                </c:pt>
                <c:pt idx="697">
                  <c:v>36767</c:v>
                </c:pt>
                <c:pt idx="698">
                  <c:v>36768</c:v>
                </c:pt>
                <c:pt idx="699">
                  <c:v>36769</c:v>
                </c:pt>
                <c:pt idx="700">
                  <c:v>36770</c:v>
                </c:pt>
                <c:pt idx="701">
                  <c:v>36773</c:v>
                </c:pt>
                <c:pt idx="702">
                  <c:v>36774</c:v>
                </c:pt>
                <c:pt idx="703">
                  <c:v>36775</c:v>
                </c:pt>
                <c:pt idx="704">
                  <c:v>36776</c:v>
                </c:pt>
                <c:pt idx="705">
                  <c:v>36777</c:v>
                </c:pt>
                <c:pt idx="706">
                  <c:v>36780</c:v>
                </c:pt>
                <c:pt idx="707">
                  <c:v>36781</c:v>
                </c:pt>
                <c:pt idx="708">
                  <c:v>36782</c:v>
                </c:pt>
                <c:pt idx="709">
                  <c:v>36783</c:v>
                </c:pt>
                <c:pt idx="710">
                  <c:v>36784</c:v>
                </c:pt>
                <c:pt idx="711">
                  <c:v>36787</c:v>
                </c:pt>
                <c:pt idx="712">
                  <c:v>36788</c:v>
                </c:pt>
                <c:pt idx="713">
                  <c:v>36789</c:v>
                </c:pt>
                <c:pt idx="714">
                  <c:v>36790</c:v>
                </c:pt>
                <c:pt idx="715">
                  <c:v>36791</c:v>
                </c:pt>
                <c:pt idx="716">
                  <c:v>36794</c:v>
                </c:pt>
                <c:pt idx="717">
                  <c:v>36795</c:v>
                </c:pt>
                <c:pt idx="718">
                  <c:v>36796</c:v>
                </c:pt>
                <c:pt idx="719">
                  <c:v>36797</c:v>
                </c:pt>
                <c:pt idx="720">
                  <c:v>36798</c:v>
                </c:pt>
                <c:pt idx="721">
                  <c:v>36799</c:v>
                </c:pt>
                <c:pt idx="722">
                  <c:v>36801</c:v>
                </c:pt>
                <c:pt idx="723">
                  <c:v>36802</c:v>
                </c:pt>
                <c:pt idx="724">
                  <c:v>36803</c:v>
                </c:pt>
                <c:pt idx="725">
                  <c:v>36804</c:v>
                </c:pt>
                <c:pt idx="726">
                  <c:v>36805</c:v>
                </c:pt>
                <c:pt idx="727">
                  <c:v>36808</c:v>
                </c:pt>
                <c:pt idx="728">
                  <c:v>36809</c:v>
                </c:pt>
                <c:pt idx="729">
                  <c:v>36810</c:v>
                </c:pt>
                <c:pt idx="730">
                  <c:v>36811</c:v>
                </c:pt>
                <c:pt idx="731">
                  <c:v>36812</c:v>
                </c:pt>
                <c:pt idx="732">
                  <c:v>36815</c:v>
                </c:pt>
                <c:pt idx="733">
                  <c:v>36816</c:v>
                </c:pt>
                <c:pt idx="734">
                  <c:v>36817</c:v>
                </c:pt>
                <c:pt idx="735">
                  <c:v>36818</c:v>
                </c:pt>
                <c:pt idx="736">
                  <c:v>36819</c:v>
                </c:pt>
                <c:pt idx="737">
                  <c:v>36822</c:v>
                </c:pt>
                <c:pt idx="738">
                  <c:v>36823</c:v>
                </c:pt>
                <c:pt idx="739">
                  <c:v>36824</c:v>
                </c:pt>
                <c:pt idx="740">
                  <c:v>36825</c:v>
                </c:pt>
                <c:pt idx="741">
                  <c:v>36826</c:v>
                </c:pt>
                <c:pt idx="742">
                  <c:v>36829</c:v>
                </c:pt>
                <c:pt idx="743">
                  <c:v>36830</c:v>
                </c:pt>
                <c:pt idx="744">
                  <c:v>36831</c:v>
                </c:pt>
                <c:pt idx="745">
                  <c:v>36832</c:v>
                </c:pt>
                <c:pt idx="746">
                  <c:v>36833</c:v>
                </c:pt>
                <c:pt idx="747">
                  <c:v>36836</c:v>
                </c:pt>
                <c:pt idx="748">
                  <c:v>36837</c:v>
                </c:pt>
                <c:pt idx="749">
                  <c:v>36838</c:v>
                </c:pt>
                <c:pt idx="750">
                  <c:v>36839</c:v>
                </c:pt>
                <c:pt idx="751">
                  <c:v>36840</c:v>
                </c:pt>
                <c:pt idx="752">
                  <c:v>36843</c:v>
                </c:pt>
                <c:pt idx="753">
                  <c:v>36844</c:v>
                </c:pt>
                <c:pt idx="754">
                  <c:v>36845</c:v>
                </c:pt>
                <c:pt idx="755">
                  <c:v>36846</c:v>
                </c:pt>
                <c:pt idx="756">
                  <c:v>36847</c:v>
                </c:pt>
                <c:pt idx="757">
                  <c:v>36850</c:v>
                </c:pt>
                <c:pt idx="758">
                  <c:v>36851</c:v>
                </c:pt>
                <c:pt idx="759">
                  <c:v>36852</c:v>
                </c:pt>
                <c:pt idx="760">
                  <c:v>36853</c:v>
                </c:pt>
                <c:pt idx="761">
                  <c:v>36854</c:v>
                </c:pt>
                <c:pt idx="762">
                  <c:v>36857</c:v>
                </c:pt>
                <c:pt idx="763">
                  <c:v>36858</c:v>
                </c:pt>
                <c:pt idx="764">
                  <c:v>36859</c:v>
                </c:pt>
                <c:pt idx="765">
                  <c:v>36860</c:v>
                </c:pt>
                <c:pt idx="766">
                  <c:v>36861</c:v>
                </c:pt>
                <c:pt idx="767">
                  <c:v>36864</c:v>
                </c:pt>
                <c:pt idx="768">
                  <c:v>36865</c:v>
                </c:pt>
                <c:pt idx="769">
                  <c:v>36866</c:v>
                </c:pt>
                <c:pt idx="770">
                  <c:v>36867</c:v>
                </c:pt>
                <c:pt idx="771">
                  <c:v>36868</c:v>
                </c:pt>
                <c:pt idx="772">
                  <c:v>36871</c:v>
                </c:pt>
                <c:pt idx="773">
                  <c:v>36872</c:v>
                </c:pt>
                <c:pt idx="774">
                  <c:v>36873</c:v>
                </c:pt>
                <c:pt idx="775">
                  <c:v>36874</c:v>
                </c:pt>
                <c:pt idx="776">
                  <c:v>36875</c:v>
                </c:pt>
                <c:pt idx="777">
                  <c:v>36878</c:v>
                </c:pt>
                <c:pt idx="778">
                  <c:v>36879</c:v>
                </c:pt>
                <c:pt idx="779">
                  <c:v>36880</c:v>
                </c:pt>
                <c:pt idx="780">
                  <c:v>36881</c:v>
                </c:pt>
                <c:pt idx="781">
                  <c:v>36882</c:v>
                </c:pt>
                <c:pt idx="782">
                  <c:v>36886</c:v>
                </c:pt>
                <c:pt idx="783">
                  <c:v>36887</c:v>
                </c:pt>
                <c:pt idx="784">
                  <c:v>36888</c:v>
                </c:pt>
                <c:pt idx="785">
                  <c:v>36889</c:v>
                </c:pt>
                <c:pt idx="786">
                  <c:v>36891</c:v>
                </c:pt>
                <c:pt idx="787">
                  <c:v>36893</c:v>
                </c:pt>
                <c:pt idx="788">
                  <c:v>36894</c:v>
                </c:pt>
                <c:pt idx="789">
                  <c:v>36895</c:v>
                </c:pt>
                <c:pt idx="790">
                  <c:v>36896</c:v>
                </c:pt>
                <c:pt idx="791">
                  <c:v>36899</c:v>
                </c:pt>
                <c:pt idx="792">
                  <c:v>36900</c:v>
                </c:pt>
                <c:pt idx="793">
                  <c:v>36901</c:v>
                </c:pt>
                <c:pt idx="794">
                  <c:v>36902</c:v>
                </c:pt>
                <c:pt idx="795">
                  <c:v>36903</c:v>
                </c:pt>
                <c:pt idx="796">
                  <c:v>36906</c:v>
                </c:pt>
                <c:pt idx="797">
                  <c:v>36907</c:v>
                </c:pt>
                <c:pt idx="798">
                  <c:v>36908</c:v>
                </c:pt>
                <c:pt idx="799">
                  <c:v>36909</c:v>
                </c:pt>
                <c:pt idx="800">
                  <c:v>36910</c:v>
                </c:pt>
                <c:pt idx="801">
                  <c:v>36913</c:v>
                </c:pt>
                <c:pt idx="802">
                  <c:v>36914</c:v>
                </c:pt>
                <c:pt idx="803">
                  <c:v>36915</c:v>
                </c:pt>
                <c:pt idx="804">
                  <c:v>36916</c:v>
                </c:pt>
                <c:pt idx="805">
                  <c:v>36917</c:v>
                </c:pt>
                <c:pt idx="806">
                  <c:v>36920</c:v>
                </c:pt>
                <c:pt idx="807">
                  <c:v>36921</c:v>
                </c:pt>
                <c:pt idx="808">
                  <c:v>36922</c:v>
                </c:pt>
                <c:pt idx="809">
                  <c:v>36923</c:v>
                </c:pt>
                <c:pt idx="810">
                  <c:v>36924</c:v>
                </c:pt>
                <c:pt idx="811">
                  <c:v>36927</c:v>
                </c:pt>
                <c:pt idx="812">
                  <c:v>36928</c:v>
                </c:pt>
                <c:pt idx="813">
                  <c:v>36929</c:v>
                </c:pt>
                <c:pt idx="814">
                  <c:v>36930</c:v>
                </c:pt>
                <c:pt idx="815">
                  <c:v>36931</c:v>
                </c:pt>
                <c:pt idx="816">
                  <c:v>36934</c:v>
                </c:pt>
                <c:pt idx="817">
                  <c:v>36935</c:v>
                </c:pt>
                <c:pt idx="818">
                  <c:v>36936</c:v>
                </c:pt>
                <c:pt idx="819">
                  <c:v>36937</c:v>
                </c:pt>
                <c:pt idx="820">
                  <c:v>36938</c:v>
                </c:pt>
                <c:pt idx="821">
                  <c:v>36941</c:v>
                </c:pt>
                <c:pt idx="822">
                  <c:v>36942</c:v>
                </c:pt>
                <c:pt idx="823">
                  <c:v>36943</c:v>
                </c:pt>
                <c:pt idx="824">
                  <c:v>36944</c:v>
                </c:pt>
                <c:pt idx="825">
                  <c:v>36945</c:v>
                </c:pt>
                <c:pt idx="826">
                  <c:v>36948</c:v>
                </c:pt>
                <c:pt idx="827">
                  <c:v>36949</c:v>
                </c:pt>
                <c:pt idx="828">
                  <c:v>36950</c:v>
                </c:pt>
                <c:pt idx="829">
                  <c:v>36951</c:v>
                </c:pt>
                <c:pt idx="830">
                  <c:v>36952</c:v>
                </c:pt>
                <c:pt idx="831">
                  <c:v>36955</c:v>
                </c:pt>
                <c:pt idx="832">
                  <c:v>36956</c:v>
                </c:pt>
                <c:pt idx="833">
                  <c:v>36957</c:v>
                </c:pt>
                <c:pt idx="834">
                  <c:v>36958</c:v>
                </c:pt>
                <c:pt idx="835">
                  <c:v>36959</c:v>
                </c:pt>
                <c:pt idx="836">
                  <c:v>36962</c:v>
                </c:pt>
                <c:pt idx="837">
                  <c:v>36963</c:v>
                </c:pt>
                <c:pt idx="838">
                  <c:v>36964</c:v>
                </c:pt>
                <c:pt idx="839">
                  <c:v>36965</c:v>
                </c:pt>
                <c:pt idx="840">
                  <c:v>36966</c:v>
                </c:pt>
                <c:pt idx="841">
                  <c:v>36969</c:v>
                </c:pt>
                <c:pt idx="842">
                  <c:v>36970</c:v>
                </c:pt>
                <c:pt idx="843">
                  <c:v>36971</c:v>
                </c:pt>
                <c:pt idx="844">
                  <c:v>36972</c:v>
                </c:pt>
                <c:pt idx="845">
                  <c:v>36973</c:v>
                </c:pt>
                <c:pt idx="846">
                  <c:v>36976</c:v>
                </c:pt>
                <c:pt idx="847">
                  <c:v>36977</c:v>
                </c:pt>
                <c:pt idx="848">
                  <c:v>36978</c:v>
                </c:pt>
                <c:pt idx="849">
                  <c:v>36979</c:v>
                </c:pt>
                <c:pt idx="850">
                  <c:v>36980</c:v>
                </c:pt>
                <c:pt idx="851">
                  <c:v>36981</c:v>
                </c:pt>
                <c:pt idx="852">
                  <c:v>36983</c:v>
                </c:pt>
                <c:pt idx="853">
                  <c:v>36984</c:v>
                </c:pt>
                <c:pt idx="854">
                  <c:v>36985</c:v>
                </c:pt>
                <c:pt idx="855">
                  <c:v>36986</c:v>
                </c:pt>
                <c:pt idx="856">
                  <c:v>36987</c:v>
                </c:pt>
                <c:pt idx="857">
                  <c:v>36990</c:v>
                </c:pt>
                <c:pt idx="858">
                  <c:v>36991</c:v>
                </c:pt>
                <c:pt idx="859">
                  <c:v>36992</c:v>
                </c:pt>
                <c:pt idx="860">
                  <c:v>36993</c:v>
                </c:pt>
                <c:pt idx="861">
                  <c:v>36997</c:v>
                </c:pt>
                <c:pt idx="862">
                  <c:v>36998</c:v>
                </c:pt>
                <c:pt idx="863">
                  <c:v>36999</c:v>
                </c:pt>
                <c:pt idx="864">
                  <c:v>37000</c:v>
                </c:pt>
                <c:pt idx="865">
                  <c:v>37001</c:v>
                </c:pt>
                <c:pt idx="866">
                  <c:v>37004</c:v>
                </c:pt>
                <c:pt idx="867">
                  <c:v>37005</c:v>
                </c:pt>
                <c:pt idx="868">
                  <c:v>37006</c:v>
                </c:pt>
                <c:pt idx="869">
                  <c:v>37007</c:v>
                </c:pt>
                <c:pt idx="870">
                  <c:v>37008</c:v>
                </c:pt>
                <c:pt idx="871">
                  <c:v>37011</c:v>
                </c:pt>
                <c:pt idx="872">
                  <c:v>37012</c:v>
                </c:pt>
                <c:pt idx="873">
                  <c:v>37013</c:v>
                </c:pt>
                <c:pt idx="874">
                  <c:v>37014</c:v>
                </c:pt>
                <c:pt idx="875">
                  <c:v>37015</c:v>
                </c:pt>
                <c:pt idx="876">
                  <c:v>37018</c:v>
                </c:pt>
                <c:pt idx="877">
                  <c:v>37019</c:v>
                </c:pt>
                <c:pt idx="878">
                  <c:v>37020</c:v>
                </c:pt>
                <c:pt idx="879">
                  <c:v>37021</c:v>
                </c:pt>
                <c:pt idx="880">
                  <c:v>37022</c:v>
                </c:pt>
                <c:pt idx="881">
                  <c:v>37025</c:v>
                </c:pt>
                <c:pt idx="882">
                  <c:v>37026</c:v>
                </c:pt>
                <c:pt idx="883">
                  <c:v>37027</c:v>
                </c:pt>
                <c:pt idx="884">
                  <c:v>37028</c:v>
                </c:pt>
                <c:pt idx="885">
                  <c:v>37029</c:v>
                </c:pt>
                <c:pt idx="886">
                  <c:v>37032</c:v>
                </c:pt>
                <c:pt idx="887">
                  <c:v>37033</c:v>
                </c:pt>
                <c:pt idx="888">
                  <c:v>37034</c:v>
                </c:pt>
                <c:pt idx="889">
                  <c:v>37035</c:v>
                </c:pt>
                <c:pt idx="890">
                  <c:v>37036</c:v>
                </c:pt>
                <c:pt idx="891">
                  <c:v>37039</c:v>
                </c:pt>
                <c:pt idx="892">
                  <c:v>37040</c:v>
                </c:pt>
                <c:pt idx="893">
                  <c:v>37041</c:v>
                </c:pt>
                <c:pt idx="894">
                  <c:v>37042</c:v>
                </c:pt>
                <c:pt idx="895">
                  <c:v>37043</c:v>
                </c:pt>
                <c:pt idx="896">
                  <c:v>37046</c:v>
                </c:pt>
                <c:pt idx="897">
                  <c:v>37047</c:v>
                </c:pt>
                <c:pt idx="898">
                  <c:v>37048</c:v>
                </c:pt>
                <c:pt idx="899">
                  <c:v>37049</c:v>
                </c:pt>
                <c:pt idx="900">
                  <c:v>37050</c:v>
                </c:pt>
                <c:pt idx="901">
                  <c:v>37053</c:v>
                </c:pt>
                <c:pt idx="902">
                  <c:v>37054</c:v>
                </c:pt>
                <c:pt idx="903">
                  <c:v>37055</c:v>
                </c:pt>
                <c:pt idx="904">
                  <c:v>37056</c:v>
                </c:pt>
                <c:pt idx="905">
                  <c:v>37057</c:v>
                </c:pt>
                <c:pt idx="906">
                  <c:v>37060</c:v>
                </c:pt>
                <c:pt idx="907">
                  <c:v>37061</c:v>
                </c:pt>
                <c:pt idx="908">
                  <c:v>37062</c:v>
                </c:pt>
                <c:pt idx="909">
                  <c:v>37063</c:v>
                </c:pt>
                <c:pt idx="910">
                  <c:v>37064</c:v>
                </c:pt>
                <c:pt idx="911">
                  <c:v>37067</c:v>
                </c:pt>
                <c:pt idx="912">
                  <c:v>37068</c:v>
                </c:pt>
                <c:pt idx="913">
                  <c:v>37069</c:v>
                </c:pt>
                <c:pt idx="914">
                  <c:v>37070</c:v>
                </c:pt>
                <c:pt idx="915">
                  <c:v>37071</c:v>
                </c:pt>
                <c:pt idx="916">
                  <c:v>37072</c:v>
                </c:pt>
                <c:pt idx="917">
                  <c:v>37074</c:v>
                </c:pt>
                <c:pt idx="918">
                  <c:v>37075</c:v>
                </c:pt>
                <c:pt idx="919">
                  <c:v>37076</c:v>
                </c:pt>
                <c:pt idx="920">
                  <c:v>37077</c:v>
                </c:pt>
                <c:pt idx="921">
                  <c:v>37078</c:v>
                </c:pt>
                <c:pt idx="922">
                  <c:v>37081</c:v>
                </c:pt>
                <c:pt idx="923">
                  <c:v>37082</c:v>
                </c:pt>
                <c:pt idx="924">
                  <c:v>37083</c:v>
                </c:pt>
                <c:pt idx="925">
                  <c:v>37084</c:v>
                </c:pt>
                <c:pt idx="926">
                  <c:v>37085</c:v>
                </c:pt>
                <c:pt idx="927">
                  <c:v>37088</c:v>
                </c:pt>
                <c:pt idx="928">
                  <c:v>37089</c:v>
                </c:pt>
                <c:pt idx="929">
                  <c:v>37090</c:v>
                </c:pt>
                <c:pt idx="930">
                  <c:v>37091</c:v>
                </c:pt>
                <c:pt idx="931">
                  <c:v>37092</c:v>
                </c:pt>
                <c:pt idx="932">
                  <c:v>37095</c:v>
                </c:pt>
                <c:pt idx="933">
                  <c:v>37096</c:v>
                </c:pt>
                <c:pt idx="934">
                  <c:v>37097</c:v>
                </c:pt>
                <c:pt idx="935">
                  <c:v>37098</c:v>
                </c:pt>
                <c:pt idx="936">
                  <c:v>37099</c:v>
                </c:pt>
                <c:pt idx="937">
                  <c:v>37102</c:v>
                </c:pt>
                <c:pt idx="938">
                  <c:v>37103</c:v>
                </c:pt>
                <c:pt idx="939">
                  <c:v>37104</c:v>
                </c:pt>
                <c:pt idx="940">
                  <c:v>37105</c:v>
                </c:pt>
                <c:pt idx="941">
                  <c:v>37106</c:v>
                </c:pt>
                <c:pt idx="942">
                  <c:v>37109</c:v>
                </c:pt>
                <c:pt idx="943">
                  <c:v>37110</c:v>
                </c:pt>
                <c:pt idx="944">
                  <c:v>37111</c:v>
                </c:pt>
                <c:pt idx="945">
                  <c:v>37112</c:v>
                </c:pt>
                <c:pt idx="946">
                  <c:v>37113</c:v>
                </c:pt>
                <c:pt idx="947">
                  <c:v>37116</c:v>
                </c:pt>
                <c:pt idx="948">
                  <c:v>37117</c:v>
                </c:pt>
                <c:pt idx="949">
                  <c:v>37118</c:v>
                </c:pt>
                <c:pt idx="950">
                  <c:v>37119</c:v>
                </c:pt>
                <c:pt idx="951">
                  <c:v>37120</c:v>
                </c:pt>
                <c:pt idx="952">
                  <c:v>37123</c:v>
                </c:pt>
                <c:pt idx="953">
                  <c:v>37124</c:v>
                </c:pt>
                <c:pt idx="954">
                  <c:v>37125</c:v>
                </c:pt>
                <c:pt idx="955">
                  <c:v>37126</c:v>
                </c:pt>
                <c:pt idx="956">
                  <c:v>37127</c:v>
                </c:pt>
                <c:pt idx="957">
                  <c:v>37130</c:v>
                </c:pt>
                <c:pt idx="958">
                  <c:v>37131</c:v>
                </c:pt>
                <c:pt idx="959">
                  <c:v>37132</c:v>
                </c:pt>
                <c:pt idx="960">
                  <c:v>37133</c:v>
                </c:pt>
                <c:pt idx="961">
                  <c:v>37134</c:v>
                </c:pt>
                <c:pt idx="962">
                  <c:v>37137</c:v>
                </c:pt>
                <c:pt idx="963">
                  <c:v>37138</c:v>
                </c:pt>
                <c:pt idx="964">
                  <c:v>37139</c:v>
                </c:pt>
                <c:pt idx="965">
                  <c:v>37140</c:v>
                </c:pt>
                <c:pt idx="966">
                  <c:v>37141</c:v>
                </c:pt>
                <c:pt idx="967">
                  <c:v>37144</c:v>
                </c:pt>
                <c:pt idx="968">
                  <c:v>37148</c:v>
                </c:pt>
                <c:pt idx="969">
                  <c:v>37151</c:v>
                </c:pt>
                <c:pt idx="970">
                  <c:v>37152</c:v>
                </c:pt>
                <c:pt idx="971">
                  <c:v>37153</c:v>
                </c:pt>
                <c:pt idx="972">
                  <c:v>37154</c:v>
                </c:pt>
                <c:pt idx="973">
                  <c:v>37155</c:v>
                </c:pt>
                <c:pt idx="974">
                  <c:v>37158</c:v>
                </c:pt>
                <c:pt idx="975">
                  <c:v>37159</c:v>
                </c:pt>
                <c:pt idx="976">
                  <c:v>37160</c:v>
                </c:pt>
                <c:pt idx="977">
                  <c:v>37161</c:v>
                </c:pt>
                <c:pt idx="978">
                  <c:v>37162</c:v>
                </c:pt>
                <c:pt idx="979">
                  <c:v>37164</c:v>
                </c:pt>
                <c:pt idx="980">
                  <c:v>37165</c:v>
                </c:pt>
                <c:pt idx="981">
                  <c:v>37166</c:v>
                </c:pt>
                <c:pt idx="982">
                  <c:v>37167</c:v>
                </c:pt>
                <c:pt idx="983">
                  <c:v>37168</c:v>
                </c:pt>
                <c:pt idx="984">
                  <c:v>37169</c:v>
                </c:pt>
                <c:pt idx="985">
                  <c:v>37172</c:v>
                </c:pt>
                <c:pt idx="986">
                  <c:v>37173</c:v>
                </c:pt>
                <c:pt idx="987">
                  <c:v>37174</c:v>
                </c:pt>
                <c:pt idx="988">
                  <c:v>37175</c:v>
                </c:pt>
                <c:pt idx="989">
                  <c:v>37176</c:v>
                </c:pt>
                <c:pt idx="990">
                  <c:v>37179</c:v>
                </c:pt>
                <c:pt idx="991">
                  <c:v>37180</c:v>
                </c:pt>
                <c:pt idx="992">
                  <c:v>37181</c:v>
                </c:pt>
                <c:pt idx="993">
                  <c:v>37182</c:v>
                </c:pt>
                <c:pt idx="994">
                  <c:v>37183</c:v>
                </c:pt>
                <c:pt idx="995">
                  <c:v>37186</c:v>
                </c:pt>
                <c:pt idx="996">
                  <c:v>37187</c:v>
                </c:pt>
                <c:pt idx="997">
                  <c:v>37188</c:v>
                </c:pt>
                <c:pt idx="998">
                  <c:v>37189</c:v>
                </c:pt>
                <c:pt idx="999">
                  <c:v>37190</c:v>
                </c:pt>
                <c:pt idx="1000">
                  <c:v>37193</c:v>
                </c:pt>
                <c:pt idx="1001">
                  <c:v>37194</c:v>
                </c:pt>
                <c:pt idx="1002">
                  <c:v>37195</c:v>
                </c:pt>
                <c:pt idx="1003">
                  <c:v>37196</c:v>
                </c:pt>
                <c:pt idx="1004">
                  <c:v>37197</c:v>
                </c:pt>
                <c:pt idx="1005">
                  <c:v>37200</c:v>
                </c:pt>
                <c:pt idx="1006">
                  <c:v>37201</c:v>
                </c:pt>
                <c:pt idx="1007">
                  <c:v>37202</c:v>
                </c:pt>
                <c:pt idx="1008">
                  <c:v>37203</c:v>
                </c:pt>
                <c:pt idx="1009">
                  <c:v>37204</c:v>
                </c:pt>
                <c:pt idx="1010">
                  <c:v>37207</c:v>
                </c:pt>
                <c:pt idx="1011">
                  <c:v>37208</c:v>
                </c:pt>
                <c:pt idx="1012">
                  <c:v>37209</c:v>
                </c:pt>
                <c:pt idx="1013">
                  <c:v>37210</c:v>
                </c:pt>
                <c:pt idx="1014">
                  <c:v>37211</c:v>
                </c:pt>
                <c:pt idx="1015">
                  <c:v>37214</c:v>
                </c:pt>
                <c:pt idx="1016">
                  <c:v>37215</c:v>
                </c:pt>
                <c:pt idx="1017">
                  <c:v>37216</c:v>
                </c:pt>
                <c:pt idx="1018">
                  <c:v>37217</c:v>
                </c:pt>
                <c:pt idx="1019">
                  <c:v>37218</c:v>
                </c:pt>
                <c:pt idx="1020">
                  <c:v>37221</c:v>
                </c:pt>
                <c:pt idx="1021">
                  <c:v>37222</c:v>
                </c:pt>
                <c:pt idx="1022">
                  <c:v>37223</c:v>
                </c:pt>
                <c:pt idx="1023">
                  <c:v>37224</c:v>
                </c:pt>
                <c:pt idx="1024">
                  <c:v>37225</c:v>
                </c:pt>
                <c:pt idx="1025">
                  <c:v>37228</c:v>
                </c:pt>
                <c:pt idx="1026">
                  <c:v>37229</c:v>
                </c:pt>
                <c:pt idx="1027">
                  <c:v>37230</c:v>
                </c:pt>
                <c:pt idx="1028">
                  <c:v>37231</c:v>
                </c:pt>
                <c:pt idx="1029">
                  <c:v>37232</c:v>
                </c:pt>
                <c:pt idx="1030">
                  <c:v>37235</c:v>
                </c:pt>
                <c:pt idx="1031">
                  <c:v>37236</c:v>
                </c:pt>
                <c:pt idx="1032">
                  <c:v>37237</c:v>
                </c:pt>
                <c:pt idx="1033">
                  <c:v>37238</c:v>
                </c:pt>
                <c:pt idx="1034">
                  <c:v>37239</c:v>
                </c:pt>
                <c:pt idx="1035">
                  <c:v>37242</c:v>
                </c:pt>
                <c:pt idx="1036">
                  <c:v>37243</c:v>
                </c:pt>
                <c:pt idx="1037">
                  <c:v>37244</c:v>
                </c:pt>
                <c:pt idx="1038">
                  <c:v>37245</c:v>
                </c:pt>
                <c:pt idx="1039">
                  <c:v>37246</c:v>
                </c:pt>
                <c:pt idx="1040">
                  <c:v>37249</c:v>
                </c:pt>
                <c:pt idx="1041">
                  <c:v>37251</c:v>
                </c:pt>
                <c:pt idx="1042">
                  <c:v>37252</c:v>
                </c:pt>
                <c:pt idx="1043">
                  <c:v>37253</c:v>
                </c:pt>
                <c:pt idx="1044">
                  <c:v>37256</c:v>
                </c:pt>
                <c:pt idx="1045">
                  <c:v>37258</c:v>
                </c:pt>
                <c:pt idx="1046">
                  <c:v>37259</c:v>
                </c:pt>
                <c:pt idx="1047">
                  <c:v>37260</c:v>
                </c:pt>
                <c:pt idx="1048">
                  <c:v>37263</c:v>
                </c:pt>
                <c:pt idx="1049">
                  <c:v>37264</c:v>
                </c:pt>
                <c:pt idx="1050">
                  <c:v>37265</c:v>
                </c:pt>
                <c:pt idx="1051">
                  <c:v>37266</c:v>
                </c:pt>
                <c:pt idx="1052">
                  <c:v>37267</c:v>
                </c:pt>
                <c:pt idx="1053">
                  <c:v>37270</c:v>
                </c:pt>
                <c:pt idx="1054">
                  <c:v>37271</c:v>
                </c:pt>
                <c:pt idx="1055">
                  <c:v>37272</c:v>
                </c:pt>
                <c:pt idx="1056">
                  <c:v>37273</c:v>
                </c:pt>
                <c:pt idx="1057">
                  <c:v>37274</c:v>
                </c:pt>
                <c:pt idx="1058">
                  <c:v>37277</c:v>
                </c:pt>
                <c:pt idx="1059">
                  <c:v>37278</c:v>
                </c:pt>
                <c:pt idx="1060">
                  <c:v>37279</c:v>
                </c:pt>
                <c:pt idx="1061">
                  <c:v>37280</c:v>
                </c:pt>
                <c:pt idx="1062">
                  <c:v>37281</c:v>
                </c:pt>
                <c:pt idx="1063">
                  <c:v>37284</c:v>
                </c:pt>
                <c:pt idx="1064">
                  <c:v>37285</c:v>
                </c:pt>
                <c:pt idx="1065">
                  <c:v>37286</c:v>
                </c:pt>
                <c:pt idx="1066">
                  <c:v>37287</c:v>
                </c:pt>
                <c:pt idx="1067">
                  <c:v>37288</c:v>
                </c:pt>
                <c:pt idx="1068">
                  <c:v>37291</c:v>
                </c:pt>
                <c:pt idx="1069">
                  <c:v>37292</c:v>
                </c:pt>
                <c:pt idx="1070">
                  <c:v>37293</c:v>
                </c:pt>
                <c:pt idx="1071">
                  <c:v>37294</c:v>
                </c:pt>
                <c:pt idx="1072">
                  <c:v>37295</c:v>
                </c:pt>
                <c:pt idx="1073">
                  <c:v>37298</c:v>
                </c:pt>
                <c:pt idx="1074">
                  <c:v>37299</c:v>
                </c:pt>
                <c:pt idx="1075">
                  <c:v>37300</c:v>
                </c:pt>
                <c:pt idx="1076">
                  <c:v>37301</c:v>
                </c:pt>
                <c:pt idx="1077">
                  <c:v>37302</c:v>
                </c:pt>
                <c:pt idx="1078">
                  <c:v>37305</c:v>
                </c:pt>
                <c:pt idx="1079">
                  <c:v>37306</c:v>
                </c:pt>
                <c:pt idx="1080">
                  <c:v>37307</c:v>
                </c:pt>
                <c:pt idx="1081">
                  <c:v>37308</c:v>
                </c:pt>
                <c:pt idx="1082">
                  <c:v>37309</c:v>
                </c:pt>
                <c:pt idx="1083">
                  <c:v>37312</c:v>
                </c:pt>
                <c:pt idx="1084">
                  <c:v>37313</c:v>
                </c:pt>
                <c:pt idx="1085">
                  <c:v>37314</c:v>
                </c:pt>
                <c:pt idx="1086">
                  <c:v>37315</c:v>
                </c:pt>
                <c:pt idx="1087">
                  <c:v>37316</c:v>
                </c:pt>
                <c:pt idx="1088">
                  <c:v>37319</c:v>
                </c:pt>
                <c:pt idx="1089">
                  <c:v>37320</c:v>
                </c:pt>
                <c:pt idx="1090">
                  <c:v>37321</c:v>
                </c:pt>
                <c:pt idx="1091">
                  <c:v>37322</c:v>
                </c:pt>
                <c:pt idx="1092">
                  <c:v>37323</c:v>
                </c:pt>
                <c:pt idx="1093">
                  <c:v>37326</c:v>
                </c:pt>
                <c:pt idx="1094">
                  <c:v>37327</c:v>
                </c:pt>
                <c:pt idx="1095">
                  <c:v>37328</c:v>
                </c:pt>
                <c:pt idx="1096">
                  <c:v>37329</c:v>
                </c:pt>
                <c:pt idx="1097">
                  <c:v>37330</c:v>
                </c:pt>
                <c:pt idx="1098">
                  <c:v>37333</c:v>
                </c:pt>
                <c:pt idx="1099">
                  <c:v>37334</c:v>
                </c:pt>
                <c:pt idx="1100">
                  <c:v>37335</c:v>
                </c:pt>
                <c:pt idx="1101">
                  <c:v>37336</c:v>
                </c:pt>
                <c:pt idx="1102">
                  <c:v>37337</c:v>
                </c:pt>
                <c:pt idx="1103">
                  <c:v>37340</c:v>
                </c:pt>
                <c:pt idx="1104">
                  <c:v>37341</c:v>
                </c:pt>
                <c:pt idx="1105">
                  <c:v>37342</c:v>
                </c:pt>
                <c:pt idx="1106">
                  <c:v>37343</c:v>
                </c:pt>
                <c:pt idx="1107">
                  <c:v>37346</c:v>
                </c:pt>
                <c:pt idx="1108">
                  <c:v>37347</c:v>
                </c:pt>
                <c:pt idx="1109">
                  <c:v>37348</c:v>
                </c:pt>
                <c:pt idx="1110">
                  <c:v>37349</c:v>
                </c:pt>
                <c:pt idx="1111">
                  <c:v>37350</c:v>
                </c:pt>
                <c:pt idx="1112">
                  <c:v>37351</c:v>
                </c:pt>
                <c:pt idx="1113">
                  <c:v>37354</c:v>
                </c:pt>
                <c:pt idx="1114">
                  <c:v>37355</c:v>
                </c:pt>
                <c:pt idx="1115">
                  <c:v>37356</c:v>
                </c:pt>
                <c:pt idx="1116">
                  <c:v>37357</c:v>
                </c:pt>
                <c:pt idx="1117">
                  <c:v>37358</c:v>
                </c:pt>
                <c:pt idx="1118">
                  <c:v>37361</c:v>
                </c:pt>
                <c:pt idx="1119">
                  <c:v>37362</c:v>
                </c:pt>
                <c:pt idx="1120">
                  <c:v>37363</c:v>
                </c:pt>
                <c:pt idx="1121">
                  <c:v>37364</c:v>
                </c:pt>
                <c:pt idx="1122">
                  <c:v>37365</c:v>
                </c:pt>
                <c:pt idx="1123">
                  <c:v>37368</c:v>
                </c:pt>
                <c:pt idx="1124">
                  <c:v>37369</c:v>
                </c:pt>
                <c:pt idx="1125">
                  <c:v>37370</c:v>
                </c:pt>
                <c:pt idx="1126">
                  <c:v>37371</c:v>
                </c:pt>
                <c:pt idx="1127">
                  <c:v>37372</c:v>
                </c:pt>
                <c:pt idx="1128">
                  <c:v>37375</c:v>
                </c:pt>
                <c:pt idx="1129">
                  <c:v>37376</c:v>
                </c:pt>
                <c:pt idx="1130">
                  <c:v>37377</c:v>
                </c:pt>
                <c:pt idx="1131">
                  <c:v>37378</c:v>
                </c:pt>
                <c:pt idx="1132">
                  <c:v>37379</c:v>
                </c:pt>
                <c:pt idx="1133">
                  <c:v>37382</c:v>
                </c:pt>
                <c:pt idx="1134">
                  <c:v>37383</c:v>
                </c:pt>
                <c:pt idx="1135">
                  <c:v>37384</c:v>
                </c:pt>
                <c:pt idx="1136">
                  <c:v>37385</c:v>
                </c:pt>
                <c:pt idx="1137">
                  <c:v>37386</c:v>
                </c:pt>
                <c:pt idx="1138">
                  <c:v>37389</c:v>
                </c:pt>
                <c:pt idx="1139">
                  <c:v>37390</c:v>
                </c:pt>
                <c:pt idx="1140">
                  <c:v>37391</c:v>
                </c:pt>
                <c:pt idx="1141">
                  <c:v>37392</c:v>
                </c:pt>
                <c:pt idx="1142">
                  <c:v>37393</c:v>
                </c:pt>
                <c:pt idx="1143">
                  <c:v>37396</c:v>
                </c:pt>
                <c:pt idx="1144">
                  <c:v>37397</c:v>
                </c:pt>
                <c:pt idx="1145">
                  <c:v>37398</c:v>
                </c:pt>
                <c:pt idx="1146">
                  <c:v>37399</c:v>
                </c:pt>
                <c:pt idx="1147">
                  <c:v>37400</c:v>
                </c:pt>
                <c:pt idx="1148">
                  <c:v>37403</c:v>
                </c:pt>
                <c:pt idx="1149">
                  <c:v>37404</c:v>
                </c:pt>
                <c:pt idx="1150">
                  <c:v>37405</c:v>
                </c:pt>
                <c:pt idx="1151">
                  <c:v>37406</c:v>
                </c:pt>
                <c:pt idx="1152">
                  <c:v>37407</c:v>
                </c:pt>
                <c:pt idx="1153">
                  <c:v>37410</c:v>
                </c:pt>
                <c:pt idx="1154">
                  <c:v>37411</c:v>
                </c:pt>
                <c:pt idx="1155">
                  <c:v>37412</c:v>
                </c:pt>
                <c:pt idx="1156">
                  <c:v>37413</c:v>
                </c:pt>
                <c:pt idx="1157">
                  <c:v>37414</c:v>
                </c:pt>
                <c:pt idx="1158">
                  <c:v>37417</c:v>
                </c:pt>
                <c:pt idx="1159">
                  <c:v>37418</c:v>
                </c:pt>
                <c:pt idx="1160">
                  <c:v>37419</c:v>
                </c:pt>
                <c:pt idx="1161">
                  <c:v>37420</c:v>
                </c:pt>
                <c:pt idx="1162">
                  <c:v>37421</c:v>
                </c:pt>
                <c:pt idx="1163">
                  <c:v>37424</c:v>
                </c:pt>
                <c:pt idx="1164">
                  <c:v>37425</c:v>
                </c:pt>
                <c:pt idx="1165">
                  <c:v>37426</c:v>
                </c:pt>
                <c:pt idx="1166">
                  <c:v>37427</c:v>
                </c:pt>
                <c:pt idx="1167">
                  <c:v>37428</c:v>
                </c:pt>
                <c:pt idx="1168">
                  <c:v>37431</c:v>
                </c:pt>
                <c:pt idx="1169">
                  <c:v>37432</c:v>
                </c:pt>
                <c:pt idx="1170">
                  <c:v>37433</c:v>
                </c:pt>
                <c:pt idx="1171">
                  <c:v>37434</c:v>
                </c:pt>
                <c:pt idx="1172">
                  <c:v>37435</c:v>
                </c:pt>
                <c:pt idx="1173">
                  <c:v>37437</c:v>
                </c:pt>
                <c:pt idx="1174">
                  <c:v>37438</c:v>
                </c:pt>
                <c:pt idx="1175">
                  <c:v>37439</c:v>
                </c:pt>
                <c:pt idx="1176">
                  <c:v>37440</c:v>
                </c:pt>
                <c:pt idx="1177">
                  <c:v>37441</c:v>
                </c:pt>
                <c:pt idx="1178">
                  <c:v>37442</c:v>
                </c:pt>
                <c:pt idx="1179">
                  <c:v>37445</c:v>
                </c:pt>
                <c:pt idx="1180">
                  <c:v>37446</c:v>
                </c:pt>
                <c:pt idx="1181">
                  <c:v>37447</c:v>
                </c:pt>
                <c:pt idx="1182">
                  <c:v>37448</c:v>
                </c:pt>
                <c:pt idx="1183">
                  <c:v>37449</c:v>
                </c:pt>
                <c:pt idx="1184">
                  <c:v>37452</c:v>
                </c:pt>
                <c:pt idx="1185">
                  <c:v>37453</c:v>
                </c:pt>
                <c:pt idx="1186">
                  <c:v>37454</c:v>
                </c:pt>
                <c:pt idx="1187">
                  <c:v>37455</c:v>
                </c:pt>
                <c:pt idx="1188">
                  <c:v>37456</c:v>
                </c:pt>
                <c:pt idx="1189">
                  <c:v>37459</c:v>
                </c:pt>
                <c:pt idx="1190">
                  <c:v>37460</c:v>
                </c:pt>
                <c:pt idx="1191">
                  <c:v>37461</c:v>
                </c:pt>
                <c:pt idx="1192">
                  <c:v>37462</c:v>
                </c:pt>
                <c:pt idx="1193">
                  <c:v>37463</c:v>
                </c:pt>
                <c:pt idx="1194">
                  <c:v>37466</c:v>
                </c:pt>
                <c:pt idx="1195">
                  <c:v>37467</c:v>
                </c:pt>
                <c:pt idx="1196">
                  <c:v>37468</c:v>
                </c:pt>
                <c:pt idx="1197">
                  <c:v>37469</c:v>
                </c:pt>
                <c:pt idx="1198">
                  <c:v>37470</c:v>
                </c:pt>
                <c:pt idx="1199">
                  <c:v>37473</c:v>
                </c:pt>
                <c:pt idx="1200">
                  <c:v>37474</c:v>
                </c:pt>
                <c:pt idx="1201">
                  <c:v>37475</c:v>
                </c:pt>
                <c:pt idx="1202">
                  <c:v>37476</c:v>
                </c:pt>
                <c:pt idx="1203">
                  <c:v>37477</c:v>
                </c:pt>
                <c:pt idx="1204">
                  <c:v>37480</c:v>
                </c:pt>
                <c:pt idx="1205">
                  <c:v>37481</c:v>
                </c:pt>
                <c:pt idx="1206">
                  <c:v>37482</c:v>
                </c:pt>
                <c:pt idx="1207">
                  <c:v>37483</c:v>
                </c:pt>
                <c:pt idx="1208">
                  <c:v>37484</c:v>
                </c:pt>
                <c:pt idx="1209">
                  <c:v>37487</c:v>
                </c:pt>
                <c:pt idx="1210">
                  <c:v>37488</c:v>
                </c:pt>
                <c:pt idx="1211">
                  <c:v>37489</c:v>
                </c:pt>
                <c:pt idx="1212">
                  <c:v>37490</c:v>
                </c:pt>
                <c:pt idx="1213">
                  <c:v>37491</c:v>
                </c:pt>
                <c:pt idx="1214">
                  <c:v>37494</c:v>
                </c:pt>
                <c:pt idx="1215">
                  <c:v>37495</c:v>
                </c:pt>
                <c:pt idx="1216">
                  <c:v>37496</c:v>
                </c:pt>
                <c:pt idx="1217">
                  <c:v>37497</c:v>
                </c:pt>
                <c:pt idx="1218">
                  <c:v>37498</c:v>
                </c:pt>
                <c:pt idx="1219">
                  <c:v>37499</c:v>
                </c:pt>
                <c:pt idx="1220">
                  <c:v>37501</c:v>
                </c:pt>
                <c:pt idx="1221">
                  <c:v>37502</c:v>
                </c:pt>
                <c:pt idx="1222">
                  <c:v>37503</c:v>
                </c:pt>
                <c:pt idx="1223">
                  <c:v>37504</c:v>
                </c:pt>
                <c:pt idx="1224">
                  <c:v>37505</c:v>
                </c:pt>
                <c:pt idx="1225">
                  <c:v>37508</c:v>
                </c:pt>
                <c:pt idx="1226">
                  <c:v>37509</c:v>
                </c:pt>
                <c:pt idx="1227">
                  <c:v>37510</c:v>
                </c:pt>
                <c:pt idx="1228">
                  <c:v>37511</c:v>
                </c:pt>
                <c:pt idx="1229">
                  <c:v>37512</c:v>
                </c:pt>
                <c:pt idx="1230">
                  <c:v>37515</c:v>
                </c:pt>
                <c:pt idx="1231">
                  <c:v>37516</c:v>
                </c:pt>
                <c:pt idx="1232">
                  <c:v>37517</c:v>
                </c:pt>
                <c:pt idx="1233">
                  <c:v>37518</c:v>
                </c:pt>
                <c:pt idx="1234">
                  <c:v>37519</c:v>
                </c:pt>
                <c:pt idx="1235">
                  <c:v>37522</c:v>
                </c:pt>
                <c:pt idx="1236">
                  <c:v>37523</c:v>
                </c:pt>
                <c:pt idx="1237">
                  <c:v>37524</c:v>
                </c:pt>
                <c:pt idx="1238">
                  <c:v>37525</c:v>
                </c:pt>
                <c:pt idx="1239">
                  <c:v>37526</c:v>
                </c:pt>
                <c:pt idx="1240">
                  <c:v>37529</c:v>
                </c:pt>
                <c:pt idx="1241">
                  <c:v>37530</c:v>
                </c:pt>
                <c:pt idx="1242">
                  <c:v>37531</c:v>
                </c:pt>
                <c:pt idx="1243">
                  <c:v>37532</c:v>
                </c:pt>
                <c:pt idx="1244">
                  <c:v>37533</c:v>
                </c:pt>
                <c:pt idx="1245">
                  <c:v>37536</c:v>
                </c:pt>
                <c:pt idx="1246">
                  <c:v>37537</c:v>
                </c:pt>
                <c:pt idx="1247">
                  <c:v>37538</c:v>
                </c:pt>
                <c:pt idx="1248">
                  <c:v>37539</c:v>
                </c:pt>
                <c:pt idx="1249">
                  <c:v>37540</c:v>
                </c:pt>
                <c:pt idx="1250">
                  <c:v>37543</c:v>
                </c:pt>
                <c:pt idx="1251">
                  <c:v>37544</c:v>
                </c:pt>
                <c:pt idx="1252">
                  <c:v>37545</c:v>
                </c:pt>
                <c:pt idx="1253">
                  <c:v>37546</c:v>
                </c:pt>
                <c:pt idx="1254">
                  <c:v>37547</c:v>
                </c:pt>
                <c:pt idx="1255">
                  <c:v>37550</c:v>
                </c:pt>
                <c:pt idx="1256">
                  <c:v>37551</c:v>
                </c:pt>
                <c:pt idx="1257">
                  <c:v>37552</c:v>
                </c:pt>
                <c:pt idx="1258">
                  <c:v>37553</c:v>
                </c:pt>
                <c:pt idx="1259">
                  <c:v>37554</c:v>
                </c:pt>
                <c:pt idx="1260">
                  <c:v>37557</c:v>
                </c:pt>
                <c:pt idx="1261">
                  <c:v>37558</c:v>
                </c:pt>
                <c:pt idx="1262">
                  <c:v>37559</c:v>
                </c:pt>
                <c:pt idx="1263">
                  <c:v>37560</c:v>
                </c:pt>
                <c:pt idx="1264">
                  <c:v>37561</c:v>
                </c:pt>
                <c:pt idx="1265">
                  <c:v>37564</c:v>
                </c:pt>
                <c:pt idx="1266">
                  <c:v>37565</c:v>
                </c:pt>
                <c:pt idx="1267">
                  <c:v>37566</c:v>
                </c:pt>
                <c:pt idx="1268">
                  <c:v>37567</c:v>
                </c:pt>
                <c:pt idx="1269">
                  <c:v>37568</c:v>
                </c:pt>
                <c:pt idx="1270">
                  <c:v>37571</c:v>
                </c:pt>
                <c:pt idx="1271">
                  <c:v>37572</c:v>
                </c:pt>
                <c:pt idx="1272">
                  <c:v>37573</c:v>
                </c:pt>
                <c:pt idx="1273">
                  <c:v>37574</c:v>
                </c:pt>
                <c:pt idx="1274">
                  <c:v>37575</c:v>
                </c:pt>
                <c:pt idx="1275">
                  <c:v>37578</c:v>
                </c:pt>
                <c:pt idx="1276">
                  <c:v>37579</c:v>
                </c:pt>
                <c:pt idx="1277">
                  <c:v>37580</c:v>
                </c:pt>
                <c:pt idx="1278">
                  <c:v>37581</c:v>
                </c:pt>
                <c:pt idx="1279">
                  <c:v>37582</c:v>
                </c:pt>
                <c:pt idx="1280">
                  <c:v>37585</c:v>
                </c:pt>
                <c:pt idx="1281">
                  <c:v>37586</c:v>
                </c:pt>
                <c:pt idx="1282">
                  <c:v>37587</c:v>
                </c:pt>
                <c:pt idx="1283">
                  <c:v>37588</c:v>
                </c:pt>
                <c:pt idx="1284">
                  <c:v>37589</c:v>
                </c:pt>
                <c:pt idx="1285">
                  <c:v>37590</c:v>
                </c:pt>
                <c:pt idx="1286">
                  <c:v>37592</c:v>
                </c:pt>
                <c:pt idx="1287">
                  <c:v>37593</c:v>
                </c:pt>
                <c:pt idx="1288">
                  <c:v>37594</c:v>
                </c:pt>
                <c:pt idx="1289">
                  <c:v>37595</c:v>
                </c:pt>
                <c:pt idx="1290">
                  <c:v>37596</c:v>
                </c:pt>
                <c:pt idx="1291">
                  <c:v>37599</c:v>
                </c:pt>
                <c:pt idx="1292">
                  <c:v>37600</c:v>
                </c:pt>
                <c:pt idx="1293">
                  <c:v>37601</c:v>
                </c:pt>
                <c:pt idx="1294">
                  <c:v>37602</c:v>
                </c:pt>
                <c:pt idx="1295">
                  <c:v>37603</c:v>
                </c:pt>
                <c:pt idx="1296">
                  <c:v>37606</c:v>
                </c:pt>
                <c:pt idx="1297">
                  <c:v>37607</c:v>
                </c:pt>
                <c:pt idx="1298">
                  <c:v>37608</c:v>
                </c:pt>
                <c:pt idx="1299">
                  <c:v>37609</c:v>
                </c:pt>
                <c:pt idx="1300">
                  <c:v>37610</c:v>
                </c:pt>
                <c:pt idx="1301">
                  <c:v>37613</c:v>
                </c:pt>
                <c:pt idx="1302">
                  <c:v>37614</c:v>
                </c:pt>
                <c:pt idx="1303">
                  <c:v>37616</c:v>
                </c:pt>
                <c:pt idx="1304">
                  <c:v>37617</c:v>
                </c:pt>
                <c:pt idx="1305">
                  <c:v>37620</c:v>
                </c:pt>
                <c:pt idx="1306">
                  <c:v>37621</c:v>
                </c:pt>
                <c:pt idx="1307">
                  <c:v>37623</c:v>
                </c:pt>
                <c:pt idx="1308">
                  <c:v>37624</c:v>
                </c:pt>
                <c:pt idx="1309">
                  <c:v>37627</c:v>
                </c:pt>
                <c:pt idx="1310">
                  <c:v>37628</c:v>
                </c:pt>
                <c:pt idx="1311">
                  <c:v>37629</c:v>
                </c:pt>
                <c:pt idx="1312">
                  <c:v>37630</c:v>
                </c:pt>
                <c:pt idx="1313">
                  <c:v>37631</c:v>
                </c:pt>
                <c:pt idx="1314">
                  <c:v>37634</c:v>
                </c:pt>
                <c:pt idx="1315">
                  <c:v>37635</c:v>
                </c:pt>
                <c:pt idx="1316">
                  <c:v>37636</c:v>
                </c:pt>
                <c:pt idx="1317">
                  <c:v>37637</c:v>
                </c:pt>
                <c:pt idx="1318">
                  <c:v>37638</c:v>
                </c:pt>
                <c:pt idx="1319">
                  <c:v>37641</c:v>
                </c:pt>
                <c:pt idx="1320">
                  <c:v>37642</c:v>
                </c:pt>
                <c:pt idx="1321">
                  <c:v>37643</c:v>
                </c:pt>
                <c:pt idx="1322">
                  <c:v>37644</c:v>
                </c:pt>
                <c:pt idx="1323">
                  <c:v>37645</c:v>
                </c:pt>
                <c:pt idx="1324">
                  <c:v>37648</c:v>
                </c:pt>
                <c:pt idx="1325">
                  <c:v>37649</c:v>
                </c:pt>
                <c:pt idx="1326">
                  <c:v>37650</c:v>
                </c:pt>
                <c:pt idx="1327">
                  <c:v>37651</c:v>
                </c:pt>
                <c:pt idx="1328">
                  <c:v>37652</c:v>
                </c:pt>
                <c:pt idx="1329">
                  <c:v>37655</c:v>
                </c:pt>
                <c:pt idx="1330">
                  <c:v>37656</c:v>
                </c:pt>
                <c:pt idx="1331">
                  <c:v>37657</c:v>
                </c:pt>
                <c:pt idx="1332">
                  <c:v>37658</c:v>
                </c:pt>
                <c:pt idx="1333">
                  <c:v>37659</c:v>
                </c:pt>
                <c:pt idx="1334">
                  <c:v>37662</c:v>
                </c:pt>
                <c:pt idx="1335">
                  <c:v>37663</c:v>
                </c:pt>
                <c:pt idx="1336">
                  <c:v>37664</c:v>
                </c:pt>
                <c:pt idx="1337">
                  <c:v>37665</c:v>
                </c:pt>
                <c:pt idx="1338">
                  <c:v>37666</c:v>
                </c:pt>
                <c:pt idx="1339">
                  <c:v>37669</c:v>
                </c:pt>
                <c:pt idx="1340">
                  <c:v>37670</c:v>
                </c:pt>
                <c:pt idx="1341">
                  <c:v>37671</c:v>
                </c:pt>
                <c:pt idx="1342">
                  <c:v>37672</c:v>
                </c:pt>
                <c:pt idx="1343">
                  <c:v>37673</c:v>
                </c:pt>
                <c:pt idx="1344">
                  <c:v>37676</c:v>
                </c:pt>
                <c:pt idx="1345">
                  <c:v>37677</c:v>
                </c:pt>
                <c:pt idx="1346">
                  <c:v>37678</c:v>
                </c:pt>
                <c:pt idx="1347">
                  <c:v>37679</c:v>
                </c:pt>
                <c:pt idx="1348">
                  <c:v>37680</c:v>
                </c:pt>
                <c:pt idx="1349">
                  <c:v>37683</c:v>
                </c:pt>
                <c:pt idx="1350">
                  <c:v>37684</c:v>
                </c:pt>
                <c:pt idx="1351">
                  <c:v>37685</c:v>
                </c:pt>
                <c:pt idx="1352">
                  <c:v>37686</c:v>
                </c:pt>
                <c:pt idx="1353">
                  <c:v>37687</c:v>
                </c:pt>
                <c:pt idx="1354">
                  <c:v>37690</c:v>
                </c:pt>
                <c:pt idx="1355">
                  <c:v>37691</c:v>
                </c:pt>
                <c:pt idx="1356">
                  <c:v>37692</c:v>
                </c:pt>
                <c:pt idx="1357">
                  <c:v>37693</c:v>
                </c:pt>
                <c:pt idx="1358">
                  <c:v>37694</c:v>
                </c:pt>
                <c:pt idx="1359">
                  <c:v>37697</c:v>
                </c:pt>
                <c:pt idx="1360">
                  <c:v>37698</c:v>
                </c:pt>
                <c:pt idx="1361">
                  <c:v>37699</c:v>
                </c:pt>
                <c:pt idx="1362">
                  <c:v>37700</c:v>
                </c:pt>
                <c:pt idx="1363">
                  <c:v>37701</c:v>
                </c:pt>
                <c:pt idx="1364">
                  <c:v>37704</c:v>
                </c:pt>
                <c:pt idx="1365">
                  <c:v>37705</c:v>
                </c:pt>
                <c:pt idx="1366">
                  <c:v>37706</c:v>
                </c:pt>
                <c:pt idx="1367">
                  <c:v>37707</c:v>
                </c:pt>
                <c:pt idx="1368">
                  <c:v>37708</c:v>
                </c:pt>
                <c:pt idx="1369">
                  <c:v>37711</c:v>
                </c:pt>
                <c:pt idx="1370">
                  <c:v>37712</c:v>
                </c:pt>
                <c:pt idx="1371">
                  <c:v>37713</c:v>
                </c:pt>
                <c:pt idx="1372">
                  <c:v>37714</c:v>
                </c:pt>
                <c:pt idx="1373">
                  <c:v>37715</c:v>
                </c:pt>
                <c:pt idx="1374">
                  <c:v>37718</c:v>
                </c:pt>
                <c:pt idx="1375">
                  <c:v>37719</c:v>
                </c:pt>
                <c:pt idx="1376">
                  <c:v>37720</c:v>
                </c:pt>
                <c:pt idx="1377">
                  <c:v>37721</c:v>
                </c:pt>
                <c:pt idx="1378">
                  <c:v>37722</c:v>
                </c:pt>
                <c:pt idx="1379">
                  <c:v>37725</c:v>
                </c:pt>
                <c:pt idx="1380">
                  <c:v>37726</c:v>
                </c:pt>
                <c:pt idx="1381">
                  <c:v>37727</c:v>
                </c:pt>
                <c:pt idx="1382">
                  <c:v>37728</c:v>
                </c:pt>
                <c:pt idx="1383">
                  <c:v>37732</c:v>
                </c:pt>
                <c:pt idx="1384">
                  <c:v>37733</c:v>
                </c:pt>
                <c:pt idx="1385">
                  <c:v>37734</c:v>
                </c:pt>
                <c:pt idx="1386">
                  <c:v>37735</c:v>
                </c:pt>
                <c:pt idx="1387">
                  <c:v>37736</c:v>
                </c:pt>
                <c:pt idx="1388">
                  <c:v>37739</c:v>
                </c:pt>
                <c:pt idx="1389">
                  <c:v>37740</c:v>
                </c:pt>
                <c:pt idx="1390">
                  <c:v>37741</c:v>
                </c:pt>
                <c:pt idx="1391">
                  <c:v>37742</c:v>
                </c:pt>
                <c:pt idx="1392">
                  <c:v>37743</c:v>
                </c:pt>
                <c:pt idx="1393">
                  <c:v>37746</c:v>
                </c:pt>
                <c:pt idx="1394">
                  <c:v>37747</c:v>
                </c:pt>
                <c:pt idx="1395">
                  <c:v>37748</c:v>
                </c:pt>
                <c:pt idx="1396">
                  <c:v>37749</c:v>
                </c:pt>
                <c:pt idx="1397">
                  <c:v>37750</c:v>
                </c:pt>
                <c:pt idx="1398">
                  <c:v>37753</c:v>
                </c:pt>
                <c:pt idx="1399">
                  <c:v>37754</c:v>
                </c:pt>
                <c:pt idx="1400">
                  <c:v>37755</c:v>
                </c:pt>
                <c:pt idx="1401">
                  <c:v>37756</c:v>
                </c:pt>
                <c:pt idx="1402">
                  <c:v>37757</c:v>
                </c:pt>
                <c:pt idx="1403">
                  <c:v>37760</c:v>
                </c:pt>
                <c:pt idx="1404">
                  <c:v>37761</c:v>
                </c:pt>
                <c:pt idx="1405">
                  <c:v>37762</c:v>
                </c:pt>
                <c:pt idx="1406">
                  <c:v>37763</c:v>
                </c:pt>
                <c:pt idx="1407">
                  <c:v>37764</c:v>
                </c:pt>
                <c:pt idx="1408">
                  <c:v>37767</c:v>
                </c:pt>
                <c:pt idx="1409">
                  <c:v>37768</c:v>
                </c:pt>
                <c:pt idx="1410">
                  <c:v>37769</c:v>
                </c:pt>
                <c:pt idx="1411">
                  <c:v>37770</c:v>
                </c:pt>
                <c:pt idx="1412">
                  <c:v>37771</c:v>
                </c:pt>
                <c:pt idx="1413">
                  <c:v>37772</c:v>
                </c:pt>
                <c:pt idx="1414">
                  <c:v>37774</c:v>
                </c:pt>
                <c:pt idx="1415">
                  <c:v>37775</c:v>
                </c:pt>
                <c:pt idx="1416">
                  <c:v>37776</c:v>
                </c:pt>
                <c:pt idx="1417">
                  <c:v>37777</c:v>
                </c:pt>
                <c:pt idx="1418">
                  <c:v>37778</c:v>
                </c:pt>
                <c:pt idx="1419">
                  <c:v>37781</c:v>
                </c:pt>
                <c:pt idx="1420">
                  <c:v>37782</c:v>
                </c:pt>
                <c:pt idx="1421">
                  <c:v>37783</c:v>
                </c:pt>
                <c:pt idx="1422">
                  <c:v>37784</c:v>
                </c:pt>
                <c:pt idx="1423">
                  <c:v>37785</c:v>
                </c:pt>
                <c:pt idx="1424">
                  <c:v>37788</c:v>
                </c:pt>
                <c:pt idx="1425">
                  <c:v>37789</c:v>
                </c:pt>
                <c:pt idx="1426">
                  <c:v>37790</c:v>
                </c:pt>
                <c:pt idx="1427">
                  <c:v>37791</c:v>
                </c:pt>
                <c:pt idx="1428">
                  <c:v>37792</c:v>
                </c:pt>
                <c:pt idx="1429">
                  <c:v>37795</c:v>
                </c:pt>
                <c:pt idx="1430">
                  <c:v>37796</c:v>
                </c:pt>
                <c:pt idx="1431">
                  <c:v>37797</c:v>
                </c:pt>
                <c:pt idx="1432">
                  <c:v>37798</c:v>
                </c:pt>
                <c:pt idx="1433">
                  <c:v>37799</c:v>
                </c:pt>
                <c:pt idx="1434">
                  <c:v>37802</c:v>
                </c:pt>
                <c:pt idx="1435">
                  <c:v>37803</c:v>
                </c:pt>
                <c:pt idx="1436">
                  <c:v>37804</c:v>
                </c:pt>
                <c:pt idx="1437">
                  <c:v>37805</c:v>
                </c:pt>
                <c:pt idx="1438">
                  <c:v>37806</c:v>
                </c:pt>
                <c:pt idx="1439">
                  <c:v>37809</c:v>
                </c:pt>
                <c:pt idx="1440">
                  <c:v>37810</c:v>
                </c:pt>
                <c:pt idx="1441">
                  <c:v>37811</c:v>
                </c:pt>
                <c:pt idx="1442">
                  <c:v>37812</c:v>
                </c:pt>
                <c:pt idx="1443">
                  <c:v>37813</c:v>
                </c:pt>
                <c:pt idx="1444">
                  <c:v>37816</c:v>
                </c:pt>
                <c:pt idx="1445">
                  <c:v>37817</c:v>
                </c:pt>
                <c:pt idx="1446">
                  <c:v>37818</c:v>
                </c:pt>
                <c:pt idx="1447">
                  <c:v>37819</c:v>
                </c:pt>
                <c:pt idx="1448">
                  <c:v>37820</c:v>
                </c:pt>
                <c:pt idx="1449">
                  <c:v>37823</c:v>
                </c:pt>
                <c:pt idx="1450">
                  <c:v>37824</c:v>
                </c:pt>
                <c:pt idx="1451">
                  <c:v>37825</c:v>
                </c:pt>
                <c:pt idx="1452">
                  <c:v>37826</c:v>
                </c:pt>
                <c:pt idx="1453">
                  <c:v>37827</c:v>
                </c:pt>
                <c:pt idx="1454">
                  <c:v>37830</c:v>
                </c:pt>
                <c:pt idx="1455">
                  <c:v>37831</c:v>
                </c:pt>
                <c:pt idx="1456">
                  <c:v>37832</c:v>
                </c:pt>
                <c:pt idx="1457">
                  <c:v>37833</c:v>
                </c:pt>
                <c:pt idx="1458">
                  <c:v>37834</c:v>
                </c:pt>
                <c:pt idx="1459">
                  <c:v>37837</c:v>
                </c:pt>
                <c:pt idx="1460">
                  <c:v>37838</c:v>
                </c:pt>
                <c:pt idx="1461">
                  <c:v>37839</c:v>
                </c:pt>
                <c:pt idx="1462">
                  <c:v>37840</c:v>
                </c:pt>
                <c:pt idx="1463">
                  <c:v>37841</c:v>
                </c:pt>
                <c:pt idx="1464">
                  <c:v>37844</c:v>
                </c:pt>
                <c:pt idx="1465">
                  <c:v>37845</c:v>
                </c:pt>
                <c:pt idx="1466">
                  <c:v>37846</c:v>
                </c:pt>
                <c:pt idx="1467">
                  <c:v>37847</c:v>
                </c:pt>
                <c:pt idx="1468">
                  <c:v>37848</c:v>
                </c:pt>
                <c:pt idx="1469">
                  <c:v>37851</c:v>
                </c:pt>
                <c:pt idx="1470">
                  <c:v>37852</c:v>
                </c:pt>
                <c:pt idx="1471">
                  <c:v>37853</c:v>
                </c:pt>
                <c:pt idx="1472">
                  <c:v>37854</c:v>
                </c:pt>
                <c:pt idx="1473">
                  <c:v>37855</c:v>
                </c:pt>
                <c:pt idx="1474">
                  <c:v>37858</c:v>
                </c:pt>
                <c:pt idx="1475">
                  <c:v>37859</c:v>
                </c:pt>
                <c:pt idx="1476">
                  <c:v>37860</c:v>
                </c:pt>
                <c:pt idx="1477">
                  <c:v>37861</c:v>
                </c:pt>
                <c:pt idx="1478">
                  <c:v>37862</c:v>
                </c:pt>
                <c:pt idx="1479">
                  <c:v>37864</c:v>
                </c:pt>
                <c:pt idx="1480">
                  <c:v>37865</c:v>
                </c:pt>
                <c:pt idx="1481">
                  <c:v>37866</c:v>
                </c:pt>
                <c:pt idx="1482">
                  <c:v>37867</c:v>
                </c:pt>
                <c:pt idx="1483">
                  <c:v>37868</c:v>
                </c:pt>
                <c:pt idx="1484">
                  <c:v>37869</c:v>
                </c:pt>
                <c:pt idx="1485">
                  <c:v>37872</c:v>
                </c:pt>
                <c:pt idx="1486">
                  <c:v>37873</c:v>
                </c:pt>
                <c:pt idx="1487">
                  <c:v>37874</c:v>
                </c:pt>
                <c:pt idx="1488">
                  <c:v>37875</c:v>
                </c:pt>
                <c:pt idx="1489">
                  <c:v>37876</c:v>
                </c:pt>
                <c:pt idx="1490">
                  <c:v>37879</c:v>
                </c:pt>
                <c:pt idx="1491">
                  <c:v>37880</c:v>
                </c:pt>
                <c:pt idx="1492">
                  <c:v>37881</c:v>
                </c:pt>
                <c:pt idx="1493">
                  <c:v>37882</c:v>
                </c:pt>
                <c:pt idx="1494">
                  <c:v>37883</c:v>
                </c:pt>
                <c:pt idx="1495">
                  <c:v>37886</c:v>
                </c:pt>
                <c:pt idx="1496">
                  <c:v>37887</c:v>
                </c:pt>
                <c:pt idx="1497">
                  <c:v>37888</c:v>
                </c:pt>
                <c:pt idx="1498">
                  <c:v>37889</c:v>
                </c:pt>
                <c:pt idx="1499">
                  <c:v>37890</c:v>
                </c:pt>
                <c:pt idx="1500">
                  <c:v>37893</c:v>
                </c:pt>
                <c:pt idx="1501">
                  <c:v>37894</c:v>
                </c:pt>
                <c:pt idx="1502">
                  <c:v>37895</c:v>
                </c:pt>
                <c:pt idx="1503">
                  <c:v>37896</c:v>
                </c:pt>
                <c:pt idx="1504">
                  <c:v>37897</c:v>
                </c:pt>
                <c:pt idx="1505">
                  <c:v>37900</c:v>
                </c:pt>
                <c:pt idx="1506">
                  <c:v>37901</c:v>
                </c:pt>
                <c:pt idx="1507">
                  <c:v>37902</c:v>
                </c:pt>
                <c:pt idx="1508">
                  <c:v>37903</c:v>
                </c:pt>
                <c:pt idx="1509">
                  <c:v>37904</c:v>
                </c:pt>
                <c:pt idx="1510">
                  <c:v>37907</c:v>
                </c:pt>
                <c:pt idx="1511">
                  <c:v>37908</c:v>
                </c:pt>
                <c:pt idx="1512">
                  <c:v>37909</c:v>
                </c:pt>
                <c:pt idx="1513">
                  <c:v>37910</c:v>
                </c:pt>
                <c:pt idx="1514">
                  <c:v>37911</c:v>
                </c:pt>
                <c:pt idx="1515">
                  <c:v>37914</c:v>
                </c:pt>
                <c:pt idx="1516">
                  <c:v>37915</c:v>
                </c:pt>
                <c:pt idx="1517">
                  <c:v>37916</c:v>
                </c:pt>
                <c:pt idx="1518">
                  <c:v>37917</c:v>
                </c:pt>
                <c:pt idx="1519">
                  <c:v>37918</c:v>
                </c:pt>
                <c:pt idx="1520">
                  <c:v>37921</c:v>
                </c:pt>
                <c:pt idx="1521">
                  <c:v>37922</c:v>
                </c:pt>
                <c:pt idx="1522">
                  <c:v>37923</c:v>
                </c:pt>
                <c:pt idx="1523">
                  <c:v>37924</c:v>
                </c:pt>
                <c:pt idx="1524">
                  <c:v>37925</c:v>
                </c:pt>
                <c:pt idx="1525">
                  <c:v>37928</c:v>
                </c:pt>
                <c:pt idx="1526">
                  <c:v>37929</c:v>
                </c:pt>
                <c:pt idx="1527">
                  <c:v>37930</c:v>
                </c:pt>
                <c:pt idx="1528">
                  <c:v>37931</c:v>
                </c:pt>
                <c:pt idx="1529">
                  <c:v>37932</c:v>
                </c:pt>
                <c:pt idx="1530">
                  <c:v>37935</c:v>
                </c:pt>
                <c:pt idx="1531">
                  <c:v>37936</c:v>
                </c:pt>
                <c:pt idx="1532">
                  <c:v>37937</c:v>
                </c:pt>
                <c:pt idx="1533">
                  <c:v>37938</c:v>
                </c:pt>
                <c:pt idx="1534">
                  <c:v>37939</c:v>
                </c:pt>
                <c:pt idx="1535">
                  <c:v>37942</c:v>
                </c:pt>
                <c:pt idx="1536">
                  <c:v>37943</c:v>
                </c:pt>
                <c:pt idx="1537">
                  <c:v>37944</c:v>
                </c:pt>
                <c:pt idx="1538">
                  <c:v>37945</c:v>
                </c:pt>
                <c:pt idx="1539">
                  <c:v>37946</c:v>
                </c:pt>
                <c:pt idx="1540">
                  <c:v>37949</c:v>
                </c:pt>
                <c:pt idx="1541">
                  <c:v>37950</c:v>
                </c:pt>
                <c:pt idx="1542">
                  <c:v>37951</c:v>
                </c:pt>
                <c:pt idx="1543">
                  <c:v>37952</c:v>
                </c:pt>
                <c:pt idx="1544">
                  <c:v>37953</c:v>
                </c:pt>
                <c:pt idx="1545">
                  <c:v>37955</c:v>
                </c:pt>
                <c:pt idx="1546">
                  <c:v>37956</c:v>
                </c:pt>
                <c:pt idx="1547">
                  <c:v>37957</c:v>
                </c:pt>
                <c:pt idx="1548">
                  <c:v>37958</c:v>
                </c:pt>
                <c:pt idx="1549">
                  <c:v>37959</c:v>
                </c:pt>
                <c:pt idx="1550">
                  <c:v>37960</c:v>
                </c:pt>
                <c:pt idx="1551">
                  <c:v>37963</c:v>
                </c:pt>
                <c:pt idx="1552">
                  <c:v>37964</c:v>
                </c:pt>
                <c:pt idx="1553">
                  <c:v>37965</c:v>
                </c:pt>
                <c:pt idx="1554">
                  <c:v>37966</c:v>
                </c:pt>
                <c:pt idx="1555">
                  <c:v>37967</c:v>
                </c:pt>
                <c:pt idx="1556">
                  <c:v>37970</c:v>
                </c:pt>
                <c:pt idx="1557">
                  <c:v>37971</c:v>
                </c:pt>
                <c:pt idx="1558">
                  <c:v>37972</c:v>
                </c:pt>
                <c:pt idx="1559">
                  <c:v>37973</c:v>
                </c:pt>
                <c:pt idx="1560">
                  <c:v>37974</c:v>
                </c:pt>
                <c:pt idx="1561">
                  <c:v>37977</c:v>
                </c:pt>
                <c:pt idx="1562">
                  <c:v>37978</c:v>
                </c:pt>
                <c:pt idx="1563">
                  <c:v>37979</c:v>
                </c:pt>
                <c:pt idx="1564">
                  <c:v>37981</c:v>
                </c:pt>
                <c:pt idx="1565">
                  <c:v>37984</c:v>
                </c:pt>
                <c:pt idx="1566">
                  <c:v>37985</c:v>
                </c:pt>
                <c:pt idx="1567">
                  <c:v>37986</c:v>
                </c:pt>
                <c:pt idx="1568">
                  <c:v>37988</c:v>
                </c:pt>
                <c:pt idx="1569">
                  <c:v>37991</c:v>
                </c:pt>
                <c:pt idx="1570">
                  <c:v>37992</c:v>
                </c:pt>
                <c:pt idx="1571">
                  <c:v>37993</c:v>
                </c:pt>
                <c:pt idx="1572">
                  <c:v>37994</c:v>
                </c:pt>
                <c:pt idx="1573">
                  <c:v>37995</c:v>
                </c:pt>
                <c:pt idx="1574">
                  <c:v>37998</c:v>
                </c:pt>
                <c:pt idx="1575">
                  <c:v>37999</c:v>
                </c:pt>
                <c:pt idx="1576">
                  <c:v>38000</c:v>
                </c:pt>
                <c:pt idx="1577">
                  <c:v>38001</c:v>
                </c:pt>
                <c:pt idx="1578">
                  <c:v>38002</c:v>
                </c:pt>
                <c:pt idx="1579">
                  <c:v>38005</c:v>
                </c:pt>
                <c:pt idx="1580">
                  <c:v>38006</c:v>
                </c:pt>
                <c:pt idx="1581">
                  <c:v>38007</c:v>
                </c:pt>
                <c:pt idx="1582">
                  <c:v>38008</c:v>
                </c:pt>
                <c:pt idx="1583">
                  <c:v>38009</c:v>
                </c:pt>
                <c:pt idx="1584">
                  <c:v>38012</c:v>
                </c:pt>
                <c:pt idx="1585">
                  <c:v>38013</c:v>
                </c:pt>
                <c:pt idx="1586">
                  <c:v>38014</c:v>
                </c:pt>
                <c:pt idx="1587">
                  <c:v>38015</c:v>
                </c:pt>
                <c:pt idx="1588">
                  <c:v>38016</c:v>
                </c:pt>
                <c:pt idx="1589">
                  <c:v>38017</c:v>
                </c:pt>
                <c:pt idx="1590">
                  <c:v>38019</c:v>
                </c:pt>
                <c:pt idx="1591">
                  <c:v>38020</c:v>
                </c:pt>
                <c:pt idx="1592">
                  <c:v>38021</c:v>
                </c:pt>
                <c:pt idx="1593">
                  <c:v>38022</c:v>
                </c:pt>
                <c:pt idx="1594">
                  <c:v>38023</c:v>
                </c:pt>
                <c:pt idx="1595">
                  <c:v>38026</c:v>
                </c:pt>
                <c:pt idx="1596">
                  <c:v>38027</c:v>
                </c:pt>
                <c:pt idx="1597">
                  <c:v>38028</c:v>
                </c:pt>
                <c:pt idx="1598">
                  <c:v>38029</c:v>
                </c:pt>
                <c:pt idx="1599">
                  <c:v>38030</c:v>
                </c:pt>
                <c:pt idx="1600">
                  <c:v>38033</c:v>
                </c:pt>
                <c:pt idx="1601">
                  <c:v>38034</c:v>
                </c:pt>
                <c:pt idx="1602">
                  <c:v>38035</c:v>
                </c:pt>
                <c:pt idx="1603">
                  <c:v>38036</c:v>
                </c:pt>
                <c:pt idx="1604">
                  <c:v>38037</c:v>
                </c:pt>
                <c:pt idx="1605">
                  <c:v>38040</c:v>
                </c:pt>
                <c:pt idx="1606">
                  <c:v>38041</c:v>
                </c:pt>
                <c:pt idx="1607">
                  <c:v>38042</c:v>
                </c:pt>
                <c:pt idx="1608">
                  <c:v>38043</c:v>
                </c:pt>
                <c:pt idx="1609">
                  <c:v>38044</c:v>
                </c:pt>
                <c:pt idx="1610">
                  <c:v>38046</c:v>
                </c:pt>
                <c:pt idx="1611">
                  <c:v>38047</c:v>
                </c:pt>
                <c:pt idx="1612">
                  <c:v>38048</c:v>
                </c:pt>
                <c:pt idx="1613">
                  <c:v>38049</c:v>
                </c:pt>
                <c:pt idx="1614">
                  <c:v>38050</c:v>
                </c:pt>
                <c:pt idx="1615">
                  <c:v>38051</c:v>
                </c:pt>
                <c:pt idx="1616">
                  <c:v>38054</c:v>
                </c:pt>
                <c:pt idx="1617">
                  <c:v>38055</c:v>
                </c:pt>
                <c:pt idx="1618">
                  <c:v>38056</c:v>
                </c:pt>
                <c:pt idx="1619">
                  <c:v>38057</c:v>
                </c:pt>
                <c:pt idx="1620">
                  <c:v>38058</c:v>
                </c:pt>
                <c:pt idx="1621">
                  <c:v>38061</c:v>
                </c:pt>
                <c:pt idx="1622">
                  <c:v>38062</c:v>
                </c:pt>
                <c:pt idx="1623">
                  <c:v>38063</c:v>
                </c:pt>
                <c:pt idx="1624">
                  <c:v>38064</c:v>
                </c:pt>
                <c:pt idx="1625">
                  <c:v>38065</c:v>
                </c:pt>
                <c:pt idx="1626">
                  <c:v>38068</c:v>
                </c:pt>
                <c:pt idx="1627">
                  <c:v>38069</c:v>
                </c:pt>
                <c:pt idx="1628">
                  <c:v>38070</c:v>
                </c:pt>
                <c:pt idx="1629">
                  <c:v>38071</c:v>
                </c:pt>
                <c:pt idx="1630">
                  <c:v>38072</c:v>
                </c:pt>
                <c:pt idx="1631">
                  <c:v>38075</c:v>
                </c:pt>
                <c:pt idx="1632">
                  <c:v>38076</c:v>
                </c:pt>
                <c:pt idx="1633">
                  <c:v>38077</c:v>
                </c:pt>
                <c:pt idx="1634">
                  <c:v>38078</c:v>
                </c:pt>
                <c:pt idx="1635">
                  <c:v>38079</c:v>
                </c:pt>
                <c:pt idx="1636">
                  <c:v>38082</c:v>
                </c:pt>
                <c:pt idx="1637">
                  <c:v>38083</c:v>
                </c:pt>
                <c:pt idx="1638">
                  <c:v>38084</c:v>
                </c:pt>
                <c:pt idx="1639">
                  <c:v>38085</c:v>
                </c:pt>
                <c:pt idx="1640">
                  <c:v>38089</c:v>
                </c:pt>
                <c:pt idx="1641">
                  <c:v>38090</c:v>
                </c:pt>
                <c:pt idx="1642">
                  <c:v>38091</c:v>
                </c:pt>
                <c:pt idx="1643">
                  <c:v>38092</c:v>
                </c:pt>
                <c:pt idx="1644">
                  <c:v>38093</c:v>
                </c:pt>
                <c:pt idx="1645">
                  <c:v>38096</c:v>
                </c:pt>
                <c:pt idx="1646">
                  <c:v>38097</c:v>
                </c:pt>
                <c:pt idx="1647">
                  <c:v>38098</c:v>
                </c:pt>
                <c:pt idx="1648">
                  <c:v>38099</c:v>
                </c:pt>
                <c:pt idx="1649">
                  <c:v>38100</c:v>
                </c:pt>
                <c:pt idx="1650">
                  <c:v>38103</c:v>
                </c:pt>
                <c:pt idx="1651">
                  <c:v>38104</c:v>
                </c:pt>
                <c:pt idx="1652">
                  <c:v>38105</c:v>
                </c:pt>
                <c:pt idx="1653">
                  <c:v>38106</c:v>
                </c:pt>
                <c:pt idx="1654">
                  <c:v>38107</c:v>
                </c:pt>
                <c:pt idx="1655">
                  <c:v>38110</c:v>
                </c:pt>
                <c:pt idx="1656">
                  <c:v>38111</c:v>
                </c:pt>
                <c:pt idx="1657">
                  <c:v>38112</c:v>
                </c:pt>
                <c:pt idx="1658">
                  <c:v>38113</c:v>
                </c:pt>
                <c:pt idx="1659">
                  <c:v>38114</c:v>
                </c:pt>
                <c:pt idx="1660">
                  <c:v>38117</c:v>
                </c:pt>
                <c:pt idx="1661">
                  <c:v>38118</c:v>
                </c:pt>
                <c:pt idx="1662">
                  <c:v>38119</c:v>
                </c:pt>
                <c:pt idx="1663">
                  <c:v>38120</c:v>
                </c:pt>
                <c:pt idx="1664">
                  <c:v>38121</c:v>
                </c:pt>
                <c:pt idx="1665">
                  <c:v>38124</c:v>
                </c:pt>
                <c:pt idx="1666">
                  <c:v>38125</c:v>
                </c:pt>
                <c:pt idx="1667">
                  <c:v>38126</c:v>
                </c:pt>
                <c:pt idx="1668">
                  <c:v>38127</c:v>
                </c:pt>
                <c:pt idx="1669">
                  <c:v>38128</c:v>
                </c:pt>
                <c:pt idx="1670">
                  <c:v>38131</c:v>
                </c:pt>
                <c:pt idx="1671">
                  <c:v>38132</c:v>
                </c:pt>
                <c:pt idx="1672">
                  <c:v>38133</c:v>
                </c:pt>
                <c:pt idx="1673">
                  <c:v>38134</c:v>
                </c:pt>
                <c:pt idx="1674">
                  <c:v>38135</c:v>
                </c:pt>
                <c:pt idx="1675">
                  <c:v>38138</c:v>
                </c:pt>
                <c:pt idx="1676">
                  <c:v>38139</c:v>
                </c:pt>
                <c:pt idx="1677">
                  <c:v>38140</c:v>
                </c:pt>
                <c:pt idx="1678">
                  <c:v>38141</c:v>
                </c:pt>
                <c:pt idx="1679">
                  <c:v>38142</c:v>
                </c:pt>
                <c:pt idx="1680">
                  <c:v>38145</c:v>
                </c:pt>
                <c:pt idx="1681">
                  <c:v>38146</c:v>
                </c:pt>
                <c:pt idx="1682">
                  <c:v>38147</c:v>
                </c:pt>
                <c:pt idx="1683">
                  <c:v>38148</c:v>
                </c:pt>
                <c:pt idx="1684">
                  <c:v>38149</c:v>
                </c:pt>
                <c:pt idx="1685">
                  <c:v>38152</c:v>
                </c:pt>
                <c:pt idx="1686">
                  <c:v>38153</c:v>
                </c:pt>
                <c:pt idx="1687">
                  <c:v>38154</c:v>
                </c:pt>
                <c:pt idx="1688">
                  <c:v>38155</c:v>
                </c:pt>
                <c:pt idx="1689">
                  <c:v>38156</c:v>
                </c:pt>
                <c:pt idx="1690">
                  <c:v>38159</c:v>
                </c:pt>
                <c:pt idx="1691">
                  <c:v>38160</c:v>
                </c:pt>
                <c:pt idx="1692">
                  <c:v>38161</c:v>
                </c:pt>
                <c:pt idx="1693">
                  <c:v>38162</c:v>
                </c:pt>
                <c:pt idx="1694">
                  <c:v>38163</c:v>
                </c:pt>
                <c:pt idx="1695">
                  <c:v>38166</c:v>
                </c:pt>
                <c:pt idx="1696">
                  <c:v>38167</c:v>
                </c:pt>
                <c:pt idx="1697">
                  <c:v>38168</c:v>
                </c:pt>
                <c:pt idx="1698">
                  <c:v>38169</c:v>
                </c:pt>
                <c:pt idx="1699">
                  <c:v>38170</c:v>
                </c:pt>
                <c:pt idx="1700">
                  <c:v>38173</c:v>
                </c:pt>
                <c:pt idx="1701">
                  <c:v>38174</c:v>
                </c:pt>
                <c:pt idx="1702">
                  <c:v>38175</c:v>
                </c:pt>
                <c:pt idx="1703">
                  <c:v>38176</c:v>
                </c:pt>
                <c:pt idx="1704">
                  <c:v>38177</c:v>
                </c:pt>
                <c:pt idx="1705">
                  <c:v>38180</c:v>
                </c:pt>
                <c:pt idx="1706">
                  <c:v>38181</c:v>
                </c:pt>
                <c:pt idx="1707">
                  <c:v>38182</c:v>
                </c:pt>
                <c:pt idx="1708">
                  <c:v>38183</c:v>
                </c:pt>
                <c:pt idx="1709">
                  <c:v>38184</c:v>
                </c:pt>
                <c:pt idx="1710">
                  <c:v>38187</c:v>
                </c:pt>
                <c:pt idx="1711">
                  <c:v>38188</c:v>
                </c:pt>
                <c:pt idx="1712">
                  <c:v>38189</c:v>
                </c:pt>
                <c:pt idx="1713">
                  <c:v>38190</c:v>
                </c:pt>
                <c:pt idx="1714">
                  <c:v>38191</c:v>
                </c:pt>
                <c:pt idx="1715">
                  <c:v>38194</c:v>
                </c:pt>
                <c:pt idx="1716">
                  <c:v>38195</c:v>
                </c:pt>
                <c:pt idx="1717">
                  <c:v>38196</c:v>
                </c:pt>
                <c:pt idx="1718">
                  <c:v>38197</c:v>
                </c:pt>
                <c:pt idx="1719">
                  <c:v>38198</c:v>
                </c:pt>
                <c:pt idx="1720">
                  <c:v>38199</c:v>
                </c:pt>
                <c:pt idx="1721">
                  <c:v>38201</c:v>
                </c:pt>
                <c:pt idx="1722">
                  <c:v>38202</c:v>
                </c:pt>
                <c:pt idx="1723">
                  <c:v>38203</c:v>
                </c:pt>
                <c:pt idx="1724">
                  <c:v>38204</c:v>
                </c:pt>
                <c:pt idx="1725">
                  <c:v>38205</c:v>
                </c:pt>
                <c:pt idx="1726">
                  <c:v>38208</c:v>
                </c:pt>
                <c:pt idx="1727">
                  <c:v>38209</c:v>
                </c:pt>
                <c:pt idx="1728">
                  <c:v>38210</c:v>
                </c:pt>
                <c:pt idx="1729">
                  <c:v>38211</c:v>
                </c:pt>
                <c:pt idx="1730">
                  <c:v>38212</c:v>
                </c:pt>
                <c:pt idx="1731">
                  <c:v>38215</c:v>
                </c:pt>
                <c:pt idx="1732">
                  <c:v>38216</c:v>
                </c:pt>
                <c:pt idx="1733">
                  <c:v>38217</c:v>
                </c:pt>
                <c:pt idx="1734">
                  <c:v>38218</c:v>
                </c:pt>
                <c:pt idx="1735">
                  <c:v>38219</c:v>
                </c:pt>
                <c:pt idx="1736">
                  <c:v>38222</c:v>
                </c:pt>
                <c:pt idx="1737">
                  <c:v>38223</c:v>
                </c:pt>
                <c:pt idx="1738">
                  <c:v>38224</c:v>
                </c:pt>
                <c:pt idx="1739">
                  <c:v>38225</c:v>
                </c:pt>
                <c:pt idx="1740">
                  <c:v>38226</c:v>
                </c:pt>
                <c:pt idx="1741">
                  <c:v>38229</c:v>
                </c:pt>
                <c:pt idx="1742">
                  <c:v>38230</c:v>
                </c:pt>
                <c:pt idx="1743">
                  <c:v>38231</c:v>
                </c:pt>
                <c:pt idx="1744">
                  <c:v>38232</c:v>
                </c:pt>
                <c:pt idx="1745">
                  <c:v>38233</c:v>
                </c:pt>
                <c:pt idx="1746">
                  <c:v>38236</c:v>
                </c:pt>
                <c:pt idx="1747">
                  <c:v>38237</c:v>
                </c:pt>
                <c:pt idx="1748">
                  <c:v>38238</c:v>
                </c:pt>
                <c:pt idx="1749">
                  <c:v>38239</c:v>
                </c:pt>
                <c:pt idx="1750">
                  <c:v>38240</c:v>
                </c:pt>
                <c:pt idx="1751">
                  <c:v>38243</c:v>
                </c:pt>
                <c:pt idx="1752">
                  <c:v>38244</c:v>
                </c:pt>
                <c:pt idx="1753">
                  <c:v>38245</c:v>
                </c:pt>
                <c:pt idx="1754">
                  <c:v>38246</c:v>
                </c:pt>
                <c:pt idx="1755">
                  <c:v>38247</c:v>
                </c:pt>
                <c:pt idx="1756">
                  <c:v>38250</c:v>
                </c:pt>
                <c:pt idx="1757">
                  <c:v>38251</c:v>
                </c:pt>
                <c:pt idx="1758">
                  <c:v>38252</c:v>
                </c:pt>
                <c:pt idx="1759">
                  <c:v>38253</c:v>
                </c:pt>
                <c:pt idx="1760">
                  <c:v>38254</c:v>
                </c:pt>
                <c:pt idx="1761">
                  <c:v>38257</c:v>
                </c:pt>
                <c:pt idx="1762">
                  <c:v>38258</c:v>
                </c:pt>
                <c:pt idx="1763">
                  <c:v>38259</c:v>
                </c:pt>
                <c:pt idx="1764">
                  <c:v>38260</c:v>
                </c:pt>
                <c:pt idx="1765">
                  <c:v>38261</c:v>
                </c:pt>
                <c:pt idx="1766">
                  <c:v>38264</c:v>
                </c:pt>
                <c:pt idx="1767">
                  <c:v>38265</c:v>
                </c:pt>
                <c:pt idx="1768">
                  <c:v>38266</c:v>
                </c:pt>
                <c:pt idx="1769">
                  <c:v>38267</c:v>
                </c:pt>
                <c:pt idx="1770">
                  <c:v>38268</c:v>
                </c:pt>
                <c:pt idx="1771">
                  <c:v>38271</c:v>
                </c:pt>
                <c:pt idx="1772">
                  <c:v>38272</c:v>
                </c:pt>
                <c:pt idx="1773">
                  <c:v>38273</c:v>
                </c:pt>
                <c:pt idx="1774">
                  <c:v>38274</c:v>
                </c:pt>
                <c:pt idx="1775">
                  <c:v>38275</c:v>
                </c:pt>
                <c:pt idx="1776">
                  <c:v>38278</c:v>
                </c:pt>
                <c:pt idx="1777">
                  <c:v>38279</c:v>
                </c:pt>
                <c:pt idx="1778">
                  <c:v>38280</c:v>
                </c:pt>
                <c:pt idx="1779">
                  <c:v>38281</c:v>
                </c:pt>
                <c:pt idx="1780">
                  <c:v>38282</c:v>
                </c:pt>
                <c:pt idx="1781">
                  <c:v>38285</c:v>
                </c:pt>
                <c:pt idx="1782">
                  <c:v>38286</c:v>
                </c:pt>
                <c:pt idx="1783">
                  <c:v>38287</c:v>
                </c:pt>
                <c:pt idx="1784">
                  <c:v>38288</c:v>
                </c:pt>
                <c:pt idx="1785">
                  <c:v>38289</c:v>
                </c:pt>
                <c:pt idx="1786">
                  <c:v>38291</c:v>
                </c:pt>
                <c:pt idx="1787">
                  <c:v>38292</c:v>
                </c:pt>
                <c:pt idx="1788">
                  <c:v>38293</c:v>
                </c:pt>
                <c:pt idx="1789">
                  <c:v>38294</c:v>
                </c:pt>
                <c:pt idx="1790">
                  <c:v>38295</c:v>
                </c:pt>
                <c:pt idx="1791">
                  <c:v>38296</c:v>
                </c:pt>
                <c:pt idx="1792">
                  <c:v>38299</c:v>
                </c:pt>
                <c:pt idx="1793">
                  <c:v>38300</c:v>
                </c:pt>
                <c:pt idx="1794">
                  <c:v>38301</c:v>
                </c:pt>
                <c:pt idx="1795">
                  <c:v>38302</c:v>
                </c:pt>
                <c:pt idx="1796">
                  <c:v>38303</c:v>
                </c:pt>
                <c:pt idx="1797">
                  <c:v>38306</c:v>
                </c:pt>
                <c:pt idx="1798">
                  <c:v>38307</c:v>
                </c:pt>
                <c:pt idx="1799">
                  <c:v>38308</c:v>
                </c:pt>
                <c:pt idx="1800">
                  <c:v>38309</c:v>
                </c:pt>
                <c:pt idx="1801">
                  <c:v>38310</c:v>
                </c:pt>
                <c:pt idx="1802">
                  <c:v>38313</c:v>
                </c:pt>
                <c:pt idx="1803">
                  <c:v>38314</c:v>
                </c:pt>
                <c:pt idx="1804">
                  <c:v>38315</c:v>
                </c:pt>
                <c:pt idx="1805">
                  <c:v>38316</c:v>
                </c:pt>
                <c:pt idx="1806">
                  <c:v>38317</c:v>
                </c:pt>
                <c:pt idx="1807">
                  <c:v>38320</c:v>
                </c:pt>
                <c:pt idx="1808">
                  <c:v>38321</c:v>
                </c:pt>
                <c:pt idx="1809">
                  <c:v>38322</c:v>
                </c:pt>
                <c:pt idx="1810">
                  <c:v>38323</c:v>
                </c:pt>
                <c:pt idx="1811">
                  <c:v>38324</c:v>
                </c:pt>
                <c:pt idx="1812">
                  <c:v>38327</c:v>
                </c:pt>
                <c:pt idx="1813">
                  <c:v>38328</c:v>
                </c:pt>
                <c:pt idx="1814">
                  <c:v>38329</c:v>
                </c:pt>
                <c:pt idx="1815">
                  <c:v>38330</c:v>
                </c:pt>
                <c:pt idx="1816">
                  <c:v>38331</c:v>
                </c:pt>
                <c:pt idx="1817">
                  <c:v>38334</c:v>
                </c:pt>
                <c:pt idx="1818">
                  <c:v>38335</c:v>
                </c:pt>
                <c:pt idx="1819">
                  <c:v>38336</c:v>
                </c:pt>
                <c:pt idx="1820">
                  <c:v>38337</c:v>
                </c:pt>
                <c:pt idx="1821">
                  <c:v>38338</c:v>
                </c:pt>
                <c:pt idx="1822">
                  <c:v>38341</c:v>
                </c:pt>
                <c:pt idx="1823">
                  <c:v>38342</c:v>
                </c:pt>
                <c:pt idx="1824">
                  <c:v>38343</c:v>
                </c:pt>
                <c:pt idx="1825">
                  <c:v>38344</c:v>
                </c:pt>
                <c:pt idx="1826">
                  <c:v>38348</c:v>
                </c:pt>
                <c:pt idx="1827">
                  <c:v>38349</c:v>
                </c:pt>
                <c:pt idx="1828">
                  <c:v>38350</c:v>
                </c:pt>
                <c:pt idx="1829">
                  <c:v>38351</c:v>
                </c:pt>
                <c:pt idx="1830">
                  <c:v>38352</c:v>
                </c:pt>
                <c:pt idx="1831">
                  <c:v>38355</c:v>
                </c:pt>
                <c:pt idx="1832">
                  <c:v>38356</c:v>
                </c:pt>
                <c:pt idx="1833">
                  <c:v>38357</c:v>
                </c:pt>
                <c:pt idx="1834">
                  <c:v>38358</c:v>
                </c:pt>
                <c:pt idx="1835">
                  <c:v>38359</c:v>
                </c:pt>
                <c:pt idx="1836">
                  <c:v>38362</c:v>
                </c:pt>
                <c:pt idx="1837">
                  <c:v>38363</c:v>
                </c:pt>
                <c:pt idx="1838">
                  <c:v>38364</c:v>
                </c:pt>
                <c:pt idx="1839">
                  <c:v>38365</c:v>
                </c:pt>
                <c:pt idx="1840">
                  <c:v>38366</c:v>
                </c:pt>
                <c:pt idx="1841">
                  <c:v>38369</c:v>
                </c:pt>
                <c:pt idx="1842">
                  <c:v>38370</c:v>
                </c:pt>
                <c:pt idx="1843">
                  <c:v>38371</c:v>
                </c:pt>
                <c:pt idx="1844">
                  <c:v>38372</c:v>
                </c:pt>
                <c:pt idx="1845">
                  <c:v>38373</c:v>
                </c:pt>
                <c:pt idx="1846">
                  <c:v>38376</c:v>
                </c:pt>
                <c:pt idx="1847">
                  <c:v>38377</c:v>
                </c:pt>
                <c:pt idx="1848">
                  <c:v>38378</c:v>
                </c:pt>
                <c:pt idx="1849">
                  <c:v>38379</c:v>
                </c:pt>
                <c:pt idx="1850">
                  <c:v>38380</c:v>
                </c:pt>
                <c:pt idx="1851">
                  <c:v>38383</c:v>
                </c:pt>
                <c:pt idx="1852">
                  <c:v>38384</c:v>
                </c:pt>
                <c:pt idx="1853">
                  <c:v>38385</c:v>
                </c:pt>
                <c:pt idx="1854">
                  <c:v>38386</c:v>
                </c:pt>
                <c:pt idx="1855">
                  <c:v>38387</c:v>
                </c:pt>
                <c:pt idx="1856">
                  <c:v>38390</c:v>
                </c:pt>
                <c:pt idx="1857">
                  <c:v>38391</c:v>
                </c:pt>
                <c:pt idx="1858">
                  <c:v>38392</c:v>
                </c:pt>
                <c:pt idx="1859">
                  <c:v>38393</c:v>
                </c:pt>
                <c:pt idx="1860">
                  <c:v>38394</c:v>
                </c:pt>
                <c:pt idx="1861">
                  <c:v>38397</c:v>
                </c:pt>
                <c:pt idx="1862">
                  <c:v>38398</c:v>
                </c:pt>
                <c:pt idx="1863">
                  <c:v>38399</c:v>
                </c:pt>
                <c:pt idx="1864">
                  <c:v>38400</c:v>
                </c:pt>
                <c:pt idx="1865">
                  <c:v>38401</c:v>
                </c:pt>
                <c:pt idx="1866">
                  <c:v>38404</c:v>
                </c:pt>
                <c:pt idx="1867">
                  <c:v>38405</c:v>
                </c:pt>
                <c:pt idx="1868">
                  <c:v>38406</c:v>
                </c:pt>
                <c:pt idx="1869">
                  <c:v>38407</c:v>
                </c:pt>
                <c:pt idx="1870">
                  <c:v>38408</c:v>
                </c:pt>
                <c:pt idx="1871">
                  <c:v>38411</c:v>
                </c:pt>
                <c:pt idx="1872">
                  <c:v>38412</c:v>
                </c:pt>
                <c:pt idx="1873">
                  <c:v>38413</c:v>
                </c:pt>
                <c:pt idx="1874">
                  <c:v>38414</c:v>
                </c:pt>
                <c:pt idx="1875">
                  <c:v>38415</c:v>
                </c:pt>
                <c:pt idx="1876">
                  <c:v>38418</c:v>
                </c:pt>
                <c:pt idx="1877">
                  <c:v>38419</c:v>
                </c:pt>
                <c:pt idx="1878">
                  <c:v>38420</c:v>
                </c:pt>
                <c:pt idx="1879">
                  <c:v>38421</c:v>
                </c:pt>
                <c:pt idx="1880">
                  <c:v>38422</c:v>
                </c:pt>
                <c:pt idx="1881">
                  <c:v>38425</c:v>
                </c:pt>
                <c:pt idx="1882">
                  <c:v>38426</c:v>
                </c:pt>
                <c:pt idx="1883">
                  <c:v>38427</c:v>
                </c:pt>
                <c:pt idx="1884">
                  <c:v>38428</c:v>
                </c:pt>
                <c:pt idx="1885">
                  <c:v>38429</c:v>
                </c:pt>
                <c:pt idx="1886">
                  <c:v>38432</c:v>
                </c:pt>
                <c:pt idx="1887">
                  <c:v>38433</c:v>
                </c:pt>
                <c:pt idx="1888">
                  <c:v>38434</c:v>
                </c:pt>
                <c:pt idx="1889">
                  <c:v>38435</c:v>
                </c:pt>
                <c:pt idx="1890">
                  <c:v>38439</c:v>
                </c:pt>
                <c:pt idx="1891">
                  <c:v>38440</c:v>
                </c:pt>
                <c:pt idx="1892">
                  <c:v>38441</c:v>
                </c:pt>
                <c:pt idx="1893">
                  <c:v>38442</c:v>
                </c:pt>
                <c:pt idx="1894">
                  <c:v>38443</c:v>
                </c:pt>
                <c:pt idx="1895">
                  <c:v>38446</c:v>
                </c:pt>
                <c:pt idx="1896">
                  <c:v>38447</c:v>
                </c:pt>
                <c:pt idx="1897">
                  <c:v>38448</c:v>
                </c:pt>
                <c:pt idx="1898">
                  <c:v>38449</c:v>
                </c:pt>
                <c:pt idx="1899">
                  <c:v>38450</c:v>
                </c:pt>
                <c:pt idx="1900">
                  <c:v>38453</c:v>
                </c:pt>
                <c:pt idx="1901">
                  <c:v>38454</c:v>
                </c:pt>
                <c:pt idx="1902">
                  <c:v>38455</c:v>
                </c:pt>
                <c:pt idx="1903">
                  <c:v>38456</c:v>
                </c:pt>
                <c:pt idx="1904">
                  <c:v>38457</c:v>
                </c:pt>
                <c:pt idx="1905">
                  <c:v>38460</c:v>
                </c:pt>
                <c:pt idx="1906">
                  <c:v>38461</c:v>
                </c:pt>
                <c:pt idx="1907">
                  <c:v>38462</c:v>
                </c:pt>
                <c:pt idx="1908">
                  <c:v>38463</c:v>
                </c:pt>
                <c:pt idx="1909">
                  <c:v>38464</c:v>
                </c:pt>
                <c:pt idx="1910">
                  <c:v>38467</c:v>
                </c:pt>
                <c:pt idx="1911">
                  <c:v>38468</c:v>
                </c:pt>
                <c:pt idx="1912">
                  <c:v>38469</c:v>
                </c:pt>
                <c:pt idx="1913">
                  <c:v>38470</c:v>
                </c:pt>
                <c:pt idx="1914">
                  <c:v>38471</c:v>
                </c:pt>
                <c:pt idx="1915">
                  <c:v>38472</c:v>
                </c:pt>
                <c:pt idx="1916">
                  <c:v>38474</c:v>
                </c:pt>
                <c:pt idx="1917">
                  <c:v>38475</c:v>
                </c:pt>
                <c:pt idx="1918">
                  <c:v>38476</c:v>
                </c:pt>
                <c:pt idx="1919">
                  <c:v>38477</c:v>
                </c:pt>
                <c:pt idx="1920">
                  <c:v>38478</c:v>
                </c:pt>
                <c:pt idx="1921">
                  <c:v>38481</c:v>
                </c:pt>
                <c:pt idx="1922">
                  <c:v>38482</c:v>
                </c:pt>
                <c:pt idx="1923">
                  <c:v>38483</c:v>
                </c:pt>
                <c:pt idx="1924">
                  <c:v>38484</c:v>
                </c:pt>
                <c:pt idx="1925">
                  <c:v>38485</c:v>
                </c:pt>
                <c:pt idx="1926">
                  <c:v>38488</c:v>
                </c:pt>
                <c:pt idx="1927">
                  <c:v>38489</c:v>
                </c:pt>
                <c:pt idx="1928">
                  <c:v>38490</c:v>
                </c:pt>
                <c:pt idx="1929">
                  <c:v>38491</c:v>
                </c:pt>
                <c:pt idx="1930">
                  <c:v>38492</c:v>
                </c:pt>
                <c:pt idx="1931">
                  <c:v>38495</c:v>
                </c:pt>
                <c:pt idx="1932">
                  <c:v>38496</c:v>
                </c:pt>
                <c:pt idx="1933">
                  <c:v>38497</c:v>
                </c:pt>
                <c:pt idx="1934">
                  <c:v>38498</c:v>
                </c:pt>
                <c:pt idx="1935">
                  <c:v>38499</c:v>
                </c:pt>
                <c:pt idx="1936">
                  <c:v>38502</c:v>
                </c:pt>
                <c:pt idx="1937">
                  <c:v>38503</c:v>
                </c:pt>
                <c:pt idx="1938">
                  <c:v>38504</c:v>
                </c:pt>
                <c:pt idx="1939">
                  <c:v>38505</c:v>
                </c:pt>
                <c:pt idx="1940">
                  <c:v>38506</c:v>
                </c:pt>
                <c:pt idx="1941">
                  <c:v>38509</c:v>
                </c:pt>
                <c:pt idx="1942">
                  <c:v>38510</c:v>
                </c:pt>
                <c:pt idx="1943">
                  <c:v>38511</c:v>
                </c:pt>
                <c:pt idx="1944">
                  <c:v>38512</c:v>
                </c:pt>
                <c:pt idx="1945">
                  <c:v>38513</c:v>
                </c:pt>
                <c:pt idx="1946">
                  <c:v>38516</c:v>
                </c:pt>
                <c:pt idx="1947">
                  <c:v>38517</c:v>
                </c:pt>
                <c:pt idx="1948">
                  <c:v>38518</c:v>
                </c:pt>
                <c:pt idx="1949">
                  <c:v>38519</c:v>
                </c:pt>
                <c:pt idx="1950">
                  <c:v>38520</c:v>
                </c:pt>
                <c:pt idx="1951">
                  <c:v>38523</c:v>
                </c:pt>
                <c:pt idx="1952">
                  <c:v>38524</c:v>
                </c:pt>
                <c:pt idx="1953">
                  <c:v>38525</c:v>
                </c:pt>
                <c:pt idx="1954">
                  <c:v>38526</c:v>
                </c:pt>
                <c:pt idx="1955">
                  <c:v>38527</c:v>
                </c:pt>
                <c:pt idx="1956">
                  <c:v>38530</c:v>
                </c:pt>
                <c:pt idx="1957">
                  <c:v>38531</c:v>
                </c:pt>
                <c:pt idx="1958">
                  <c:v>38532</c:v>
                </c:pt>
                <c:pt idx="1959">
                  <c:v>38533</c:v>
                </c:pt>
                <c:pt idx="1960">
                  <c:v>38534</c:v>
                </c:pt>
                <c:pt idx="1961">
                  <c:v>38537</c:v>
                </c:pt>
                <c:pt idx="1962">
                  <c:v>38538</c:v>
                </c:pt>
                <c:pt idx="1963">
                  <c:v>38539</c:v>
                </c:pt>
                <c:pt idx="1964">
                  <c:v>38540</c:v>
                </c:pt>
                <c:pt idx="1965">
                  <c:v>38541</c:v>
                </c:pt>
                <c:pt idx="1966">
                  <c:v>38544</c:v>
                </c:pt>
                <c:pt idx="1967">
                  <c:v>38545</c:v>
                </c:pt>
                <c:pt idx="1968">
                  <c:v>38546</c:v>
                </c:pt>
                <c:pt idx="1969">
                  <c:v>38547</c:v>
                </c:pt>
                <c:pt idx="1970">
                  <c:v>38548</c:v>
                </c:pt>
                <c:pt idx="1971">
                  <c:v>38551</c:v>
                </c:pt>
                <c:pt idx="1972">
                  <c:v>38552</c:v>
                </c:pt>
                <c:pt idx="1973">
                  <c:v>38553</c:v>
                </c:pt>
                <c:pt idx="1974">
                  <c:v>38554</c:v>
                </c:pt>
                <c:pt idx="1975">
                  <c:v>38555</c:v>
                </c:pt>
                <c:pt idx="1976">
                  <c:v>38558</c:v>
                </c:pt>
                <c:pt idx="1977">
                  <c:v>38559</c:v>
                </c:pt>
                <c:pt idx="1978">
                  <c:v>38560</c:v>
                </c:pt>
                <c:pt idx="1979">
                  <c:v>38561</c:v>
                </c:pt>
                <c:pt idx="1980">
                  <c:v>38562</c:v>
                </c:pt>
                <c:pt idx="1981">
                  <c:v>38564</c:v>
                </c:pt>
                <c:pt idx="1982">
                  <c:v>38565</c:v>
                </c:pt>
                <c:pt idx="1983">
                  <c:v>38566</c:v>
                </c:pt>
                <c:pt idx="1984">
                  <c:v>38567</c:v>
                </c:pt>
                <c:pt idx="1985">
                  <c:v>38568</c:v>
                </c:pt>
                <c:pt idx="1986">
                  <c:v>38569</c:v>
                </c:pt>
                <c:pt idx="1987">
                  <c:v>38572</c:v>
                </c:pt>
                <c:pt idx="1988">
                  <c:v>38573</c:v>
                </c:pt>
                <c:pt idx="1989">
                  <c:v>38574</c:v>
                </c:pt>
                <c:pt idx="1990">
                  <c:v>38575</c:v>
                </c:pt>
                <c:pt idx="1991">
                  <c:v>38576</c:v>
                </c:pt>
                <c:pt idx="1992">
                  <c:v>38579</c:v>
                </c:pt>
                <c:pt idx="1993">
                  <c:v>38580</c:v>
                </c:pt>
                <c:pt idx="1994">
                  <c:v>38581</c:v>
                </c:pt>
                <c:pt idx="1995">
                  <c:v>38582</c:v>
                </c:pt>
                <c:pt idx="1996">
                  <c:v>38583</c:v>
                </c:pt>
                <c:pt idx="1997">
                  <c:v>38586</c:v>
                </c:pt>
                <c:pt idx="1998">
                  <c:v>38587</c:v>
                </c:pt>
                <c:pt idx="1999">
                  <c:v>38588</c:v>
                </c:pt>
                <c:pt idx="2000">
                  <c:v>38589</c:v>
                </c:pt>
                <c:pt idx="2001">
                  <c:v>38590</c:v>
                </c:pt>
                <c:pt idx="2002">
                  <c:v>38593</c:v>
                </c:pt>
                <c:pt idx="2003">
                  <c:v>38594</c:v>
                </c:pt>
                <c:pt idx="2004">
                  <c:v>38595</c:v>
                </c:pt>
                <c:pt idx="2005">
                  <c:v>38596</c:v>
                </c:pt>
                <c:pt idx="2006">
                  <c:v>38597</c:v>
                </c:pt>
                <c:pt idx="2007">
                  <c:v>38600</c:v>
                </c:pt>
                <c:pt idx="2008">
                  <c:v>38601</c:v>
                </c:pt>
                <c:pt idx="2009">
                  <c:v>38602</c:v>
                </c:pt>
                <c:pt idx="2010">
                  <c:v>38603</c:v>
                </c:pt>
                <c:pt idx="2011">
                  <c:v>38604</c:v>
                </c:pt>
                <c:pt idx="2012">
                  <c:v>38607</c:v>
                </c:pt>
                <c:pt idx="2013">
                  <c:v>38608</c:v>
                </c:pt>
                <c:pt idx="2014">
                  <c:v>38609</c:v>
                </c:pt>
                <c:pt idx="2015">
                  <c:v>38610</c:v>
                </c:pt>
                <c:pt idx="2016">
                  <c:v>38611</c:v>
                </c:pt>
                <c:pt idx="2017">
                  <c:v>38614</c:v>
                </c:pt>
                <c:pt idx="2018">
                  <c:v>38615</c:v>
                </c:pt>
                <c:pt idx="2019">
                  <c:v>38616</c:v>
                </c:pt>
                <c:pt idx="2020">
                  <c:v>38617</c:v>
                </c:pt>
                <c:pt idx="2021">
                  <c:v>38618</c:v>
                </c:pt>
                <c:pt idx="2022">
                  <c:v>38621</c:v>
                </c:pt>
                <c:pt idx="2023">
                  <c:v>38622</c:v>
                </c:pt>
                <c:pt idx="2024">
                  <c:v>38623</c:v>
                </c:pt>
                <c:pt idx="2025">
                  <c:v>38624</c:v>
                </c:pt>
                <c:pt idx="2026">
                  <c:v>38625</c:v>
                </c:pt>
                <c:pt idx="2027">
                  <c:v>38628</c:v>
                </c:pt>
                <c:pt idx="2028">
                  <c:v>38629</c:v>
                </c:pt>
                <c:pt idx="2029">
                  <c:v>38630</c:v>
                </c:pt>
                <c:pt idx="2030">
                  <c:v>38631</c:v>
                </c:pt>
                <c:pt idx="2031">
                  <c:v>38632</c:v>
                </c:pt>
                <c:pt idx="2032">
                  <c:v>38635</c:v>
                </c:pt>
                <c:pt idx="2033">
                  <c:v>38636</c:v>
                </c:pt>
                <c:pt idx="2034">
                  <c:v>38637</c:v>
                </c:pt>
                <c:pt idx="2035">
                  <c:v>38638</c:v>
                </c:pt>
                <c:pt idx="2036">
                  <c:v>38639</c:v>
                </c:pt>
                <c:pt idx="2037">
                  <c:v>38642</c:v>
                </c:pt>
                <c:pt idx="2038">
                  <c:v>38643</c:v>
                </c:pt>
                <c:pt idx="2039">
                  <c:v>38644</c:v>
                </c:pt>
                <c:pt idx="2040">
                  <c:v>38645</c:v>
                </c:pt>
                <c:pt idx="2041">
                  <c:v>38646</c:v>
                </c:pt>
                <c:pt idx="2042">
                  <c:v>38649</c:v>
                </c:pt>
                <c:pt idx="2043">
                  <c:v>38650</c:v>
                </c:pt>
                <c:pt idx="2044">
                  <c:v>38651</c:v>
                </c:pt>
                <c:pt idx="2045">
                  <c:v>38652</c:v>
                </c:pt>
                <c:pt idx="2046">
                  <c:v>38653</c:v>
                </c:pt>
                <c:pt idx="2047">
                  <c:v>38656</c:v>
                </c:pt>
                <c:pt idx="2048">
                  <c:v>38657</c:v>
                </c:pt>
                <c:pt idx="2049">
                  <c:v>38658</c:v>
                </c:pt>
                <c:pt idx="2050">
                  <c:v>38659</c:v>
                </c:pt>
                <c:pt idx="2051">
                  <c:v>38660</c:v>
                </c:pt>
                <c:pt idx="2052">
                  <c:v>38663</c:v>
                </c:pt>
                <c:pt idx="2053">
                  <c:v>38664</c:v>
                </c:pt>
                <c:pt idx="2054">
                  <c:v>38665</c:v>
                </c:pt>
                <c:pt idx="2055">
                  <c:v>38666</c:v>
                </c:pt>
                <c:pt idx="2056">
                  <c:v>38667</c:v>
                </c:pt>
                <c:pt idx="2057">
                  <c:v>38670</c:v>
                </c:pt>
                <c:pt idx="2058">
                  <c:v>38671</c:v>
                </c:pt>
                <c:pt idx="2059">
                  <c:v>38672</c:v>
                </c:pt>
                <c:pt idx="2060">
                  <c:v>38673</c:v>
                </c:pt>
                <c:pt idx="2061">
                  <c:v>38674</c:v>
                </c:pt>
                <c:pt idx="2062">
                  <c:v>38677</c:v>
                </c:pt>
                <c:pt idx="2063">
                  <c:v>38678</c:v>
                </c:pt>
                <c:pt idx="2064">
                  <c:v>38679</c:v>
                </c:pt>
                <c:pt idx="2065">
                  <c:v>38680</c:v>
                </c:pt>
                <c:pt idx="2066">
                  <c:v>38681</c:v>
                </c:pt>
                <c:pt idx="2067">
                  <c:v>38684</c:v>
                </c:pt>
                <c:pt idx="2068">
                  <c:v>38685</c:v>
                </c:pt>
                <c:pt idx="2069">
                  <c:v>38686</c:v>
                </c:pt>
                <c:pt idx="2070">
                  <c:v>38687</c:v>
                </c:pt>
                <c:pt idx="2071">
                  <c:v>38688</c:v>
                </c:pt>
                <c:pt idx="2072">
                  <c:v>38691</c:v>
                </c:pt>
                <c:pt idx="2073">
                  <c:v>38692</c:v>
                </c:pt>
                <c:pt idx="2074">
                  <c:v>38693</c:v>
                </c:pt>
                <c:pt idx="2075">
                  <c:v>38694</c:v>
                </c:pt>
                <c:pt idx="2076">
                  <c:v>38695</c:v>
                </c:pt>
                <c:pt idx="2077">
                  <c:v>38698</c:v>
                </c:pt>
                <c:pt idx="2078">
                  <c:v>38699</c:v>
                </c:pt>
                <c:pt idx="2079">
                  <c:v>38700</c:v>
                </c:pt>
                <c:pt idx="2080">
                  <c:v>38701</c:v>
                </c:pt>
                <c:pt idx="2081">
                  <c:v>38702</c:v>
                </c:pt>
                <c:pt idx="2082">
                  <c:v>38705</c:v>
                </c:pt>
                <c:pt idx="2083">
                  <c:v>38706</c:v>
                </c:pt>
                <c:pt idx="2084">
                  <c:v>38707</c:v>
                </c:pt>
                <c:pt idx="2085">
                  <c:v>38708</c:v>
                </c:pt>
                <c:pt idx="2086">
                  <c:v>38709</c:v>
                </c:pt>
                <c:pt idx="2087">
                  <c:v>38713</c:v>
                </c:pt>
                <c:pt idx="2088">
                  <c:v>38714</c:v>
                </c:pt>
                <c:pt idx="2089">
                  <c:v>38715</c:v>
                </c:pt>
                <c:pt idx="2090">
                  <c:v>38716</c:v>
                </c:pt>
                <c:pt idx="2091">
                  <c:v>38717</c:v>
                </c:pt>
                <c:pt idx="2092">
                  <c:v>38720</c:v>
                </c:pt>
                <c:pt idx="2093">
                  <c:v>38721</c:v>
                </c:pt>
                <c:pt idx="2094">
                  <c:v>38722</c:v>
                </c:pt>
                <c:pt idx="2095">
                  <c:v>38723</c:v>
                </c:pt>
                <c:pt idx="2096">
                  <c:v>38726</c:v>
                </c:pt>
                <c:pt idx="2097">
                  <c:v>38727</c:v>
                </c:pt>
                <c:pt idx="2098">
                  <c:v>38728</c:v>
                </c:pt>
                <c:pt idx="2099">
                  <c:v>38729</c:v>
                </c:pt>
                <c:pt idx="2100">
                  <c:v>38730</c:v>
                </c:pt>
                <c:pt idx="2101">
                  <c:v>38733</c:v>
                </c:pt>
                <c:pt idx="2102">
                  <c:v>38734</c:v>
                </c:pt>
                <c:pt idx="2103">
                  <c:v>38735</c:v>
                </c:pt>
                <c:pt idx="2104">
                  <c:v>38736</c:v>
                </c:pt>
                <c:pt idx="2105">
                  <c:v>38737</c:v>
                </c:pt>
                <c:pt idx="2106">
                  <c:v>38740</c:v>
                </c:pt>
                <c:pt idx="2107">
                  <c:v>38741</c:v>
                </c:pt>
                <c:pt idx="2108">
                  <c:v>38742</c:v>
                </c:pt>
                <c:pt idx="2109">
                  <c:v>38743</c:v>
                </c:pt>
                <c:pt idx="2110">
                  <c:v>38744</c:v>
                </c:pt>
                <c:pt idx="2111">
                  <c:v>38747</c:v>
                </c:pt>
                <c:pt idx="2112">
                  <c:v>38748</c:v>
                </c:pt>
                <c:pt idx="2113">
                  <c:v>38749</c:v>
                </c:pt>
                <c:pt idx="2114">
                  <c:v>38750</c:v>
                </c:pt>
                <c:pt idx="2115">
                  <c:v>38751</c:v>
                </c:pt>
                <c:pt idx="2116">
                  <c:v>38754</c:v>
                </c:pt>
                <c:pt idx="2117">
                  <c:v>38755</c:v>
                </c:pt>
                <c:pt idx="2118">
                  <c:v>38756</c:v>
                </c:pt>
                <c:pt idx="2119">
                  <c:v>38757</c:v>
                </c:pt>
                <c:pt idx="2120">
                  <c:v>38758</c:v>
                </c:pt>
                <c:pt idx="2121">
                  <c:v>38761</c:v>
                </c:pt>
                <c:pt idx="2122">
                  <c:v>38762</c:v>
                </c:pt>
                <c:pt idx="2123">
                  <c:v>38763</c:v>
                </c:pt>
                <c:pt idx="2124">
                  <c:v>38764</c:v>
                </c:pt>
                <c:pt idx="2125">
                  <c:v>38765</c:v>
                </c:pt>
                <c:pt idx="2126">
                  <c:v>38768</c:v>
                </c:pt>
                <c:pt idx="2127">
                  <c:v>38769</c:v>
                </c:pt>
                <c:pt idx="2128">
                  <c:v>38770</c:v>
                </c:pt>
                <c:pt idx="2129">
                  <c:v>38771</c:v>
                </c:pt>
                <c:pt idx="2130">
                  <c:v>38772</c:v>
                </c:pt>
                <c:pt idx="2131">
                  <c:v>38775</c:v>
                </c:pt>
                <c:pt idx="2132">
                  <c:v>38776</c:v>
                </c:pt>
                <c:pt idx="2133">
                  <c:v>38777</c:v>
                </c:pt>
                <c:pt idx="2134">
                  <c:v>38778</c:v>
                </c:pt>
                <c:pt idx="2135">
                  <c:v>38779</c:v>
                </c:pt>
                <c:pt idx="2136">
                  <c:v>38782</c:v>
                </c:pt>
                <c:pt idx="2137">
                  <c:v>38783</c:v>
                </c:pt>
                <c:pt idx="2138">
                  <c:v>38784</c:v>
                </c:pt>
                <c:pt idx="2139">
                  <c:v>38785</c:v>
                </c:pt>
                <c:pt idx="2140">
                  <c:v>38786</c:v>
                </c:pt>
                <c:pt idx="2141">
                  <c:v>38789</c:v>
                </c:pt>
                <c:pt idx="2142">
                  <c:v>38790</c:v>
                </c:pt>
                <c:pt idx="2143">
                  <c:v>38791</c:v>
                </c:pt>
                <c:pt idx="2144">
                  <c:v>38792</c:v>
                </c:pt>
                <c:pt idx="2145">
                  <c:v>38793</c:v>
                </c:pt>
                <c:pt idx="2146">
                  <c:v>38796</c:v>
                </c:pt>
                <c:pt idx="2147">
                  <c:v>38797</c:v>
                </c:pt>
                <c:pt idx="2148">
                  <c:v>38798</c:v>
                </c:pt>
                <c:pt idx="2149">
                  <c:v>38799</c:v>
                </c:pt>
                <c:pt idx="2150">
                  <c:v>38800</c:v>
                </c:pt>
                <c:pt idx="2151">
                  <c:v>38803</c:v>
                </c:pt>
                <c:pt idx="2152">
                  <c:v>38804</c:v>
                </c:pt>
                <c:pt idx="2153">
                  <c:v>38805</c:v>
                </c:pt>
                <c:pt idx="2154">
                  <c:v>38806</c:v>
                </c:pt>
                <c:pt idx="2155">
                  <c:v>38807</c:v>
                </c:pt>
                <c:pt idx="2156">
                  <c:v>38810</c:v>
                </c:pt>
                <c:pt idx="2157">
                  <c:v>38811</c:v>
                </c:pt>
                <c:pt idx="2158">
                  <c:v>38812</c:v>
                </c:pt>
                <c:pt idx="2159">
                  <c:v>38813</c:v>
                </c:pt>
                <c:pt idx="2160">
                  <c:v>38814</c:v>
                </c:pt>
                <c:pt idx="2161">
                  <c:v>38817</c:v>
                </c:pt>
                <c:pt idx="2162">
                  <c:v>38818</c:v>
                </c:pt>
                <c:pt idx="2163">
                  <c:v>38819</c:v>
                </c:pt>
                <c:pt idx="2164">
                  <c:v>38820</c:v>
                </c:pt>
                <c:pt idx="2165">
                  <c:v>38824</c:v>
                </c:pt>
                <c:pt idx="2166">
                  <c:v>38825</c:v>
                </c:pt>
                <c:pt idx="2167">
                  <c:v>38826</c:v>
                </c:pt>
                <c:pt idx="2168">
                  <c:v>38827</c:v>
                </c:pt>
                <c:pt idx="2169">
                  <c:v>38828</c:v>
                </c:pt>
                <c:pt idx="2170">
                  <c:v>38831</c:v>
                </c:pt>
                <c:pt idx="2171">
                  <c:v>38832</c:v>
                </c:pt>
                <c:pt idx="2172">
                  <c:v>38833</c:v>
                </c:pt>
                <c:pt idx="2173">
                  <c:v>38834</c:v>
                </c:pt>
                <c:pt idx="2174">
                  <c:v>38835</c:v>
                </c:pt>
                <c:pt idx="2175">
                  <c:v>38837</c:v>
                </c:pt>
                <c:pt idx="2176">
                  <c:v>38838</c:v>
                </c:pt>
                <c:pt idx="2177">
                  <c:v>38839</c:v>
                </c:pt>
                <c:pt idx="2178">
                  <c:v>38840</c:v>
                </c:pt>
                <c:pt idx="2179">
                  <c:v>38841</c:v>
                </c:pt>
                <c:pt idx="2180">
                  <c:v>38842</c:v>
                </c:pt>
                <c:pt idx="2181">
                  <c:v>38845</c:v>
                </c:pt>
                <c:pt idx="2182">
                  <c:v>38846</c:v>
                </c:pt>
                <c:pt idx="2183">
                  <c:v>38847</c:v>
                </c:pt>
                <c:pt idx="2184">
                  <c:v>38848</c:v>
                </c:pt>
                <c:pt idx="2185">
                  <c:v>38849</c:v>
                </c:pt>
                <c:pt idx="2186">
                  <c:v>38852</c:v>
                </c:pt>
                <c:pt idx="2187">
                  <c:v>38853</c:v>
                </c:pt>
                <c:pt idx="2188">
                  <c:v>38854</c:v>
                </c:pt>
                <c:pt idx="2189">
                  <c:v>38855</c:v>
                </c:pt>
                <c:pt idx="2190">
                  <c:v>38856</c:v>
                </c:pt>
                <c:pt idx="2191">
                  <c:v>38859</c:v>
                </c:pt>
                <c:pt idx="2192">
                  <c:v>38860</c:v>
                </c:pt>
                <c:pt idx="2193">
                  <c:v>38861</c:v>
                </c:pt>
                <c:pt idx="2194">
                  <c:v>38862</c:v>
                </c:pt>
                <c:pt idx="2195">
                  <c:v>38863</c:v>
                </c:pt>
                <c:pt idx="2196">
                  <c:v>38866</c:v>
                </c:pt>
                <c:pt idx="2197">
                  <c:v>38867</c:v>
                </c:pt>
                <c:pt idx="2198">
                  <c:v>38868</c:v>
                </c:pt>
                <c:pt idx="2199">
                  <c:v>38869</c:v>
                </c:pt>
                <c:pt idx="2200">
                  <c:v>38870</c:v>
                </c:pt>
                <c:pt idx="2201">
                  <c:v>38873</c:v>
                </c:pt>
                <c:pt idx="2202">
                  <c:v>38874</c:v>
                </c:pt>
                <c:pt idx="2203">
                  <c:v>38875</c:v>
                </c:pt>
                <c:pt idx="2204">
                  <c:v>38876</c:v>
                </c:pt>
                <c:pt idx="2205">
                  <c:v>38877</c:v>
                </c:pt>
                <c:pt idx="2206">
                  <c:v>38880</c:v>
                </c:pt>
                <c:pt idx="2207">
                  <c:v>38881</c:v>
                </c:pt>
                <c:pt idx="2208">
                  <c:v>38882</c:v>
                </c:pt>
                <c:pt idx="2209">
                  <c:v>38883</c:v>
                </c:pt>
                <c:pt idx="2210">
                  <c:v>38884</c:v>
                </c:pt>
                <c:pt idx="2211">
                  <c:v>38887</c:v>
                </c:pt>
                <c:pt idx="2212">
                  <c:v>38888</c:v>
                </c:pt>
                <c:pt idx="2213">
                  <c:v>38889</c:v>
                </c:pt>
                <c:pt idx="2214">
                  <c:v>38890</c:v>
                </c:pt>
                <c:pt idx="2215">
                  <c:v>38891</c:v>
                </c:pt>
                <c:pt idx="2216">
                  <c:v>38894</c:v>
                </c:pt>
                <c:pt idx="2217">
                  <c:v>38895</c:v>
                </c:pt>
                <c:pt idx="2218">
                  <c:v>38896</c:v>
                </c:pt>
                <c:pt idx="2219">
                  <c:v>38897</c:v>
                </c:pt>
                <c:pt idx="2220">
                  <c:v>38898</c:v>
                </c:pt>
                <c:pt idx="2221">
                  <c:v>38901</c:v>
                </c:pt>
                <c:pt idx="2222">
                  <c:v>38902</c:v>
                </c:pt>
                <c:pt idx="2223">
                  <c:v>38903</c:v>
                </c:pt>
                <c:pt idx="2224">
                  <c:v>38904</c:v>
                </c:pt>
                <c:pt idx="2225">
                  <c:v>38905</c:v>
                </c:pt>
                <c:pt idx="2226">
                  <c:v>38908</c:v>
                </c:pt>
                <c:pt idx="2227">
                  <c:v>38909</c:v>
                </c:pt>
                <c:pt idx="2228">
                  <c:v>38910</c:v>
                </c:pt>
                <c:pt idx="2229">
                  <c:v>38911</c:v>
                </c:pt>
                <c:pt idx="2230">
                  <c:v>38912</c:v>
                </c:pt>
                <c:pt idx="2231">
                  <c:v>38915</c:v>
                </c:pt>
                <c:pt idx="2232">
                  <c:v>38916</c:v>
                </c:pt>
                <c:pt idx="2233">
                  <c:v>38917</c:v>
                </c:pt>
                <c:pt idx="2234">
                  <c:v>38918</c:v>
                </c:pt>
                <c:pt idx="2235">
                  <c:v>38919</c:v>
                </c:pt>
                <c:pt idx="2236">
                  <c:v>38922</c:v>
                </c:pt>
                <c:pt idx="2237">
                  <c:v>38923</c:v>
                </c:pt>
                <c:pt idx="2238">
                  <c:v>38924</c:v>
                </c:pt>
                <c:pt idx="2239">
                  <c:v>38925</c:v>
                </c:pt>
                <c:pt idx="2240">
                  <c:v>38926</c:v>
                </c:pt>
                <c:pt idx="2241">
                  <c:v>38929</c:v>
                </c:pt>
                <c:pt idx="2242">
                  <c:v>38930</c:v>
                </c:pt>
                <c:pt idx="2243">
                  <c:v>38931</c:v>
                </c:pt>
                <c:pt idx="2244">
                  <c:v>38932</c:v>
                </c:pt>
                <c:pt idx="2245">
                  <c:v>38933</c:v>
                </c:pt>
                <c:pt idx="2246">
                  <c:v>38936</c:v>
                </c:pt>
                <c:pt idx="2247">
                  <c:v>38937</c:v>
                </c:pt>
                <c:pt idx="2248">
                  <c:v>38938</c:v>
                </c:pt>
                <c:pt idx="2249">
                  <c:v>38939</c:v>
                </c:pt>
                <c:pt idx="2250">
                  <c:v>38940</c:v>
                </c:pt>
                <c:pt idx="2251">
                  <c:v>38943</c:v>
                </c:pt>
                <c:pt idx="2252">
                  <c:v>38944</c:v>
                </c:pt>
                <c:pt idx="2253">
                  <c:v>38945</c:v>
                </c:pt>
                <c:pt idx="2254">
                  <c:v>38946</c:v>
                </c:pt>
                <c:pt idx="2255">
                  <c:v>38947</c:v>
                </c:pt>
                <c:pt idx="2256">
                  <c:v>38950</c:v>
                </c:pt>
                <c:pt idx="2257">
                  <c:v>38951</c:v>
                </c:pt>
                <c:pt idx="2258">
                  <c:v>38952</c:v>
                </c:pt>
                <c:pt idx="2259">
                  <c:v>38953</c:v>
                </c:pt>
                <c:pt idx="2260">
                  <c:v>38954</c:v>
                </c:pt>
                <c:pt idx="2261">
                  <c:v>38957</c:v>
                </c:pt>
                <c:pt idx="2262">
                  <c:v>38958</c:v>
                </c:pt>
                <c:pt idx="2263">
                  <c:v>38959</c:v>
                </c:pt>
                <c:pt idx="2264">
                  <c:v>38960</c:v>
                </c:pt>
                <c:pt idx="2265">
                  <c:v>38961</c:v>
                </c:pt>
                <c:pt idx="2266">
                  <c:v>38964</c:v>
                </c:pt>
                <c:pt idx="2267">
                  <c:v>38965</c:v>
                </c:pt>
                <c:pt idx="2268">
                  <c:v>38966</c:v>
                </c:pt>
                <c:pt idx="2269">
                  <c:v>38967</c:v>
                </c:pt>
                <c:pt idx="2270">
                  <c:v>38968</c:v>
                </c:pt>
                <c:pt idx="2271">
                  <c:v>38971</c:v>
                </c:pt>
                <c:pt idx="2272">
                  <c:v>38972</c:v>
                </c:pt>
                <c:pt idx="2273">
                  <c:v>38973</c:v>
                </c:pt>
                <c:pt idx="2274">
                  <c:v>38974</c:v>
                </c:pt>
                <c:pt idx="2275">
                  <c:v>38975</c:v>
                </c:pt>
                <c:pt idx="2276">
                  <c:v>38978</c:v>
                </c:pt>
                <c:pt idx="2277">
                  <c:v>38979</c:v>
                </c:pt>
                <c:pt idx="2278">
                  <c:v>38980</c:v>
                </c:pt>
                <c:pt idx="2279">
                  <c:v>38981</c:v>
                </c:pt>
                <c:pt idx="2280">
                  <c:v>38982</c:v>
                </c:pt>
                <c:pt idx="2281">
                  <c:v>38985</c:v>
                </c:pt>
                <c:pt idx="2282">
                  <c:v>38986</c:v>
                </c:pt>
                <c:pt idx="2283">
                  <c:v>38987</c:v>
                </c:pt>
                <c:pt idx="2284">
                  <c:v>38988</c:v>
                </c:pt>
                <c:pt idx="2285">
                  <c:v>38989</c:v>
                </c:pt>
                <c:pt idx="2286">
                  <c:v>38990</c:v>
                </c:pt>
                <c:pt idx="2287">
                  <c:v>38992</c:v>
                </c:pt>
                <c:pt idx="2288">
                  <c:v>38993</c:v>
                </c:pt>
                <c:pt idx="2289">
                  <c:v>38994</c:v>
                </c:pt>
                <c:pt idx="2290">
                  <c:v>38995</c:v>
                </c:pt>
                <c:pt idx="2291">
                  <c:v>38996</c:v>
                </c:pt>
                <c:pt idx="2292">
                  <c:v>38999</c:v>
                </c:pt>
                <c:pt idx="2293">
                  <c:v>39000</c:v>
                </c:pt>
                <c:pt idx="2294">
                  <c:v>39001</c:v>
                </c:pt>
                <c:pt idx="2295">
                  <c:v>39002</c:v>
                </c:pt>
                <c:pt idx="2296">
                  <c:v>39003</c:v>
                </c:pt>
                <c:pt idx="2297">
                  <c:v>39006</c:v>
                </c:pt>
                <c:pt idx="2298">
                  <c:v>39007</c:v>
                </c:pt>
                <c:pt idx="2299">
                  <c:v>39008</c:v>
                </c:pt>
                <c:pt idx="2300">
                  <c:v>39009</c:v>
                </c:pt>
                <c:pt idx="2301">
                  <c:v>39010</c:v>
                </c:pt>
                <c:pt idx="2302">
                  <c:v>39013</c:v>
                </c:pt>
                <c:pt idx="2303">
                  <c:v>39014</c:v>
                </c:pt>
                <c:pt idx="2304">
                  <c:v>39015</c:v>
                </c:pt>
                <c:pt idx="2305">
                  <c:v>39016</c:v>
                </c:pt>
                <c:pt idx="2306">
                  <c:v>39017</c:v>
                </c:pt>
                <c:pt idx="2307">
                  <c:v>39020</c:v>
                </c:pt>
                <c:pt idx="2308">
                  <c:v>39021</c:v>
                </c:pt>
                <c:pt idx="2309">
                  <c:v>39022</c:v>
                </c:pt>
                <c:pt idx="2310">
                  <c:v>39023</c:v>
                </c:pt>
                <c:pt idx="2311">
                  <c:v>39024</c:v>
                </c:pt>
                <c:pt idx="2312">
                  <c:v>39027</c:v>
                </c:pt>
                <c:pt idx="2313">
                  <c:v>39028</c:v>
                </c:pt>
                <c:pt idx="2314">
                  <c:v>39029</c:v>
                </c:pt>
                <c:pt idx="2315">
                  <c:v>39030</c:v>
                </c:pt>
                <c:pt idx="2316">
                  <c:v>39031</c:v>
                </c:pt>
                <c:pt idx="2317">
                  <c:v>39034</c:v>
                </c:pt>
                <c:pt idx="2318">
                  <c:v>39035</c:v>
                </c:pt>
                <c:pt idx="2319">
                  <c:v>39036</c:v>
                </c:pt>
                <c:pt idx="2320">
                  <c:v>39037</c:v>
                </c:pt>
                <c:pt idx="2321">
                  <c:v>39038</c:v>
                </c:pt>
                <c:pt idx="2322">
                  <c:v>39041</c:v>
                </c:pt>
                <c:pt idx="2323">
                  <c:v>39042</c:v>
                </c:pt>
                <c:pt idx="2324">
                  <c:v>39043</c:v>
                </c:pt>
                <c:pt idx="2325">
                  <c:v>39044</c:v>
                </c:pt>
                <c:pt idx="2326">
                  <c:v>39045</c:v>
                </c:pt>
                <c:pt idx="2327">
                  <c:v>39048</c:v>
                </c:pt>
                <c:pt idx="2328">
                  <c:v>39049</c:v>
                </c:pt>
                <c:pt idx="2329">
                  <c:v>39050</c:v>
                </c:pt>
                <c:pt idx="2330">
                  <c:v>39051</c:v>
                </c:pt>
                <c:pt idx="2331">
                  <c:v>39052</c:v>
                </c:pt>
                <c:pt idx="2332">
                  <c:v>39055</c:v>
                </c:pt>
                <c:pt idx="2333">
                  <c:v>39056</c:v>
                </c:pt>
                <c:pt idx="2334">
                  <c:v>39057</c:v>
                </c:pt>
                <c:pt idx="2335">
                  <c:v>39058</c:v>
                </c:pt>
                <c:pt idx="2336">
                  <c:v>39059</c:v>
                </c:pt>
                <c:pt idx="2337">
                  <c:v>39062</c:v>
                </c:pt>
                <c:pt idx="2338">
                  <c:v>39063</c:v>
                </c:pt>
                <c:pt idx="2339">
                  <c:v>39064</c:v>
                </c:pt>
                <c:pt idx="2340">
                  <c:v>39065</c:v>
                </c:pt>
                <c:pt idx="2341">
                  <c:v>39066</c:v>
                </c:pt>
                <c:pt idx="2342">
                  <c:v>39069</c:v>
                </c:pt>
                <c:pt idx="2343">
                  <c:v>39070</c:v>
                </c:pt>
                <c:pt idx="2344">
                  <c:v>39071</c:v>
                </c:pt>
                <c:pt idx="2345">
                  <c:v>39072</c:v>
                </c:pt>
                <c:pt idx="2346">
                  <c:v>39073</c:v>
                </c:pt>
                <c:pt idx="2347">
                  <c:v>39077</c:v>
                </c:pt>
                <c:pt idx="2348">
                  <c:v>39078</c:v>
                </c:pt>
                <c:pt idx="2349">
                  <c:v>39079</c:v>
                </c:pt>
                <c:pt idx="2350">
                  <c:v>39080</c:v>
                </c:pt>
                <c:pt idx="2351">
                  <c:v>39082</c:v>
                </c:pt>
                <c:pt idx="2352">
                  <c:v>39084</c:v>
                </c:pt>
                <c:pt idx="2353">
                  <c:v>39085</c:v>
                </c:pt>
                <c:pt idx="2354">
                  <c:v>39086</c:v>
                </c:pt>
                <c:pt idx="2355">
                  <c:v>39087</c:v>
                </c:pt>
                <c:pt idx="2356">
                  <c:v>39090</c:v>
                </c:pt>
                <c:pt idx="2357">
                  <c:v>39091</c:v>
                </c:pt>
                <c:pt idx="2358">
                  <c:v>39092</c:v>
                </c:pt>
                <c:pt idx="2359">
                  <c:v>39093</c:v>
                </c:pt>
                <c:pt idx="2360">
                  <c:v>39094</c:v>
                </c:pt>
                <c:pt idx="2361">
                  <c:v>39097</c:v>
                </c:pt>
                <c:pt idx="2362">
                  <c:v>39098</c:v>
                </c:pt>
                <c:pt idx="2363">
                  <c:v>39099</c:v>
                </c:pt>
                <c:pt idx="2364">
                  <c:v>39100</c:v>
                </c:pt>
                <c:pt idx="2365">
                  <c:v>39101</c:v>
                </c:pt>
                <c:pt idx="2366">
                  <c:v>39104</c:v>
                </c:pt>
                <c:pt idx="2367">
                  <c:v>39105</c:v>
                </c:pt>
                <c:pt idx="2368">
                  <c:v>39106</c:v>
                </c:pt>
                <c:pt idx="2369">
                  <c:v>39107</c:v>
                </c:pt>
                <c:pt idx="2370">
                  <c:v>39108</c:v>
                </c:pt>
                <c:pt idx="2371">
                  <c:v>39111</c:v>
                </c:pt>
                <c:pt idx="2372">
                  <c:v>39112</c:v>
                </c:pt>
                <c:pt idx="2373">
                  <c:v>39113</c:v>
                </c:pt>
                <c:pt idx="2374">
                  <c:v>39114</c:v>
                </c:pt>
                <c:pt idx="2375">
                  <c:v>39115</c:v>
                </c:pt>
                <c:pt idx="2376">
                  <c:v>39118</c:v>
                </c:pt>
                <c:pt idx="2377">
                  <c:v>39119</c:v>
                </c:pt>
                <c:pt idx="2378">
                  <c:v>39120</c:v>
                </c:pt>
                <c:pt idx="2379">
                  <c:v>39121</c:v>
                </c:pt>
                <c:pt idx="2380">
                  <c:v>39122</c:v>
                </c:pt>
                <c:pt idx="2381">
                  <c:v>39125</c:v>
                </c:pt>
                <c:pt idx="2382">
                  <c:v>39126</c:v>
                </c:pt>
                <c:pt idx="2383">
                  <c:v>39127</c:v>
                </c:pt>
                <c:pt idx="2384">
                  <c:v>39128</c:v>
                </c:pt>
                <c:pt idx="2385">
                  <c:v>39129</c:v>
                </c:pt>
                <c:pt idx="2386">
                  <c:v>39132</c:v>
                </c:pt>
                <c:pt idx="2387">
                  <c:v>39133</c:v>
                </c:pt>
                <c:pt idx="2388">
                  <c:v>39134</c:v>
                </c:pt>
                <c:pt idx="2389">
                  <c:v>39135</c:v>
                </c:pt>
                <c:pt idx="2390">
                  <c:v>39136</c:v>
                </c:pt>
                <c:pt idx="2391">
                  <c:v>39139</c:v>
                </c:pt>
                <c:pt idx="2392">
                  <c:v>39140</c:v>
                </c:pt>
                <c:pt idx="2393">
                  <c:v>39141</c:v>
                </c:pt>
                <c:pt idx="2394">
                  <c:v>39142</c:v>
                </c:pt>
                <c:pt idx="2395">
                  <c:v>39143</c:v>
                </c:pt>
                <c:pt idx="2396">
                  <c:v>39146</c:v>
                </c:pt>
                <c:pt idx="2397">
                  <c:v>39147</c:v>
                </c:pt>
                <c:pt idx="2398">
                  <c:v>39148</c:v>
                </c:pt>
                <c:pt idx="2399">
                  <c:v>39149</c:v>
                </c:pt>
                <c:pt idx="2400">
                  <c:v>39150</c:v>
                </c:pt>
                <c:pt idx="2401">
                  <c:v>39153</c:v>
                </c:pt>
                <c:pt idx="2402">
                  <c:v>39154</c:v>
                </c:pt>
                <c:pt idx="2403">
                  <c:v>39155</c:v>
                </c:pt>
                <c:pt idx="2404">
                  <c:v>39156</c:v>
                </c:pt>
                <c:pt idx="2405">
                  <c:v>39157</c:v>
                </c:pt>
                <c:pt idx="2406">
                  <c:v>39160</c:v>
                </c:pt>
                <c:pt idx="2407">
                  <c:v>39161</c:v>
                </c:pt>
                <c:pt idx="2408">
                  <c:v>39162</c:v>
                </c:pt>
                <c:pt idx="2409">
                  <c:v>39163</c:v>
                </c:pt>
                <c:pt idx="2410">
                  <c:v>39164</c:v>
                </c:pt>
                <c:pt idx="2411">
                  <c:v>39167</c:v>
                </c:pt>
                <c:pt idx="2412">
                  <c:v>39168</c:v>
                </c:pt>
                <c:pt idx="2413">
                  <c:v>39169</c:v>
                </c:pt>
                <c:pt idx="2414">
                  <c:v>39170</c:v>
                </c:pt>
                <c:pt idx="2415">
                  <c:v>39171</c:v>
                </c:pt>
                <c:pt idx="2416">
                  <c:v>39172</c:v>
                </c:pt>
                <c:pt idx="2417">
                  <c:v>39174</c:v>
                </c:pt>
                <c:pt idx="2418">
                  <c:v>39175</c:v>
                </c:pt>
                <c:pt idx="2419">
                  <c:v>39176</c:v>
                </c:pt>
                <c:pt idx="2420">
                  <c:v>39177</c:v>
                </c:pt>
                <c:pt idx="2421">
                  <c:v>39181</c:v>
                </c:pt>
                <c:pt idx="2422">
                  <c:v>39182</c:v>
                </c:pt>
                <c:pt idx="2423">
                  <c:v>39183</c:v>
                </c:pt>
                <c:pt idx="2424">
                  <c:v>39184</c:v>
                </c:pt>
                <c:pt idx="2425">
                  <c:v>39185</c:v>
                </c:pt>
                <c:pt idx="2426">
                  <c:v>39188</c:v>
                </c:pt>
                <c:pt idx="2427">
                  <c:v>39189</c:v>
                </c:pt>
                <c:pt idx="2428">
                  <c:v>39190</c:v>
                </c:pt>
                <c:pt idx="2429">
                  <c:v>39191</c:v>
                </c:pt>
                <c:pt idx="2430">
                  <c:v>39192</c:v>
                </c:pt>
                <c:pt idx="2431">
                  <c:v>39195</c:v>
                </c:pt>
                <c:pt idx="2432">
                  <c:v>39196</c:v>
                </c:pt>
                <c:pt idx="2433">
                  <c:v>39197</c:v>
                </c:pt>
                <c:pt idx="2434">
                  <c:v>39198</c:v>
                </c:pt>
                <c:pt idx="2435">
                  <c:v>39199</c:v>
                </c:pt>
                <c:pt idx="2436">
                  <c:v>39202</c:v>
                </c:pt>
                <c:pt idx="2437">
                  <c:v>39203</c:v>
                </c:pt>
                <c:pt idx="2438">
                  <c:v>39204</c:v>
                </c:pt>
                <c:pt idx="2439">
                  <c:v>39205</c:v>
                </c:pt>
                <c:pt idx="2440">
                  <c:v>39206</c:v>
                </c:pt>
                <c:pt idx="2441">
                  <c:v>39209</c:v>
                </c:pt>
                <c:pt idx="2442">
                  <c:v>39210</c:v>
                </c:pt>
                <c:pt idx="2443">
                  <c:v>39211</c:v>
                </c:pt>
                <c:pt idx="2444">
                  <c:v>39212</c:v>
                </c:pt>
                <c:pt idx="2445">
                  <c:v>39213</c:v>
                </c:pt>
                <c:pt idx="2446">
                  <c:v>39216</c:v>
                </c:pt>
                <c:pt idx="2447">
                  <c:v>39217</c:v>
                </c:pt>
                <c:pt idx="2448">
                  <c:v>39218</c:v>
                </c:pt>
                <c:pt idx="2449">
                  <c:v>39219</c:v>
                </c:pt>
                <c:pt idx="2450">
                  <c:v>39220</c:v>
                </c:pt>
                <c:pt idx="2451">
                  <c:v>39223</c:v>
                </c:pt>
                <c:pt idx="2452">
                  <c:v>39224</c:v>
                </c:pt>
                <c:pt idx="2453">
                  <c:v>39225</c:v>
                </c:pt>
                <c:pt idx="2454">
                  <c:v>39226</c:v>
                </c:pt>
                <c:pt idx="2455">
                  <c:v>39227</c:v>
                </c:pt>
                <c:pt idx="2456">
                  <c:v>39231</c:v>
                </c:pt>
                <c:pt idx="2457">
                  <c:v>39232</c:v>
                </c:pt>
                <c:pt idx="2458">
                  <c:v>39233</c:v>
                </c:pt>
                <c:pt idx="2459">
                  <c:v>39234</c:v>
                </c:pt>
                <c:pt idx="2460">
                  <c:v>39237</c:v>
                </c:pt>
                <c:pt idx="2461">
                  <c:v>39238</c:v>
                </c:pt>
                <c:pt idx="2462">
                  <c:v>39239</c:v>
                </c:pt>
                <c:pt idx="2463">
                  <c:v>39240</c:v>
                </c:pt>
                <c:pt idx="2464">
                  <c:v>39241</c:v>
                </c:pt>
                <c:pt idx="2465">
                  <c:v>39244</c:v>
                </c:pt>
                <c:pt idx="2466">
                  <c:v>39245</c:v>
                </c:pt>
                <c:pt idx="2467">
                  <c:v>39246</c:v>
                </c:pt>
                <c:pt idx="2468">
                  <c:v>39247</c:v>
                </c:pt>
                <c:pt idx="2469">
                  <c:v>39248</c:v>
                </c:pt>
                <c:pt idx="2470">
                  <c:v>39251</c:v>
                </c:pt>
                <c:pt idx="2471">
                  <c:v>39252</c:v>
                </c:pt>
                <c:pt idx="2472">
                  <c:v>39253</c:v>
                </c:pt>
                <c:pt idx="2473">
                  <c:v>39254</c:v>
                </c:pt>
                <c:pt idx="2474">
                  <c:v>39255</c:v>
                </c:pt>
                <c:pt idx="2475">
                  <c:v>39258</c:v>
                </c:pt>
                <c:pt idx="2476">
                  <c:v>39259</c:v>
                </c:pt>
                <c:pt idx="2477">
                  <c:v>39260</c:v>
                </c:pt>
                <c:pt idx="2478">
                  <c:v>39261</c:v>
                </c:pt>
                <c:pt idx="2479">
                  <c:v>39262</c:v>
                </c:pt>
                <c:pt idx="2480">
                  <c:v>39263</c:v>
                </c:pt>
                <c:pt idx="2481">
                  <c:v>39265</c:v>
                </c:pt>
                <c:pt idx="2482">
                  <c:v>39266</c:v>
                </c:pt>
                <c:pt idx="2483">
                  <c:v>39267</c:v>
                </c:pt>
                <c:pt idx="2484">
                  <c:v>39268</c:v>
                </c:pt>
                <c:pt idx="2485">
                  <c:v>39269</c:v>
                </c:pt>
                <c:pt idx="2486">
                  <c:v>39272</c:v>
                </c:pt>
                <c:pt idx="2487">
                  <c:v>39273</c:v>
                </c:pt>
                <c:pt idx="2488">
                  <c:v>39274</c:v>
                </c:pt>
                <c:pt idx="2489">
                  <c:v>39275</c:v>
                </c:pt>
                <c:pt idx="2490">
                  <c:v>39276</c:v>
                </c:pt>
                <c:pt idx="2491">
                  <c:v>39279</c:v>
                </c:pt>
                <c:pt idx="2492">
                  <c:v>39280</c:v>
                </c:pt>
                <c:pt idx="2493">
                  <c:v>39281</c:v>
                </c:pt>
                <c:pt idx="2494">
                  <c:v>39282</c:v>
                </c:pt>
                <c:pt idx="2495">
                  <c:v>39283</c:v>
                </c:pt>
                <c:pt idx="2496">
                  <c:v>39286</c:v>
                </c:pt>
                <c:pt idx="2497">
                  <c:v>39287</c:v>
                </c:pt>
                <c:pt idx="2498">
                  <c:v>39288</c:v>
                </c:pt>
                <c:pt idx="2499">
                  <c:v>39289</c:v>
                </c:pt>
                <c:pt idx="2500">
                  <c:v>39290</c:v>
                </c:pt>
                <c:pt idx="2501">
                  <c:v>39293</c:v>
                </c:pt>
                <c:pt idx="2502">
                  <c:v>39294</c:v>
                </c:pt>
                <c:pt idx="2503">
                  <c:v>39295</c:v>
                </c:pt>
                <c:pt idx="2504">
                  <c:v>39296</c:v>
                </c:pt>
                <c:pt idx="2505">
                  <c:v>39297</c:v>
                </c:pt>
                <c:pt idx="2506">
                  <c:v>39300</c:v>
                </c:pt>
                <c:pt idx="2507">
                  <c:v>39301</c:v>
                </c:pt>
                <c:pt idx="2508">
                  <c:v>39302</c:v>
                </c:pt>
                <c:pt idx="2509">
                  <c:v>39303</c:v>
                </c:pt>
                <c:pt idx="2510">
                  <c:v>39304</c:v>
                </c:pt>
                <c:pt idx="2511">
                  <c:v>39307</c:v>
                </c:pt>
                <c:pt idx="2512">
                  <c:v>39308</c:v>
                </c:pt>
                <c:pt idx="2513">
                  <c:v>39309</c:v>
                </c:pt>
                <c:pt idx="2514">
                  <c:v>39310</c:v>
                </c:pt>
                <c:pt idx="2515">
                  <c:v>39311</c:v>
                </c:pt>
                <c:pt idx="2516">
                  <c:v>39314</c:v>
                </c:pt>
                <c:pt idx="2517">
                  <c:v>39315</c:v>
                </c:pt>
                <c:pt idx="2518">
                  <c:v>39316</c:v>
                </c:pt>
                <c:pt idx="2519">
                  <c:v>39317</c:v>
                </c:pt>
                <c:pt idx="2520">
                  <c:v>39318</c:v>
                </c:pt>
                <c:pt idx="2521">
                  <c:v>39321</c:v>
                </c:pt>
                <c:pt idx="2522">
                  <c:v>39322</c:v>
                </c:pt>
                <c:pt idx="2523">
                  <c:v>39323</c:v>
                </c:pt>
                <c:pt idx="2524">
                  <c:v>39324</c:v>
                </c:pt>
                <c:pt idx="2525">
                  <c:v>39325</c:v>
                </c:pt>
                <c:pt idx="2526">
                  <c:v>39328</c:v>
                </c:pt>
                <c:pt idx="2527">
                  <c:v>39329</c:v>
                </c:pt>
                <c:pt idx="2528">
                  <c:v>39330</c:v>
                </c:pt>
                <c:pt idx="2529">
                  <c:v>39331</c:v>
                </c:pt>
                <c:pt idx="2530">
                  <c:v>39332</c:v>
                </c:pt>
                <c:pt idx="2531">
                  <c:v>39335</c:v>
                </c:pt>
                <c:pt idx="2532">
                  <c:v>39336</c:v>
                </c:pt>
                <c:pt idx="2533">
                  <c:v>39337</c:v>
                </c:pt>
                <c:pt idx="2534">
                  <c:v>39338</c:v>
                </c:pt>
                <c:pt idx="2535">
                  <c:v>39339</c:v>
                </c:pt>
                <c:pt idx="2536">
                  <c:v>39342</c:v>
                </c:pt>
                <c:pt idx="2537">
                  <c:v>39343</c:v>
                </c:pt>
                <c:pt idx="2538">
                  <c:v>39344</c:v>
                </c:pt>
                <c:pt idx="2539">
                  <c:v>39345</c:v>
                </c:pt>
                <c:pt idx="2540">
                  <c:v>39346</c:v>
                </c:pt>
                <c:pt idx="2541">
                  <c:v>39349</c:v>
                </c:pt>
                <c:pt idx="2542">
                  <c:v>39350</c:v>
                </c:pt>
                <c:pt idx="2543">
                  <c:v>39351</c:v>
                </c:pt>
                <c:pt idx="2544">
                  <c:v>39352</c:v>
                </c:pt>
                <c:pt idx="2545">
                  <c:v>39353</c:v>
                </c:pt>
                <c:pt idx="2546">
                  <c:v>39355</c:v>
                </c:pt>
                <c:pt idx="2547">
                  <c:v>39356</c:v>
                </c:pt>
                <c:pt idx="2548">
                  <c:v>39357</c:v>
                </c:pt>
                <c:pt idx="2549">
                  <c:v>39358</c:v>
                </c:pt>
                <c:pt idx="2550">
                  <c:v>39359</c:v>
                </c:pt>
                <c:pt idx="2551">
                  <c:v>39360</c:v>
                </c:pt>
                <c:pt idx="2552">
                  <c:v>39363</c:v>
                </c:pt>
                <c:pt idx="2553">
                  <c:v>39364</c:v>
                </c:pt>
                <c:pt idx="2554">
                  <c:v>39365</c:v>
                </c:pt>
                <c:pt idx="2555">
                  <c:v>39366</c:v>
                </c:pt>
                <c:pt idx="2556">
                  <c:v>39367</c:v>
                </c:pt>
                <c:pt idx="2557">
                  <c:v>39370</c:v>
                </c:pt>
                <c:pt idx="2558">
                  <c:v>39371</c:v>
                </c:pt>
                <c:pt idx="2559">
                  <c:v>39372</c:v>
                </c:pt>
                <c:pt idx="2560">
                  <c:v>39373</c:v>
                </c:pt>
                <c:pt idx="2561">
                  <c:v>39374</c:v>
                </c:pt>
                <c:pt idx="2562">
                  <c:v>39377</c:v>
                </c:pt>
                <c:pt idx="2563">
                  <c:v>39378</c:v>
                </c:pt>
                <c:pt idx="2564">
                  <c:v>39379</c:v>
                </c:pt>
                <c:pt idx="2565">
                  <c:v>39380</c:v>
                </c:pt>
                <c:pt idx="2566">
                  <c:v>39381</c:v>
                </c:pt>
                <c:pt idx="2567">
                  <c:v>39384</c:v>
                </c:pt>
                <c:pt idx="2568">
                  <c:v>39385</c:v>
                </c:pt>
                <c:pt idx="2569">
                  <c:v>39386</c:v>
                </c:pt>
                <c:pt idx="2570">
                  <c:v>39387</c:v>
                </c:pt>
                <c:pt idx="2571">
                  <c:v>39388</c:v>
                </c:pt>
                <c:pt idx="2572">
                  <c:v>39391</c:v>
                </c:pt>
                <c:pt idx="2573">
                  <c:v>39392</c:v>
                </c:pt>
                <c:pt idx="2574">
                  <c:v>39393</c:v>
                </c:pt>
                <c:pt idx="2575">
                  <c:v>39394</c:v>
                </c:pt>
                <c:pt idx="2576">
                  <c:v>39395</c:v>
                </c:pt>
                <c:pt idx="2577">
                  <c:v>39398</c:v>
                </c:pt>
                <c:pt idx="2578">
                  <c:v>39399</c:v>
                </c:pt>
                <c:pt idx="2579">
                  <c:v>39400</c:v>
                </c:pt>
                <c:pt idx="2580">
                  <c:v>39401</c:v>
                </c:pt>
                <c:pt idx="2581">
                  <c:v>39402</c:v>
                </c:pt>
                <c:pt idx="2582">
                  <c:v>39405</c:v>
                </c:pt>
                <c:pt idx="2583">
                  <c:v>39406</c:v>
                </c:pt>
                <c:pt idx="2584">
                  <c:v>39407</c:v>
                </c:pt>
                <c:pt idx="2585">
                  <c:v>39408</c:v>
                </c:pt>
                <c:pt idx="2586">
                  <c:v>39409</c:v>
                </c:pt>
                <c:pt idx="2587">
                  <c:v>39412</c:v>
                </c:pt>
                <c:pt idx="2588">
                  <c:v>39413</c:v>
                </c:pt>
                <c:pt idx="2589">
                  <c:v>39414</c:v>
                </c:pt>
                <c:pt idx="2590">
                  <c:v>39415</c:v>
                </c:pt>
                <c:pt idx="2591">
                  <c:v>39416</c:v>
                </c:pt>
                <c:pt idx="2592">
                  <c:v>39419</c:v>
                </c:pt>
                <c:pt idx="2593">
                  <c:v>39420</c:v>
                </c:pt>
                <c:pt idx="2594">
                  <c:v>39421</c:v>
                </c:pt>
                <c:pt idx="2595">
                  <c:v>39422</c:v>
                </c:pt>
                <c:pt idx="2596">
                  <c:v>39423</c:v>
                </c:pt>
                <c:pt idx="2597">
                  <c:v>39426</c:v>
                </c:pt>
                <c:pt idx="2598">
                  <c:v>39427</c:v>
                </c:pt>
                <c:pt idx="2599">
                  <c:v>39428</c:v>
                </c:pt>
                <c:pt idx="2600">
                  <c:v>39429</c:v>
                </c:pt>
                <c:pt idx="2601">
                  <c:v>39430</c:v>
                </c:pt>
                <c:pt idx="2602">
                  <c:v>39433</c:v>
                </c:pt>
                <c:pt idx="2603">
                  <c:v>39434</c:v>
                </c:pt>
                <c:pt idx="2604">
                  <c:v>39435</c:v>
                </c:pt>
                <c:pt idx="2605">
                  <c:v>39436</c:v>
                </c:pt>
                <c:pt idx="2606">
                  <c:v>39437</c:v>
                </c:pt>
                <c:pt idx="2607">
                  <c:v>39440</c:v>
                </c:pt>
                <c:pt idx="2608">
                  <c:v>39442</c:v>
                </c:pt>
                <c:pt idx="2609">
                  <c:v>39443</c:v>
                </c:pt>
                <c:pt idx="2610">
                  <c:v>39444</c:v>
                </c:pt>
                <c:pt idx="2611">
                  <c:v>39447</c:v>
                </c:pt>
                <c:pt idx="2612">
                  <c:v>39449</c:v>
                </c:pt>
                <c:pt idx="2613">
                  <c:v>39450</c:v>
                </c:pt>
                <c:pt idx="2614">
                  <c:v>39451</c:v>
                </c:pt>
                <c:pt idx="2615">
                  <c:v>39454</c:v>
                </c:pt>
                <c:pt idx="2616">
                  <c:v>39455</c:v>
                </c:pt>
                <c:pt idx="2617">
                  <c:v>39456</c:v>
                </c:pt>
                <c:pt idx="2618">
                  <c:v>39457</c:v>
                </c:pt>
                <c:pt idx="2619">
                  <c:v>39458</c:v>
                </c:pt>
                <c:pt idx="2620">
                  <c:v>39461</c:v>
                </c:pt>
                <c:pt idx="2621">
                  <c:v>39462</c:v>
                </c:pt>
                <c:pt idx="2622">
                  <c:v>39463</c:v>
                </c:pt>
                <c:pt idx="2623">
                  <c:v>39464</c:v>
                </c:pt>
                <c:pt idx="2624">
                  <c:v>39465</c:v>
                </c:pt>
                <c:pt idx="2625">
                  <c:v>39468</c:v>
                </c:pt>
                <c:pt idx="2626">
                  <c:v>39469</c:v>
                </c:pt>
                <c:pt idx="2627">
                  <c:v>39470</c:v>
                </c:pt>
                <c:pt idx="2628">
                  <c:v>39471</c:v>
                </c:pt>
                <c:pt idx="2629">
                  <c:v>39472</c:v>
                </c:pt>
                <c:pt idx="2630">
                  <c:v>39475</c:v>
                </c:pt>
                <c:pt idx="2631">
                  <c:v>39476</c:v>
                </c:pt>
                <c:pt idx="2632">
                  <c:v>39477</c:v>
                </c:pt>
                <c:pt idx="2633">
                  <c:v>39478</c:v>
                </c:pt>
                <c:pt idx="2634">
                  <c:v>39479</c:v>
                </c:pt>
                <c:pt idx="2635">
                  <c:v>39482</c:v>
                </c:pt>
                <c:pt idx="2636">
                  <c:v>39483</c:v>
                </c:pt>
                <c:pt idx="2637">
                  <c:v>39484</c:v>
                </c:pt>
                <c:pt idx="2638">
                  <c:v>39485</c:v>
                </c:pt>
                <c:pt idx="2639">
                  <c:v>39486</c:v>
                </c:pt>
                <c:pt idx="2640">
                  <c:v>39489</c:v>
                </c:pt>
                <c:pt idx="2641">
                  <c:v>39490</c:v>
                </c:pt>
                <c:pt idx="2642">
                  <c:v>39491</c:v>
                </c:pt>
                <c:pt idx="2643">
                  <c:v>39492</c:v>
                </c:pt>
                <c:pt idx="2644">
                  <c:v>39493</c:v>
                </c:pt>
                <c:pt idx="2645">
                  <c:v>39496</c:v>
                </c:pt>
                <c:pt idx="2646">
                  <c:v>39497</c:v>
                </c:pt>
                <c:pt idx="2647">
                  <c:v>39498</c:v>
                </c:pt>
                <c:pt idx="2648">
                  <c:v>39499</c:v>
                </c:pt>
                <c:pt idx="2649">
                  <c:v>39500</c:v>
                </c:pt>
                <c:pt idx="2650">
                  <c:v>39503</c:v>
                </c:pt>
                <c:pt idx="2651">
                  <c:v>39504</c:v>
                </c:pt>
                <c:pt idx="2652">
                  <c:v>39505</c:v>
                </c:pt>
                <c:pt idx="2653">
                  <c:v>39506</c:v>
                </c:pt>
                <c:pt idx="2654">
                  <c:v>39507</c:v>
                </c:pt>
                <c:pt idx="2655">
                  <c:v>39510</c:v>
                </c:pt>
                <c:pt idx="2656">
                  <c:v>39511</c:v>
                </c:pt>
                <c:pt idx="2657">
                  <c:v>39512</c:v>
                </c:pt>
                <c:pt idx="2658">
                  <c:v>39513</c:v>
                </c:pt>
                <c:pt idx="2659">
                  <c:v>39514</c:v>
                </c:pt>
                <c:pt idx="2660">
                  <c:v>39517</c:v>
                </c:pt>
                <c:pt idx="2661">
                  <c:v>39518</c:v>
                </c:pt>
                <c:pt idx="2662">
                  <c:v>39519</c:v>
                </c:pt>
                <c:pt idx="2663">
                  <c:v>39520</c:v>
                </c:pt>
                <c:pt idx="2664">
                  <c:v>39521</c:v>
                </c:pt>
                <c:pt idx="2665">
                  <c:v>39524</c:v>
                </c:pt>
                <c:pt idx="2666">
                  <c:v>39525</c:v>
                </c:pt>
                <c:pt idx="2667">
                  <c:v>39526</c:v>
                </c:pt>
                <c:pt idx="2668">
                  <c:v>39527</c:v>
                </c:pt>
                <c:pt idx="2669">
                  <c:v>39531</c:v>
                </c:pt>
                <c:pt idx="2670">
                  <c:v>39532</c:v>
                </c:pt>
                <c:pt idx="2671">
                  <c:v>39533</c:v>
                </c:pt>
                <c:pt idx="2672">
                  <c:v>39534</c:v>
                </c:pt>
                <c:pt idx="2673">
                  <c:v>39535</c:v>
                </c:pt>
                <c:pt idx="2674">
                  <c:v>39538</c:v>
                </c:pt>
                <c:pt idx="2675">
                  <c:v>39539</c:v>
                </c:pt>
                <c:pt idx="2676">
                  <c:v>39540</c:v>
                </c:pt>
                <c:pt idx="2677">
                  <c:v>39541</c:v>
                </c:pt>
                <c:pt idx="2678">
                  <c:v>39542</c:v>
                </c:pt>
                <c:pt idx="2679">
                  <c:v>39545</c:v>
                </c:pt>
                <c:pt idx="2680">
                  <c:v>39546</c:v>
                </c:pt>
                <c:pt idx="2681">
                  <c:v>39547</c:v>
                </c:pt>
                <c:pt idx="2682">
                  <c:v>39548</c:v>
                </c:pt>
                <c:pt idx="2683">
                  <c:v>39549</c:v>
                </c:pt>
                <c:pt idx="2684">
                  <c:v>39552</c:v>
                </c:pt>
                <c:pt idx="2685">
                  <c:v>39553</c:v>
                </c:pt>
                <c:pt idx="2686">
                  <c:v>39554</c:v>
                </c:pt>
                <c:pt idx="2687">
                  <c:v>39555</c:v>
                </c:pt>
                <c:pt idx="2688">
                  <c:v>39556</c:v>
                </c:pt>
                <c:pt idx="2689">
                  <c:v>39559</c:v>
                </c:pt>
                <c:pt idx="2690">
                  <c:v>39560</c:v>
                </c:pt>
                <c:pt idx="2691">
                  <c:v>39561</c:v>
                </c:pt>
                <c:pt idx="2692">
                  <c:v>39562</c:v>
                </c:pt>
                <c:pt idx="2693">
                  <c:v>39563</c:v>
                </c:pt>
                <c:pt idx="2694">
                  <c:v>39566</c:v>
                </c:pt>
                <c:pt idx="2695">
                  <c:v>39567</c:v>
                </c:pt>
                <c:pt idx="2696">
                  <c:v>39568</c:v>
                </c:pt>
                <c:pt idx="2697">
                  <c:v>39569</c:v>
                </c:pt>
                <c:pt idx="2698">
                  <c:v>39570</c:v>
                </c:pt>
                <c:pt idx="2699">
                  <c:v>39573</c:v>
                </c:pt>
                <c:pt idx="2700">
                  <c:v>39574</c:v>
                </c:pt>
                <c:pt idx="2701">
                  <c:v>39575</c:v>
                </c:pt>
                <c:pt idx="2702">
                  <c:v>39576</c:v>
                </c:pt>
                <c:pt idx="2703">
                  <c:v>39577</c:v>
                </c:pt>
                <c:pt idx="2704">
                  <c:v>39580</c:v>
                </c:pt>
                <c:pt idx="2705">
                  <c:v>39581</c:v>
                </c:pt>
                <c:pt idx="2706">
                  <c:v>39582</c:v>
                </c:pt>
                <c:pt idx="2707">
                  <c:v>39583</c:v>
                </c:pt>
                <c:pt idx="2708">
                  <c:v>39584</c:v>
                </c:pt>
                <c:pt idx="2709">
                  <c:v>39587</c:v>
                </c:pt>
                <c:pt idx="2710">
                  <c:v>39588</c:v>
                </c:pt>
                <c:pt idx="2711">
                  <c:v>39589</c:v>
                </c:pt>
                <c:pt idx="2712">
                  <c:v>39590</c:v>
                </c:pt>
                <c:pt idx="2713">
                  <c:v>39591</c:v>
                </c:pt>
                <c:pt idx="2714">
                  <c:v>39594</c:v>
                </c:pt>
                <c:pt idx="2715">
                  <c:v>39595</c:v>
                </c:pt>
                <c:pt idx="2716">
                  <c:v>39596</c:v>
                </c:pt>
                <c:pt idx="2717">
                  <c:v>39597</c:v>
                </c:pt>
                <c:pt idx="2718">
                  <c:v>39598</c:v>
                </c:pt>
                <c:pt idx="2719">
                  <c:v>39599</c:v>
                </c:pt>
                <c:pt idx="2720">
                  <c:v>39601</c:v>
                </c:pt>
                <c:pt idx="2721">
                  <c:v>39602</c:v>
                </c:pt>
                <c:pt idx="2722">
                  <c:v>39603</c:v>
                </c:pt>
                <c:pt idx="2723">
                  <c:v>39604</c:v>
                </c:pt>
                <c:pt idx="2724">
                  <c:v>39605</c:v>
                </c:pt>
                <c:pt idx="2725">
                  <c:v>39608</c:v>
                </c:pt>
                <c:pt idx="2726">
                  <c:v>39609</c:v>
                </c:pt>
                <c:pt idx="2727">
                  <c:v>39610</c:v>
                </c:pt>
                <c:pt idx="2728">
                  <c:v>39611</c:v>
                </c:pt>
                <c:pt idx="2729">
                  <c:v>39612</c:v>
                </c:pt>
                <c:pt idx="2730">
                  <c:v>39615</c:v>
                </c:pt>
                <c:pt idx="2731">
                  <c:v>39616</c:v>
                </c:pt>
                <c:pt idx="2732">
                  <c:v>39617</c:v>
                </c:pt>
                <c:pt idx="2733">
                  <c:v>39618</c:v>
                </c:pt>
                <c:pt idx="2734">
                  <c:v>39619</c:v>
                </c:pt>
                <c:pt idx="2735">
                  <c:v>39622</c:v>
                </c:pt>
                <c:pt idx="2736">
                  <c:v>39623</c:v>
                </c:pt>
                <c:pt idx="2737">
                  <c:v>39624</c:v>
                </c:pt>
                <c:pt idx="2738">
                  <c:v>39625</c:v>
                </c:pt>
                <c:pt idx="2739">
                  <c:v>39626</c:v>
                </c:pt>
                <c:pt idx="2740">
                  <c:v>39629</c:v>
                </c:pt>
                <c:pt idx="2741">
                  <c:v>39630</c:v>
                </c:pt>
                <c:pt idx="2742">
                  <c:v>39631</c:v>
                </c:pt>
                <c:pt idx="2743">
                  <c:v>39632</c:v>
                </c:pt>
                <c:pt idx="2744">
                  <c:v>39633</c:v>
                </c:pt>
                <c:pt idx="2745">
                  <c:v>39636</c:v>
                </c:pt>
                <c:pt idx="2746">
                  <c:v>39637</c:v>
                </c:pt>
                <c:pt idx="2747">
                  <c:v>39638</c:v>
                </c:pt>
                <c:pt idx="2748">
                  <c:v>39639</c:v>
                </c:pt>
                <c:pt idx="2749">
                  <c:v>39640</c:v>
                </c:pt>
                <c:pt idx="2750">
                  <c:v>39643</c:v>
                </c:pt>
                <c:pt idx="2751">
                  <c:v>39644</c:v>
                </c:pt>
                <c:pt idx="2752">
                  <c:v>39645</c:v>
                </c:pt>
                <c:pt idx="2753">
                  <c:v>39646</c:v>
                </c:pt>
                <c:pt idx="2754">
                  <c:v>39647</c:v>
                </c:pt>
                <c:pt idx="2755">
                  <c:v>39650</c:v>
                </c:pt>
                <c:pt idx="2756">
                  <c:v>39651</c:v>
                </c:pt>
                <c:pt idx="2757">
                  <c:v>39652</c:v>
                </c:pt>
                <c:pt idx="2758">
                  <c:v>39653</c:v>
                </c:pt>
                <c:pt idx="2759">
                  <c:v>39654</c:v>
                </c:pt>
                <c:pt idx="2760">
                  <c:v>39657</c:v>
                </c:pt>
                <c:pt idx="2761">
                  <c:v>39658</c:v>
                </c:pt>
                <c:pt idx="2762">
                  <c:v>39659</c:v>
                </c:pt>
                <c:pt idx="2763">
                  <c:v>39660</c:v>
                </c:pt>
                <c:pt idx="2764">
                  <c:v>39661</c:v>
                </c:pt>
                <c:pt idx="2765">
                  <c:v>39664</c:v>
                </c:pt>
                <c:pt idx="2766">
                  <c:v>39665</c:v>
                </c:pt>
                <c:pt idx="2767">
                  <c:v>39666</c:v>
                </c:pt>
                <c:pt idx="2768">
                  <c:v>39667</c:v>
                </c:pt>
                <c:pt idx="2769">
                  <c:v>39668</c:v>
                </c:pt>
                <c:pt idx="2770">
                  <c:v>39671</c:v>
                </c:pt>
                <c:pt idx="2771">
                  <c:v>39672</c:v>
                </c:pt>
                <c:pt idx="2772">
                  <c:v>39673</c:v>
                </c:pt>
                <c:pt idx="2773">
                  <c:v>39674</c:v>
                </c:pt>
                <c:pt idx="2774">
                  <c:v>39675</c:v>
                </c:pt>
                <c:pt idx="2775">
                  <c:v>39678</c:v>
                </c:pt>
                <c:pt idx="2776">
                  <c:v>39679</c:v>
                </c:pt>
                <c:pt idx="2777">
                  <c:v>39680</c:v>
                </c:pt>
                <c:pt idx="2778">
                  <c:v>39681</c:v>
                </c:pt>
                <c:pt idx="2779">
                  <c:v>39682</c:v>
                </c:pt>
                <c:pt idx="2780">
                  <c:v>39685</c:v>
                </c:pt>
                <c:pt idx="2781">
                  <c:v>39686</c:v>
                </c:pt>
                <c:pt idx="2782">
                  <c:v>39687</c:v>
                </c:pt>
                <c:pt idx="2783">
                  <c:v>39688</c:v>
                </c:pt>
                <c:pt idx="2784">
                  <c:v>39689</c:v>
                </c:pt>
                <c:pt idx="2785">
                  <c:v>39691</c:v>
                </c:pt>
                <c:pt idx="2786">
                  <c:v>39692</c:v>
                </c:pt>
                <c:pt idx="2787">
                  <c:v>39693</c:v>
                </c:pt>
                <c:pt idx="2788">
                  <c:v>39694</c:v>
                </c:pt>
                <c:pt idx="2789">
                  <c:v>39695</c:v>
                </c:pt>
                <c:pt idx="2790">
                  <c:v>39696</c:v>
                </c:pt>
                <c:pt idx="2791">
                  <c:v>39699</c:v>
                </c:pt>
                <c:pt idx="2792">
                  <c:v>39700</c:v>
                </c:pt>
                <c:pt idx="2793">
                  <c:v>39701</c:v>
                </c:pt>
                <c:pt idx="2794">
                  <c:v>39702</c:v>
                </c:pt>
                <c:pt idx="2795">
                  <c:v>39703</c:v>
                </c:pt>
                <c:pt idx="2796">
                  <c:v>39706</c:v>
                </c:pt>
                <c:pt idx="2797">
                  <c:v>39707</c:v>
                </c:pt>
                <c:pt idx="2798">
                  <c:v>39708</c:v>
                </c:pt>
                <c:pt idx="2799">
                  <c:v>39709</c:v>
                </c:pt>
                <c:pt idx="2800">
                  <c:v>39710</c:v>
                </c:pt>
                <c:pt idx="2801">
                  <c:v>39713</c:v>
                </c:pt>
                <c:pt idx="2802">
                  <c:v>39714</c:v>
                </c:pt>
                <c:pt idx="2803">
                  <c:v>39715</c:v>
                </c:pt>
                <c:pt idx="2804">
                  <c:v>39716</c:v>
                </c:pt>
                <c:pt idx="2805">
                  <c:v>39717</c:v>
                </c:pt>
                <c:pt idx="2806">
                  <c:v>39720</c:v>
                </c:pt>
                <c:pt idx="2807">
                  <c:v>39721</c:v>
                </c:pt>
                <c:pt idx="2808">
                  <c:v>39722</c:v>
                </c:pt>
                <c:pt idx="2809">
                  <c:v>39723</c:v>
                </c:pt>
                <c:pt idx="2810">
                  <c:v>39724</c:v>
                </c:pt>
                <c:pt idx="2811">
                  <c:v>39727</c:v>
                </c:pt>
                <c:pt idx="2812">
                  <c:v>39728</c:v>
                </c:pt>
                <c:pt idx="2813">
                  <c:v>39729</c:v>
                </c:pt>
                <c:pt idx="2814">
                  <c:v>39730</c:v>
                </c:pt>
                <c:pt idx="2815">
                  <c:v>39731</c:v>
                </c:pt>
                <c:pt idx="2816">
                  <c:v>39734</c:v>
                </c:pt>
                <c:pt idx="2817">
                  <c:v>39735</c:v>
                </c:pt>
                <c:pt idx="2818">
                  <c:v>39736</c:v>
                </c:pt>
                <c:pt idx="2819">
                  <c:v>39737</c:v>
                </c:pt>
                <c:pt idx="2820">
                  <c:v>39738</c:v>
                </c:pt>
                <c:pt idx="2821">
                  <c:v>39741</c:v>
                </c:pt>
                <c:pt idx="2822">
                  <c:v>39742</c:v>
                </c:pt>
                <c:pt idx="2823">
                  <c:v>39743</c:v>
                </c:pt>
                <c:pt idx="2824">
                  <c:v>39744</c:v>
                </c:pt>
                <c:pt idx="2825">
                  <c:v>39745</c:v>
                </c:pt>
                <c:pt idx="2826">
                  <c:v>39748</c:v>
                </c:pt>
                <c:pt idx="2827">
                  <c:v>39749</c:v>
                </c:pt>
                <c:pt idx="2828">
                  <c:v>39750</c:v>
                </c:pt>
                <c:pt idx="2829">
                  <c:v>39751</c:v>
                </c:pt>
                <c:pt idx="2830">
                  <c:v>39752</c:v>
                </c:pt>
                <c:pt idx="2831">
                  <c:v>39755</c:v>
                </c:pt>
                <c:pt idx="2832">
                  <c:v>39756</c:v>
                </c:pt>
                <c:pt idx="2833">
                  <c:v>39757</c:v>
                </c:pt>
                <c:pt idx="2834">
                  <c:v>39758</c:v>
                </c:pt>
                <c:pt idx="2835">
                  <c:v>39759</c:v>
                </c:pt>
                <c:pt idx="2836">
                  <c:v>39762</c:v>
                </c:pt>
                <c:pt idx="2837">
                  <c:v>39763</c:v>
                </c:pt>
                <c:pt idx="2838">
                  <c:v>39764</c:v>
                </c:pt>
                <c:pt idx="2839">
                  <c:v>39765</c:v>
                </c:pt>
                <c:pt idx="2840">
                  <c:v>39766</c:v>
                </c:pt>
                <c:pt idx="2841">
                  <c:v>39769</c:v>
                </c:pt>
                <c:pt idx="2842">
                  <c:v>39770</c:v>
                </c:pt>
                <c:pt idx="2843">
                  <c:v>39771</c:v>
                </c:pt>
                <c:pt idx="2844">
                  <c:v>39772</c:v>
                </c:pt>
                <c:pt idx="2845">
                  <c:v>39773</c:v>
                </c:pt>
                <c:pt idx="2846">
                  <c:v>39776</c:v>
                </c:pt>
                <c:pt idx="2847">
                  <c:v>39777</c:v>
                </c:pt>
                <c:pt idx="2848">
                  <c:v>39778</c:v>
                </c:pt>
                <c:pt idx="2849">
                  <c:v>39779</c:v>
                </c:pt>
                <c:pt idx="2850">
                  <c:v>39780</c:v>
                </c:pt>
                <c:pt idx="2851">
                  <c:v>39782</c:v>
                </c:pt>
                <c:pt idx="2852">
                  <c:v>39783</c:v>
                </c:pt>
                <c:pt idx="2853">
                  <c:v>39784</c:v>
                </c:pt>
                <c:pt idx="2854">
                  <c:v>39785</c:v>
                </c:pt>
                <c:pt idx="2855">
                  <c:v>39786</c:v>
                </c:pt>
                <c:pt idx="2856">
                  <c:v>39787</c:v>
                </c:pt>
                <c:pt idx="2857">
                  <c:v>39790</c:v>
                </c:pt>
                <c:pt idx="2858">
                  <c:v>39791</c:v>
                </c:pt>
                <c:pt idx="2859">
                  <c:v>39792</c:v>
                </c:pt>
                <c:pt idx="2860">
                  <c:v>39793</c:v>
                </c:pt>
                <c:pt idx="2861">
                  <c:v>39794</c:v>
                </c:pt>
                <c:pt idx="2862">
                  <c:v>39797</c:v>
                </c:pt>
                <c:pt idx="2863">
                  <c:v>39798</c:v>
                </c:pt>
                <c:pt idx="2864">
                  <c:v>39799</c:v>
                </c:pt>
                <c:pt idx="2865">
                  <c:v>39800</c:v>
                </c:pt>
                <c:pt idx="2866">
                  <c:v>39801</c:v>
                </c:pt>
                <c:pt idx="2867">
                  <c:v>39804</c:v>
                </c:pt>
                <c:pt idx="2868">
                  <c:v>39805</c:v>
                </c:pt>
                <c:pt idx="2869">
                  <c:v>39806</c:v>
                </c:pt>
                <c:pt idx="2870">
                  <c:v>39808</c:v>
                </c:pt>
                <c:pt idx="2871">
                  <c:v>39811</c:v>
                </c:pt>
                <c:pt idx="2872">
                  <c:v>39812</c:v>
                </c:pt>
                <c:pt idx="2873">
                  <c:v>39813</c:v>
                </c:pt>
                <c:pt idx="2874">
                  <c:v>39815</c:v>
                </c:pt>
                <c:pt idx="2875">
                  <c:v>39818</c:v>
                </c:pt>
                <c:pt idx="2876">
                  <c:v>39819</c:v>
                </c:pt>
                <c:pt idx="2877">
                  <c:v>39820</c:v>
                </c:pt>
                <c:pt idx="2878">
                  <c:v>39821</c:v>
                </c:pt>
                <c:pt idx="2879">
                  <c:v>39822</c:v>
                </c:pt>
                <c:pt idx="2880">
                  <c:v>39825</c:v>
                </c:pt>
                <c:pt idx="2881">
                  <c:v>39826</c:v>
                </c:pt>
                <c:pt idx="2882">
                  <c:v>39827</c:v>
                </c:pt>
                <c:pt idx="2883">
                  <c:v>39828</c:v>
                </c:pt>
                <c:pt idx="2884">
                  <c:v>39829</c:v>
                </c:pt>
                <c:pt idx="2885">
                  <c:v>39832</c:v>
                </c:pt>
                <c:pt idx="2886">
                  <c:v>39833</c:v>
                </c:pt>
                <c:pt idx="2887">
                  <c:v>39834</c:v>
                </c:pt>
                <c:pt idx="2888">
                  <c:v>39835</c:v>
                </c:pt>
                <c:pt idx="2889">
                  <c:v>39836</c:v>
                </c:pt>
                <c:pt idx="2890">
                  <c:v>39839</c:v>
                </c:pt>
                <c:pt idx="2891">
                  <c:v>39840</c:v>
                </c:pt>
                <c:pt idx="2892">
                  <c:v>39841</c:v>
                </c:pt>
                <c:pt idx="2893">
                  <c:v>39842</c:v>
                </c:pt>
                <c:pt idx="2894">
                  <c:v>39843</c:v>
                </c:pt>
                <c:pt idx="2895">
                  <c:v>39844</c:v>
                </c:pt>
                <c:pt idx="2896">
                  <c:v>39846</c:v>
                </c:pt>
                <c:pt idx="2897">
                  <c:v>39847</c:v>
                </c:pt>
                <c:pt idx="2898">
                  <c:v>39848</c:v>
                </c:pt>
                <c:pt idx="2899">
                  <c:v>39849</c:v>
                </c:pt>
                <c:pt idx="2900">
                  <c:v>39850</c:v>
                </c:pt>
                <c:pt idx="2901">
                  <c:v>39853</c:v>
                </c:pt>
                <c:pt idx="2902">
                  <c:v>39854</c:v>
                </c:pt>
                <c:pt idx="2903">
                  <c:v>39855</c:v>
                </c:pt>
                <c:pt idx="2904">
                  <c:v>39856</c:v>
                </c:pt>
                <c:pt idx="2905">
                  <c:v>39857</c:v>
                </c:pt>
                <c:pt idx="2906">
                  <c:v>39860</c:v>
                </c:pt>
                <c:pt idx="2907">
                  <c:v>39861</c:v>
                </c:pt>
                <c:pt idx="2908">
                  <c:v>39862</c:v>
                </c:pt>
                <c:pt idx="2909">
                  <c:v>39863</c:v>
                </c:pt>
                <c:pt idx="2910">
                  <c:v>39864</c:v>
                </c:pt>
                <c:pt idx="2911">
                  <c:v>39867</c:v>
                </c:pt>
                <c:pt idx="2912">
                  <c:v>39868</c:v>
                </c:pt>
                <c:pt idx="2913">
                  <c:v>39869</c:v>
                </c:pt>
                <c:pt idx="2914">
                  <c:v>39870</c:v>
                </c:pt>
                <c:pt idx="2915">
                  <c:v>39871</c:v>
                </c:pt>
                <c:pt idx="2916">
                  <c:v>39872</c:v>
                </c:pt>
                <c:pt idx="2917">
                  <c:v>39874</c:v>
                </c:pt>
                <c:pt idx="2918">
                  <c:v>39875</c:v>
                </c:pt>
                <c:pt idx="2919">
                  <c:v>39876</c:v>
                </c:pt>
                <c:pt idx="2920">
                  <c:v>39877</c:v>
                </c:pt>
                <c:pt idx="2921">
                  <c:v>39878</c:v>
                </c:pt>
                <c:pt idx="2922">
                  <c:v>39881</c:v>
                </c:pt>
                <c:pt idx="2923">
                  <c:v>39882</c:v>
                </c:pt>
                <c:pt idx="2924">
                  <c:v>39883</c:v>
                </c:pt>
                <c:pt idx="2925">
                  <c:v>39884</c:v>
                </c:pt>
                <c:pt idx="2926">
                  <c:v>39885</c:v>
                </c:pt>
                <c:pt idx="2927">
                  <c:v>39888</c:v>
                </c:pt>
                <c:pt idx="2928">
                  <c:v>39889</c:v>
                </c:pt>
                <c:pt idx="2929">
                  <c:v>39890</c:v>
                </c:pt>
                <c:pt idx="2930">
                  <c:v>39891</c:v>
                </c:pt>
                <c:pt idx="2931">
                  <c:v>39892</c:v>
                </c:pt>
                <c:pt idx="2932">
                  <c:v>39895</c:v>
                </c:pt>
                <c:pt idx="2933">
                  <c:v>39896</c:v>
                </c:pt>
                <c:pt idx="2934">
                  <c:v>39897</c:v>
                </c:pt>
                <c:pt idx="2935">
                  <c:v>39898</c:v>
                </c:pt>
                <c:pt idx="2936">
                  <c:v>39899</c:v>
                </c:pt>
                <c:pt idx="2937">
                  <c:v>39902</c:v>
                </c:pt>
                <c:pt idx="2938">
                  <c:v>39903</c:v>
                </c:pt>
                <c:pt idx="2939">
                  <c:v>39904</c:v>
                </c:pt>
                <c:pt idx="2940">
                  <c:v>39905</c:v>
                </c:pt>
                <c:pt idx="2941">
                  <c:v>39906</c:v>
                </c:pt>
                <c:pt idx="2942">
                  <c:v>39909</c:v>
                </c:pt>
                <c:pt idx="2943">
                  <c:v>39910</c:v>
                </c:pt>
                <c:pt idx="2944">
                  <c:v>39911</c:v>
                </c:pt>
                <c:pt idx="2945">
                  <c:v>39912</c:v>
                </c:pt>
                <c:pt idx="2946">
                  <c:v>39916</c:v>
                </c:pt>
                <c:pt idx="2947">
                  <c:v>39917</c:v>
                </c:pt>
                <c:pt idx="2948">
                  <c:v>39918</c:v>
                </c:pt>
                <c:pt idx="2949">
                  <c:v>39919</c:v>
                </c:pt>
                <c:pt idx="2950">
                  <c:v>39920</c:v>
                </c:pt>
                <c:pt idx="2951">
                  <c:v>39923</c:v>
                </c:pt>
                <c:pt idx="2952">
                  <c:v>39924</c:v>
                </c:pt>
                <c:pt idx="2953">
                  <c:v>39925</c:v>
                </c:pt>
                <c:pt idx="2954">
                  <c:v>39926</c:v>
                </c:pt>
                <c:pt idx="2955">
                  <c:v>39927</c:v>
                </c:pt>
                <c:pt idx="2956">
                  <c:v>39930</c:v>
                </c:pt>
                <c:pt idx="2957">
                  <c:v>39931</c:v>
                </c:pt>
                <c:pt idx="2958">
                  <c:v>39932</c:v>
                </c:pt>
                <c:pt idx="2959">
                  <c:v>39933</c:v>
                </c:pt>
                <c:pt idx="2960">
                  <c:v>39934</c:v>
                </c:pt>
                <c:pt idx="2961">
                  <c:v>39937</c:v>
                </c:pt>
                <c:pt idx="2962">
                  <c:v>39938</c:v>
                </c:pt>
                <c:pt idx="2963">
                  <c:v>39939</c:v>
                </c:pt>
                <c:pt idx="2964">
                  <c:v>39940</c:v>
                </c:pt>
                <c:pt idx="2965">
                  <c:v>39941</c:v>
                </c:pt>
                <c:pt idx="2966">
                  <c:v>39944</c:v>
                </c:pt>
                <c:pt idx="2967">
                  <c:v>39945</c:v>
                </c:pt>
                <c:pt idx="2968">
                  <c:v>39946</c:v>
                </c:pt>
                <c:pt idx="2969">
                  <c:v>39947</c:v>
                </c:pt>
                <c:pt idx="2970">
                  <c:v>39948</c:v>
                </c:pt>
                <c:pt idx="2971">
                  <c:v>39951</c:v>
                </c:pt>
                <c:pt idx="2972">
                  <c:v>39952</c:v>
                </c:pt>
                <c:pt idx="2973">
                  <c:v>39953</c:v>
                </c:pt>
                <c:pt idx="2974">
                  <c:v>39954</c:v>
                </c:pt>
                <c:pt idx="2975">
                  <c:v>39955</c:v>
                </c:pt>
                <c:pt idx="2976">
                  <c:v>39958</c:v>
                </c:pt>
                <c:pt idx="2977">
                  <c:v>39959</c:v>
                </c:pt>
                <c:pt idx="2978">
                  <c:v>39960</c:v>
                </c:pt>
                <c:pt idx="2979">
                  <c:v>39961</c:v>
                </c:pt>
                <c:pt idx="2980">
                  <c:v>39962</c:v>
                </c:pt>
                <c:pt idx="2981">
                  <c:v>39964</c:v>
                </c:pt>
                <c:pt idx="2982">
                  <c:v>39965</c:v>
                </c:pt>
                <c:pt idx="2983">
                  <c:v>39966</c:v>
                </c:pt>
                <c:pt idx="2984">
                  <c:v>39967</c:v>
                </c:pt>
                <c:pt idx="2985">
                  <c:v>39968</c:v>
                </c:pt>
                <c:pt idx="2986">
                  <c:v>39969</c:v>
                </c:pt>
                <c:pt idx="2987">
                  <c:v>39972</c:v>
                </c:pt>
                <c:pt idx="2988">
                  <c:v>39973</c:v>
                </c:pt>
                <c:pt idx="2989">
                  <c:v>39974</c:v>
                </c:pt>
                <c:pt idx="2990">
                  <c:v>39975</c:v>
                </c:pt>
                <c:pt idx="2991">
                  <c:v>39976</c:v>
                </c:pt>
                <c:pt idx="2992">
                  <c:v>39979</c:v>
                </c:pt>
                <c:pt idx="2993">
                  <c:v>39980</c:v>
                </c:pt>
                <c:pt idx="2994">
                  <c:v>39981</c:v>
                </c:pt>
                <c:pt idx="2995">
                  <c:v>39982</c:v>
                </c:pt>
                <c:pt idx="2996">
                  <c:v>39983</c:v>
                </c:pt>
                <c:pt idx="2997">
                  <c:v>39986</c:v>
                </c:pt>
                <c:pt idx="2998">
                  <c:v>39987</c:v>
                </c:pt>
                <c:pt idx="2999">
                  <c:v>39988</c:v>
                </c:pt>
                <c:pt idx="3000">
                  <c:v>39989</c:v>
                </c:pt>
                <c:pt idx="3001">
                  <c:v>39990</c:v>
                </c:pt>
                <c:pt idx="3002">
                  <c:v>39993</c:v>
                </c:pt>
                <c:pt idx="3003">
                  <c:v>39994</c:v>
                </c:pt>
                <c:pt idx="3004">
                  <c:v>39995</c:v>
                </c:pt>
                <c:pt idx="3005">
                  <c:v>39996</c:v>
                </c:pt>
                <c:pt idx="3006">
                  <c:v>39997</c:v>
                </c:pt>
                <c:pt idx="3007">
                  <c:v>40000</c:v>
                </c:pt>
                <c:pt idx="3008">
                  <c:v>40001</c:v>
                </c:pt>
                <c:pt idx="3009">
                  <c:v>40002</c:v>
                </c:pt>
                <c:pt idx="3010">
                  <c:v>40003</c:v>
                </c:pt>
                <c:pt idx="3011">
                  <c:v>40004</c:v>
                </c:pt>
                <c:pt idx="3012">
                  <c:v>40007</c:v>
                </c:pt>
                <c:pt idx="3013">
                  <c:v>40008</c:v>
                </c:pt>
                <c:pt idx="3014">
                  <c:v>40009</c:v>
                </c:pt>
                <c:pt idx="3015">
                  <c:v>40010</c:v>
                </c:pt>
                <c:pt idx="3016">
                  <c:v>40011</c:v>
                </c:pt>
                <c:pt idx="3017">
                  <c:v>40014</c:v>
                </c:pt>
                <c:pt idx="3018">
                  <c:v>40015</c:v>
                </c:pt>
                <c:pt idx="3019">
                  <c:v>40016</c:v>
                </c:pt>
                <c:pt idx="3020">
                  <c:v>40017</c:v>
                </c:pt>
                <c:pt idx="3021">
                  <c:v>40018</c:v>
                </c:pt>
                <c:pt idx="3022">
                  <c:v>40021</c:v>
                </c:pt>
                <c:pt idx="3023">
                  <c:v>40022</c:v>
                </c:pt>
                <c:pt idx="3024">
                  <c:v>40023</c:v>
                </c:pt>
                <c:pt idx="3025">
                  <c:v>40024</c:v>
                </c:pt>
                <c:pt idx="3026">
                  <c:v>40025</c:v>
                </c:pt>
                <c:pt idx="3027">
                  <c:v>40028</c:v>
                </c:pt>
                <c:pt idx="3028">
                  <c:v>40029</c:v>
                </c:pt>
                <c:pt idx="3029">
                  <c:v>40030</c:v>
                </c:pt>
                <c:pt idx="3030">
                  <c:v>40031</c:v>
                </c:pt>
                <c:pt idx="3031">
                  <c:v>40032</c:v>
                </c:pt>
                <c:pt idx="3032">
                  <c:v>40035</c:v>
                </c:pt>
                <c:pt idx="3033">
                  <c:v>40036</c:v>
                </c:pt>
                <c:pt idx="3034">
                  <c:v>40037</c:v>
                </c:pt>
                <c:pt idx="3035">
                  <c:v>40038</c:v>
                </c:pt>
                <c:pt idx="3036">
                  <c:v>40039</c:v>
                </c:pt>
                <c:pt idx="3037">
                  <c:v>40042</c:v>
                </c:pt>
                <c:pt idx="3038">
                  <c:v>40043</c:v>
                </c:pt>
                <c:pt idx="3039">
                  <c:v>40044</c:v>
                </c:pt>
                <c:pt idx="3040">
                  <c:v>40045</c:v>
                </c:pt>
                <c:pt idx="3041">
                  <c:v>40046</c:v>
                </c:pt>
                <c:pt idx="3042">
                  <c:v>40049</c:v>
                </c:pt>
                <c:pt idx="3043">
                  <c:v>40050</c:v>
                </c:pt>
                <c:pt idx="3044">
                  <c:v>40051</c:v>
                </c:pt>
                <c:pt idx="3045">
                  <c:v>40052</c:v>
                </c:pt>
                <c:pt idx="3046">
                  <c:v>40053</c:v>
                </c:pt>
                <c:pt idx="3047">
                  <c:v>40056</c:v>
                </c:pt>
                <c:pt idx="3048">
                  <c:v>40057</c:v>
                </c:pt>
                <c:pt idx="3049">
                  <c:v>40058</c:v>
                </c:pt>
                <c:pt idx="3050">
                  <c:v>40059</c:v>
                </c:pt>
                <c:pt idx="3051">
                  <c:v>40060</c:v>
                </c:pt>
                <c:pt idx="3052">
                  <c:v>40063</c:v>
                </c:pt>
                <c:pt idx="3053">
                  <c:v>40064</c:v>
                </c:pt>
                <c:pt idx="3054">
                  <c:v>40065</c:v>
                </c:pt>
                <c:pt idx="3055">
                  <c:v>40066</c:v>
                </c:pt>
                <c:pt idx="3056">
                  <c:v>40067</c:v>
                </c:pt>
                <c:pt idx="3057">
                  <c:v>40070</c:v>
                </c:pt>
                <c:pt idx="3058">
                  <c:v>40071</c:v>
                </c:pt>
                <c:pt idx="3059">
                  <c:v>40072</c:v>
                </c:pt>
                <c:pt idx="3060">
                  <c:v>40073</c:v>
                </c:pt>
                <c:pt idx="3061">
                  <c:v>40074</c:v>
                </c:pt>
                <c:pt idx="3062">
                  <c:v>40077</c:v>
                </c:pt>
                <c:pt idx="3063">
                  <c:v>40078</c:v>
                </c:pt>
                <c:pt idx="3064">
                  <c:v>40079</c:v>
                </c:pt>
                <c:pt idx="3065">
                  <c:v>40080</c:v>
                </c:pt>
                <c:pt idx="3066">
                  <c:v>40081</c:v>
                </c:pt>
                <c:pt idx="3067">
                  <c:v>40084</c:v>
                </c:pt>
                <c:pt idx="3068">
                  <c:v>40085</c:v>
                </c:pt>
                <c:pt idx="3069">
                  <c:v>40086</c:v>
                </c:pt>
                <c:pt idx="3070">
                  <c:v>40087</c:v>
                </c:pt>
                <c:pt idx="3071">
                  <c:v>40088</c:v>
                </c:pt>
                <c:pt idx="3072">
                  <c:v>40091</c:v>
                </c:pt>
                <c:pt idx="3073">
                  <c:v>40092</c:v>
                </c:pt>
                <c:pt idx="3074">
                  <c:v>40093</c:v>
                </c:pt>
                <c:pt idx="3075">
                  <c:v>40094</c:v>
                </c:pt>
                <c:pt idx="3076">
                  <c:v>40095</c:v>
                </c:pt>
                <c:pt idx="3077">
                  <c:v>40098</c:v>
                </c:pt>
                <c:pt idx="3078">
                  <c:v>40099</c:v>
                </c:pt>
                <c:pt idx="3079">
                  <c:v>40100</c:v>
                </c:pt>
                <c:pt idx="3080">
                  <c:v>40101</c:v>
                </c:pt>
                <c:pt idx="3081">
                  <c:v>40102</c:v>
                </c:pt>
                <c:pt idx="3082">
                  <c:v>40105</c:v>
                </c:pt>
                <c:pt idx="3083">
                  <c:v>40106</c:v>
                </c:pt>
                <c:pt idx="3084">
                  <c:v>40107</c:v>
                </c:pt>
                <c:pt idx="3085">
                  <c:v>40108</c:v>
                </c:pt>
                <c:pt idx="3086">
                  <c:v>40109</c:v>
                </c:pt>
                <c:pt idx="3087">
                  <c:v>40112</c:v>
                </c:pt>
                <c:pt idx="3088">
                  <c:v>40113</c:v>
                </c:pt>
                <c:pt idx="3089">
                  <c:v>40114</c:v>
                </c:pt>
                <c:pt idx="3090">
                  <c:v>40115</c:v>
                </c:pt>
                <c:pt idx="3091">
                  <c:v>40116</c:v>
                </c:pt>
                <c:pt idx="3092">
                  <c:v>40117</c:v>
                </c:pt>
                <c:pt idx="3093">
                  <c:v>40119</c:v>
                </c:pt>
                <c:pt idx="3094">
                  <c:v>40120</c:v>
                </c:pt>
                <c:pt idx="3095">
                  <c:v>40121</c:v>
                </c:pt>
                <c:pt idx="3096">
                  <c:v>40122</c:v>
                </c:pt>
                <c:pt idx="3097">
                  <c:v>40123</c:v>
                </c:pt>
                <c:pt idx="3098">
                  <c:v>40126</c:v>
                </c:pt>
                <c:pt idx="3099">
                  <c:v>40127</c:v>
                </c:pt>
                <c:pt idx="3100">
                  <c:v>40128</c:v>
                </c:pt>
                <c:pt idx="3101">
                  <c:v>40129</c:v>
                </c:pt>
                <c:pt idx="3102">
                  <c:v>40130</c:v>
                </c:pt>
                <c:pt idx="3103">
                  <c:v>40133</c:v>
                </c:pt>
                <c:pt idx="3104">
                  <c:v>40134</c:v>
                </c:pt>
                <c:pt idx="3105">
                  <c:v>40135</c:v>
                </c:pt>
                <c:pt idx="3106">
                  <c:v>40136</c:v>
                </c:pt>
                <c:pt idx="3107">
                  <c:v>40137</c:v>
                </c:pt>
                <c:pt idx="3108">
                  <c:v>40140</c:v>
                </c:pt>
                <c:pt idx="3109">
                  <c:v>40141</c:v>
                </c:pt>
                <c:pt idx="3110">
                  <c:v>40142</c:v>
                </c:pt>
                <c:pt idx="3111">
                  <c:v>40143</c:v>
                </c:pt>
                <c:pt idx="3112">
                  <c:v>40144</c:v>
                </c:pt>
                <c:pt idx="3113">
                  <c:v>40147</c:v>
                </c:pt>
                <c:pt idx="3114">
                  <c:v>40148</c:v>
                </c:pt>
                <c:pt idx="3115">
                  <c:v>40149</c:v>
                </c:pt>
                <c:pt idx="3116">
                  <c:v>40150</c:v>
                </c:pt>
                <c:pt idx="3117">
                  <c:v>40151</c:v>
                </c:pt>
                <c:pt idx="3118">
                  <c:v>40154</c:v>
                </c:pt>
                <c:pt idx="3119">
                  <c:v>40155</c:v>
                </c:pt>
                <c:pt idx="3120">
                  <c:v>40156</c:v>
                </c:pt>
                <c:pt idx="3121">
                  <c:v>40157</c:v>
                </c:pt>
                <c:pt idx="3122">
                  <c:v>40158</c:v>
                </c:pt>
                <c:pt idx="3123">
                  <c:v>40161</c:v>
                </c:pt>
                <c:pt idx="3124">
                  <c:v>40162</c:v>
                </c:pt>
                <c:pt idx="3125">
                  <c:v>40163</c:v>
                </c:pt>
                <c:pt idx="3126">
                  <c:v>40164</c:v>
                </c:pt>
                <c:pt idx="3127">
                  <c:v>40165</c:v>
                </c:pt>
                <c:pt idx="3128">
                  <c:v>40168</c:v>
                </c:pt>
                <c:pt idx="3129">
                  <c:v>40169</c:v>
                </c:pt>
                <c:pt idx="3130">
                  <c:v>40170</c:v>
                </c:pt>
                <c:pt idx="3131">
                  <c:v>40171</c:v>
                </c:pt>
                <c:pt idx="3132">
                  <c:v>40175</c:v>
                </c:pt>
                <c:pt idx="3133">
                  <c:v>40176</c:v>
                </c:pt>
                <c:pt idx="3134">
                  <c:v>40177</c:v>
                </c:pt>
                <c:pt idx="3135">
                  <c:v>40178</c:v>
                </c:pt>
                <c:pt idx="3136">
                  <c:v>40182</c:v>
                </c:pt>
                <c:pt idx="3137">
                  <c:v>40183</c:v>
                </c:pt>
                <c:pt idx="3138">
                  <c:v>40184</c:v>
                </c:pt>
                <c:pt idx="3139">
                  <c:v>40185</c:v>
                </c:pt>
                <c:pt idx="3140">
                  <c:v>40186</c:v>
                </c:pt>
                <c:pt idx="3141">
                  <c:v>40189</c:v>
                </c:pt>
                <c:pt idx="3142">
                  <c:v>40190</c:v>
                </c:pt>
                <c:pt idx="3143">
                  <c:v>40191</c:v>
                </c:pt>
                <c:pt idx="3144">
                  <c:v>40192</c:v>
                </c:pt>
                <c:pt idx="3145">
                  <c:v>40193</c:v>
                </c:pt>
                <c:pt idx="3146">
                  <c:v>40196</c:v>
                </c:pt>
                <c:pt idx="3147">
                  <c:v>40197</c:v>
                </c:pt>
                <c:pt idx="3148">
                  <c:v>40198</c:v>
                </c:pt>
                <c:pt idx="3149">
                  <c:v>40199</c:v>
                </c:pt>
                <c:pt idx="3150">
                  <c:v>40200</c:v>
                </c:pt>
                <c:pt idx="3151">
                  <c:v>40203</c:v>
                </c:pt>
                <c:pt idx="3152">
                  <c:v>40204</c:v>
                </c:pt>
                <c:pt idx="3153">
                  <c:v>40205</c:v>
                </c:pt>
                <c:pt idx="3154">
                  <c:v>40206</c:v>
                </c:pt>
                <c:pt idx="3155">
                  <c:v>40207</c:v>
                </c:pt>
                <c:pt idx="3156">
                  <c:v>40209</c:v>
                </c:pt>
                <c:pt idx="3157">
                  <c:v>40210</c:v>
                </c:pt>
                <c:pt idx="3158">
                  <c:v>40211</c:v>
                </c:pt>
                <c:pt idx="3159">
                  <c:v>40212</c:v>
                </c:pt>
                <c:pt idx="3160">
                  <c:v>40213</c:v>
                </c:pt>
                <c:pt idx="3161">
                  <c:v>40214</c:v>
                </c:pt>
                <c:pt idx="3162">
                  <c:v>40217</c:v>
                </c:pt>
                <c:pt idx="3163">
                  <c:v>40218</c:v>
                </c:pt>
                <c:pt idx="3164">
                  <c:v>40219</c:v>
                </c:pt>
                <c:pt idx="3165">
                  <c:v>40220</c:v>
                </c:pt>
                <c:pt idx="3166">
                  <c:v>40221</c:v>
                </c:pt>
                <c:pt idx="3167">
                  <c:v>40224</c:v>
                </c:pt>
                <c:pt idx="3168">
                  <c:v>40225</c:v>
                </c:pt>
                <c:pt idx="3169">
                  <c:v>40226</c:v>
                </c:pt>
                <c:pt idx="3170">
                  <c:v>40227</c:v>
                </c:pt>
                <c:pt idx="3171">
                  <c:v>40228</c:v>
                </c:pt>
                <c:pt idx="3172">
                  <c:v>40231</c:v>
                </c:pt>
                <c:pt idx="3173">
                  <c:v>40232</c:v>
                </c:pt>
                <c:pt idx="3174">
                  <c:v>40233</c:v>
                </c:pt>
                <c:pt idx="3175">
                  <c:v>40234</c:v>
                </c:pt>
                <c:pt idx="3176">
                  <c:v>40235</c:v>
                </c:pt>
                <c:pt idx="3177">
                  <c:v>40237</c:v>
                </c:pt>
                <c:pt idx="3178">
                  <c:v>40238</c:v>
                </c:pt>
                <c:pt idx="3179">
                  <c:v>40239</c:v>
                </c:pt>
                <c:pt idx="3180">
                  <c:v>40240</c:v>
                </c:pt>
                <c:pt idx="3181">
                  <c:v>40241</c:v>
                </c:pt>
                <c:pt idx="3182">
                  <c:v>40242</c:v>
                </c:pt>
                <c:pt idx="3183">
                  <c:v>40245</c:v>
                </c:pt>
                <c:pt idx="3184">
                  <c:v>40246</c:v>
                </c:pt>
                <c:pt idx="3185">
                  <c:v>40247</c:v>
                </c:pt>
                <c:pt idx="3186">
                  <c:v>40248</c:v>
                </c:pt>
                <c:pt idx="3187">
                  <c:v>40249</c:v>
                </c:pt>
                <c:pt idx="3188">
                  <c:v>40252</c:v>
                </c:pt>
                <c:pt idx="3189">
                  <c:v>40253</c:v>
                </c:pt>
                <c:pt idx="3190">
                  <c:v>40254</c:v>
                </c:pt>
                <c:pt idx="3191">
                  <c:v>40255</c:v>
                </c:pt>
                <c:pt idx="3192">
                  <c:v>40256</c:v>
                </c:pt>
                <c:pt idx="3193">
                  <c:v>40259</c:v>
                </c:pt>
                <c:pt idx="3194">
                  <c:v>40260</c:v>
                </c:pt>
                <c:pt idx="3195">
                  <c:v>40261</c:v>
                </c:pt>
                <c:pt idx="3196">
                  <c:v>40262</c:v>
                </c:pt>
                <c:pt idx="3197">
                  <c:v>40263</c:v>
                </c:pt>
                <c:pt idx="3198">
                  <c:v>40266</c:v>
                </c:pt>
                <c:pt idx="3199">
                  <c:v>40267</c:v>
                </c:pt>
                <c:pt idx="3200">
                  <c:v>40268</c:v>
                </c:pt>
                <c:pt idx="3201">
                  <c:v>40269</c:v>
                </c:pt>
                <c:pt idx="3202">
                  <c:v>40273</c:v>
                </c:pt>
                <c:pt idx="3203">
                  <c:v>40274</c:v>
                </c:pt>
                <c:pt idx="3204">
                  <c:v>40275</c:v>
                </c:pt>
                <c:pt idx="3205">
                  <c:v>40276</c:v>
                </c:pt>
                <c:pt idx="3206">
                  <c:v>40277</c:v>
                </c:pt>
                <c:pt idx="3207">
                  <c:v>40280</c:v>
                </c:pt>
                <c:pt idx="3208">
                  <c:v>40281</c:v>
                </c:pt>
                <c:pt idx="3209">
                  <c:v>40282</c:v>
                </c:pt>
                <c:pt idx="3210">
                  <c:v>40283</c:v>
                </c:pt>
                <c:pt idx="3211">
                  <c:v>40284</c:v>
                </c:pt>
                <c:pt idx="3212">
                  <c:v>40287</c:v>
                </c:pt>
                <c:pt idx="3213">
                  <c:v>40288</c:v>
                </c:pt>
                <c:pt idx="3214">
                  <c:v>40289</c:v>
                </c:pt>
                <c:pt idx="3215">
                  <c:v>40290</c:v>
                </c:pt>
                <c:pt idx="3216">
                  <c:v>40291</c:v>
                </c:pt>
                <c:pt idx="3217">
                  <c:v>40294</c:v>
                </c:pt>
                <c:pt idx="3218">
                  <c:v>40295</c:v>
                </c:pt>
                <c:pt idx="3219">
                  <c:v>40296</c:v>
                </c:pt>
                <c:pt idx="3220">
                  <c:v>40297</c:v>
                </c:pt>
                <c:pt idx="3221">
                  <c:v>40298</c:v>
                </c:pt>
                <c:pt idx="3222">
                  <c:v>40301</c:v>
                </c:pt>
                <c:pt idx="3223">
                  <c:v>40302</c:v>
                </c:pt>
                <c:pt idx="3224">
                  <c:v>40303</c:v>
                </c:pt>
                <c:pt idx="3225">
                  <c:v>40304</c:v>
                </c:pt>
                <c:pt idx="3226">
                  <c:v>40305</c:v>
                </c:pt>
                <c:pt idx="3227">
                  <c:v>40308</c:v>
                </c:pt>
                <c:pt idx="3228">
                  <c:v>40309</c:v>
                </c:pt>
                <c:pt idx="3229">
                  <c:v>40310</c:v>
                </c:pt>
                <c:pt idx="3230">
                  <c:v>40311</c:v>
                </c:pt>
                <c:pt idx="3231">
                  <c:v>40312</c:v>
                </c:pt>
                <c:pt idx="3232">
                  <c:v>40315</c:v>
                </c:pt>
                <c:pt idx="3233">
                  <c:v>40316</c:v>
                </c:pt>
                <c:pt idx="3234">
                  <c:v>40317</c:v>
                </c:pt>
                <c:pt idx="3235">
                  <c:v>40318</c:v>
                </c:pt>
                <c:pt idx="3236">
                  <c:v>40319</c:v>
                </c:pt>
                <c:pt idx="3237">
                  <c:v>40322</c:v>
                </c:pt>
                <c:pt idx="3238">
                  <c:v>40323</c:v>
                </c:pt>
                <c:pt idx="3239">
                  <c:v>40324</c:v>
                </c:pt>
                <c:pt idx="3240">
                  <c:v>40325</c:v>
                </c:pt>
                <c:pt idx="3241">
                  <c:v>40326</c:v>
                </c:pt>
                <c:pt idx="3242">
                  <c:v>40329</c:v>
                </c:pt>
                <c:pt idx="3243">
                  <c:v>40330</c:v>
                </c:pt>
                <c:pt idx="3244">
                  <c:v>40331</c:v>
                </c:pt>
                <c:pt idx="3245">
                  <c:v>40332</c:v>
                </c:pt>
                <c:pt idx="3246">
                  <c:v>40333</c:v>
                </c:pt>
                <c:pt idx="3247">
                  <c:v>40336</c:v>
                </c:pt>
                <c:pt idx="3248">
                  <c:v>40337</c:v>
                </c:pt>
                <c:pt idx="3249">
                  <c:v>40338</c:v>
                </c:pt>
                <c:pt idx="3250">
                  <c:v>40339</c:v>
                </c:pt>
                <c:pt idx="3251">
                  <c:v>40340</c:v>
                </c:pt>
                <c:pt idx="3252">
                  <c:v>40343</c:v>
                </c:pt>
                <c:pt idx="3253">
                  <c:v>40344</c:v>
                </c:pt>
                <c:pt idx="3254">
                  <c:v>40345</c:v>
                </c:pt>
                <c:pt idx="3255">
                  <c:v>40346</c:v>
                </c:pt>
                <c:pt idx="3256">
                  <c:v>40347</c:v>
                </c:pt>
                <c:pt idx="3257">
                  <c:v>40350</c:v>
                </c:pt>
                <c:pt idx="3258">
                  <c:v>40351</c:v>
                </c:pt>
                <c:pt idx="3259">
                  <c:v>40352</c:v>
                </c:pt>
                <c:pt idx="3260">
                  <c:v>40353</c:v>
                </c:pt>
                <c:pt idx="3261">
                  <c:v>40354</c:v>
                </c:pt>
                <c:pt idx="3262">
                  <c:v>40357</c:v>
                </c:pt>
                <c:pt idx="3263">
                  <c:v>40358</c:v>
                </c:pt>
                <c:pt idx="3264">
                  <c:v>40359</c:v>
                </c:pt>
                <c:pt idx="3265">
                  <c:v>40360</c:v>
                </c:pt>
                <c:pt idx="3266">
                  <c:v>40361</c:v>
                </c:pt>
                <c:pt idx="3267">
                  <c:v>40364</c:v>
                </c:pt>
                <c:pt idx="3268">
                  <c:v>40365</c:v>
                </c:pt>
                <c:pt idx="3269">
                  <c:v>40366</c:v>
                </c:pt>
                <c:pt idx="3270">
                  <c:v>40367</c:v>
                </c:pt>
                <c:pt idx="3271">
                  <c:v>40368</c:v>
                </c:pt>
                <c:pt idx="3272">
                  <c:v>40371</c:v>
                </c:pt>
                <c:pt idx="3273">
                  <c:v>40372</c:v>
                </c:pt>
                <c:pt idx="3274">
                  <c:v>40373</c:v>
                </c:pt>
                <c:pt idx="3275">
                  <c:v>40374</c:v>
                </c:pt>
                <c:pt idx="3276">
                  <c:v>40375</c:v>
                </c:pt>
                <c:pt idx="3277">
                  <c:v>40378</c:v>
                </c:pt>
                <c:pt idx="3278">
                  <c:v>40379</c:v>
                </c:pt>
                <c:pt idx="3279">
                  <c:v>40380</c:v>
                </c:pt>
                <c:pt idx="3280">
                  <c:v>40381</c:v>
                </c:pt>
                <c:pt idx="3281">
                  <c:v>40382</c:v>
                </c:pt>
                <c:pt idx="3282">
                  <c:v>40385</c:v>
                </c:pt>
                <c:pt idx="3283">
                  <c:v>40386</c:v>
                </c:pt>
                <c:pt idx="3284">
                  <c:v>40387</c:v>
                </c:pt>
                <c:pt idx="3285">
                  <c:v>40388</c:v>
                </c:pt>
                <c:pt idx="3286">
                  <c:v>40389</c:v>
                </c:pt>
                <c:pt idx="3287">
                  <c:v>40390</c:v>
                </c:pt>
                <c:pt idx="3288">
                  <c:v>40392</c:v>
                </c:pt>
                <c:pt idx="3289">
                  <c:v>40393</c:v>
                </c:pt>
                <c:pt idx="3290">
                  <c:v>40394</c:v>
                </c:pt>
                <c:pt idx="3291">
                  <c:v>40395</c:v>
                </c:pt>
                <c:pt idx="3292">
                  <c:v>40396</c:v>
                </c:pt>
                <c:pt idx="3293">
                  <c:v>40399</c:v>
                </c:pt>
                <c:pt idx="3294">
                  <c:v>40400</c:v>
                </c:pt>
                <c:pt idx="3295">
                  <c:v>40401</c:v>
                </c:pt>
                <c:pt idx="3296">
                  <c:v>40402</c:v>
                </c:pt>
                <c:pt idx="3297">
                  <c:v>40403</c:v>
                </c:pt>
                <c:pt idx="3298">
                  <c:v>40406</c:v>
                </c:pt>
                <c:pt idx="3299">
                  <c:v>40407</c:v>
                </c:pt>
                <c:pt idx="3300">
                  <c:v>40408</c:v>
                </c:pt>
                <c:pt idx="3301">
                  <c:v>40409</c:v>
                </c:pt>
                <c:pt idx="3302">
                  <c:v>40410</c:v>
                </c:pt>
                <c:pt idx="3303">
                  <c:v>40413</c:v>
                </c:pt>
                <c:pt idx="3304">
                  <c:v>40414</c:v>
                </c:pt>
                <c:pt idx="3305">
                  <c:v>40415</c:v>
                </c:pt>
                <c:pt idx="3306">
                  <c:v>40416</c:v>
                </c:pt>
                <c:pt idx="3307">
                  <c:v>40417</c:v>
                </c:pt>
                <c:pt idx="3308">
                  <c:v>40420</c:v>
                </c:pt>
                <c:pt idx="3309">
                  <c:v>40421</c:v>
                </c:pt>
                <c:pt idx="3310">
                  <c:v>40422</c:v>
                </c:pt>
                <c:pt idx="3311">
                  <c:v>40423</c:v>
                </c:pt>
                <c:pt idx="3312">
                  <c:v>40424</c:v>
                </c:pt>
                <c:pt idx="3313">
                  <c:v>40427</c:v>
                </c:pt>
                <c:pt idx="3314">
                  <c:v>40428</c:v>
                </c:pt>
                <c:pt idx="3315">
                  <c:v>40429</c:v>
                </c:pt>
                <c:pt idx="3316">
                  <c:v>40430</c:v>
                </c:pt>
                <c:pt idx="3317">
                  <c:v>40431</c:v>
                </c:pt>
                <c:pt idx="3318">
                  <c:v>40434</c:v>
                </c:pt>
                <c:pt idx="3319">
                  <c:v>40435</c:v>
                </c:pt>
                <c:pt idx="3320">
                  <c:v>40436</c:v>
                </c:pt>
                <c:pt idx="3321">
                  <c:v>40437</c:v>
                </c:pt>
                <c:pt idx="3322">
                  <c:v>40438</c:v>
                </c:pt>
                <c:pt idx="3323">
                  <c:v>40441</c:v>
                </c:pt>
                <c:pt idx="3324">
                  <c:v>40442</c:v>
                </c:pt>
                <c:pt idx="3325">
                  <c:v>40443</c:v>
                </c:pt>
                <c:pt idx="3326">
                  <c:v>40444</c:v>
                </c:pt>
                <c:pt idx="3327">
                  <c:v>40445</c:v>
                </c:pt>
                <c:pt idx="3328">
                  <c:v>40448</c:v>
                </c:pt>
                <c:pt idx="3329">
                  <c:v>40449</c:v>
                </c:pt>
                <c:pt idx="3330">
                  <c:v>40450</c:v>
                </c:pt>
                <c:pt idx="3331">
                  <c:v>40451</c:v>
                </c:pt>
                <c:pt idx="3332">
                  <c:v>40452</c:v>
                </c:pt>
                <c:pt idx="3333">
                  <c:v>40455</c:v>
                </c:pt>
                <c:pt idx="3334">
                  <c:v>40456</c:v>
                </c:pt>
                <c:pt idx="3335">
                  <c:v>40457</c:v>
                </c:pt>
                <c:pt idx="3336">
                  <c:v>40458</c:v>
                </c:pt>
                <c:pt idx="3337">
                  <c:v>40459</c:v>
                </c:pt>
                <c:pt idx="3338">
                  <c:v>40462</c:v>
                </c:pt>
                <c:pt idx="3339">
                  <c:v>40463</c:v>
                </c:pt>
                <c:pt idx="3340">
                  <c:v>40464</c:v>
                </c:pt>
                <c:pt idx="3341">
                  <c:v>40465</c:v>
                </c:pt>
                <c:pt idx="3342">
                  <c:v>40466</c:v>
                </c:pt>
                <c:pt idx="3343">
                  <c:v>40469</c:v>
                </c:pt>
                <c:pt idx="3344">
                  <c:v>40470</c:v>
                </c:pt>
                <c:pt idx="3345">
                  <c:v>40471</c:v>
                </c:pt>
                <c:pt idx="3346">
                  <c:v>40472</c:v>
                </c:pt>
                <c:pt idx="3347">
                  <c:v>40473</c:v>
                </c:pt>
                <c:pt idx="3348">
                  <c:v>40476</c:v>
                </c:pt>
                <c:pt idx="3349">
                  <c:v>40477</c:v>
                </c:pt>
                <c:pt idx="3350">
                  <c:v>40478</c:v>
                </c:pt>
                <c:pt idx="3351">
                  <c:v>40479</c:v>
                </c:pt>
                <c:pt idx="3352">
                  <c:v>40480</c:v>
                </c:pt>
                <c:pt idx="3353">
                  <c:v>40482</c:v>
                </c:pt>
                <c:pt idx="3354">
                  <c:v>40483</c:v>
                </c:pt>
                <c:pt idx="3355">
                  <c:v>40484</c:v>
                </c:pt>
                <c:pt idx="3356">
                  <c:v>40485</c:v>
                </c:pt>
                <c:pt idx="3357">
                  <c:v>40486</c:v>
                </c:pt>
                <c:pt idx="3358">
                  <c:v>40487</c:v>
                </c:pt>
                <c:pt idx="3359">
                  <c:v>40490</c:v>
                </c:pt>
                <c:pt idx="3360">
                  <c:v>40491</c:v>
                </c:pt>
                <c:pt idx="3361">
                  <c:v>40492</c:v>
                </c:pt>
                <c:pt idx="3362">
                  <c:v>40493</c:v>
                </c:pt>
                <c:pt idx="3363">
                  <c:v>40494</c:v>
                </c:pt>
                <c:pt idx="3364">
                  <c:v>40497</c:v>
                </c:pt>
                <c:pt idx="3365">
                  <c:v>40498</c:v>
                </c:pt>
                <c:pt idx="3366">
                  <c:v>40499</c:v>
                </c:pt>
                <c:pt idx="3367">
                  <c:v>40500</c:v>
                </c:pt>
                <c:pt idx="3368">
                  <c:v>40501</c:v>
                </c:pt>
                <c:pt idx="3369">
                  <c:v>40504</c:v>
                </c:pt>
                <c:pt idx="3370">
                  <c:v>40505</c:v>
                </c:pt>
                <c:pt idx="3371">
                  <c:v>40506</c:v>
                </c:pt>
                <c:pt idx="3372">
                  <c:v>40507</c:v>
                </c:pt>
                <c:pt idx="3373">
                  <c:v>40508</c:v>
                </c:pt>
                <c:pt idx="3374">
                  <c:v>40511</c:v>
                </c:pt>
                <c:pt idx="3375">
                  <c:v>40512</c:v>
                </c:pt>
                <c:pt idx="3376">
                  <c:v>40513</c:v>
                </c:pt>
                <c:pt idx="3377">
                  <c:v>40514</c:v>
                </c:pt>
                <c:pt idx="3378">
                  <c:v>40515</c:v>
                </c:pt>
                <c:pt idx="3379">
                  <c:v>40518</c:v>
                </c:pt>
                <c:pt idx="3380">
                  <c:v>40519</c:v>
                </c:pt>
                <c:pt idx="3381">
                  <c:v>40520</c:v>
                </c:pt>
                <c:pt idx="3382">
                  <c:v>40521</c:v>
                </c:pt>
                <c:pt idx="3383">
                  <c:v>40522</c:v>
                </c:pt>
                <c:pt idx="3384">
                  <c:v>40525</c:v>
                </c:pt>
                <c:pt idx="3385">
                  <c:v>40526</c:v>
                </c:pt>
                <c:pt idx="3386">
                  <c:v>40527</c:v>
                </c:pt>
                <c:pt idx="3387">
                  <c:v>40528</c:v>
                </c:pt>
                <c:pt idx="3388">
                  <c:v>40529</c:v>
                </c:pt>
                <c:pt idx="3389">
                  <c:v>40532</c:v>
                </c:pt>
                <c:pt idx="3390">
                  <c:v>40533</c:v>
                </c:pt>
                <c:pt idx="3391">
                  <c:v>40534</c:v>
                </c:pt>
                <c:pt idx="3392">
                  <c:v>40535</c:v>
                </c:pt>
                <c:pt idx="3393">
                  <c:v>40536</c:v>
                </c:pt>
                <c:pt idx="3394">
                  <c:v>40539</c:v>
                </c:pt>
                <c:pt idx="3395">
                  <c:v>40540</c:v>
                </c:pt>
                <c:pt idx="3396">
                  <c:v>40541</c:v>
                </c:pt>
                <c:pt idx="3397">
                  <c:v>40542</c:v>
                </c:pt>
                <c:pt idx="3398">
                  <c:v>40543</c:v>
                </c:pt>
                <c:pt idx="3399">
                  <c:v>40546</c:v>
                </c:pt>
                <c:pt idx="3400">
                  <c:v>40547</c:v>
                </c:pt>
                <c:pt idx="3401">
                  <c:v>40548</c:v>
                </c:pt>
                <c:pt idx="3402">
                  <c:v>40549</c:v>
                </c:pt>
                <c:pt idx="3403">
                  <c:v>40550</c:v>
                </c:pt>
                <c:pt idx="3404">
                  <c:v>40553</c:v>
                </c:pt>
                <c:pt idx="3405">
                  <c:v>40554</c:v>
                </c:pt>
                <c:pt idx="3406">
                  <c:v>40555</c:v>
                </c:pt>
                <c:pt idx="3407">
                  <c:v>40556</c:v>
                </c:pt>
                <c:pt idx="3408">
                  <c:v>40557</c:v>
                </c:pt>
                <c:pt idx="3409">
                  <c:v>40560</c:v>
                </c:pt>
                <c:pt idx="3410">
                  <c:v>40561</c:v>
                </c:pt>
                <c:pt idx="3411">
                  <c:v>40562</c:v>
                </c:pt>
                <c:pt idx="3412">
                  <c:v>40563</c:v>
                </c:pt>
                <c:pt idx="3413">
                  <c:v>40564</c:v>
                </c:pt>
                <c:pt idx="3414">
                  <c:v>40567</c:v>
                </c:pt>
                <c:pt idx="3415">
                  <c:v>40568</c:v>
                </c:pt>
                <c:pt idx="3416">
                  <c:v>40569</c:v>
                </c:pt>
                <c:pt idx="3417">
                  <c:v>40570</c:v>
                </c:pt>
                <c:pt idx="3418">
                  <c:v>40571</c:v>
                </c:pt>
                <c:pt idx="3419">
                  <c:v>40574</c:v>
                </c:pt>
                <c:pt idx="3420">
                  <c:v>40575</c:v>
                </c:pt>
                <c:pt idx="3421">
                  <c:v>40576</c:v>
                </c:pt>
                <c:pt idx="3422">
                  <c:v>40577</c:v>
                </c:pt>
                <c:pt idx="3423">
                  <c:v>40578</c:v>
                </c:pt>
                <c:pt idx="3424">
                  <c:v>40581</c:v>
                </c:pt>
                <c:pt idx="3425">
                  <c:v>40582</c:v>
                </c:pt>
                <c:pt idx="3426">
                  <c:v>40583</c:v>
                </c:pt>
                <c:pt idx="3427">
                  <c:v>40584</c:v>
                </c:pt>
                <c:pt idx="3428">
                  <c:v>40585</c:v>
                </c:pt>
                <c:pt idx="3429">
                  <c:v>40588</c:v>
                </c:pt>
                <c:pt idx="3430">
                  <c:v>40589</c:v>
                </c:pt>
                <c:pt idx="3431">
                  <c:v>40590</c:v>
                </c:pt>
                <c:pt idx="3432">
                  <c:v>40591</c:v>
                </c:pt>
                <c:pt idx="3433">
                  <c:v>40592</c:v>
                </c:pt>
                <c:pt idx="3434">
                  <c:v>40595</c:v>
                </c:pt>
                <c:pt idx="3435">
                  <c:v>40596</c:v>
                </c:pt>
                <c:pt idx="3436">
                  <c:v>40597</c:v>
                </c:pt>
                <c:pt idx="3437">
                  <c:v>40598</c:v>
                </c:pt>
                <c:pt idx="3438">
                  <c:v>40599</c:v>
                </c:pt>
                <c:pt idx="3439">
                  <c:v>40602</c:v>
                </c:pt>
                <c:pt idx="3440">
                  <c:v>40603</c:v>
                </c:pt>
                <c:pt idx="3441">
                  <c:v>40604</c:v>
                </c:pt>
                <c:pt idx="3442">
                  <c:v>40605</c:v>
                </c:pt>
                <c:pt idx="3443">
                  <c:v>40606</c:v>
                </c:pt>
                <c:pt idx="3444">
                  <c:v>40609</c:v>
                </c:pt>
                <c:pt idx="3445">
                  <c:v>40610</c:v>
                </c:pt>
                <c:pt idx="3446">
                  <c:v>40611</c:v>
                </c:pt>
                <c:pt idx="3447">
                  <c:v>40612</c:v>
                </c:pt>
                <c:pt idx="3448">
                  <c:v>40613</c:v>
                </c:pt>
                <c:pt idx="3449">
                  <c:v>40616</c:v>
                </c:pt>
                <c:pt idx="3450">
                  <c:v>40617</c:v>
                </c:pt>
                <c:pt idx="3451">
                  <c:v>40618</c:v>
                </c:pt>
                <c:pt idx="3452">
                  <c:v>40619</c:v>
                </c:pt>
                <c:pt idx="3453">
                  <c:v>40620</c:v>
                </c:pt>
                <c:pt idx="3454">
                  <c:v>40623</c:v>
                </c:pt>
                <c:pt idx="3455">
                  <c:v>40624</c:v>
                </c:pt>
                <c:pt idx="3456">
                  <c:v>40625</c:v>
                </c:pt>
                <c:pt idx="3457">
                  <c:v>40626</c:v>
                </c:pt>
                <c:pt idx="3458">
                  <c:v>40627</c:v>
                </c:pt>
                <c:pt idx="3459">
                  <c:v>40630</c:v>
                </c:pt>
                <c:pt idx="3460">
                  <c:v>40631</c:v>
                </c:pt>
                <c:pt idx="3461">
                  <c:v>40632</c:v>
                </c:pt>
                <c:pt idx="3462">
                  <c:v>40633</c:v>
                </c:pt>
                <c:pt idx="3463">
                  <c:v>40634</c:v>
                </c:pt>
                <c:pt idx="3464">
                  <c:v>40637</c:v>
                </c:pt>
                <c:pt idx="3465">
                  <c:v>40638</c:v>
                </c:pt>
                <c:pt idx="3466">
                  <c:v>40639</c:v>
                </c:pt>
                <c:pt idx="3467">
                  <c:v>40640</c:v>
                </c:pt>
                <c:pt idx="3468">
                  <c:v>40641</c:v>
                </c:pt>
                <c:pt idx="3469">
                  <c:v>40644</c:v>
                </c:pt>
                <c:pt idx="3470">
                  <c:v>40645</c:v>
                </c:pt>
                <c:pt idx="3471">
                  <c:v>40646</c:v>
                </c:pt>
                <c:pt idx="3472">
                  <c:v>40647</c:v>
                </c:pt>
                <c:pt idx="3473">
                  <c:v>40648</c:v>
                </c:pt>
                <c:pt idx="3474">
                  <c:v>40651</c:v>
                </c:pt>
                <c:pt idx="3475">
                  <c:v>40652</c:v>
                </c:pt>
                <c:pt idx="3476">
                  <c:v>40653</c:v>
                </c:pt>
                <c:pt idx="3477">
                  <c:v>40654</c:v>
                </c:pt>
                <c:pt idx="3478">
                  <c:v>40658</c:v>
                </c:pt>
                <c:pt idx="3479">
                  <c:v>40659</c:v>
                </c:pt>
                <c:pt idx="3480">
                  <c:v>40660</c:v>
                </c:pt>
                <c:pt idx="3481">
                  <c:v>40661</c:v>
                </c:pt>
                <c:pt idx="3482">
                  <c:v>40662</c:v>
                </c:pt>
                <c:pt idx="3483">
                  <c:v>40663</c:v>
                </c:pt>
                <c:pt idx="3484">
                  <c:v>40665</c:v>
                </c:pt>
                <c:pt idx="3485">
                  <c:v>40666</c:v>
                </c:pt>
                <c:pt idx="3486">
                  <c:v>40667</c:v>
                </c:pt>
                <c:pt idx="3487">
                  <c:v>40668</c:v>
                </c:pt>
                <c:pt idx="3488">
                  <c:v>40669</c:v>
                </c:pt>
                <c:pt idx="3489">
                  <c:v>40672</c:v>
                </c:pt>
                <c:pt idx="3490">
                  <c:v>40673</c:v>
                </c:pt>
                <c:pt idx="3491">
                  <c:v>40674</c:v>
                </c:pt>
                <c:pt idx="3492">
                  <c:v>40675</c:v>
                </c:pt>
                <c:pt idx="3493">
                  <c:v>40676</c:v>
                </c:pt>
                <c:pt idx="3494">
                  <c:v>40679</c:v>
                </c:pt>
                <c:pt idx="3495">
                  <c:v>40680</c:v>
                </c:pt>
                <c:pt idx="3496">
                  <c:v>40681</c:v>
                </c:pt>
                <c:pt idx="3497">
                  <c:v>40682</c:v>
                </c:pt>
                <c:pt idx="3498">
                  <c:v>40683</c:v>
                </c:pt>
                <c:pt idx="3499">
                  <c:v>40686</c:v>
                </c:pt>
                <c:pt idx="3500">
                  <c:v>40687</c:v>
                </c:pt>
                <c:pt idx="3501">
                  <c:v>40688</c:v>
                </c:pt>
                <c:pt idx="3502">
                  <c:v>40689</c:v>
                </c:pt>
                <c:pt idx="3503">
                  <c:v>40690</c:v>
                </c:pt>
                <c:pt idx="3504">
                  <c:v>40693</c:v>
                </c:pt>
                <c:pt idx="3505">
                  <c:v>40694</c:v>
                </c:pt>
                <c:pt idx="3506">
                  <c:v>40695</c:v>
                </c:pt>
                <c:pt idx="3507">
                  <c:v>40696</c:v>
                </c:pt>
                <c:pt idx="3508">
                  <c:v>40697</c:v>
                </c:pt>
                <c:pt idx="3509">
                  <c:v>40700</c:v>
                </c:pt>
                <c:pt idx="3510">
                  <c:v>40701</c:v>
                </c:pt>
                <c:pt idx="3511">
                  <c:v>40702</c:v>
                </c:pt>
                <c:pt idx="3512">
                  <c:v>40703</c:v>
                </c:pt>
                <c:pt idx="3513">
                  <c:v>40704</c:v>
                </c:pt>
                <c:pt idx="3514">
                  <c:v>40707</c:v>
                </c:pt>
                <c:pt idx="3515">
                  <c:v>40708</c:v>
                </c:pt>
                <c:pt idx="3516">
                  <c:v>40709</c:v>
                </c:pt>
                <c:pt idx="3517">
                  <c:v>40710</c:v>
                </c:pt>
                <c:pt idx="3518">
                  <c:v>40711</c:v>
                </c:pt>
                <c:pt idx="3519">
                  <c:v>40714</c:v>
                </c:pt>
                <c:pt idx="3520">
                  <c:v>40715</c:v>
                </c:pt>
                <c:pt idx="3521">
                  <c:v>40716</c:v>
                </c:pt>
                <c:pt idx="3522">
                  <c:v>40717</c:v>
                </c:pt>
                <c:pt idx="3523">
                  <c:v>40718</c:v>
                </c:pt>
                <c:pt idx="3524">
                  <c:v>40721</c:v>
                </c:pt>
                <c:pt idx="3525">
                  <c:v>40722</c:v>
                </c:pt>
                <c:pt idx="3526">
                  <c:v>40723</c:v>
                </c:pt>
                <c:pt idx="3527">
                  <c:v>40724</c:v>
                </c:pt>
                <c:pt idx="3528">
                  <c:v>40725</c:v>
                </c:pt>
                <c:pt idx="3529">
                  <c:v>40728</c:v>
                </c:pt>
                <c:pt idx="3530">
                  <c:v>40729</c:v>
                </c:pt>
                <c:pt idx="3531">
                  <c:v>40730</c:v>
                </c:pt>
                <c:pt idx="3532">
                  <c:v>40731</c:v>
                </c:pt>
                <c:pt idx="3533">
                  <c:v>40732</c:v>
                </c:pt>
                <c:pt idx="3534">
                  <c:v>40735</c:v>
                </c:pt>
                <c:pt idx="3535">
                  <c:v>40736</c:v>
                </c:pt>
                <c:pt idx="3536">
                  <c:v>40737</c:v>
                </c:pt>
                <c:pt idx="3537">
                  <c:v>40738</c:v>
                </c:pt>
                <c:pt idx="3538">
                  <c:v>40739</c:v>
                </c:pt>
                <c:pt idx="3539">
                  <c:v>40742</c:v>
                </c:pt>
                <c:pt idx="3540">
                  <c:v>40743</c:v>
                </c:pt>
                <c:pt idx="3541">
                  <c:v>40744</c:v>
                </c:pt>
                <c:pt idx="3542">
                  <c:v>40745</c:v>
                </c:pt>
                <c:pt idx="3543">
                  <c:v>40746</c:v>
                </c:pt>
                <c:pt idx="3544">
                  <c:v>40749</c:v>
                </c:pt>
                <c:pt idx="3545">
                  <c:v>40750</c:v>
                </c:pt>
                <c:pt idx="3546">
                  <c:v>40751</c:v>
                </c:pt>
                <c:pt idx="3547">
                  <c:v>40752</c:v>
                </c:pt>
                <c:pt idx="3548">
                  <c:v>40753</c:v>
                </c:pt>
                <c:pt idx="3549">
                  <c:v>40755</c:v>
                </c:pt>
                <c:pt idx="3550">
                  <c:v>40756</c:v>
                </c:pt>
                <c:pt idx="3551">
                  <c:v>40757</c:v>
                </c:pt>
                <c:pt idx="3552">
                  <c:v>40758</c:v>
                </c:pt>
                <c:pt idx="3553">
                  <c:v>40759</c:v>
                </c:pt>
                <c:pt idx="3554">
                  <c:v>40760</c:v>
                </c:pt>
                <c:pt idx="3555">
                  <c:v>40763</c:v>
                </c:pt>
                <c:pt idx="3556">
                  <c:v>40764</c:v>
                </c:pt>
                <c:pt idx="3557">
                  <c:v>40765</c:v>
                </c:pt>
                <c:pt idx="3558">
                  <c:v>40766</c:v>
                </c:pt>
                <c:pt idx="3559">
                  <c:v>40767</c:v>
                </c:pt>
                <c:pt idx="3560">
                  <c:v>40770</c:v>
                </c:pt>
                <c:pt idx="3561">
                  <c:v>40771</c:v>
                </c:pt>
                <c:pt idx="3562">
                  <c:v>40772</c:v>
                </c:pt>
                <c:pt idx="3563">
                  <c:v>40773</c:v>
                </c:pt>
                <c:pt idx="3564">
                  <c:v>40774</c:v>
                </c:pt>
                <c:pt idx="3565">
                  <c:v>40777</c:v>
                </c:pt>
                <c:pt idx="3566">
                  <c:v>40778</c:v>
                </c:pt>
                <c:pt idx="3567">
                  <c:v>40779</c:v>
                </c:pt>
                <c:pt idx="3568">
                  <c:v>40780</c:v>
                </c:pt>
                <c:pt idx="3569">
                  <c:v>40781</c:v>
                </c:pt>
                <c:pt idx="3570">
                  <c:v>40784</c:v>
                </c:pt>
                <c:pt idx="3571">
                  <c:v>40785</c:v>
                </c:pt>
                <c:pt idx="3572">
                  <c:v>40786</c:v>
                </c:pt>
                <c:pt idx="3573">
                  <c:v>40787</c:v>
                </c:pt>
                <c:pt idx="3574">
                  <c:v>40788</c:v>
                </c:pt>
                <c:pt idx="3575">
                  <c:v>40791</c:v>
                </c:pt>
                <c:pt idx="3576">
                  <c:v>40792</c:v>
                </c:pt>
                <c:pt idx="3577">
                  <c:v>40793</c:v>
                </c:pt>
                <c:pt idx="3578">
                  <c:v>40794</c:v>
                </c:pt>
                <c:pt idx="3579">
                  <c:v>40795</c:v>
                </c:pt>
                <c:pt idx="3580">
                  <c:v>40798</c:v>
                </c:pt>
                <c:pt idx="3581">
                  <c:v>40799</c:v>
                </c:pt>
                <c:pt idx="3582">
                  <c:v>40800</c:v>
                </c:pt>
                <c:pt idx="3583">
                  <c:v>40801</c:v>
                </c:pt>
                <c:pt idx="3584">
                  <c:v>40802</c:v>
                </c:pt>
                <c:pt idx="3585">
                  <c:v>40805</c:v>
                </c:pt>
                <c:pt idx="3586">
                  <c:v>40806</c:v>
                </c:pt>
                <c:pt idx="3587">
                  <c:v>40807</c:v>
                </c:pt>
                <c:pt idx="3588">
                  <c:v>40808</c:v>
                </c:pt>
                <c:pt idx="3589">
                  <c:v>40809</c:v>
                </c:pt>
                <c:pt idx="3590">
                  <c:v>40812</c:v>
                </c:pt>
                <c:pt idx="3591">
                  <c:v>40813</c:v>
                </c:pt>
                <c:pt idx="3592">
                  <c:v>40814</c:v>
                </c:pt>
                <c:pt idx="3593">
                  <c:v>40815</c:v>
                </c:pt>
                <c:pt idx="3594">
                  <c:v>40816</c:v>
                </c:pt>
                <c:pt idx="3595">
                  <c:v>40819</c:v>
                </c:pt>
                <c:pt idx="3596">
                  <c:v>40820</c:v>
                </c:pt>
                <c:pt idx="3597">
                  <c:v>40821</c:v>
                </c:pt>
                <c:pt idx="3598">
                  <c:v>40822</c:v>
                </c:pt>
                <c:pt idx="3599">
                  <c:v>40823</c:v>
                </c:pt>
                <c:pt idx="3600">
                  <c:v>40826</c:v>
                </c:pt>
                <c:pt idx="3601">
                  <c:v>40827</c:v>
                </c:pt>
                <c:pt idx="3602">
                  <c:v>40828</c:v>
                </c:pt>
                <c:pt idx="3603">
                  <c:v>40829</c:v>
                </c:pt>
                <c:pt idx="3604">
                  <c:v>40830</c:v>
                </c:pt>
                <c:pt idx="3605">
                  <c:v>40833</c:v>
                </c:pt>
                <c:pt idx="3606">
                  <c:v>40834</c:v>
                </c:pt>
                <c:pt idx="3607">
                  <c:v>40835</c:v>
                </c:pt>
                <c:pt idx="3608">
                  <c:v>40836</c:v>
                </c:pt>
                <c:pt idx="3609">
                  <c:v>40837</c:v>
                </c:pt>
                <c:pt idx="3610">
                  <c:v>40840</c:v>
                </c:pt>
                <c:pt idx="3611">
                  <c:v>40841</c:v>
                </c:pt>
                <c:pt idx="3612">
                  <c:v>40842</c:v>
                </c:pt>
                <c:pt idx="3613">
                  <c:v>40843</c:v>
                </c:pt>
                <c:pt idx="3614">
                  <c:v>40844</c:v>
                </c:pt>
                <c:pt idx="3615">
                  <c:v>40847</c:v>
                </c:pt>
                <c:pt idx="3616">
                  <c:v>40848</c:v>
                </c:pt>
                <c:pt idx="3617">
                  <c:v>40849</c:v>
                </c:pt>
                <c:pt idx="3618">
                  <c:v>40850</c:v>
                </c:pt>
                <c:pt idx="3619">
                  <c:v>40851</c:v>
                </c:pt>
                <c:pt idx="3620">
                  <c:v>40854</c:v>
                </c:pt>
                <c:pt idx="3621">
                  <c:v>40855</c:v>
                </c:pt>
                <c:pt idx="3622">
                  <c:v>40856</c:v>
                </c:pt>
                <c:pt idx="3623">
                  <c:v>40857</c:v>
                </c:pt>
                <c:pt idx="3624">
                  <c:v>40858</c:v>
                </c:pt>
                <c:pt idx="3625">
                  <c:v>40861</c:v>
                </c:pt>
                <c:pt idx="3626">
                  <c:v>40862</c:v>
                </c:pt>
                <c:pt idx="3627">
                  <c:v>40863</c:v>
                </c:pt>
                <c:pt idx="3628">
                  <c:v>40864</c:v>
                </c:pt>
                <c:pt idx="3629">
                  <c:v>40865</c:v>
                </c:pt>
                <c:pt idx="3630">
                  <c:v>40868</c:v>
                </c:pt>
                <c:pt idx="3631">
                  <c:v>40869</c:v>
                </c:pt>
                <c:pt idx="3632">
                  <c:v>40870</c:v>
                </c:pt>
                <c:pt idx="3633">
                  <c:v>40871</c:v>
                </c:pt>
                <c:pt idx="3634">
                  <c:v>40872</c:v>
                </c:pt>
                <c:pt idx="3635">
                  <c:v>40875</c:v>
                </c:pt>
                <c:pt idx="3636">
                  <c:v>40876</c:v>
                </c:pt>
                <c:pt idx="3637">
                  <c:v>40877</c:v>
                </c:pt>
                <c:pt idx="3638">
                  <c:v>40878</c:v>
                </c:pt>
                <c:pt idx="3639">
                  <c:v>40879</c:v>
                </c:pt>
                <c:pt idx="3640">
                  <c:v>40882</c:v>
                </c:pt>
                <c:pt idx="3641">
                  <c:v>40883</c:v>
                </c:pt>
                <c:pt idx="3642">
                  <c:v>40884</c:v>
                </c:pt>
                <c:pt idx="3643">
                  <c:v>40885</c:v>
                </c:pt>
                <c:pt idx="3644">
                  <c:v>40886</c:v>
                </c:pt>
                <c:pt idx="3645">
                  <c:v>40889</c:v>
                </c:pt>
                <c:pt idx="3646">
                  <c:v>40890</c:v>
                </c:pt>
                <c:pt idx="3647">
                  <c:v>40891</c:v>
                </c:pt>
                <c:pt idx="3648">
                  <c:v>40892</c:v>
                </c:pt>
                <c:pt idx="3649">
                  <c:v>40893</c:v>
                </c:pt>
                <c:pt idx="3650">
                  <c:v>40896</c:v>
                </c:pt>
                <c:pt idx="3651">
                  <c:v>40897</c:v>
                </c:pt>
                <c:pt idx="3652">
                  <c:v>40898</c:v>
                </c:pt>
                <c:pt idx="3653">
                  <c:v>40899</c:v>
                </c:pt>
                <c:pt idx="3654">
                  <c:v>40900</c:v>
                </c:pt>
                <c:pt idx="3655">
                  <c:v>40904</c:v>
                </c:pt>
                <c:pt idx="3656">
                  <c:v>40905</c:v>
                </c:pt>
                <c:pt idx="3657">
                  <c:v>40906</c:v>
                </c:pt>
                <c:pt idx="3658">
                  <c:v>40907</c:v>
                </c:pt>
                <c:pt idx="3659">
                  <c:v>40908</c:v>
                </c:pt>
                <c:pt idx="3660">
                  <c:v>40911</c:v>
                </c:pt>
                <c:pt idx="3661">
                  <c:v>40912</c:v>
                </c:pt>
                <c:pt idx="3662">
                  <c:v>40913</c:v>
                </c:pt>
                <c:pt idx="3663">
                  <c:v>40914</c:v>
                </c:pt>
                <c:pt idx="3664">
                  <c:v>40917</c:v>
                </c:pt>
                <c:pt idx="3665">
                  <c:v>40918</c:v>
                </c:pt>
                <c:pt idx="3666">
                  <c:v>40919</c:v>
                </c:pt>
                <c:pt idx="3667">
                  <c:v>40920</c:v>
                </c:pt>
                <c:pt idx="3668">
                  <c:v>40921</c:v>
                </c:pt>
                <c:pt idx="3669">
                  <c:v>40924</c:v>
                </c:pt>
                <c:pt idx="3670">
                  <c:v>40925</c:v>
                </c:pt>
                <c:pt idx="3671">
                  <c:v>40926</c:v>
                </c:pt>
                <c:pt idx="3672">
                  <c:v>40927</c:v>
                </c:pt>
                <c:pt idx="3673">
                  <c:v>40928</c:v>
                </c:pt>
                <c:pt idx="3674">
                  <c:v>40931</c:v>
                </c:pt>
                <c:pt idx="3675">
                  <c:v>40932</c:v>
                </c:pt>
                <c:pt idx="3676">
                  <c:v>40933</c:v>
                </c:pt>
                <c:pt idx="3677">
                  <c:v>40934</c:v>
                </c:pt>
                <c:pt idx="3678">
                  <c:v>40935</c:v>
                </c:pt>
                <c:pt idx="3679">
                  <c:v>40938</c:v>
                </c:pt>
                <c:pt idx="3680">
                  <c:v>40939</c:v>
                </c:pt>
                <c:pt idx="3681">
                  <c:v>40940</c:v>
                </c:pt>
                <c:pt idx="3682">
                  <c:v>40941</c:v>
                </c:pt>
                <c:pt idx="3683">
                  <c:v>40942</c:v>
                </c:pt>
                <c:pt idx="3684">
                  <c:v>40945</c:v>
                </c:pt>
                <c:pt idx="3685">
                  <c:v>40946</c:v>
                </c:pt>
                <c:pt idx="3686">
                  <c:v>40947</c:v>
                </c:pt>
                <c:pt idx="3687">
                  <c:v>40948</c:v>
                </c:pt>
                <c:pt idx="3688">
                  <c:v>40949</c:v>
                </c:pt>
                <c:pt idx="3689">
                  <c:v>40952</c:v>
                </c:pt>
                <c:pt idx="3690">
                  <c:v>40953</c:v>
                </c:pt>
                <c:pt idx="3691">
                  <c:v>40954</c:v>
                </c:pt>
                <c:pt idx="3692">
                  <c:v>40955</c:v>
                </c:pt>
                <c:pt idx="3693">
                  <c:v>40956</c:v>
                </c:pt>
                <c:pt idx="3694">
                  <c:v>40959</c:v>
                </c:pt>
                <c:pt idx="3695">
                  <c:v>40960</c:v>
                </c:pt>
                <c:pt idx="3696">
                  <c:v>40961</c:v>
                </c:pt>
                <c:pt idx="3697">
                  <c:v>40962</c:v>
                </c:pt>
                <c:pt idx="3698">
                  <c:v>40963</c:v>
                </c:pt>
                <c:pt idx="3699">
                  <c:v>40966</c:v>
                </c:pt>
                <c:pt idx="3700">
                  <c:v>40967</c:v>
                </c:pt>
                <c:pt idx="3701">
                  <c:v>40968</c:v>
                </c:pt>
                <c:pt idx="3702">
                  <c:v>40969</c:v>
                </c:pt>
                <c:pt idx="3703">
                  <c:v>40970</c:v>
                </c:pt>
                <c:pt idx="3704">
                  <c:v>40973</c:v>
                </c:pt>
                <c:pt idx="3705">
                  <c:v>40974</c:v>
                </c:pt>
                <c:pt idx="3706">
                  <c:v>40975</c:v>
                </c:pt>
                <c:pt idx="3707">
                  <c:v>40976</c:v>
                </c:pt>
                <c:pt idx="3708">
                  <c:v>40977</c:v>
                </c:pt>
                <c:pt idx="3709">
                  <c:v>40980</c:v>
                </c:pt>
                <c:pt idx="3710">
                  <c:v>40981</c:v>
                </c:pt>
                <c:pt idx="3711">
                  <c:v>40982</c:v>
                </c:pt>
                <c:pt idx="3712">
                  <c:v>40983</c:v>
                </c:pt>
                <c:pt idx="3713">
                  <c:v>40984</c:v>
                </c:pt>
                <c:pt idx="3714">
                  <c:v>40987</c:v>
                </c:pt>
                <c:pt idx="3715">
                  <c:v>40988</c:v>
                </c:pt>
                <c:pt idx="3716">
                  <c:v>40989</c:v>
                </c:pt>
                <c:pt idx="3717">
                  <c:v>40990</c:v>
                </c:pt>
                <c:pt idx="3718">
                  <c:v>40991</c:v>
                </c:pt>
                <c:pt idx="3719">
                  <c:v>40994</c:v>
                </c:pt>
                <c:pt idx="3720">
                  <c:v>40995</c:v>
                </c:pt>
                <c:pt idx="3721">
                  <c:v>40996</c:v>
                </c:pt>
                <c:pt idx="3722">
                  <c:v>40997</c:v>
                </c:pt>
                <c:pt idx="3723">
                  <c:v>40998</c:v>
                </c:pt>
                <c:pt idx="3724">
                  <c:v>40999</c:v>
                </c:pt>
                <c:pt idx="3725">
                  <c:v>41001</c:v>
                </c:pt>
                <c:pt idx="3726">
                  <c:v>41002</c:v>
                </c:pt>
                <c:pt idx="3727">
                  <c:v>41003</c:v>
                </c:pt>
                <c:pt idx="3728">
                  <c:v>41004</c:v>
                </c:pt>
                <c:pt idx="3729">
                  <c:v>41008</c:v>
                </c:pt>
                <c:pt idx="3730">
                  <c:v>41009</c:v>
                </c:pt>
                <c:pt idx="3731">
                  <c:v>41010</c:v>
                </c:pt>
                <c:pt idx="3732">
                  <c:v>41011</c:v>
                </c:pt>
                <c:pt idx="3733">
                  <c:v>41012</c:v>
                </c:pt>
                <c:pt idx="3734">
                  <c:v>41015</c:v>
                </c:pt>
                <c:pt idx="3735">
                  <c:v>41016</c:v>
                </c:pt>
                <c:pt idx="3736">
                  <c:v>41017</c:v>
                </c:pt>
                <c:pt idx="3737">
                  <c:v>41018</c:v>
                </c:pt>
                <c:pt idx="3738">
                  <c:v>41019</c:v>
                </c:pt>
                <c:pt idx="3739">
                  <c:v>41022</c:v>
                </c:pt>
                <c:pt idx="3740">
                  <c:v>41023</c:v>
                </c:pt>
                <c:pt idx="3741">
                  <c:v>41024</c:v>
                </c:pt>
                <c:pt idx="3742">
                  <c:v>41025</c:v>
                </c:pt>
                <c:pt idx="3743">
                  <c:v>41026</c:v>
                </c:pt>
                <c:pt idx="3744">
                  <c:v>41029</c:v>
                </c:pt>
                <c:pt idx="3745">
                  <c:v>41030</c:v>
                </c:pt>
                <c:pt idx="3746">
                  <c:v>41031</c:v>
                </c:pt>
                <c:pt idx="3747">
                  <c:v>41032</c:v>
                </c:pt>
                <c:pt idx="3748">
                  <c:v>41033</c:v>
                </c:pt>
                <c:pt idx="3749">
                  <c:v>41036</c:v>
                </c:pt>
                <c:pt idx="3750">
                  <c:v>41037</c:v>
                </c:pt>
                <c:pt idx="3751">
                  <c:v>41038</c:v>
                </c:pt>
                <c:pt idx="3752">
                  <c:v>41039</c:v>
                </c:pt>
                <c:pt idx="3753">
                  <c:v>41040</c:v>
                </c:pt>
                <c:pt idx="3754">
                  <c:v>41043</c:v>
                </c:pt>
                <c:pt idx="3755">
                  <c:v>41044</c:v>
                </c:pt>
                <c:pt idx="3756">
                  <c:v>41045</c:v>
                </c:pt>
                <c:pt idx="3757">
                  <c:v>41046</c:v>
                </c:pt>
                <c:pt idx="3758">
                  <c:v>41047</c:v>
                </c:pt>
                <c:pt idx="3759">
                  <c:v>41050</c:v>
                </c:pt>
                <c:pt idx="3760">
                  <c:v>41051</c:v>
                </c:pt>
                <c:pt idx="3761">
                  <c:v>41052</c:v>
                </c:pt>
                <c:pt idx="3762">
                  <c:v>41053</c:v>
                </c:pt>
                <c:pt idx="3763">
                  <c:v>41054</c:v>
                </c:pt>
                <c:pt idx="3764">
                  <c:v>41057</c:v>
                </c:pt>
                <c:pt idx="3765">
                  <c:v>41058</c:v>
                </c:pt>
                <c:pt idx="3766">
                  <c:v>41059</c:v>
                </c:pt>
                <c:pt idx="3767">
                  <c:v>41060</c:v>
                </c:pt>
                <c:pt idx="3768">
                  <c:v>41061</c:v>
                </c:pt>
                <c:pt idx="3769">
                  <c:v>41064</c:v>
                </c:pt>
                <c:pt idx="3770">
                  <c:v>41065</c:v>
                </c:pt>
                <c:pt idx="3771">
                  <c:v>41066</c:v>
                </c:pt>
                <c:pt idx="3772">
                  <c:v>41067</c:v>
                </c:pt>
                <c:pt idx="3773">
                  <c:v>41068</c:v>
                </c:pt>
                <c:pt idx="3774">
                  <c:v>41071</c:v>
                </c:pt>
                <c:pt idx="3775">
                  <c:v>41072</c:v>
                </c:pt>
                <c:pt idx="3776">
                  <c:v>41073</c:v>
                </c:pt>
                <c:pt idx="3777">
                  <c:v>41074</c:v>
                </c:pt>
                <c:pt idx="3778">
                  <c:v>41075</c:v>
                </c:pt>
                <c:pt idx="3779">
                  <c:v>41078</c:v>
                </c:pt>
                <c:pt idx="3780">
                  <c:v>41079</c:v>
                </c:pt>
                <c:pt idx="3781">
                  <c:v>41080</c:v>
                </c:pt>
                <c:pt idx="3782">
                  <c:v>41081</c:v>
                </c:pt>
                <c:pt idx="3783">
                  <c:v>41082</c:v>
                </c:pt>
                <c:pt idx="3784">
                  <c:v>41085</c:v>
                </c:pt>
                <c:pt idx="3785">
                  <c:v>41086</c:v>
                </c:pt>
                <c:pt idx="3786">
                  <c:v>41087</c:v>
                </c:pt>
                <c:pt idx="3787">
                  <c:v>41088</c:v>
                </c:pt>
                <c:pt idx="3788">
                  <c:v>41089</c:v>
                </c:pt>
                <c:pt idx="3789">
                  <c:v>41090</c:v>
                </c:pt>
                <c:pt idx="3790">
                  <c:v>41092</c:v>
                </c:pt>
                <c:pt idx="3791">
                  <c:v>41093</c:v>
                </c:pt>
                <c:pt idx="3792">
                  <c:v>41094</c:v>
                </c:pt>
                <c:pt idx="3793">
                  <c:v>41095</c:v>
                </c:pt>
                <c:pt idx="3794">
                  <c:v>41096</c:v>
                </c:pt>
                <c:pt idx="3795">
                  <c:v>41099</c:v>
                </c:pt>
                <c:pt idx="3796">
                  <c:v>41100</c:v>
                </c:pt>
                <c:pt idx="3797">
                  <c:v>41101</c:v>
                </c:pt>
                <c:pt idx="3798">
                  <c:v>41102</c:v>
                </c:pt>
                <c:pt idx="3799">
                  <c:v>41103</c:v>
                </c:pt>
                <c:pt idx="3800">
                  <c:v>41106</c:v>
                </c:pt>
                <c:pt idx="3801">
                  <c:v>41107</c:v>
                </c:pt>
                <c:pt idx="3802">
                  <c:v>41108</c:v>
                </c:pt>
                <c:pt idx="3803">
                  <c:v>41109</c:v>
                </c:pt>
                <c:pt idx="3804">
                  <c:v>41110</c:v>
                </c:pt>
                <c:pt idx="3805">
                  <c:v>41113</c:v>
                </c:pt>
                <c:pt idx="3806">
                  <c:v>41114</c:v>
                </c:pt>
                <c:pt idx="3807">
                  <c:v>41115</c:v>
                </c:pt>
                <c:pt idx="3808">
                  <c:v>41116</c:v>
                </c:pt>
                <c:pt idx="3809">
                  <c:v>41117</c:v>
                </c:pt>
                <c:pt idx="3810">
                  <c:v>41120</c:v>
                </c:pt>
                <c:pt idx="3811">
                  <c:v>41121</c:v>
                </c:pt>
                <c:pt idx="3812">
                  <c:v>41122</c:v>
                </c:pt>
                <c:pt idx="3813">
                  <c:v>41123</c:v>
                </c:pt>
                <c:pt idx="3814">
                  <c:v>41124</c:v>
                </c:pt>
                <c:pt idx="3815">
                  <c:v>41127</c:v>
                </c:pt>
                <c:pt idx="3816">
                  <c:v>41128</c:v>
                </c:pt>
                <c:pt idx="3817">
                  <c:v>41129</c:v>
                </c:pt>
                <c:pt idx="3818">
                  <c:v>41130</c:v>
                </c:pt>
                <c:pt idx="3819">
                  <c:v>41131</c:v>
                </c:pt>
                <c:pt idx="3820">
                  <c:v>41134</c:v>
                </c:pt>
                <c:pt idx="3821">
                  <c:v>41135</c:v>
                </c:pt>
                <c:pt idx="3822">
                  <c:v>41136</c:v>
                </c:pt>
                <c:pt idx="3823">
                  <c:v>41137</c:v>
                </c:pt>
                <c:pt idx="3824">
                  <c:v>41138</c:v>
                </c:pt>
                <c:pt idx="3825">
                  <c:v>41141</c:v>
                </c:pt>
                <c:pt idx="3826">
                  <c:v>41142</c:v>
                </c:pt>
                <c:pt idx="3827">
                  <c:v>41143</c:v>
                </c:pt>
                <c:pt idx="3828">
                  <c:v>41144</c:v>
                </c:pt>
                <c:pt idx="3829">
                  <c:v>41145</c:v>
                </c:pt>
                <c:pt idx="3830">
                  <c:v>41148</c:v>
                </c:pt>
                <c:pt idx="3831">
                  <c:v>41149</c:v>
                </c:pt>
                <c:pt idx="3832">
                  <c:v>41150</c:v>
                </c:pt>
                <c:pt idx="3833">
                  <c:v>41151</c:v>
                </c:pt>
                <c:pt idx="3834">
                  <c:v>41152</c:v>
                </c:pt>
                <c:pt idx="3835">
                  <c:v>41155</c:v>
                </c:pt>
                <c:pt idx="3836">
                  <c:v>41156</c:v>
                </c:pt>
                <c:pt idx="3837">
                  <c:v>41157</c:v>
                </c:pt>
                <c:pt idx="3838">
                  <c:v>41158</c:v>
                </c:pt>
                <c:pt idx="3839">
                  <c:v>41159</c:v>
                </c:pt>
                <c:pt idx="3840">
                  <c:v>41162</c:v>
                </c:pt>
                <c:pt idx="3841">
                  <c:v>41163</c:v>
                </c:pt>
                <c:pt idx="3842">
                  <c:v>41164</c:v>
                </c:pt>
                <c:pt idx="3843">
                  <c:v>41165</c:v>
                </c:pt>
                <c:pt idx="3844">
                  <c:v>41166</c:v>
                </c:pt>
                <c:pt idx="3845">
                  <c:v>41169</c:v>
                </c:pt>
                <c:pt idx="3846">
                  <c:v>41170</c:v>
                </c:pt>
                <c:pt idx="3847">
                  <c:v>41171</c:v>
                </c:pt>
                <c:pt idx="3848">
                  <c:v>41172</c:v>
                </c:pt>
                <c:pt idx="3849">
                  <c:v>41173</c:v>
                </c:pt>
                <c:pt idx="3850">
                  <c:v>41176</c:v>
                </c:pt>
                <c:pt idx="3851">
                  <c:v>41177</c:v>
                </c:pt>
                <c:pt idx="3852">
                  <c:v>41178</c:v>
                </c:pt>
                <c:pt idx="3853">
                  <c:v>41179</c:v>
                </c:pt>
                <c:pt idx="3854">
                  <c:v>41180</c:v>
                </c:pt>
                <c:pt idx="3855">
                  <c:v>41182</c:v>
                </c:pt>
                <c:pt idx="3856">
                  <c:v>41183</c:v>
                </c:pt>
                <c:pt idx="3857">
                  <c:v>41184</c:v>
                </c:pt>
                <c:pt idx="3858">
                  <c:v>41185</c:v>
                </c:pt>
                <c:pt idx="3859">
                  <c:v>41186</c:v>
                </c:pt>
                <c:pt idx="3860">
                  <c:v>41187</c:v>
                </c:pt>
                <c:pt idx="3861">
                  <c:v>41190</c:v>
                </c:pt>
                <c:pt idx="3862">
                  <c:v>41191</c:v>
                </c:pt>
                <c:pt idx="3863">
                  <c:v>41192</c:v>
                </c:pt>
                <c:pt idx="3864">
                  <c:v>41193</c:v>
                </c:pt>
                <c:pt idx="3865">
                  <c:v>41194</c:v>
                </c:pt>
                <c:pt idx="3866">
                  <c:v>41197</c:v>
                </c:pt>
                <c:pt idx="3867">
                  <c:v>41198</c:v>
                </c:pt>
                <c:pt idx="3868">
                  <c:v>41199</c:v>
                </c:pt>
                <c:pt idx="3869">
                  <c:v>41200</c:v>
                </c:pt>
                <c:pt idx="3870">
                  <c:v>41201</c:v>
                </c:pt>
                <c:pt idx="3871">
                  <c:v>41204</c:v>
                </c:pt>
                <c:pt idx="3872">
                  <c:v>41205</c:v>
                </c:pt>
                <c:pt idx="3873">
                  <c:v>41206</c:v>
                </c:pt>
                <c:pt idx="3874">
                  <c:v>41207</c:v>
                </c:pt>
                <c:pt idx="3875">
                  <c:v>41208</c:v>
                </c:pt>
                <c:pt idx="3876">
                  <c:v>41211</c:v>
                </c:pt>
                <c:pt idx="3877">
                  <c:v>41213</c:v>
                </c:pt>
                <c:pt idx="3878">
                  <c:v>41214</c:v>
                </c:pt>
                <c:pt idx="3879">
                  <c:v>41215</c:v>
                </c:pt>
                <c:pt idx="3880">
                  <c:v>41218</c:v>
                </c:pt>
                <c:pt idx="3881">
                  <c:v>41219</c:v>
                </c:pt>
                <c:pt idx="3882">
                  <c:v>41220</c:v>
                </c:pt>
                <c:pt idx="3883">
                  <c:v>41221</c:v>
                </c:pt>
                <c:pt idx="3884">
                  <c:v>41222</c:v>
                </c:pt>
                <c:pt idx="3885">
                  <c:v>41225</c:v>
                </c:pt>
                <c:pt idx="3886">
                  <c:v>41226</c:v>
                </c:pt>
                <c:pt idx="3887">
                  <c:v>41227</c:v>
                </c:pt>
                <c:pt idx="3888">
                  <c:v>41228</c:v>
                </c:pt>
                <c:pt idx="3889">
                  <c:v>41229</c:v>
                </c:pt>
                <c:pt idx="3890">
                  <c:v>41232</c:v>
                </c:pt>
                <c:pt idx="3891">
                  <c:v>41233</c:v>
                </c:pt>
                <c:pt idx="3892">
                  <c:v>41234</c:v>
                </c:pt>
                <c:pt idx="3893">
                  <c:v>41235</c:v>
                </c:pt>
                <c:pt idx="3894">
                  <c:v>41236</c:v>
                </c:pt>
                <c:pt idx="3895">
                  <c:v>41239</c:v>
                </c:pt>
                <c:pt idx="3896">
                  <c:v>41240</c:v>
                </c:pt>
                <c:pt idx="3897">
                  <c:v>41241</c:v>
                </c:pt>
                <c:pt idx="3898">
                  <c:v>41242</c:v>
                </c:pt>
                <c:pt idx="3899">
                  <c:v>41243</c:v>
                </c:pt>
                <c:pt idx="3900">
                  <c:v>41246</c:v>
                </c:pt>
                <c:pt idx="3901">
                  <c:v>41247</c:v>
                </c:pt>
                <c:pt idx="3902">
                  <c:v>41248</c:v>
                </c:pt>
                <c:pt idx="3903">
                  <c:v>41249</c:v>
                </c:pt>
                <c:pt idx="3904">
                  <c:v>41250</c:v>
                </c:pt>
                <c:pt idx="3905">
                  <c:v>41253</c:v>
                </c:pt>
                <c:pt idx="3906">
                  <c:v>41254</c:v>
                </c:pt>
                <c:pt idx="3907">
                  <c:v>41255</c:v>
                </c:pt>
                <c:pt idx="3908">
                  <c:v>41256</c:v>
                </c:pt>
                <c:pt idx="3909">
                  <c:v>41257</c:v>
                </c:pt>
                <c:pt idx="3910">
                  <c:v>41260</c:v>
                </c:pt>
                <c:pt idx="3911">
                  <c:v>41261</c:v>
                </c:pt>
                <c:pt idx="3912">
                  <c:v>41262</c:v>
                </c:pt>
                <c:pt idx="3913">
                  <c:v>41263</c:v>
                </c:pt>
                <c:pt idx="3914">
                  <c:v>41264</c:v>
                </c:pt>
                <c:pt idx="3915">
                  <c:v>41267</c:v>
                </c:pt>
                <c:pt idx="3916">
                  <c:v>41269</c:v>
                </c:pt>
                <c:pt idx="3917">
                  <c:v>41270</c:v>
                </c:pt>
                <c:pt idx="3918">
                  <c:v>41271</c:v>
                </c:pt>
                <c:pt idx="3919">
                  <c:v>41274</c:v>
                </c:pt>
                <c:pt idx="3920">
                  <c:v>41276</c:v>
                </c:pt>
                <c:pt idx="3921">
                  <c:v>41277</c:v>
                </c:pt>
                <c:pt idx="3922">
                  <c:v>41278</c:v>
                </c:pt>
                <c:pt idx="3923">
                  <c:v>41281</c:v>
                </c:pt>
                <c:pt idx="3924">
                  <c:v>41282</c:v>
                </c:pt>
                <c:pt idx="3925">
                  <c:v>41283</c:v>
                </c:pt>
                <c:pt idx="3926">
                  <c:v>41284</c:v>
                </c:pt>
                <c:pt idx="3927">
                  <c:v>41285</c:v>
                </c:pt>
                <c:pt idx="3928">
                  <c:v>41288</c:v>
                </c:pt>
                <c:pt idx="3929">
                  <c:v>41289</c:v>
                </c:pt>
                <c:pt idx="3930">
                  <c:v>41290</c:v>
                </c:pt>
                <c:pt idx="3931">
                  <c:v>41291</c:v>
                </c:pt>
                <c:pt idx="3932">
                  <c:v>41292</c:v>
                </c:pt>
                <c:pt idx="3933">
                  <c:v>41295</c:v>
                </c:pt>
                <c:pt idx="3934">
                  <c:v>41296</c:v>
                </c:pt>
                <c:pt idx="3935">
                  <c:v>41297</c:v>
                </c:pt>
                <c:pt idx="3936">
                  <c:v>41298</c:v>
                </c:pt>
                <c:pt idx="3937">
                  <c:v>41299</c:v>
                </c:pt>
                <c:pt idx="3938">
                  <c:v>41302</c:v>
                </c:pt>
                <c:pt idx="3939">
                  <c:v>41303</c:v>
                </c:pt>
                <c:pt idx="3940">
                  <c:v>41304</c:v>
                </c:pt>
                <c:pt idx="3941">
                  <c:v>41305</c:v>
                </c:pt>
                <c:pt idx="3942">
                  <c:v>41306</c:v>
                </c:pt>
                <c:pt idx="3943">
                  <c:v>41309</c:v>
                </c:pt>
                <c:pt idx="3944">
                  <c:v>41310</c:v>
                </c:pt>
                <c:pt idx="3945">
                  <c:v>41311</c:v>
                </c:pt>
                <c:pt idx="3946">
                  <c:v>41312</c:v>
                </c:pt>
                <c:pt idx="3947">
                  <c:v>41313</c:v>
                </c:pt>
                <c:pt idx="3948">
                  <c:v>41316</c:v>
                </c:pt>
                <c:pt idx="3949">
                  <c:v>41317</c:v>
                </c:pt>
                <c:pt idx="3950">
                  <c:v>41318</c:v>
                </c:pt>
                <c:pt idx="3951">
                  <c:v>41319</c:v>
                </c:pt>
                <c:pt idx="3952">
                  <c:v>41320</c:v>
                </c:pt>
                <c:pt idx="3953">
                  <c:v>41323</c:v>
                </c:pt>
                <c:pt idx="3954">
                  <c:v>41324</c:v>
                </c:pt>
                <c:pt idx="3955">
                  <c:v>41325</c:v>
                </c:pt>
                <c:pt idx="3956">
                  <c:v>41326</c:v>
                </c:pt>
                <c:pt idx="3957">
                  <c:v>41327</c:v>
                </c:pt>
                <c:pt idx="3958">
                  <c:v>41330</c:v>
                </c:pt>
                <c:pt idx="3959">
                  <c:v>41331</c:v>
                </c:pt>
                <c:pt idx="3960">
                  <c:v>41332</c:v>
                </c:pt>
                <c:pt idx="3961">
                  <c:v>41333</c:v>
                </c:pt>
                <c:pt idx="3962">
                  <c:v>41334</c:v>
                </c:pt>
                <c:pt idx="3963">
                  <c:v>41337</c:v>
                </c:pt>
                <c:pt idx="3964">
                  <c:v>41338</c:v>
                </c:pt>
                <c:pt idx="3965">
                  <c:v>41339</c:v>
                </c:pt>
                <c:pt idx="3966">
                  <c:v>41340</c:v>
                </c:pt>
                <c:pt idx="3967">
                  <c:v>41341</c:v>
                </c:pt>
                <c:pt idx="3968">
                  <c:v>41344</c:v>
                </c:pt>
                <c:pt idx="3969">
                  <c:v>41345</c:v>
                </c:pt>
                <c:pt idx="3970">
                  <c:v>41346</c:v>
                </c:pt>
                <c:pt idx="3971">
                  <c:v>41347</c:v>
                </c:pt>
                <c:pt idx="3972">
                  <c:v>41348</c:v>
                </c:pt>
                <c:pt idx="3973">
                  <c:v>41351</c:v>
                </c:pt>
                <c:pt idx="3974">
                  <c:v>41352</c:v>
                </c:pt>
                <c:pt idx="3975">
                  <c:v>41353</c:v>
                </c:pt>
                <c:pt idx="3976">
                  <c:v>41354</c:v>
                </c:pt>
                <c:pt idx="3977">
                  <c:v>41355</c:v>
                </c:pt>
                <c:pt idx="3978">
                  <c:v>41358</c:v>
                </c:pt>
                <c:pt idx="3979">
                  <c:v>41359</c:v>
                </c:pt>
                <c:pt idx="3980">
                  <c:v>41360</c:v>
                </c:pt>
                <c:pt idx="3981">
                  <c:v>41361</c:v>
                </c:pt>
                <c:pt idx="3982">
                  <c:v>41364</c:v>
                </c:pt>
                <c:pt idx="3983">
                  <c:v>41365</c:v>
                </c:pt>
                <c:pt idx="3984">
                  <c:v>41366</c:v>
                </c:pt>
                <c:pt idx="3985">
                  <c:v>41367</c:v>
                </c:pt>
                <c:pt idx="3986">
                  <c:v>41368</c:v>
                </c:pt>
                <c:pt idx="3987">
                  <c:v>41369</c:v>
                </c:pt>
                <c:pt idx="3988">
                  <c:v>41372</c:v>
                </c:pt>
                <c:pt idx="3989">
                  <c:v>41373</c:v>
                </c:pt>
                <c:pt idx="3990">
                  <c:v>41374</c:v>
                </c:pt>
                <c:pt idx="3991">
                  <c:v>41375</c:v>
                </c:pt>
                <c:pt idx="3992">
                  <c:v>41376</c:v>
                </c:pt>
                <c:pt idx="3993">
                  <c:v>41379</c:v>
                </c:pt>
                <c:pt idx="3994">
                  <c:v>41380</c:v>
                </c:pt>
                <c:pt idx="3995">
                  <c:v>41381</c:v>
                </c:pt>
                <c:pt idx="3996">
                  <c:v>41382</c:v>
                </c:pt>
                <c:pt idx="3997">
                  <c:v>41383</c:v>
                </c:pt>
                <c:pt idx="3998">
                  <c:v>41386</c:v>
                </c:pt>
                <c:pt idx="3999">
                  <c:v>41387</c:v>
                </c:pt>
                <c:pt idx="4000">
                  <c:v>41388</c:v>
                </c:pt>
                <c:pt idx="4001">
                  <c:v>41389</c:v>
                </c:pt>
                <c:pt idx="4002">
                  <c:v>41390</c:v>
                </c:pt>
                <c:pt idx="4003">
                  <c:v>41393</c:v>
                </c:pt>
                <c:pt idx="4004">
                  <c:v>41394</c:v>
                </c:pt>
                <c:pt idx="4005">
                  <c:v>41395</c:v>
                </c:pt>
                <c:pt idx="4006">
                  <c:v>41396</c:v>
                </c:pt>
                <c:pt idx="4007">
                  <c:v>41397</c:v>
                </c:pt>
                <c:pt idx="4008">
                  <c:v>41400</c:v>
                </c:pt>
                <c:pt idx="4009">
                  <c:v>41401</c:v>
                </c:pt>
                <c:pt idx="4010">
                  <c:v>41402</c:v>
                </c:pt>
                <c:pt idx="4011">
                  <c:v>41403</c:v>
                </c:pt>
                <c:pt idx="4012">
                  <c:v>41404</c:v>
                </c:pt>
                <c:pt idx="4013">
                  <c:v>41407</c:v>
                </c:pt>
                <c:pt idx="4014">
                  <c:v>41408</c:v>
                </c:pt>
                <c:pt idx="4015">
                  <c:v>41409</c:v>
                </c:pt>
                <c:pt idx="4016">
                  <c:v>41410</c:v>
                </c:pt>
                <c:pt idx="4017">
                  <c:v>41411</c:v>
                </c:pt>
                <c:pt idx="4018">
                  <c:v>41414</c:v>
                </c:pt>
                <c:pt idx="4019">
                  <c:v>41415</c:v>
                </c:pt>
                <c:pt idx="4020">
                  <c:v>41416</c:v>
                </c:pt>
                <c:pt idx="4021">
                  <c:v>41417</c:v>
                </c:pt>
                <c:pt idx="4022">
                  <c:v>41418</c:v>
                </c:pt>
                <c:pt idx="4023">
                  <c:v>41421</c:v>
                </c:pt>
                <c:pt idx="4024">
                  <c:v>41422</c:v>
                </c:pt>
                <c:pt idx="4025">
                  <c:v>41423</c:v>
                </c:pt>
                <c:pt idx="4026">
                  <c:v>41424</c:v>
                </c:pt>
                <c:pt idx="4027">
                  <c:v>41425</c:v>
                </c:pt>
                <c:pt idx="4028">
                  <c:v>41428</c:v>
                </c:pt>
                <c:pt idx="4029">
                  <c:v>41429</c:v>
                </c:pt>
                <c:pt idx="4030">
                  <c:v>41430</c:v>
                </c:pt>
                <c:pt idx="4031">
                  <c:v>41431</c:v>
                </c:pt>
                <c:pt idx="4032">
                  <c:v>41432</c:v>
                </c:pt>
                <c:pt idx="4033">
                  <c:v>41435</c:v>
                </c:pt>
                <c:pt idx="4034">
                  <c:v>41436</c:v>
                </c:pt>
                <c:pt idx="4035">
                  <c:v>41437</c:v>
                </c:pt>
                <c:pt idx="4036">
                  <c:v>41438</c:v>
                </c:pt>
                <c:pt idx="4037">
                  <c:v>41439</c:v>
                </c:pt>
                <c:pt idx="4038">
                  <c:v>41442</c:v>
                </c:pt>
                <c:pt idx="4039">
                  <c:v>41443</c:v>
                </c:pt>
                <c:pt idx="4040">
                  <c:v>41444</c:v>
                </c:pt>
                <c:pt idx="4041">
                  <c:v>41445</c:v>
                </c:pt>
                <c:pt idx="4042">
                  <c:v>41446</c:v>
                </c:pt>
                <c:pt idx="4043">
                  <c:v>41449</c:v>
                </c:pt>
                <c:pt idx="4044">
                  <c:v>41450</c:v>
                </c:pt>
                <c:pt idx="4045">
                  <c:v>41451</c:v>
                </c:pt>
                <c:pt idx="4046">
                  <c:v>41452</c:v>
                </c:pt>
                <c:pt idx="4047">
                  <c:v>41453</c:v>
                </c:pt>
                <c:pt idx="4048">
                  <c:v>41455</c:v>
                </c:pt>
                <c:pt idx="4049">
                  <c:v>41456</c:v>
                </c:pt>
                <c:pt idx="4050">
                  <c:v>41457</c:v>
                </c:pt>
                <c:pt idx="4051">
                  <c:v>41458</c:v>
                </c:pt>
                <c:pt idx="4052">
                  <c:v>41459</c:v>
                </c:pt>
                <c:pt idx="4053">
                  <c:v>41460</c:v>
                </c:pt>
                <c:pt idx="4054">
                  <c:v>41463</c:v>
                </c:pt>
                <c:pt idx="4055">
                  <c:v>41464</c:v>
                </c:pt>
                <c:pt idx="4056">
                  <c:v>41465</c:v>
                </c:pt>
                <c:pt idx="4057">
                  <c:v>41466</c:v>
                </c:pt>
                <c:pt idx="4058">
                  <c:v>41467</c:v>
                </c:pt>
                <c:pt idx="4059">
                  <c:v>41470</c:v>
                </c:pt>
                <c:pt idx="4060">
                  <c:v>41471</c:v>
                </c:pt>
                <c:pt idx="4061">
                  <c:v>41472</c:v>
                </c:pt>
                <c:pt idx="4062">
                  <c:v>41473</c:v>
                </c:pt>
                <c:pt idx="4063">
                  <c:v>41474</c:v>
                </c:pt>
                <c:pt idx="4064">
                  <c:v>41477</c:v>
                </c:pt>
                <c:pt idx="4065">
                  <c:v>41478</c:v>
                </c:pt>
                <c:pt idx="4066">
                  <c:v>41479</c:v>
                </c:pt>
                <c:pt idx="4067">
                  <c:v>41480</c:v>
                </c:pt>
                <c:pt idx="4068">
                  <c:v>41481</c:v>
                </c:pt>
                <c:pt idx="4069">
                  <c:v>41484</c:v>
                </c:pt>
                <c:pt idx="4070">
                  <c:v>41485</c:v>
                </c:pt>
                <c:pt idx="4071">
                  <c:v>41486</c:v>
                </c:pt>
                <c:pt idx="4072">
                  <c:v>41487</c:v>
                </c:pt>
                <c:pt idx="4073">
                  <c:v>41488</c:v>
                </c:pt>
                <c:pt idx="4074">
                  <c:v>41491</c:v>
                </c:pt>
                <c:pt idx="4075">
                  <c:v>41492</c:v>
                </c:pt>
                <c:pt idx="4076">
                  <c:v>41493</c:v>
                </c:pt>
                <c:pt idx="4077">
                  <c:v>41494</c:v>
                </c:pt>
                <c:pt idx="4078">
                  <c:v>41495</c:v>
                </c:pt>
                <c:pt idx="4079">
                  <c:v>41498</c:v>
                </c:pt>
                <c:pt idx="4080">
                  <c:v>41499</c:v>
                </c:pt>
                <c:pt idx="4081">
                  <c:v>41500</c:v>
                </c:pt>
                <c:pt idx="4082">
                  <c:v>41501</c:v>
                </c:pt>
                <c:pt idx="4083">
                  <c:v>41502</c:v>
                </c:pt>
                <c:pt idx="4084">
                  <c:v>41505</c:v>
                </c:pt>
                <c:pt idx="4085">
                  <c:v>41506</c:v>
                </c:pt>
                <c:pt idx="4086">
                  <c:v>41507</c:v>
                </c:pt>
                <c:pt idx="4087">
                  <c:v>41508</c:v>
                </c:pt>
                <c:pt idx="4088">
                  <c:v>41509</c:v>
                </c:pt>
                <c:pt idx="4089">
                  <c:v>41512</c:v>
                </c:pt>
                <c:pt idx="4090">
                  <c:v>41513</c:v>
                </c:pt>
                <c:pt idx="4091">
                  <c:v>41514</c:v>
                </c:pt>
                <c:pt idx="4092">
                  <c:v>41515</c:v>
                </c:pt>
                <c:pt idx="4093">
                  <c:v>41516</c:v>
                </c:pt>
                <c:pt idx="4094">
                  <c:v>41517</c:v>
                </c:pt>
                <c:pt idx="4095">
                  <c:v>41519</c:v>
                </c:pt>
                <c:pt idx="4096">
                  <c:v>41520</c:v>
                </c:pt>
                <c:pt idx="4097">
                  <c:v>41521</c:v>
                </c:pt>
                <c:pt idx="4098">
                  <c:v>41522</c:v>
                </c:pt>
                <c:pt idx="4099">
                  <c:v>41523</c:v>
                </c:pt>
                <c:pt idx="4100">
                  <c:v>41526</c:v>
                </c:pt>
                <c:pt idx="4101">
                  <c:v>41527</c:v>
                </c:pt>
                <c:pt idx="4102">
                  <c:v>41528</c:v>
                </c:pt>
                <c:pt idx="4103">
                  <c:v>41529</c:v>
                </c:pt>
                <c:pt idx="4104">
                  <c:v>41530</c:v>
                </c:pt>
                <c:pt idx="4105">
                  <c:v>41533</c:v>
                </c:pt>
                <c:pt idx="4106">
                  <c:v>41534</c:v>
                </c:pt>
                <c:pt idx="4107">
                  <c:v>41535</c:v>
                </c:pt>
                <c:pt idx="4108">
                  <c:v>41536</c:v>
                </c:pt>
                <c:pt idx="4109">
                  <c:v>41537</c:v>
                </c:pt>
                <c:pt idx="4110">
                  <c:v>41540</c:v>
                </c:pt>
                <c:pt idx="4111">
                  <c:v>41541</c:v>
                </c:pt>
                <c:pt idx="4112">
                  <c:v>41542</c:v>
                </c:pt>
                <c:pt idx="4113">
                  <c:v>41543</c:v>
                </c:pt>
                <c:pt idx="4114">
                  <c:v>41544</c:v>
                </c:pt>
                <c:pt idx="4115">
                  <c:v>41547</c:v>
                </c:pt>
                <c:pt idx="4116">
                  <c:v>41548</c:v>
                </c:pt>
                <c:pt idx="4117">
                  <c:v>41549</c:v>
                </c:pt>
                <c:pt idx="4118">
                  <c:v>41550</c:v>
                </c:pt>
                <c:pt idx="4119">
                  <c:v>41551</c:v>
                </c:pt>
                <c:pt idx="4120">
                  <c:v>41554</c:v>
                </c:pt>
                <c:pt idx="4121">
                  <c:v>41555</c:v>
                </c:pt>
                <c:pt idx="4122">
                  <c:v>41556</c:v>
                </c:pt>
                <c:pt idx="4123">
                  <c:v>41557</c:v>
                </c:pt>
                <c:pt idx="4124">
                  <c:v>41558</c:v>
                </c:pt>
                <c:pt idx="4125">
                  <c:v>41561</c:v>
                </c:pt>
                <c:pt idx="4126">
                  <c:v>41562</c:v>
                </c:pt>
                <c:pt idx="4127">
                  <c:v>41563</c:v>
                </c:pt>
                <c:pt idx="4128">
                  <c:v>41564</c:v>
                </c:pt>
                <c:pt idx="4129">
                  <c:v>41565</c:v>
                </c:pt>
                <c:pt idx="4130">
                  <c:v>41568</c:v>
                </c:pt>
                <c:pt idx="4131">
                  <c:v>41569</c:v>
                </c:pt>
                <c:pt idx="4132">
                  <c:v>41570</c:v>
                </c:pt>
                <c:pt idx="4133">
                  <c:v>41571</c:v>
                </c:pt>
                <c:pt idx="4134">
                  <c:v>41572</c:v>
                </c:pt>
                <c:pt idx="4135">
                  <c:v>41575</c:v>
                </c:pt>
                <c:pt idx="4136">
                  <c:v>41576</c:v>
                </c:pt>
                <c:pt idx="4137">
                  <c:v>41577</c:v>
                </c:pt>
                <c:pt idx="4138">
                  <c:v>41578</c:v>
                </c:pt>
                <c:pt idx="4139">
                  <c:v>41579</c:v>
                </c:pt>
                <c:pt idx="4140">
                  <c:v>41582</c:v>
                </c:pt>
                <c:pt idx="4141">
                  <c:v>41583</c:v>
                </c:pt>
                <c:pt idx="4142">
                  <c:v>41584</c:v>
                </c:pt>
                <c:pt idx="4143">
                  <c:v>41585</c:v>
                </c:pt>
                <c:pt idx="4144">
                  <c:v>41586</c:v>
                </c:pt>
                <c:pt idx="4145">
                  <c:v>41589</c:v>
                </c:pt>
                <c:pt idx="4146">
                  <c:v>41590</c:v>
                </c:pt>
                <c:pt idx="4147">
                  <c:v>41591</c:v>
                </c:pt>
                <c:pt idx="4148">
                  <c:v>41592</c:v>
                </c:pt>
                <c:pt idx="4149">
                  <c:v>41593</c:v>
                </c:pt>
                <c:pt idx="4150">
                  <c:v>41596</c:v>
                </c:pt>
                <c:pt idx="4151">
                  <c:v>41597</c:v>
                </c:pt>
                <c:pt idx="4152">
                  <c:v>41598</c:v>
                </c:pt>
                <c:pt idx="4153">
                  <c:v>41599</c:v>
                </c:pt>
                <c:pt idx="4154">
                  <c:v>41600</c:v>
                </c:pt>
                <c:pt idx="4155">
                  <c:v>41603</c:v>
                </c:pt>
                <c:pt idx="4156">
                  <c:v>41604</c:v>
                </c:pt>
                <c:pt idx="4157">
                  <c:v>41605</c:v>
                </c:pt>
                <c:pt idx="4158">
                  <c:v>41606</c:v>
                </c:pt>
                <c:pt idx="4159">
                  <c:v>41607</c:v>
                </c:pt>
                <c:pt idx="4160">
                  <c:v>41608</c:v>
                </c:pt>
                <c:pt idx="4161">
                  <c:v>41610</c:v>
                </c:pt>
                <c:pt idx="4162">
                  <c:v>41611</c:v>
                </c:pt>
                <c:pt idx="4163">
                  <c:v>41612</c:v>
                </c:pt>
                <c:pt idx="4164">
                  <c:v>41613</c:v>
                </c:pt>
                <c:pt idx="4165">
                  <c:v>41614</c:v>
                </c:pt>
                <c:pt idx="4166">
                  <c:v>41617</c:v>
                </c:pt>
                <c:pt idx="4167">
                  <c:v>41618</c:v>
                </c:pt>
                <c:pt idx="4168">
                  <c:v>41619</c:v>
                </c:pt>
                <c:pt idx="4169">
                  <c:v>41620</c:v>
                </c:pt>
                <c:pt idx="4170">
                  <c:v>41621</c:v>
                </c:pt>
                <c:pt idx="4171">
                  <c:v>41624</c:v>
                </c:pt>
                <c:pt idx="4172">
                  <c:v>41625</c:v>
                </c:pt>
                <c:pt idx="4173">
                  <c:v>41626</c:v>
                </c:pt>
                <c:pt idx="4174">
                  <c:v>41627</c:v>
                </c:pt>
                <c:pt idx="4175">
                  <c:v>41628</c:v>
                </c:pt>
                <c:pt idx="4176">
                  <c:v>41631</c:v>
                </c:pt>
                <c:pt idx="4177">
                  <c:v>41632</c:v>
                </c:pt>
                <c:pt idx="4178">
                  <c:v>41634</c:v>
                </c:pt>
                <c:pt idx="4179">
                  <c:v>41635</c:v>
                </c:pt>
                <c:pt idx="4180">
                  <c:v>41638</c:v>
                </c:pt>
                <c:pt idx="4181">
                  <c:v>41639</c:v>
                </c:pt>
                <c:pt idx="4182">
                  <c:v>41641</c:v>
                </c:pt>
                <c:pt idx="4183">
                  <c:v>41642</c:v>
                </c:pt>
                <c:pt idx="4184">
                  <c:v>41645</c:v>
                </c:pt>
                <c:pt idx="4185">
                  <c:v>41646</c:v>
                </c:pt>
                <c:pt idx="4186">
                  <c:v>41647</c:v>
                </c:pt>
                <c:pt idx="4187">
                  <c:v>41648</c:v>
                </c:pt>
                <c:pt idx="4188">
                  <c:v>41649</c:v>
                </c:pt>
                <c:pt idx="4189">
                  <c:v>41652</c:v>
                </c:pt>
                <c:pt idx="4190">
                  <c:v>41653</c:v>
                </c:pt>
                <c:pt idx="4191">
                  <c:v>41654</c:v>
                </c:pt>
                <c:pt idx="4192">
                  <c:v>41655</c:v>
                </c:pt>
                <c:pt idx="4193">
                  <c:v>41656</c:v>
                </c:pt>
                <c:pt idx="4194">
                  <c:v>41659</c:v>
                </c:pt>
                <c:pt idx="4195">
                  <c:v>41660</c:v>
                </c:pt>
                <c:pt idx="4196">
                  <c:v>41661</c:v>
                </c:pt>
                <c:pt idx="4197">
                  <c:v>41662</c:v>
                </c:pt>
                <c:pt idx="4198">
                  <c:v>41663</c:v>
                </c:pt>
                <c:pt idx="4199">
                  <c:v>41666</c:v>
                </c:pt>
                <c:pt idx="4200">
                  <c:v>41667</c:v>
                </c:pt>
                <c:pt idx="4201">
                  <c:v>41668</c:v>
                </c:pt>
                <c:pt idx="4202">
                  <c:v>41669</c:v>
                </c:pt>
                <c:pt idx="4203">
                  <c:v>41670</c:v>
                </c:pt>
                <c:pt idx="4204">
                  <c:v>41673</c:v>
                </c:pt>
                <c:pt idx="4205">
                  <c:v>41674</c:v>
                </c:pt>
                <c:pt idx="4206">
                  <c:v>41675</c:v>
                </c:pt>
                <c:pt idx="4207">
                  <c:v>41676</c:v>
                </c:pt>
                <c:pt idx="4208">
                  <c:v>41677</c:v>
                </c:pt>
                <c:pt idx="4209">
                  <c:v>41680</c:v>
                </c:pt>
                <c:pt idx="4210">
                  <c:v>41681</c:v>
                </c:pt>
                <c:pt idx="4211">
                  <c:v>41682</c:v>
                </c:pt>
                <c:pt idx="4212">
                  <c:v>41683</c:v>
                </c:pt>
                <c:pt idx="4213">
                  <c:v>41684</c:v>
                </c:pt>
                <c:pt idx="4214">
                  <c:v>41687</c:v>
                </c:pt>
                <c:pt idx="4215">
                  <c:v>41688</c:v>
                </c:pt>
                <c:pt idx="4216">
                  <c:v>41689</c:v>
                </c:pt>
                <c:pt idx="4217">
                  <c:v>41690</c:v>
                </c:pt>
                <c:pt idx="4218">
                  <c:v>41691</c:v>
                </c:pt>
                <c:pt idx="4219">
                  <c:v>41694</c:v>
                </c:pt>
                <c:pt idx="4220">
                  <c:v>41695</c:v>
                </c:pt>
                <c:pt idx="4221">
                  <c:v>41696</c:v>
                </c:pt>
                <c:pt idx="4222">
                  <c:v>41697</c:v>
                </c:pt>
                <c:pt idx="4223">
                  <c:v>41698</c:v>
                </c:pt>
                <c:pt idx="4224">
                  <c:v>41701</c:v>
                </c:pt>
                <c:pt idx="4225">
                  <c:v>41702</c:v>
                </c:pt>
                <c:pt idx="4226">
                  <c:v>41703</c:v>
                </c:pt>
                <c:pt idx="4227">
                  <c:v>41704</c:v>
                </c:pt>
                <c:pt idx="4228">
                  <c:v>41705</c:v>
                </c:pt>
                <c:pt idx="4229">
                  <c:v>41708</c:v>
                </c:pt>
                <c:pt idx="4230">
                  <c:v>41709</c:v>
                </c:pt>
                <c:pt idx="4231">
                  <c:v>41710</c:v>
                </c:pt>
                <c:pt idx="4232">
                  <c:v>41711</c:v>
                </c:pt>
                <c:pt idx="4233">
                  <c:v>41712</c:v>
                </c:pt>
                <c:pt idx="4234">
                  <c:v>41715</c:v>
                </c:pt>
                <c:pt idx="4235">
                  <c:v>41716</c:v>
                </c:pt>
                <c:pt idx="4236">
                  <c:v>41717</c:v>
                </c:pt>
                <c:pt idx="4237">
                  <c:v>41718</c:v>
                </c:pt>
                <c:pt idx="4238">
                  <c:v>41719</c:v>
                </c:pt>
                <c:pt idx="4239">
                  <c:v>41722</c:v>
                </c:pt>
                <c:pt idx="4240">
                  <c:v>41723</c:v>
                </c:pt>
                <c:pt idx="4241">
                  <c:v>41724</c:v>
                </c:pt>
                <c:pt idx="4242">
                  <c:v>41725</c:v>
                </c:pt>
                <c:pt idx="4243">
                  <c:v>41726</c:v>
                </c:pt>
                <c:pt idx="4244">
                  <c:v>41729</c:v>
                </c:pt>
                <c:pt idx="4245">
                  <c:v>41730</c:v>
                </c:pt>
                <c:pt idx="4246">
                  <c:v>41731</c:v>
                </c:pt>
                <c:pt idx="4247">
                  <c:v>41732</c:v>
                </c:pt>
                <c:pt idx="4248">
                  <c:v>41733</c:v>
                </c:pt>
                <c:pt idx="4249">
                  <c:v>41736</c:v>
                </c:pt>
                <c:pt idx="4250">
                  <c:v>41737</c:v>
                </c:pt>
                <c:pt idx="4251">
                  <c:v>41738</c:v>
                </c:pt>
                <c:pt idx="4252">
                  <c:v>41739</c:v>
                </c:pt>
                <c:pt idx="4253">
                  <c:v>41740</c:v>
                </c:pt>
                <c:pt idx="4254">
                  <c:v>41743</c:v>
                </c:pt>
                <c:pt idx="4255">
                  <c:v>41744</c:v>
                </c:pt>
                <c:pt idx="4256">
                  <c:v>41745</c:v>
                </c:pt>
                <c:pt idx="4257">
                  <c:v>41746</c:v>
                </c:pt>
                <c:pt idx="4258">
                  <c:v>41750</c:v>
                </c:pt>
                <c:pt idx="4259">
                  <c:v>41751</c:v>
                </c:pt>
                <c:pt idx="4260">
                  <c:v>41752</c:v>
                </c:pt>
                <c:pt idx="4261">
                  <c:v>41753</c:v>
                </c:pt>
                <c:pt idx="4262">
                  <c:v>41754</c:v>
                </c:pt>
                <c:pt idx="4263">
                  <c:v>41757</c:v>
                </c:pt>
                <c:pt idx="4264">
                  <c:v>41758</c:v>
                </c:pt>
                <c:pt idx="4265">
                  <c:v>41759</c:v>
                </c:pt>
                <c:pt idx="4266">
                  <c:v>41760</c:v>
                </c:pt>
                <c:pt idx="4267">
                  <c:v>41761</c:v>
                </c:pt>
                <c:pt idx="4268">
                  <c:v>41764</c:v>
                </c:pt>
                <c:pt idx="4269">
                  <c:v>41765</c:v>
                </c:pt>
                <c:pt idx="4270">
                  <c:v>41766</c:v>
                </c:pt>
                <c:pt idx="4271">
                  <c:v>41767</c:v>
                </c:pt>
                <c:pt idx="4272">
                  <c:v>41768</c:v>
                </c:pt>
                <c:pt idx="4273">
                  <c:v>41771</c:v>
                </c:pt>
                <c:pt idx="4274">
                  <c:v>41772</c:v>
                </c:pt>
                <c:pt idx="4275">
                  <c:v>41773</c:v>
                </c:pt>
                <c:pt idx="4276">
                  <c:v>41774</c:v>
                </c:pt>
                <c:pt idx="4277">
                  <c:v>41775</c:v>
                </c:pt>
                <c:pt idx="4278">
                  <c:v>41778</c:v>
                </c:pt>
                <c:pt idx="4279">
                  <c:v>41779</c:v>
                </c:pt>
                <c:pt idx="4280">
                  <c:v>41780</c:v>
                </c:pt>
                <c:pt idx="4281">
                  <c:v>41781</c:v>
                </c:pt>
                <c:pt idx="4282">
                  <c:v>41782</c:v>
                </c:pt>
                <c:pt idx="4283">
                  <c:v>41785</c:v>
                </c:pt>
                <c:pt idx="4284">
                  <c:v>41786</c:v>
                </c:pt>
                <c:pt idx="4285">
                  <c:v>41787</c:v>
                </c:pt>
                <c:pt idx="4286">
                  <c:v>41788</c:v>
                </c:pt>
                <c:pt idx="4287">
                  <c:v>41789</c:v>
                </c:pt>
                <c:pt idx="4288">
                  <c:v>41790</c:v>
                </c:pt>
                <c:pt idx="4289">
                  <c:v>41792</c:v>
                </c:pt>
                <c:pt idx="4290">
                  <c:v>41793</c:v>
                </c:pt>
                <c:pt idx="4291">
                  <c:v>41794</c:v>
                </c:pt>
                <c:pt idx="4292">
                  <c:v>41795</c:v>
                </c:pt>
                <c:pt idx="4293">
                  <c:v>41796</c:v>
                </c:pt>
                <c:pt idx="4294">
                  <c:v>41799</c:v>
                </c:pt>
                <c:pt idx="4295">
                  <c:v>41800</c:v>
                </c:pt>
                <c:pt idx="4296">
                  <c:v>41801</c:v>
                </c:pt>
                <c:pt idx="4297">
                  <c:v>41802</c:v>
                </c:pt>
                <c:pt idx="4298">
                  <c:v>41803</c:v>
                </c:pt>
                <c:pt idx="4299">
                  <c:v>41806</c:v>
                </c:pt>
                <c:pt idx="4300">
                  <c:v>41807</c:v>
                </c:pt>
                <c:pt idx="4301">
                  <c:v>41808</c:v>
                </c:pt>
                <c:pt idx="4302">
                  <c:v>41809</c:v>
                </c:pt>
                <c:pt idx="4303">
                  <c:v>41810</c:v>
                </c:pt>
                <c:pt idx="4304">
                  <c:v>41813</c:v>
                </c:pt>
                <c:pt idx="4305">
                  <c:v>41814</c:v>
                </c:pt>
                <c:pt idx="4306">
                  <c:v>41815</c:v>
                </c:pt>
                <c:pt idx="4307">
                  <c:v>41816</c:v>
                </c:pt>
                <c:pt idx="4308">
                  <c:v>41817</c:v>
                </c:pt>
                <c:pt idx="4309">
                  <c:v>41820</c:v>
                </c:pt>
                <c:pt idx="4310">
                  <c:v>41821</c:v>
                </c:pt>
                <c:pt idx="4311">
                  <c:v>41822</c:v>
                </c:pt>
                <c:pt idx="4312">
                  <c:v>41823</c:v>
                </c:pt>
                <c:pt idx="4313">
                  <c:v>41824</c:v>
                </c:pt>
                <c:pt idx="4314">
                  <c:v>41827</c:v>
                </c:pt>
                <c:pt idx="4315">
                  <c:v>41828</c:v>
                </c:pt>
                <c:pt idx="4316">
                  <c:v>41829</c:v>
                </c:pt>
                <c:pt idx="4317">
                  <c:v>41830</c:v>
                </c:pt>
                <c:pt idx="4318">
                  <c:v>41831</c:v>
                </c:pt>
                <c:pt idx="4319">
                  <c:v>41834</c:v>
                </c:pt>
                <c:pt idx="4320">
                  <c:v>41835</c:v>
                </c:pt>
                <c:pt idx="4321">
                  <c:v>41836</c:v>
                </c:pt>
                <c:pt idx="4322">
                  <c:v>41837</c:v>
                </c:pt>
                <c:pt idx="4323">
                  <c:v>41838</c:v>
                </c:pt>
                <c:pt idx="4324">
                  <c:v>41841</c:v>
                </c:pt>
                <c:pt idx="4325">
                  <c:v>41842</c:v>
                </c:pt>
                <c:pt idx="4326">
                  <c:v>41843</c:v>
                </c:pt>
                <c:pt idx="4327">
                  <c:v>41844</c:v>
                </c:pt>
                <c:pt idx="4328">
                  <c:v>41845</c:v>
                </c:pt>
                <c:pt idx="4329">
                  <c:v>41848</c:v>
                </c:pt>
                <c:pt idx="4330">
                  <c:v>41849</c:v>
                </c:pt>
                <c:pt idx="4331">
                  <c:v>41850</c:v>
                </c:pt>
                <c:pt idx="4332">
                  <c:v>41851</c:v>
                </c:pt>
                <c:pt idx="4333">
                  <c:v>41852</c:v>
                </c:pt>
                <c:pt idx="4334">
                  <c:v>41855</c:v>
                </c:pt>
                <c:pt idx="4335">
                  <c:v>41856</c:v>
                </c:pt>
                <c:pt idx="4336">
                  <c:v>41857</c:v>
                </c:pt>
                <c:pt idx="4337">
                  <c:v>41858</c:v>
                </c:pt>
                <c:pt idx="4338">
                  <c:v>41859</c:v>
                </c:pt>
                <c:pt idx="4339">
                  <c:v>41862</c:v>
                </c:pt>
                <c:pt idx="4340">
                  <c:v>41863</c:v>
                </c:pt>
                <c:pt idx="4341">
                  <c:v>41864</c:v>
                </c:pt>
                <c:pt idx="4342">
                  <c:v>41865</c:v>
                </c:pt>
                <c:pt idx="4343">
                  <c:v>41866</c:v>
                </c:pt>
                <c:pt idx="4344">
                  <c:v>41869</c:v>
                </c:pt>
                <c:pt idx="4345">
                  <c:v>41870</c:v>
                </c:pt>
                <c:pt idx="4346">
                  <c:v>41871</c:v>
                </c:pt>
                <c:pt idx="4347">
                  <c:v>41872</c:v>
                </c:pt>
                <c:pt idx="4348">
                  <c:v>41873</c:v>
                </c:pt>
                <c:pt idx="4349">
                  <c:v>41876</c:v>
                </c:pt>
                <c:pt idx="4350">
                  <c:v>41877</c:v>
                </c:pt>
                <c:pt idx="4351">
                  <c:v>41878</c:v>
                </c:pt>
                <c:pt idx="4352">
                  <c:v>41879</c:v>
                </c:pt>
                <c:pt idx="4353">
                  <c:v>41880</c:v>
                </c:pt>
                <c:pt idx="4354">
                  <c:v>41882</c:v>
                </c:pt>
                <c:pt idx="4355">
                  <c:v>41883</c:v>
                </c:pt>
                <c:pt idx="4356">
                  <c:v>41884</c:v>
                </c:pt>
                <c:pt idx="4357">
                  <c:v>41885</c:v>
                </c:pt>
                <c:pt idx="4358">
                  <c:v>41886</c:v>
                </c:pt>
                <c:pt idx="4359">
                  <c:v>41887</c:v>
                </c:pt>
                <c:pt idx="4360">
                  <c:v>41890</c:v>
                </c:pt>
                <c:pt idx="4361">
                  <c:v>41891</c:v>
                </c:pt>
                <c:pt idx="4362">
                  <c:v>41892</c:v>
                </c:pt>
                <c:pt idx="4363">
                  <c:v>41893</c:v>
                </c:pt>
                <c:pt idx="4364">
                  <c:v>41894</c:v>
                </c:pt>
                <c:pt idx="4365">
                  <c:v>41897</c:v>
                </c:pt>
                <c:pt idx="4366">
                  <c:v>41898</c:v>
                </c:pt>
                <c:pt idx="4367">
                  <c:v>41899</c:v>
                </c:pt>
                <c:pt idx="4368">
                  <c:v>41900</c:v>
                </c:pt>
                <c:pt idx="4369">
                  <c:v>41901</c:v>
                </c:pt>
                <c:pt idx="4370">
                  <c:v>41904</c:v>
                </c:pt>
                <c:pt idx="4371">
                  <c:v>41905</c:v>
                </c:pt>
                <c:pt idx="4372">
                  <c:v>41906</c:v>
                </c:pt>
                <c:pt idx="4373">
                  <c:v>41907</c:v>
                </c:pt>
                <c:pt idx="4374">
                  <c:v>41908</c:v>
                </c:pt>
                <c:pt idx="4375">
                  <c:v>41911</c:v>
                </c:pt>
                <c:pt idx="4376">
                  <c:v>41912</c:v>
                </c:pt>
                <c:pt idx="4377">
                  <c:v>41913</c:v>
                </c:pt>
                <c:pt idx="4378">
                  <c:v>41914</c:v>
                </c:pt>
                <c:pt idx="4379">
                  <c:v>41915</c:v>
                </c:pt>
                <c:pt idx="4380">
                  <c:v>41918</c:v>
                </c:pt>
                <c:pt idx="4381">
                  <c:v>41919</c:v>
                </c:pt>
                <c:pt idx="4382">
                  <c:v>41920</c:v>
                </c:pt>
                <c:pt idx="4383">
                  <c:v>41921</c:v>
                </c:pt>
                <c:pt idx="4384">
                  <c:v>41922</c:v>
                </c:pt>
                <c:pt idx="4385">
                  <c:v>41925</c:v>
                </c:pt>
                <c:pt idx="4386">
                  <c:v>41926</c:v>
                </c:pt>
                <c:pt idx="4387">
                  <c:v>41927</c:v>
                </c:pt>
                <c:pt idx="4388">
                  <c:v>41928</c:v>
                </c:pt>
                <c:pt idx="4389">
                  <c:v>41929</c:v>
                </c:pt>
                <c:pt idx="4390">
                  <c:v>41932</c:v>
                </c:pt>
                <c:pt idx="4391">
                  <c:v>41933</c:v>
                </c:pt>
                <c:pt idx="4392">
                  <c:v>41934</c:v>
                </c:pt>
                <c:pt idx="4393">
                  <c:v>41935</c:v>
                </c:pt>
                <c:pt idx="4394">
                  <c:v>41936</c:v>
                </c:pt>
                <c:pt idx="4395">
                  <c:v>41939</c:v>
                </c:pt>
                <c:pt idx="4396">
                  <c:v>41940</c:v>
                </c:pt>
                <c:pt idx="4397">
                  <c:v>41941</c:v>
                </c:pt>
                <c:pt idx="4398">
                  <c:v>41942</c:v>
                </c:pt>
                <c:pt idx="4399">
                  <c:v>41943</c:v>
                </c:pt>
                <c:pt idx="4400">
                  <c:v>41946</c:v>
                </c:pt>
                <c:pt idx="4401">
                  <c:v>41947</c:v>
                </c:pt>
                <c:pt idx="4402">
                  <c:v>41948</c:v>
                </c:pt>
                <c:pt idx="4403">
                  <c:v>41949</c:v>
                </c:pt>
                <c:pt idx="4404">
                  <c:v>41950</c:v>
                </c:pt>
                <c:pt idx="4405">
                  <c:v>41953</c:v>
                </c:pt>
                <c:pt idx="4406">
                  <c:v>41954</c:v>
                </c:pt>
                <c:pt idx="4407">
                  <c:v>41955</c:v>
                </c:pt>
                <c:pt idx="4408">
                  <c:v>41956</c:v>
                </c:pt>
                <c:pt idx="4409">
                  <c:v>41957</c:v>
                </c:pt>
                <c:pt idx="4410">
                  <c:v>41960</c:v>
                </c:pt>
                <c:pt idx="4411">
                  <c:v>41961</c:v>
                </c:pt>
                <c:pt idx="4412">
                  <c:v>41962</c:v>
                </c:pt>
                <c:pt idx="4413">
                  <c:v>41963</c:v>
                </c:pt>
                <c:pt idx="4414">
                  <c:v>41964</c:v>
                </c:pt>
                <c:pt idx="4415">
                  <c:v>41967</c:v>
                </c:pt>
                <c:pt idx="4416">
                  <c:v>41968</c:v>
                </c:pt>
                <c:pt idx="4417">
                  <c:v>41969</c:v>
                </c:pt>
                <c:pt idx="4418">
                  <c:v>41970</c:v>
                </c:pt>
                <c:pt idx="4419">
                  <c:v>41971</c:v>
                </c:pt>
                <c:pt idx="4420">
                  <c:v>41973</c:v>
                </c:pt>
                <c:pt idx="4421">
                  <c:v>41974</c:v>
                </c:pt>
                <c:pt idx="4422">
                  <c:v>41975</c:v>
                </c:pt>
                <c:pt idx="4423">
                  <c:v>41976</c:v>
                </c:pt>
                <c:pt idx="4424">
                  <c:v>41977</c:v>
                </c:pt>
                <c:pt idx="4425">
                  <c:v>41978</c:v>
                </c:pt>
                <c:pt idx="4426">
                  <c:v>41981</c:v>
                </c:pt>
                <c:pt idx="4427">
                  <c:v>41982</c:v>
                </c:pt>
                <c:pt idx="4428">
                  <c:v>41983</c:v>
                </c:pt>
                <c:pt idx="4429">
                  <c:v>41984</c:v>
                </c:pt>
                <c:pt idx="4430">
                  <c:v>41985</c:v>
                </c:pt>
                <c:pt idx="4431">
                  <c:v>41988</c:v>
                </c:pt>
                <c:pt idx="4432">
                  <c:v>41989</c:v>
                </c:pt>
                <c:pt idx="4433">
                  <c:v>41990</c:v>
                </c:pt>
                <c:pt idx="4434">
                  <c:v>41991</c:v>
                </c:pt>
                <c:pt idx="4435">
                  <c:v>41992</c:v>
                </c:pt>
                <c:pt idx="4436">
                  <c:v>41995</c:v>
                </c:pt>
                <c:pt idx="4437">
                  <c:v>41996</c:v>
                </c:pt>
                <c:pt idx="4438">
                  <c:v>41997</c:v>
                </c:pt>
                <c:pt idx="4439">
                  <c:v>41999</c:v>
                </c:pt>
                <c:pt idx="4440">
                  <c:v>42002</c:v>
                </c:pt>
                <c:pt idx="4441">
                  <c:v>42003</c:v>
                </c:pt>
                <c:pt idx="4442">
                  <c:v>42004</c:v>
                </c:pt>
                <c:pt idx="4443">
                  <c:v>42006</c:v>
                </c:pt>
                <c:pt idx="4444">
                  <c:v>42009</c:v>
                </c:pt>
                <c:pt idx="4445">
                  <c:v>42010</c:v>
                </c:pt>
                <c:pt idx="4446">
                  <c:v>42011</c:v>
                </c:pt>
                <c:pt idx="4447">
                  <c:v>42012</c:v>
                </c:pt>
                <c:pt idx="4448">
                  <c:v>42013</c:v>
                </c:pt>
                <c:pt idx="4449">
                  <c:v>42016</c:v>
                </c:pt>
                <c:pt idx="4450">
                  <c:v>42017</c:v>
                </c:pt>
                <c:pt idx="4451">
                  <c:v>42018</c:v>
                </c:pt>
                <c:pt idx="4452">
                  <c:v>42019</c:v>
                </c:pt>
                <c:pt idx="4453">
                  <c:v>42020</c:v>
                </c:pt>
                <c:pt idx="4454">
                  <c:v>42023</c:v>
                </c:pt>
                <c:pt idx="4455">
                  <c:v>42024</c:v>
                </c:pt>
                <c:pt idx="4456">
                  <c:v>42025</c:v>
                </c:pt>
                <c:pt idx="4457">
                  <c:v>42026</c:v>
                </c:pt>
                <c:pt idx="4458">
                  <c:v>42027</c:v>
                </c:pt>
                <c:pt idx="4459">
                  <c:v>42030</c:v>
                </c:pt>
                <c:pt idx="4460">
                  <c:v>42031</c:v>
                </c:pt>
                <c:pt idx="4461">
                  <c:v>42032</c:v>
                </c:pt>
                <c:pt idx="4462">
                  <c:v>42033</c:v>
                </c:pt>
                <c:pt idx="4463">
                  <c:v>42034</c:v>
                </c:pt>
                <c:pt idx="4464">
                  <c:v>42035</c:v>
                </c:pt>
                <c:pt idx="4465">
                  <c:v>42037</c:v>
                </c:pt>
                <c:pt idx="4466">
                  <c:v>42038</c:v>
                </c:pt>
                <c:pt idx="4467">
                  <c:v>42039</c:v>
                </c:pt>
                <c:pt idx="4468">
                  <c:v>42040</c:v>
                </c:pt>
                <c:pt idx="4469">
                  <c:v>42041</c:v>
                </c:pt>
                <c:pt idx="4470">
                  <c:v>42044</c:v>
                </c:pt>
                <c:pt idx="4471">
                  <c:v>42045</c:v>
                </c:pt>
                <c:pt idx="4472">
                  <c:v>42046</c:v>
                </c:pt>
                <c:pt idx="4473">
                  <c:v>42047</c:v>
                </c:pt>
                <c:pt idx="4474">
                  <c:v>42048</c:v>
                </c:pt>
                <c:pt idx="4475">
                  <c:v>42051</c:v>
                </c:pt>
                <c:pt idx="4476">
                  <c:v>42052</c:v>
                </c:pt>
                <c:pt idx="4477">
                  <c:v>42053</c:v>
                </c:pt>
                <c:pt idx="4478">
                  <c:v>42054</c:v>
                </c:pt>
                <c:pt idx="4479">
                  <c:v>42055</c:v>
                </c:pt>
                <c:pt idx="4480">
                  <c:v>42058</c:v>
                </c:pt>
                <c:pt idx="4481">
                  <c:v>42059</c:v>
                </c:pt>
                <c:pt idx="4482">
                  <c:v>42060</c:v>
                </c:pt>
                <c:pt idx="4483">
                  <c:v>42061</c:v>
                </c:pt>
                <c:pt idx="4484">
                  <c:v>42062</c:v>
                </c:pt>
                <c:pt idx="4485">
                  <c:v>42063</c:v>
                </c:pt>
                <c:pt idx="4486">
                  <c:v>42065</c:v>
                </c:pt>
                <c:pt idx="4487">
                  <c:v>42066</c:v>
                </c:pt>
                <c:pt idx="4488">
                  <c:v>42067</c:v>
                </c:pt>
                <c:pt idx="4489">
                  <c:v>42068</c:v>
                </c:pt>
                <c:pt idx="4490">
                  <c:v>42069</c:v>
                </c:pt>
                <c:pt idx="4491">
                  <c:v>42072</c:v>
                </c:pt>
                <c:pt idx="4492">
                  <c:v>42073</c:v>
                </c:pt>
                <c:pt idx="4493">
                  <c:v>42074</c:v>
                </c:pt>
                <c:pt idx="4494">
                  <c:v>42075</c:v>
                </c:pt>
                <c:pt idx="4495">
                  <c:v>42076</c:v>
                </c:pt>
                <c:pt idx="4496">
                  <c:v>42079</c:v>
                </c:pt>
                <c:pt idx="4497">
                  <c:v>42080</c:v>
                </c:pt>
                <c:pt idx="4498">
                  <c:v>42081</c:v>
                </c:pt>
                <c:pt idx="4499">
                  <c:v>42082</c:v>
                </c:pt>
                <c:pt idx="4500">
                  <c:v>42083</c:v>
                </c:pt>
                <c:pt idx="4501">
                  <c:v>42086</c:v>
                </c:pt>
                <c:pt idx="4502">
                  <c:v>42087</c:v>
                </c:pt>
                <c:pt idx="4503">
                  <c:v>42088</c:v>
                </c:pt>
                <c:pt idx="4504">
                  <c:v>42089</c:v>
                </c:pt>
                <c:pt idx="4505">
                  <c:v>42090</c:v>
                </c:pt>
                <c:pt idx="4506">
                  <c:v>42093</c:v>
                </c:pt>
                <c:pt idx="4507">
                  <c:v>42094</c:v>
                </c:pt>
                <c:pt idx="4508">
                  <c:v>42095</c:v>
                </c:pt>
                <c:pt idx="4509">
                  <c:v>42096</c:v>
                </c:pt>
                <c:pt idx="4510">
                  <c:v>42100</c:v>
                </c:pt>
                <c:pt idx="4511">
                  <c:v>42101</c:v>
                </c:pt>
                <c:pt idx="4512">
                  <c:v>42102</c:v>
                </c:pt>
                <c:pt idx="4513">
                  <c:v>42103</c:v>
                </c:pt>
                <c:pt idx="4514">
                  <c:v>42104</c:v>
                </c:pt>
                <c:pt idx="4515">
                  <c:v>42107</c:v>
                </c:pt>
                <c:pt idx="4516">
                  <c:v>42108</c:v>
                </c:pt>
                <c:pt idx="4517">
                  <c:v>42109</c:v>
                </c:pt>
                <c:pt idx="4518">
                  <c:v>42110</c:v>
                </c:pt>
                <c:pt idx="4519">
                  <c:v>42111</c:v>
                </c:pt>
                <c:pt idx="4520">
                  <c:v>42114</c:v>
                </c:pt>
                <c:pt idx="4521">
                  <c:v>42115</c:v>
                </c:pt>
                <c:pt idx="4522">
                  <c:v>42116</c:v>
                </c:pt>
                <c:pt idx="4523">
                  <c:v>42117</c:v>
                </c:pt>
                <c:pt idx="4524">
                  <c:v>42118</c:v>
                </c:pt>
                <c:pt idx="4525">
                  <c:v>42121</c:v>
                </c:pt>
                <c:pt idx="4526">
                  <c:v>42122</c:v>
                </c:pt>
                <c:pt idx="4527">
                  <c:v>42123</c:v>
                </c:pt>
                <c:pt idx="4528">
                  <c:v>42124</c:v>
                </c:pt>
                <c:pt idx="4529">
                  <c:v>42125</c:v>
                </c:pt>
                <c:pt idx="4530">
                  <c:v>42128</c:v>
                </c:pt>
                <c:pt idx="4531">
                  <c:v>42129</c:v>
                </c:pt>
                <c:pt idx="4532">
                  <c:v>42130</c:v>
                </c:pt>
                <c:pt idx="4533">
                  <c:v>42131</c:v>
                </c:pt>
                <c:pt idx="4534">
                  <c:v>42132</c:v>
                </c:pt>
                <c:pt idx="4535">
                  <c:v>42135</c:v>
                </c:pt>
                <c:pt idx="4536">
                  <c:v>42136</c:v>
                </c:pt>
                <c:pt idx="4537">
                  <c:v>42137</c:v>
                </c:pt>
                <c:pt idx="4538">
                  <c:v>42138</c:v>
                </c:pt>
                <c:pt idx="4539">
                  <c:v>42139</c:v>
                </c:pt>
                <c:pt idx="4540">
                  <c:v>42142</c:v>
                </c:pt>
                <c:pt idx="4541">
                  <c:v>42143</c:v>
                </c:pt>
                <c:pt idx="4542">
                  <c:v>42144</c:v>
                </c:pt>
                <c:pt idx="4543">
                  <c:v>42145</c:v>
                </c:pt>
                <c:pt idx="4544">
                  <c:v>42146</c:v>
                </c:pt>
                <c:pt idx="4545">
                  <c:v>42150</c:v>
                </c:pt>
                <c:pt idx="4546">
                  <c:v>42151</c:v>
                </c:pt>
                <c:pt idx="4547">
                  <c:v>42152</c:v>
                </c:pt>
                <c:pt idx="4548">
                  <c:v>42153</c:v>
                </c:pt>
                <c:pt idx="4549">
                  <c:v>42155</c:v>
                </c:pt>
                <c:pt idx="4550">
                  <c:v>42156</c:v>
                </c:pt>
                <c:pt idx="4551">
                  <c:v>42157</c:v>
                </c:pt>
                <c:pt idx="4552">
                  <c:v>42158</c:v>
                </c:pt>
                <c:pt idx="4553">
                  <c:v>42159</c:v>
                </c:pt>
                <c:pt idx="4554">
                  <c:v>42160</c:v>
                </c:pt>
                <c:pt idx="4555">
                  <c:v>42163</c:v>
                </c:pt>
                <c:pt idx="4556">
                  <c:v>42164</c:v>
                </c:pt>
                <c:pt idx="4557">
                  <c:v>42165</c:v>
                </c:pt>
                <c:pt idx="4558">
                  <c:v>42166</c:v>
                </c:pt>
                <c:pt idx="4559">
                  <c:v>42167</c:v>
                </c:pt>
                <c:pt idx="4560">
                  <c:v>42170</c:v>
                </c:pt>
                <c:pt idx="4561">
                  <c:v>42171</c:v>
                </c:pt>
                <c:pt idx="4562">
                  <c:v>42172</c:v>
                </c:pt>
                <c:pt idx="4563">
                  <c:v>42173</c:v>
                </c:pt>
                <c:pt idx="4564">
                  <c:v>42174</c:v>
                </c:pt>
                <c:pt idx="4565">
                  <c:v>42177</c:v>
                </c:pt>
                <c:pt idx="4566">
                  <c:v>42178</c:v>
                </c:pt>
                <c:pt idx="4567">
                  <c:v>42179</c:v>
                </c:pt>
                <c:pt idx="4568">
                  <c:v>42180</c:v>
                </c:pt>
                <c:pt idx="4569">
                  <c:v>42181</c:v>
                </c:pt>
                <c:pt idx="4570">
                  <c:v>42184</c:v>
                </c:pt>
                <c:pt idx="4571">
                  <c:v>42185</c:v>
                </c:pt>
                <c:pt idx="4572">
                  <c:v>42186</c:v>
                </c:pt>
                <c:pt idx="4573">
                  <c:v>42187</c:v>
                </c:pt>
                <c:pt idx="4574">
                  <c:v>42188</c:v>
                </c:pt>
                <c:pt idx="4575">
                  <c:v>42191</c:v>
                </c:pt>
                <c:pt idx="4576">
                  <c:v>42192</c:v>
                </c:pt>
                <c:pt idx="4577">
                  <c:v>42193</c:v>
                </c:pt>
                <c:pt idx="4578">
                  <c:v>42194</c:v>
                </c:pt>
                <c:pt idx="4579">
                  <c:v>42195</c:v>
                </c:pt>
                <c:pt idx="4580">
                  <c:v>42198</c:v>
                </c:pt>
                <c:pt idx="4581">
                  <c:v>42199</c:v>
                </c:pt>
                <c:pt idx="4582">
                  <c:v>42200</c:v>
                </c:pt>
                <c:pt idx="4583">
                  <c:v>42201</c:v>
                </c:pt>
                <c:pt idx="4584">
                  <c:v>42202</c:v>
                </c:pt>
                <c:pt idx="4585">
                  <c:v>42205</c:v>
                </c:pt>
                <c:pt idx="4586">
                  <c:v>42206</c:v>
                </c:pt>
                <c:pt idx="4587">
                  <c:v>42207</c:v>
                </c:pt>
                <c:pt idx="4588">
                  <c:v>42208</c:v>
                </c:pt>
                <c:pt idx="4589">
                  <c:v>42209</c:v>
                </c:pt>
                <c:pt idx="4590">
                  <c:v>42212</c:v>
                </c:pt>
                <c:pt idx="4591">
                  <c:v>42213</c:v>
                </c:pt>
                <c:pt idx="4592">
                  <c:v>42214</c:v>
                </c:pt>
                <c:pt idx="4593">
                  <c:v>42215</c:v>
                </c:pt>
                <c:pt idx="4594">
                  <c:v>42216</c:v>
                </c:pt>
                <c:pt idx="4595">
                  <c:v>42219</c:v>
                </c:pt>
                <c:pt idx="4596">
                  <c:v>42220</c:v>
                </c:pt>
                <c:pt idx="4597">
                  <c:v>42221</c:v>
                </c:pt>
                <c:pt idx="4598">
                  <c:v>42222</c:v>
                </c:pt>
                <c:pt idx="4599">
                  <c:v>42223</c:v>
                </c:pt>
                <c:pt idx="4600">
                  <c:v>42226</c:v>
                </c:pt>
                <c:pt idx="4601">
                  <c:v>42227</c:v>
                </c:pt>
                <c:pt idx="4602">
                  <c:v>42228</c:v>
                </c:pt>
                <c:pt idx="4603">
                  <c:v>42229</c:v>
                </c:pt>
                <c:pt idx="4604">
                  <c:v>42230</c:v>
                </c:pt>
                <c:pt idx="4605">
                  <c:v>42233</c:v>
                </c:pt>
                <c:pt idx="4606">
                  <c:v>42234</c:v>
                </c:pt>
                <c:pt idx="4607">
                  <c:v>42235</c:v>
                </c:pt>
                <c:pt idx="4608">
                  <c:v>42236</c:v>
                </c:pt>
                <c:pt idx="4609">
                  <c:v>42237</c:v>
                </c:pt>
                <c:pt idx="4610">
                  <c:v>42240</c:v>
                </c:pt>
                <c:pt idx="4611">
                  <c:v>42241</c:v>
                </c:pt>
                <c:pt idx="4612">
                  <c:v>42242</c:v>
                </c:pt>
                <c:pt idx="4613">
                  <c:v>42243</c:v>
                </c:pt>
                <c:pt idx="4614">
                  <c:v>42244</c:v>
                </c:pt>
                <c:pt idx="4615">
                  <c:v>42247</c:v>
                </c:pt>
                <c:pt idx="4616">
                  <c:v>42248</c:v>
                </c:pt>
                <c:pt idx="4617">
                  <c:v>42249</c:v>
                </c:pt>
                <c:pt idx="4618">
                  <c:v>42250</c:v>
                </c:pt>
                <c:pt idx="4619">
                  <c:v>42251</c:v>
                </c:pt>
                <c:pt idx="4620">
                  <c:v>42254</c:v>
                </c:pt>
                <c:pt idx="4621">
                  <c:v>42255</c:v>
                </c:pt>
                <c:pt idx="4622">
                  <c:v>42256</c:v>
                </c:pt>
                <c:pt idx="4623">
                  <c:v>42257</c:v>
                </c:pt>
                <c:pt idx="4624">
                  <c:v>42258</c:v>
                </c:pt>
                <c:pt idx="4625">
                  <c:v>42261</c:v>
                </c:pt>
                <c:pt idx="4626">
                  <c:v>42262</c:v>
                </c:pt>
                <c:pt idx="4627">
                  <c:v>42263</c:v>
                </c:pt>
                <c:pt idx="4628">
                  <c:v>42264</c:v>
                </c:pt>
                <c:pt idx="4629">
                  <c:v>42265</c:v>
                </c:pt>
                <c:pt idx="4630">
                  <c:v>42268</c:v>
                </c:pt>
                <c:pt idx="4631">
                  <c:v>42269</c:v>
                </c:pt>
                <c:pt idx="4632">
                  <c:v>42270</c:v>
                </c:pt>
                <c:pt idx="4633">
                  <c:v>42271</c:v>
                </c:pt>
                <c:pt idx="4634">
                  <c:v>42272</c:v>
                </c:pt>
                <c:pt idx="4635">
                  <c:v>42275</c:v>
                </c:pt>
                <c:pt idx="4636">
                  <c:v>42276</c:v>
                </c:pt>
                <c:pt idx="4637">
                  <c:v>42277</c:v>
                </c:pt>
                <c:pt idx="4638">
                  <c:v>42278</c:v>
                </c:pt>
                <c:pt idx="4639">
                  <c:v>42279</c:v>
                </c:pt>
                <c:pt idx="4640">
                  <c:v>42282</c:v>
                </c:pt>
                <c:pt idx="4641">
                  <c:v>42283</c:v>
                </c:pt>
                <c:pt idx="4642">
                  <c:v>42284</c:v>
                </c:pt>
                <c:pt idx="4643">
                  <c:v>42285</c:v>
                </c:pt>
                <c:pt idx="4644">
                  <c:v>42286</c:v>
                </c:pt>
                <c:pt idx="4645">
                  <c:v>42289</c:v>
                </c:pt>
                <c:pt idx="4646">
                  <c:v>42290</c:v>
                </c:pt>
                <c:pt idx="4647">
                  <c:v>42291</c:v>
                </c:pt>
                <c:pt idx="4648">
                  <c:v>42292</c:v>
                </c:pt>
                <c:pt idx="4649">
                  <c:v>42293</c:v>
                </c:pt>
                <c:pt idx="4650">
                  <c:v>42296</c:v>
                </c:pt>
                <c:pt idx="4651">
                  <c:v>42297</c:v>
                </c:pt>
                <c:pt idx="4652">
                  <c:v>42298</c:v>
                </c:pt>
                <c:pt idx="4653">
                  <c:v>42299</c:v>
                </c:pt>
                <c:pt idx="4654">
                  <c:v>42300</c:v>
                </c:pt>
                <c:pt idx="4655">
                  <c:v>42303</c:v>
                </c:pt>
                <c:pt idx="4656">
                  <c:v>42304</c:v>
                </c:pt>
                <c:pt idx="4657">
                  <c:v>42305</c:v>
                </c:pt>
                <c:pt idx="4658">
                  <c:v>42306</c:v>
                </c:pt>
                <c:pt idx="4659">
                  <c:v>42307</c:v>
                </c:pt>
                <c:pt idx="4660">
                  <c:v>42308</c:v>
                </c:pt>
                <c:pt idx="4661">
                  <c:v>42310</c:v>
                </c:pt>
                <c:pt idx="4662">
                  <c:v>42311</c:v>
                </c:pt>
                <c:pt idx="4663">
                  <c:v>42312</c:v>
                </c:pt>
                <c:pt idx="4664">
                  <c:v>42313</c:v>
                </c:pt>
                <c:pt idx="4665">
                  <c:v>42314</c:v>
                </c:pt>
                <c:pt idx="4666">
                  <c:v>42317</c:v>
                </c:pt>
                <c:pt idx="4667">
                  <c:v>42318</c:v>
                </c:pt>
                <c:pt idx="4668">
                  <c:v>42319</c:v>
                </c:pt>
                <c:pt idx="4669">
                  <c:v>42320</c:v>
                </c:pt>
                <c:pt idx="4670">
                  <c:v>42321</c:v>
                </c:pt>
                <c:pt idx="4671">
                  <c:v>42324</c:v>
                </c:pt>
                <c:pt idx="4672">
                  <c:v>42325</c:v>
                </c:pt>
                <c:pt idx="4673">
                  <c:v>42326</c:v>
                </c:pt>
                <c:pt idx="4674">
                  <c:v>42327</c:v>
                </c:pt>
                <c:pt idx="4675">
                  <c:v>42328</c:v>
                </c:pt>
                <c:pt idx="4676">
                  <c:v>42331</c:v>
                </c:pt>
                <c:pt idx="4677">
                  <c:v>42332</c:v>
                </c:pt>
                <c:pt idx="4678">
                  <c:v>42333</c:v>
                </c:pt>
                <c:pt idx="4679">
                  <c:v>42334</c:v>
                </c:pt>
                <c:pt idx="4680">
                  <c:v>42335</c:v>
                </c:pt>
                <c:pt idx="4681">
                  <c:v>42338</c:v>
                </c:pt>
                <c:pt idx="4682">
                  <c:v>42339</c:v>
                </c:pt>
                <c:pt idx="4683">
                  <c:v>42340</c:v>
                </c:pt>
                <c:pt idx="4684">
                  <c:v>42341</c:v>
                </c:pt>
                <c:pt idx="4685">
                  <c:v>42342</c:v>
                </c:pt>
                <c:pt idx="4686">
                  <c:v>42345</c:v>
                </c:pt>
                <c:pt idx="4687">
                  <c:v>42346</c:v>
                </c:pt>
                <c:pt idx="4688">
                  <c:v>42347</c:v>
                </c:pt>
                <c:pt idx="4689">
                  <c:v>42348</c:v>
                </c:pt>
                <c:pt idx="4690">
                  <c:v>42349</c:v>
                </c:pt>
                <c:pt idx="4691">
                  <c:v>42352</c:v>
                </c:pt>
                <c:pt idx="4692">
                  <c:v>42353</c:v>
                </c:pt>
                <c:pt idx="4693">
                  <c:v>42354</c:v>
                </c:pt>
                <c:pt idx="4694">
                  <c:v>42355</c:v>
                </c:pt>
                <c:pt idx="4695">
                  <c:v>42356</c:v>
                </c:pt>
                <c:pt idx="4696">
                  <c:v>42359</c:v>
                </c:pt>
                <c:pt idx="4697">
                  <c:v>42360</c:v>
                </c:pt>
                <c:pt idx="4698">
                  <c:v>42361</c:v>
                </c:pt>
                <c:pt idx="4699">
                  <c:v>42362</c:v>
                </c:pt>
                <c:pt idx="4700">
                  <c:v>42366</c:v>
                </c:pt>
                <c:pt idx="4701">
                  <c:v>42367</c:v>
                </c:pt>
                <c:pt idx="4702">
                  <c:v>42368</c:v>
                </c:pt>
                <c:pt idx="4703">
                  <c:v>42369</c:v>
                </c:pt>
                <c:pt idx="4704">
                  <c:v>42373</c:v>
                </c:pt>
                <c:pt idx="4705">
                  <c:v>42374</c:v>
                </c:pt>
                <c:pt idx="4706">
                  <c:v>42375</c:v>
                </c:pt>
                <c:pt idx="4707">
                  <c:v>42376</c:v>
                </c:pt>
                <c:pt idx="4708">
                  <c:v>42377</c:v>
                </c:pt>
                <c:pt idx="4709">
                  <c:v>42380</c:v>
                </c:pt>
                <c:pt idx="4710">
                  <c:v>42381</c:v>
                </c:pt>
                <c:pt idx="4711">
                  <c:v>42382</c:v>
                </c:pt>
                <c:pt idx="4712">
                  <c:v>42383</c:v>
                </c:pt>
                <c:pt idx="4713">
                  <c:v>42384</c:v>
                </c:pt>
                <c:pt idx="4714">
                  <c:v>42387</c:v>
                </c:pt>
                <c:pt idx="4715">
                  <c:v>42388</c:v>
                </c:pt>
                <c:pt idx="4716">
                  <c:v>42389</c:v>
                </c:pt>
                <c:pt idx="4717">
                  <c:v>42390</c:v>
                </c:pt>
                <c:pt idx="4718">
                  <c:v>42391</c:v>
                </c:pt>
                <c:pt idx="4719">
                  <c:v>42394</c:v>
                </c:pt>
                <c:pt idx="4720">
                  <c:v>42395</c:v>
                </c:pt>
                <c:pt idx="4721">
                  <c:v>42396</c:v>
                </c:pt>
                <c:pt idx="4722">
                  <c:v>42397</c:v>
                </c:pt>
                <c:pt idx="4723">
                  <c:v>42398</c:v>
                </c:pt>
                <c:pt idx="4724">
                  <c:v>42400</c:v>
                </c:pt>
                <c:pt idx="4725">
                  <c:v>42401</c:v>
                </c:pt>
                <c:pt idx="4726">
                  <c:v>42402</c:v>
                </c:pt>
                <c:pt idx="4727">
                  <c:v>42403</c:v>
                </c:pt>
                <c:pt idx="4728">
                  <c:v>42404</c:v>
                </c:pt>
                <c:pt idx="4729">
                  <c:v>42405</c:v>
                </c:pt>
                <c:pt idx="4730">
                  <c:v>42408</c:v>
                </c:pt>
                <c:pt idx="4731">
                  <c:v>42409</c:v>
                </c:pt>
                <c:pt idx="4732">
                  <c:v>42410</c:v>
                </c:pt>
                <c:pt idx="4733">
                  <c:v>42411</c:v>
                </c:pt>
                <c:pt idx="4734">
                  <c:v>42412</c:v>
                </c:pt>
                <c:pt idx="4735">
                  <c:v>42415</c:v>
                </c:pt>
                <c:pt idx="4736">
                  <c:v>42416</c:v>
                </c:pt>
                <c:pt idx="4737">
                  <c:v>42417</c:v>
                </c:pt>
                <c:pt idx="4738">
                  <c:v>42418</c:v>
                </c:pt>
                <c:pt idx="4739">
                  <c:v>42419</c:v>
                </c:pt>
                <c:pt idx="4740">
                  <c:v>42422</c:v>
                </c:pt>
                <c:pt idx="4741">
                  <c:v>42423</c:v>
                </c:pt>
                <c:pt idx="4742">
                  <c:v>42424</c:v>
                </c:pt>
                <c:pt idx="4743">
                  <c:v>42425</c:v>
                </c:pt>
                <c:pt idx="4744">
                  <c:v>42426</c:v>
                </c:pt>
                <c:pt idx="4745">
                  <c:v>42429</c:v>
                </c:pt>
                <c:pt idx="4746">
                  <c:v>42430</c:v>
                </c:pt>
                <c:pt idx="4747">
                  <c:v>42431</c:v>
                </c:pt>
                <c:pt idx="4748">
                  <c:v>42432</c:v>
                </c:pt>
                <c:pt idx="4749">
                  <c:v>42433</c:v>
                </c:pt>
                <c:pt idx="4750">
                  <c:v>42436</c:v>
                </c:pt>
                <c:pt idx="4751">
                  <c:v>42437</c:v>
                </c:pt>
                <c:pt idx="4752">
                  <c:v>42438</c:v>
                </c:pt>
                <c:pt idx="4753">
                  <c:v>42439</c:v>
                </c:pt>
                <c:pt idx="4754">
                  <c:v>42440</c:v>
                </c:pt>
                <c:pt idx="4755">
                  <c:v>42443</c:v>
                </c:pt>
                <c:pt idx="4756">
                  <c:v>42444</c:v>
                </c:pt>
                <c:pt idx="4757">
                  <c:v>42445</c:v>
                </c:pt>
                <c:pt idx="4758">
                  <c:v>42446</c:v>
                </c:pt>
                <c:pt idx="4759">
                  <c:v>42447</c:v>
                </c:pt>
                <c:pt idx="4760">
                  <c:v>42450</c:v>
                </c:pt>
                <c:pt idx="4761">
                  <c:v>42451</c:v>
                </c:pt>
                <c:pt idx="4762">
                  <c:v>42452</c:v>
                </c:pt>
                <c:pt idx="4763">
                  <c:v>42453</c:v>
                </c:pt>
                <c:pt idx="4764">
                  <c:v>42457</c:v>
                </c:pt>
                <c:pt idx="4765">
                  <c:v>42458</c:v>
                </c:pt>
                <c:pt idx="4766">
                  <c:v>42459</c:v>
                </c:pt>
                <c:pt idx="4767">
                  <c:v>42460</c:v>
                </c:pt>
                <c:pt idx="4768">
                  <c:v>42461</c:v>
                </c:pt>
                <c:pt idx="4769">
                  <c:v>42464</c:v>
                </c:pt>
                <c:pt idx="4770">
                  <c:v>42465</c:v>
                </c:pt>
                <c:pt idx="4771">
                  <c:v>42466</c:v>
                </c:pt>
                <c:pt idx="4772">
                  <c:v>42467</c:v>
                </c:pt>
                <c:pt idx="4773">
                  <c:v>42468</c:v>
                </c:pt>
                <c:pt idx="4774">
                  <c:v>42471</c:v>
                </c:pt>
                <c:pt idx="4775">
                  <c:v>42472</c:v>
                </c:pt>
                <c:pt idx="4776">
                  <c:v>42473</c:v>
                </c:pt>
                <c:pt idx="4777">
                  <c:v>42474</c:v>
                </c:pt>
                <c:pt idx="4778">
                  <c:v>42475</c:v>
                </c:pt>
                <c:pt idx="4779">
                  <c:v>42478</c:v>
                </c:pt>
                <c:pt idx="4780">
                  <c:v>42479</c:v>
                </c:pt>
                <c:pt idx="4781">
                  <c:v>42480</c:v>
                </c:pt>
                <c:pt idx="4782">
                  <c:v>42481</c:v>
                </c:pt>
                <c:pt idx="4783">
                  <c:v>42482</c:v>
                </c:pt>
                <c:pt idx="4784">
                  <c:v>42485</c:v>
                </c:pt>
                <c:pt idx="4785">
                  <c:v>42486</c:v>
                </c:pt>
                <c:pt idx="4786">
                  <c:v>42487</c:v>
                </c:pt>
                <c:pt idx="4787">
                  <c:v>42488</c:v>
                </c:pt>
                <c:pt idx="4788">
                  <c:v>42489</c:v>
                </c:pt>
                <c:pt idx="4789">
                  <c:v>42490</c:v>
                </c:pt>
                <c:pt idx="4790">
                  <c:v>42492</c:v>
                </c:pt>
                <c:pt idx="4791">
                  <c:v>42493</c:v>
                </c:pt>
                <c:pt idx="4792">
                  <c:v>42494</c:v>
                </c:pt>
                <c:pt idx="4793">
                  <c:v>42495</c:v>
                </c:pt>
                <c:pt idx="4794">
                  <c:v>42496</c:v>
                </c:pt>
                <c:pt idx="4795">
                  <c:v>42499</c:v>
                </c:pt>
                <c:pt idx="4796">
                  <c:v>42500</c:v>
                </c:pt>
                <c:pt idx="4797">
                  <c:v>42501</c:v>
                </c:pt>
                <c:pt idx="4798">
                  <c:v>42502</c:v>
                </c:pt>
                <c:pt idx="4799">
                  <c:v>42503</c:v>
                </c:pt>
                <c:pt idx="4800">
                  <c:v>42506</c:v>
                </c:pt>
                <c:pt idx="4801">
                  <c:v>42507</c:v>
                </c:pt>
                <c:pt idx="4802">
                  <c:v>42508</c:v>
                </c:pt>
                <c:pt idx="4803">
                  <c:v>42509</c:v>
                </c:pt>
                <c:pt idx="4804">
                  <c:v>42510</c:v>
                </c:pt>
                <c:pt idx="4805">
                  <c:v>42513</c:v>
                </c:pt>
                <c:pt idx="4806">
                  <c:v>42514</c:v>
                </c:pt>
                <c:pt idx="4807">
                  <c:v>42515</c:v>
                </c:pt>
                <c:pt idx="4808">
                  <c:v>42516</c:v>
                </c:pt>
                <c:pt idx="4809">
                  <c:v>42517</c:v>
                </c:pt>
                <c:pt idx="4810">
                  <c:v>42520</c:v>
                </c:pt>
                <c:pt idx="4811">
                  <c:v>42521</c:v>
                </c:pt>
                <c:pt idx="4812">
                  <c:v>42522</c:v>
                </c:pt>
                <c:pt idx="4813">
                  <c:v>42523</c:v>
                </c:pt>
                <c:pt idx="4814">
                  <c:v>42524</c:v>
                </c:pt>
                <c:pt idx="4815">
                  <c:v>42527</c:v>
                </c:pt>
                <c:pt idx="4816">
                  <c:v>42528</c:v>
                </c:pt>
                <c:pt idx="4817">
                  <c:v>42529</c:v>
                </c:pt>
                <c:pt idx="4818">
                  <c:v>42530</c:v>
                </c:pt>
                <c:pt idx="4819">
                  <c:v>42531</c:v>
                </c:pt>
                <c:pt idx="4820">
                  <c:v>42534</c:v>
                </c:pt>
                <c:pt idx="4821">
                  <c:v>42535</c:v>
                </c:pt>
                <c:pt idx="4822">
                  <c:v>42536</c:v>
                </c:pt>
                <c:pt idx="4823">
                  <c:v>42537</c:v>
                </c:pt>
                <c:pt idx="4824">
                  <c:v>42538</c:v>
                </c:pt>
                <c:pt idx="4825">
                  <c:v>42541</c:v>
                </c:pt>
                <c:pt idx="4826">
                  <c:v>42542</c:v>
                </c:pt>
                <c:pt idx="4827">
                  <c:v>42543</c:v>
                </c:pt>
                <c:pt idx="4828">
                  <c:v>42544</c:v>
                </c:pt>
                <c:pt idx="4829">
                  <c:v>42545</c:v>
                </c:pt>
                <c:pt idx="4830">
                  <c:v>42548</c:v>
                </c:pt>
                <c:pt idx="4831">
                  <c:v>42549</c:v>
                </c:pt>
                <c:pt idx="4832">
                  <c:v>42550</c:v>
                </c:pt>
                <c:pt idx="4833">
                  <c:v>42551</c:v>
                </c:pt>
                <c:pt idx="4834">
                  <c:v>42552</c:v>
                </c:pt>
                <c:pt idx="4835">
                  <c:v>42555</c:v>
                </c:pt>
                <c:pt idx="4836">
                  <c:v>42556</c:v>
                </c:pt>
                <c:pt idx="4837">
                  <c:v>42557</c:v>
                </c:pt>
                <c:pt idx="4838">
                  <c:v>42558</c:v>
                </c:pt>
                <c:pt idx="4839">
                  <c:v>42559</c:v>
                </c:pt>
                <c:pt idx="4840">
                  <c:v>42562</c:v>
                </c:pt>
                <c:pt idx="4841">
                  <c:v>42563</c:v>
                </c:pt>
                <c:pt idx="4842">
                  <c:v>42564</c:v>
                </c:pt>
                <c:pt idx="4843">
                  <c:v>42565</c:v>
                </c:pt>
                <c:pt idx="4844">
                  <c:v>42566</c:v>
                </c:pt>
                <c:pt idx="4845">
                  <c:v>42569</c:v>
                </c:pt>
                <c:pt idx="4846">
                  <c:v>42570</c:v>
                </c:pt>
                <c:pt idx="4847">
                  <c:v>42571</c:v>
                </c:pt>
                <c:pt idx="4848">
                  <c:v>42572</c:v>
                </c:pt>
                <c:pt idx="4849">
                  <c:v>42573</c:v>
                </c:pt>
                <c:pt idx="4850">
                  <c:v>42576</c:v>
                </c:pt>
                <c:pt idx="4851">
                  <c:v>42577</c:v>
                </c:pt>
                <c:pt idx="4852">
                  <c:v>42578</c:v>
                </c:pt>
                <c:pt idx="4853">
                  <c:v>42579</c:v>
                </c:pt>
                <c:pt idx="4854">
                  <c:v>42580</c:v>
                </c:pt>
                <c:pt idx="4855">
                  <c:v>42582</c:v>
                </c:pt>
                <c:pt idx="4856">
                  <c:v>42583</c:v>
                </c:pt>
                <c:pt idx="4857">
                  <c:v>42584</c:v>
                </c:pt>
                <c:pt idx="4858">
                  <c:v>42585</c:v>
                </c:pt>
                <c:pt idx="4859">
                  <c:v>42586</c:v>
                </c:pt>
                <c:pt idx="4860">
                  <c:v>42587</c:v>
                </c:pt>
                <c:pt idx="4861">
                  <c:v>42590</c:v>
                </c:pt>
                <c:pt idx="4862">
                  <c:v>42591</c:v>
                </c:pt>
                <c:pt idx="4863">
                  <c:v>42592</c:v>
                </c:pt>
                <c:pt idx="4864">
                  <c:v>42593</c:v>
                </c:pt>
                <c:pt idx="4865">
                  <c:v>42594</c:v>
                </c:pt>
                <c:pt idx="4866">
                  <c:v>42597</c:v>
                </c:pt>
                <c:pt idx="4867">
                  <c:v>42598</c:v>
                </c:pt>
                <c:pt idx="4868">
                  <c:v>42599</c:v>
                </c:pt>
                <c:pt idx="4869">
                  <c:v>42600</c:v>
                </c:pt>
                <c:pt idx="4870">
                  <c:v>42601</c:v>
                </c:pt>
                <c:pt idx="4871">
                  <c:v>42604</c:v>
                </c:pt>
                <c:pt idx="4872">
                  <c:v>42605</c:v>
                </c:pt>
                <c:pt idx="4873">
                  <c:v>42606</c:v>
                </c:pt>
                <c:pt idx="4874">
                  <c:v>42607</c:v>
                </c:pt>
                <c:pt idx="4875">
                  <c:v>42608</c:v>
                </c:pt>
                <c:pt idx="4876">
                  <c:v>42611</c:v>
                </c:pt>
                <c:pt idx="4877">
                  <c:v>42612</c:v>
                </c:pt>
                <c:pt idx="4878">
                  <c:v>42613</c:v>
                </c:pt>
                <c:pt idx="4879">
                  <c:v>42614</c:v>
                </c:pt>
                <c:pt idx="4880">
                  <c:v>42615</c:v>
                </c:pt>
                <c:pt idx="4881">
                  <c:v>42618</c:v>
                </c:pt>
                <c:pt idx="4882">
                  <c:v>42619</c:v>
                </c:pt>
                <c:pt idx="4883">
                  <c:v>42620</c:v>
                </c:pt>
                <c:pt idx="4884">
                  <c:v>42621</c:v>
                </c:pt>
                <c:pt idx="4885">
                  <c:v>42622</c:v>
                </c:pt>
                <c:pt idx="4886">
                  <c:v>42625</c:v>
                </c:pt>
                <c:pt idx="4887">
                  <c:v>42626</c:v>
                </c:pt>
                <c:pt idx="4888">
                  <c:v>42627</c:v>
                </c:pt>
                <c:pt idx="4889">
                  <c:v>42628</c:v>
                </c:pt>
                <c:pt idx="4890">
                  <c:v>42629</c:v>
                </c:pt>
                <c:pt idx="4891">
                  <c:v>42632</c:v>
                </c:pt>
                <c:pt idx="4892">
                  <c:v>42633</c:v>
                </c:pt>
                <c:pt idx="4893">
                  <c:v>42634</c:v>
                </c:pt>
                <c:pt idx="4894">
                  <c:v>42635</c:v>
                </c:pt>
                <c:pt idx="4895">
                  <c:v>42636</c:v>
                </c:pt>
                <c:pt idx="4896">
                  <c:v>42639</c:v>
                </c:pt>
                <c:pt idx="4897">
                  <c:v>42640</c:v>
                </c:pt>
                <c:pt idx="4898">
                  <c:v>42641</c:v>
                </c:pt>
                <c:pt idx="4899">
                  <c:v>42642</c:v>
                </c:pt>
                <c:pt idx="4900">
                  <c:v>42643</c:v>
                </c:pt>
                <c:pt idx="4901">
                  <c:v>42646</c:v>
                </c:pt>
                <c:pt idx="4902">
                  <c:v>42647</c:v>
                </c:pt>
                <c:pt idx="4903">
                  <c:v>42648</c:v>
                </c:pt>
                <c:pt idx="4904">
                  <c:v>42649</c:v>
                </c:pt>
                <c:pt idx="4905">
                  <c:v>42650</c:v>
                </c:pt>
                <c:pt idx="4906">
                  <c:v>42653</c:v>
                </c:pt>
                <c:pt idx="4907">
                  <c:v>42654</c:v>
                </c:pt>
                <c:pt idx="4908">
                  <c:v>42655</c:v>
                </c:pt>
                <c:pt idx="4909">
                  <c:v>42656</c:v>
                </c:pt>
                <c:pt idx="4910">
                  <c:v>42657</c:v>
                </c:pt>
                <c:pt idx="4911">
                  <c:v>42660</c:v>
                </c:pt>
                <c:pt idx="4912">
                  <c:v>42661</c:v>
                </c:pt>
                <c:pt idx="4913">
                  <c:v>42662</c:v>
                </c:pt>
                <c:pt idx="4914">
                  <c:v>42663</c:v>
                </c:pt>
                <c:pt idx="4915">
                  <c:v>42664</c:v>
                </c:pt>
                <c:pt idx="4916">
                  <c:v>42667</c:v>
                </c:pt>
                <c:pt idx="4917">
                  <c:v>42668</c:v>
                </c:pt>
                <c:pt idx="4918">
                  <c:v>42669</c:v>
                </c:pt>
                <c:pt idx="4919">
                  <c:v>42670</c:v>
                </c:pt>
                <c:pt idx="4920">
                  <c:v>42671</c:v>
                </c:pt>
                <c:pt idx="4921">
                  <c:v>42674</c:v>
                </c:pt>
                <c:pt idx="4922">
                  <c:v>42675</c:v>
                </c:pt>
                <c:pt idx="4923">
                  <c:v>42676</c:v>
                </c:pt>
                <c:pt idx="4924">
                  <c:v>42677</c:v>
                </c:pt>
                <c:pt idx="4925">
                  <c:v>42678</c:v>
                </c:pt>
                <c:pt idx="4926">
                  <c:v>42681</c:v>
                </c:pt>
                <c:pt idx="4927">
                  <c:v>42682</c:v>
                </c:pt>
                <c:pt idx="4928">
                  <c:v>42683</c:v>
                </c:pt>
                <c:pt idx="4929">
                  <c:v>42684</c:v>
                </c:pt>
                <c:pt idx="4930">
                  <c:v>42685</c:v>
                </c:pt>
                <c:pt idx="4931">
                  <c:v>42688</c:v>
                </c:pt>
                <c:pt idx="4932">
                  <c:v>42689</c:v>
                </c:pt>
                <c:pt idx="4933">
                  <c:v>42690</c:v>
                </c:pt>
                <c:pt idx="4934">
                  <c:v>42691</c:v>
                </c:pt>
                <c:pt idx="4935">
                  <c:v>42692</c:v>
                </c:pt>
                <c:pt idx="4936">
                  <c:v>42695</c:v>
                </c:pt>
                <c:pt idx="4937">
                  <c:v>42696</c:v>
                </c:pt>
                <c:pt idx="4938">
                  <c:v>42697</c:v>
                </c:pt>
                <c:pt idx="4939">
                  <c:v>42698</c:v>
                </c:pt>
                <c:pt idx="4940">
                  <c:v>42699</c:v>
                </c:pt>
                <c:pt idx="4941">
                  <c:v>42702</c:v>
                </c:pt>
                <c:pt idx="4942">
                  <c:v>42703</c:v>
                </c:pt>
                <c:pt idx="4943">
                  <c:v>42704</c:v>
                </c:pt>
                <c:pt idx="4944">
                  <c:v>42705</c:v>
                </c:pt>
                <c:pt idx="4945">
                  <c:v>42706</c:v>
                </c:pt>
                <c:pt idx="4946">
                  <c:v>42709</c:v>
                </c:pt>
                <c:pt idx="4947">
                  <c:v>42710</c:v>
                </c:pt>
                <c:pt idx="4948">
                  <c:v>42711</c:v>
                </c:pt>
                <c:pt idx="4949">
                  <c:v>42712</c:v>
                </c:pt>
                <c:pt idx="4950">
                  <c:v>42713</c:v>
                </c:pt>
                <c:pt idx="4951">
                  <c:v>42716</c:v>
                </c:pt>
                <c:pt idx="4952">
                  <c:v>42717</c:v>
                </c:pt>
                <c:pt idx="4953">
                  <c:v>42718</c:v>
                </c:pt>
                <c:pt idx="4954">
                  <c:v>42719</c:v>
                </c:pt>
                <c:pt idx="4955">
                  <c:v>42720</c:v>
                </c:pt>
                <c:pt idx="4956">
                  <c:v>42723</c:v>
                </c:pt>
                <c:pt idx="4957">
                  <c:v>42724</c:v>
                </c:pt>
                <c:pt idx="4958">
                  <c:v>42725</c:v>
                </c:pt>
                <c:pt idx="4959">
                  <c:v>42726</c:v>
                </c:pt>
                <c:pt idx="4960">
                  <c:v>42727</c:v>
                </c:pt>
                <c:pt idx="4961">
                  <c:v>42731</c:v>
                </c:pt>
                <c:pt idx="4962">
                  <c:v>42732</c:v>
                </c:pt>
                <c:pt idx="4963">
                  <c:v>42733</c:v>
                </c:pt>
                <c:pt idx="4964">
                  <c:v>42734</c:v>
                </c:pt>
                <c:pt idx="4965">
                  <c:v>42735</c:v>
                </c:pt>
                <c:pt idx="4966">
                  <c:v>42738</c:v>
                </c:pt>
                <c:pt idx="4967">
                  <c:v>42739</c:v>
                </c:pt>
                <c:pt idx="4968">
                  <c:v>42740</c:v>
                </c:pt>
                <c:pt idx="4969">
                  <c:v>42741</c:v>
                </c:pt>
                <c:pt idx="4970">
                  <c:v>42744</c:v>
                </c:pt>
                <c:pt idx="4971">
                  <c:v>42745</c:v>
                </c:pt>
                <c:pt idx="4972">
                  <c:v>42746</c:v>
                </c:pt>
                <c:pt idx="4973">
                  <c:v>42747</c:v>
                </c:pt>
                <c:pt idx="4974">
                  <c:v>42748</c:v>
                </c:pt>
                <c:pt idx="4975">
                  <c:v>42751</c:v>
                </c:pt>
                <c:pt idx="4976">
                  <c:v>42752</c:v>
                </c:pt>
                <c:pt idx="4977">
                  <c:v>42753</c:v>
                </c:pt>
                <c:pt idx="4978">
                  <c:v>42754</c:v>
                </c:pt>
                <c:pt idx="4979">
                  <c:v>42755</c:v>
                </c:pt>
                <c:pt idx="4980">
                  <c:v>42758</c:v>
                </c:pt>
                <c:pt idx="4981">
                  <c:v>42759</c:v>
                </c:pt>
                <c:pt idx="4982">
                  <c:v>42760</c:v>
                </c:pt>
                <c:pt idx="4983">
                  <c:v>42761</c:v>
                </c:pt>
                <c:pt idx="4984">
                  <c:v>42762</c:v>
                </c:pt>
                <c:pt idx="4985">
                  <c:v>42765</c:v>
                </c:pt>
                <c:pt idx="4986">
                  <c:v>42766</c:v>
                </c:pt>
                <c:pt idx="4987">
                  <c:v>42767</c:v>
                </c:pt>
                <c:pt idx="4988">
                  <c:v>42768</c:v>
                </c:pt>
                <c:pt idx="4989">
                  <c:v>42769</c:v>
                </c:pt>
                <c:pt idx="4990">
                  <c:v>42772</c:v>
                </c:pt>
                <c:pt idx="4991">
                  <c:v>42773</c:v>
                </c:pt>
                <c:pt idx="4992">
                  <c:v>42774</c:v>
                </c:pt>
                <c:pt idx="4993">
                  <c:v>42775</c:v>
                </c:pt>
                <c:pt idx="4994">
                  <c:v>42776</c:v>
                </c:pt>
                <c:pt idx="4995">
                  <c:v>42779</c:v>
                </c:pt>
                <c:pt idx="4996">
                  <c:v>42780</c:v>
                </c:pt>
                <c:pt idx="4997">
                  <c:v>42781</c:v>
                </c:pt>
                <c:pt idx="4998">
                  <c:v>42782</c:v>
                </c:pt>
                <c:pt idx="4999">
                  <c:v>42783</c:v>
                </c:pt>
                <c:pt idx="5000">
                  <c:v>42786</c:v>
                </c:pt>
                <c:pt idx="5001">
                  <c:v>42787</c:v>
                </c:pt>
                <c:pt idx="5002">
                  <c:v>42788</c:v>
                </c:pt>
                <c:pt idx="5003">
                  <c:v>42789</c:v>
                </c:pt>
                <c:pt idx="5004">
                  <c:v>42790</c:v>
                </c:pt>
                <c:pt idx="5005">
                  <c:v>42793</c:v>
                </c:pt>
                <c:pt idx="5006">
                  <c:v>42794</c:v>
                </c:pt>
                <c:pt idx="5007">
                  <c:v>42795</c:v>
                </c:pt>
                <c:pt idx="5008">
                  <c:v>42796</c:v>
                </c:pt>
                <c:pt idx="5009">
                  <c:v>42797</c:v>
                </c:pt>
                <c:pt idx="5010">
                  <c:v>42800</c:v>
                </c:pt>
                <c:pt idx="5011">
                  <c:v>42801</c:v>
                </c:pt>
                <c:pt idx="5012">
                  <c:v>42802</c:v>
                </c:pt>
                <c:pt idx="5013">
                  <c:v>42803</c:v>
                </c:pt>
                <c:pt idx="5014">
                  <c:v>42804</c:v>
                </c:pt>
                <c:pt idx="5015">
                  <c:v>42807</c:v>
                </c:pt>
                <c:pt idx="5016">
                  <c:v>42808</c:v>
                </c:pt>
                <c:pt idx="5017">
                  <c:v>42809</c:v>
                </c:pt>
                <c:pt idx="5018">
                  <c:v>42810</c:v>
                </c:pt>
                <c:pt idx="5019">
                  <c:v>42811</c:v>
                </c:pt>
                <c:pt idx="5020">
                  <c:v>42814</c:v>
                </c:pt>
                <c:pt idx="5021">
                  <c:v>42815</c:v>
                </c:pt>
                <c:pt idx="5022">
                  <c:v>42816</c:v>
                </c:pt>
                <c:pt idx="5023">
                  <c:v>42817</c:v>
                </c:pt>
                <c:pt idx="5024">
                  <c:v>42818</c:v>
                </c:pt>
                <c:pt idx="5025">
                  <c:v>42821</c:v>
                </c:pt>
                <c:pt idx="5026">
                  <c:v>42822</c:v>
                </c:pt>
                <c:pt idx="5027">
                  <c:v>42823</c:v>
                </c:pt>
                <c:pt idx="5028">
                  <c:v>42824</c:v>
                </c:pt>
                <c:pt idx="5029">
                  <c:v>42825</c:v>
                </c:pt>
                <c:pt idx="5030">
                  <c:v>42828</c:v>
                </c:pt>
                <c:pt idx="5031">
                  <c:v>42829</c:v>
                </c:pt>
                <c:pt idx="5032">
                  <c:v>42830</c:v>
                </c:pt>
                <c:pt idx="5033">
                  <c:v>42831</c:v>
                </c:pt>
                <c:pt idx="5034">
                  <c:v>42832</c:v>
                </c:pt>
                <c:pt idx="5035">
                  <c:v>42835</c:v>
                </c:pt>
                <c:pt idx="5036">
                  <c:v>42836</c:v>
                </c:pt>
                <c:pt idx="5037">
                  <c:v>42837</c:v>
                </c:pt>
                <c:pt idx="5038">
                  <c:v>42838</c:v>
                </c:pt>
                <c:pt idx="5039">
                  <c:v>42842</c:v>
                </c:pt>
                <c:pt idx="5040">
                  <c:v>42843</c:v>
                </c:pt>
                <c:pt idx="5041">
                  <c:v>42844</c:v>
                </c:pt>
                <c:pt idx="5042">
                  <c:v>42845</c:v>
                </c:pt>
                <c:pt idx="5043">
                  <c:v>42846</c:v>
                </c:pt>
                <c:pt idx="5044">
                  <c:v>42849</c:v>
                </c:pt>
                <c:pt idx="5045">
                  <c:v>42850</c:v>
                </c:pt>
                <c:pt idx="5046">
                  <c:v>42851</c:v>
                </c:pt>
                <c:pt idx="5047">
                  <c:v>42852</c:v>
                </c:pt>
                <c:pt idx="5048">
                  <c:v>42853</c:v>
                </c:pt>
                <c:pt idx="5049">
                  <c:v>42855</c:v>
                </c:pt>
                <c:pt idx="5050">
                  <c:v>42856</c:v>
                </c:pt>
                <c:pt idx="5051">
                  <c:v>42857</c:v>
                </c:pt>
                <c:pt idx="5052">
                  <c:v>42858</c:v>
                </c:pt>
                <c:pt idx="5053">
                  <c:v>42859</c:v>
                </c:pt>
                <c:pt idx="5054">
                  <c:v>42860</c:v>
                </c:pt>
                <c:pt idx="5055">
                  <c:v>42863</c:v>
                </c:pt>
                <c:pt idx="5056">
                  <c:v>42864</c:v>
                </c:pt>
                <c:pt idx="5057">
                  <c:v>42865</c:v>
                </c:pt>
                <c:pt idx="5058">
                  <c:v>42866</c:v>
                </c:pt>
                <c:pt idx="5059">
                  <c:v>42867</c:v>
                </c:pt>
                <c:pt idx="5060">
                  <c:v>42870</c:v>
                </c:pt>
                <c:pt idx="5061">
                  <c:v>42871</c:v>
                </c:pt>
                <c:pt idx="5062">
                  <c:v>42872</c:v>
                </c:pt>
                <c:pt idx="5063">
                  <c:v>42873</c:v>
                </c:pt>
                <c:pt idx="5064">
                  <c:v>42874</c:v>
                </c:pt>
                <c:pt idx="5065">
                  <c:v>42877</c:v>
                </c:pt>
                <c:pt idx="5066">
                  <c:v>42878</c:v>
                </c:pt>
                <c:pt idx="5067">
                  <c:v>42879</c:v>
                </c:pt>
                <c:pt idx="5068">
                  <c:v>42880</c:v>
                </c:pt>
                <c:pt idx="5069">
                  <c:v>42881</c:v>
                </c:pt>
                <c:pt idx="5070">
                  <c:v>42884</c:v>
                </c:pt>
                <c:pt idx="5071">
                  <c:v>42885</c:v>
                </c:pt>
                <c:pt idx="5072">
                  <c:v>42886</c:v>
                </c:pt>
                <c:pt idx="5073">
                  <c:v>42887</c:v>
                </c:pt>
                <c:pt idx="5074">
                  <c:v>42888</c:v>
                </c:pt>
                <c:pt idx="5075">
                  <c:v>42891</c:v>
                </c:pt>
                <c:pt idx="5076">
                  <c:v>42892</c:v>
                </c:pt>
                <c:pt idx="5077">
                  <c:v>42893</c:v>
                </c:pt>
                <c:pt idx="5078">
                  <c:v>42894</c:v>
                </c:pt>
                <c:pt idx="5079">
                  <c:v>42895</c:v>
                </c:pt>
                <c:pt idx="5080">
                  <c:v>42898</c:v>
                </c:pt>
                <c:pt idx="5081">
                  <c:v>42899</c:v>
                </c:pt>
                <c:pt idx="5082">
                  <c:v>42900</c:v>
                </c:pt>
                <c:pt idx="5083">
                  <c:v>42901</c:v>
                </c:pt>
                <c:pt idx="5084">
                  <c:v>42902</c:v>
                </c:pt>
                <c:pt idx="5085">
                  <c:v>42905</c:v>
                </c:pt>
                <c:pt idx="5086">
                  <c:v>42906</c:v>
                </c:pt>
                <c:pt idx="5087">
                  <c:v>42907</c:v>
                </c:pt>
                <c:pt idx="5088">
                  <c:v>42908</c:v>
                </c:pt>
                <c:pt idx="5089">
                  <c:v>42909</c:v>
                </c:pt>
                <c:pt idx="5090">
                  <c:v>42912</c:v>
                </c:pt>
                <c:pt idx="5091">
                  <c:v>42913</c:v>
                </c:pt>
                <c:pt idx="5092">
                  <c:v>42914</c:v>
                </c:pt>
                <c:pt idx="5093">
                  <c:v>42915</c:v>
                </c:pt>
                <c:pt idx="5094">
                  <c:v>42916</c:v>
                </c:pt>
                <c:pt idx="5095">
                  <c:v>42919</c:v>
                </c:pt>
                <c:pt idx="5096">
                  <c:v>42920</c:v>
                </c:pt>
                <c:pt idx="5097">
                  <c:v>42921</c:v>
                </c:pt>
                <c:pt idx="5098">
                  <c:v>42922</c:v>
                </c:pt>
                <c:pt idx="5099">
                  <c:v>42923</c:v>
                </c:pt>
                <c:pt idx="5100">
                  <c:v>42926</c:v>
                </c:pt>
                <c:pt idx="5101">
                  <c:v>42927</c:v>
                </c:pt>
                <c:pt idx="5102">
                  <c:v>42928</c:v>
                </c:pt>
                <c:pt idx="5103">
                  <c:v>42929</c:v>
                </c:pt>
                <c:pt idx="5104">
                  <c:v>42930</c:v>
                </c:pt>
                <c:pt idx="5105">
                  <c:v>42933</c:v>
                </c:pt>
                <c:pt idx="5106">
                  <c:v>42934</c:v>
                </c:pt>
                <c:pt idx="5107">
                  <c:v>42935</c:v>
                </c:pt>
                <c:pt idx="5108">
                  <c:v>42936</c:v>
                </c:pt>
                <c:pt idx="5109">
                  <c:v>42937</c:v>
                </c:pt>
                <c:pt idx="5110">
                  <c:v>42940</c:v>
                </c:pt>
                <c:pt idx="5111">
                  <c:v>42941</c:v>
                </c:pt>
                <c:pt idx="5112">
                  <c:v>42942</c:v>
                </c:pt>
                <c:pt idx="5113">
                  <c:v>42943</c:v>
                </c:pt>
                <c:pt idx="5114">
                  <c:v>42944</c:v>
                </c:pt>
                <c:pt idx="5115">
                  <c:v>42947</c:v>
                </c:pt>
                <c:pt idx="5116">
                  <c:v>42948</c:v>
                </c:pt>
                <c:pt idx="5117">
                  <c:v>42949</c:v>
                </c:pt>
                <c:pt idx="5118">
                  <c:v>42950</c:v>
                </c:pt>
                <c:pt idx="5119">
                  <c:v>42951</c:v>
                </c:pt>
                <c:pt idx="5120">
                  <c:v>42954</c:v>
                </c:pt>
                <c:pt idx="5121">
                  <c:v>42955</c:v>
                </c:pt>
                <c:pt idx="5122">
                  <c:v>42956</c:v>
                </c:pt>
                <c:pt idx="5123">
                  <c:v>42957</c:v>
                </c:pt>
                <c:pt idx="5124">
                  <c:v>42958</c:v>
                </c:pt>
                <c:pt idx="5125">
                  <c:v>42961</c:v>
                </c:pt>
                <c:pt idx="5126">
                  <c:v>42962</c:v>
                </c:pt>
                <c:pt idx="5127">
                  <c:v>42963</c:v>
                </c:pt>
                <c:pt idx="5128">
                  <c:v>42964</c:v>
                </c:pt>
                <c:pt idx="5129">
                  <c:v>42965</c:v>
                </c:pt>
                <c:pt idx="5130">
                  <c:v>42968</c:v>
                </c:pt>
                <c:pt idx="5131">
                  <c:v>42969</c:v>
                </c:pt>
                <c:pt idx="5132">
                  <c:v>42970</c:v>
                </c:pt>
                <c:pt idx="5133">
                  <c:v>42971</c:v>
                </c:pt>
                <c:pt idx="5134">
                  <c:v>42972</c:v>
                </c:pt>
                <c:pt idx="5135">
                  <c:v>42975</c:v>
                </c:pt>
                <c:pt idx="5136">
                  <c:v>42976</c:v>
                </c:pt>
                <c:pt idx="5137">
                  <c:v>42977</c:v>
                </c:pt>
                <c:pt idx="5138">
                  <c:v>42978</c:v>
                </c:pt>
                <c:pt idx="5139">
                  <c:v>42979</c:v>
                </c:pt>
                <c:pt idx="5140">
                  <c:v>42982</c:v>
                </c:pt>
                <c:pt idx="5141">
                  <c:v>42983</c:v>
                </c:pt>
                <c:pt idx="5142">
                  <c:v>42984</c:v>
                </c:pt>
                <c:pt idx="5143">
                  <c:v>42985</c:v>
                </c:pt>
                <c:pt idx="5144">
                  <c:v>42986</c:v>
                </c:pt>
                <c:pt idx="5145">
                  <c:v>42989</c:v>
                </c:pt>
                <c:pt idx="5146">
                  <c:v>42990</c:v>
                </c:pt>
                <c:pt idx="5147">
                  <c:v>42991</c:v>
                </c:pt>
                <c:pt idx="5148">
                  <c:v>42992</c:v>
                </c:pt>
                <c:pt idx="5149">
                  <c:v>42993</c:v>
                </c:pt>
                <c:pt idx="5150">
                  <c:v>42996</c:v>
                </c:pt>
                <c:pt idx="5151">
                  <c:v>42997</c:v>
                </c:pt>
                <c:pt idx="5152">
                  <c:v>42998</c:v>
                </c:pt>
                <c:pt idx="5153">
                  <c:v>42999</c:v>
                </c:pt>
                <c:pt idx="5154">
                  <c:v>43000</c:v>
                </c:pt>
                <c:pt idx="5155">
                  <c:v>43003</c:v>
                </c:pt>
                <c:pt idx="5156">
                  <c:v>43004</c:v>
                </c:pt>
                <c:pt idx="5157">
                  <c:v>43005</c:v>
                </c:pt>
                <c:pt idx="5158">
                  <c:v>43006</c:v>
                </c:pt>
                <c:pt idx="5159">
                  <c:v>43007</c:v>
                </c:pt>
                <c:pt idx="5160">
                  <c:v>43008</c:v>
                </c:pt>
                <c:pt idx="5161">
                  <c:v>43010</c:v>
                </c:pt>
                <c:pt idx="5162">
                  <c:v>43011</c:v>
                </c:pt>
                <c:pt idx="5163">
                  <c:v>43012</c:v>
                </c:pt>
                <c:pt idx="5164">
                  <c:v>43013</c:v>
                </c:pt>
                <c:pt idx="5165">
                  <c:v>43014</c:v>
                </c:pt>
                <c:pt idx="5166">
                  <c:v>43017</c:v>
                </c:pt>
                <c:pt idx="5167">
                  <c:v>43018</c:v>
                </c:pt>
                <c:pt idx="5168">
                  <c:v>43019</c:v>
                </c:pt>
                <c:pt idx="5169">
                  <c:v>43020</c:v>
                </c:pt>
                <c:pt idx="5170">
                  <c:v>43021</c:v>
                </c:pt>
                <c:pt idx="5171">
                  <c:v>43024</c:v>
                </c:pt>
                <c:pt idx="5172">
                  <c:v>43025</c:v>
                </c:pt>
                <c:pt idx="5173">
                  <c:v>43026</c:v>
                </c:pt>
                <c:pt idx="5174">
                  <c:v>43027</c:v>
                </c:pt>
                <c:pt idx="5175">
                  <c:v>43028</c:v>
                </c:pt>
                <c:pt idx="5176">
                  <c:v>43031</c:v>
                </c:pt>
                <c:pt idx="5177">
                  <c:v>43032</c:v>
                </c:pt>
                <c:pt idx="5178">
                  <c:v>43033</c:v>
                </c:pt>
                <c:pt idx="5179">
                  <c:v>43034</c:v>
                </c:pt>
                <c:pt idx="5180">
                  <c:v>43035</c:v>
                </c:pt>
                <c:pt idx="5181">
                  <c:v>43038</c:v>
                </c:pt>
                <c:pt idx="5182">
                  <c:v>43039</c:v>
                </c:pt>
                <c:pt idx="5183">
                  <c:v>43040</c:v>
                </c:pt>
                <c:pt idx="5184">
                  <c:v>43041</c:v>
                </c:pt>
                <c:pt idx="5185">
                  <c:v>43042</c:v>
                </c:pt>
                <c:pt idx="5186">
                  <c:v>43045</c:v>
                </c:pt>
                <c:pt idx="5187">
                  <c:v>43046</c:v>
                </c:pt>
                <c:pt idx="5188">
                  <c:v>43047</c:v>
                </c:pt>
                <c:pt idx="5189">
                  <c:v>43048</c:v>
                </c:pt>
                <c:pt idx="5190">
                  <c:v>43049</c:v>
                </c:pt>
                <c:pt idx="5191">
                  <c:v>43052</c:v>
                </c:pt>
                <c:pt idx="5192">
                  <c:v>43053</c:v>
                </c:pt>
                <c:pt idx="5193">
                  <c:v>43054</c:v>
                </c:pt>
                <c:pt idx="5194">
                  <c:v>43055</c:v>
                </c:pt>
                <c:pt idx="5195">
                  <c:v>43056</c:v>
                </c:pt>
                <c:pt idx="5196">
                  <c:v>43059</c:v>
                </c:pt>
                <c:pt idx="5197">
                  <c:v>43060</c:v>
                </c:pt>
                <c:pt idx="5198">
                  <c:v>43061</c:v>
                </c:pt>
                <c:pt idx="5199">
                  <c:v>43062</c:v>
                </c:pt>
                <c:pt idx="5200">
                  <c:v>43063</c:v>
                </c:pt>
                <c:pt idx="5201">
                  <c:v>43066</c:v>
                </c:pt>
                <c:pt idx="5202">
                  <c:v>43067</c:v>
                </c:pt>
                <c:pt idx="5203">
                  <c:v>43068</c:v>
                </c:pt>
                <c:pt idx="5204">
                  <c:v>43069</c:v>
                </c:pt>
                <c:pt idx="5205">
                  <c:v>43070</c:v>
                </c:pt>
                <c:pt idx="5206">
                  <c:v>43073</c:v>
                </c:pt>
                <c:pt idx="5207">
                  <c:v>43074</c:v>
                </c:pt>
                <c:pt idx="5208">
                  <c:v>43075</c:v>
                </c:pt>
                <c:pt idx="5209">
                  <c:v>43076</c:v>
                </c:pt>
                <c:pt idx="5210">
                  <c:v>43077</c:v>
                </c:pt>
                <c:pt idx="5211">
                  <c:v>43080</c:v>
                </c:pt>
                <c:pt idx="5212">
                  <c:v>43081</c:v>
                </c:pt>
                <c:pt idx="5213">
                  <c:v>43082</c:v>
                </c:pt>
                <c:pt idx="5214">
                  <c:v>43083</c:v>
                </c:pt>
                <c:pt idx="5215">
                  <c:v>43084</c:v>
                </c:pt>
                <c:pt idx="5216">
                  <c:v>43087</c:v>
                </c:pt>
                <c:pt idx="5217">
                  <c:v>43088</c:v>
                </c:pt>
                <c:pt idx="5218">
                  <c:v>43089</c:v>
                </c:pt>
                <c:pt idx="5219">
                  <c:v>43090</c:v>
                </c:pt>
                <c:pt idx="5220">
                  <c:v>43091</c:v>
                </c:pt>
                <c:pt idx="5221">
                  <c:v>43095</c:v>
                </c:pt>
                <c:pt idx="5222">
                  <c:v>43096</c:v>
                </c:pt>
                <c:pt idx="5223">
                  <c:v>43097</c:v>
                </c:pt>
                <c:pt idx="5224">
                  <c:v>43098</c:v>
                </c:pt>
                <c:pt idx="5225">
                  <c:v>43100</c:v>
                </c:pt>
                <c:pt idx="5226">
                  <c:v>43102</c:v>
                </c:pt>
                <c:pt idx="5227">
                  <c:v>43103</c:v>
                </c:pt>
                <c:pt idx="5228">
                  <c:v>43104</c:v>
                </c:pt>
                <c:pt idx="5229">
                  <c:v>43105</c:v>
                </c:pt>
                <c:pt idx="5230">
                  <c:v>43108</c:v>
                </c:pt>
                <c:pt idx="5231">
                  <c:v>43109</c:v>
                </c:pt>
                <c:pt idx="5232">
                  <c:v>43110</c:v>
                </c:pt>
                <c:pt idx="5233">
                  <c:v>43111</c:v>
                </c:pt>
                <c:pt idx="5234">
                  <c:v>43112</c:v>
                </c:pt>
                <c:pt idx="5235">
                  <c:v>43115</c:v>
                </c:pt>
                <c:pt idx="5236">
                  <c:v>43116</c:v>
                </c:pt>
                <c:pt idx="5237">
                  <c:v>43117</c:v>
                </c:pt>
              </c:numCache>
            </c:numRef>
          </c:cat>
          <c:val>
            <c:numRef>
              <c:f>'Final chart'!$D$2:$D$5239</c:f>
              <c:numCache>
                <c:formatCode>0.00</c:formatCode>
                <c:ptCount val="5238"/>
                <c:pt idx="0">
                  <c:v>0.91581951812551932</c:v>
                </c:pt>
                <c:pt idx="1">
                  <c:v>0.85925272415342935</c:v>
                </c:pt>
                <c:pt idx="2">
                  <c:v>0.83561359980494299</c:v>
                </c:pt>
                <c:pt idx="3">
                  <c:v>0.82433549324467492</c:v>
                </c:pt>
                <c:pt idx="4">
                  <c:v>0.81527846372397672</c:v>
                </c:pt>
                <c:pt idx="5">
                  <c:v>0.79399733957664154</c:v>
                </c:pt>
                <c:pt idx="6">
                  <c:v>0.80849008785372067</c:v>
                </c:pt>
                <c:pt idx="7">
                  <c:v>0.79120144749760968</c:v>
                </c:pt>
                <c:pt idx="8">
                  <c:v>0.76587842119362914</c:v>
                </c:pt>
                <c:pt idx="9">
                  <c:v>0.79468953578049817</c:v>
                </c:pt>
                <c:pt idx="10">
                  <c:v>0.79834589959099311</c:v>
                </c:pt>
                <c:pt idx="11">
                  <c:v>0.80246212045186827</c:v>
                </c:pt>
                <c:pt idx="12">
                  <c:v>0.78558933335311032</c:v>
                </c:pt>
                <c:pt idx="13">
                  <c:v>0.81478178494190079</c:v>
                </c:pt>
                <c:pt idx="14">
                  <c:v>0.82573634513496508</c:v>
                </c:pt>
                <c:pt idx="15">
                  <c:v>0.84326870795845021</c:v>
                </c:pt>
                <c:pt idx="16">
                  <c:v>0.84346683052321314</c:v>
                </c:pt>
                <c:pt idx="17">
                  <c:v>0.85661987785586469</c:v>
                </c:pt>
                <c:pt idx="18">
                  <c:v>0.88348048116918054</c:v>
                </c:pt>
                <c:pt idx="19">
                  <c:v>0.87296997679485866</c:v>
                </c:pt>
                <c:pt idx="20">
                  <c:v>0.86946082758717935</c:v>
                </c:pt>
                <c:pt idx="21">
                  <c:v>0.87116339564423484</c:v>
                </c:pt>
                <c:pt idx="22">
                  <c:v>0.89287444579606134</c:v>
                </c:pt>
                <c:pt idx="23">
                  <c:v>0.87822886841268577</c:v>
                </c:pt>
                <c:pt idx="24">
                  <c:v>0.90705000097247002</c:v>
                </c:pt>
                <c:pt idx="25">
                  <c:v>0.91557894445461052</c:v>
                </c:pt>
                <c:pt idx="26">
                  <c:v>0.92281321453843557</c:v>
                </c:pt>
                <c:pt idx="27">
                  <c:v>0.93905821234624209</c:v>
                </c:pt>
                <c:pt idx="28">
                  <c:v>0.93519702419389894</c:v>
                </c:pt>
                <c:pt idx="29">
                  <c:v>0.86003898866552397</c:v>
                </c:pt>
                <c:pt idx="30">
                  <c:v>0.82509042739036786</c:v>
                </c:pt>
                <c:pt idx="31">
                  <c:v>0.81928491226434108</c:v>
                </c:pt>
                <c:pt idx="32">
                  <c:v>0.8032010574384465</c:v>
                </c:pt>
                <c:pt idx="33">
                  <c:v>0.76646993385268924</c:v>
                </c:pt>
                <c:pt idx="34">
                  <c:v>0.76738154088751376</c:v>
                </c:pt>
                <c:pt idx="35">
                  <c:v>0.81184781285177365</c:v>
                </c:pt>
                <c:pt idx="36">
                  <c:v>0.8151805459419128</c:v>
                </c:pt>
                <c:pt idx="37">
                  <c:v>0.83542786224411891</c:v>
                </c:pt>
                <c:pt idx="38">
                  <c:v>0.83283397957439043</c:v>
                </c:pt>
                <c:pt idx="39">
                  <c:v>0.84037445371222752</c:v>
                </c:pt>
                <c:pt idx="40">
                  <c:v>0.84324574406739572</c:v>
                </c:pt>
                <c:pt idx="41">
                  <c:v>0.84988996967794517</c:v>
                </c:pt>
                <c:pt idx="42">
                  <c:v>0.84765228359359224</c:v>
                </c:pt>
                <c:pt idx="43">
                  <c:v>0.81220891978779441</c:v>
                </c:pt>
                <c:pt idx="44">
                  <c:v>0.85105003531912438</c:v>
                </c:pt>
                <c:pt idx="45">
                  <c:v>0.86368558189837774</c:v>
                </c:pt>
                <c:pt idx="46">
                  <c:v>0.87427676611900651</c:v>
                </c:pt>
                <c:pt idx="47">
                  <c:v>0.85299995295091247</c:v>
                </c:pt>
                <c:pt idx="48">
                  <c:v>0.85844904061748206</c:v>
                </c:pt>
                <c:pt idx="49">
                  <c:v>0.81829923236303692</c:v>
                </c:pt>
                <c:pt idx="50">
                  <c:v>0.82401988842015683</c:v>
                </c:pt>
                <c:pt idx="51">
                  <c:v>0.79546961764541457</c:v>
                </c:pt>
                <c:pt idx="52">
                  <c:v>0.78893583922628441</c:v>
                </c:pt>
                <c:pt idx="53">
                  <c:v>0.76245986709813707</c:v>
                </c:pt>
                <c:pt idx="54">
                  <c:v>0.74104448068981466</c:v>
                </c:pt>
                <c:pt idx="55">
                  <c:v>0.75854072658801286</c:v>
                </c:pt>
                <c:pt idx="56">
                  <c:v>0.78257324621589852</c:v>
                </c:pt>
                <c:pt idx="57">
                  <c:v>0.7442444742910439</c:v>
                </c:pt>
                <c:pt idx="58">
                  <c:v>0.75477254592625709</c:v>
                </c:pt>
                <c:pt idx="59">
                  <c:v>0.75038439822963721</c:v>
                </c:pt>
                <c:pt idx="60">
                  <c:v>0.73580273572567734</c:v>
                </c:pt>
                <c:pt idx="61">
                  <c:v>0.74779995474413052</c:v>
                </c:pt>
                <c:pt idx="62">
                  <c:v>0.75151022893681585</c:v>
                </c:pt>
                <c:pt idx="63">
                  <c:v>0.75965264987906611</c:v>
                </c:pt>
                <c:pt idx="64">
                  <c:v>0.76998522262390523</c:v>
                </c:pt>
                <c:pt idx="65">
                  <c:v>0.78021691151617656</c:v>
                </c:pt>
                <c:pt idx="66">
                  <c:v>0.74803178833837514</c:v>
                </c:pt>
                <c:pt idx="67">
                  <c:v>0.71662214035396676</c:v>
                </c:pt>
                <c:pt idx="68">
                  <c:v>0.72866853001981102</c:v>
                </c:pt>
                <c:pt idx="69">
                  <c:v>0.73356189199895816</c:v>
                </c:pt>
                <c:pt idx="70">
                  <c:v>0.70532785430365408</c:v>
                </c:pt>
                <c:pt idx="71">
                  <c:v>0.72898482841534573</c:v>
                </c:pt>
                <c:pt idx="72">
                  <c:v>0.7318707220484244</c:v>
                </c:pt>
                <c:pt idx="73">
                  <c:v>0.70391102927076066</c:v>
                </c:pt>
                <c:pt idx="74">
                  <c:v>0.7052860217824799</c:v>
                </c:pt>
                <c:pt idx="75">
                  <c:v>0.7055500996182964</c:v>
                </c:pt>
                <c:pt idx="76">
                  <c:v>0.70470350179462571</c:v>
                </c:pt>
                <c:pt idx="77">
                  <c:v>0.70810672452038403</c:v>
                </c:pt>
                <c:pt idx="78">
                  <c:v>0.72253704961620535</c:v>
                </c:pt>
                <c:pt idx="79">
                  <c:v>0.76777194040996477</c:v>
                </c:pt>
                <c:pt idx="80">
                  <c:v>0.79027986258239746</c:v>
                </c:pt>
                <c:pt idx="81">
                  <c:v>0.78592329609582912</c:v>
                </c:pt>
                <c:pt idx="82">
                  <c:v>0.83401398558556838</c:v>
                </c:pt>
                <c:pt idx="83">
                  <c:v>0.83229004890522429</c:v>
                </c:pt>
                <c:pt idx="84">
                  <c:v>0.82113191649845696</c:v>
                </c:pt>
                <c:pt idx="85">
                  <c:v>0.80053668693586832</c:v>
                </c:pt>
                <c:pt idx="86">
                  <c:v>0.77316846494518998</c:v>
                </c:pt>
                <c:pt idx="87">
                  <c:v>0.77410317675801821</c:v>
                </c:pt>
                <c:pt idx="88">
                  <c:v>0.76626067070251125</c:v>
                </c:pt>
                <c:pt idx="89">
                  <c:v>0.76915184209296683</c:v>
                </c:pt>
                <c:pt idx="90">
                  <c:v>0.80251297002754463</c:v>
                </c:pt>
                <c:pt idx="91">
                  <c:v>0.78926153649071562</c:v>
                </c:pt>
                <c:pt idx="92">
                  <c:v>0.79197930699746166</c:v>
                </c:pt>
                <c:pt idx="93">
                  <c:v>0.82298841542774959</c:v>
                </c:pt>
                <c:pt idx="94">
                  <c:v>0.821593545905416</c:v>
                </c:pt>
                <c:pt idx="95">
                  <c:v>0.79513376462431395</c:v>
                </c:pt>
                <c:pt idx="96">
                  <c:v>0.82392651620227575</c:v>
                </c:pt>
                <c:pt idx="97">
                  <c:v>0.80653263577192824</c:v>
                </c:pt>
                <c:pt idx="98">
                  <c:v>0.79408525015606912</c:v>
                </c:pt>
                <c:pt idx="99">
                  <c:v>0.75819863862847559</c:v>
                </c:pt>
                <c:pt idx="100">
                  <c:v>0.76682946214889025</c:v>
                </c:pt>
                <c:pt idx="101">
                  <c:v>0.75553764558526559</c:v>
                </c:pt>
                <c:pt idx="102">
                  <c:v>0.75360752406719023</c:v>
                </c:pt>
                <c:pt idx="103">
                  <c:v>0.72016815257513134</c:v>
                </c:pt>
                <c:pt idx="104">
                  <c:v>0.71248637359642952</c:v>
                </c:pt>
                <c:pt idx="105">
                  <c:v>0.72864663133088925</c:v>
                </c:pt>
                <c:pt idx="106">
                  <c:v>0.7163406414918807</c:v>
                </c:pt>
                <c:pt idx="107">
                  <c:v>0.71724323719503857</c:v>
                </c:pt>
                <c:pt idx="108">
                  <c:v>0.67053814166468761</c:v>
                </c:pt>
                <c:pt idx="109">
                  <c:v>0.68534194474015919</c:v>
                </c:pt>
                <c:pt idx="110">
                  <c:v>0.68951555696615241</c:v>
                </c:pt>
                <c:pt idx="111">
                  <c:v>0.616774155220984</c:v>
                </c:pt>
                <c:pt idx="112">
                  <c:v>0.61702991580749611</c:v>
                </c:pt>
                <c:pt idx="113">
                  <c:v>0.61240765019764787</c:v>
                </c:pt>
                <c:pt idx="114">
                  <c:v>0.59974971478125383</c:v>
                </c:pt>
                <c:pt idx="115">
                  <c:v>0.55954212566119388</c:v>
                </c:pt>
                <c:pt idx="116">
                  <c:v>0.51791707828360334</c:v>
                </c:pt>
                <c:pt idx="117">
                  <c:v>0.49505422930500309</c:v>
                </c:pt>
                <c:pt idx="118">
                  <c:v>0.50775322835125003</c:v>
                </c:pt>
                <c:pt idx="119">
                  <c:v>0.46721495117825729</c:v>
                </c:pt>
                <c:pt idx="120">
                  <c:v>0.51054641930467515</c:v>
                </c:pt>
                <c:pt idx="121">
                  <c:v>0.52277619550223697</c:v>
                </c:pt>
                <c:pt idx="122">
                  <c:v>0.57656691856195241</c:v>
                </c:pt>
                <c:pt idx="123">
                  <c:v>0.58730606169995259</c:v>
                </c:pt>
                <c:pt idx="124">
                  <c:v>0.58982300584303893</c:v>
                </c:pt>
                <c:pt idx="125">
                  <c:v>0.59786398409995734</c:v>
                </c:pt>
                <c:pt idx="126">
                  <c:v>0.61738167811413547</c:v>
                </c:pt>
                <c:pt idx="127">
                  <c:v>0.6275514642943838</c:v>
                </c:pt>
                <c:pt idx="128">
                  <c:v>0.62170354467210487</c:v>
                </c:pt>
                <c:pt idx="129">
                  <c:v>0.6015062520642509</c:v>
                </c:pt>
                <c:pt idx="130">
                  <c:v>0.57512262190790508</c:v>
                </c:pt>
                <c:pt idx="131">
                  <c:v>0.57321520177725471</c:v>
                </c:pt>
                <c:pt idx="132">
                  <c:v>0.57996574225259856</c:v>
                </c:pt>
                <c:pt idx="133">
                  <c:v>0.58174510842617888</c:v>
                </c:pt>
                <c:pt idx="134">
                  <c:v>0.56847704953020184</c:v>
                </c:pt>
                <c:pt idx="135">
                  <c:v>0.60559520839295011</c:v>
                </c:pt>
                <c:pt idx="136">
                  <c:v>0.61288427583249394</c:v>
                </c:pt>
                <c:pt idx="137">
                  <c:v>0.55750268055606167</c:v>
                </c:pt>
                <c:pt idx="138">
                  <c:v>0.61415999144190714</c:v>
                </c:pt>
                <c:pt idx="139">
                  <c:v>0.60034560926302483</c:v>
                </c:pt>
                <c:pt idx="140">
                  <c:v>0.60404548865465557</c:v>
                </c:pt>
                <c:pt idx="141">
                  <c:v>0.6472245136798076</c:v>
                </c:pt>
                <c:pt idx="142">
                  <c:v>0.64502437048638228</c:v>
                </c:pt>
                <c:pt idx="143">
                  <c:v>0.65103000740940598</c:v>
                </c:pt>
                <c:pt idx="144">
                  <c:v>0.64658342419682313</c:v>
                </c:pt>
                <c:pt idx="145">
                  <c:v>0.65248493370127658</c:v>
                </c:pt>
                <c:pt idx="146">
                  <c:v>0.66022704681362132</c:v>
                </c:pt>
                <c:pt idx="147">
                  <c:v>0.65275147816240064</c:v>
                </c:pt>
                <c:pt idx="148">
                  <c:v>0.68041705475685532</c:v>
                </c:pt>
                <c:pt idx="149">
                  <c:v>0.67637038603516686</c:v>
                </c:pt>
                <c:pt idx="150">
                  <c:v>0.64856386336434735</c:v>
                </c:pt>
                <c:pt idx="151">
                  <c:v>0.62476071210525586</c:v>
                </c:pt>
                <c:pt idx="152">
                  <c:v>0.61885783429178876</c:v>
                </c:pt>
                <c:pt idx="153">
                  <c:v>0.59535127441859981</c:v>
                </c:pt>
                <c:pt idx="154">
                  <c:v>0.56972197583113715</c:v>
                </c:pt>
                <c:pt idx="155">
                  <c:v>0.59618836067442427</c:v>
                </c:pt>
                <c:pt idx="156">
                  <c:v>0.61928957187162492</c:v>
                </c:pt>
                <c:pt idx="157">
                  <c:v>0.61051846339812954</c:v>
                </c:pt>
                <c:pt idx="158">
                  <c:v>0.59336675726139188</c:v>
                </c:pt>
                <c:pt idx="159">
                  <c:v>0.58359989933795031</c:v>
                </c:pt>
                <c:pt idx="160">
                  <c:v>0.6078167477247014</c:v>
                </c:pt>
                <c:pt idx="161">
                  <c:v>0.61666261388230126</c:v>
                </c:pt>
                <c:pt idx="162">
                  <c:v>0.60753276961935754</c:v>
                </c:pt>
                <c:pt idx="163">
                  <c:v>0.59495893107240683</c:v>
                </c:pt>
                <c:pt idx="164">
                  <c:v>0.60371537131710884</c:v>
                </c:pt>
                <c:pt idx="165">
                  <c:v>0.61427935181632787</c:v>
                </c:pt>
                <c:pt idx="166">
                  <c:v>0.61510291818522589</c:v>
                </c:pt>
                <c:pt idx="167">
                  <c:v>0.58155105804897467</c:v>
                </c:pt>
                <c:pt idx="168">
                  <c:v>0.65571663753812892</c:v>
                </c:pt>
                <c:pt idx="169">
                  <c:v>0.69137727291231865</c:v>
                </c:pt>
                <c:pt idx="170">
                  <c:v>0.68785229723442409</c:v>
                </c:pt>
                <c:pt idx="171">
                  <c:v>0.64328546388721097</c:v>
                </c:pt>
                <c:pt idx="172">
                  <c:v>0.69552969810875087</c:v>
                </c:pt>
                <c:pt idx="173">
                  <c:v>0.66764651626331695</c:v>
                </c:pt>
                <c:pt idx="174">
                  <c:v>0.72740918470666305</c:v>
                </c:pt>
                <c:pt idx="175">
                  <c:v>0.72006012412030973</c:v>
                </c:pt>
                <c:pt idx="176">
                  <c:v>0.69803148546340932</c:v>
                </c:pt>
                <c:pt idx="177">
                  <c:v>0.71127768532776603</c:v>
                </c:pt>
                <c:pt idx="178">
                  <c:v>0.71155864754723908</c:v>
                </c:pt>
                <c:pt idx="179">
                  <c:v>0.70428771033728754</c:v>
                </c:pt>
                <c:pt idx="180">
                  <c:v>0.72613914365478927</c:v>
                </c:pt>
                <c:pt idx="181">
                  <c:v>0.67760808643914583</c:v>
                </c:pt>
                <c:pt idx="182">
                  <c:v>0.72139310949017599</c:v>
                </c:pt>
                <c:pt idx="183">
                  <c:v>0.7333787983154032</c:v>
                </c:pt>
                <c:pt idx="184">
                  <c:v>0.73992821366590444</c:v>
                </c:pt>
                <c:pt idx="185">
                  <c:v>0.7356931040780017</c:v>
                </c:pt>
                <c:pt idx="186">
                  <c:v>0.69996752772578308</c:v>
                </c:pt>
                <c:pt idx="187">
                  <c:v>0.71469629467927209</c:v>
                </c:pt>
                <c:pt idx="188">
                  <c:v>0.73509265614524555</c:v>
                </c:pt>
                <c:pt idx="189">
                  <c:v>0.7654488753600992</c:v>
                </c:pt>
                <c:pt idx="190">
                  <c:v>0.84286671382004741</c:v>
                </c:pt>
                <c:pt idx="191">
                  <c:v>0.86243001030492206</c:v>
                </c:pt>
                <c:pt idx="192">
                  <c:v>0.92005213478404002</c:v>
                </c:pt>
                <c:pt idx="193">
                  <c:v>0.89648628629153926</c:v>
                </c:pt>
                <c:pt idx="194">
                  <c:v>0.93747381811428276</c:v>
                </c:pt>
                <c:pt idx="195">
                  <c:v>0.9770752849869746</c:v>
                </c:pt>
                <c:pt idx="196">
                  <c:v>1.0071887950991165</c:v>
                </c:pt>
                <c:pt idx="197">
                  <c:v>1.0488734746321464</c:v>
                </c:pt>
                <c:pt idx="198">
                  <c:v>1.0730275230016826</c:v>
                </c:pt>
                <c:pt idx="199">
                  <c:v>1.1098817539825907</c:v>
                </c:pt>
                <c:pt idx="200">
                  <c:v>1.0869979181902956</c:v>
                </c:pt>
                <c:pt idx="201">
                  <c:v>1.301123139277653</c:v>
                </c:pt>
                <c:pt idx="202">
                  <c:v>1.424475895268273</c:v>
                </c:pt>
                <c:pt idx="203">
                  <c:v>1.5530397790124306</c:v>
                </c:pt>
                <c:pt idx="204">
                  <c:v>1.4548176625474625</c:v>
                </c:pt>
                <c:pt idx="205">
                  <c:v>1.4019248365997061</c:v>
                </c:pt>
                <c:pt idx="206">
                  <c:v>1.3856334559701073</c:v>
                </c:pt>
                <c:pt idx="207">
                  <c:v>1.5145240801127411</c:v>
                </c:pt>
                <c:pt idx="208">
                  <c:v>1.4479333859143191</c:v>
                </c:pt>
                <c:pt idx="209">
                  <c:v>1.4533563815827719</c:v>
                </c:pt>
                <c:pt idx="210">
                  <c:v>1.4736590612394753</c:v>
                </c:pt>
                <c:pt idx="211">
                  <c:v>1.4802375285087077</c:v>
                </c:pt>
                <c:pt idx="212">
                  <c:v>1.4368827734411225</c:v>
                </c:pt>
                <c:pt idx="213">
                  <c:v>1.379497280770396</c:v>
                </c:pt>
                <c:pt idx="214">
                  <c:v>1.3119198656866908</c:v>
                </c:pt>
                <c:pt idx="215">
                  <c:v>1.3257533852071601</c:v>
                </c:pt>
                <c:pt idx="216">
                  <c:v>1.2995864713147043</c:v>
                </c:pt>
                <c:pt idx="217">
                  <c:v>1.3127630678478637</c:v>
                </c:pt>
                <c:pt idx="218">
                  <c:v>1.3096909746848722</c:v>
                </c:pt>
                <c:pt idx="219">
                  <c:v>1.3602252015004384</c:v>
                </c:pt>
                <c:pt idx="220">
                  <c:v>1.3142637363148966</c:v>
                </c:pt>
                <c:pt idx="221">
                  <c:v>1.3204757899962694</c:v>
                </c:pt>
                <c:pt idx="222">
                  <c:v>1.3340031659568581</c:v>
                </c:pt>
                <c:pt idx="223">
                  <c:v>1.3096697492805038</c:v>
                </c:pt>
                <c:pt idx="224">
                  <c:v>1.2610366237927089</c:v>
                </c:pt>
                <c:pt idx="225">
                  <c:v>1.2073391163056817</c:v>
                </c:pt>
                <c:pt idx="226">
                  <c:v>1.1898579588636098</c:v>
                </c:pt>
                <c:pt idx="227">
                  <c:v>1.1271291227200342</c:v>
                </c:pt>
                <c:pt idx="228">
                  <c:v>1.1121256395850567</c:v>
                </c:pt>
                <c:pt idx="229">
                  <c:v>1.102071723326735</c:v>
                </c:pt>
                <c:pt idx="230">
                  <c:v>1.0811618737491662</c:v>
                </c:pt>
                <c:pt idx="231">
                  <c:v>1.0362843118366065</c:v>
                </c:pt>
                <c:pt idx="232">
                  <c:v>1.0304778414779463</c:v>
                </c:pt>
                <c:pt idx="233">
                  <c:v>1.0721670745161287</c:v>
                </c:pt>
                <c:pt idx="234">
                  <c:v>1.0625503439291899</c:v>
                </c:pt>
                <c:pt idx="235">
                  <c:v>1.0647758899511803</c:v>
                </c:pt>
                <c:pt idx="236">
                  <c:v>1.0656957909673155</c:v>
                </c:pt>
                <c:pt idx="237">
                  <c:v>0.93772140009775562</c:v>
                </c:pt>
                <c:pt idx="238">
                  <c:v>0.96938891685023343</c:v>
                </c:pt>
                <c:pt idx="239">
                  <c:v>0.93267655947599692</c:v>
                </c:pt>
                <c:pt idx="240">
                  <c:v>0.92858468626088086</c:v>
                </c:pt>
                <c:pt idx="241">
                  <c:v>0.95215947687491109</c:v>
                </c:pt>
                <c:pt idx="242">
                  <c:v>1.0316231346604976</c:v>
                </c:pt>
                <c:pt idx="243">
                  <c:v>1.0551826885525477</c:v>
                </c:pt>
                <c:pt idx="244">
                  <c:v>1.049152689581919</c:v>
                </c:pt>
                <c:pt idx="245">
                  <c:v>1.0150962703172741</c:v>
                </c:pt>
                <c:pt idx="246">
                  <c:v>0.96108103147565682</c:v>
                </c:pt>
                <c:pt idx="247">
                  <c:v>1.0038337598495026</c:v>
                </c:pt>
                <c:pt idx="248">
                  <c:v>1.0136566817261201</c:v>
                </c:pt>
                <c:pt idx="249">
                  <c:v>1.0431863052295585</c:v>
                </c:pt>
                <c:pt idx="250">
                  <c:v>1.0241831299502646</c:v>
                </c:pt>
                <c:pt idx="251">
                  <c:v>1.0296536411941855</c:v>
                </c:pt>
                <c:pt idx="252">
                  <c:v>0.98651027482241727</c:v>
                </c:pt>
                <c:pt idx="253">
                  <c:v>0.959086083208601</c:v>
                </c:pt>
                <c:pt idx="254">
                  <c:v>0.9750720308154861</c:v>
                </c:pt>
                <c:pt idx="255">
                  <c:v>1.0262838420836209</c:v>
                </c:pt>
                <c:pt idx="256">
                  <c:v>1.022104779928342</c:v>
                </c:pt>
                <c:pt idx="257">
                  <c:v>1.031679981705568</c:v>
                </c:pt>
                <c:pt idx="258">
                  <c:v>1.0325692853323556</c:v>
                </c:pt>
                <c:pt idx="259">
                  <c:v>0.99004919435241678</c:v>
                </c:pt>
                <c:pt idx="260">
                  <c:v>0.96510937606348257</c:v>
                </c:pt>
                <c:pt idx="261">
                  <c:v>0.91824045719192515</c:v>
                </c:pt>
                <c:pt idx="262">
                  <c:v>0.85083299487735342</c:v>
                </c:pt>
                <c:pt idx="263">
                  <c:v>0.83179753837754244</c:v>
                </c:pt>
                <c:pt idx="264">
                  <c:v>0.83151422125013053</c:v>
                </c:pt>
                <c:pt idx="265">
                  <c:v>0.8612863096796266</c:v>
                </c:pt>
                <c:pt idx="266">
                  <c:v>0.84485313539742357</c:v>
                </c:pt>
                <c:pt idx="267">
                  <c:v>0.87420233528780589</c:v>
                </c:pt>
                <c:pt idx="268">
                  <c:v>0.89535522165384229</c:v>
                </c:pt>
                <c:pt idx="269">
                  <c:v>0.86849696427831269</c:v>
                </c:pt>
                <c:pt idx="270">
                  <c:v>0.85748883527113318</c:v>
                </c:pt>
                <c:pt idx="271">
                  <c:v>0.88561019596694646</c:v>
                </c:pt>
                <c:pt idx="272">
                  <c:v>0.89278519705496073</c:v>
                </c:pt>
                <c:pt idx="273">
                  <c:v>0.86862463754195751</c:v>
                </c:pt>
                <c:pt idx="274">
                  <c:v>0.85091132301678929</c:v>
                </c:pt>
                <c:pt idx="275">
                  <c:v>0.81197309321177258</c:v>
                </c:pt>
                <c:pt idx="276">
                  <c:v>0.77584519911552086</c:v>
                </c:pt>
                <c:pt idx="277">
                  <c:v>0.7889811563373712</c:v>
                </c:pt>
                <c:pt idx="278">
                  <c:v>0.75429197288852734</c:v>
                </c:pt>
                <c:pt idx="279">
                  <c:v>0.77895358700038209</c:v>
                </c:pt>
                <c:pt idx="280">
                  <c:v>0.78674244473574095</c:v>
                </c:pt>
                <c:pt idx="281">
                  <c:v>0.77948944705416157</c:v>
                </c:pt>
                <c:pt idx="282">
                  <c:v>0.76529877243052979</c:v>
                </c:pt>
                <c:pt idx="283">
                  <c:v>0.7809017276471284</c:v>
                </c:pt>
                <c:pt idx="284">
                  <c:v>0.7820174765396164</c:v>
                </c:pt>
                <c:pt idx="285">
                  <c:v>0.77658502441643495</c:v>
                </c:pt>
                <c:pt idx="286">
                  <c:v>0.91049586913226044</c:v>
                </c:pt>
                <c:pt idx="287">
                  <c:v>0.88075751088672671</c:v>
                </c:pt>
                <c:pt idx="288">
                  <c:v>0.89239100907107272</c:v>
                </c:pt>
                <c:pt idx="289">
                  <c:v>0.84215396699788947</c:v>
                </c:pt>
                <c:pt idx="290">
                  <c:v>0.8456474581545006</c:v>
                </c:pt>
                <c:pt idx="291">
                  <c:v>0.84696405672870778</c:v>
                </c:pt>
                <c:pt idx="292">
                  <c:v>0.91001167029482222</c:v>
                </c:pt>
                <c:pt idx="293">
                  <c:v>0.91190484338999322</c:v>
                </c:pt>
                <c:pt idx="294">
                  <c:v>0.86074086114196646</c:v>
                </c:pt>
                <c:pt idx="295">
                  <c:v>0.85806789001463102</c:v>
                </c:pt>
                <c:pt idx="296">
                  <c:v>0.93535440873777809</c:v>
                </c:pt>
                <c:pt idx="297">
                  <c:v>0.89017503533276887</c:v>
                </c:pt>
                <c:pt idx="298">
                  <c:v>0.86416136862000936</c:v>
                </c:pt>
                <c:pt idx="299">
                  <c:v>0.83119762011067078</c:v>
                </c:pt>
                <c:pt idx="300">
                  <c:v>0.8408207169224502</c:v>
                </c:pt>
                <c:pt idx="301">
                  <c:v>0.87344190469149385</c:v>
                </c:pt>
                <c:pt idx="302">
                  <c:v>0.90866250589756348</c:v>
                </c:pt>
                <c:pt idx="303">
                  <c:v>0.88765206472871583</c:v>
                </c:pt>
                <c:pt idx="304">
                  <c:v>0.86350494728360339</c:v>
                </c:pt>
                <c:pt idx="305">
                  <c:v>0.91649809676280647</c:v>
                </c:pt>
                <c:pt idx="306">
                  <c:v>0.92137044548300118</c:v>
                </c:pt>
                <c:pt idx="307">
                  <c:v>0.94708553952166952</c:v>
                </c:pt>
                <c:pt idx="308">
                  <c:v>0.89705753729324922</c:v>
                </c:pt>
                <c:pt idx="309">
                  <c:v>0.91930956453047408</c:v>
                </c:pt>
                <c:pt idx="310">
                  <c:v>0.89891581244889096</c:v>
                </c:pt>
                <c:pt idx="311">
                  <c:v>0.92009390301998817</c:v>
                </c:pt>
                <c:pt idx="312">
                  <c:v>0.9139703825016614</c:v>
                </c:pt>
                <c:pt idx="313">
                  <c:v>0.90203711230101646</c:v>
                </c:pt>
                <c:pt idx="314">
                  <c:v>0.90133459538645511</c:v>
                </c:pt>
                <c:pt idx="315">
                  <c:v>0.8611760583780983</c:v>
                </c:pt>
                <c:pt idx="316">
                  <c:v>0.83140163241093212</c:v>
                </c:pt>
                <c:pt idx="317">
                  <c:v>0.83989669346444806</c:v>
                </c:pt>
                <c:pt idx="318">
                  <c:v>0.86195177682249735</c:v>
                </c:pt>
                <c:pt idx="319">
                  <c:v>0.8708388471818056</c:v>
                </c:pt>
                <c:pt idx="320">
                  <c:v>0.89658122826551434</c:v>
                </c:pt>
                <c:pt idx="321">
                  <c:v>0.9116189660610905</c:v>
                </c:pt>
                <c:pt idx="322">
                  <c:v>0.90182801104607702</c:v>
                </c:pt>
                <c:pt idx="323">
                  <c:v>0.93882704332325329</c:v>
                </c:pt>
                <c:pt idx="324">
                  <c:v>0.938369914927347</c:v>
                </c:pt>
                <c:pt idx="325">
                  <c:v>0.95035440505013469</c:v>
                </c:pt>
                <c:pt idx="326">
                  <c:v>0.91314371485647428</c:v>
                </c:pt>
                <c:pt idx="327">
                  <c:v>0.92534540383037278</c:v>
                </c:pt>
                <c:pt idx="328">
                  <c:v>0.92109390290590998</c:v>
                </c:pt>
                <c:pt idx="329">
                  <c:v>0.96528184470046874</c:v>
                </c:pt>
                <c:pt idx="330">
                  <c:v>0.8998209735279783</c:v>
                </c:pt>
                <c:pt idx="331">
                  <c:v>0.85236420137433022</c:v>
                </c:pt>
                <c:pt idx="332">
                  <c:v>0.85458953837796603</c:v>
                </c:pt>
                <c:pt idx="333">
                  <c:v>0.83696572580923601</c:v>
                </c:pt>
                <c:pt idx="334">
                  <c:v>0.82737519175712926</c:v>
                </c:pt>
                <c:pt idx="335">
                  <c:v>0.82847394433343791</c:v>
                </c:pt>
                <c:pt idx="336">
                  <c:v>0.8579994280421257</c:v>
                </c:pt>
                <c:pt idx="337">
                  <c:v>0.88172667792689197</c:v>
                </c:pt>
                <c:pt idx="338">
                  <c:v>0.91216597318148818</c:v>
                </c:pt>
                <c:pt idx="339">
                  <c:v>0.90190455615388743</c:v>
                </c:pt>
                <c:pt idx="340">
                  <c:v>0.87411654887426238</c:v>
                </c:pt>
                <c:pt idx="341">
                  <c:v>0.8766788529712457</c:v>
                </c:pt>
                <c:pt idx="342">
                  <c:v>0.88132817113135253</c:v>
                </c:pt>
                <c:pt idx="343">
                  <c:v>0.88452052359862954</c:v>
                </c:pt>
                <c:pt idx="344">
                  <c:v>0.91111696853707347</c:v>
                </c:pt>
                <c:pt idx="345">
                  <c:v>0.89393273920577698</c:v>
                </c:pt>
                <c:pt idx="346">
                  <c:v>0.9184014330214465</c:v>
                </c:pt>
                <c:pt idx="347">
                  <c:v>0.89600355288018729</c:v>
                </c:pt>
                <c:pt idx="348">
                  <c:v>0.88715680544847331</c:v>
                </c:pt>
                <c:pt idx="349">
                  <c:v>0.88828580436650828</c:v>
                </c:pt>
                <c:pt idx="350">
                  <c:v>0.91667387759977714</c:v>
                </c:pt>
                <c:pt idx="351">
                  <c:v>0.94808765579177123</c:v>
                </c:pt>
                <c:pt idx="352">
                  <c:v>0.97410335117188662</c:v>
                </c:pt>
                <c:pt idx="353">
                  <c:v>1.0028601257756264</c:v>
                </c:pt>
                <c:pt idx="354">
                  <c:v>1.0122390243666191</c:v>
                </c:pt>
                <c:pt idx="355">
                  <c:v>1.0039154449983085</c:v>
                </c:pt>
                <c:pt idx="356">
                  <c:v>0.9940909230324424</c:v>
                </c:pt>
                <c:pt idx="357">
                  <c:v>0.98580811784129896</c:v>
                </c:pt>
                <c:pt idx="358">
                  <c:v>1.0157281315769957</c:v>
                </c:pt>
                <c:pt idx="359">
                  <c:v>1.0346519355277533</c:v>
                </c:pt>
                <c:pt idx="360">
                  <c:v>1.0312809964222698</c:v>
                </c:pt>
                <c:pt idx="361">
                  <c:v>1.0558502919043855</c:v>
                </c:pt>
                <c:pt idx="362">
                  <c:v>1.0601628153393285</c:v>
                </c:pt>
                <c:pt idx="363">
                  <c:v>1.0685010698996429</c:v>
                </c:pt>
                <c:pt idx="364">
                  <c:v>1.0654031464563127</c:v>
                </c:pt>
                <c:pt idx="365">
                  <c:v>1.0584480916649035</c:v>
                </c:pt>
                <c:pt idx="366">
                  <c:v>1.0304017372310543</c:v>
                </c:pt>
                <c:pt idx="367">
                  <c:v>1.0549064850557786</c:v>
                </c:pt>
                <c:pt idx="368">
                  <c:v>1.0875939694358427</c:v>
                </c:pt>
                <c:pt idx="369">
                  <c:v>1.0704363900825333</c:v>
                </c:pt>
                <c:pt idx="370">
                  <c:v>1.1192375115872188</c:v>
                </c:pt>
                <c:pt idx="371">
                  <c:v>1.1133379781256947</c:v>
                </c:pt>
                <c:pt idx="372">
                  <c:v>1.1078316433620747</c:v>
                </c:pt>
                <c:pt idx="373">
                  <c:v>1.1265299062970184</c:v>
                </c:pt>
                <c:pt idx="374">
                  <c:v>1.1206050600249249</c:v>
                </c:pt>
                <c:pt idx="375">
                  <c:v>1.1076414161025152</c:v>
                </c:pt>
                <c:pt idx="376">
                  <c:v>1.1308165173340043</c:v>
                </c:pt>
                <c:pt idx="377">
                  <c:v>1.2307880575401473</c:v>
                </c:pt>
                <c:pt idx="378">
                  <c:v>1.2280094346406081</c:v>
                </c:pt>
                <c:pt idx="379">
                  <c:v>1.2232629759035394</c:v>
                </c:pt>
                <c:pt idx="380">
                  <c:v>1.1722581322984684</c:v>
                </c:pt>
                <c:pt idx="381">
                  <c:v>1.1630216194078855</c:v>
                </c:pt>
                <c:pt idx="382">
                  <c:v>1.133503747615757</c:v>
                </c:pt>
                <c:pt idx="383">
                  <c:v>1.0965713100428722</c:v>
                </c:pt>
                <c:pt idx="384">
                  <c:v>1.0663031122374251</c:v>
                </c:pt>
                <c:pt idx="385">
                  <c:v>1.1573718194538216</c:v>
                </c:pt>
                <c:pt idx="386">
                  <c:v>1.1810077914175974</c:v>
                </c:pt>
                <c:pt idx="387">
                  <c:v>1.2126690775554145</c:v>
                </c:pt>
                <c:pt idx="388">
                  <c:v>1.1649493089275502</c:v>
                </c:pt>
                <c:pt idx="389">
                  <c:v>1.1337024961299571</c:v>
                </c:pt>
                <c:pt idx="390">
                  <c:v>1.1479564413954417</c:v>
                </c:pt>
                <c:pt idx="391">
                  <c:v>1.1558029767209304</c:v>
                </c:pt>
                <c:pt idx="392">
                  <c:v>1.173970629951997</c:v>
                </c:pt>
                <c:pt idx="393">
                  <c:v>1.1767366562787132</c:v>
                </c:pt>
                <c:pt idx="394">
                  <c:v>1.1963927810630546</c:v>
                </c:pt>
                <c:pt idx="395">
                  <c:v>1.2410539331813908</c:v>
                </c:pt>
                <c:pt idx="396">
                  <c:v>1.2568552549433223</c:v>
                </c:pt>
                <c:pt idx="397">
                  <c:v>1.3000005414535183</c:v>
                </c:pt>
                <c:pt idx="398">
                  <c:v>1.3132333627622366</c:v>
                </c:pt>
                <c:pt idx="399">
                  <c:v>1.2726933686691817</c:v>
                </c:pt>
                <c:pt idx="400">
                  <c:v>1.2561666793887145</c:v>
                </c:pt>
                <c:pt idx="401">
                  <c:v>1.2833637585542057</c:v>
                </c:pt>
                <c:pt idx="402">
                  <c:v>1.3018046502080152</c:v>
                </c:pt>
                <c:pt idx="403">
                  <c:v>1.2670931213865657</c:v>
                </c:pt>
                <c:pt idx="404">
                  <c:v>1.2450688591734425</c:v>
                </c:pt>
                <c:pt idx="405">
                  <c:v>1.2305818002132556</c:v>
                </c:pt>
                <c:pt idx="406">
                  <c:v>1.1788616818387769</c:v>
                </c:pt>
                <c:pt idx="407">
                  <c:v>1.1771306840262428</c:v>
                </c:pt>
                <c:pt idx="408">
                  <c:v>1.2454969915891585</c:v>
                </c:pt>
                <c:pt idx="409">
                  <c:v>1.2420886763291783</c:v>
                </c:pt>
                <c:pt idx="410">
                  <c:v>1.232004559089515</c:v>
                </c:pt>
                <c:pt idx="411">
                  <c:v>1.2257140243497044</c:v>
                </c:pt>
                <c:pt idx="412">
                  <c:v>1.2481447762023743</c:v>
                </c:pt>
                <c:pt idx="413">
                  <c:v>1.2584739119062069</c:v>
                </c:pt>
                <c:pt idx="414">
                  <c:v>1.2608178960977661</c:v>
                </c:pt>
                <c:pt idx="415">
                  <c:v>1.2000523379098933</c:v>
                </c:pt>
                <c:pt idx="416">
                  <c:v>1.1286734151977722</c:v>
                </c:pt>
                <c:pt idx="417">
                  <c:v>1.085783893108843</c:v>
                </c:pt>
                <c:pt idx="418">
                  <c:v>1.1049896802837242</c:v>
                </c:pt>
                <c:pt idx="419">
                  <c:v>1.20457298530998</c:v>
                </c:pt>
                <c:pt idx="420">
                  <c:v>1.1862286519616596</c:v>
                </c:pt>
                <c:pt idx="421">
                  <c:v>1.2406749448451286</c:v>
                </c:pt>
                <c:pt idx="422">
                  <c:v>1.2675641571412548</c:v>
                </c:pt>
                <c:pt idx="423">
                  <c:v>1.2567271688192285</c:v>
                </c:pt>
                <c:pt idx="424">
                  <c:v>1.2314553023922112</c:v>
                </c:pt>
                <c:pt idx="425">
                  <c:v>1.2359745124667834</c:v>
                </c:pt>
                <c:pt idx="426">
                  <c:v>1.2483221805746538</c:v>
                </c:pt>
                <c:pt idx="427">
                  <c:v>1.2077231199149132</c:v>
                </c:pt>
                <c:pt idx="428">
                  <c:v>1.1945803485783522</c:v>
                </c:pt>
                <c:pt idx="429">
                  <c:v>1.1770897258059154</c:v>
                </c:pt>
                <c:pt idx="430">
                  <c:v>1.16554542449739</c:v>
                </c:pt>
                <c:pt idx="431">
                  <c:v>1.1628283875991237</c:v>
                </c:pt>
                <c:pt idx="432">
                  <c:v>1.0997114098406264</c:v>
                </c:pt>
                <c:pt idx="433">
                  <c:v>1.1192413127247667</c:v>
                </c:pt>
                <c:pt idx="434">
                  <c:v>1.1057335640512695</c:v>
                </c:pt>
                <c:pt idx="435">
                  <c:v>1.1087463477776192</c:v>
                </c:pt>
                <c:pt idx="436">
                  <c:v>1.0917911765643407</c:v>
                </c:pt>
                <c:pt idx="437">
                  <c:v>1.1084513144731378</c:v>
                </c:pt>
                <c:pt idx="438">
                  <c:v>1.1902575662941892</c:v>
                </c:pt>
                <c:pt idx="439">
                  <c:v>1.2270802977960971</c:v>
                </c:pt>
                <c:pt idx="440">
                  <c:v>1.229528560655365</c:v>
                </c:pt>
                <c:pt idx="441">
                  <c:v>1.2809568922358565</c:v>
                </c:pt>
                <c:pt idx="442">
                  <c:v>1.2218113259272307</c:v>
                </c:pt>
                <c:pt idx="443">
                  <c:v>1.276318508735347</c:v>
                </c:pt>
                <c:pt idx="444">
                  <c:v>1.2984743127300247</c:v>
                </c:pt>
                <c:pt idx="445">
                  <c:v>1.3028588643221024</c:v>
                </c:pt>
                <c:pt idx="446">
                  <c:v>1.3263157405276562</c:v>
                </c:pt>
                <c:pt idx="447">
                  <c:v>1.3525473571866788</c:v>
                </c:pt>
                <c:pt idx="448">
                  <c:v>1.3279236580137894</c:v>
                </c:pt>
                <c:pt idx="449">
                  <c:v>1.2636365708298083</c:v>
                </c:pt>
                <c:pt idx="450">
                  <c:v>1.2984634571247984</c:v>
                </c:pt>
                <c:pt idx="451">
                  <c:v>1.325733096018805</c:v>
                </c:pt>
                <c:pt idx="452">
                  <c:v>1.3533758686315132</c:v>
                </c:pt>
                <c:pt idx="453">
                  <c:v>1.3679944534284374</c:v>
                </c:pt>
                <c:pt idx="454">
                  <c:v>1.3452309686193766</c:v>
                </c:pt>
                <c:pt idx="455">
                  <c:v>1.3511496084618981</c:v>
                </c:pt>
                <c:pt idx="456">
                  <c:v>1.3325306886720361</c:v>
                </c:pt>
                <c:pt idx="457">
                  <c:v>1.337577035785249</c:v>
                </c:pt>
                <c:pt idx="458">
                  <c:v>1.2975343868936049</c:v>
                </c:pt>
                <c:pt idx="459">
                  <c:v>1.3227546728718389</c:v>
                </c:pt>
                <c:pt idx="460">
                  <c:v>1.2955100457285571</c:v>
                </c:pt>
                <c:pt idx="461">
                  <c:v>1.2911313423361692</c:v>
                </c:pt>
                <c:pt idx="462">
                  <c:v>1.2948606036502603</c:v>
                </c:pt>
                <c:pt idx="463">
                  <c:v>1.2964286842605688</c:v>
                </c:pt>
                <c:pt idx="464">
                  <c:v>1.3236086628336992</c:v>
                </c:pt>
                <c:pt idx="465">
                  <c:v>1.3244349398541244</c:v>
                </c:pt>
                <c:pt idx="466">
                  <c:v>1.3846290532541667</c:v>
                </c:pt>
                <c:pt idx="467">
                  <c:v>1.3661859529944813</c:v>
                </c:pt>
                <c:pt idx="468">
                  <c:v>1.4096279102457121</c:v>
                </c:pt>
                <c:pt idx="469">
                  <c:v>1.4206841307506632</c:v>
                </c:pt>
                <c:pt idx="470">
                  <c:v>1.4116261806951238</c:v>
                </c:pt>
                <c:pt idx="471">
                  <c:v>1.3916012832076623</c:v>
                </c:pt>
                <c:pt idx="472">
                  <c:v>1.381694030327127</c:v>
                </c:pt>
                <c:pt idx="473">
                  <c:v>1.3584470030738753</c:v>
                </c:pt>
                <c:pt idx="474">
                  <c:v>1.3353452456351453</c:v>
                </c:pt>
                <c:pt idx="475">
                  <c:v>1.3856269482691941</c:v>
                </c:pt>
                <c:pt idx="476">
                  <c:v>1.3530001683093449</c:v>
                </c:pt>
                <c:pt idx="477">
                  <c:v>1.2598265067666619</c:v>
                </c:pt>
                <c:pt idx="478">
                  <c:v>1.1862726304407811</c:v>
                </c:pt>
                <c:pt idx="479">
                  <c:v>1.1553858639815342</c:v>
                </c:pt>
                <c:pt idx="480">
                  <c:v>1.1548204664796389</c:v>
                </c:pt>
                <c:pt idx="481">
                  <c:v>1.1268244954031141</c:v>
                </c:pt>
                <c:pt idx="482">
                  <c:v>1.0555912890340426</c:v>
                </c:pt>
                <c:pt idx="483">
                  <c:v>1.0427321710473167</c:v>
                </c:pt>
                <c:pt idx="484">
                  <c:v>0.92863746461520158</c:v>
                </c:pt>
                <c:pt idx="485">
                  <c:v>0.89167691899399859</c:v>
                </c:pt>
                <c:pt idx="486">
                  <c:v>0.92694346667518612</c:v>
                </c:pt>
                <c:pt idx="487">
                  <c:v>0.95985444888358806</c:v>
                </c:pt>
                <c:pt idx="488">
                  <c:v>0.98278635941310011</c:v>
                </c:pt>
                <c:pt idx="489">
                  <c:v>0.97842383238385722</c:v>
                </c:pt>
                <c:pt idx="490">
                  <c:v>0.90062848622814773</c:v>
                </c:pt>
                <c:pt idx="491">
                  <c:v>0.90761146056252162</c:v>
                </c:pt>
                <c:pt idx="492">
                  <c:v>0.85346631897547454</c:v>
                </c:pt>
                <c:pt idx="493">
                  <c:v>0.86289532244080736</c:v>
                </c:pt>
                <c:pt idx="494">
                  <c:v>0.88280163737435835</c:v>
                </c:pt>
                <c:pt idx="495">
                  <c:v>0.89517851458526554</c:v>
                </c:pt>
                <c:pt idx="496">
                  <c:v>0.93612859709017471</c:v>
                </c:pt>
                <c:pt idx="497">
                  <c:v>0.95458493584573656</c:v>
                </c:pt>
                <c:pt idx="498">
                  <c:v>0.96223216347394036</c:v>
                </c:pt>
                <c:pt idx="499">
                  <c:v>1.0102437985496824</c:v>
                </c:pt>
                <c:pt idx="500">
                  <c:v>1.0061450800129954</c:v>
                </c:pt>
                <c:pt idx="501">
                  <c:v>0.99419877380720934</c:v>
                </c:pt>
                <c:pt idx="502">
                  <c:v>0.95490155553232547</c:v>
                </c:pt>
                <c:pt idx="503">
                  <c:v>0.99230703077362037</c:v>
                </c:pt>
                <c:pt idx="504">
                  <c:v>1.0550048461689148</c:v>
                </c:pt>
                <c:pt idx="505">
                  <c:v>1.0999167758739885</c:v>
                </c:pt>
                <c:pt idx="506">
                  <c:v>1.0954650941099295</c:v>
                </c:pt>
                <c:pt idx="507">
                  <c:v>1.0493740032443455</c:v>
                </c:pt>
                <c:pt idx="508">
                  <c:v>1.0323093404116248</c:v>
                </c:pt>
                <c:pt idx="509">
                  <c:v>1.0107458605495827</c:v>
                </c:pt>
                <c:pt idx="510">
                  <c:v>0.9402718407147459</c:v>
                </c:pt>
                <c:pt idx="511">
                  <c:v>0.92989452723121602</c:v>
                </c:pt>
                <c:pt idx="512">
                  <c:v>0.94869378754298328</c:v>
                </c:pt>
                <c:pt idx="513">
                  <c:v>0.91745119170339073</c:v>
                </c:pt>
                <c:pt idx="514">
                  <c:v>1.009218502303705</c:v>
                </c:pt>
                <c:pt idx="515">
                  <c:v>1.029531925063619</c:v>
                </c:pt>
                <c:pt idx="516">
                  <c:v>1.0546222586873526</c:v>
                </c:pt>
                <c:pt idx="517">
                  <c:v>1.0620507747944341</c:v>
                </c:pt>
                <c:pt idx="518">
                  <c:v>1.1011977474783015</c:v>
                </c:pt>
                <c:pt idx="519">
                  <c:v>1.1057472167808591</c:v>
                </c:pt>
                <c:pt idx="520">
                  <c:v>1.1048153612847473</c:v>
                </c:pt>
                <c:pt idx="521">
                  <c:v>1.1063843502079971</c:v>
                </c:pt>
                <c:pt idx="522">
                  <c:v>1.1067336288486427</c:v>
                </c:pt>
                <c:pt idx="523">
                  <c:v>1.1095154771522617</c:v>
                </c:pt>
                <c:pt idx="524">
                  <c:v>1.1195052730610842</c:v>
                </c:pt>
                <c:pt idx="525">
                  <c:v>1.1072995524960332</c:v>
                </c:pt>
                <c:pt idx="526">
                  <c:v>1.1012567601867023</c:v>
                </c:pt>
                <c:pt idx="527">
                  <c:v>1.1951568091755025</c:v>
                </c:pt>
                <c:pt idx="528">
                  <c:v>1.2435484129028458</c:v>
                </c:pt>
                <c:pt idx="529">
                  <c:v>1.2472362531540702</c:v>
                </c:pt>
                <c:pt idx="530">
                  <c:v>1.2298120472259173</c:v>
                </c:pt>
                <c:pt idx="531">
                  <c:v>1.1764798781867345</c:v>
                </c:pt>
                <c:pt idx="532">
                  <c:v>1.1904150469042012</c:v>
                </c:pt>
                <c:pt idx="533">
                  <c:v>1.2249188472144645</c:v>
                </c:pt>
                <c:pt idx="534">
                  <c:v>1.1571282579970283</c:v>
                </c:pt>
                <c:pt idx="535">
                  <c:v>1.1667834328067137</c:v>
                </c:pt>
                <c:pt idx="536">
                  <c:v>1.188104108212606</c:v>
                </c:pt>
                <c:pt idx="537">
                  <c:v>1.2358245001452293</c:v>
                </c:pt>
                <c:pt idx="538">
                  <c:v>1.2163199885008993</c:v>
                </c:pt>
                <c:pt idx="539">
                  <c:v>1.2279589141902658</c:v>
                </c:pt>
                <c:pt idx="540">
                  <c:v>1.2246629115969689</c:v>
                </c:pt>
                <c:pt idx="541">
                  <c:v>1.2084760090882281</c:v>
                </c:pt>
                <c:pt idx="542">
                  <c:v>1.1683930086360155</c:v>
                </c:pt>
                <c:pt idx="543">
                  <c:v>1.178168032410384</c:v>
                </c:pt>
                <c:pt idx="544">
                  <c:v>1.2146276511521208</c:v>
                </c:pt>
                <c:pt idx="545">
                  <c:v>1.2423232090476803</c:v>
                </c:pt>
                <c:pt idx="546">
                  <c:v>1.2108927067597621</c:v>
                </c:pt>
                <c:pt idx="547">
                  <c:v>1.1203677834105932</c:v>
                </c:pt>
                <c:pt idx="548">
                  <c:v>1.1084917496640978</c:v>
                </c:pt>
                <c:pt idx="549">
                  <c:v>1.0677700924608553</c:v>
                </c:pt>
                <c:pt idx="550">
                  <c:v>1.1079761329895925</c:v>
                </c:pt>
                <c:pt idx="551">
                  <c:v>1.1192908354541453</c:v>
                </c:pt>
                <c:pt idx="552">
                  <c:v>1.1036499928619676</c:v>
                </c:pt>
                <c:pt idx="553">
                  <c:v>1.1207931544431347</c:v>
                </c:pt>
                <c:pt idx="554">
                  <c:v>1.130093086407518</c:v>
                </c:pt>
                <c:pt idx="555">
                  <c:v>1.1539616604798715</c:v>
                </c:pt>
                <c:pt idx="556">
                  <c:v>1.1375243533564818</c:v>
                </c:pt>
                <c:pt idx="557">
                  <c:v>1.1279695362986315</c:v>
                </c:pt>
                <c:pt idx="558">
                  <c:v>1.1381649801501981</c:v>
                </c:pt>
                <c:pt idx="559">
                  <c:v>1.1531481342203449</c:v>
                </c:pt>
                <c:pt idx="560">
                  <c:v>1.1085699490091327</c:v>
                </c:pt>
                <c:pt idx="561">
                  <c:v>1.0782635531587514</c:v>
                </c:pt>
                <c:pt idx="562">
                  <c:v>1.0318413459763907</c:v>
                </c:pt>
                <c:pt idx="563">
                  <c:v>1.0236616889387573</c:v>
                </c:pt>
                <c:pt idx="564">
                  <c:v>0.95948013958484424</c:v>
                </c:pt>
                <c:pt idx="565">
                  <c:v>0.94974727347007892</c:v>
                </c:pt>
                <c:pt idx="566">
                  <c:v>1.0043594395298081</c:v>
                </c:pt>
                <c:pt idx="567">
                  <c:v>1.015182926078138</c:v>
                </c:pt>
                <c:pt idx="568">
                  <c:v>1.0187138451465714</c:v>
                </c:pt>
                <c:pt idx="569">
                  <c:v>1.0274906856903119</c:v>
                </c:pt>
                <c:pt idx="570">
                  <c:v>0.96694114285187727</c:v>
                </c:pt>
                <c:pt idx="571">
                  <c:v>1.0237121279084684</c:v>
                </c:pt>
                <c:pt idx="572">
                  <c:v>1.0141276992973953</c:v>
                </c:pt>
                <c:pt idx="573">
                  <c:v>1.0058259490606547</c:v>
                </c:pt>
                <c:pt idx="574">
                  <c:v>0.90733209919263391</c:v>
                </c:pt>
                <c:pt idx="575">
                  <c:v>0.94998288702206146</c:v>
                </c:pt>
                <c:pt idx="576">
                  <c:v>0.9448598247212443</c:v>
                </c:pt>
                <c:pt idx="577">
                  <c:v>0.9523682666455322</c:v>
                </c:pt>
                <c:pt idx="578">
                  <c:v>0.92530275673620999</c:v>
                </c:pt>
                <c:pt idx="579">
                  <c:v>0.86587214500529086</c:v>
                </c:pt>
                <c:pt idx="580">
                  <c:v>0.82285560385814094</c:v>
                </c:pt>
                <c:pt idx="581">
                  <c:v>0.86714960056533119</c:v>
                </c:pt>
                <c:pt idx="582">
                  <c:v>0.88915157727254268</c:v>
                </c:pt>
                <c:pt idx="583">
                  <c:v>0.96049176691152116</c:v>
                </c:pt>
                <c:pt idx="584">
                  <c:v>0.94209319989434537</c:v>
                </c:pt>
                <c:pt idx="585">
                  <c:v>0.92105119029899551</c:v>
                </c:pt>
                <c:pt idx="586">
                  <c:v>0.96287214392799392</c:v>
                </c:pt>
                <c:pt idx="587">
                  <c:v>0.97480816744902299</c:v>
                </c:pt>
                <c:pt idx="588">
                  <c:v>0.97118197412467389</c:v>
                </c:pt>
                <c:pt idx="589">
                  <c:v>0.93984685659976108</c:v>
                </c:pt>
                <c:pt idx="590">
                  <c:v>0.92815079383309129</c:v>
                </c:pt>
                <c:pt idx="591">
                  <c:v>0.90370167400834944</c:v>
                </c:pt>
                <c:pt idx="592">
                  <c:v>0.91999821723176378</c:v>
                </c:pt>
                <c:pt idx="593">
                  <c:v>0.86489007344583335</c:v>
                </c:pt>
                <c:pt idx="594">
                  <c:v>0.91263750239851316</c:v>
                </c:pt>
                <c:pt idx="595">
                  <c:v>0.89558952111695245</c:v>
                </c:pt>
                <c:pt idx="596">
                  <c:v>0.90837567037057543</c:v>
                </c:pt>
                <c:pt idx="597">
                  <c:v>0.90877616453717991</c:v>
                </c:pt>
                <c:pt idx="598">
                  <c:v>0.92520479958569979</c:v>
                </c:pt>
                <c:pt idx="599">
                  <c:v>0.97517245432837196</c:v>
                </c:pt>
                <c:pt idx="600">
                  <c:v>0.99032646819930914</c:v>
                </c:pt>
                <c:pt idx="601">
                  <c:v>1.0134438444241853</c:v>
                </c:pt>
                <c:pt idx="602">
                  <c:v>1.0048168238577757</c:v>
                </c:pt>
                <c:pt idx="603">
                  <c:v>1.0085378313363247</c:v>
                </c:pt>
                <c:pt idx="604">
                  <c:v>1.0044086813374262</c:v>
                </c:pt>
                <c:pt idx="605">
                  <c:v>1.0062856571575498</c:v>
                </c:pt>
                <c:pt idx="606">
                  <c:v>1.0382721511031168</c:v>
                </c:pt>
                <c:pt idx="607">
                  <c:v>1.0535491041032117</c:v>
                </c:pt>
                <c:pt idx="608">
                  <c:v>1.0413998660840207</c:v>
                </c:pt>
                <c:pt idx="609">
                  <c:v>1.0369343310781503</c:v>
                </c:pt>
                <c:pt idx="610">
                  <c:v>1.0034293640698406</c:v>
                </c:pt>
                <c:pt idx="611">
                  <c:v>1.0304625343245615</c:v>
                </c:pt>
                <c:pt idx="612">
                  <c:v>1.0457645103615745</c:v>
                </c:pt>
                <c:pt idx="613">
                  <c:v>1.0833865020346352</c:v>
                </c:pt>
                <c:pt idx="614">
                  <c:v>1.1577412090789174</c:v>
                </c:pt>
                <c:pt idx="615">
                  <c:v>1.2041250292624843</c:v>
                </c:pt>
                <c:pt idx="616">
                  <c:v>1.1702085088216911</c:v>
                </c:pt>
                <c:pt idx="617">
                  <c:v>1.1373129667949415</c:v>
                </c:pt>
                <c:pt idx="618">
                  <c:v>1.1387592044318877</c:v>
                </c:pt>
                <c:pt idx="619">
                  <c:v>1.1870517776252374</c:v>
                </c:pt>
                <c:pt idx="620">
                  <c:v>1.1909428276445073</c:v>
                </c:pt>
                <c:pt idx="621">
                  <c:v>1.1569111815019655</c:v>
                </c:pt>
                <c:pt idx="622">
                  <c:v>1.1286839667552906</c:v>
                </c:pt>
                <c:pt idx="623">
                  <c:v>1.1878491925672288</c:v>
                </c:pt>
                <c:pt idx="624">
                  <c:v>1.2513411873761058</c:v>
                </c:pt>
                <c:pt idx="625">
                  <c:v>1.2687424421131919</c:v>
                </c:pt>
                <c:pt idx="626">
                  <c:v>1.237144449983254</c:v>
                </c:pt>
                <c:pt idx="627">
                  <c:v>1.2178498830098672</c:v>
                </c:pt>
                <c:pt idx="628">
                  <c:v>1.2063025247464818</c:v>
                </c:pt>
                <c:pt idx="629">
                  <c:v>1.1528118103264307</c:v>
                </c:pt>
                <c:pt idx="630">
                  <c:v>1.1028862321558988</c:v>
                </c:pt>
                <c:pt idx="631">
                  <c:v>1.1047293926220725</c:v>
                </c:pt>
                <c:pt idx="632">
                  <c:v>1.1020487974161872</c:v>
                </c:pt>
                <c:pt idx="633">
                  <c:v>1.0800618847772192</c:v>
                </c:pt>
                <c:pt idx="634">
                  <c:v>1.0791564048178079</c:v>
                </c:pt>
                <c:pt idx="635">
                  <c:v>1.054526306014667</c:v>
                </c:pt>
                <c:pt idx="636">
                  <c:v>1.0489578991039403</c:v>
                </c:pt>
                <c:pt idx="637">
                  <c:v>1.0847576433086656</c:v>
                </c:pt>
                <c:pt idx="638">
                  <c:v>1.0904065458900378</c:v>
                </c:pt>
                <c:pt idx="639">
                  <c:v>1.097026505848997</c:v>
                </c:pt>
                <c:pt idx="640">
                  <c:v>1.0910778468491715</c:v>
                </c:pt>
                <c:pt idx="641">
                  <c:v>1.0836731833358799</c:v>
                </c:pt>
                <c:pt idx="642">
                  <c:v>1.0881314355021621</c:v>
                </c:pt>
                <c:pt idx="643">
                  <c:v>1.1326679918785079</c:v>
                </c:pt>
                <c:pt idx="644">
                  <c:v>1.1736089962539982</c:v>
                </c:pt>
                <c:pt idx="645">
                  <c:v>1.1254499439622743</c:v>
                </c:pt>
                <c:pt idx="646">
                  <c:v>1.1407297174639748</c:v>
                </c:pt>
                <c:pt idx="647">
                  <c:v>1.1786257542471894</c:v>
                </c:pt>
                <c:pt idx="648">
                  <c:v>1.2525412048641202</c:v>
                </c:pt>
                <c:pt idx="649">
                  <c:v>1.2747404759068903</c:v>
                </c:pt>
                <c:pt idx="650">
                  <c:v>1.3059651332668123</c:v>
                </c:pt>
                <c:pt idx="651">
                  <c:v>1.282948014085922</c:v>
                </c:pt>
                <c:pt idx="652">
                  <c:v>1.2758323698173371</c:v>
                </c:pt>
                <c:pt idx="653">
                  <c:v>1.2611419251048153</c:v>
                </c:pt>
                <c:pt idx="654">
                  <c:v>1.2418475913385176</c:v>
                </c:pt>
                <c:pt idx="655">
                  <c:v>1.231653286053672</c:v>
                </c:pt>
                <c:pt idx="656">
                  <c:v>1.2618403110675152</c:v>
                </c:pt>
                <c:pt idx="657">
                  <c:v>1.2526390790071877</c:v>
                </c:pt>
                <c:pt idx="658">
                  <c:v>1.2283732727445154</c:v>
                </c:pt>
                <c:pt idx="659">
                  <c:v>1.2507951351219635</c:v>
                </c:pt>
                <c:pt idx="660">
                  <c:v>1.2360074880708769</c:v>
                </c:pt>
                <c:pt idx="661">
                  <c:v>1.246588983922126</c:v>
                </c:pt>
                <c:pt idx="662">
                  <c:v>1.219186109566893</c:v>
                </c:pt>
                <c:pt idx="663">
                  <c:v>1.2083340352225909</c:v>
                </c:pt>
                <c:pt idx="664">
                  <c:v>1.2160452906520609</c:v>
                </c:pt>
                <c:pt idx="665">
                  <c:v>1.2546678315305755</c:v>
                </c:pt>
                <c:pt idx="666">
                  <c:v>1.2681107542555949</c:v>
                </c:pt>
                <c:pt idx="667">
                  <c:v>1.2322975474760751</c:v>
                </c:pt>
                <c:pt idx="668">
                  <c:v>1.1973289672299527</c:v>
                </c:pt>
                <c:pt idx="669">
                  <c:v>1.1427836428132681</c:v>
                </c:pt>
                <c:pt idx="670">
                  <c:v>1.1175733457054999</c:v>
                </c:pt>
                <c:pt idx="671">
                  <c:v>1.1030705564698806</c:v>
                </c:pt>
                <c:pt idx="672">
                  <c:v>1.1100679006836005</c:v>
                </c:pt>
                <c:pt idx="673">
                  <c:v>1.119367338997229</c:v>
                </c:pt>
                <c:pt idx="674">
                  <c:v>1.1288769044753231</c:v>
                </c:pt>
                <c:pt idx="675">
                  <c:v>1.1558233708967744</c:v>
                </c:pt>
                <c:pt idx="676">
                  <c:v>1.1895342746436546</c:v>
                </c:pt>
                <c:pt idx="677">
                  <c:v>1.1800174948397206</c:v>
                </c:pt>
                <c:pt idx="678">
                  <c:v>1.1991290869407338</c:v>
                </c:pt>
                <c:pt idx="679">
                  <c:v>1.217450112025265</c:v>
                </c:pt>
                <c:pt idx="680">
                  <c:v>1.2332520164449461</c:v>
                </c:pt>
                <c:pt idx="681">
                  <c:v>1.2375589483861411</c:v>
                </c:pt>
                <c:pt idx="682">
                  <c:v>1.2244900099025262</c:v>
                </c:pt>
                <c:pt idx="683">
                  <c:v>1.2266607595676762</c:v>
                </c:pt>
                <c:pt idx="684">
                  <c:v>1.2342526647158429</c:v>
                </c:pt>
                <c:pt idx="685">
                  <c:v>1.1964931655876319</c:v>
                </c:pt>
                <c:pt idx="686">
                  <c:v>1.2191860109053128</c:v>
                </c:pt>
                <c:pt idx="687">
                  <c:v>1.2499654413956414</c:v>
                </c:pt>
                <c:pt idx="688">
                  <c:v>1.2481339154312998</c:v>
                </c:pt>
                <c:pt idx="689">
                  <c:v>1.2531012740649441</c:v>
                </c:pt>
                <c:pt idx="690">
                  <c:v>1.2575645961106519</c:v>
                </c:pt>
                <c:pt idx="691">
                  <c:v>1.28361351744506</c:v>
                </c:pt>
                <c:pt idx="692">
                  <c:v>1.2865841924672994</c:v>
                </c:pt>
                <c:pt idx="693">
                  <c:v>1.2764415913697906</c:v>
                </c:pt>
                <c:pt idx="694">
                  <c:v>1.2525905764320981</c:v>
                </c:pt>
                <c:pt idx="695">
                  <c:v>1.2584579859246627</c:v>
                </c:pt>
                <c:pt idx="696">
                  <c:v>1.2598784143557955</c:v>
                </c:pt>
                <c:pt idx="697">
                  <c:v>1.2735717200068608</c:v>
                </c:pt>
                <c:pt idx="698">
                  <c:v>1.3022127826950687</c:v>
                </c:pt>
                <c:pt idx="699">
                  <c:v>1.3164665151302666</c:v>
                </c:pt>
                <c:pt idx="700">
                  <c:v>1.2819984259883039</c:v>
                </c:pt>
                <c:pt idx="701">
                  <c:v>1.2596560571638804</c:v>
                </c:pt>
                <c:pt idx="702">
                  <c:v>1.2717010444038657</c:v>
                </c:pt>
                <c:pt idx="703">
                  <c:v>1.2831853374050164</c:v>
                </c:pt>
                <c:pt idx="704">
                  <c:v>1.2824052248715869</c:v>
                </c:pt>
                <c:pt idx="705">
                  <c:v>1.3092949573532939</c:v>
                </c:pt>
                <c:pt idx="706">
                  <c:v>1.3096524129115457</c:v>
                </c:pt>
                <c:pt idx="707">
                  <c:v>1.3416055634912061</c:v>
                </c:pt>
                <c:pt idx="708">
                  <c:v>1.3440495722063881</c:v>
                </c:pt>
                <c:pt idx="709">
                  <c:v>1.2737099287463911</c:v>
                </c:pt>
                <c:pt idx="710">
                  <c:v>1.2855652993211608</c:v>
                </c:pt>
                <c:pt idx="711">
                  <c:v>1.2939621496150817</c:v>
                </c:pt>
                <c:pt idx="712">
                  <c:v>1.2704376813939096</c:v>
                </c:pt>
                <c:pt idx="713">
                  <c:v>1.2578165775306687</c:v>
                </c:pt>
                <c:pt idx="714">
                  <c:v>1.2462498878891068</c:v>
                </c:pt>
                <c:pt idx="715">
                  <c:v>1.2264559120953287</c:v>
                </c:pt>
                <c:pt idx="716">
                  <c:v>1.2481591955697704</c:v>
                </c:pt>
                <c:pt idx="717">
                  <c:v>1.2393731122896074</c:v>
                </c:pt>
                <c:pt idx="718">
                  <c:v>1.2075571852915781</c:v>
                </c:pt>
                <c:pt idx="719">
                  <c:v>1.1847839297147136</c:v>
                </c:pt>
                <c:pt idx="720">
                  <c:v>1.1460285365311416</c:v>
                </c:pt>
                <c:pt idx="721">
                  <c:v>1.1323241896253391</c:v>
                </c:pt>
                <c:pt idx="722">
                  <c:v>1.1176061803781172</c:v>
                </c:pt>
                <c:pt idx="723">
                  <c:v>1.1237520166976322</c:v>
                </c:pt>
                <c:pt idx="724">
                  <c:v>1.1252664417446239</c:v>
                </c:pt>
                <c:pt idx="725">
                  <c:v>1.1207196589820745</c:v>
                </c:pt>
                <c:pt idx="726">
                  <c:v>1.1183996032075099</c:v>
                </c:pt>
                <c:pt idx="727">
                  <c:v>1.072616145549631</c:v>
                </c:pt>
                <c:pt idx="728">
                  <c:v>1.0575853448515282</c:v>
                </c:pt>
                <c:pt idx="729">
                  <c:v>1.0713992510996873</c:v>
                </c:pt>
                <c:pt idx="730">
                  <c:v>1.0978274695917722</c:v>
                </c:pt>
                <c:pt idx="731">
                  <c:v>1.1309591608994722</c:v>
                </c:pt>
                <c:pt idx="732">
                  <c:v>1.1244871137214032</c:v>
                </c:pt>
                <c:pt idx="733">
                  <c:v>1.1280112420094115</c:v>
                </c:pt>
                <c:pt idx="734">
                  <c:v>1.1367819725938748</c:v>
                </c:pt>
                <c:pt idx="735">
                  <c:v>1.1501990812616087</c:v>
                </c:pt>
                <c:pt idx="736">
                  <c:v>1.1482358060926474</c:v>
                </c:pt>
                <c:pt idx="737">
                  <c:v>1.1557829717757713</c:v>
                </c:pt>
                <c:pt idx="738">
                  <c:v>1.1597671220863832</c:v>
                </c:pt>
                <c:pt idx="739">
                  <c:v>1.1459527169062733</c:v>
                </c:pt>
                <c:pt idx="740">
                  <c:v>1.132519404736863</c:v>
                </c:pt>
                <c:pt idx="741">
                  <c:v>1.1439168726756588</c:v>
                </c:pt>
                <c:pt idx="742">
                  <c:v>1.1351201382923861</c:v>
                </c:pt>
                <c:pt idx="743">
                  <c:v>1.0991933325568803</c:v>
                </c:pt>
                <c:pt idx="744">
                  <c:v>1.096734761256708</c:v>
                </c:pt>
                <c:pt idx="745">
                  <c:v>1.0978564492137686</c:v>
                </c:pt>
                <c:pt idx="746">
                  <c:v>1.0879037925921944</c:v>
                </c:pt>
                <c:pt idx="747">
                  <c:v>1.0799724289306285</c:v>
                </c:pt>
                <c:pt idx="748">
                  <c:v>1.0913342509257111</c:v>
                </c:pt>
                <c:pt idx="749">
                  <c:v>1.0976617728463811</c:v>
                </c:pt>
                <c:pt idx="750">
                  <c:v>1.0825832158962641</c:v>
                </c:pt>
                <c:pt idx="751">
                  <c:v>1.0687518128525095</c:v>
                </c:pt>
                <c:pt idx="752">
                  <c:v>1.0611977461165409</c:v>
                </c:pt>
                <c:pt idx="753">
                  <c:v>1.0889557241821493</c:v>
                </c:pt>
                <c:pt idx="754">
                  <c:v>1.1073800251655479</c:v>
                </c:pt>
                <c:pt idx="755">
                  <c:v>1.0784700682255881</c:v>
                </c:pt>
                <c:pt idx="756">
                  <c:v>1.0815386399613489</c:v>
                </c:pt>
                <c:pt idx="757">
                  <c:v>1.0909410252044278</c:v>
                </c:pt>
                <c:pt idx="758">
                  <c:v>1.0625373617545479</c:v>
                </c:pt>
                <c:pt idx="759">
                  <c:v>1.015628704937833</c:v>
                </c:pt>
                <c:pt idx="760">
                  <c:v>0.97484521845997119</c:v>
                </c:pt>
                <c:pt idx="761">
                  <c:v>0.97221893350679256</c:v>
                </c:pt>
                <c:pt idx="762">
                  <c:v>0.92749424013034165</c:v>
                </c:pt>
                <c:pt idx="763">
                  <c:v>0.91746305119859972</c:v>
                </c:pt>
                <c:pt idx="764">
                  <c:v>0.95039011964355957</c:v>
                </c:pt>
                <c:pt idx="765">
                  <c:v>0.9269017087737792</c:v>
                </c:pt>
                <c:pt idx="766">
                  <c:v>0.92518704869437673</c:v>
                </c:pt>
                <c:pt idx="767">
                  <c:v>0.92131065850108484</c:v>
                </c:pt>
                <c:pt idx="768">
                  <c:v>0.92469723250172642</c:v>
                </c:pt>
                <c:pt idx="769">
                  <c:v>0.93258492807583426</c:v>
                </c:pt>
                <c:pt idx="770">
                  <c:v>0.95428789639636236</c:v>
                </c:pt>
                <c:pt idx="771">
                  <c:v>0.98605643292804235</c:v>
                </c:pt>
                <c:pt idx="772">
                  <c:v>0.99892195522172855</c:v>
                </c:pt>
                <c:pt idx="773">
                  <c:v>1.0035514875710305</c:v>
                </c:pt>
                <c:pt idx="774">
                  <c:v>0.97589805089864079</c:v>
                </c:pt>
                <c:pt idx="775">
                  <c:v>0.98141558022258302</c:v>
                </c:pt>
                <c:pt idx="776">
                  <c:v>0.94548801264135474</c:v>
                </c:pt>
                <c:pt idx="777">
                  <c:v>0.93411441430807951</c:v>
                </c:pt>
                <c:pt idx="778">
                  <c:v>0.95679986724851585</c:v>
                </c:pt>
                <c:pt idx="779">
                  <c:v>1.0055963943723469</c:v>
                </c:pt>
                <c:pt idx="780">
                  <c:v>1.0070808467592514</c:v>
                </c:pt>
                <c:pt idx="781">
                  <c:v>1.0025825732877909</c:v>
                </c:pt>
                <c:pt idx="782">
                  <c:v>0.99871918202885102</c:v>
                </c:pt>
                <c:pt idx="783">
                  <c:v>0.99761432156447327</c:v>
                </c:pt>
                <c:pt idx="784">
                  <c:v>0.99730290290407098</c:v>
                </c:pt>
                <c:pt idx="785">
                  <c:v>0.99456383408425442</c:v>
                </c:pt>
                <c:pt idx="786">
                  <c:v>0.9561876799412703</c:v>
                </c:pt>
                <c:pt idx="787">
                  <c:v>0.89654088965716205</c:v>
                </c:pt>
                <c:pt idx="788">
                  <c:v>0.81348401160107997</c:v>
                </c:pt>
                <c:pt idx="789">
                  <c:v>0.8582786963545681</c:v>
                </c:pt>
                <c:pt idx="790">
                  <c:v>0.86046186537844527</c:v>
                </c:pt>
                <c:pt idx="791">
                  <c:v>0.86820291602183985</c:v>
                </c:pt>
                <c:pt idx="792">
                  <c:v>0.90201016475891738</c:v>
                </c:pt>
                <c:pt idx="793">
                  <c:v>0.89486633958629547</c:v>
                </c:pt>
                <c:pt idx="794">
                  <c:v>0.89766771757076036</c:v>
                </c:pt>
                <c:pt idx="795">
                  <c:v>0.90709268905373186</c:v>
                </c:pt>
                <c:pt idx="796">
                  <c:v>0.90222501885472273</c:v>
                </c:pt>
                <c:pt idx="797">
                  <c:v>0.93096637372691582</c:v>
                </c:pt>
                <c:pt idx="798">
                  <c:v>0.91980855177337784</c:v>
                </c:pt>
                <c:pt idx="799">
                  <c:v>0.89205516751226899</c:v>
                </c:pt>
                <c:pt idx="800">
                  <c:v>0.85716177558831763</c:v>
                </c:pt>
                <c:pt idx="801">
                  <c:v>0.94233074987110399</c:v>
                </c:pt>
                <c:pt idx="802">
                  <c:v>0.92584641724610961</c:v>
                </c:pt>
                <c:pt idx="803">
                  <c:v>0.88510738569613334</c:v>
                </c:pt>
                <c:pt idx="804">
                  <c:v>0.91816741126729351</c:v>
                </c:pt>
                <c:pt idx="805">
                  <c:v>0.81971354907760396</c:v>
                </c:pt>
                <c:pt idx="806">
                  <c:v>0.81446323412516541</c:v>
                </c:pt>
                <c:pt idx="807">
                  <c:v>0.81560409346940155</c:v>
                </c:pt>
                <c:pt idx="808">
                  <c:v>0.8442697760966329</c:v>
                </c:pt>
                <c:pt idx="809">
                  <c:v>0.82890341855876759</c:v>
                </c:pt>
                <c:pt idx="810">
                  <c:v>0.82152396293016761</c:v>
                </c:pt>
                <c:pt idx="811">
                  <c:v>0.82989443513260408</c:v>
                </c:pt>
                <c:pt idx="812">
                  <c:v>0.88705435762420848</c:v>
                </c:pt>
                <c:pt idx="813">
                  <c:v>0.86383851686241986</c:v>
                </c:pt>
                <c:pt idx="814">
                  <c:v>0.91370368523073342</c:v>
                </c:pt>
                <c:pt idx="815">
                  <c:v>0.93328675902045877</c:v>
                </c:pt>
                <c:pt idx="816">
                  <c:v>0.93427796946130304</c:v>
                </c:pt>
                <c:pt idx="817">
                  <c:v>0.93728280722366364</c:v>
                </c:pt>
                <c:pt idx="818">
                  <c:v>0.96906301558736008</c:v>
                </c:pt>
                <c:pt idx="819">
                  <c:v>0.96362142183618449</c:v>
                </c:pt>
                <c:pt idx="820">
                  <c:v>0.96751700619866732</c:v>
                </c:pt>
                <c:pt idx="821">
                  <c:v>0.96326605378170616</c:v>
                </c:pt>
                <c:pt idx="822">
                  <c:v>1.0041627791269088</c:v>
                </c:pt>
                <c:pt idx="823">
                  <c:v>1.0314407933394643</c:v>
                </c:pt>
                <c:pt idx="824">
                  <c:v>1.0604751453251824</c:v>
                </c:pt>
                <c:pt idx="825">
                  <c:v>1.0629605473230681</c:v>
                </c:pt>
                <c:pt idx="826">
                  <c:v>1.068627094178817</c:v>
                </c:pt>
                <c:pt idx="827">
                  <c:v>1.0313321052676265</c:v>
                </c:pt>
                <c:pt idx="828">
                  <c:v>0.99950611606256423</c:v>
                </c:pt>
                <c:pt idx="829">
                  <c:v>0.94905018934706931</c:v>
                </c:pt>
                <c:pt idx="830">
                  <c:v>0.93911809500515986</c:v>
                </c:pt>
                <c:pt idx="831">
                  <c:v>0.94578647273114314</c:v>
                </c:pt>
                <c:pt idx="832">
                  <c:v>0.94477013709943503</c:v>
                </c:pt>
                <c:pt idx="833">
                  <c:v>0.96141859857638146</c:v>
                </c:pt>
                <c:pt idx="834">
                  <c:v>0.98594625234180988</c:v>
                </c:pt>
                <c:pt idx="835">
                  <c:v>0.98883619749268004</c:v>
                </c:pt>
                <c:pt idx="836">
                  <c:v>0.98759425045594895</c:v>
                </c:pt>
                <c:pt idx="837">
                  <c:v>0.98518547166488712</c:v>
                </c:pt>
                <c:pt idx="838">
                  <c:v>0.95792322843486311</c:v>
                </c:pt>
                <c:pt idx="839">
                  <c:v>0.9367055843620653</c:v>
                </c:pt>
                <c:pt idx="840">
                  <c:v>0.89272974373472014</c:v>
                </c:pt>
                <c:pt idx="841">
                  <c:v>0.90110800893266951</c:v>
                </c:pt>
                <c:pt idx="842">
                  <c:v>0.90109566706008515</c:v>
                </c:pt>
                <c:pt idx="843">
                  <c:v>0.92365154559765639</c:v>
                </c:pt>
                <c:pt idx="844">
                  <c:v>0.91834175367533444</c:v>
                </c:pt>
                <c:pt idx="845">
                  <c:v>0.94661132368905232</c:v>
                </c:pt>
                <c:pt idx="846">
                  <c:v>0.95564619755738089</c:v>
                </c:pt>
                <c:pt idx="847">
                  <c:v>0.96078201237169036</c:v>
                </c:pt>
                <c:pt idx="848">
                  <c:v>0.95694911623582612</c:v>
                </c:pt>
                <c:pt idx="849">
                  <c:v>0.99956847816618399</c:v>
                </c:pt>
                <c:pt idx="850">
                  <c:v>1.0182283161568089</c:v>
                </c:pt>
                <c:pt idx="851">
                  <c:v>1.0319042224557036</c:v>
                </c:pt>
                <c:pt idx="852">
                  <c:v>1.0473981930911425</c:v>
                </c:pt>
                <c:pt idx="853">
                  <c:v>1.0367481058391421</c:v>
                </c:pt>
                <c:pt idx="854">
                  <c:v>1.0616362774413259</c:v>
                </c:pt>
                <c:pt idx="855">
                  <c:v>1.0787731164852845</c:v>
                </c:pt>
                <c:pt idx="856">
                  <c:v>1.0469335598946925</c:v>
                </c:pt>
                <c:pt idx="857">
                  <c:v>1.0420831645672628</c:v>
                </c:pt>
                <c:pt idx="858">
                  <c:v>1.0367017297421022</c:v>
                </c:pt>
                <c:pt idx="859">
                  <c:v>1.0479601361598201</c:v>
                </c:pt>
                <c:pt idx="860">
                  <c:v>1.0758193071373778</c:v>
                </c:pt>
                <c:pt idx="861">
                  <c:v>1.0767451743962422</c:v>
                </c:pt>
                <c:pt idx="862">
                  <c:v>1.1016872967950428</c:v>
                </c:pt>
                <c:pt idx="863">
                  <c:v>1.135166783376711</c:v>
                </c:pt>
                <c:pt idx="864">
                  <c:v>1.182965910893448</c:v>
                </c:pt>
                <c:pt idx="865">
                  <c:v>1.1605829682571027</c:v>
                </c:pt>
                <c:pt idx="866">
                  <c:v>1.1420285848504985</c:v>
                </c:pt>
                <c:pt idx="867">
                  <c:v>1.1240263450680512</c:v>
                </c:pt>
                <c:pt idx="868">
                  <c:v>1.1292025617820993</c:v>
                </c:pt>
                <c:pt idx="869">
                  <c:v>1.1068964982606326</c:v>
                </c:pt>
                <c:pt idx="870">
                  <c:v>1.1382310898053136</c:v>
                </c:pt>
                <c:pt idx="871">
                  <c:v>1.1659897898339748</c:v>
                </c:pt>
                <c:pt idx="872">
                  <c:v>1.1440775912272274</c:v>
                </c:pt>
                <c:pt idx="873">
                  <c:v>1.1245621124272063</c:v>
                </c:pt>
                <c:pt idx="874">
                  <c:v>1.0983735936924086</c:v>
                </c:pt>
                <c:pt idx="875">
                  <c:v>1.1043838452211281</c:v>
                </c:pt>
                <c:pt idx="876">
                  <c:v>1.1055163111719031</c:v>
                </c:pt>
                <c:pt idx="877">
                  <c:v>1.0929323160502333</c:v>
                </c:pt>
                <c:pt idx="878">
                  <c:v>1.0618131416756507</c:v>
                </c:pt>
                <c:pt idx="879">
                  <c:v>1.0991939759951368</c:v>
                </c:pt>
                <c:pt idx="880">
                  <c:v>1.1165526464951157</c:v>
                </c:pt>
                <c:pt idx="881">
                  <c:v>1.1492810114131533</c:v>
                </c:pt>
                <c:pt idx="882">
                  <c:v>1.1351013825332865</c:v>
                </c:pt>
                <c:pt idx="883">
                  <c:v>1.1281823802916637</c:v>
                </c:pt>
                <c:pt idx="884">
                  <c:v>1.098415350284248</c:v>
                </c:pt>
                <c:pt idx="885">
                  <c:v>1.0846620496804107</c:v>
                </c:pt>
                <c:pt idx="886">
                  <c:v>1.0791902064396703</c:v>
                </c:pt>
                <c:pt idx="887">
                  <c:v>1.0936861727122587</c:v>
                </c:pt>
                <c:pt idx="888">
                  <c:v>1.13422220344611</c:v>
                </c:pt>
                <c:pt idx="889">
                  <c:v>1.1166166773520363</c:v>
                </c:pt>
                <c:pt idx="890">
                  <c:v>1.1473766128350622</c:v>
                </c:pt>
                <c:pt idx="891">
                  <c:v>1.1449682249474096</c:v>
                </c:pt>
                <c:pt idx="892">
                  <c:v>1.1430416180695362</c:v>
                </c:pt>
                <c:pt idx="893">
                  <c:v>1.1392100133993051</c:v>
                </c:pt>
                <c:pt idx="894">
                  <c:v>1.1493081569006645</c:v>
                </c:pt>
                <c:pt idx="895">
                  <c:v>1.1232882779862647</c:v>
                </c:pt>
                <c:pt idx="896">
                  <c:v>1.1272272520899387</c:v>
                </c:pt>
                <c:pt idx="897">
                  <c:v>1.0878887538780209</c:v>
                </c:pt>
                <c:pt idx="898">
                  <c:v>1.0885967156243712</c:v>
                </c:pt>
                <c:pt idx="899">
                  <c:v>1.1381369347517021</c:v>
                </c:pt>
                <c:pt idx="900">
                  <c:v>1.1740207657670849</c:v>
                </c:pt>
                <c:pt idx="901">
                  <c:v>1.1361816293864075</c:v>
                </c:pt>
                <c:pt idx="902">
                  <c:v>1.1365982525523259</c:v>
                </c:pt>
                <c:pt idx="903">
                  <c:v>1.1280585242473702</c:v>
                </c:pt>
                <c:pt idx="904">
                  <c:v>1.0869354894340715</c:v>
                </c:pt>
                <c:pt idx="905">
                  <c:v>1.0707742973200842</c:v>
                </c:pt>
                <c:pt idx="906">
                  <c:v>1.073723742630591</c:v>
                </c:pt>
                <c:pt idx="907">
                  <c:v>1.0675876405162388</c:v>
                </c:pt>
                <c:pt idx="908">
                  <c:v>1.060287595927667</c:v>
                </c:pt>
                <c:pt idx="909">
                  <c:v>1.0996813608124487</c:v>
                </c:pt>
                <c:pt idx="910">
                  <c:v>1.0737347470788752</c:v>
                </c:pt>
                <c:pt idx="911">
                  <c:v>1.0593334679557653</c:v>
                </c:pt>
                <c:pt idx="912">
                  <c:v>1.0967948707903803</c:v>
                </c:pt>
                <c:pt idx="913">
                  <c:v>1.0979674198456326</c:v>
                </c:pt>
                <c:pt idx="914">
                  <c:v>1.1100676933193254</c:v>
                </c:pt>
                <c:pt idx="915">
                  <c:v>1.1328848612602922</c:v>
                </c:pt>
                <c:pt idx="916">
                  <c:v>1.1340507805187938</c:v>
                </c:pt>
                <c:pt idx="917">
                  <c:v>1.1533928322245348</c:v>
                </c:pt>
                <c:pt idx="918">
                  <c:v>1.1753932909070661</c:v>
                </c:pt>
                <c:pt idx="919">
                  <c:v>1.1491661126488655</c:v>
                </c:pt>
                <c:pt idx="920">
                  <c:v>1.15913366218689</c:v>
                </c:pt>
                <c:pt idx="921">
                  <c:v>1.1018655123378913</c:v>
                </c:pt>
                <c:pt idx="922">
                  <c:v>1.118767412481394</c:v>
                </c:pt>
                <c:pt idx="923">
                  <c:v>1.1185371903244956</c:v>
                </c:pt>
                <c:pt idx="924">
                  <c:v>1.0785841979780306</c:v>
                </c:pt>
                <c:pt idx="925">
                  <c:v>1.0731938711232489</c:v>
                </c:pt>
                <c:pt idx="926">
                  <c:v>1.0974508982111004</c:v>
                </c:pt>
                <c:pt idx="927">
                  <c:v>1.0802330509975828</c:v>
                </c:pt>
                <c:pt idx="928">
                  <c:v>1.0695315499278006</c:v>
                </c:pt>
                <c:pt idx="929">
                  <c:v>1.0430709073544069</c:v>
                </c:pt>
                <c:pt idx="930">
                  <c:v>1.0359396787251294</c:v>
                </c:pt>
                <c:pt idx="931">
                  <c:v>1.0029427906798878</c:v>
                </c:pt>
                <c:pt idx="932">
                  <c:v>1.0088859294674366</c:v>
                </c:pt>
                <c:pt idx="933">
                  <c:v>1.012469514013782</c:v>
                </c:pt>
                <c:pt idx="934">
                  <c:v>1.0242194174320023</c:v>
                </c:pt>
                <c:pt idx="935">
                  <c:v>1.0356159049225431</c:v>
                </c:pt>
                <c:pt idx="936">
                  <c:v>1.0218762435611142</c:v>
                </c:pt>
                <c:pt idx="937">
                  <c:v>1.0088495565861644</c:v>
                </c:pt>
                <c:pt idx="938">
                  <c:v>0.9783555059495459</c:v>
                </c:pt>
                <c:pt idx="939">
                  <c:v>0.98958868199152317</c:v>
                </c:pt>
                <c:pt idx="940">
                  <c:v>1.0932725688021003</c:v>
                </c:pt>
                <c:pt idx="941">
                  <c:v>1.0843955576164293</c:v>
                </c:pt>
                <c:pt idx="942">
                  <c:v>1.0648597046733981</c:v>
                </c:pt>
                <c:pt idx="943">
                  <c:v>1.0450823793351969</c:v>
                </c:pt>
                <c:pt idx="944">
                  <c:v>1.0047274917470741</c:v>
                </c:pt>
                <c:pt idx="945">
                  <c:v>0.98667811330145927</c:v>
                </c:pt>
                <c:pt idx="946">
                  <c:v>0.97113721564901923</c:v>
                </c:pt>
                <c:pt idx="947">
                  <c:v>0.97057603249189128</c:v>
                </c:pt>
                <c:pt idx="948">
                  <c:v>0.98528718076352373</c:v>
                </c:pt>
                <c:pt idx="949">
                  <c:v>0.95337958764083108</c:v>
                </c:pt>
                <c:pt idx="950">
                  <c:v>0.92983611483247941</c:v>
                </c:pt>
                <c:pt idx="951">
                  <c:v>0.90344230647940105</c:v>
                </c:pt>
                <c:pt idx="952">
                  <c:v>0.90659005149112648</c:v>
                </c:pt>
                <c:pt idx="953">
                  <c:v>0.91287108960566421</c:v>
                </c:pt>
                <c:pt idx="954">
                  <c:v>0.93809846098376237</c:v>
                </c:pt>
                <c:pt idx="955">
                  <c:v>0.94839760062920675</c:v>
                </c:pt>
                <c:pt idx="956">
                  <c:v>0.97177766025902113</c:v>
                </c:pt>
                <c:pt idx="957">
                  <c:v>0.96634713789599402</c:v>
                </c:pt>
                <c:pt idx="958">
                  <c:v>0.92257827223927702</c:v>
                </c:pt>
                <c:pt idx="959">
                  <c:v>0.92221810924115744</c:v>
                </c:pt>
                <c:pt idx="960">
                  <c:v>0.93609625835386723</c:v>
                </c:pt>
                <c:pt idx="961">
                  <c:v>0.9852063436652907</c:v>
                </c:pt>
                <c:pt idx="962">
                  <c:v>1.013762349022107</c:v>
                </c:pt>
                <c:pt idx="963">
                  <c:v>1.0779243151883522</c:v>
                </c:pt>
                <c:pt idx="964">
                  <c:v>1.1183113297531717</c:v>
                </c:pt>
                <c:pt idx="965">
                  <c:v>1.1378830019747959</c:v>
                </c:pt>
                <c:pt idx="966">
                  <c:v>1.1174149806269051</c:v>
                </c:pt>
                <c:pt idx="967">
                  <c:v>1.1216252236819519</c:v>
                </c:pt>
                <c:pt idx="968">
                  <c:v>1.2306980429387924</c:v>
                </c:pt>
                <c:pt idx="969">
                  <c:v>1.2677340138020892</c:v>
                </c:pt>
                <c:pt idx="970">
                  <c:v>1.3072989183033528</c:v>
                </c:pt>
                <c:pt idx="971">
                  <c:v>1.3465482105644861</c:v>
                </c:pt>
                <c:pt idx="972">
                  <c:v>1.3524201674680985</c:v>
                </c:pt>
                <c:pt idx="973">
                  <c:v>1.4060072179963745</c:v>
                </c:pt>
                <c:pt idx="974">
                  <c:v>1.430160369883164</c:v>
                </c:pt>
                <c:pt idx="975">
                  <c:v>1.4369532578536299</c:v>
                </c:pt>
                <c:pt idx="976">
                  <c:v>1.3850003119191125</c:v>
                </c:pt>
                <c:pt idx="977">
                  <c:v>1.3624417124922896</c:v>
                </c:pt>
                <c:pt idx="978">
                  <c:v>1.3602721318959068</c:v>
                </c:pt>
                <c:pt idx="979">
                  <c:v>1.3654313076366282</c:v>
                </c:pt>
                <c:pt idx="980">
                  <c:v>1.3574427973165353</c:v>
                </c:pt>
                <c:pt idx="981">
                  <c:v>1.342171082597079</c:v>
                </c:pt>
                <c:pt idx="982">
                  <c:v>1.3107925922323123</c:v>
                </c:pt>
                <c:pt idx="983">
                  <c:v>1.3257755037178827</c:v>
                </c:pt>
                <c:pt idx="984">
                  <c:v>1.3061687140916876</c:v>
                </c:pt>
                <c:pt idx="985">
                  <c:v>1.2529961194674692</c:v>
                </c:pt>
                <c:pt idx="986">
                  <c:v>1.2720493999605464</c:v>
                </c:pt>
                <c:pt idx="987">
                  <c:v>1.2603868550110686</c:v>
                </c:pt>
                <c:pt idx="988">
                  <c:v>1.2761124281941116</c:v>
                </c:pt>
                <c:pt idx="989">
                  <c:v>1.2702125201758401</c:v>
                </c:pt>
                <c:pt idx="990">
                  <c:v>1.2381843958479104</c:v>
                </c:pt>
                <c:pt idx="991">
                  <c:v>1.2310431116704477</c:v>
                </c:pt>
                <c:pt idx="992">
                  <c:v>1.2555377815096387</c:v>
                </c:pt>
                <c:pt idx="993">
                  <c:v>1.2496854176032821</c:v>
                </c:pt>
                <c:pt idx="994">
                  <c:v>1.2504459106185033</c:v>
                </c:pt>
                <c:pt idx="995">
                  <c:v>1.2633137968128398</c:v>
                </c:pt>
                <c:pt idx="996">
                  <c:v>1.276973327803038</c:v>
                </c:pt>
                <c:pt idx="997">
                  <c:v>1.2590946690401674</c:v>
                </c:pt>
                <c:pt idx="998">
                  <c:v>1.2409219302921004</c:v>
                </c:pt>
                <c:pt idx="999">
                  <c:v>1.2263454565075529</c:v>
                </c:pt>
                <c:pt idx="1000">
                  <c:v>1.1954602210843976</c:v>
                </c:pt>
                <c:pt idx="1001">
                  <c:v>1.1710171295764606</c:v>
                </c:pt>
                <c:pt idx="1002">
                  <c:v>1.1280937919025842</c:v>
                </c:pt>
                <c:pt idx="1003">
                  <c:v>1.0759676902331652</c:v>
                </c:pt>
                <c:pt idx="1004">
                  <c:v>1.104737992025334</c:v>
                </c:pt>
                <c:pt idx="1005">
                  <c:v>1.0866565022861332</c:v>
                </c:pt>
                <c:pt idx="1006">
                  <c:v>1.0799128775902682</c:v>
                </c:pt>
                <c:pt idx="1007">
                  <c:v>1.0906776265822407</c:v>
                </c:pt>
                <c:pt idx="1008">
                  <c:v>1.1838696207534669</c:v>
                </c:pt>
                <c:pt idx="1009">
                  <c:v>1.1689110105401541</c:v>
                </c:pt>
                <c:pt idx="1010">
                  <c:v>1.1738221316135622</c:v>
                </c:pt>
                <c:pt idx="1011">
                  <c:v>1.2200078365427593</c:v>
                </c:pt>
                <c:pt idx="1012">
                  <c:v>1.2143887239631024</c:v>
                </c:pt>
                <c:pt idx="1013">
                  <c:v>1.2298831075908261</c:v>
                </c:pt>
                <c:pt idx="1014">
                  <c:v>1.2244983500575284</c:v>
                </c:pt>
                <c:pt idx="1015">
                  <c:v>1.2275898541798584</c:v>
                </c:pt>
                <c:pt idx="1016">
                  <c:v>1.2367726380489019</c:v>
                </c:pt>
                <c:pt idx="1017">
                  <c:v>1.2494743333798839</c:v>
                </c:pt>
                <c:pt idx="1018">
                  <c:v>1.2541955548080619</c:v>
                </c:pt>
                <c:pt idx="1019">
                  <c:v>1.2436211792678513</c:v>
                </c:pt>
                <c:pt idx="1020">
                  <c:v>1.2202677622071789</c:v>
                </c:pt>
                <c:pt idx="1021">
                  <c:v>1.2193069955608093</c:v>
                </c:pt>
                <c:pt idx="1022">
                  <c:v>1.2001923310541924</c:v>
                </c:pt>
                <c:pt idx="1023">
                  <c:v>1.1619401763039843</c:v>
                </c:pt>
                <c:pt idx="1024">
                  <c:v>1.1463758730617579</c:v>
                </c:pt>
                <c:pt idx="1025">
                  <c:v>1.1544051363183501</c:v>
                </c:pt>
                <c:pt idx="1026">
                  <c:v>1.1466611292029159</c:v>
                </c:pt>
                <c:pt idx="1027">
                  <c:v>1.1926811302832725</c:v>
                </c:pt>
                <c:pt idx="1028">
                  <c:v>1.2029747133462108</c:v>
                </c:pt>
                <c:pt idx="1029">
                  <c:v>1.2616995701525768</c:v>
                </c:pt>
                <c:pt idx="1030">
                  <c:v>1.2709941243047655</c:v>
                </c:pt>
                <c:pt idx="1031">
                  <c:v>1.2547824222114405</c:v>
                </c:pt>
                <c:pt idx="1032">
                  <c:v>1.2043308039497607</c:v>
                </c:pt>
                <c:pt idx="1033">
                  <c:v>1.178884948749042</c:v>
                </c:pt>
                <c:pt idx="1034">
                  <c:v>1.1527542541529892</c:v>
                </c:pt>
                <c:pt idx="1035">
                  <c:v>1.1983547877109171</c:v>
                </c:pt>
                <c:pt idx="1036">
                  <c:v>1.1950195231565939</c:v>
                </c:pt>
                <c:pt idx="1037">
                  <c:v>1.17021284943847</c:v>
                </c:pt>
                <c:pt idx="1038">
                  <c:v>1.1888444431222984</c:v>
                </c:pt>
                <c:pt idx="1039">
                  <c:v>1.2167038594096615</c:v>
                </c:pt>
                <c:pt idx="1040">
                  <c:v>1.1921842910165115</c:v>
                </c:pt>
                <c:pt idx="1041">
                  <c:v>1.1927904030115215</c:v>
                </c:pt>
                <c:pt idx="1042">
                  <c:v>1.268443392789905</c:v>
                </c:pt>
                <c:pt idx="1043">
                  <c:v>1.2874616794631919</c:v>
                </c:pt>
                <c:pt idx="1044">
                  <c:v>1.2720806499472292</c:v>
                </c:pt>
                <c:pt idx="1045">
                  <c:v>1.2573473639077051</c:v>
                </c:pt>
                <c:pt idx="1046">
                  <c:v>1.2312252100077581</c:v>
                </c:pt>
                <c:pt idx="1047">
                  <c:v>1.218170557475684</c:v>
                </c:pt>
                <c:pt idx="1048">
                  <c:v>1.1574357777334194</c:v>
                </c:pt>
                <c:pt idx="1049">
                  <c:v>1.140771916598295</c:v>
                </c:pt>
                <c:pt idx="1050">
                  <c:v>1.1371746660106297</c:v>
                </c:pt>
                <c:pt idx="1051">
                  <c:v>1.1175650802862229</c:v>
                </c:pt>
                <c:pt idx="1052">
                  <c:v>1.0747499279930883</c:v>
                </c:pt>
                <c:pt idx="1053">
                  <c:v>1.068448412947431</c:v>
                </c:pt>
                <c:pt idx="1054">
                  <c:v>1.0482133279459909</c:v>
                </c:pt>
                <c:pt idx="1055">
                  <c:v>1.0287982723944626</c:v>
                </c:pt>
                <c:pt idx="1056">
                  <c:v>1.0540270127616784</c:v>
                </c:pt>
                <c:pt idx="1057">
                  <c:v>1.0745210147421016</c:v>
                </c:pt>
                <c:pt idx="1058">
                  <c:v>1.0692470811309702</c:v>
                </c:pt>
                <c:pt idx="1059">
                  <c:v>1.0633838537008558</c:v>
                </c:pt>
                <c:pt idx="1060">
                  <c:v>1.0757225985235932</c:v>
                </c:pt>
                <c:pt idx="1061">
                  <c:v>1.0835519368476474</c:v>
                </c:pt>
                <c:pt idx="1062">
                  <c:v>1.0990932050159534</c:v>
                </c:pt>
                <c:pt idx="1063">
                  <c:v>1.0897304809522215</c:v>
                </c:pt>
                <c:pt idx="1064">
                  <c:v>1.0721602592847272</c:v>
                </c:pt>
                <c:pt idx="1065">
                  <c:v>1.0377159213045664</c:v>
                </c:pt>
                <c:pt idx="1066">
                  <c:v>0.99242641767980722</c:v>
                </c:pt>
                <c:pt idx="1067">
                  <c:v>0.9804951292711559</c:v>
                </c:pt>
                <c:pt idx="1068">
                  <c:v>0.9686472487017852</c:v>
                </c:pt>
                <c:pt idx="1069">
                  <c:v>0.97049093360140137</c:v>
                </c:pt>
                <c:pt idx="1070">
                  <c:v>0.99853336450457064</c:v>
                </c:pt>
                <c:pt idx="1071">
                  <c:v>1.069292878663334</c:v>
                </c:pt>
                <c:pt idx="1072">
                  <c:v>1.0828446765287758</c:v>
                </c:pt>
                <c:pt idx="1073">
                  <c:v>1.0905224441714321</c:v>
                </c:pt>
                <c:pt idx="1074">
                  <c:v>1.0898728578659345</c:v>
                </c:pt>
                <c:pt idx="1075">
                  <c:v>1.1207900882710309</c:v>
                </c:pt>
                <c:pt idx="1076">
                  <c:v>1.1136716823317911</c:v>
                </c:pt>
                <c:pt idx="1077">
                  <c:v>1.066648021728124</c:v>
                </c:pt>
                <c:pt idx="1078">
                  <c:v>1.0550850722898089</c:v>
                </c:pt>
                <c:pt idx="1079">
                  <c:v>1.0827260957239098</c:v>
                </c:pt>
                <c:pt idx="1080">
                  <c:v>1.1069644586456224</c:v>
                </c:pt>
                <c:pt idx="1081">
                  <c:v>1.1314207794387716</c:v>
                </c:pt>
                <c:pt idx="1082">
                  <c:v>1.1045434207342968</c:v>
                </c:pt>
                <c:pt idx="1083">
                  <c:v>1.1074398231218234</c:v>
                </c:pt>
                <c:pt idx="1084">
                  <c:v>1.1399684339417897</c:v>
                </c:pt>
                <c:pt idx="1085">
                  <c:v>1.124094201467277</c:v>
                </c:pt>
                <c:pt idx="1086">
                  <c:v>1.1084957615878004</c:v>
                </c:pt>
                <c:pt idx="1087">
                  <c:v>1.1096005473261039</c:v>
                </c:pt>
                <c:pt idx="1088">
                  <c:v>1.0977123013885191</c:v>
                </c:pt>
                <c:pt idx="1089">
                  <c:v>1.1277254469038986</c:v>
                </c:pt>
                <c:pt idx="1090">
                  <c:v>1.1718432788017523</c:v>
                </c:pt>
                <c:pt idx="1091">
                  <c:v>1.171713356322754</c:v>
                </c:pt>
                <c:pt idx="1092">
                  <c:v>1.1726632116250073</c:v>
                </c:pt>
                <c:pt idx="1093">
                  <c:v>1.1605668525873769</c:v>
                </c:pt>
                <c:pt idx="1094">
                  <c:v>1.1735091579752508</c:v>
                </c:pt>
                <c:pt idx="1095">
                  <c:v>1.1930218781398096</c:v>
                </c:pt>
                <c:pt idx="1096">
                  <c:v>1.2204722982949345</c:v>
                </c:pt>
                <c:pt idx="1097">
                  <c:v>1.2027334578698179</c:v>
                </c:pt>
                <c:pt idx="1098">
                  <c:v>1.195890283759157</c:v>
                </c:pt>
                <c:pt idx="1099">
                  <c:v>1.1984621740991397</c:v>
                </c:pt>
                <c:pt idx="1100">
                  <c:v>1.2098797676388031</c:v>
                </c:pt>
                <c:pt idx="1101">
                  <c:v>1.1975276982080496</c:v>
                </c:pt>
                <c:pt idx="1102">
                  <c:v>1.1905037648078709</c:v>
                </c:pt>
                <c:pt idx="1103">
                  <c:v>1.1897531000120365</c:v>
                </c:pt>
                <c:pt idx="1104">
                  <c:v>1.1741265935630851</c:v>
                </c:pt>
                <c:pt idx="1105">
                  <c:v>1.1462611654113255</c:v>
                </c:pt>
                <c:pt idx="1106">
                  <c:v>1.1712222429303134</c:v>
                </c:pt>
                <c:pt idx="1107">
                  <c:v>1.1644379362267339</c:v>
                </c:pt>
                <c:pt idx="1108">
                  <c:v>1.1647099015229472</c:v>
                </c:pt>
                <c:pt idx="1109">
                  <c:v>1.1626827239062782</c:v>
                </c:pt>
                <c:pt idx="1110">
                  <c:v>1.1355447292791689</c:v>
                </c:pt>
                <c:pt idx="1111">
                  <c:v>1.1124319064208441</c:v>
                </c:pt>
                <c:pt idx="1112">
                  <c:v>1.1175675315393336</c:v>
                </c:pt>
                <c:pt idx="1113">
                  <c:v>1.1328862236918713</c:v>
                </c:pt>
                <c:pt idx="1114">
                  <c:v>1.1337660844458153</c:v>
                </c:pt>
                <c:pt idx="1115">
                  <c:v>1.1489780150231939</c:v>
                </c:pt>
                <c:pt idx="1116">
                  <c:v>1.119343110329682</c:v>
                </c:pt>
                <c:pt idx="1117">
                  <c:v>1.1186269157587958</c:v>
                </c:pt>
                <c:pt idx="1118">
                  <c:v>1.1080727165543856</c:v>
                </c:pt>
                <c:pt idx="1119">
                  <c:v>1.1319481978658796</c:v>
                </c:pt>
                <c:pt idx="1120">
                  <c:v>1.1365002361641192</c:v>
                </c:pt>
                <c:pt idx="1121">
                  <c:v>1.1561772077521617</c:v>
                </c:pt>
                <c:pt idx="1122">
                  <c:v>1.1582119811711422</c:v>
                </c:pt>
                <c:pt idx="1123">
                  <c:v>1.1436238342493406</c:v>
                </c:pt>
                <c:pt idx="1124">
                  <c:v>1.1569085527697451</c:v>
                </c:pt>
                <c:pt idx="1125">
                  <c:v>1.1482674983349215</c:v>
                </c:pt>
                <c:pt idx="1126">
                  <c:v>1.1232640275879247</c:v>
                </c:pt>
                <c:pt idx="1127">
                  <c:v>1.1107214613462499</c:v>
                </c:pt>
                <c:pt idx="1128">
                  <c:v>1.1317573406564954</c:v>
                </c:pt>
                <c:pt idx="1129">
                  <c:v>1.1191529453740889</c:v>
                </c:pt>
                <c:pt idx="1130">
                  <c:v>1.0984500068294496</c:v>
                </c:pt>
                <c:pt idx="1131">
                  <c:v>1.1277114454050059</c:v>
                </c:pt>
                <c:pt idx="1132">
                  <c:v>1.1089656966034198</c:v>
                </c:pt>
                <c:pt idx="1133">
                  <c:v>1.1065489970664375</c:v>
                </c:pt>
                <c:pt idx="1134">
                  <c:v>1.1072021216386156</c:v>
                </c:pt>
                <c:pt idx="1135">
                  <c:v>1.1380744578675515</c:v>
                </c:pt>
                <c:pt idx="1136">
                  <c:v>1.1533485487062478</c:v>
                </c:pt>
                <c:pt idx="1137">
                  <c:v>1.1608057353819055</c:v>
                </c:pt>
                <c:pt idx="1138">
                  <c:v>1.1774543840665679</c:v>
                </c:pt>
                <c:pt idx="1139">
                  <c:v>1.1930777253262024</c:v>
                </c:pt>
                <c:pt idx="1140">
                  <c:v>1.1815109735954792</c:v>
                </c:pt>
                <c:pt idx="1141">
                  <c:v>1.1969432961914279</c:v>
                </c:pt>
                <c:pt idx="1142">
                  <c:v>1.2179995003761279</c:v>
                </c:pt>
                <c:pt idx="1143">
                  <c:v>1.1862993835185556</c:v>
                </c:pt>
                <c:pt idx="1144">
                  <c:v>1.1853569725424409</c:v>
                </c:pt>
                <c:pt idx="1145">
                  <c:v>1.1887997182699994</c:v>
                </c:pt>
                <c:pt idx="1146">
                  <c:v>1.1679474394581568</c:v>
                </c:pt>
                <c:pt idx="1147">
                  <c:v>1.170460675053687</c:v>
                </c:pt>
                <c:pt idx="1148">
                  <c:v>1.2165397614974189</c:v>
                </c:pt>
                <c:pt idx="1149">
                  <c:v>1.1992575773040581</c:v>
                </c:pt>
                <c:pt idx="1150">
                  <c:v>1.1788485203958263</c:v>
                </c:pt>
                <c:pt idx="1151">
                  <c:v>1.1668584091215646</c:v>
                </c:pt>
                <c:pt idx="1152">
                  <c:v>1.1715107508780873</c:v>
                </c:pt>
                <c:pt idx="1153">
                  <c:v>1.172185977685607</c:v>
                </c:pt>
                <c:pt idx="1154">
                  <c:v>1.1723550106092802</c:v>
                </c:pt>
                <c:pt idx="1155">
                  <c:v>1.1481101568768741</c:v>
                </c:pt>
                <c:pt idx="1156">
                  <c:v>1.1627530128768715</c:v>
                </c:pt>
                <c:pt idx="1157">
                  <c:v>1.1757371793049352</c:v>
                </c:pt>
                <c:pt idx="1158">
                  <c:v>1.1562082378599561</c:v>
                </c:pt>
                <c:pt idx="1159">
                  <c:v>1.1573224458778926</c:v>
                </c:pt>
                <c:pt idx="1160">
                  <c:v>1.1508437664793734</c:v>
                </c:pt>
                <c:pt idx="1161">
                  <c:v>1.0962455360710512</c:v>
                </c:pt>
                <c:pt idx="1162">
                  <c:v>1.0597121391412108</c:v>
                </c:pt>
                <c:pt idx="1163">
                  <c:v>1.0540561790854399</c:v>
                </c:pt>
                <c:pt idx="1164">
                  <c:v>1.0455305594636197</c:v>
                </c:pt>
                <c:pt idx="1165">
                  <c:v>1.032010317220875</c:v>
                </c:pt>
                <c:pt idx="1166">
                  <c:v>1.0692012553955301</c:v>
                </c:pt>
                <c:pt idx="1167">
                  <c:v>1.0849253690806915</c:v>
                </c:pt>
                <c:pt idx="1168">
                  <c:v>1.0589651593348242</c:v>
                </c:pt>
                <c:pt idx="1169">
                  <c:v>1.095010703816004</c:v>
                </c:pt>
                <c:pt idx="1170">
                  <c:v>1.1026102831262117</c:v>
                </c:pt>
                <c:pt idx="1171">
                  <c:v>1.0831397407424754</c:v>
                </c:pt>
                <c:pt idx="1172">
                  <c:v>1.1153425187210306</c:v>
                </c:pt>
                <c:pt idx="1173">
                  <c:v>1.1076438966002211</c:v>
                </c:pt>
                <c:pt idx="1174">
                  <c:v>1.1170858430691792</c:v>
                </c:pt>
                <c:pt idx="1175">
                  <c:v>1.1248774067634262</c:v>
                </c:pt>
                <c:pt idx="1176">
                  <c:v>1.1862738343708461</c:v>
                </c:pt>
                <c:pt idx="1177">
                  <c:v>1.2080346334040417</c:v>
                </c:pt>
                <c:pt idx="1178">
                  <c:v>1.2161586852067598</c:v>
                </c:pt>
                <c:pt idx="1179">
                  <c:v>1.2349262412165576</c:v>
                </c:pt>
                <c:pt idx="1180">
                  <c:v>1.2429270475453906</c:v>
                </c:pt>
                <c:pt idx="1181">
                  <c:v>1.2130063992569156</c:v>
                </c:pt>
                <c:pt idx="1182">
                  <c:v>1.1802090678880077</c:v>
                </c:pt>
                <c:pt idx="1183">
                  <c:v>1.1595856521282153</c:v>
                </c:pt>
                <c:pt idx="1184">
                  <c:v>1.1470085959143059</c:v>
                </c:pt>
                <c:pt idx="1185">
                  <c:v>1.1849637794830441</c:v>
                </c:pt>
                <c:pt idx="1186">
                  <c:v>1.2108021685966044</c:v>
                </c:pt>
                <c:pt idx="1187">
                  <c:v>1.195236960554257</c:v>
                </c:pt>
                <c:pt idx="1188">
                  <c:v>1.1828332890639359</c:v>
                </c:pt>
                <c:pt idx="1189">
                  <c:v>1.1902675437566366</c:v>
                </c:pt>
                <c:pt idx="1190">
                  <c:v>1.2033753966797551</c:v>
                </c:pt>
                <c:pt idx="1191">
                  <c:v>1.2190149688706384</c:v>
                </c:pt>
                <c:pt idx="1192">
                  <c:v>1.2227530608341866</c:v>
                </c:pt>
                <c:pt idx="1193">
                  <c:v>1.2691379699262839</c:v>
                </c:pt>
                <c:pt idx="1194">
                  <c:v>1.3337618397094317</c:v>
                </c:pt>
                <c:pt idx="1195">
                  <c:v>1.3490306862260582</c:v>
                </c:pt>
                <c:pt idx="1196">
                  <c:v>1.3676292623283821</c:v>
                </c:pt>
                <c:pt idx="1197">
                  <c:v>1.3538539572979893</c:v>
                </c:pt>
                <c:pt idx="1198">
                  <c:v>1.3418042269265689</c:v>
                </c:pt>
                <c:pt idx="1199">
                  <c:v>1.3197387321232279</c:v>
                </c:pt>
                <c:pt idx="1200">
                  <c:v>1.3447817630737502</c:v>
                </c:pt>
                <c:pt idx="1201">
                  <c:v>1.3120001509585437</c:v>
                </c:pt>
                <c:pt idx="1202">
                  <c:v>1.3034733224894683</c:v>
                </c:pt>
                <c:pt idx="1203">
                  <c:v>1.2684927172236584</c:v>
                </c:pt>
                <c:pt idx="1204">
                  <c:v>1.2461696392919723</c:v>
                </c:pt>
                <c:pt idx="1205">
                  <c:v>1.2225089998835932</c:v>
                </c:pt>
                <c:pt idx="1206">
                  <c:v>1.1819989480444617</c:v>
                </c:pt>
                <c:pt idx="1207">
                  <c:v>1.2065030123497058</c:v>
                </c:pt>
                <c:pt idx="1208">
                  <c:v>1.2048862676110907</c:v>
                </c:pt>
                <c:pt idx="1209">
                  <c:v>1.1925565728296759</c:v>
                </c:pt>
                <c:pt idx="1210">
                  <c:v>1.1831525351854761</c:v>
                </c:pt>
                <c:pt idx="1211">
                  <c:v>1.203815920520416</c:v>
                </c:pt>
                <c:pt idx="1212">
                  <c:v>1.2368413203958326</c:v>
                </c:pt>
                <c:pt idx="1213">
                  <c:v>1.228348664001742</c:v>
                </c:pt>
                <c:pt idx="1214">
                  <c:v>1.2292123371130952</c:v>
                </c:pt>
                <c:pt idx="1215">
                  <c:v>1.2238134619473113</c:v>
                </c:pt>
                <c:pt idx="1216">
                  <c:v>1.1970572305528409</c:v>
                </c:pt>
                <c:pt idx="1217">
                  <c:v>1.1729473843468687</c:v>
                </c:pt>
                <c:pt idx="1218">
                  <c:v>1.1790096252988205</c:v>
                </c:pt>
                <c:pt idx="1219">
                  <c:v>1.1746488123767058</c:v>
                </c:pt>
                <c:pt idx="1220">
                  <c:v>1.1471643377249157</c:v>
                </c:pt>
                <c:pt idx="1221">
                  <c:v>1.1079967326120439</c:v>
                </c:pt>
                <c:pt idx="1222">
                  <c:v>1.1093302939556278</c:v>
                </c:pt>
                <c:pt idx="1223">
                  <c:v>1.1144261086173088</c:v>
                </c:pt>
                <c:pt idx="1224">
                  <c:v>1.1094950505880066</c:v>
                </c:pt>
                <c:pt idx="1225">
                  <c:v>1.1022298930107706</c:v>
                </c:pt>
                <c:pt idx="1226">
                  <c:v>1.1186123759168565</c:v>
                </c:pt>
                <c:pt idx="1227">
                  <c:v>1.1431067489868365</c:v>
                </c:pt>
                <c:pt idx="1228">
                  <c:v>1.1325301124775926</c:v>
                </c:pt>
                <c:pt idx="1229">
                  <c:v>1.1361292401071843</c:v>
                </c:pt>
                <c:pt idx="1230">
                  <c:v>1.103470766567197</c:v>
                </c:pt>
                <c:pt idx="1231">
                  <c:v>1.1045283161173485</c:v>
                </c:pt>
                <c:pt idx="1232">
                  <c:v>1.1033443655565049</c:v>
                </c:pt>
                <c:pt idx="1233">
                  <c:v>1.1067506009441743</c:v>
                </c:pt>
                <c:pt idx="1234">
                  <c:v>1.1450593524838313</c:v>
                </c:pt>
                <c:pt idx="1235">
                  <c:v>1.1394812386040449</c:v>
                </c:pt>
                <c:pt idx="1236">
                  <c:v>1.1555106062663763</c:v>
                </c:pt>
                <c:pt idx="1237">
                  <c:v>1.1788228458731425</c:v>
                </c:pt>
                <c:pt idx="1238">
                  <c:v>1.1899481385881909</c:v>
                </c:pt>
                <c:pt idx="1239">
                  <c:v>1.1914043639115173</c:v>
                </c:pt>
                <c:pt idx="1240">
                  <c:v>1.1816296297334468</c:v>
                </c:pt>
                <c:pt idx="1241">
                  <c:v>1.2130480152852705</c:v>
                </c:pt>
                <c:pt idx="1242">
                  <c:v>1.2347596998557799</c:v>
                </c:pt>
                <c:pt idx="1243">
                  <c:v>1.2469181934158886</c:v>
                </c:pt>
                <c:pt idx="1244">
                  <c:v>1.2478269897830314</c:v>
                </c:pt>
                <c:pt idx="1245">
                  <c:v>1.2347665166667259</c:v>
                </c:pt>
                <c:pt idx="1246">
                  <c:v>1.2365464089510834</c:v>
                </c:pt>
                <c:pt idx="1247">
                  <c:v>1.2509812127506095</c:v>
                </c:pt>
                <c:pt idx="1248">
                  <c:v>1.2999763412065093</c:v>
                </c:pt>
                <c:pt idx="1249">
                  <c:v>1.3201085139866695</c:v>
                </c:pt>
                <c:pt idx="1250">
                  <c:v>1.3405887238721981</c:v>
                </c:pt>
                <c:pt idx="1251">
                  <c:v>1.3864516908374656</c:v>
                </c:pt>
                <c:pt idx="1252">
                  <c:v>1.4074039119103334</c:v>
                </c:pt>
                <c:pt idx="1253">
                  <c:v>1.4003414303325563</c:v>
                </c:pt>
                <c:pt idx="1254">
                  <c:v>1.3984538108031508</c:v>
                </c:pt>
                <c:pt idx="1255">
                  <c:v>1.4034734071121679</c:v>
                </c:pt>
                <c:pt idx="1256">
                  <c:v>1.4173978758874171</c:v>
                </c:pt>
                <c:pt idx="1257">
                  <c:v>1.4048625735379643</c:v>
                </c:pt>
                <c:pt idx="1258">
                  <c:v>1.4097197758542261</c:v>
                </c:pt>
                <c:pt idx="1259">
                  <c:v>1.4022254329291544</c:v>
                </c:pt>
                <c:pt idx="1260">
                  <c:v>1.3818840544292419</c:v>
                </c:pt>
                <c:pt idx="1261">
                  <c:v>1.3653909538314561</c:v>
                </c:pt>
                <c:pt idx="1262">
                  <c:v>1.3737970125212851</c:v>
                </c:pt>
                <c:pt idx="1263">
                  <c:v>1.3350479945656515</c:v>
                </c:pt>
                <c:pt idx="1264">
                  <c:v>1.3394248017774197</c:v>
                </c:pt>
                <c:pt idx="1265">
                  <c:v>1.3629617739883075</c:v>
                </c:pt>
                <c:pt idx="1266">
                  <c:v>1.3808835616972344</c:v>
                </c:pt>
                <c:pt idx="1267">
                  <c:v>1.3712117855700221</c:v>
                </c:pt>
                <c:pt idx="1268">
                  <c:v>1.3066924081295737</c:v>
                </c:pt>
                <c:pt idx="1269">
                  <c:v>1.2723699949363212</c:v>
                </c:pt>
                <c:pt idx="1270">
                  <c:v>1.2561302925360209</c:v>
                </c:pt>
                <c:pt idx="1271">
                  <c:v>1.2472008840823845</c:v>
                </c:pt>
                <c:pt idx="1272">
                  <c:v>1.2553313361305927</c:v>
                </c:pt>
                <c:pt idx="1273">
                  <c:v>1.2715299383468306</c:v>
                </c:pt>
                <c:pt idx="1274">
                  <c:v>1.2712412963794781</c:v>
                </c:pt>
                <c:pt idx="1275">
                  <c:v>1.273865359990185</c:v>
                </c:pt>
                <c:pt idx="1276">
                  <c:v>1.2610654373032135</c:v>
                </c:pt>
                <c:pt idx="1277">
                  <c:v>1.2548965287910683</c:v>
                </c:pt>
                <c:pt idx="1278">
                  <c:v>1.2980440338746124</c:v>
                </c:pt>
                <c:pt idx="1279">
                  <c:v>1.3064277935796698</c:v>
                </c:pt>
                <c:pt idx="1280">
                  <c:v>1.3098837049203835</c:v>
                </c:pt>
                <c:pt idx="1281">
                  <c:v>1.2897922796893369</c:v>
                </c:pt>
                <c:pt idx="1282">
                  <c:v>1.3037953959541611</c:v>
                </c:pt>
                <c:pt idx="1283">
                  <c:v>1.2942374679341579</c:v>
                </c:pt>
                <c:pt idx="1284">
                  <c:v>1.288830959613354</c:v>
                </c:pt>
                <c:pt idx="1285">
                  <c:v>1.2670426375990376</c:v>
                </c:pt>
                <c:pt idx="1286">
                  <c:v>1.2888001477490532</c:v>
                </c:pt>
                <c:pt idx="1287">
                  <c:v>1.2755566262819</c:v>
                </c:pt>
                <c:pt idx="1288">
                  <c:v>1.2627239775686192</c:v>
                </c:pt>
                <c:pt idx="1289">
                  <c:v>1.2335277435379686</c:v>
                </c:pt>
                <c:pt idx="1290">
                  <c:v>1.2235802697315119</c:v>
                </c:pt>
                <c:pt idx="1291">
                  <c:v>1.2257965754142104</c:v>
                </c:pt>
                <c:pt idx="1292">
                  <c:v>1.2360598078134437</c:v>
                </c:pt>
                <c:pt idx="1293">
                  <c:v>1.23655307709776</c:v>
                </c:pt>
                <c:pt idx="1294">
                  <c:v>1.2371808388901346</c:v>
                </c:pt>
                <c:pt idx="1295">
                  <c:v>1.2290422517379174</c:v>
                </c:pt>
                <c:pt idx="1296">
                  <c:v>1.2265502309291172</c:v>
                </c:pt>
                <c:pt idx="1297">
                  <c:v>1.2241629995727772</c:v>
                </c:pt>
                <c:pt idx="1298">
                  <c:v>1.2026333932437767</c:v>
                </c:pt>
                <c:pt idx="1299">
                  <c:v>1.195694310773832</c:v>
                </c:pt>
                <c:pt idx="1300">
                  <c:v>1.2041630547971822</c:v>
                </c:pt>
                <c:pt idx="1301">
                  <c:v>1.1946973649038748</c:v>
                </c:pt>
                <c:pt idx="1302">
                  <c:v>1.2019164994327785</c:v>
                </c:pt>
                <c:pt idx="1303">
                  <c:v>1.2024678928406853</c:v>
                </c:pt>
                <c:pt idx="1304">
                  <c:v>1.1727632442816756</c:v>
                </c:pt>
                <c:pt idx="1305">
                  <c:v>1.1753099523898229</c:v>
                </c:pt>
                <c:pt idx="1306">
                  <c:v>1.1286370383373381</c:v>
                </c:pt>
                <c:pt idx="1307">
                  <c:v>1.1530338255130443</c:v>
                </c:pt>
                <c:pt idx="1308">
                  <c:v>1.179063550493566</c:v>
                </c:pt>
                <c:pt idx="1309">
                  <c:v>1.1800687827012606</c:v>
                </c:pt>
                <c:pt idx="1310">
                  <c:v>1.1739566523187794</c:v>
                </c:pt>
                <c:pt idx="1311">
                  <c:v>1.1543549257054915</c:v>
                </c:pt>
                <c:pt idx="1312">
                  <c:v>1.1463493963839584</c:v>
                </c:pt>
                <c:pt idx="1313">
                  <c:v>1.1394370156023585</c:v>
                </c:pt>
                <c:pt idx="1314">
                  <c:v>1.1450389850429366</c:v>
                </c:pt>
                <c:pt idx="1315">
                  <c:v>1.1453994383448247</c:v>
                </c:pt>
                <c:pt idx="1316">
                  <c:v>1.1392992377438911</c:v>
                </c:pt>
                <c:pt idx="1317">
                  <c:v>1.1328847956991264</c:v>
                </c:pt>
                <c:pt idx="1318">
                  <c:v>1.0958902355292732</c:v>
                </c:pt>
                <c:pt idx="1319">
                  <c:v>1.0878515418114212</c:v>
                </c:pt>
                <c:pt idx="1320">
                  <c:v>1.0996178301072539</c:v>
                </c:pt>
                <c:pt idx="1321">
                  <c:v>1.1136909274843205</c:v>
                </c:pt>
                <c:pt idx="1322">
                  <c:v>1.1066759027539255</c:v>
                </c:pt>
                <c:pt idx="1323">
                  <c:v>1.0714351725049802</c:v>
                </c:pt>
                <c:pt idx="1324">
                  <c:v>1.0679480769656369</c:v>
                </c:pt>
                <c:pt idx="1325">
                  <c:v>1.0596325543123872</c:v>
                </c:pt>
                <c:pt idx="1326">
                  <c:v>1.0723878610444486</c:v>
                </c:pt>
                <c:pt idx="1327">
                  <c:v>1.0985927507323372</c:v>
                </c:pt>
                <c:pt idx="1328">
                  <c:v>1.0896967930523109</c:v>
                </c:pt>
                <c:pt idx="1329">
                  <c:v>1.1003824055490501</c:v>
                </c:pt>
                <c:pt idx="1330">
                  <c:v>1.0659259170503894</c:v>
                </c:pt>
                <c:pt idx="1331">
                  <c:v>1.0715496576125547</c:v>
                </c:pt>
                <c:pt idx="1332">
                  <c:v>1.1521590728499418</c:v>
                </c:pt>
                <c:pt idx="1333">
                  <c:v>1.1650477226915754</c:v>
                </c:pt>
                <c:pt idx="1334">
                  <c:v>1.1709988631819712</c:v>
                </c:pt>
                <c:pt idx="1335">
                  <c:v>1.1661226243009652</c:v>
                </c:pt>
                <c:pt idx="1336">
                  <c:v>1.1457668442563818</c:v>
                </c:pt>
                <c:pt idx="1337">
                  <c:v>1.139858099903694</c:v>
                </c:pt>
                <c:pt idx="1338">
                  <c:v>1.1727745280103803</c:v>
                </c:pt>
                <c:pt idx="1339">
                  <c:v>1.1746695457099716</c:v>
                </c:pt>
                <c:pt idx="1340">
                  <c:v>1.1623281798955873</c:v>
                </c:pt>
                <c:pt idx="1341">
                  <c:v>1.1292903656881448</c:v>
                </c:pt>
                <c:pt idx="1342">
                  <c:v>1.1213170576507663</c:v>
                </c:pt>
                <c:pt idx="1343">
                  <c:v>1.1489604612678956</c:v>
                </c:pt>
                <c:pt idx="1344">
                  <c:v>1.1622199413938343</c:v>
                </c:pt>
                <c:pt idx="1345">
                  <c:v>1.1697142685338711</c:v>
                </c:pt>
                <c:pt idx="1346">
                  <c:v>1.217606924001045</c:v>
                </c:pt>
                <c:pt idx="1347">
                  <c:v>1.2374392889652777</c:v>
                </c:pt>
                <c:pt idx="1348">
                  <c:v>1.192230354657013</c:v>
                </c:pt>
                <c:pt idx="1349">
                  <c:v>1.1590350296393885</c:v>
                </c:pt>
                <c:pt idx="1350">
                  <c:v>1.1656159312101186</c:v>
                </c:pt>
                <c:pt idx="1351">
                  <c:v>1.178300860432945</c:v>
                </c:pt>
                <c:pt idx="1352">
                  <c:v>1.1690726198056796</c:v>
                </c:pt>
                <c:pt idx="1353">
                  <c:v>1.1550920692810753</c:v>
                </c:pt>
                <c:pt idx="1354">
                  <c:v>1.1416905608235748</c:v>
                </c:pt>
                <c:pt idx="1355">
                  <c:v>1.1377280266138219</c:v>
                </c:pt>
                <c:pt idx="1356">
                  <c:v>1.1459650969872897</c:v>
                </c:pt>
                <c:pt idx="1357">
                  <c:v>1.1776521893083114</c:v>
                </c:pt>
                <c:pt idx="1358">
                  <c:v>1.2171435495447547</c:v>
                </c:pt>
                <c:pt idx="1359">
                  <c:v>1.2622033512693589</c:v>
                </c:pt>
                <c:pt idx="1360">
                  <c:v>1.2540355332373418</c:v>
                </c:pt>
                <c:pt idx="1361">
                  <c:v>1.2579453645812366</c:v>
                </c:pt>
                <c:pt idx="1362">
                  <c:v>1.2486821302566793</c:v>
                </c:pt>
                <c:pt idx="1363">
                  <c:v>1.2837613392502392</c:v>
                </c:pt>
                <c:pt idx="1364">
                  <c:v>1.2614094328475436</c:v>
                </c:pt>
                <c:pt idx="1365">
                  <c:v>1.2555339675497872</c:v>
                </c:pt>
                <c:pt idx="1366">
                  <c:v>1.2481383990346959</c:v>
                </c:pt>
                <c:pt idx="1367">
                  <c:v>1.2370748688501632</c:v>
                </c:pt>
                <c:pt idx="1368">
                  <c:v>1.2206649098577276</c:v>
                </c:pt>
                <c:pt idx="1369">
                  <c:v>1.169719278833325</c:v>
                </c:pt>
                <c:pt idx="1370">
                  <c:v>1.178302780470442</c:v>
                </c:pt>
                <c:pt idx="1371">
                  <c:v>1.2009382816260086</c:v>
                </c:pt>
                <c:pt idx="1372">
                  <c:v>1.2133282576129258</c:v>
                </c:pt>
                <c:pt idx="1373">
                  <c:v>1.2181969874142093</c:v>
                </c:pt>
                <c:pt idx="1374">
                  <c:v>1.2283655532562117</c:v>
                </c:pt>
                <c:pt idx="1375">
                  <c:v>1.2145517304818849</c:v>
                </c:pt>
                <c:pt idx="1376">
                  <c:v>1.2180322041232756</c:v>
                </c:pt>
                <c:pt idx="1377">
                  <c:v>1.1930998910884427</c:v>
                </c:pt>
                <c:pt idx="1378">
                  <c:v>1.2193358121082793</c:v>
                </c:pt>
                <c:pt idx="1379">
                  <c:v>1.20097919369202</c:v>
                </c:pt>
                <c:pt idx="1380">
                  <c:v>1.1929369172061599</c:v>
                </c:pt>
                <c:pt idx="1381">
                  <c:v>1.1825021483022864</c:v>
                </c:pt>
                <c:pt idx="1382">
                  <c:v>1.1769494684257387</c:v>
                </c:pt>
                <c:pt idx="1383">
                  <c:v>1.1749633591810813</c:v>
                </c:pt>
                <c:pt idx="1384">
                  <c:v>1.1794327196947916</c:v>
                </c:pt>
                <c:pt idx="1385">
                  <c:v>1.1918953187357602</c:v>
                </c:pt>
                <c:pt idx="1386">
                  <c:v>1.1600204565871715</c:v>
                </c:pt>
                <c:pt idx="1387">
                  <c:v>1.1300114212332693</c:v>
                </c:pt>
                <c:pt idx="1388">
                  <c:v>1.1491370365791838</c:v>
                </c:pt>
                <c:pt idx="1389">
                  <c:v>1.1453933421943727</c:v>
                </c:pt>
                <c:pt idx="1390">
                  <c:v>1.1332707047210113</c:v>
                </c:pt>
                <c:pt idx="1391">
                  <c:v>1.1093251707128493</c:v>
                </c:pt>
                <c:pt idx="1392">
                  <c:v>1.1196493360767987</c:v>
                </c:pt>
                <c:pt idx="1393">
                  <c:v>1.1202984374613885</c:v>
                </c:pt>
                <c:pt idx="1394">
                  <c:v>1.1171148361456869</c:v>
                </c:pt>
                <c:pt idx="1395">
                  <c:v>1.0743301077776444</c:v>
                </c:pt>
                <c:pt idx="1396">
                  <c:v>1.022420709151092</c:v>
                </c:pt>
                <c:pt idx="1397">
                  <c:v>1.0062770124458065</c:v>
                </c:pt>
                <c:pt idx="1398">
                  <c:v>1.0044434250246694</c:v>
                </c:pt>
                <c:pt idx="1399">
                  <c:v>1.0154246829879279</c:v>
                </c:pt>
                <c:pt idx="1400">
                  <c:v>1.0127524658000349</c:v>
                </c:pt>
                <c:pt idx="1401">
                  <c:v>1.0145384749281274</c:v>
                </c:pt>
                <c:pt idx="1402">
                  <c:v>0.98999641457738541</c:v>
                </c:pt>
                <c:pt idx="1403">
                  <c:v>0.98691609868017149</c:v>
                </c:pt>
                <c:pt idx="1404">
                  <c:v>0.968028229280395</c:v>
                </c:pt>
                <c:pt idx="1405">
                  <c:v>0.97051635752534615</c:v>
                </c:pt>
                <c:pt idx="1406">
                  <c:v>0.95416809157793114</c:v>
                </c:pt>
                <c:pt idx="1407">
                  <c:v>0.92525313331019676</c:v>
                </c:pt>
                <c:pt idx="1408">
                  <c:v>0.9259788771455093</c:v>
                </c:pt>
                <c:pt idx="1409">
                  <c:v>0.93047263361433297</c:v>
                </c:pt>
                <c:pt idx="1410">
                  <c:v>0.97924926150131864</c:v>
                </c:pt>
                <c:pt idx="1411">
                  <c:v>0.96363768457785959</c:v>
                </c:pt>
                <c:pt idx="1412">
                  <c:v>0.96466481764416434</c:v>
                </c:pt>
                <c:pt idx="1413">
                  <c:v>0.95429809109985841</c:v>
                </c:pt>
                <c:pt idx="1414">
                  <c:v>0.98239184978437022</c:v>
                </c:pt>
                <c:pt idx="1415">
                  <c:v>0.95073998559864137</c:v>
                </c:pt>
                <c:pt idx="1416">
                  <c:v>0.92945004151753974</c:v>
                </c:pt>
                <c:pt idx="1417">
                  <c:v>0.9147451923490606</c:v>
                </c:pt>
                <c:pt idx="1418">
                  <c:v>0.95084265449706606</c:v>
                </c:pt>
                <c:pt idx="1419">
                  <c:v>0.92222567755586304</c:v>
                </c:pt>
                <c:pt idx="1420">
                  <c:v>0.9126818726360324</c:v>
                </c:pt>
                <c:pt idx="1421">
                  <c:v>0.92742717252340912</c:v>
                </c:pt>
                <c:pt idx="1422">
                  <c:v>0.91575111625887118</c:v>
                </c:pt>
                <c:pt idx="1423">
                  <c:v>0.8763143443426693</c:v>
                </c:pt>
                <c:pt idx="1424">
                  <c:v>0.85529058884464781</c:v>
                </c:pt>
                <c:pt idx="1425">
                  <c:v>0.87450219844208466</c:v>
                </c:pt>
                <c:pt idx="1426">
                  <c:v>0.92869096679833874</c:v>
                </c:pt>
                <c:pt idx="1427">
                  <c:v>0.96492790697562913</c:v>
                </c:pt>
                <c:pt idx="1428">
                  <c:v>0.96207391156171385</c:v>
                </c:pt>
                <c:pt idx="1429">
                  <c:v>0.95995367892087113</c:v>
                </c:pt>
                <c:pt idx="1430">
                  <c:v>0.96463078648008738</c:v>
                </c:pt>
                <c:pt idx="1431">
                  <c:v>0.95117500596900451</c:v>
                </c:pt>
                <c:pt idx="1432">
                  <c:v>0.95704326236197446</c:v>
                </c:pt>
                <c:pt idx="1433">
                  <c:v>1.0042586093023846</c:v>
                </c:pt>
                <c:pt idx="1434">
                  <c:v>0.98990576039038469</c:v>
                </c:pt>
                <c:pt idx="1435">
                  <c:v>0.99099208608519129</c:v>
                </c:pt>
                <c:pt idx="1436">
                  <c:v>1.0201552346421332</c:v>
                </c:pt>
                <c:pt idx="1437">
                  <c:v>1.0292203603333201</c:v>
                </c:pt>
                <c:pt idx="1438">
                  <c:v>1.0181275160268743</c:v>
                </c:pt>
                <c:pt idx="1439">
                  <c:v>1.0118987059939704</c:v>
                </c:pt>
                <c:pt idx="1440">
                  <c:v>1.0096756139898999</c:v>
                </c:pt>
                <c:pt idx="1441">
                  <c:v>1.0128037405098849</c:v>
                </c:pt>
                <c:pt idx="1442">
                  <c:v>1.034546554654868</c:v>
                </c:pt>
                <c:pt idx="1443">
                  <c:v>1.0210039101107857</c:v>
                </c:pt>
                <c:pt idx="1444">
                  <c:v>1.0068314538319831</c:v>
                </c:pt>
                <c:pt idx="1445">
                  <c:v>1.0570039193076974</c:v>
                </c:pt>
                <c:pt idx="1446">
                  <c:v>1.0661580371903563</c:v>
                </c:pt>
                <c:pt idx="1447">
                  <c:v>1.0873374693443396</c:v>
                </c:pt>
                <c:pt idx="1448">
                  <c:v>1.0808162604774583</c:v>
                </c:pt>
                <c:pt idx="1449">
                  <c:v>1.0896974707765881</c:v>
                </c:pt>
                <c:pt idx="1450">
                  <c:v>1.0748628885608684</c:v>
                </c:pt>
                <c:pt idx="1451">
                  <c:v>1.0473698004147693</c:v>
                </c:pt>
                <c:pt idx="1452">
                  <c:v>1.0494864702973397</c:v>
                </c:pt>
                <c:pt idx="1453">
                  <c:v>1.0165808800848861</c:v>
                </c:pt>
                <c:pt idx="1454">
                  <c:v>1.0745247432157772</c:v>
                </c:pt>
                <c:pt idx="1455">
                  <c:v>1.0530217598364606</c:v>
                </c:pt>
                <c:pt idx="1456">
                  <c:v>1.0654133491833258</c:v>
                </c:pt>
                <c:pt idx="1457">
                  <c:v>1.0803347964585619</c:v>
                </c:pt>
                <c:pt idx="1458">
                  <c:v>1.0328834520726642</c:v>
                </c:pt>
                <c:pt idx="1459">
                  <c:v>1.0187186257188823</c:v>
                </c:pt>
                <c:pt idx="1460">
                  <c:v>1.0223743092702064</c:v>
                </c:pt>
                <c:pt idx="1461">
                  <c:v>0.9997558414472052</c:v>
                </c:pt>
                <c:pt idx="1462">
                  <c:v>0.98504065398114582</c:v>
                </c:pt>
                <c:pt idx="1463">
                  <c:v>0.96276638284896254</c:v>
                </c:pt>
                <c:pt idx="1464">
                  <c:v>0.9691155744736184</c:v>
                </c:pt>
                <c:pt idx="1465">
                  <c:v>0.96627556604143727</c:v>
                </c:pt>
                <c:pt idx="1466">
                  <c:v>1.0259889081084759</c:v>
                </c:pt>
                <c:pt idx="1467">
                  <c:v>1.044866777458803</c:v>
                </c:pt>
                <c:pt idx="1468">
                  <c:v>1.0409638904439271</c:v>
                </c:pt>
                <c:pt idx="1469">
                  <c:v>1.0349200438121091</c:v>
                </c:pt>
                <c:pt idx="1470">
                  <c:v>1.0149903354328522</c:v>
                </c:pt>
                <c:pt idx="1471">
                  <c:v>1.0228459783875907</c:v>
                </c:pt>
                <c:pt idx="1472">
                  <c:v>1.0253403527471328</c:v>
                </c:pt>
                <c:pt idx="1473">
                  <c:v>1.0078002106580053</c:v>
                </c:pt>
                <c:pt idx="1474">
                  <c:v>1.0083349180156072</c:v>
                </c:pt>
                <c:pt idx="1475">
                  <c:v>1.0099368972669316</c:v>
                </c:pt>
                <c:pt idx="1476">
                  <c:v>1.0173816361246981</c:v>
                </c:pt>
                <c:pt idx="1477">
                  <c:v>0.98871124968849777</c:v>
                </c:pt>
                <c:pt idx="1478">
                  <c:v>0.99158860560785289</c:v>
                </c:pt>
                <c:pt idx="1479">
                  <c:v>0.98802967724950985</c:v>
                </c:pt>
                <c:pt idx="1480">
                  <c:v>0.98750527466198701</c:v>
                </c:pt>
                <c:pt idx="1481">
                  <c:v>1.0486183823832569</c:v>
                </c:pt>
                <c:pt idx="1482">
                  <c:v>1.031708917135604</c:v>
                </c:pt>
                <c:pt idx="1483">
                  <c:v>1.0276015813484509</c:v>
                </c:pt>
                <c:pt idx="1484">
                  <c:v>1.0399420641436148</c:v>
                </c:pt>
                <c:pt idx="1485">
                  <c:v>1.0265426725806739</c:v>
                </c:pt>
                <c:pt idx="1486">
                  <c:v>1.0428826349792608</c:v>
                </c:pt>
                <c:pt idx="1487">
                  <c:v>1.0290755930016928</c:v>
                </c:pt>
                <c:pt idx="1488">
                  <c:v>1.019771251701151</c:v>
                </c:pt>
                <c:pt idx="1489">
                  <c:v>0.97562303681212903</c:v>
                </c:pt>
                <c:pt idx="1490">
                  <c:v>0.97462191462114234</c:v>
                </c:pt>
                <c:pt idx="1491">
                  <c:v>0.97978393449250056</c:v>
                </c:pt>
                <c:pt idx="1492">
                  <c:v>0.96962117288998595</c:v>
                </c:pt>
                <c:pt idx="1493">
                  <c:v>0.94220938548864996</c:v>
                </c:pt>
                <c:pt idx="1494">
                  <c:v>0.93282933191096262</c:v>
                </c:pt>
                <c:pt idx="1495">
                  <c:v>0.93939825613430639</c:v>
                </c:pt>
                <c:pt idx="1496">
                  <c:v>0.93768269628790879</c:v>
                </c:pt>
                <c:pt idx="1497">
                  <c:v>0.96045534632671092</c:v>
                </c:pt>
                <c:pt idx="1498">
                  <c:v>0.95459217206464508</c:v>
                </c:pt>
                <c:pt idx="1499">
                  <c:v>0.91663197298867338</c:v>
                </c:pt>
                <c:pt idx="1500">
                  <c:v>0.9372698285915515</c:v>
                </c:pt>
                <c:pt idx="1501">
                  <c:v>0.94545258703645807</c:v>
                </c:pt>
                <c:pt idx="1502">
                  <c:v>0.93437318116239343</c:v>
                </c:pt>
                <c:pt idx="1503">
                  <c:v>0.96873149832500971</c:v>
                </c:pt>
                <c:pt idx="1504">
                  <c:v>0.98734272071315576</c:v>
                </c:pt>
                <c:pt idx="1505">
                  <c:v>0.97265521126391619</c:v>
                </c:pt>
                <c:pt idx="1506">
                  <c:v>0.99375195062160682</c:v>
                </c:pt>
                <c:pt idx="1507">
                  <c:v>1.0078967343319336</c:v>
                </c:pt>
                <c:pt idx="1508">
                  <c:v>1.0266386650616521</c:v>
                </c:pt>
                <c:pt idx="1509">
                  <c:v>0.99977934688339776</c:v>
                </c:pt>
                <c:pt idx="1510">
                  <c:v>1.027416308827358</c:v>
                </c:pt>
                <c:pt idx="1511">
                  <c:v>1.0246046472120316</c:v>
                </c:pt>
                <c:pt idx="1512">
                  <c:v>1.044002659256047</c:v>
                </c:pt>
                <c:pt idx="1513">
                  <c:v>1.0348242065205246</c:v>
                </c:pt>
                <c:pt idx="1514">
                  <c:v>1.0034420897281873</c:v>
                </c:pt>
                <c:pt idx="1515">
                  <c:v>0.9948421689128546</c:v>
                </c:pt>
                <c:pt idx="1516">
                  <c:v>0.98968237809887061</c:v>
                </c:pt>
                <c:pt idx="1517">
                  <c:v>0.98110745470137317</c:v>
                </c:pt>
                <c:pt idx="1518">
                  <c:v>1.0003487458702205</c:v>
                </c:pt>
                <c:pt idx="1519">
                  <c:v>1.004879734785125</c:v>
                </c:pt>
                <c:pt idx="1520">
                  <c:v>1.0221433957759913</c:v>
                </c:pt>
                <c:pt idx="1521">
                  <c:v>0.99424797819618149</c:v>
                </c:pt>
                <c:pt idx="1522">
                  <c:v>1.0162447178510883</c:v>
                </c:pt>
                <c:pt idx="1523">
                  <c:v>1.0371984895786541</c:v>
                </c:pt>
                <c:pt idx="1524">
                  <c:v>1.0181508142697329</c:v>
                </c:pt>
                <c:pt idx="1525">
                  <c:v>1.0544632313403124</c:v>
                </c:pt>
                <c:pt idx="1526">
                  <c:v>1.0345645462447655</c:v>
                </c:pt>
                <c:pt idx="1527">
                  <c:v>1.0161832083665043</c:v>
                </c:pt>
                <c:pt idx="1528">
                  <c:v>1.0188249313902071</c:v>
                </c:pt>
                <c:pt idx="1529">
                  <c:v>1.0283664103138914</c:v>
                </c:pt>
                <c:pt idx="1530">
                  <c:v>1.0410718850773275</c:v>
                </c:pt>
                <c:pt idx="1531">
                  <c:v>1.0597254796122977</c:v>
                </c:pt>
                <c:pt idx="1532">
                  <c:v>1.050222612320832</c:v>
                </c:pt>
                <c:pt idx="1533">
                  <c:v>1.0253024888556119</c:v>
                </c:pt>
                <c:pt idx="1534">
                  <c:v>1.008066204382807</c:v>
                </c:pt>
                <c:pt idx="1535">
                  <c:v>1.005203637891813</c:v>
                </c:pt>
                <c:pt idx="1536">
                  <c:v>1.0001884429417194</c:v>
                </c:pt>
                <c:pt idx="1537">
                  <c:v>1.0277942158459066</c:v>
                </c:pt>
                <c:pt idx="1538">
                  <c:v>1.0292689688214747</c:v>
                </c:pt>
                <c:pt idx="1539">
                  <c:v>1.0340801910875399</c:v>
                </c:pt>
                <c:pt idx="1540">
                  <c:v>1.0666643305474155</c:v>
                </c:pt>
                <c:pt idx="1541">
                  <c:v>1.0690162284349309</c:v>
                </c:pt>
                <c:pt idx="1542">
                  <c:v>1.0205551802711001</c:v>
                </c:pt>
                <c:pt idx="1543">
                  <c:v>1.0391046513509661</c:v>
                </c:pt>
                <c:pt idx="1544">
                  <c:v>1.0486350694288173</c:v>
                </c:pt>
                <c:pt idx="1545">
                  <c:v>1.0513493897847956</c:v>
                </c:pt>
                <c:pt idx="1546">
                  <c:v>1.0392583600023686</c:v>
                </c:pt>
                <c:pt idx="1547">
                  <c:v>1.0521477683277123</c:v>
                </c:pt>
                <c:pt idx="1548">
                  <c:v>1.0459740979828425</c:v>
                </c:pt>
                <c:pt idx="1549">
                  <c:v>1.0392874082583736</c:v>
                </c:pt>
                <c:pt idx="1550">
                  <c:v>1.0049359908769944</c:v>
                </c:pt>
                <c:pt idx="1551">
                  <c:v>1.0070405511801352</c:v>
                </c:pt>
                <c:pt idx="1552">
                  <c:v>0.98882869183932698</c:v>
                </c:pt>
                <c:pt idx="1553">
                  <c:v>0.96913808710986782</c:v>
                </c:pt>
                <c:pt idx="1554">
                  <c:v>0.9752067450524633</c:v>
                </c:pt>
                <c:pt idx="1555">
                  <c:v>0.94678939532571338</c:v>
                </c:pt>
                <c:pt idx="1556">
                  <c:v>0.93566949701048596</c:v>
                </c:pt>
                <c:pt idx="1557">
                  <c:v>0.92215824488910947</c:v>
                </c:pt>
                <c:pt idx="1558">
                  <c:v>0.89213565104939629</c:v>
                </c:pt>
                <c:pt idx="1559">
                  <c:v>0.90583204352928437</c:v>
                </c:pt>
                <c:pt idx="1560">
                  <c:v>0.91757323935052515</c:v>
                </c:pt>
                <c:pt idx="1561">
                  <c:v>0.91504839375815905</c:v>
                </c:pt>
                <c:pt idx="1562">
                  <c:v>0.90950596728580013</c:v>
                </c:pt>
                <c:pt idx="1563">
                  <c:v>0.90736761023404355</c:v>
                </c:pt>
                <c:pt idx="1564">
                  <c:v>0.90499843205027197</c:v>
                </c:pt>
                <c:pt idx="1565">
                  <c:v>0.90598363558630624</c:v>
                </c:pt>
                <c:pt idx="1566">
                  <c:v>0.92200652808932038</c:v>
                </c:pt>
                <c:pt idx="1567">
                  <c:v>0.89927507035976806</c:v>
                </c:pt>
                <c:pt idx="1568">
                  <c:v>0.9205202880876886</c:v>
                </c:pt>
                <c:pt idx="1569">
                  <c:v>0.92505907693930123</c:v>
                </c:pt>
                <c:pt idx="1570">
                  <c:v>0.90913749521734388</c:v>
                </c:pt>
                <c:pt idx="1571">
                  <c:v>0.89174017919733384</c:v>
                </c:pt>
                <c:pt idx="1572">
                  <c:v>0.89426856747219752</c:v>
                </c:pt>
                <c:pt idx="1573">
                  <c:v>0.87193311049545486</c:v>
                </c:pt>
                <c:pt idx="1574">
                  <c:v>0.84685737903272251</c:v>
                </c:pt>
                <c:pt idx="1575">
                  <c:v>0.85445685178215047</c:v>
                </c:pt>
                <c:pt idx="1576">
                  <c:v>0.86039174150980013</c:v>
                </c:pt>
                <c:pt idx="1577">
                  <c:v>0.86047956604666442</c:v>
                </c:pt>
                <c:pt idx="1578">
                  <c:v>0.88110661900147935</c:v>
                </c:pt>
                <c:pt idx="1579">
                  <c:v>0.88774860140982437</c:v>
                </c:pt>
                <c:pt idx="1580">
                  <c:v>0.87130733320377196</c:v>
                </c:pt>
                <c:pt idx="1581">
                  <c:v>0.89208974678027175</c:v>
                </c:pt>
                <c:pt idx="1582">
                  <c:v>0.90725925681298758</c:v>
                </c:pt>
                <c:pt idx="1583">
                  <c:v>0.88531602687858246</c:v>
                </c:pt>
                <c:pt idx="1584">
                  <c:v>0.91404130976345499</c:v>
                </c:pt>
                <c:pt idx="1585">
                  <c:v>0.91519631891961595</c:v>
                </c:pt>
                <c:pt idx="1586">
                  <c:v>0.92385568410732599</c:v>
                </c:pt>
                <c:pt idx="1587">
                  <c:v>0.9566346875370817</c:v>
                </c:pt>
                <c:pt idx="1588">
                  <c:v>0.97148990624315523</c:v>
                </c:pt>
                <c:pt idx="1589">
                  <c:v>0.97139626313666749</c:v>
                </c:pt>
                <c:pt idx="1590">
                  <c:v>0.97221566724985298</c:v>
                </c:pt>
                <c:pt idx="1591">
                  <c:v>0.9779871457575986</c:v>
                </c:pt>
                <c:pt idx="1592">
                  <c:v>0.95985941499446259</c:v>
                </c:pt>
                <c:pt idx="1593">
                  <c:v>0.92454614587823691</c:v>
                </c:pt>
                <c:pt idx="1594">
                  <c:v>0.92072209576258501</c:v>
                </c:pt>
                <c:pt idx="1595">
                  <c:v>0.91127563995734562</c:v>
                </c:pt>
                <c:pt idx="1596">
                  <c:v>0.89587557422056907</c:v>
                </c:pt>
                <c:pt idx="1597">
                  <c:v>0.88708053923779939</c:v>
                </c:pt>
                <c:pt idx="1598">
                  <c:v>0.87949075664831078</c:v>
                </c:pt>
                <c:pt idx="1599">
                  <c:v>0.87749003883611909</c:v>
                </c:pt>
                <c:pt idx="1600">
                  <c:v>0.88560962242152641</c:v>
                </c:pt>
                <c:pt idx="1601">
                  <c:v>0.88882003966192702</c:v>
                </c:pt>
                <c:pt idx="1602">
                  <c:v>0.91185103121421118</c:v>
                </c:pt>
                <c:pt idx="1603">
                  <c:v>0.93007899408797456</c:v>
                </c:pt>
                <c:pt idx="1604">
                  <c:v>0.94558012535092573</c:v>
                </c:pt>
                <c:pt idx="1605">
                  <c:v>0.95468338382790563</c:v>
                </c:pt>
                <c:pt idx="1606">
                  <c:v>0.92484708020892636</c:v>
                </c:pt>
                <c:pt idx="1607">
                  <c:v>0.92280788195653418</c:v>
                </c:pt>
                <c:pt idx="1608">
                  <c:v>0.9212888572653446</c:v>
                </c:pt>
                <c:pt idx="1609">
                  <c:v>0.90713239635968446</c:v>
                </c:pt>
                <c:pt idx="1610">
                  <c:v>0.90554726917701878</c:v>
                </c:pt>
                <c:pt idx="1611">
                  <c:v>0.89748993251225428</c:v>
                </c:pt>
                <c:pt idx="1612">
                  <c:v>0.90265034270445188</c:v>
                </c:pt>
                <c:pt idx="1613">
                  <c:v>0.94074115442206008</c:v>
                </c:pt>
                <c:pt idx="1614">
                  <c:v>0.93192593530553758</c:v>
                </c:pt>
                <c:pt idx="1615">
                  <c:v>0.90464026303544642</c:v>
                </c:pt>
                <c:pt idx="1616">
                  <c:v>0.85316140515465033</c:v>
                </c:pt>
                <c:pt idx="1617">
                  <c:v>0.82713327225783395</c:v>
                </c:pt>
                <c:pt idx="1618">
                  <c:v>0.83033303740245401</c:v>
                </c:pt>
                <c:pt idx="1619">
                  <c:v>0.83678947502004952</c:v>
                </c:pt>
                <c:pt idx="1620">
                  <c:v>0.85513340144068906</c:v>
                </c:pt>
                <c:pt idx="1621">
                  <c:v>0.85092865157647601</c:v>
                </c:pt>
                <c:pt idx="1622">
                  <c:v>0.87403156811916549</c:v>
                </c:pt>
                <c:pt idx="1623">
                  <c:v>0.87611239523132056</c:v>
                </c:pt>
                <c:pt idx="1624">
                  <c:v>0.89175149578423518</c:v>
                </c:pt>
                <c:pt idx="1625">
                  <c:v>0.88637713717657629</c:v>
                </c:pt>
                <c:pt idx="1626">
                  <c:v>0.87295643456165983</c:v>
                </c:pt>
                <c:pt idx="1627">
                  <c:v>0.87119332952073592</c:v>
                </c:pt>
                <c:pt idx="1628">
                  <c:v>0.86453993654014827</c:v>
                </c:pt>
                <c:pt idx="1629">
                  <c:v>0.86991564727266901</c:v>
                </c:pt>
                <c:pt idx="1630">
                  <c:v>0.87536219608079957</c:v>
                </c:pt>
                <c:pt idx="1631">
                  <c:v>0.92801977517172496</c:v>
                </c:pt>
                <c:pt idx="1632">
                  <c:v>0.92710286361360961</c:v>
                </c:pt>
                <c:pt idx="1633">
                  <c:v>0.90742097071377881</c:v>
                </c:pt>
                <c:pt idx="1634">
                  <c:v>0.90431316756342817</c:v>
                </c:pt>
                <c:pt idx="1635">
                  <c:v>0.94431751283178933</c:v>
                </c:pt>
                <c:pt idx="1636">
                  <c:v>0.98501808743114694</c:v>
                </c:pt>
                <c:pt idx="1637">
                  <c:v>0.98118405332989855</c:v>
                </c:pt>
                <c:pt idx="1638">
                  <c:v>0.97266991817666959</c:v>
                </c:pt>
                <c:pt idx="1639">
                  <c:v>0.98034593479965437</c:v>
                </c:pt>
                <c:pt idx="1640">
                  <c:v>0.97805232183992619</c:v>
                </c:pt>
                <c:pt idx="1641">
                  <c:v>1.024632152822444</c:v>
                </c:pt>
                <c:pt idx="1642">
                  <c:v>1.0278143113298404</c:v>
                </c:pt>
                <c:pt idx="1643">
                  <c:v>1.0170477103251336</c:v>
                </c:pt>
                <c:pt idx="1644">
                  <c:v>0.99220475111061912</c:v>
                </c:pt>
                <c:pt idx="1645">
                  <c:v>0.99811789701085729</c:v>
                </c:pt>
                <c:pt idx="1646">
                  <c:v>1.0225872170127417</c:v>
                </c:pt>
                <c:pt idx="1647">
                  <c:v>1.0228418695022379</c:v>
                </c:pt>
                <c:pt idx="1648">
                  <c:v>1.0161097471369525</c:v>
                </c:pt>
                <c:pt idx="1649">
                  <c:v>1.0134674164475728</c:v>
                </c:pt>
                <c:pt idx="1650">
                  <c:v>1.0086312494822831</c:v>
                </c:pt>
                <c:pt idx="1651">
                  <c:v>1.0021074831690804</c:v>
                </c:pt>
                <c:pt idx="1652">
                  <c:v>1.010651421701775</c:v>
                </c:pt>
                <c:pt idx="1653">
                  <c:v>1.0190874826708507</c:v>
                </c:pt>
                <c:pt idx="1654">
                  <c:v>1.0151576011535299</c:v>
                </c:pt>
                <c:pt idx="1655">
                  <c:v>1.015695115272365</c:v>
                </c:pt>
                <c:pt idx="1656">
                  <c:v>0.99818042956812025</c:v>
                </c:pt>
                <c:pt idx="1657">
                  <c:v>0.99426730708965128</c:v>
                </c:pt>
                <c:pt idx="1658">
                  <c:v>0.99601895988673306</c:v>
                </c:pt>
                <c:pt idx="1659">
                  <c:v>1.0142718466579401</c:v>
                </c:pt>
                <c:pt idx="1660">
                  <c:v>1.0324689042037143</c:v>
                </c:pt>
                <c:pt idx="1661">
                  <c:v>1.0299001392669522</c:v>
                </c:pt>
                <c:pt idx="1662">
                  <c:v>1.0205605325518361</c:v>
                </c:pt>
                <c:pt idx="1663">
                  <c:v>1.0352396914351081</c:v>
                </c:pt>
                <c:pt idx="1664">
                  <c:v>1.0259656256731828</c:v>
                </c:pt>
                <c:pt idx="1665">
                  <c:v>1.0073249538260676</c:v>
                </c:pt>
                <c:pt idx="1666">
                  <c:v>1.0201647220387811</c:v>
                </c:pt>
                <c:pt idx="1667">
                  <c:v>1.0384820561479167</c:v>
                </c:pt>
                <c:pt idx="1668">
                  <c:v>1.0377555659195599</c:v>
                </c:pt>
                <c:pt idx="1669">
                  <c:v>1.0242175940969664</c:v>
                </c:pt>
                <c:pt idx="1670">
                  <c:v>1.0388431532612481</c:v>
                </c:pt>
                <c:pt idx="1671">
                  <c:v>1.0312999793086632</c:v>
                </c:pt>
                <c:pt idx="1672">
                  <c:v>1.0083665813901419</c:v>
                </c:pt>
                <c:pt idx="1673">
                  <c:v>0.99318710169115043</c:v>
                </c:pt>
                <c:pt idx="1674">
                  <c:v>1.0088356988474807</c:v>
                </c:pt>
                <c:pt idx="1675">
                  <c:v>1.0096230444420247</c:v>
                </c:pt>
                <c:pt idx="1676">
                  <c:v>1.0332880637573068</c:v>
                </c:pt>
                <c:pt idx="1677">
                  <c:v>1.0351225273794107</c:v>
                </c:pt>
                <c:pt idx="1678">
                  <c:v>1.0383201713737567</c:v>
                </c:pt>
                <c:pt idx="1679">
                  <c:v>1.0390099270518505</c:v>
                </c:pt>
                <c:pt idx="1680">
                  <c:v>1.0350968482048222</c:v>
                </c:pt>
                <c:pt idx="1681">
                  <c:v>1.0230828489702226</c:v>
                </c:pt>
                <c:pt idx="1682">
                  <c:v>1.0415206111301591</c:v>
                </c:pt>
                <c:pt idx="1683">
                  <c:v>1.0134761333106717</c:v>
                </c:pt>
                <c:pt idx="1684">
                  <c:v>1.0246981328580747</c:v>
                </c:pt>
                <c:pt idx="1685">
                  <c:v>1.0184002571958466</c:v>
                </c:pt>
                <c:pt idx="1686">
                  <c:v>0.98544082272957301</c:v>
                </c:pt>
                <c:pt idx="1687">
                  <c:v>0.99982121481540442</c:v>
                </c:pt>
                <c:pt idx="1688">
                  <c:v>0.99854090073141855</c:v>
                </c:pt>
                <c:pt idx="1689">
                  <c:v>0.97586360023641738</c:v>
                </c:pt>
                <c:pt idx="1690">
                  <c:v>0.98030292836901545</c:v>
                </c:pt>
                <c:pt idx="1691">
                  <c:v>0.99104937627530632</c:v>
                </c:pt>
                <c:pt idx="1692">
                  <c:v>0.9999863637027584</c:v>
                </c:pt>
                <c:pt idx="1693">
                  <c:v>0.97543448953967715</c:v>
                </c:pt>
                <c:pt idx="1694">
                  <c:v>0.98233225305338134</c:v>
                </c:pt>
                <c:pt idx="1695">
                  <c:v>0.9951498396404368</c:v>
                </c:pt>
                <c:pt idx="1696">
                  <c:v>0.99429285662655698</c:v>
                </c:pt>
                <c:pt idx="1697">
                  <c:v>0.97992391411049962</c:v>
                </c:pt>
                <c:pt idx="1698">
                  <c:v>0.96771851689872168</c:v>
                </c:pt>
                <c:pt idx="1699">
                  <c:v>0.94184256498579266</c:v>
                </c:pt>
                <c:pt idx="1700">
                  <c:v>0.9461101716335687</c:v>
                </c:pt>
                <c:pt idx="1701">
                  <c:v>0.94143765862544626</c:v>
                </c:pt>
                <c:pt idx="1702">
                  <c:v>0.92433042992491732</c:v>
                </c:pt>
                <c:pt idx="1703">
                  <c:v>0.92178004743861219</c:v>
                </c:pt>
                <c:pt idx="1704">
                  <c:v>0.93187196925964777</c:v>
                </c:pt>
                <c:pt idx="1705">
                  <c:v>0.9222612205435583</c:v>
                </c:pt>
                <c:pt idx="1706">
                  <c:v>0.94906558052602197</c:v>
                </c:pt>
                <c:pt idx="1707">
                  <c:v>0.94489814693347896</c:v>
                </c:pt>
                <c:pt idx="1708">
                  <c:v>0.95103784034824912</c:v>
                </c:pt>
                <c:pt idx="1709">
                  <c:v>0.94017180777931664</c:v>
                </c:pt>
                <c:pt idx="1710">
                  <c:v>0.92753528431728594</c:v>
                </c:pt>
                <c:pt idx="1711">
                  <c:v>0.9311315129597677</c:v>
                </c:pt>
                <c:pt idx="1712">
                  <c:v>0.96042419784861188</c:v>
                </c:pt>
                <c:pt idx="1713">
                  <c:v>0.94963780869554792</c:v>
                </c:pt>
                <c:pt idx="1714">
                  <c:v>0.94374569013097709</c:v>
                </c:pt>
                <c:pt idx="1715">
                  <c:v>0.95684010534940089</c:v>
                </c:pt>
                <c:pt idx="1716">
                  <c:v>0.96542648130053976</c:v>
                </c:pt>
                <c:pt idx="1717">
                  <c:v>0.97900994807728203</c:v>
                </c:pt>
                <c:pt idx="1718">
                  <c:v>0.97383363296137659</c:v>
                </c:pt>
                <c:pt idx="1719">
                  <c:v>0.93907934044655672</c:v>
                </c:pt>
                <c:pt idx="1720">
                  <c:v>0.94079753962174451</c:v>
                </c:pt>
                <c:pt idx="1721">
                  <c:v>0.92855850663466555</c:v>
                </c:pt>
                <c:pt idx="1722">
                  <c:v>0.92443258347453572</c:v>
                </c:pt>
                <c:pt idx="1723">
                  <c:v>0.91701257168753347</c:v>
                </c:pt>
                <c:pt idx="1724">
                  <c:v>0.8702800211736017</c:v>
                </c:pt>
                <c:pt idx="1725">
                  <c:v>0.85046596248004391</c:v>
                </c:pt>
                <c:pt idx="1726">
                  <c:v>0.84917089323184136</c:v>
                </c:pt>
                <c:pt idx="1727">
                  <c:v>0.83599975707881313</c:v>
                </c:pt>
                <c:pt idx="1728">
                  <c:v>0.85488795952104724</c:v>
                </c:pt>
                <c:pt idx="1729">
                  <c:v>0.8481446195487603</c:v>
                </c:pt>
                <c:pt idx="1730">
                  <c:v>0.84256542278714708</c:v>
                </c:pt>
                <c:pt idx="1731">
                  <c:v>0.8588434578415578</c:v>
                </c:pt>
                <c:pt idx="1732">
                  <c:v>0.86126933721951904</c:v>
                </c:pt>
                <c:pt idx="1733">
                  <c:v>0.86622924624791953</c:v>
                </c:pt>
                <c:pt idx="1734">
                  <c:v>0.86344889642725597</c:v>
                </c:pt>
                <c:pt idx="1735">
                  <c:v>0.85610266856210249</c:v>
                </c:pt>
                <c:pt idx="1736">
                  <c:v>0.88777127716645143</c:v>
                </c:pt>
                <c:pt idx="1737">
                  <c:v>0.88694107422352708</c:v>
                </c:pt>
                <c:pt idx="1738">
                  <c:v>0.87624582757115999</c:v>
                </c:pt>
                <c:pt idx="1739">
                  <c:v>0.85856841651201687</c:v>
                </c:pt>
                <c:pt idx="1740">
                  <c:v>0.8648061895273873</c:v>
                </c:pt>
                <c:pt idx="1741">
                  <c:v>0.86537401928185798</c:v>
                </c:pt>
                <c:pt idx="1742">
                  <c:v>0.89595024668404832</c:v>
                </c:pt>
                <c:pt idx="1743">
                  <c:v>0.86577167516103426</c:v>
                </c:pt>
                <c:pt idx="1744">
                  <c:v>0.88150402968494479</c:v>
                </c:pt>
                <c:pt idx="1745">
                  <c:v>0.90124386229887588</c:v>
                </c:pt>
                <c:pt idx="1746">
                  <c:v>0.89869180879785038</c:v>
                </c:pt>
                <c:pt idx="1747">
                  <c:v>0.88727832567125287</c:v>
                </c:pt>
                <c:pt idx="1748">
                  <c:v>0.87885543352938011</c:v>
                </c:pt>
                <c:pt idx="1749">
                  <c:v>0.86139597578958593</c:v>
                </c:pt>
                <c:pt idx="1750">
                  <c:v>0.85315928315259271</c:v>
                </c:pt>
                <c:pt idx="1751">
                  <c:v>0.85719374706002593</c:v>
                </c:pt>
                <c:pt idx="1752">
                  <c:v>0.85775686798331297</c:v>
                </c:pt>
                <c:pt idx="1753">
                  <c:v>0.84154629193480801</c:v>
                </c:pt>
                <c:pt idx="1754">
                  <c:v>0.81886566607950328</c:v>
                </c:pt>
                <c:pt idx="1755">
                  <c:v>0.81302010039619077</c:v>
                </c:pt>
                <c:pt idx="1756">
                  <c:v>0.80636608885556704</c:v>
                </c:pt>
                <c:pt idx="1757">
                  <c:v>0.80676500870609669</c:v>
                </c:pt>
                <c:pt idx="1758">
                  <c:v>0.78748435219812674</c:v>
                </c:pt>
                <c:pt idx="1759">
                  <c:v>0.76027696227170605</c:v>
                </c:pt>
                <c:pt idx="1760">
                  <c:v>0.76762815237619275</c:v>
                </c:pt>
                <c:pt idx="1761">
                  <c:v>0.76645989164145778</c:v>
                </c:pt>
                <c:pt idx="1762">
                  <c:v>0.76956197887166056</c:v>
                </c:pt>
                <c:pt idx="1763">
                  <c:v>0.79524257633536255</c:v>
                </c:pt>
                <c:pt idx="1764">
                  <c:v>0.27366627322408021</c:v>
                </c:pt>
                <c:pt idx="1765">
                  <c:v>0.81939003213710571</c:v>
                </c:pt>
                <c:pt idx="1766">
                  <c:v>0.82692522823356374</c:v>
                </c:pt>
                <c:pt idx="1767">
                  <c:v>0.81579920614615187</c:v>
                </c:pt>
                <c:pt idx="1768">
                  <c:v>0.81180093355360405</c:v>
                </c:pt>
                <c:pt idx="1769">
                  <c:v>0.8229978039951158</c:v>
                </c:pt>
                <c:pt idx="1770">
                  <c:v>0.79982472800231985</c:v>
                </c:pt>
                <c:pt idx="1771">
                  <c:v>0.79918829000476066</c:v>
                </c:pt>
                <c:pt idx="1772">
                  <c:v>0.78514354378885454</c:v>
                </c:pt>
                <c:pt idx="1773">
                  <c:v>0.78386951826759077</c:v>
                </c:pt>
                <c:pt idx="1774">
                  <c:v>0.76865773700190942</c:v>
                </c:pt>
                <c:pt idx="1775">
                  <c:v>0.75657956909732249</c:v>
                </c:pt>
                <c:pt idx="1776">
                  <c:v>0.76156051402340541</c:v>
                </c:pt>
                <c:pt idx="1777">
                  <c:v>0.77112502485044399</c:v>
                </c:pt>
                <c:pt idx="1778">
                  <c:v>0.76279159072890845</c:v>
                </c:pt>
                <c:pt idx="1779">
                  <c:v>0.75657928627783733</c:v>
                </c:pt>
                <c:pt idx="1780">
                  <c:v>0.76129910106836451</c:v>
                </c:pt>
                <c:pt idx="1781">
                  <c:v>0.75728744486119304</c:v>
                </c:pt>
                <c:pt idx="1782">
                  <c:v>0.76005600307963128</c:v>
                </c:pt>
                <c:pt idx="1783">
                  <c:v>0.75982940358167195</c:v>
                </c:pt>
                <c:pt idx="1784">
                  <c:v>0.77520322259535224</c:v>
                </c:pt>
                <c:pt idx="1785">
                  <c:v>0.77742892433915323</c:v>
                </c:pt>
                <c:pt idx="1786">
                  <c:v>0.77935430169933539</c:v>
                </c:pt>
                <c:pt idx="1787">
                  <c:v>0.78142558589611077</c:v>
                </c:pt>
                <c:pt idx="1788">
                  <c:v>0.80508311287514811</c:v>
                </c:pt>
                <c:pt idx="1789">
                  <c:v>0.8025526526410669</c:v>
                </c:pt>
                <c:pt idx="1790">
                  <c:v>0.76936687111370183</c:v>
                </c:pt>
                <c:pt idx="1791">
                  <c:v>0.778902130005382</c:v>
                </c:pt>
                <c:pt idx="1792">
                  <c:v>0.78238267342987555</c:v>
                </c:pt>
                <c:pt idx="1793">
                  <c:v>0.768047584904199</c:v>
                </c:pt>
                <c:pt idx="1794">
                  <c:v>0.77668394188410517</c:v>
                </c:pt>
                <c:pt idx="1795">
                  <c:v>0.7545758366539248</c:v>
                </c:pt>
                <c:pt idx="1796">
                  <c:v>0.73632004835876952</c:v>
                </c:pt>
                <c:pt idx="1797">
                  <c:v>0.71406812829239108</c:v>
                </c:pt>
                <c:pt idx="1798">
                  <c:v>0.69074804403732237</c:v>
                </c:pt>
                <c:pt idx="1799">
                  <c:v>0.69673635983635052</c:v>
                </c:pt>
                <c:pt idx="1800">
                  <c:v>0.71539120060706907</c:v>
                </c:pt>
                <c:pt idx="1801">
                  <c:v>0.69714840163355607</c:v>
                </c:pt>
                <c:pt idx="1802">
                  <c:v>0.67644586201102541</c:v>
                </c:pt>
                <c:pt idx="1803">
                  <c:v>0.67740602432075736</c:v>
                </c:pt>
                <c:pt idx="1804">
                  <c:v>0.67556429930806416</c:v>
                </c:pt>
                <c:pt idx="1805">
                  <c:v>0.66822937454357767</c:v>
                </c:pt>
                <c:pt idx="1806">
                  <c:v>0.67185182849781722</c:v>
                </c:pt>
                <c:pt idx="1807">
                  <c:v>0.68979936546601994</c:v>
                </c:pt>
                <c:pt idx="1808">
                  <c:v>0.67971133481653556</c:v>
                </c:pt>
                <c:pt idx="1809">
                  <c:v>0.67697175431398726</c:v>
                </c:pt>
                <c:pt idx="1810">
                  <c:v>0.69911869475215038</c:v>
                </c:pt>
                <c:pt idx="1811">
                  <c:v>0.70026582799652637</c:v>
                </c:pt>
                <c:pt idx="1812">
                  <c:v>0.67723574512556084</c:v>
                </c:pt>
                <c:pt idx="1813">
                  <c:v>0.66384407350568342</c:v>
                </c:pt>
                <c:pt idx="1814">
                  <c:v>0.64945229417347061</c:v>
                </c:pt>
                <c:pt idx="1815">
                  <c:v>0.63903333516334548</c:v>
                </c:pt>
                <c:pt idx="1816">
                  <c:v>0.63786249302048326</c:v>
                </c:pt>
                <c:pt idx="1817">
                  <c:v>0.62730199092597871</c:v>
                </c:pt>
                <c:pt idx="1818">
                  <c:v>0.61790251512610617</c:v>
                </c:pt>
                <c:pt idx="1819">
                  <c:v>0.5923096998880677</c:v>
                </c:pt>
                <c:pt idx="1820">
                  <c:v>0.57511160234170156</c:v>
                </c:pt>
                <c:pt idx="1821">
                  <c:v>0.57712450344081567</c:v>
                </c:pt>
                <c:pt idx="1822">
                  <c:v>0.56018016413089544</c:v>
                </c:pt>
                <c:pt idx="1823">
                  <c:v>0.57212922815850309</c:v>
                </c:pt>
                <c:pt idx="1824">
                  <c:v>0.57708452558784362</c:v>
                </c:pt>
                <c:pt idx="1825">
                  <c:v>0.57544450639373235</c:v>
                </c:pt>
                <c:pt idx="1826">
                  <c:v>0.57855863889421499</c:v>
                </c:pt>
                <c:pt idx="1827">
                  <c:v>0.57862287732624296</c:v>
                </c:pt>
                <c:pt idx="1828">
                  <c:v>0.62891177036542878</c:v>
                </c:pt>
                <c:pt idx="1829">
                  <c:v>0.6377083116238067</c:v>
                </c:pt>
                <c:pt idx="1830">
                  <c:v>0.61760066902193511</c:v>
                </c:pt>
                <c:pt idx="1831">
                  <c:v>0.61773131151052585</c:v>
                </c:pt>
                <c:pt idx="1832">
                  <c:v>0.61944459550401287</c:v>
                </c:pt>
                <c:pt idx="1833">
                  <c:v>0.62524353760067441</c:v>
                </c:pt>
                <c:pt idx="1834">
                  <c:v>0.62017787337611274</c:v>
                </c:pt>
                <c:pt idx="1835">
                  <c:v>0.60309355034798262</c:v>
                </c:pt>
                <c:pt idx="1836">
                  <c:v>0.59826478025719787</c:v>
                </c:pt>
                <c:pt idx="1837">
                  <c:v>0.60116411152839166</c:v>
                </c:pt>
                <c:pt idx="1838">
                  <c:v>0.60497003221763279</c:v>
                </c:pt>
                <c:pt idx="1839">
                  <c:v>0.59720567141051184</c:v>
                </c:pt>
                <c:pt idx="1840">
                  <c:v>0.60032341275498347</c:v>
                </c:pt>
                <c:pt idx="1841">
                  <c:v>0.58601700193386375</c:v>
                </c:pt>
                <c:pt idx="1842">
                  <c:v>0.5795380199601583</c:v>
                </c:pt>
                <c:pt idx="1843">
                  <c:v>0.58552482237792258</c:v>
                </c:pt>
                <c:pt idx="1844">
                  <c:v>0.60462621712835318</c:v>
                </c:pt>
                <c:pt idx="1845">
                  <c:v>0.62495330485362643</c:v>
                </c:pt>
                <c:pt idx="1846">
                  <c:v>0.61604016264987305</c:v>
                </c:pt>
                <c:pt idx="1847">
                  <c:v>0.61061429952563273</c:v>
                </c:pt>
                <c:pt idx="1848">
                  <c:v>0.6066323239458935</c:v>
                </c:pt>
                <c:pt idx="1849">
                  <c:v>0.61775761802841078</c:v>
                </c:pt>
                <c:pt idx="1850">
                  <c:v>0.60742793692995889</c:v>
                </c:pt>
                <c:pt idx="1851">
                  <c:v>0.59613806250333212</c:v>
                </c:pt>
                <c:pt idx="1852">
                  <c:v>0.67149149947620401</c:v>
                </c:pt>
                <c:pt idx="1853">
                  <c:v>0.58688056380561537</c:v>
                </c:pt>
                <c:pt idx="1854">
                  <c:v>0.5823622210100643</c:v>
                </c:pt>
                <c:pt idx="1855">
                  <c:v>0.5387469777216749</c:v>
                </c:pt>
                <c:pt idx="1856">
                  <c:v>0.50852691928571403</c:v>
                </c:pt>
                <c:pt idx="1857">
                  <c:v>0.48683566974835291</c:v>
                </c:pt>
                <c:pt idx="1858">
                  <c:v>0.46403857330326836</c:v>
                </c:pt>
                <c:pt idx="1859">
                  <c:v>0.48121270612361133</c:v>
                </c:pt>
                <c:pt idx="1860">
                  <c:v>0.48670897934521218</c:v>
                </c:pt>
                <c:pt idx="1861">
                  <c:v>0.50573690882366851</c:v>
                </c:pt>
                <c:pt idx="1862">
                  <c:v>0.51273325523381263</c:v>
                </c:pt>
                <c:pt idx="1863">
                  <c:v>0.51850326083489851</c:v>
                </c:pt>
                <c:pt idx="1864">
                  <c:v>0.53821625796417916</c:v>
                </c:pt>
                <c:pt idx="1865">
                  <c:v>0.57452720760843778</c:v>
                </c:pt>
                <c:pt idx="1866">
                  <c:v>0.58687583961247647</c:v>
                </c:pt>
                <c:pt idx="1867">
                  <c:v>0.58700268262363231</c:v>
                </c:pt>
                <c:pt idx="1868">
                  <c:v>0.58462472063430937</c:v>
                </c:pt>
                <c:pt idx="1869">
                  <c:v>0.60428479588030193</c:v>
                </c:pt>
                <c:pt idx="1870">
                  <c:v>0.60329761732135978</c:v>
                </c:pt>
                <c:pt idx="1871">
                  <c:v>0.58650546413994142</c:v>
                </c:pt>
                <c:pt idx="1872">
                  <c:v>0.61098101022337037</c:v>
                </c:pt>
                <c:pt idx="1873">
                  <c:v>0.64460705165699395</c:v>
                </c:pt>
                <c:pt idx="1874">
                  <c:v>0.6436329472953668</c:v>
                </c:pt>
                <c:pt idx="1875">
                  <c:v>0.63161676953109769</c:v>
                </c:pt>
                <c:pt idx="1876">
                  <c:v>0.62719519481020569</c:v>
                </c:pt>
                <c:pt idx="1877">
                  <c:v>0.64922695445845413</c:v>
                </c:pt>
                <c:pt idx="1878">
                  <c:v>0.67480138942609447</c:v>
                </c:pt>
                <c:pt idx="1879">
                  <c:v>0.68955093625924313</c:v>
                </c:pt>
                <c:pt idx="1880">
                  <c:v>0.68367465945583916</c:v>
                </c:pt>
                <c:pt idx="1881">
                  <c:v>0.6889608840671686</c:v>
                </c:pt>
                <c:pt idx="1882">
                  <c:v>0.6636852864246725</c:v>
                </c:pt>
                <c:pt idx="1883">
                  <c:v>0.68229881246083046</c:v>
                </c:pt>
                <c:pt idx="1884">
                  <c:v>0.71117530484248626</c:v>
                </c:pt>
                <c:pt idx="1885">
                  <c:v>0.72899176731122939</c:v>
                </c:pt>
                <c:pt idx="1886">
                  <c:v>0.75285162001161954</c:v>
                </c:pt>
                <c:pt idx="1887">
                  <c:v>0.74629404672279787</c:v>
                </c:pt>
                <c:pt idx="1888">
                  <c:v>0.76278936591602875</c:v>
                </c:pt>
                <c:pt idx="1889">
                  <c:v>0.74306395265844571</c:v>
                </c:pt>
                <c:pt idx="1890">
                  <c:v>0.74380291187157255</c:v>
                </c:pt>
                <c:pt idx="1891">
                  <c:v>0.72870298285081692</c:v>
                </c:pt>
                <c:pt idx="1892">
                  <c:v>0.71198723975143974</c:v>
                </c:pt>
                <c:pt idx="1893">
                  <c:v>0.70173503630038159</c:v>
                </c:pt>
                <c:pt idx="1894">
                  <c:v>0.73983676870365489</c:v>
                </c:pt>
                <c:pt idx="1895">
                  <c:v>0.73111500982207733</c:v>
                </c:pt>
                <c:pt idx="1896">
                  <c:v>0.74220802430791721</c:v>
                </c:pt>
                <c:pt idx="1897">
                  <c:v>0.73478690456772267</c:v>
                </c:pt>
                <c:pt idx="1898">
                  <c:v>0.71870465948786677</c:v>
                </c:pt>
                <c:pt idx="1899">
                  <c:v>0.73354118630829213</c:v>
                </c:pt>
                <c:pt idx="1900">
                  <c:v>0.734128878425091</c:v>
                </c:pt>
                <c:pt idx="1901">
                  <c:v>0.73974858495785067</c:v>
                </c:pt>
                <c:pt idx="1902">
                  <c:v>0.74530435023046948</c:v>
                </c:pt>
                <c:pt idx="1903">
                  <c:v>0.74065151901207926</c:v>
                </c:pt>
                <c:pt idx="1904">
                  <c:v>0.7415169855963839</c:v>
                </c:pt>
                <c:pt idx="1905">
                  <c:v>0.73637137618616144</c:v>
                </c:pt>
                <c:pt idx="1906">
                  <c:v>0.73023725319511268</c:v>
                </c:pt>
                <c:pt idx="1907">
                  <c:v>0.70832933085665495</c:v>
                </c:pt>
                <c:pt idx="1908">
                  <c:v>0.69793529080712613</c:v>
                </c:pt>
                <c:pt idx="1909">
                  <c:v>0.70076245397265513</c:v>
                </c:pt>
                <c:pt idx="1910">
                  <c:v>0.68825535365950508</c:v>
                </c:pt>
                <c:pt idx="1911">
                  <c:v>0.69721393134699383</c:v>
                </c:pt>
                <c:pt idx="1912">
                  <c:v>0.69542106516207891</c:v>
                </c:pt>
                <c:pt idx="1913">
                  <c:v>0.70070141921080253</c:v>
                </c:pt>
                <c:pt idx="1914">
                  <c:v>0.69613993763934801</c:v>
                </c:pt>
                <c:pt idx="1915">
                  <c:v>0.69361817374926105</c:v>
                </c:pt>
                <c:pt idx="1916">
                  <c:v>0.69384965019882472</c:v>
                </c:pt>
                <c:pt idx="1917">
                  <c:v>0.68678337695216918</c:v>
                </c:pt>
                <c:pt idx="1918">
                  <c:v>0.70228344551643929</c:v>
                </c:pt>
                <c:pt idx="1919">
                  <c:v>0.69949415396442127</c:v>
                </c:pt>
                <c:pt idx="1920">
                  <c:v>0.73129495357998753</c:v>
                </c:pt>
                <c:pt idx="1921">
                  <c:v>0.72693791310655609</c:v>
                </c:pt>
                <c:pt idx="1922">
                  <c:v>0.70369337920094832</c:v>
                </c:pt>
                <c:pt idx="1923">
                  <c:v>0.68648528709573586</c:v>
                </c:pt>
                <c:pt idx="1924">
                  <c:v>0.67357118177314845</c:v>
                </c:pt>
                <c:pt idx="1925">
                  <c:v>0.66182303156198685</c:v>
                </c:pt>
                <c:pt idx="1926">
                  <c:v>0.66266512429184665</c:v>
                </c:pt>
                <c:pt idx="1927">
                  <c:v>0.66970156173181028</c:v>
                </c:pt>
                <c:pt idx="1928">
                  <c:v>0.67373224921096408</c:v>
                </c:pt>
                <c:pt idx="1929">
                  <c:v>0.67116263890845662</c:v>
                </c:pt>
                <c:pt idx="1930">
                  <c:v>0.68324215707882807</c:v>
                </c:pt>
                <c:pt idx="1931">
                  <c:v>0.66990858893209992</c:v>
                </c:pt>
                <c:pt idx="1932">
                  <c:v>0.64882106665184835</c:v>
                </c:pt>
                <c:pt idx="1933">
                  <c:v>0.62320749789275531</c:v>
                </c:pt>
                <c:pt idx="1934">
                  <c:v>0.64515441649674976</c:v>
                </c:pt>
                <c:pt idx="1935">
                  <c:v>0.66969388128147411</c:v>
                </c:pt>
                <c:pt idx="1936">
                  <c:v>0.67007749576576536</c:v>
                </c:pt>
                <c:pt idx="1937">
                  <c:v>0.6352152953946435</c:v>
                </c:pt>
                <c:pt idx="1938">
                  <c:v>0.6132540662693069</c:v>
                </c:pt>
                <c:pt idx="1939">
                  <c:v>0.58893859852935382</c:v>
                </c:pt>
                <c:pt idx="1940">
                  <c:v>0.60008999583061939</c:v>
                </c:pt>
                <c:pt idx="1941">
                  <c:v>0.59984802248358093</c:v>
                </c:pt>
                <c:pt idx="1942">
                  <c:v>0.57831434193773212</c:v>
                </c:pt>
                <c:pt idx="1943">
                  <c:v>0.56777880020281124</c:v>
                </c:pt>
                <c:pt idx="1944">
                  <c:v>0.571301852713896</c:v>
                </c:pt>
                <c:pt idx="1945">
                  <c:v>0.5759565971472913</c:v>
                </c:pt>
                <c:pt idx="1946">
                  <c:v>0.60043529741438739</c:v>
                </c:pt>
                <c:pt idx="1947">
                  <c:v>0.60719486160493297</c:v>
                </c:pt>
                <c:pt idx="1948">
                  <c:v>0.65391629911802163</c:v>
                </c:pt>
                <c:pt idx="1949">
                  <c:v>0.67015575262943994</c:v>
                </c:pt>
                <c:pt idx="1950">
                  <c:v>0.65826616956467809</c:v>
                </c:pt>
                <c:pt idx="1951">
                  <c:v>0.66488394676603946</c:v>
                </c:pt>
                <c:pt idx="1952">
                  <c:v>0.64161676573162385</c:v>
                </c:pt>
                <c:pt idx="1953">
                  <c:v>0.61192059182485536</c:v>
                </c:pt>
                <c:pt idx="1954">
                  <c:v>0.61222450880889401</c:v>
                </c:pt>
                <c:pt idx="1955">
                  <c:v>0.58567445108615512</c:v>
                </c:pt>
                <c:pt idx="1956">
                  <c:v>0.56429862041058865</c:v>
                </c:pt>
                <c:pt idx="1957">
                  <c:v>0.58678007631311413</c:v>
                </c:pt>
                <c:pt idx="1958">
                  <c:v>0.58051131412457302</c:v>
                </c:pt>
                <c:pt idx="1959">
                  <c:v>0.57867908695919557</c:v>
                </c:pt>
                <c:pt idx="1960">
                  <c:v>0.57131330342529019</c:v>
                </c:pt>
                <c:pt idx="1961">
                  <c:v>0.57903751661574354</c:v>
                </c:pt>
                <c:pt idx="1962">
                  <c:v>0.5859505168589525</c:v>
                </c:pt>
                <c:pt idx="1963">
                  <c:v>0.59510083942707226</c:v>
                </c:pt>
                <c:pt idx="1964">
                  <c:v>0.5781668860054312</c:v>
                </c:pt>
                <c:pt idx="1965">
                  <c:v>0.56664603996155449</c:v>
                </c:pt>
                <c:pt idx="1966">
                  <c:v>0.59823816904051874</c:v>
                </c:pt>
                <c:pt idx="1967">
                  <c:v>0.60342760409669882</c:v>
                </c:pt>
                <c:pt idx="1968">
                  <c:v>0.62102780359902088</c:v>
                </c:pt>
                <c:pt idx="1969">
                  <c:v>0.62729116296963916</c:v>
                </c:pt>
                <c:pt idx="1970">
                  <c:v>0.63030451451656511</c:v>
                </c:pt>
                <c:pt idx="1971">
                  <c:v>0.60655243377880996</c:v>
                </c:pt>
                <c:pt idx="1972">
                  <c:v>0.61379127077083062</c:v>
                </c:pt>
                <c:pt idx="1973">
                  <c:v>0.63310695749372847</c:v>
                </c:pt>
                <c:pt idx="1974">
                  <c:v>0.60935443020707947</c:v>
                </c:pt>
                <c:pt idx="1975">
                  <c:v>0.59631099698563705</c:v>
                </c:pt>
                <c:pt idx="1976">
                  <c:v>0.58222135130843888</c:v>
                </c:pt>
                <c:pt idx="1977">
                  <c:v>0.58379883731629345</c:v>
                </c:pt>
                <c:pt idx="1978">
                  <c:v>0.58197027540096169</c:v>
                </c:pt>
                <c:pt idx="1979">
                  <c:v>0.57915998378174471</c:v>
                </c:pt>
                <c:pt idx="1980">
                  <c:v>0.57519333312541043</c:v>
                </c:pt>
                <c:pt idx="1981">
                  <c:v>0.57342340030371552</c:v>
                </c:pt>
                <c:pt idx="1982">
                  <c:v>0.60197610667002976</c:v>
                </c:pt>
                <c:pt idx="1983">
                  <c:v>0.62048575545656703</c:v>
                </c:pt>
                <c:pt idx="1984">
                  <c:v>0.60626494295591726</c:v>
                </c:pt>
                <c:pt idx="1985">
                  <c:v>0.64613890189543177</c:v>
                </c:pt>
                <c:pt idx="1986">
                  <c:v>0.66780295476929474</c:v>
                </c:pt>
                <c:pt idx="1987">
                  <c:v>0.65029963355348741</c:v>
                </c:pt>
                <c:pt idx="1988">
                  <c:v>0.65445066703060739</c:v>
                </c:pt>
                <c:pt idx="1989">
                  <c:v>0.64495791376221678</c:v>
                </c:pt>
                <c:pt idx="1990">
                  <c:v>0.64603849000652502</c:v>
                </c:pt>
                <c:pt idx="1991">
                  <c:v>0.60804219406975957</c:v>
                </c:pt>
                <c:pt idx="1992">
                  <c:v>0.60469962591049153</c:v>
                </c:pt>
                <c:pt idx="1993">
                  <c:v>0.5936769384811873</c:v>
                </c:pt>
                <c:pt idx="1994">
                  <c:v>0.58501298927548007</c:v>
                </c:pt>
                <c:pt idx="1995">
                  <c:v>0.5641291016396961</c:v>
                </c:pt>
                <c:pt idx="1996">
                  <c:v>0.57631515441678616</c:v>
                </c:pt>
                <c:pt idx="1997">
                  <c:v>0.58014391645246199</c:v>
                </c:pt>
                <c:pt idx="1998">
                  <c:v>0.57404077394561259</c:v>
                </c:pt>
                <c:pt idx="1999">
                  <c:v>0.5706115761551338</c:v>
                </c:pt>
                <c:pt idx="2000">
                  <c:v>0.56017116515818088</c:v>
                </c:pt>
                <c:pt idx="2001">
                  <c:v>0.52375498633496687</c:v>
                </c:pt>
                <c:pt idx="2002">
                  <c:v>0.52388760916517363</c:v>
                </c:pt>
                <c:pt idx="2003">
                  <c:v>0.51044012903831959</c:v>
                </c:pt>
                <c:pt idx="2004">
                  <c:v>0.49688518989995067</c:v>
                </c:pt>
                <c:pt idx="2005">
                  <c:v>0.48693465615539289</c:v>
                </c:pt>
                <c:pt idx="2006">
                  <c:v>0.49413215185222548</c:v>
                </c:pt>
                <c:pt idx="2007">
                  <c:v>0.49612468466277271</c:v>
                </c:pt>
                <c:pt idx="2008">
                  <c:v>0.52134967596333581</c:v>
                </c:pt>
                <c:pt idx="2009">
                  <c:v>0.52050916083593979</c:v>
                </c:pt>
                <c:pt idx="2010">
                  <c:v>0.50515235126974201</c:v>
                </c:pt>
                <c:pt idx="2011">
                  <c:v>0.49126791892246491</c:v>
                </c:pt>
                <c:pt idx="2012">
                  <c:v>0.52413364022218545</c:v>
                </c:pt>
                <c:pt idx="2013">
                  <c:v>0.50078637409895599</c:v>
                </c:pt>
                <c:pt idx="2014">
                  <c:v>0.49206472393100142</c:v>
                </c:pt>
                <c:pt idx="2015">
                  <c:v>0.51007771690387482</c:v>
                </c:pt>
                <c:pt idx="2016">
                  <c:v>0.51681586002165769</c:v>
                </c:pt>
                <c:pt idx="2017">
                  <c:v>0.51574788115022407</c:v>
                </c:pt>
                <c:pt idx="2018">
                  <c:v>0.51881431967847025</c:v>
                </c:pt>
                <c:pt idx="2019">
                  <c:v>0.48500555082783237</c:v>
                </c:pt>
                <c:pt idx="2020">
                  <c:v>0.49977732428676891</c:v>
                </c:pt>
                <c:pt idx="2021">
                  <c:v>0.51550344768812284</c:v>
                </c:pt>
                <c:pt idx="2022">
                  <c:v>0.55551069885760374</c:v>
                </c:pt>
                <c:pt idx="2023">
                  <c:v>0.54696136870027345</c:v>
                </c:pt>
                <c:pt idx="2024">
                  <c:v>0.53093841035845379</c:v>
                </c:pt>
                <c:pt idx="2025">
                  <c:v>0.54138910579086286</c:v>
                </c:pt>
                <c:pt idx="2026">
                  <c:v>0.54896646420319151</c:v>
                </c:pt>
                <c:pt idx="2027">
                  <c:v>0.56716184109463974</c:v>
                </c:pt>
                <c:pt idx="2028">
                  <c:v>0.55963024093573477</c:v>
                </c:pt>
                <c:pt idx="2029">
                  <c:v>0.53929558794336074</c:v>
                </c:pt>
                <c:pt idx="2030">
                  <c:v>0.55215931946584629</c:v>
                </c:pt>
                <c:pt idx="2031">
                  <c:v>0.54961992089085143</c:v>
                </c:pt>
                <c:pt idx="2032">
                  <c:v>0.55486439408644017</c:v>
                </c:pt>
                <c:pt idx="2033">
                  <c:v>0.55943396858432326</c:v>
                </c:pt>
                <c:pt idx="2034">
                  <c:v>0.58752896160331503</c:v>
                </c:pt>
                <c:pt idx="2035">
                  <c:v>0.62657805372400777</c:v>
                </c:pt>
                <c:pt idx="2036">
                  <c:v>0.63899487899779484</c:v>
                </c:pt>
                <c:pt idx="2037">
                  <c:v>0.62993640056135813</c:v>
                </c:pt>
                <c:pt idx="2038">
                  <c:v>0.62730576261605453</c:v>
                </c:pt>
                <c:pt idx="2039">
                  <c:v>0.60572400884389843</c:v>
                </c:pt>
                <c:pt idx="2040">
                  <c:v>0.61250997762006154</c:v>
                </c:pt>
                <c:pt idx="2041">
                  <c:v>0.58685015339180513</c:v>
                </c:pt>
                <c:pt idx="2042">
                  <c:v>0.59121925929194852</c:v>
                </c:pt>
                <c:pt idx="2043">
                  <c:v>0.61471185698836184</c:v>
                </c:pt>
                <c:pt idx="2044">
                  <c:v>0.63393409599828221</c:v>
                </c:pt>
                <c:pt idx="2045">
                  <c:v>0.61754123705902231</c:v>
                </c:pt>
                <c:pt idx="2046">
                  <c:v>0.56608561483323694</c:v>
                </c:pt>
                <c:pt idx="2047">
                  <c:v>0.5565432488789801</c:v>
                </c:pt>
                <c:pt idx="2048">
                  <c:v>0.54167660251506078</c:v>
                </c:pt>
                <c:pt idx="2049">
                  <c:v>0.59162346886788875</c:v>
                </c:pt>
                <c:pt idx="2050">
                  <c:v>0.60437541861913502</c:v>
                </c:pt>
                <c:pt idx="2051">
                  <c:v>0.59353159427185087</c:v>
                </c:pt>
                <c:pt idx="2052">
                  <c:v>0.59028893630998613</c:v>
                </c:pt>
                <c:pt idx="2053">
                  <c:v>0.57348583384632335</c:v>
                </c:pt>
                <c:pt idx="2054">
                  <c:v>0.58829014315396755</c:v>
                </c:pt>
                <c:pt idx="2055">
                  <c:v>0.58730141866071417</c:v>
                </c:pt>
                <c:pt idx="2056">
                  <c:v>0.5820523772998909</c:v>
                </c:pt>
                <c:pt idx="2057">
                  <c:v>0.58788943466432819</c:v>
                </c:pt>
                <c:pt idx="2058">
                  <c:v>0.52248119131257464</c:v>
                </c:pt>
                <c:pt idx="2059">
                  <c:v>0.46766397492903611</c:v>
                </c:pt>
                <c:pt idx="2060">
                  <c:v>0.49049919393856811</c:v>
                </c:pt>
                <c:pt idx="2061">
                  <c:v>0.52474126316438419</c:v>
                </c:pt>
                <c:pt idx="2062">
                  <c:v>0.49292748139116149</c:v>
                </c:pt>
                <c:pt idx="2063">
                  <c:v>0.50795020927064449</c:v>
                </c:pt>
                <c:pt idx="2064">
                  <c:v>0.52003476051775266</c:v>
                </c:pt>
                <c:pt idx="2065">
                  <c:v>0.4878053945933658</c:v>
                </c:pt>
                <c:pt idx="2066">
                  <c:v>0.4893406807565075</c:v>
                </c:pt>
                <c:pt idx="2067">
                  <c:v>0.49457387483553283</c:v>
                </c:pt>
                <c:pt idx="2068">
                  <c:v>0.51598149038071472</c:v>
                </c:pt>
                <c:pt idx="2069">
                  <c:v>0.48374328309605996</c:v>
                </c:pt>
                <c:pt idx="2070">
                  <c:v>0.47005368622130916</c:v>
                </c:pt>
                <c:pt idx="2071">
                  <c:v>0.48652422872756951</c:v>
                </c:pt>
                <c:pt idx="2072">
                  <c:v>0.52786950820475376</c:v>
                </c:pt>
                <c:pt idx="2073">
                  <c:v>0.4855584063202123</c:v>
                </c:pt>
                <c:pt idx="2074">
                  <c:v>0.51033485384517618</c:v>
                </c:pt>
                <c:pt idx="2075">
                  <c:v>0.47427641351642791</c:v>
                </c:pt>
                <c:pt idx="2076">
                  <c:v>0.52090308066800173</c:v>
                </c:pt>
                <c:pt idx="2077">
                  <c:v>0.48946521116146169</c:v>
                </c:pt>
                <c:pt idx="2078">
                  <c:v>0.49308210739984659</c:v>
                </c:pt>
                <c:pt idx="2079">
                  <c:v>0.48676007592759785</c:v>
                </c:pt>
                <c:pt idx="2080">
                  <c:v>0.48693036474013862</c:v>
                </c:pt>
                <c:pt idx="2081">
                  <c:v>0.45390181190429235</c:v>
                </c:pt>
                <c:pt idx="2082">
                  <c:v>0.44084857344871065</c:v>
                </c:pt>
                <c:pt idx="2083">
                  <c:v>0.44003970339932508</c:v>
                </c:pt>
                <c:pt idx="2084">
                  <c:v>0.4720771373359165</c:v>
                </c:pt>
                <c:pt idx="2085">
                  <c:v>0.4571055093870271</c:v>
                </c:pt>
                <c:pt idx="2086">
                  <c:v>0.45729551753513498</c:v>
                </c:pt>
                <c:pt idx="2087">
                  <c:v>0.45708941829236949</c:v>
                </c:pt>
                <c:pt idx="2088">
                  <c:v>0.4158083396878931</c:v>
                </c:pt>
                <c:pt idx="2089">
                  <c:v>0.41774865187866794</c:v>
                </c:pt>
                <c:pt idx="2090">
                  <c:v>0.39864951084073397</c:v>
                </c:pt>
                <c:pt idx="2091">
                  <c:v>0.38915010486971635</c:v>
                </c:pt>
                <c:pt idx="2092">
                  <c:v>0.39979902382566834</c:v>
                </c:pt>
                <c:pt idx="2093">
                  <c:v>0.37996146536312114</c:v>
                </c:pt>
                <c:pt idx="2094">
                  <c:v>0.36204591701909816</c:v>
                </c:pt>
                <c:pt idx="2095">
                  <c:v>0.35939697251596137</c:v>
                </c:pt>
                <c:pt idx="2096">
                  <c:v>0.36442662818378491</c:v>
                </c:pt>
                <c:pt idx="2097">
                  <c:v>0.38142162650730072</c:v>
                </c:pt>
                <c:pt idx="2098">
                  <c:v>0.36900390494680924</c:v>
                </c:pt>
                <c:pt idx="2099">
                  <c:v>0.34758212891926821</c:v>
                </c:pt>
                <c:pt idx="2100">
                  <c:v>0.33720752836545653</c:v>
                </c:pt>
                <c:pt idx="2101">
                  <c:v>0.33595580803053071</c:v>
                </c:pt>
                <c:pt idx="2102">
                  <c:v>0.29490204550535459</c:v>
                </c:pt>
                <c:pt idx="2103">
                  <c:v>0.27983846744112117</c:v>
                </c:pt>
                <c:pt idx="2104">
                  <c:v>0.31114698218353087</c:v>
                </c:pt>
                <c:pt idx="2105">
                  <c:v>0.31422450098224974</c:v>
                </c:pt>
                <c:pt idx="2106">
                  <c:v>0.28715557125650815</c:v>
                </c:pt>
                <c:pt idx="2107">
                  <c:v>0.28769633261417926</c:v>
                </c:pt>
                <c:pt idx="2108">
                  <c:v>0.34291781089696727</c:v>
                </c:pt>
                <c:pt idx="2109">
                  <c:v>0.3827583482823993</c:v>
                </c:pt>
                <c:pt idx="2110">
                  <c:v>0.39967725501915652</c:v>
                </c:pt>
                <c:pt idx="2111">
                  <c:v>0.38886545457581434</c:v>
                </c:pt>
                <c:pt idx="2112">
                  <c:v>0.37472899135623994</c:v>
                </c:pt>
                <c:pt idx="2113">
                  <c:v>0.38743106339743161</c:v>
                </c:pt>
                <c:pt idx="2114">
                  <c:v>0.40152223899953121</c:v>
                </c:pt>
                <c:pt idx="2115">
                  <c:v>0.38654078176771112</c:v>
                </c:pt>
                <c:pt idx="2116">
                  <c:v>0.39756561618371133</c:v>
                </c:pt>
                <c:pt idx="2117">
                  <c:v>0.43242246642929683</c:v>
                </c:pt>
                <c:pt idx="2118">
                  <c:v>0.44210819391362399</c:v>
                </c:pt>
                <c:pt idx="2119">
                  <c:v>0.40466571167856547</c:v>
                </c:pt>
                <c:pt idx="2120">
                  <c:v>0.39466657103051173</c:v>
                </c:pt>
                <c:pt idx="2121">
                  <c:v>0.42113922035121565</c:v>
                </c:pt>
                <c:pt idx="2122">
                  <c:v>0.42546133193140001</c:v>
                </c:pt>
                <c:pt idx="2123">
                  <c:v>0.44110681316412403</c:v>
                </c:pt>
                <c:pt idx="2124">
                  <c:v>0.42369818952534555</c:v>
                </c:pt>
                <c:pt idx="2125">
                  <c:v>0.39426803319769199</c:v>
                </c:pt>
                <c:pt idx="2126">
                  <c:v>0.38070322362295794</c:v>
                </c:pt>
                <c:pt idx="2127">
                  <c:v>0.38729125672677078</c:v>
                </c:pt>
                <c:pt idx="2128">
                  <c:v>0.3621592222452561</c:v>
                </c:pt>
                <c:pt idx="2129">
                  <c:v>0.37318605183912723</c:v>
                </c:pt>
                <c:pt idx="2130">
                  <c:v>0.42650992860405523</c:v>
                </c:pt>
                <c:pt idx="2131">
                  <c:v>0.45052306307507983</c:v>
                </c:pt>
                <c:pt idx="2132">
                  <c:v>0.42996300434997803</c:v>
                </c:pt>
                <c:pt idx="2133">
                  <c:v>0.40501284369346635</c:v>
                </c:pt>
                <c:pt idx="2134">
                  <c:v>0.44582413022495615</c:v>
                </c:pt>
                <c:pt idx="2135">
                  <c:v>0.45768286733436714</c:v>
                </c:pt>
                <c:pt idx="2136">
                  <c:v>0.45626295471409239</c:v>
                </c:pt>
                <c:pt idx="2137">
                  <c:v>0.45572393328109762</c:v>
                </c:pt>
                <c:pt idx="2138">
                  <c:v>0.49366658781447814</c:v>
                </c:pt>
                <c:pt idx="2139">
                  <c:v>0.51971539912648268</c:v>
                </c:pt>
                <c:pt idx="2140">
                  <c:v>0.54687066839942311</c:v>
                </c:pt>
                <c:pt idx="2141">
                  <c:v>0.53912911584496204</c:v>
                </c:pt>
                <c:pt idx="2142">
                  <c:v>0.52579871311010695</c:v>
                </c:pt>
                <c:pt idx="2143">
                  <c:v>0.54000772506293693</c:v>
                </c:pt>
                <c:pt idx="2144">
                  <c:v>0.51560965676784853</c:v>
                </c:pt>
                <c:pt idx="2145">
                  <c:v>0.55278546520498839</c:v>
                </c:pt>
                <c:pt idx="2146">
                  <c:v>0.54079769098100794</c:v>
                </c:pt>
                <c:pt idx="2147">
                  <c:v>0.53650938383309388</c:v>
                </c:pt>
                <c:pt idx="2148">
                  <c:v>0.50788637767087152</c:v>
                </c:pt>
                <c:pt idx="2149">
                  <c:v>0.5143175147061978</c:v>
                </c:pt>
                <c:pt idx="2150">
                  <c:v>0.51119239793092586</c:v>
                </c:pt>
                <c:pt idx="2151">
                  <c:v>0.53014579323459543</c:v>
                </c:pt>
                <c:pt idx="2152">
                  <c:v>0.55674246043673215</c:v>
                </c:pt>
                <c:pt idx="2153">
                  <c:v>0.55564489419762797</c:v>
                </c:pt>
                <c:pt idx="2154">
                  <c:v>0.55704097051768109</c:v>
                </c:pt>
                <c:pt idx="2155">
                  <c:v>0.5618964316387558</c:v>
                </c:pt>
                <c:pt idx="2156">
                  <c:v>0.57107847836712455</c:v>
                </c:pt>
                <c:pt idx="2157">
                  <c:v>0.58540226590664179</c:v>
                </c:pt>
                <c:pt idx="2158">
                  <c:v>0.57102591428412097</c:v>
                </c:pt>
                <c:pt idx="2159">
                  <c:v>0.60221691353203166</c:v>
                </c:pt>
                <c:pt idx="2160">
                  <c:v>0.58930087384618446</c:v>
                </c:pt>
                <c:pt idx="2161">
                  <c:v>0.59930248316203816</c:v>
                </c:pt>
                <c:pt idx="2162">
                  <c:v>0.60812194919520923</c:v>
                </c:pt>
                <c:pt idx="2163">
                  <c:v>0.62018994009360018</c:v>
                </c:pt>
                <c:pt idx="2164">
                  <c:v>0.64010772639250479</c:v>
                </c:pt>
                <c:pt idx="2165">
                  <c:v>0.6408388598739112</c:v>
                </c:pt>
                <c:pt idx="2166">
                  <c:v>0.63572174115326341</c:v>
                </c:pt>
                <c:pt idx="2167">
                  <c:v>0.63330847382010891</c:v>
                </c:pt>
                <c:pt idx="2168">
                  <c:v>0.63909699450006219</c:v>
                </c:pt>
                <c:pt idx="2169">
                  <c:v>0.66408750391247207</c:v>
                </c:pt>
                <c:pt idx="2170">
                  <c:v>0.67579383365533641</c:v>
                </c:pt>
                <c:pt idx="2171">
                  <c:v>0.6950734633390967</c:v>
                </c:pt>
                <c:pt idx="2172">
                  <c:v>0.71228293789618302</c:v>
                </c:pt>
                <c:pt idx="2173">
                  <c:v>0.68760536820997409</c:v>
                </c:pt>
                <c:pt idx="2174">
                  <c:v>0.6672689237181455</c:v>
                </c:pt>
                <c:pt idx="2175">
                  <c:v>0.66974320401368903</c:v>
                </c:pt>
                <c:pt idx="2176">
                  <c:v>0.66993897259445401</c:v>
                </c:pt>
                <c:pt idx="2177">
                  <c:v>0.66869635306655351</c:v>
                </c:pt>
                <c:pt idx="2178">
                  <c:v>0.66294912394078676</c:v>
                </c:pt>
                <c:pt idx="2179">
                  <c:v>0.67279946576831939</c:v>
                </c:pt>
                <c:pt idx="2180">
                  <c:v>0.6672141673338432</c:v>
                </c:pt>
                <c:pt idx="2181">
                  <c:v>0.66756553812499764</c:v>
                </c:pt>
                <c:pt idx="2182">
                  <c:v>0.6701349386865223</c:v>
                </c:pt>
                <c:pt idx="2183">
                  <c:v>0.67086448155328959</c:v>
                </c:pt>
                <c:pt idx="2184">
                  <c:v>0.68052015030099433</c:v>
                </c:pt>
                <c:pt idx="2185">
                  <c:v>0.67935655746781354</c:v>
                </c:pt>
                <c:pt idx="2186">
                  <c:v>0.64401220910426904</c:v>
                </c:pt>
                <c:pt idx="2187">
                  <c:v>0.59881629988352358</c:v>
                </c:pt>
                <c:pt idx="2188">
                  <c:v>0.63825142576923177</c:v>
                </c:pt>
                <c:pt idx="2189">
                  <c:v>0.56633636700553858</c:v>
                </c:pt>
                <c:pt idx="2190">
                  <c:v>0.59600193517661815</c:v>
                </c:pt>
                <c:pt idx="2191">
                  <c:v>0.58334730104477384</c:v>
                </c:pt>
                <c:pt idx="2192">
                  <c:v>0.62217077185972602</c:v>
                </c:pt>
                <c:pt idx="2193">
                  <c:v>0.60583976116503546</c:v>
                </c:pt>
                <c:pt idx="2194">
                  <c:v>0.5940021698616551</c:v>
                </c:pt>
                <c:pt idx="2195">
                  <c:v>0.60054968864030833</c:v>
                </c:pt>
                <c:pt idx="2196">
                  <c:v>0.6008874125001098</c:v>
                </c:pt>
                <c:pt idx="2197">
                  <c:v>0.60996133617898263</c:v>
                </c:pt>
                <c:pt idx="2198">
                  <c:v>0.62172182656356778</c:v>
                </c:pt>
                <c:pt idx="2199">
                  <c:v>0.64870902345009718</c:v>
                </c:pt>
                <c:pt idx="2200">
                  <c:v>0.62259451029104973</c:v>
                </c:pt>
                <c:pt idx="2201">
                  <c:v>0.6332767256626326</c:v>
                </c:pt>
                <c:pt idx="2202">
                  <c:v>0.66589320591172729</c:v>
                </c:pt>
                <c:pt idx="2203">
                  <c:v>0.64917253338456504</c:v>
                </c:pt>
                <c:pt idx="2204">
                  <c:v>0.64919279292118759</c:v>
                </c:pt>
                <c:pt idx="2205">
                  <c:v>0.62571462420108492</c:v>
                </c:pt>
                <c:pt idx="2206">
                  <c:v>0.61034674824752688</c:v>
                </c:pt>
                <c:pt idx="2207">
                  <c:v>0.59444525428422246</c:v>
                </c:pt>
                <c:pt idx="2208">
                  <c:v>0.60254461169822893</c:v>
                </c:pt>
                <c:pt idx="2209">
                  <c:v>0.64307575917778959</c:v>
                </c:pt>
                <c:pt idx="2210">
                  <c:v>0.6347632040572071</c:v>
                </c:pt>
                <c:pt idx="2211">
                  <c:v>0.66384386519520699</c:v>
                </c:pt>
                <c:pt idx="2212">
                  <c:v>0.69135907403110775</c:v>
                </c:pt>
                <c:pt idx="2213">
                  <c:v>0.70178856173806548</c:v>
                </c:pt>
                <c:pt idx="2214">
                  <c:v>0.71440145303394331</c:v>
                </c:pt>
                <c:pt idx="2215">
                  <c:v>0.71453281080799247</c:v>
                </c:pt>
                <c:pt idx="2216">
                  <c:v>0.70105874999169604</c:v>
                </c:pt>
                <c:pt idx="2217">
                  <c:v>0.70358235464768004</c:v>
                </c:pt>
                <c:pt idx="2218">
                  <c:v>0.70699406594508041</c:v>
                </c:pt>
                <c:pt idx="2219">
                  <c:v>0.6988125787658781</c:v>
                </c:pt>
                <c:pt idx="2220">
                  <c:v>0.71407659321802264</c:v>
                </c:pt>
                <c:pt idx="2221">
                  <c:v>0.71698950954339047</c:v>
                </c:pt>
                <c:pt idx="2222">
                  <c:v>0.68771416361069626</c:v>
                </c:pt>
                <c:pt idx="2223">
                  <c:v>0.70595378729216485</c:v>
                </c:pt>
                <c:pt idx="2224">
                  <c:v>0.69066275571176661</c:v>
                </c:pt>
                <c:pt idx="2225">
                  <c:v>0.68003815642521825</c:v>
                </c:pt>
                <c:pt idx="2226">
                  <c:v>0.68463980627627574</c:v>
                </c:pt>
                <c:pt idx="2227">
                  <c:v>0.66605727926349889</c:v>
                </c:pt>
                <c:pt idx="2228">
                  <c:v>0.68500074145456757</c:v>
                </c:pt>
                <c:pt idx="2229">
                  <c:v>0.67188788148461143</c:v>
                </c:pt>
                <c:pt idx="2230">
                  <c:v>0.64559134115256889</c:v>
                </c:pt>
                <c:pt idx="2231">
                  <c:v>0.66226441122457747</c:v>
                </c:pt>
                <c:pt idx="2232">
                  <c:v>0.66732461063367055</c:v>
                </c:pt>
                <c:pt idx="2233">
                  <c:v>0.6519527017283</c:v>
                </c:pt>
                <c:pt idx="2234">
                  <c:v>0.65122506306016792</c:v>
                </c:pt>
                <c:pt idx="2235">
                  <c:v>0.6550929152497158</c:v>
                </c:pt>
                <c:pt idx="2236">
                  <c:v>0.65096778069929595</c:v>
                </c:pt>
                <c:pt idx="2237">
                  <c:v>0.66741108918998737</c:v>
                </c:pt>
                <c:pt idx="2238">
                  <c:v>0.68554929560263389</c:v>
                </c:pt>
                <c:pt idx="2239">
                  <c:v>0.68019358905021932</c:v>
                </c:pt>
                <c:pt idx="2240">
                  <c:v>0.67024432252033517</c:v>
                </c:pt>
                <c:pt idx="2241">
                  <c:v>0.67372074788570835</c:v>
                </c:pt>
                <c:pt idx="2242">
                  <c:v>0.67769751210592055</c:v>
                </c:pt>
                <c:pt idx="2243">
                  <c:v>0.69785741878737184</c:v>
                </c:pt>
                <c:pt idx="2244">
                  <c:v>0.67922047735124647</c:v>
                </c:pt>
                <c:pt idx="2245">
                  <c:v>0.65034484973523288</c:v>
                </c:pt>
                <c:pt idx="2246">
                  <c:v>0.62316903249509892</c:v>
                </c:pt>
                <c:pt idx="2247">
                  <c:v>0.60797756998150998</c:v>
                </c:pt>
                <c:pt idx="2248">
                  <c:v>0.6270472804373215</c:v>
                </c:pt>
                <c:pt idx="2249">
                  <c:v>0.64073573250445381</c:v>
                </c:pt>
                <c:pt idx="2250">
                  <c:v>0.66647778124067347</c:v>
                </c:pt>
                <c:pt idx="2251">
                  <c:v>0.66704622559558047</c:v>
                </c:pt>
                <c:pt idx="2252">
                  <c:v>0.65343469002093535</c:v>
                </c:pt>
                <c:pt idx="2253">
                  <c:v>0.64518975876014117</c:v>
                </c:pt>
                <c:pt idx="2254">
                  <c:v>0.64015338879456163</c:v>
                </c:pt>
                <c:pt idx="2255">
                  <c:v>0.61782678867045071</c:v>
                </c:pt>
                <c:pt idx="2256">
                  <c:v>0.59798228079356353</c:v>
                </c:pt>
                <c:pt idx="2257">
                  <c:v>0.58827895335889924</c:v>
                </c:pt>
                <c:pt idx="2258">
                  <c:v>0.59628364743527129</c:v>
                </c:pt>
                <c:pt idx="2259">
                  <c:v>0.59629316987978775</c:v>
                </c:pt>
                <c:pt idx="2260">
                  <c:v>0.58644796042972924</c:v>
                </c:pt>
                <c:pt idx="2261">
                  <c:v>0.58705385508693197</c:v>
                </c:pt>
                <c:pt idx="2262">
                  <c:v>0.56035583259175326</c:v>
                </c:pt>
                <c:pt idx="2263">
                  <c:v>0.5543693440876698</c:v>
                </c:pt>
                <c:pt idx="2264">
                  <c:v>0.52510049098085787</c:v>
                </c:pt>
                <c:pt idx="2265">
                  <c:v>0.52656896886846827</c:v>
                </c:pt>
                <c:pt idx="2266">
                  <c:v>0.54832777163306456</c:v>
                </c:pt>
                <c:pt idx="2267">
                  <c:v>0.56309580049714825</c:v>
                </c:pt>
                <c:pt idx="2268">
                  <c:v>0.57155696183947757</c:v>
                </c:pt>
                <c:pt idx="2269">
                  <c:v>0.56833466184703685</c:v>
                </c:pt>
                <c:pt idx="2270">
                  <c:v>0.55234849738374692</c:v>
                </c:pt>
                <c:pt idx="2271">
                  <c:v>0.56286311104728437</c:v>
                </c:pt>
                <c:pt idx="2272">
                  <c:v>0.57486519713965478</c:v>
                </c:pt>
                <c:pt idx="2273">
                  <c:v>0.55270022798152496</c:v>
                </c:pt>
                <c:pt idx="2274">
                  <c:v>0.55762312546054993</c:v>
                </c:pt>
                <c:pt idx="2275">
                  <c:v>0.55157356422604842</c:v>
                </c:pt>
                <c:pt idx="2276">
                  <c:v>0.58959544877358994</c:v>
                </c:pt>
                <c:pt idx="2277">
                  <c:v>0.58051275950955716</c:v>
                </c:pt>
                <c:pt idx="2278">
                  <c:v>0.57141134113761627</c:v>
                </c:pt>
                <c:pt idx="2279">
                  <c:v>0.54896043236189307</c:v>
                </c:pt>
                <c:pt idx="2280">
                  <c:v>0.51781500273393188</c:v>
                </c:pt>
                <c:pt idx="2281">
                  <c:v>0.49598264073257603</c:v>
                </c:pt>
                <c:pt idx="2282">
                  <c:v>0.5023299804113952</c:v>
                </c:pt>
                <c:pt idx="2283">
                  <c:v>0.51994383104056929</c:v>
                </c:pt>
                <c:pt idx="2284">
                  <c:v>0.53808074607619627</c:v>
                </c:pt>
                <c:pt idx="2285">
                  <c:v>0.54827228322808796</c:v>
                </c:pt>
                <c:pt idx="2286">
                  <c:v>0.55236102055374126</c:v>
                </c:pt>
                <c:pt idx="2287">
                  <c:v>0.54984339327852894</c:v>
                </c:pt>
                <c:pt idx="2288">
                  <c:v>0.54335044409172273</c:v>
                </c:pt>
                <c:pt idx="2289">
                  <c:v>0.52708256873786397</c:v>
                </c:pt>
                <c:pt idx="2290">
                  <c:v>0.52948525804453084</c:v>
                </c:pt>
                <c:pt idx="2291">
                  <c:v>0.54586267280361245</c:v>
                </c:pt>
                <c:pt idx="2292">
                  <c:v>0.54416264338080023</c:v>
                </c:pt>
                <c:pt idx="2293">
                  <c:v>0.56513427070498246</c:v>
                </c:pt>
                <c:pt idx="2294">
                  <c:v>0.56600767295551169</c:v>
                </c:pt>
                <c:pt idx="2295">
                  <c:v>0.56382238756320469</c:v>
                </c:pt>
                <c:pt idx="2296">
                  <c:v>0.57066904140642372</c:v>
                </c:pt>
                <c:pt idx="2297">
                  <c:v>0.57442921663161428</c:v>
                </c:pt>
                <c:pt idx="2298">
                  <c:v>0.56484336795022472</c:v>
                </c:pt>
                <c:pt idx="2299">
                  <c:v>0.57318761004519825</c:v>
                </c:pt>
                <c:pt idx="2300">
                  <c:v>0.58387766858710766</c:v>
                </c:pt>
                <c:pt idx="2301">
                  <c:v>0.58447137909868108</c:v>
                </c:pt>
                <c:pt idx="2302">
                  <c:v>0.58212483057639908</c:v>
                </c:pt>
                <c:pt idx="2303">
                  <c:v>0.58083149757065389</c:v>
                </c:pt>
                <c:pt idx="2304">
                  <c:v>0.57214454908552792</c:v>
                </c:pt>
                <c:pt idx="2305">
                  <c:v>0.55179821031826037</c:v>
                </c:pt>
                <c:pt idx="2306">
                  <c:v>0.50803639620320773</c:v>
                </c:pt>
                <c:pt idx="2307">
                  <c:v>0.47922967394902916</c:v>
                </c:pt>
                <c:pt idx="2308">
                  <c:v>0.45498235506033513</c:v>
                </c:pt>
                <c:pt idx="2309">
                  <c:v>0.4611182581239639</c:v>
                </c:pt>
                <c:pt idx="2310">
                  <c:v>0.48165698818602731</c:v>
                </c:pt>
                <c:pt idx="2311">
                  <c:v>0.48077108977850269</c:v>
                </c:pt>
                <c:pt idx="2312">
                  <c:v>0.49006776429673327</c:v>
                </c:pt>
                <c:pt idx="2313">
                  <c:v>0.44920759981507263</c:v>
                </c:pt>
                <c:pt idx="2314">
                  <c:v>0.4559081592289056</c:v>
                </c:pt>
                <c:pt idx="2315">
                  <c:v>0.41500124741691469</c:v>
                </c:pt>
                <c:pt idx="2316">
                  <c:v>0.40581361434656138</c:v>
                </c:pt>
                <c:pt idx="2317">
                  <c:v>0.42486140711740017</c:v>
                </c:pt>
                <c:pt idx="2318">
                  <c:v>0.42320042458880458</c:v>
                </c:pt>
                <c:pt idx="2319">
                  <c:v>0.44609811905147367</c:v>
                </c:pt>
                <c:pt idx="2320">
                  <c:v>0.45471053664980321</c:v>
                </c:pt>
                <c:pt idx="2321">
                  <c:v>0.45506895503112155</c:v>
                </c:pt>
                <c:pt idx="2322">
                  <c:v>0.43760658755967174</c:v>
                </c:pt>
                <c:pt idx="2323">
                  <c:v>0.43343792756759569</c:v>
                </c:pt>
                <c:pt idx="2324">
                  <c:v>0.43572152498259875</c:v>
                </c:pt>
                <c:pt idx="2325">
                  <c:v>0.45312389295768973</c:v>
                </c:pt>
                <c:pt idx="2326">
                  <c:v>0.42140120870103726</c:v>
                </c:pt>
                <c:pt idx="2327">
                  <c:v>0.44198849963074505</c:v>
                </c:pt>
                <c:pt idx="2328">
                  <c:v>0.42777068325984047</c:v>
                </c:pt>
                <c:pt idx="2329">
                  <c:v>0.42520878233399007</c:v>
                </c:pt>
                <c:pt idx="2330">
                  <c:v>0.40919784368428314</c:v>
                </c:pt>
                <c:pt idx="2331">
                  <c:v>0.39429676565496141</c:v>
                </c:pt>
                <c:pt idx="2332">
                  <c:v>0.40226779083610964</c:v>
                </c:pt>
                <c:pt idx="2333">
                  <c:v>0.42821695752771749</c:v>
                </c:pt>
                <c:pt idx="2334">
                  <c:v>0.42449607499945596</c:v>
                </c:pt>
                <c:pt idx="2335">
                  <c:v>0.42949177493470714</c:v>
                </c:pt>
                <c:pt idx="2336">
                  <c:v>0.43885536970680672</c:v>
                </c:pt>
                <c:pt idx="2337">
                  <c:v>0.45800612331356483</c:v>
                </c:pt>
                <c:pt idx="2338">
                  <c:v>0.45974257332515389</c:v>
                </c:pt>
                <c:pt idx="2339">
                  <c:v>0.46460058692133011</c:v>
                </c:pt>
                <c:pt idx="2340">
                  <c:v>0.48565886830506777</c:v>
                </c:pt>
                <c:pt idx="2341">
                  <c:v>0.48499453994598074</c:v>
                </c:pt>
                <c:pt idx="2342">
                  <c:v>0.49068882478909348</c:v>
                </c:pt>
                <c:pt idx="2343">
                  <c:v>0.50995261957265914</c:v>
                </c:pt>
                <c:pt idx="2344">
                  <c:v>0.49006208421883102</c:v>
                </c:pt>
                <c:pt idx="2345">
                  <c:v>0.49431776201493083</c:v>
                </c:pt>
                <c:pt idx="2346">
                  <c:v>0.49563694113900336</c:v>
                </c:pt>
                <c:pt idx="2347">
                  <c:v>0.49645381031344371</c:v>
                </c:pt>
                <c:pt idx="2348">
                  <c:v>0.52170928212233925</c:v>
                </c:pt>
                <c:pt idx="2349">
                  <c:v>0.52970872397262525</c:v>
                </c:pt>
                <c:pt idx="2350">
                  <c:v>0.50273081355056437</c:v>
                </c:pt>
                <c:pt idx="2351">
                  <c:v>0.49768510092545437</c:v>
                </c:pt>
                <c:pt idx="2352">
                  <c:v>0.50239798711757544</c:v>
                </c:pt>
                <c:pt idx="2353">
                  <c:v>0.53724924430678467</c:v>
                </c:pt>
                <c:pt idx="2354">
                  <c:v>0.52928999653593589</c:v>
                </c:pt>
                <c:pt idx="2355">
                  <c:v>0.54961629871568718</c:v>
                </c:pt>
                <c:pt idx="2356">
                  <c:v>0.54040188296274216</c:v>
                </c:pt>
                <c:pt idx="2357">
                  <c:v>0.54316305027235678</c:v>
                </c:pt>
                <c:pt idx="2358">
                  <c:v>0.54690501340670927</c:v>
                </c:pt>
                <c:pt idx="2359">
                  <c:v>0.50790995817744733</c:v>
                </c:pt>
                <c:pt idx="2360">
                  <c:v>0.53420714988299256</c:v>
                </c:pt>
                <c:pt idx="2361">
                  <c:v>0.53483369861977703</c:v>
                </c:pt>
                <c:pt idx="2362">
                  <c:v>0.52438091460947334</c:v>
                </c:pt>
                <c:pt idx="2363">
                  <c:v>0.50899662871200135</c:v>
                </c:pt>
                <c:pt idx="2364">
                  <c:v>0.51602980530776676</c:v>
                </c:pt>
                <c:pt idx="2365">
                  <c:v>0.50715691406692986</c:v>
                </c:pt>
                <c:pt idx="2366">
                  <c:v>0.48480391003148426</c:v>
                </c:pt>
                <c:pt idx="2367">
                  <c:v>0.48788980238707147</c:v>
                </c:pt>
                <c:pt idx="2368">
                  <c:v>0.50816536978588722</c:v>
                </c:pt>
                <c:pt idx="2369">
                  <c:v>0.53439393544507485</c:v>
                </c:pt>
                <c:pt idx="2370">
                  <c:v>0.55326654469506753</c:v>
                </c:pt>
                <c:pt idx="2371">
                  <c:v>0.56834182386445775</c:v>
                </c:pt>
                <c:pt idx="2372">
                  <c:v>0.56685245724099609</c:v>
                </c:pt>
                <c:pt idx="2373">
                  <c:v>0.55595082065394763</c:v>
                </c:pt>
                <c:pt idx="2374">
                  <c:v>0.56459880866294831</c:v>
                </c:pt>
                <c:pt idx="2375">
                  <c:v>0.55582597471888651</c:v>
                </c:pt>
                <c:pt idx="2376">
                  <c:v>0.53917646421902621</c:v>
                </c:pt>
                <c:pt idx="2377">
                  <c:v>0.5388272292808125</c:v>
                </c:pt>
                <c:pt idx="2378">
                  <c:v>0.53286547352993097</c:v>
                </c:pt>
                <c:pt idx="2379">
                  <c:v>0.53134511790042627</c:v>
                </c:pt>
                <c:pt idx="2380">
                  <c:v>0.55909407312805559</c:v>
                </c:pt>
                <c:pt idx="2381">
                  <c:v>0.56856092966203065</c:v>
                </c:pt>
                <c:pt idx="2382">
                  <c:v>0.57190356787146968</c:v>
                </c:pt>
                <c:pt idx="2383">
                  <c:v>0.5661932206464213</c:v>
                </c:pt>
                <c:pt idx="2384">
                  <c:v>0.51573383221224312</c:v>
                </c:pt>
                <c:pt idx="2385">
                  <c:v>0.51565442320050892</c:v>
                </c:pt>
                <c:pt idx="2386">
                  <c:v>0.52430794633378675</c:v>
                </c:pt>
                <c:pt idx="2387">
                  <c:v>0.53274350285565575</c:v>
                </c:pt>
                <c:pt idx="2388">
                  <c:v>0.51661620610787384</c:v>
                </c:pt>
                <c:pt idx="2389">
                  <c:v>0.54546431405754081</c:v>
                </c:pt>
                <c:pt idx="2390">
                  <c:v>0.51563231885049632</c:v>
                </c:pt>
                <c:pt idx="2391">
                  <c:v>0.50808730843565542</c:v>
                </c:pt>
                <c:pt idx="2392">
                  <c:v>0.49119099268797051</c:v>
                </c:pt>
                <c:pt idx="2393">
                  <c:v>0.49592150378844835</c:v>
                </c:pt>
                <c:pt idx="2394">
                  <c:v>0.49057513186375079</c:v>
                </c:pt>
                <c:pt idx="2395">
                  <c:v>0.49441672945722104</c:v>
                </c:pt>
                <c:pt idx="2396">
                  <c:v>0.48733790643029717</c:v>
                </c:pt>
                <c:pt idx="2397">
                  <c:v>0.49812034259510796</c:v>
                </c:pt>
                <c:pt idx="2398">
                  <c:v>0.50355449110673334</c:v>
                </c:pt>
                <c:pt idx="2399">
                  <c:v>0.51359705726792448</c:v>
                </c:pt>
                <c:pt idx="2400">
                  <c:v>0.53841019310004157</c:v>
                </c:pt>
                <c:pt idx="2401">
                  <c:v>0.53511234782843164</c:v>
                </c:pt>
                <c:pt idx="2402">
                  <c:v>0.52316144116356877</c:v>
                </c:pt>
                <c:pt idx="2403">
                  <c:v>0.51233969498203624</c:v>
                </c:pt>
                <c:pt idx="2404">
                  <c:v>0.53280326705618553</c:v>
                </c:pt>
                <c:pt idx="2405">
                  <c:v>0.54637709165188308</c:v>
                </c:pt>
                <c:pt idx="2406">
                  <c:v>0.55478119857571428</c:v>
                </c:pt>
                <c:pt idx="2407">
                  <c:v>0.54855112526747796</c:v>
                </c:pt>
                <c:pt idx="2408">
                  <c:v>0.54628314298317626</c:v>
                </c:pt>
                <c:pt idx="2409">
                  <c:v>0.56819970329549641</c:v>
                </c:pt>
                <c:pt idx="2410">
                  <c:v>0.58288452721141404</c:v>
                </c:pt>
                <c:pt idx="2411">
                  <c:v>0.58223971307886657</c:v>
                </c:pt>
                <c:pt idx="2412">
                  <c:v>0.60477003432177145</c:v>
                </c:pt>
                <c:pt idx="2413">
                  <c:v>0.60410309151383768</c:v>
                </c:pt>
                <c:pt idx="2414">
                  <c:v>0.61150756103775183</c:v>
                </c:pt>
                <c:pt idx="2415">
                  <c:v>0.62131698228780152</c:v>
                </c:pt>
                <c:pt idx="2416">
                  <c:v>0.62416323708823107</c:v>
                </c:pt>
                <c:pt idx="2417">
                  <c:v>0.61754568144640842</c:v>
                </c:pt>
                <c:pt idx="2418">
                  <c:v>0.6471769076846341</c:v>
                </c:pt>
                <c:pt idx="2419">
                  <c:v>0.6363447506564901</c:v>
                </c:pt>
                <c:pt idx="2420">
                  <c:v>0.65467189739641629</c:v>
                </c:pt>
                <c:pt idx="2421">
                  <c:v>0.65551882492750124</c:v>
                </c:pt>
                <c:pt idx="2422">
                  <c:v>0.68007131078542393</c:v>
                </c:pt>
                <c:pt idx="2423">
                  <c:v>0.68244647169519013</c:v>
                </c:pt>
                <c:pt idx="2424">
                  <c:v>0.69645891706755148</c:v>
                </c:pt>
                <c:pt idx="2425">
                  <c:v>0.72201309225383525</c:v>
                </c:pt>
                <c:pt idx="2426">
                  <c:v>0.69986934034741921</c:v>
                </c:pt>
                <c:pt idx="2427">
                  <c:v>0.69596138017308107</c:v>
                </c:pt>
                <c:pt idx="2428">
                  <c:v>0.67371553505289761</c:v>
                </c:pt>
                <c:pt idx="2429">
                  <c:v>0.68393024244816036</c:v>
                </c:pt>
                <c:pt idx="2430">
                  <c:v>0.68041727488009141</c:v>
                </c:pt>
                <c:pt idx="2431">
                  <c:v>0.67692832876743303</c:v>
                </c:pt>
                <c:pt idx="2432">
                  <c:v>0.67325256693141888</c:v>
                </c:pt>
                <c:pt idx="2433">
                  <c:v>0.67430453310637795</c:v>
                </c:pt>
                <c:pt idx="2434">
                  <c:v>0.69218770885680847</c:v>
                </c:pt>
                <c:pt idx="2435">
                  <c:v>0.70980161909942208</c:v>
                </c:pt>
                <c:pt idx="2436">
                  <c:v>0.66663376636900473</c:v>
                </c:pt>
                <c:pt idx="2437">
                  <c:v>0.6700932291483932</c:v>
                </c:pt>
                <c:pt idx="2438">
                  <c:v>0.691160009860738</c:v>
                </c:pt>
                <c:pt idx="2439">
                  <c:v>0.70432786651230916</c:v>
                </c:pt>
                <c:pt idx="2440">
                  <c:v>0.69684193153311202</c:v>
                </c:pt>
                <c:pt idx="2441">
                  <c:v>0.69746435550941754</c:v>
                </c:pt>
                <c:pt idx="2442">
                  <c:v>0.67997385024765844</c:v>
                </c:pt>
                <c:pt idx="2443">
                  <c:v>0.67838557586907822</c:v>
                </c:pt>
                <c:pt idx="2444">
                  <c:v>0.66158697800962685</c:v>
                </c:pt>
                <c:pt idx="2445">
                  <c:v>0.63830608915726916</c:v>
                </c:pt>
                <c:pt idx="2446">
                  <c:v>0.66614026194307474</c:v>
                </c:pt>
                <c:pt idx="2447">
                  <c:v>0.67210072669732579</c:v>
                </c:pt>
                <c:pt idx="2448">
                  <c:v>0.64760603923346327</c:v>
                </c:pt>
                <c:pt idx="2449">
                  <c:v>0.65759467748215439</c:v>
                </c:pt>
                <c:pt idx="2450">
                  <c:v>0.67051442204513823</c:v>
                </c:pt>
                <c:pt idx="2451">
                  <c:v>0.67080468350155353</c:v>
                </c:pt>
                <c:pt idx="2452">
                  <c:v>0.65522308393209805</c:v>
                </c:pt>
                <c:pt idx="2453">
                  <c:v>0.67209166350430571</c:v>
                </c:pt>
                <c:pt idx="2454">
                  <c:v>0.65773362124252976</c:v>
                </c:pt>
                <c:pt idx="2455">
                  <c:v>0.67645549343050515</c:v>
                </c:pt>
                <c:pt idx="2456">
                  <c:v>0.67619112296880601</c:v>
                </c:pt>
                <c:pt idx="2457">
                  <c:v>0.68930483982662238</c:v>
                </c:pt>
                <c:pt idx="2458">
                  <c:v>0.69616789612264807</c:v>
                </c:pt>
                <c:pt idx="2459">
                  <c:v>0.70545587241867391</c:v>
                </c:pt>
                <c:pt idx="2460">
                  <c:v>0.6991457418813658</c:v>
                </c:pt>
                <c:pt idx="2461">
                  <c:v>0.72300689868568035</c:v>
                </c:pt>
                <c:pt idx="2462">
                  <c:v>0.72278982175659579</c:v>
                </c:pt>
                <c:pt idx="2463">
                  <c:v>0.76589193278148127</c:v>
                </c:pt>
                <c:pt idx="2464">
                  <c:v>0.7942433668962865</c:v>
                </c:pt>
                <c:pt idx="2465">
                  <c:v>0.79213316357447816</c:v>
                </c:pt>
                <c:pt idx="2466">
                  <c:v>0.80453111904161645</c:v>
                </c:pt>
                <c:pt idx="2467">
                  <c:v>0.82629716671331188</c:v>
                </c:pt>
                <c:pt idx="2468">
                  <c:v>0.84859242162590753</c:v>
                </c:pt>
                <c:pt idx="2469">
                  <c:v>0.85651656698439815</c:v>
                </c:pt>
                <c:pt idx="2470">
                  <c:v>0.85866402242676276</c:v>
                </c:pt>
                <c:pt idx="2471">
                  <c:v>0.85044831960146183</c:v>
                </c:pt>
                <c:pt idx="2472">
                  <c:v>0.85712280878506331</c:v>
                </c:pt>
                <c:pt idx="2473">
                  <c:v>0.86117165985488153</c:v>
                </c:pt>
                <c:pt idx="2474">
                  <c:v>0.87418851250121499</c:v>
                </c:pt>
                <c:pt idx="2475">
                  <c:v>0.86086111107441088</c:v>
                </c:pt>
                <c:pt idx="2476">
                  <c:v>0.86526354209552458</c:v>
                </c:pt>
                <c:pt idx="2477">
                  <c:v>0.85240138948763722</c:v>
                </c:pt>
                <c:pt idx="2478">
                  <c:v>0.85189868336953189</c:v>
                </c:pt>
                <c:pt idx="2479">
                  <c:v>0.87363620773574358</c:v>
                </c:pt>
                <c:pt idx="2480">
                  <c:v>0.87237289757442493</c:v>
                </c:pt>
                <c:pt idx="2481">
                  <c:v>0.86235571530148558</c:v>
                </c:pt>
                <c:pt idx="2482">
                  <c:v>0.88664311572929222</c:v>
                </c:pt>
                <c:pt idx="2483">
                  <c:v>0.89984158995621844</c:v>
                </c:pt>
                <c:pt idx="2484">
                  <c:v>0.8830008696883116</c:v>
                </c:pt>
                <c:pt idx="2485">
                  <c:v>0.90074975477613872</c:v>
                </c:pt>
                <c:pt idx="2486">
                  <c:v>0.91654338293969229</c:v>
                </c:pt>
                <c:pt idx="2487">
                  <c:v>0.87601609271316061</c:v>
                </c:pt>
                <c:pt idx="2488">
                  <c:v>0.87349680219728576</c:v>
                </c:pt>
                <c:pt idx="2489">
                  <c:v>0.88613739239906142</c:v>
                </c:pt>
                <c:pt idx="2490">
                  <c:v>0.91158172189139197</c:v>
                </c:pt>
                <c:pt idx="2491">
                  <c:v>0.8988293799299889</c:v>
                </c:pt>
                <c:pt idx="2492">
                  <c:v>0.89830373606073177</c:v>
                </c:pt>
                <c:pt idx="2493">
                  <c:v>0.86933017923049327</c:v>
                </c:pt>
                <c:pt idx="2494">
                  <c:v>0.87434426279287436</c:v>
                </c:pt>
                <c:pt idx="2495">
                  <c:v>0.80161065118503583</c:v>
                </c:pt>
                <c:pt idx="2496">
                  <c:v>0.82392270721735361</c:v>
                </c:pt>
                <c:pt idx="2497">
                  <c:v>0.82662819444313751</c:v>
                </c:pt>
                <c:pt idx="2498">
                  <c:v>0.82679848543096757</c:v>
                </c:pt>
                <c:pt idx="2499">
                  <c:v>0.87124516922243078</c:v>
                </c:pt>
                <c:pt idx="2500">
                  <c:v>0.90913332773583821</c:v>
                </c:pt>
                <c:pt idx="2501">
                  <c:v>0.92729172003694327</c:v>
                </c:pt>
                <c:pt idx="2502">
                  <c:v>0.92069778593034446</c:v>
                </c:pt>
                <c:pt idx="2503">
                  <c:v>0.92107875838800268</c:v>
                </c:pt>
                <c:pt idx="2504">
                  <c:v>0.92406111452944728</c:v>
                </c:pt>
                <c:pt idx="2505">
                  <c:v>0.87834229831027333</c:v>
                </c:pt>
                <c:pt idx="2506">
                  <c:v>0.89145590640491346</c:v>
                </c:pt>
                <c:pt idx="2507">
                  <c:v>0.89022302609385218</c:v>
                </c:pt>
                <c:pt idx="2508">
                  <c:v>0.92027669383862065</c:v>
                </c:pt>
                <c:pt idx="2509">
                  <c:v>0.92255647723435708</c:v>
                </c:pt>
                <c:pt idx="2510">
                  <c:v>0.92782034187850826</c:v>
                </c:pt>
                <c:pt idx="2511">
                  <c:v>0.92954802662760816</c:v>
                </c:pt>
                <c:pt idx="2512">
                  <c:v>0.92233402159550604</c:v>
                </c:pt>
                <c:pt idx="2513">
                  <c:v>0.9305748937347369</c:v>
                </c:pt>
                <c:pt idx="2514">
                  <c:v>0.98207129014281946</c:v>
                </c:pt>
                <c:pt idx="2515">
                  <c:v>0.98676491752449724</c:v>
                </c:pt>
                <c:pt idx="2516">
                  <c:v>0.97316363588470978</c:v>
                </c:pt>
                <c:pt idx="2517">
                  <c:v>0.98742299889840268</c:v>
                </c:pt>
                <c:pt idx="2518">
                  <c:v>1.0034100075251393</c:v>
                </c:pt>
                <c:pt idx="2519">
                  <c:v>0.98858169871067592</c:v>
                </c:pt>
                <c:pt idx="2520">
                  <c:v>0.99758824959307724</c:v>
                </c:pt>
                <c:pt idx="2521">
                  <c:v>0.99855852491735231</c:v>
                </c:pt>
                <c:pt idx="2522">
                  <c:v>0.99535462470716141</c:v>
                </c:pt>
                <c:pt idx="2523">
                  <c:v>0.98770969102381212</c:v>
                </c:pt>
                <c:pt idx="2524">
                  <c:v>0.99812975956436212</c:v>
                </c:pt>
                <c:pt idx="2525">
                  <c:v>1.001259082508577</c:v>
                </c:pt>
                <c:pt idx="2526">
                  <c:v>1.0246199836289298</c:v>
                </c:pt>
                <c:pt idx="2527">
                  <c:v>1.0329473353645842</c:v>
                </c:pt>
                <c:pt idx="2528">
                  <c:v>1.0407769361477914</c:v>
                </c:pt>
                <c:pt idx="2529">
                  <c:v>1.0514539774503975</c:v>
                </c:pt>
                <c:pt idx="2530">
                  <c:v>1.0642602960698611</c:v>
                </c:pt>
                <c:pt idx="2531">
                  <c:v>1.0755656492724626</c:v>
                </c:pt>
                <c:pt idx="2532">
                  <c:v>1.1340346372435501</c:v>
                </c:pt>
                <c:pt idx="2533">
                  <c:v>1.1368939332058767</c:v>
                </c:pt>
                <c:pt idx="2534">
                  <c:v>1.1083109979894274</c:v>
                </c:pt>
                <c:pt idx="2535">
                  <c:v>1.1112679555103204</c:v>
                </c:pt>
                <c:pt idx="2536">
                  <c:v>1.1203640409273383</c:v>
                </c:pt>
                <c:pt idx="2537">
                  <c:v>1.1302018946638421</c:v>
                </c:pt>
                <c:pt idx="2538">
                  <c:v>1.1611025891323878</c:v>
                </c:pt>
                <c:pt idx="2539">
                  <c:v>1.1602714957217382</c:v>
                </c:pt>
                <c:pt idx="2540">
                  <c:v>1.1744865982953252</c:v>
                </c:pt>
                <c:pt idx="2541">
                  <c:v>1.1738422711554666</c:v>
                </c:pt>
                <c:pt idx="2542">
                  <c:v>1.170761594231605</c:v>
                </c:pt>
                <c:pt idx="2543">
                  <c:v>1.1745774379651985</c:v>
                </c:pt>
                <c:pt idx="2544">
                  <c:v>1.1913549199881164</c:v>
                </c:pt>
                <c:pt idx="2545">
                  <c:v>1.1676320412265522</c:v>
                </c:pt>
                <c:pt idx="2546">
                  <c:v>1.1677878224547174</c:v>
                </c:pt>
                <c:pt idx="2547">
                  <c:v>1.1657777137813907</c:v>
                </c:pt>
                <c:pt idx="2548">
                  <c:v>1.1412526508743106</c:v>
                </c:pt>
                <c:pt idx="2549">
                  <c:v>1.154557558101887</c:v>
                </c:pt>
                <c:pt idx="2550">
                  <c:v>1.1241737974579147</c:v>
                </c:pt>
                <c:pt idx="2551">
                  <c:v>1.114927364972643</c:v>
                </c:pt>
                <c:pt idx="2552">
                  <c:v>1.104866996578437</c:v>
                </c:pt>
                <c:pt idx="2553">
                  <c:v>1.0527998363138868</c:v>
                </c:pt>
                <c:pt idx="2554">
                  <c:v>1.0351278502484664</c:v>
                </c:pt>
                <c:pt idx="2555">
                  <c:v>1.070088168550555</c:v>
                </c:pt>
                <c:pt idx="2556">
                  <c:v>1.0963261327049132</c:v>
                </c:pt>
                <c:pt idx="2557">
                  <c:v>1.0950356497051841</c:v>
                </c:pt>
                <c:pt idx="2558">
                  <c:v>1.1073893349187811</c:v>
                </c:pt>
                <c:pt idx="2559">
                  <c:v>1.0939225114606179</c:v>
                </c:pt>
                <c:pt idx="2560">
                  <c:v>1.0795052303827548</c:v>
                </c:pt>
                <c:pt idx="2561">
                  <c:v>1.0480790053206857</c:v>
                </c:pt>
                <c:pt idx="2562">
                  <c:v>1.0477181480582338</c:v>
                </c:pt>
                <c:pt idx="2563">
                  <c:v>1.0515314282011552</c:v>
                </c:pt>
                <c:pt idx="2564">
                  <c:v>1.0365099525504444</c:v>
                </c:pt>
                <c:pt idx="2565">
                  <c:v>1.052942344593025</c:v>
                </c:pt>
                <c:pt idx="2566">
                  <c:v>1.0662632601379309</c:v>
                </c:pt>
                <c:pt idx="2567">
                  <c:v>1.0622975613164023</c:v>
                </c:pt>
                <c:pt idx="2568">
                  <c:v>1.0593909202044811</c:v>
                </c:pt>
                <c:pt idx="2569">
                  <c:v>1.0812319024839763</c:v>
                </c:pt>
                <c:pt idx="2570">
                  <c:v>1.0871027083327363</c:v>
                </c:pt>
                <c:pt idx="2571">
                  <c:v>1.0795626190529646</c:v>
                </c:pt>
                <c:pt idx="2572">
                  <c:v>1.1043648207877981</c:v>
                </c:pt>
                <c:pt idx="2573">
                  <c:v>1.124697361710453</c:v>
                </c:pt>
                <c:pt idx="2574">
                  <c:v>1.1144806999239911</c:v>
                </c:pt>
                <c:pt idx="2575">
                  <c:v>1.1260430827908081</c:v>
                </c:pt>
                <c:pt idx="2576">
                  <c:v>1.1361649193436731</c:v>
                </c:pt>
                <c:pt idx="2577">
                  <c:v>1.1485806244708616</c:v>
                </c:pt>
                <c:pt idx="2578">
                  <c:v>1.1559058689696515</c:v>
                </c:pt>
                <c:pt idx="2579">
                  <c:v>1.1651217565295671</c:v>
                </c:pt>
                <c:pt idx="2580">
                  <c:v>1.1656841175475448</c:v>
                </c:pt>
                <c:pt idx="2581">
                  <c:v>1.1731328170265858</c:v>
                </c:pt>
                <c:pt idx="2582">
                  <c:v>1.1808830432602431</c:v>
                </c:pt>
                <c:pt idx="2583">
                  <c:v>1.2164126155007366</c:v>
                </c:pt>
                <c:pt idx="2584">
                  <c:v>1.2210538621650748</c:v>
                </c:pt>
                <c:pt idx="2585">
                  <c:v>1.2314341092805963</c:v>
                </c:pt>
                <c:pt idx="2586">
                  <c:v>1.269351573313104</c:v>
                </c:pt>
                <c:pt idx="2587">
                  <c:v>1.2527334021193601</c:v>
                </c:pt>
                <c:pt idx="2588">
                  <c:v>1.2437785697423482</c:v>
                </c:pt>
                <c:pt idx="2589">
                  <c:v>1.270355157061049</c:v>
                </c:pt>
                <c:pt idx="2590">
                  <c:v>1.2553590016887037</c:v>
                </c:pt>
                <c:pt idx="2591">
                  <c:v>1.2697163537020524</c:v>
                </c:pt>
                <c:pt idx="2592">
                  <c:v>1.2458735309781348</c:v>
                </c:pt>
                <c:pt idx="2593">
                  <c:v>1.2254787463161536</c:v>
                </c:pt>
                <c:pt idx="2594">
                  <c:v>1.2280155857636474</c:v>
                </c:pt>
                <c:pt idx="2595">
                  <c:v>1.3027549013220581</c:v>
                </c:pt>
                <c:pt idx="2596">
                  <c:v>1.3373592693716247</c:v>
                </c:pt>
                <c:pt idx="2597">
                  <c:v>1.3689140193912781</c:v>
                </c:pt>
                <c:pt idx="2598">
                  <c:v>1.3482262351057184</c:v>
                </c:pt>
                <c:pt idx="2599">
                  <c:v>1.4025687238380078</c:v>
                </c:pt>
                <c:pt idx="2600">
                  <c:v>1.3544187769404337</c:v>
                </c:pt>
                <c:pt idx="2601">
                  <c:v>1.3619103680058844</c:v>
                </c:pt>
                <c:pt idx="2602">
                  <c:v>1.3502518190667994</c:v>
                </c:pt>
                <c:pt idx="2603">
                  <c:v>1.3446097334672888</c:v>
                </c:pt>
                <c:pt idx="2604">
                  <c:v>1.3254142390573573</c:v>
                </c:pt>
                <c:pt idx="2605">
                  <c:v>1.2825064219142135</c:v>
                </c:pt>
                <c:pt idx="2606">
                  <c:v>1.3134792451296926</c:v>
                </c:pt>
                <c:pt idx="2607">
                  <c:v>1.2886986292386222</c:v>
                </c:pt>
                <c:pt idx="2608">
                  <c:v>1.2894807808424318</c:v>
                </c:pt>
                <c:pt idx="2609">
                  <c:v>1.3255819710568755</c:v>
                </c:pt>
                <c:pt idx="2610">
                  <c:v>1.2887719843697178</c:v>
                </c:pt>
                <c:pt idx="2611">
                  <c:v>1.2381944597368797</c:v>
                </c:pt>
                <c:pt idx="2612">
                  <c:v>1.2139301234400106</c:v>
                </c:pt>
                <c:pt idx="2613">
                  <c:v>1.2226603944396102</c:v>
                </c:pt>
                <c:pt idx="2614">
                  <c:v>1.2013180844435629</c:v>
                </c:pt>
                <c:pt idx="2615">
                  <c:v>1.2072029670050402</c:v>
                </c:pt>
                <c:pt idx="2616">
                  <c:v>1.2267174003713999</c:v>
                </c:pt>
                <c:pt idx="2617">
                  <c:v>1.2153147048489892</c:v>
                </c:pt>
                <c:pt idx="2618">
                  <c:v>1.2279654203384061</c:v>
                </c:pt>
                <c:pt idx="2619">
                  <c:v>1.2610988957180851</c:v>
                </c:pt>
                <c:pt idx="2620">
                  <c:v>1.2842180498248386</c:v>
                </c:pt>
                <c:pt idx="2621">
                  <c:v>1.260164581257353</c:v>
                </c:pt>
                <c:pt idx="2622">
                  <c:v>1.2392519414484022</c:v>
                </c:pt>
                <c:pt idx="2623">
                  <c:v>1.2542158099959675</c:v>
                </c:pt>
                <c:pt idx="2624">
                  <c:v>1.2829445035050488</c:v>
                </c:pt>
                <c:pt idx="2625">
                  <c:v>1.2715252600114653</c:v>
                </c:pt>
                <c:pt idx="2626">
                  <c:v>1.3704038643180452</c:v>
                </c:pt>
                <c:pt idx="2627">
                  <c:v>1.3498369989165626</c:v>
                </c:pt>
                <c:pt idx="2628">
                  <c:v>1.3840999540614121</c:v>
                </c:pt>
                <c:pt idx="2629">
                  <c:v>1.3605570502667117</c:v>
                </c:pt>
                <c:pt idx="2630">
                  <c:v>1.3504601170888169</c:v>
                </c:pt>
                <c:pt idx="2631">
                  <c:v>1.4017093371092448</c:v>
                </c:pt>
                <c:pt idx="2632">
                  <c:v>1.4028188920472573</c:v>
                </c:pt>
                <c:pt idx="2633">
                  <c:v>1.3654714278595632</c:v>
                </c:pt>
                <c:pt idx="2634">
                  <c:v>1.3862203478426354</c:v>
                </c:pt>
                <c:pt idx="2635">
                  <c:v>1.4095728370541076</c:v>
                </c:pt>
                <c:pt idx="2636">
                  <c:v>1.3742589244003822</c:v>
                </c:pt>
                <c:pt idx="2637">
                  <c:v>1.4387804776361461</c:v>
                </c:pt>
                <c:pt idx="2638">
                  <c:v>1.4738866949191207</c:v>
                </c:pt>
                <c:pt idx="2639">
                  <c:v>1.4909511363381913</c:v>
                </c:pt>
                <c:pt idx="2640">
                  <c:v>1.5152643217269901</c:v>
                </c:pt>
                <c:pt idx="2641">
                  <c:v>1.5924808149202496</c:v>
                </c:pt>
                <c:pt idx="2642">
                  <c:v>1.6013646131261314</c:v>
                </c:pt>
                <c:pt idx="2643">
                  <c:v>1.6066868061136823</c:v>
                </c:pt>
                <c:pt idx="2644">
                  <c:v>1.6233847580908076</c:v>
                </c:pt>
                <c:pt idx="2645">
                  <c:v>1.6481991878180162</c:v>
                </c:pt>
                <c:pt idx="2646">
                  <c:v>1.6654955104591735</c:v>
                </c:pt>
                <c:pt idx="2647">
                  <c:v>1.7066990870061449</c:v>
                </c:pt>
                <c:pt idx="2648">
                  <c:v>1.7008597457110479</c:v>
                </c:pt>
                <c:pt idx="2649">
                  <c:v>1.7076546685873844</c:v>
                </c:pt>
                <c:pt idx="2650">
                  <c:v>1.7369947676169337</c:v>
                </c:pt>
                <c:pt idx="2651">
                  <c:v>1.7354052985376329</c:v>
                </c:pt>
                <c:pt idx="2652">
                  <c:v>1.7662398658702756</c:v>
                </c:pt>
                <c:pt idx="2653">
                  <c:v>1.7451897509384509</c:v>
                </c:pt>
                <c:pt idx="2654">
                  <c:v>1.6947247738036166</c:v>
                </c:pt>
                <c:pt idx="2655">
                  <c:v>1.684410066379308</c:v>
                </c:pt>
                <c:pt idx="2656">
                  <c:v>1.6950884489530589</c:v>
                </c:pt>
                <c:pt idx="2657">
                  <c:v>1.7422595782729058</c:v>
                </c:pt>
                <c:pt idx="2658">
                  <c:v>1.7524272752848127</c:v>
                </c:pt>
                <c:pt idx="2659">
                  <c:v>1.7695641780538591</c:v>
                </c:pt>
                <c:pt idx="2660">
                  <c:v>1.7956967754316708</c:v>
                </c:pt>
                <c:pt idx="2661">
                  <c:v>1.8346650141338383</c:v>
                </c:pt>
                <c:pt idx="2662">
                  <c:v>1.8334667293216533</c:v>
                </c:pt>
                <c:pt idx="2663">
                  <c:v>1.8432469543898069</c:v>
                </c:pt>
                <c:pt idx="2664">
                  <c:v>1.873876046182124</c:v>
                </c:pt>
                <c:pt idx="2665">
                  <c:v>1.9231691389910504</c:v>
                </c:pt>
                <c:pt idx="2666">
                  <c:v>1.9618368820278151</c:v>
                </c:pt>
                <c:pt idx="2667">
                  <c:v>1.9537808319349321</c:v>
                </c:pt>
                <c:pt idx="2668">
                  <c:v>1.8825290954176319</c:v>
                </c:pt>
                <c:pt idx="2669">
                  <c:v>1.8846873709464287</c:v>
                </c:pt>
                <c:pt idx="2670">
                  <c:v>1.8913485653445026</c:v>
                </c:pt>
                <c:pt idx="2671">
                  <c:v>1.8923995054216567</c:v>
                </c:pt>
                <c:pt idx="2672">
                  <c:v>1.9172985983484354</c:v>
                </c:pt>
                <c:pt idx="2673">
                  <c:v>1.9058665345410351</c:v>
                </c:pt>
                <c:pt idx="2674">
                  <c:v>1.8995445208473449</c:v>
                </c:pt>
                <c:pt idx="2675">
                  <c:v>1.9316998009229245</c:v>
                </c:pt>
                <c:pt idx="2676">
                  <c:v>1.9055743924270407</c:v>
                </c:pt>
                <c:pt idx="2677">
                  <c:v>1.9153398324360147</c:v>
                </c:pt>
                <c:pt idx="2678">
                  <c:v>1.918978111108169</c:v>
                </c:pt>
                <c:pt idx="2679">
                  <c:v>1.9341216266351413</c:v>
                </c:pt>
                <c:pt idx="2680">
                  <c:v>1.9313881367810488</c:v>
                </c:pt>
                <c:pt idx="2681">
                  <c:v>1.9482541860345162</c:v>
                </c:pt>
                <c:pt idx="2682">
                  <c:v>1.9537392075156319</c:v>
                </c:pt>
                <c:pt idx="2683">
                  <c:v>1.9069881714830847</c:v>
                </c:pt>
                <c:pt idx="2684">
                  <c:v>1.9123344182459561</c:v>
                </c:pt>
                <c:pt idx="2685">
                  <c:v>1.9234707427230076</c:v>
                </c:pt>
                <c:pt idx="2686">
                  <c:v>1.9749535975276089</c:v>
                </c:pt>
                <c:pt idx="2687">
                  <c:v>1.9963680574152445</c:v>
                </c:pt>
                <c:pt idx="2688">
                  <c:v>1.9334500859552586</c:v>
                </c:pt>
                <c:pt idx="2689">
                  <c:v>1.8828769995436856</c:v>
                </c:pt>
                <c:pt idx="2690">
                  <c:v>1.8396848891953423</c:v>
                </c:pt>
                <c:pt idx="2691">
                  <c:v>1.7959087609299056</c:v>
                </c:pt>
                <c:pt idx="2692">
                  <c:v>1.84583719917448</c:v>
                </c:pt>
                <c:pt idx="2693">
                  <c:v>1.8380128831221461</c:v>
                </c:pt>
                <c:pt idx="2694">
                  <c:v>1.8313446174202399</c:v>
                </c:pt>
                <c:pt idx="2695">
                  <c:v>1.8030328314207491</c:v>
                </c:pt>
                <c:pt idx="2696">
                  <c:v>1.7928698621467651</c:v>
                </c:pt>
                <c:pt idx="2697">
                  <c:v>1.7505819729071934</c:v>
                </c:pt>
                <c:pt idx="2698">
                  <c:v>1.7925096743317583</c:v>
                </c:pt>
                <c:pt idx="2699">
                  <c:v>1.7938136913948384</c:v>
                </c:pt>
                <c:pt idx="2700">
                  <c:v>1.7454972806176503</c:v>
                </c:pt>
                <c:pt idx="2701">
                  <c:v>1.7504108306422044</c:v>
                </c:pt>
                <c:pt idx="2702">
                  <c:v>1.7133445866475601</c:v>
                </c:pt>
                <c:pt idx="2703">
                  <c:v>1.6826519112499891</c:v>
                </c:pt>
                <c:pt idx="2704">
                  <c:v>1.6708823230293621</c:v>
                </c:pt>
                <c:pt idx="2705">
                  <c:v>1.6988077403158233</c:v>
                </c:pt>
                <c:pt idx="2706">
                  <c:v>1.7142179740863464</c:v>
                </c:pt>
                <c:pt idx="2707">
                  <c:v>1.7061418123014356</c:v>
                </c:pt>
                <c:pt idx="2708">
                  <c:v>1.6413616215309563</c:v>
                </c:pt>
                <c:pt idx="2709">
                  <c:v>1.6546563671475454</c:v>
                </c:pt>
                <c:pt idx="2710">
                  <c:v>1.6384673622505357</c:v>
                </c:pt>
                <c:pt idx="2711">
                  <c:v>1.6765192681291055</c:v>
                </c:pt>
                <c:pt idx="2712">
                  <c:v>1.6753794739322689</c:v>
                </c:pt>
                <c:pt idx="2713">
                  <c:v>1.6607206670434769</c:v>
                </c:pt>
                <c:pt idx="2714">
                  <c:v>1.6619614577723985</c:v>
                </c:pt>
                <c:pt idx="2715">
                  <c:v>1.6687035776121277</c:v>
                </c:pt>
                <c:pt idx="2716">
                  <c:v>1.6870630133008166</c:v>
                </c:pt>
                <c:pt idx="2717">
                  <c:v>1.7140598687029787</c:v>
                </c:pt>
                <c:pt idx="2718">
                  <c:v>1.684622179262889</c:v>
                </c:pt>
                <c:pt idx="2719">
                  <c:v>1.673510097546405</c:v>
                </c:pt>
                <c:pt idx="2720">
                  <c:v>1.7144949842739967</c:v>
                </c:pt>
                <c:pt idx="2721">
                  <c:v>1.7698239557632034</c:v>
                </c:pt>
                <c:pt idx="2722">
                  <c:v>1.7228603257005322</c:v>
                </c:pt>
                <c:pt idx="2723">
                  <c:v>1.7442928395982449</c:v>
                </c:pt>
                <c:pt idx="2724">
                  <c:v>1.7039542541506005</c:v>
                </c:pt>
                <c:pt idx="2725">
                  <c:v>1.6710472769682534</c:v>
                </c:pt>
                <c:pt idx="2726">
                  <c:v>1.6827939117214488</c:v>
                </c:pt>
                <c:pt idx="2727">
                  <c:v>1.7277140965714723</c:v>
                </c:pt>
                <c:pt idx="2728">
                  <c:v>1.6861586235593506</c:v>
                </c:pt>
                <c:pt idx="2729">
                  <c:v>1.7157405848963121</c:v>
                </c:pt>
                <c:pt idx="2730">
                  <c:v>1.6631504610874366</c:v>
                </c:pt>
                <c:pt idx="2731">
                  <c:v>1.7209797641984812</c:v>
                </c:pt>
                <c:pt idx="2732">
                  <c:v>1.7075562534490691</c:v>
                </c:pt>
                <c:pt idx="2733">
                  <c:v>1.7188202505963446</c:v>
                </c:pt>
                <c:pt idx="2734">
                  <c:v>1.698882362087712</c:v>
                </c:pt>
                <c:pt idx="2735">
                  <c:v>1.7092263274692785</c:v>
                </c:pt>
                <c:pt idx="2736">
                  <c:v>1.7555831911641215</c:v>
                </c:pt>
                <c:pt idx="2737">
                  <c:v>1.7610433247822677</c:v>
                </c:pt>
                <c:pt idx="2738">
                  <c:v>1.7212784085118811</c:v>
                </c:pt>
                <c:pt idx="2739">
                  <c:v>1.7441688224215</c:v>
                </c:pt>
                <c:pt idx="2740">
                  <c:v>1.7825544296347484</c:v>
                </c:pt>
                <c:pt idx="2741">
                  <c:v>1.8201531821257646</c:v>
                </c:pt>
                <c:pt idx="2742">
                  <c:v>1.8360628800253602</c:v>
                </c:pt>
                <c:pt idx="2743">
                  <c:v>1.7894826795607326</c:v>
                </c:pt>
                <c:pt idx="2744">
                  <c:v>1.7697254722145441</c:v>
                </c:pt>
                <c:pt idx="2745">
                  <c:v>1.75274722228228</c:v>
                </c:pt>
                <c:pt idx="2746">
                  <c:v>1.7883996831623472</c:v>
                </c:pt>
                <c:pt idx="2747">
                  <c:v>1.7567377579503516</c:v>
                </c:pt>
                <c:pt idx="2748">
                  <c:v>1.7545586715418917</c:v>
                </c:pt>
                <c:pt idx="2749">
                  <c:v>1.7851803433859192</c:v>
                </c:pt>
                <c:pt idx="2750">
                  <c:v>1.7731373640766188</c:v>
                </c:pt>
                <c:pt idx="2751">
                  <c:v>1.7685336960610565</c:v>
                </c:pt>
                <c:pt idx="2752">
                  <c:v>1.7482911055374784</c:v>
                </c:pt>
                <c:pt idx="2753">
                  <c:v>1.7317691206951036</c:v>
                </c:pt>
                <c:pt idx="2754">
                  <c:v>1.7877485120708965</c:v>
                </c:pt>
                <c:pt idx="2755">
                  <c:v>1.8193513390470741</c:v>
                </c:pt>
                <c:pt idx="2756">
                  <c:v>1.7973314745007221</c:v>
                </c:pt>
                <c:pt idx="2757">
                  <c:v>1.8035885554911317</c:v>
                </c:pt>
                <c:pt idx="2758">
                  <c:v>1.8083335999163666</c:v>
                </c:pt>
                <c:pt idx="2759">
                  <c:v>1.8129072250116591</c:v>
                </c:pt>
                <c:pt idx="2760">
                  <c:v>1.8046112868827828</c:v>
                </c:pt>
                <c:pt idx="2761">
                  <c:v>1.7921172532373548</c:v>
                </c:pt>
                <c:pt idx="2762">
                  <c:v>1.755968619987696</c:v>
                </c:pt>
                <c:pt idx="2763">
                  <c:v>1.7296420707825977</c:v>
                </c:pt>
                <c:pt idx="2764">
                  <c:v>1.750797251094804</c:v>
                </c:pt>
                <c:pt idx="2765">
                  <c:v>1.7418110396801554</c:v>
                </c:pt>
                <c:pt idx="2766">
                  <c:v>1.7377667999330244</c:v>
                </c:pt>
                <c:pt idx="2767">
                  <c:v>1.7368413422105808</c:v>
                </c:pt>
                <c:pt idx="2768">
                  <c:v>1.7293460905982121</c:v>
                </c:pt>
                <c:pt idx="2769">
                  <c:v>1.7167533795669483</c:v>
                </c:pt>
                <c:pt idx="2770">
                  <c:v>1.71476555136854</c:v>
                </c:pt>
                <c:pt idx="2771">
                  <c:v>1.6931085372132122</c:v>
                </c:pt>
                <c:pt idx="2772">
                  <c:v>1.7578815720338907</c:v>
                </c:pt>
                <c:pt idx="2773">
                  <c:v>1.7841187372481224</c:v>
                </c:pt>
                <c:pt idx="2774">
                  <c:v>1.7429230003254554</c:v>
                </c:pt>
                <c:pt idx="2775">
                  <c:v>1.7454527944534144</c:v>
                </c:pt>
                <c:pt idx="2776">
                  <c:v>1.7416453625959445</c:v>
                </c:pt>
                <c:pt idx="2777">
                  <c:v>1.7247950248037522</c:v>
                </c:pt>
                <c:pt idx="2778">
                  <c:v>1.7173111888633299</c:v>
                </c:pt>
                <c:pt idx="2779">
                  <c:v>1.7456870221621683</c:v>
                </c:pt>
                <c:pt idx="2780">
                  <c:v>1.7481781917669839</c:v>
                </c:pt>
                <c:pt idx="2781">
                  <c:v>1.6959769774342881</c:v>
                </c:pt>
                <c:pt idx="2782">
                  <c:v>1.7256485143713274</c:v>
                </c:pt>
                <c:pt idx="2783">
                  <c:v>1.7069854173471954</c:v>
                </c:pt>
                <c:pt idx="2784">
                  <c:v>1.704629345383565</c:v>
                </c:pt>
                <c:pt idx="2785">
                  <c:v>1.7047281888206713</c:v>
                </c:pt>
                <c:pt idx="2786">
                  <c:v>1.7255857236703518</c:v>
                </c:pt>
                <c:pt idx="2787">
                  <c:v>1.7475111484391368</c:v>
                </c:pt>
                <c:pt idx="2788">
                  <c:v>1.7746893944876989</c:v>
                </c:pt>
                <c:pt idx="2789">
                  <c:v>1.7545688977442939</c:v>
                </c:pt>
                <c:pt idx="2790">
                  <c:v>1.7155502556038993</c:v>
                </c:pt>
                <c:pt idx="2791">
                  <c:v>1.7416390125133461</c:v>
                </c:pt>
                <c:pt idx="2792">
                  <c:v>1.7325176174493935</c:v>
                </c:pt>
                <c:pt idx="2793">
                  <c:v>1.756209180912081</c:v>
                </c:pt>
                <c:pt idx="2794">
                  <c:v>1.7889703204779268</c:v>
                </c:pt>
                <c:pt idx="2795">
                  <c:v>1.8875903789899304</c:v>
                </c:pt>
                <c:pt idx="2796">
                  <c:v>2.0371996300823856</c:v>
                </c:pt>
                <c:pt idx="2797">
                  <c:v>2.2798998768481056</c:v>
                </c:pt>
                <c:pt idx="2798">
                  <c:v>2.2928348163698899</c:v>
                </c:pt>
                <c:pt idx="2799">
                  <c:v>2.4065014924346251</c:v>
                </c:pt>
                <c:pt idx="2800">
                  <c:v>2.4531669062201136</c:v>
                </c:pt>
                <c:pt idx="2801">
                  <c:v>2.4883189539938186</c:v>
                </c:pt>
                <c:pt idx="2802">
                  <c:v>2.5538771272137435</c:v>
                </c:pt>
                <c:pt idx="2803">
                  <c:v>2.5341002592800068</c:v>
                </c:pt>
                <c:pt idx="2804">
                  <c:v>2.5791185442266853</c:v>
                </c:pt>
                <c:pt idx="2805">
                  <c:v>2.5968572603488456</c:v>
                </c:pt>
                <c:pt idx="2806">
                  <c:v>2.6473478821790666</c:v>
                </c:pt>
                <c:pt idx="2807">
                  <c:v>2.6390709848201999</c:v>
                </c:pt>
                <c:pt idx="2808">
                  <c:v>2.675309257373315</c:v>
                </c:pt>
                <c:pt idx="2809">
                  <c:v>2.7002731082743141</c:v>
                </c:pt>
                <c:pt idx="2810">
                  <c:v>2.7469309585308679</c:v>
                </c:pt>
                <c:pt idx="2811">
                  <c:v>2.7583840626954172</c:v>
                </c:pt>
                <c:pt idx="2812">
                  <c:v>2.8164460987464759</c:v>
                </c:pt>
                <c:pt idx="2813">
                  <c:v>2.9061144946539628</c:v>
                </c:pt>
                <c:pt idx="2814">
                  <c:v>2.9212737008957044</c:v>
                </c:pt>
                <c:pt idx="2815">
                  <c:v>3.0758625483477515</c:v>
                </c:pt>
                <c:pt idx="2816">
                  <c:v>3.2113938917097444</c:v>
                </c:pt>
                <c:pt idx="2817">
                  <c:v>3.1464576274071048</c:v>
                </c:pt>
                <c:pt idx="2818">
                  <c:v>3.1563243117827193</c:v>
                </c:pt>
                <c:pt idx="2819">
                  <c:v>3.1656011209112673</c:v>
                </c:pt>
                <c:pt idx="2820">
                  <c:v>3.1748051211207944</c:v>
                </c:pt>
                <c:pt idx="2821">
                  <c:v>3.2346435223797068</c:v>
                </c:pt>
                <c:pt idx="2822">
                  <c:v>3.2859935132387896</c:v>
                </c:pt>
                <c:pt idx="2823">
                  <c:v>3.3085727097033031</c:v>
                </c:pt>
                <c:pt idx="2824">
                  <c:v>3.2803642179636503</c:v>
                </c:pt>
                <c:pt idx="2825">
                  <c:v>3.3096710276215013</c:v>
                </c:pt>
                <c:pt idx="2826">
                  <c:v>3.3751056752221738</c:v>
                </c:pt>
                <c:pt idx="2827">
                  <c:v>3.4378169045788658</c:v>
                </c:pt>
                <c:pt idx="2828">
                  <c:v>3.5433841116935936</c:v>
                </c:pt>
                <c:pt idx="2829">
                  <c:v>3.6141321417743875</c:v>
                </c:pt>
                <c:pt idx="2830">
                  <c:v>3.6526319000206651</c:v>
                </c:pt>
                <c:pt idx="2831">
                  <c:v>3.6858295617420218</c:v>
                </c:pt>
                <c:pt idx="2832">
                  <c:v>3.6995539491433744</c:v>
                </c:pt>
                <c:pt idx="2833">
                  <c:v>3.7077653239034216</c:v>
                </c:pt>
                <c:pt idx="2834">
                  <c:v>3.8957243697935899</c:v>
                </c:pt>
                <c:pt idx="2835">
                  <c:v>3.8048622666621861</c:v>
                </c:pt>
                <c:pt idx="2836">
                  <c:v>3.7702521831030693</c:v>
                </c:pt>
                <c:pt idx="2837">
                  <c:v>3.799330708316405</c:v>
                </c:pt>
                <c:pt idx="2838">
                  <c:v>3.8043610208117329</c:v>
                </c:pt>
                <c:pt idx="2839">
                  <c:v>3.8389237173463799</c:v>
                </c:pt>
                <c:pt idx="2840">
                  <c:v>3.8648121360707606</c:v>
                </c:pt>
                <c:pt idx="2841">
                  <c:v>3.9614195054676906</c:v>
                </c:pt>
                <c:pt idx="2842">
                  <c:v>3.972461584409916</c:v>
                </c:pt>
                <c:pt idx="2843">
                  <c:v>3.9213818066148711</c:v>
                </c:pt>
                <c:pt idx="2844">
                  <c:v>3.8600561458578277</c:v>
                </c:pt>
                <c:pt idx="2845">
                  <c:v>3.8413806744020444</c:v>
                </c:pt>
                <c:pt idx="2846">
                  <c:v>3.8622305600978488</c:v>
                </c:pt>
                <c:pt idx="2847">
                  <c:v>3.7564395070658532</c:v>
                </c:pt>
                <c:pt idx="2848">
                  <c:v>3.6606326702844898</c:v>
                </c:pt>
                <c:pt idx="2849">
                  <c:v>3.5582519428972255</c:v>
                </c:pt>
                <c:pt idx="2850">
                  <c:v>3.6398341961857441</c:v>
                </c:pt>
                <c:pt idx="2851">
                  <c:v>3.6473901709897301</c:v>
                </c:pt>
                <c:pt idx="2852">
                  <c:v>3.6298114556011365</c:v>
                </c:pt>
                <c:pt idx="2853">
                  <c:v>3.5882670965556875</c:v>
                </c:pt>
                <c:pt idx="2854">
                  <c:v>3.5731849638456952</c:v>
                </c:pt>
                <c:pt idx="2855">
                  <c:v>3.6697949170947104</c:v>
                </c:pt>
                <c:pt idx="2856">
                  <c:v>3.6023367652303664</c:v>
                </c:pt>
                <c:pt idx="2857">
                  <c:v>3.6682109262534075</c:v>
                </c:pt>
                <c:pt idx="2858">
                  <c:v>3.6960338094934633</c:v>
                </c:pt>
                <c:pt idx="2859">
                  <c:v>3.6607207221105869</c:v>
                </c:pt>
                <c:pt idx="2860">
                  <c:v>3.6988422007544499</c:v>
                </c:pt>
                <c:pt idx="2861">
                  <c:v>3.7615994162566109</c:v>
                </c:pt>
                <c:pt idx="2862">
                  <c:v>3.6374210865486485</c:v>
                </c:pt>
                <c:pt idx="2863">
                  <c:v>3.5887694611942216</c:v>
                </c:pt>
                <c:pt idx="2864">
                  <c:v>3.541952827759888</c:v>
                </c:pt>
                <c:pt idx="2865">
                  <c:v>3.5986989452786085</c:v>
                </c:pt>
                <c:pt idx="2866">
                  <c:v>3.6338893245107653</c:v>
                </c:pt>
                <c:pt idx="2867">
                  <c:v>3.6168190824800552</c:v>
                </c:pt>
                <c:pt idx="2868">
                  <c:v>3.6261038386596716</c:v>
                </c:pt>
                <c:pt idx="2869">
                  <c:v>3.601633925292917</c:v>
                </c:pt>
                <c:pt idx="2870">
                  <c:v>3.605137236082975</c:v>
                </c:pt>
                <c:pt idx="2871">
                  <c:v>3.6389856199377562</c:v>
                </c:pt>
                <c:pt idx="2872">
                  <c:v>3.6695931436279734</c:v>
                </c:pt>
                <c:pt idx="2873">
                  <c:v>3.4691102044234361</c:v>
                </c:pt>
                <c:pt idx="2874">
                  <c:v>3.5146377633790622</c:v>
                </c:pt>
                <c:pt idx="2875">
                  <c:v>3.6231464137709382</c:v>
                </c:pt>
                <c:pt idx="2876">
                  <c:v>3.7306859340749905</c:v>
                </c:pt>
                <c:pt idx="2877">
                  <c:v>3.7111057070209399</c:v>
                </c:pt>
                <c:pt idx="2878">
                  <c:v>3.7622575424040039</c:v>
                </c:pt>
                <c:pt idx="2879">
                  <c:v>3.6930568041159555</c:v>
                </c:pt>
                <c:pt idx="2880">
                  <c:v>3.6967048222037313</c:v>
                </c:pt>
                <c:pt idx="2881">
                  <c:v>3.7221576803635714</c:v>
                </c:pt>
                <c:pt idx="2882">
                  <c:v>3.6077865591076552</c:v>
                </c:pt>
                <c:pt idx="2883">
                  <c:v>3.6780727512919684</c:v>
                </c:pt>
                <c:pt idx="2884">
                  <c:v>3.8303012351381036</c:v>
                </c:pt>
                <c:pt idx="2885">
                  <c:v>3.9700101913099433</c:v>
                </c:pt>
                <c:pt idx="2886">
                  <c:v>4.1446261329209673</c:v>
                </c:pt>
                <c:pt idx="2887">
                  <c:v>4.1790586835108972</c:v>
                </c:pt>
                <c:pt idx="2888">
                  <c:v>4.2649127805342459</c:v>
                </c:pt>
                <c:pt idx="2889">
                  <c:v>4.4966597682894633</c:v>
                </c:pt>
                <c:pt idx="2890">
                  <c:v>4.534945509577736</c:v>
                </c:pt>
                <c:pt idx="2891">
                  <c:v>4.5034413566005034</c:v>
                </c:pt>
                <c:pt idx="2892">
                  <c:v>4.4723462904374571</c:v>
                </c:pt>
                <c:pt idx="2893">
                  <c:v>4.554410268491365</c:v>
                </c:pt>
                <c:pt idx="2894">
                  <c:v>4.589347963906163</c:v>
                </c:pt>
                <c:pt idx="2895">
                  <c:v>4.4483348728701824</c:v>
                </c:pt>
                <c:pt idx="2896">
                  <c:v>4.4538403310890864</c:v>
                </c:pt>
                <c:pt idx="2897">
                  <c:v>4.4750996559349892</c:v>
                </c:pt>
                <c:pt idx="2898">
                  <c:v>4.4664604898616656</c:v>
                </c:pt>
                <c:pt idx="2899">
                  <c:v>4.5009909445963014</c:v>
                </c:pt>
                <c:pt idx="2900">
                  <c:v>4.5211351478783417</c:v>
                </c:pt>
                <c:pt idx="2901">
                  <c:v>4.5591595795359705</c:v>
                </c:pt>
                <c:pt idx="2902">
                  <c:v>4.4680085397313256</c:v>
                </c:pt>
                <c:pt idx="2903">
                  <c:v>4.4119011423047816</c:v>
                </c:pt>
                <c:pt idx="2904">
                  <c:v>4.3552003383478555</c:v>
                </c:pt>
                <c:pt idx="2905">
                  <c:v>4.3499251193401864</c:v>
                </c:pt>
                <c:pt idx="2906">
                  <c:v>4.2919634655740015</c:v>
                </c:pt>
                <c:pt idx="2907">
                  <c:v>4.2154375661210501</c:v>
                </c:pt>
                <c:pt idx="2908">
                  <c:v>4.133194862479451</c:v>
                </c:pt>
                <c:pt idx="2909">
                  <c:v>4.3024177865196584</c:v>
                </c:pt>
                <c:pt idx="2910">
                  <c:v>4.2713569927023922</c:v>
                </c:pt>
                <c:pt idx="2911">
                  <c:v>4.3185597975506331</c:v>
                </c:pt>
                <c:pt idx="2912">
                  <c:v>4.3758502561385697</c:v>
                </c:pt>
                <c:pt idx="2913">
                  <c:v>4.4399791490640208</c:v>
                </c:pt>
                <c:pt idx="2914">
                  <c:v>4.6527200440649743</c:v>
                </c:pt>
                <c:pt idx="2915">
                  <c:v>4.702046265130579</c:v>
                </c:pt>
                <c:pt idx="2916">
                  <c:v>4.4578807069711246</c:v>
                </c:pt>
                <c:pt idx="2917">
                  <c:v>4.4240720645555465</c:v>
                </c:pt>
                <c:pt idx="2918">
                  <c:v>4.5012980696900833</c:v>
                </c:pt>
                <c:pt idx="2919">
                  <c:v>4.6467942934610242</c:v>
                </c:pt>
                <c:pt idx="2920">
                  <c:v>4.5456987974294574</c:v>
                </c:pt>
                <c:pt idx="2921">
                  <c:v>4.1310757310338797</c:v>
                </c:pt>
                <c:pt idx="2922">
                  <c:v>4.3104068425643325</c:v>
                </c:pt>
                <c:pt idx="2923">
                  <c:v>4.3959416672330747</c:v>
                </c:pt>
                <c:pt idx="2924">
                  <c:v>4.3764849746881112</c:v>
                </c:pt>
                <c:pt idx="2925">
                  <c:v>4.264108340228896</c:v>
                </c:pt>
                <c:pt idx="2926">
                  <c:v>4.2610648002443492</c:v>
                </c:pt>
                <c:pt idx="2927">
                  <c:v>4.3591294455124103</c:v>
                </c:pt>
                <c:pt idx="2928">
                  <c:v>4.4211232428579059</c:v>
                </c:pt>
                <c:pt idx="2929">
                  <c:v>4.4707633812927821</c:v>
                </c:pt>
                <c:pt idx="2930">
                  <c:v>4.4551974478247605</c:v>
                </c:pt>
                <c:pt idx="2931">
                  <c:v>4.4993092739856504</c:v>
                </c:pt>
                <c:pt idx="2932">
                  <c:v>4.6271286888361534</c:v>
                </c:pt>
                <c:pt idx="2933">
                  <c:v>4.8459558719956775</c:v>
                </c:pt>
                <c:pt idx="2934">
                  <c:v>4.8413930333009922</c:v>
                </c:pt>
                <c:pt idx="2935">
                  <c:v>4.8513490790763685</c:v>
                </c:pt>
                <c:pt idx="2936">
                  <c:v>4.8113091145224089</c:v>
                </c:pt>
                <c:pt idx="2937">
                  <c:v>4.7691629126935418</c:v>
                </c:pt>
                <c:pt idx="2938">
                  <c:v>4.1941097293024754</c:v>
                </c:pt>
                <c:pt idx="2939">
                  <c:v>4.1565187114315147</c:v>
                </c:pt>
                <c:pt idx="2940">
                  <c:v>4.2792520722176519</c:v>
                </c:pt>
                <c:pt idx="2941">
                  <c:v>4.305004213415673</c:v>
                </c:pt>
                <c:pt idx="2942">
                  <c:v>4.2392648112383391</c:v>
                </c:pt>
                <c:pt idx="2943">
                  <c:v>4.2212780649137347</c:v>
                </c:pt>
                <c:pt idx="2944">
                  <c:v>4.1548546046986292</c:v>
                </c:pt>
                <c:pt idx="2945">
                  <c:v>4.0950307617965187</c:v>
                </c:pt>
                <c:pt idx="2946">
                  <c:v>4.0970686493336004</c:v>
                </c:pt>
                <c:pt idx="2947">
                  <c:v>4.0317498709014714</c:v>
                </c:pt>
                <c:pt idx="2948">
                  <c:v>4.0430679184552005</c:v>
                </c:pt>
                <c:pt idx="2949">
                  <c:v>4.030420649352644</c:v>
                </c:pt>
                <c:pt idx="2950">
                  <c:v>4.0478860015741986</c:v>
                </c:pt>
                <c:pt idx="2951">
                  <c:v>3.9321061477806256</c:v>
                </c:pt>
                <c:pt idx="2952">
                  <c:v>3.9353443846292988</c:v>
                </c:pt>
                <c:pt idx="2953">
                  <c:v>4.0702896476382859</c:v>
                </c:pt>
                <c:pt idx="2954">
                  <c:v>4.2141007186741444</c:v>
                </c:pt>
                <c:pt idx="2955">
                  <c:v>4.2004890079512789</c:v>
                </c:pt>
                <c:pt idx="2956">
                  <c:v>4.1891946573641654</c:v>
                </c:pt>
                <c:pt idx="2957">
                  <c:v>4.1984051330494694</c:v>
                </c:pt>
                <c:pt idx="2958">
                  <c:v>4.1822139807841303</c:v>
                </c:pt>
                <c:pt idx="2959">
                  <c:v>4.0023129771449497</c:v>
                </c:pt>
                <c:pt idx="2960">
                  <c:v>4.0273246524326858</c:v>
                </c:pt>
                <c:pt idx="2961">
                  <c:v>4.0276941656597014</c:v>
                </c:pt>
                <c:pt idx="2962">
                  <c:v>4.0230995705918566</c:v>
                </c:pt>
                <c:pt idx="2963">
                  <c:v>4.0291476061956306</c:v>
                </c:pt>
                <c:pt idx="2964">
                  <c:v>4.0609165065305408</c:v>
                </c:pt>
                <c:pt idx="2965">
                  <c:v>4.0592814972929441</c:v>
                </c:pt>
                <c:pt idx="2966">
                  <c:v>4.0218435820569409</c:v>
                </c:pt>
                <c:pt idx="2967">
                  <c:v>3.9821630053340975</c:v>
                </c:pt>
                <c:pt idx="2968">
                  <c:v>3.8851624388562556</c:v>
                </c:pt>
                <c:pt idx="2969">
                  <c:v>3.8461908821924342</c:v>
                </c:pt>
                <c:pt idx="2970">
                  <c:v>3.88680642134939</c:v>
                </c:pt>
                <c:pt idx="2971">
                  <c:v>3.8359601224342352</c:v>
                </c:pt>
                <c:pt idx="2972">
                  <c:v>3.6314131598537798</c:v>
                </c:pt>
                <c:pt idx="2973">
                  <c:v>3.6597903786782191</c:v>
                </c:pt>
                <c:pt idx="2974">
                  <c:v>3.7550543299456751</c:v>
                </c:pt>
                <c:pt idx="2975">
                  <c:v>3.7983063826226053</c:v>
                </c:pt>
                <c:pt idx="2976">
                  <c:v>3.801266254247524</c:v>
                </c:pt>
                <c:pt idx="2977">
                  <c:v>3.7320382774128982</c:v>
                </c:pt>
                <c:pt idx="2978">
                  <c:v>3.7354605666348135</c:v>
                </c:pt>
                <c:pt idx="2979">
                  <c:v>3.7416441792524946</c:v>
                </c:pt>
                <c:pt idx="2980">
                  <c:v>3.6676815547962649</c:v>
                </c:pt>
                <c:pt idx="2981">
                  <c:v>3.6169698315214776</c:v>
                </c:pt>
                <c:pt idx="2982">
                  <c:v>3.6334588929782119</c:v>
                </c:pt>
                <c:pt idx="2983">
                  <c:v>3.6678138830331091</c:v>
                </c:pt>
                <c:pt idx="2984">
                  <c:v>3.5701477437098297</c:v>
                </c:pt>
                <c:pt idx="2985">
                  <c:v>3.5594178679902324</c:v>
                </c:pt>
                <c:pt idx="2986">
                  <c:v>3.5323815930238802</c:v>
                </c:pt>
                <c:pt idx="2987">
                  <c:v>3.3458773743624244</c:v>
                </c:pt>
                <c:pt idx="2988">
                  <c:v>3.2951975837497893</c:v>
                </c:pt>
                <c:pt idx="2989">
                  <c:v>3.326294283843819</c:v>
                </c:pt>
                <c:pt idx="2990">
                  <c:v>3.3548170626172999</c:v>
                </c:pt>
                <c:pt idx="2991">
                  <c:v>3.3133580881031053</c:v>
                </c:pt>
                <c:pt idx="2992">
                  <c:v>3.2255779171923842</c:v>
                </c:pt>
                <c:pt idx="2993">
                  <c:v>3.2135002590878741</c:v>
                </c:pt>
                <c:pt idx="2994">
                  <c:v>3.1373345572851807</c:v>
                </c:pt>
                <c:pt idx="2995">
                  <c:v>3.1638338977297846</c:v>
                </c:pt>
                <c:pt idx="2996">
                  <c:v>3.1437518332300387</c:v>
                </c:pt>
                <c:pt idx="2997">
                  <c:v>3.0973744783117558</c:v>
                </c:pt>
                <c:pt idx="2998">
                  <c:v>3.0926003630837711</c:v>
                </c:pt>
                <c:pt idx="2999">
                  <c:v>3.1026072908303437</c:v>
                </c:pt>
                <c:pt idx="3000">
                  <c:v>3.0824159011184658</c:v>
                </c:pt>
                <c:pt idx="3001">
                  <c:v>3.0579693805239598</c:v>
                </c:pt>
                <c:pt idx="3002">
                  <c:v>2.9129422331207091</c:v>
                </c:pt>
                <c:pt idx="3003">
                  <c:v>2.8736884469345751</c:v>
                </c:pt>
                <c:pt idx="3004">
                  <c:v>2.9603801305392086</c:v>
                </c:pt>
                <c:pt idx="3005">
                  <c:v>2.981800209839256</c:v>
                </c:pt>
                <c:pt idx="3006">
                  <c:v>2.9722616678532336</c:v>
                </c:pt>
                <c:pt idx="3007">
                  <c:v>2.9288351917993203</c:v>
                </c:pt>
                <c:pt idx="3008">
                  <c:v>2.9539967665603424</c:v>
                </c:pt>
                <c:pt idx="3009">
                  <c:v>2.9473050346758027</c:v>
                </c:pt>
                <c:pt idx="3010">
                  <c:v>3.0338173887914301</c:v>
                </c:pt>
                <c:pt idx="3011">
                  <c:v>3.0134508088608283</c:v>
                </c:pt>
                <c:pt idx="3012">
                  <c:v>2.9664095302422959</c:v>
                </c:pt>
                <c:pt idx="3013">
                  <c:v>2.9809525564763022</c:v>
                </c:pt>
                <c:pt idx="3014">
                  <c:v>2.9986349810965316</c:v>
                </c:pt>
                <c:pt idx="3015">
                  <c:v>2.9994886122214708</c:v>
                </c:pt>
                <c:pt idx="3016">
                  <c:v>2.9826342075143155</c:v>
                </c:pt>
                <c:pt idx="3017">
                  <c:v>2.9804400995448037</c:v>
                </c:pt>
                <c:pt idx="3018">
                  <c:v>2.9182122371908696</c:v>
                </c:pt>
                <c:pt idx="3019">
                  <c:v>2.922654345100999</c:v>
                </c:pt>
                <c:pt idx="3020">
                  <c:v>2.9441602099029951</c:v>
                </c:pt>
                <c:pt idx="3021">
                  <c:v>2.9101145086086002</c:v>
                </c:pt>
                <c:pt idx="3022">
                  <c:v>2.8665714401306923</c:v>
                </c:pt>
                <c:pt idx="3023">
                  <c:v>2.8282864804475802</c:v>
                </c:pt>
                <c:pt idx="3024">
                  <c:v>2.8434366768171762</c:v>
                </c:pt>
                <c:pt idx="3025">
                  <c:v>2.7856671906975494</c:v>
                </c:pt>
                <c:pt idx="3026">
                  <c:v>2.6661801407688634</c:v>
                </c:pt>
                <c:pt idx="3027">
                  <c:v>2.6841725287594658</c:v>
                </c:pt>
                <c:pt idx="3028">
                  <c:v>2.626621880990486</c:v>
                </c:pt>
                <c:pt idx="3029">
                  <c:v>2.5912374454352252</c:v>
                </c:pt>
                <c:pt idx="3030">
                  <c:v>2.5979398096140032</c:v>
                </c:pt>
                <c:pt idx="3031">
                  <c:v>2.5622343449432261</c:v>
                </c:pt>
                <c:pt idx="3032">
                  <c:v>2.568580272697135</c:v>
                </c:pt>
                <c:pt idx="3033">
                  <c:v>2.5767746304387145</c:v>
                </c:pt>
                <c:pt idx="3034">
                  <c:v>2.5699145754496797</c:v>
                </c:pt>
                <c:pt idx="3035">
                  <c:v>2.5732188910051432</c:v>
                </c:pt>
                <c:pt idx="3036">
                  <c:v>2.4919729009708078</c:v>
                </c:pt>
                <c:pt idx="3037">
                  <c:v>2.4288069246197779</c:v>
                </c:pt>
                <c:pt idx="3038">
                  <c:v>2.4465876357914071</c:v>
                </c:pt>
                <c:pt idx="3039">
                  <c:v>2.4555185790981002</c:v>
                </c:pt>
                <c:pt idx="3040">
                  <c:v>2.4891987933209117</c:v>
                </c:pt>
                <c:pt idx="3041">
                  <c:v>2.5087574780784214</c:v>
                </c:pt>
                <c:pt idx="3042">
                  <c:v>2.5091571291572934</c:v>
                </c:pt>
                <c:pt idx="3043">
                  <c:v>2.5000543539441806</c:v>
                </c:pt>
                <c:pt idx="3044">
                  <c:v>2.4374161866759856</c:v>
                </c:pt>
                <c:pt idx="3045">
                  <c:v>2.4385805172962911</c:v>
                </c:pt>
                <c:pt idx="3046">
                  <c:v>2.4217790519805331</c:v>
                </c:pt>
                <c:pt idx="3047">
                  <c:v>2.4107871544074775</c:v>
                </c:pt>
                <c:pt idx="3048">
                  <c:v>2.4089237482918251</c:v>
                </c:pt>
                <c:pt idx="3049">
                  <c:v>2.4135107206674462</c:v>
                </c:pt>
                <c:pt idx="3050">
                  <c:v>2.427135875952378</c:v>
                </c:pt>
                <c:pt idx="3051">
                  <c:v>2.4653733600623942</c:v>
                </c:pt>
                <c:pt idx="3052">
                  <c:v>2.476839722341702</c:v>
                </c:pt>
                <c:pt idx="3053">
                  <c:v>2.4860382975849418</c:v>
                </c:pt>
                <c:pt idx="3054">
                  <c:v>2.518786330199414</c:v>
                </c:pt>
                <c:pt idx="3055">
                  <c:v>2.474644697642435</c:v>
                </c:pt>
                <c:pt idx="3056">
                  <c:v>2.4232703607733312</c:v>
                </c:pt>
                <c:pt idx="3057">
                  <c:v>2.4016913624529166</c:v>
                </c:pt>
                <c:pt idx="3058">
                  <c:v>2.458303323906649</c:v>
                </c:pt>
                <c:pt idx="3059">
                  <c:v>2.4788702292623581</c:v>
                </c:pt>
                <c:pt idx="3060">
                  <c:v>2.5152787751138761</c:v>
                </c:pt>
                <c:pt idx="3061">
                  <c:v>2.5110942433225678</c:v>
                </c:pt>
                <c:pt idx="3062">
                  <c:v>2.5111852321463513</c:v>
                </c:pt>
                <c:pt idx="3063">
                  <c:v>2.5413996960278298</c:v>
                </c:pt>
                <c:pt idx="3064">
                  <c:v>2.5177433325710612</c:v>
                </c:pt>
                <c:pt idx="3065">
                  <c:v>2.5028483363080953</c:v>
                </c:pt>
                <c:pt idx="3066">
                  <c:v>2.4611645516163487</c:v>
                </c:pt>
                <c:pt idx="3067">
                  <c:v>2.4724472456152742</c:v>
                </c:pt>
                <c:pt idx="3068">
                  <c:v>2.4094733664332972</c:v>
                </c:pt>
                <c:pt idx="3069">
                  <c:v>2.3713060984512402</c:v>
                </c:pt>
                <c:pt idx="3070">
                  <c:v>2.3520318306209962</c:v>
                </c:pt>
                <c:pt idx="3071">
                  <c:v>2.3119041002133081</c:v>
                </c:pt>
                <c:pt idx="3072">
                  <c:v>2.2671247999533017</c:v>
                </c:pt>
                <c:pt idx="3073">
                  <c:v>2.2916396750085388</c:v>
                </c:pt>
                <c:pt idx="3074">
                  <c:v>2.2960434297691785</c:v>
                </c:pt>
                <c:pt idx="3075">
                  <c:v>2.2924617840793649</c:v>
                </c:pt>
                <c:pt idx="3076">
                  <c:v>2.3303632217227563</c:v>
                </c:pt>
                <c:pt idx="3077">
                  <c:v>2.3010199912148708</c:v>
                </c:pt>
                <c:pt idx="3078">
                  <c:v>2.3127313160795091</c:v>
                </c:pt>
                <c:pt idx="3079">
                  <c:v>2.3570829267110818</c:v>
                </c:pt>
                <c:pt idx="3080">
                  <c:v>2.3762727254612077</c:v>
                </c:pt>
                <c:pt idx="3081">
                  <c:v>2.3820922224701109</c:v>
                </c:pt>
                <c:pt idx="3082">
                  <c:v>2.3825005583219907</c:v>
                </c:pt>
                <c:pt idx="3083">
                  <c:v>2.3512745830619872</c:v>
                </c:pt>
                <c:pt idx="3084">
                  <c:v>2.4014807756898273</c:v>
                </c:pt>
                <c:pt idx="3085">
                  <c:v>2.4122900120955388</c:v>
                </c:pt>
                <c:pt idx="3086">
                  <c:v>2.3995834647113647</c:v>
                </c:pt>
                <c:pt idx="3087">
                  <c:v>2.4078929989238929</c:v>
                </c:pt>
                <c:pt idx="3088">
                  <c:v>2.3669868024055516</c:v>
                </c:pt>
                <c:pt idx="3089">
                  <c:v>2.354673923050465</c:v>
                </c:pt>
                <c:pt idx="3090">
                  <c:v>2.3713047927455664</c:v>
                </c:pt>
                <c:pt idx="3091">
                  <c:v>2.3499502573359456</c:v>
                </c:pt>
                <c:pt idx="3092">
                  <c:v>2.3341306933766544</c:v>
                </c:pt>
                <c:pt idx="3093">
                  <c:v>2.3478358303964502</c:v>
                </c:pt>
                <c:pt idx="3094">
                  <c:v>2.3870028071139289</c:v>
                </c:pt>
                <c:pt idx="3095">
                  <c:v>2.4260700254474177</c:v>
                </c:pt>
                <c:pt idx="3096">
                  <c:v>2.482425153045773</c:v>
                </c:pt>
                <c:pt idx="3097">
                  <c:v>2.5201426339571857</c:v>
                </c:pt>
                <c:pt idx="3098">
                  <c:v>2.506538616244792</c:v>
                </c:pt>
                <c:pt idx="3099">
                  <c:v>2.470059562545925</c:v>
                </c:pt>
                <c:pt idx="3100">
                  <c:v>2.4835985545192845</c:v>
                </c:pt>
                <c:pt idx="3101">
                  <c:v>2.5350902756241309</c:v>
                </c:pt>
                <c:pt idx="3102">
                  <c:v>2.5336839427675</c:v>
                </c:pt>
                <c:pt idx="3103">
                  <c:v>2.4914256654109606</c:v>
                </c:pt>
                <c:pt idx="3104">
                  <c:v>2.4470524483546798</c:v>
                </c:pt>
                <c:pt idx="3105">
                  <c:v>2.4576592069177083</c:v>
                </c:pt>
                <c:pt idx="3106">
                  <c:v>2.4267084744661473</c:v>
                </c:pt>
                <c:pt idx="3107">
                  <c:v>2.4153035233938747</c:v>
                </c:pt>
                <c:pt idx="3108">
                  <c:v>2.4257276529412661</c:v>
                </c:pt>
                <c:pt idx="3109">
                  <c:v>2.4043163369344933</c:v>
                </c:pt>
                <c:pt idx="3110">
                  <c:v>2.3912505776903981</c:v>
                </c:pt>
                <c:pt idx="3111">
                  <c:v>2.3298934051741069</c:v>
                </c:pt>
                <c:pt idx="3112">
                  <c:v>2.3340499169597115</c:v>
                </c:pt>
                <c:pt idx="3113">
                  <c:v>2.2985670109695184</c:v>
                </c:pt>
                <c:pt idx="3114">
                  <c:v>2.3547745173806818</c:v>
                </c:pt>
                <c:pt idx="3115">
                  <c:v>2.4001398663180886</c:v>
                </c:pt>
                <c:pt idx="3116">
                  <c:v>2.4394760743506745</c:v>
                </c:pt>
                <c:pt idx="3117">
                  <c:v>2.4794330023695328</c:v>
                </c:pt>
                <c:pt idx="3118">
                  <c:v>2.4708543313833964</c:v>
                </c:pt>
                <c:pt idx="3119">
                  <c:v>2.4807173731960672</c:v>
                </c:pt>
                <c:pt idx="3120">
                  <c:v>2.4772579748011321</c:v>
                </c:pt>
                <c:pt idx="3121">
                  <c:v>2.5548552673690041</c:v>
                </c:pt>
                <c:pt idx="3122">
                  <c:v>2.5678952562036685</c:v>
                </c:pt>
                <c:pt idx="3123">
                  <c:v>2.5488648407219734</c:v>
                </c:pt>
                <c:pt idx="3124">
                  <c:v>2.5629906089779455</c:v>
                </c:pt>
                <c:pt idx="3125">
                  <c:v>2.5539982704909439</c:v>
                </c:pt>
                <c:pt idx="3126">
                  <c:v>2.5336447827243127</c:v>
                </c:pt>
                <c:pt idx="3127">
                  <c:v>2.4913576741844774</c:v>
                </c:pt>
                <c:pt idx="3128">
                  <c:v>2.5349358799292365</c:v>
                </c:pt>
                <c:pt idx="3129">
                  <c:v>2.549321976164094</c:v>
                </c:pt>
                <c:pt idx="3130">
                  <c:v>2.5744396390324691</c:v>
                </c:pt>
                <c:pt idx="3131">
                  <c:v>2.5795431248617935</c:v>
                </c:pt>
                <c:pt idx="3132">
                  <c:v>2.5801170213839826</c:v>
                </c:pt>
                <c:pt idx="3133">
                  <c:v>2.606686259129309</c:v>
                </c:pt>
                <c:pt idx="3134">
                  <c:v>2.6173890718396993</c:v>
                </c:pt>
                <c:pt idx="3135">
                  <c:v>2.5516821900292914</c:v>
                </c:pt>
                <c:pt idx="3136">
                  <c:v>2.483518468324144</c:v>
                </c:pt>
                <c:pt idx="3137">
                  <c:v>2.4959703930237955</c:v>
                </c:pt>
                <c:pt idx="3138">
                  <c:v>2.5212905416366147</c:v>
                </c:pt>
                <c:pt idx="3139">
                  <c:v>2.5024439695288825</c:v>
                </c:pt>
                <c:pt idx="3140">
                  <c:v>2.4867630543428478</c:v>
                </c:pt>
                <c:pt idx="3141">
                  <c:v>2.431422970412235</c:v>
                </c:pt>
                <c:pt idx="3142">
                  <c:v>2.3807717501658381</c:v>
                </c:pt>
                <c:pt idx="3143">
                  <c:v>2.3727466904166836</c:v>
                </c:pt>
                <c:pt idx="3144">
                  <c:v>2.3769366950926938</c:v>
                </c:pt>
                <c:pt idx="3145">
                  <c:v>2.344606029045456</c:v>
                </c:pt>
                <c:pt idx="3146">
                  <c:v>2.3394847828913945</c:v>
                </c:pt>
                <c:pt idx="3147">
                  <c:v>2.3678198942322748</c:v>
                </c:pt>
                <c:pt idx="3148">
                  <c:v>2.3565791355993899</c:v>
                </c:pt>
                <c:pt idx="3149">
                  <c:v>2.3410696398077326</c:v>
                </c:pt>
                <c:pt idx="3150">
                  <c:v>2.332957056659509</c:v>
                </c:pt>
                <c:pt idx="3151">
                  <c:v>2.3327822322752949</c:v>
                </c:pt>
                <c:pt idx="3152">
                  <c:v>2.3302998055729254</c:v>
                </c:pt>
                <c:pt idx="3153">
                  <c:v>2.3243915182476735</c:v>
                </c:pt>
                <c:pt idx="3154">
                  <c:v>2.3522457220728108</c:v>
                </c:pt>
                <c:pt idx="3155">
                  <c:v>2.3347224846669201</c:v>
                </c:pt>
                <c:pt idx="3156">
                  <c:v>2.3210279577337642</c:v>
                </c:pt>
                <c:pt idx="3157">
                  <c:v>2.3224686379565012</c:v>
                </c:pt>
                <c:pt idx="3158">
                  <c:v>2.346334207509555</c:v>
                </c:pt>
                <c:pt idx="3159">
                  <c:v>2.3573394796348586</c:v>
                </c:pt>
                <c:pt idx="3160">
                  <c:v>2.3663489298926614</c:v>
                </c:pt>
                <c:pt idx="3161">
                  <c:v>2.3717705592581964</c:v>
                </c:pt>
                <c:pt idx="3162">
                  <c:v>2.4060821859313428</c:v>
                </c:pt>
                <c:pt idx="3163">
                  <c:v>2.4197007319460386</c:v>
                </c:pt>
                <c:pt idx="3164">
                  <c:v>2.4291083343604907</c:v>
                </c:pt>
                <c:pt idx="3165">
                  <c:v>2.5026663894832559</c:v>
                </c:pt>
                <c:pt idx="3166">
                  <c:v>2.5352719069730187</c:v>
                </c:pt>
                <c:pt idx="3167">
                  <c:v>2.5512736469524571</c:v>
                </c:pt>
                <c:pt idx="3168">
                  <c:v>2.5441504967129842</c:v>
                </c:pt>
                <c:pt idx="3169">
                  <c:v>2.5483032525386831</c:v>
                </c:pt>
                <c:pt idx="3170">
                  <c:v>2.6143048257604491</c:v>
                </c:pt>
                <c:pt idx="3171">
                  <c:v>2.6610844566103635</c:v>
                </c:pt>
                <c:pt idx="3172">
                  <c:v>2.6296738685943879</c:v>
                </c:pt>
                <c:pt idx="3173">
                  <c:v>2.6046269108488005</c:v>
                </c:pt>
                <c:pt idx="3174">
                  <c:v>2.5648355945107624</c:v>
                </c:pt>
                <c:pt idx="3175">
                  <c:v>2.618576135279254</c:v>
                </c:pt>
                <c:pt idx="3176">
                  <c:v>2.6300423546257798</c:v>
                </c:pt>
                <c:pt idx="3177">
                  <c:v>2.6030189364808169</c:v>
                </c:pt>
                <c:pt idx="3178">
                  <c:v>2.6208564997393076</c:v>
                </c:pt>
                <c:pt idx="3179">
                  <c:v>2.5733188907369469</c:v>
                </c:pt>
                <c:pt idx="3180">
                  <c:v>2.5490004423826442</c:v>
                </c:pt>
                <c:pt idx="3181">
                  <c:v>2.5168436325915837</c:v>
                </c:pt>
                <c:pt idx="3182">
                  <c:v>2.5242889336732959</c:v>
                </c:pt>
                <c:pt idx="3183">
                  <c:v>2.535897506149523</c:v>
                </c:pt>
                <c:pt idx="3184">
                  <c:v>2.5095970475819409</c:v>
                </c:pt>
                <c:pt idx="3185">
                  <c:v>2.5318052105444098</c:v>
                </c:pt>
                <c:pt idx="3186">
                  <c:v>2.5739242169302767</c:v>
                </c:pt>
                <c:pt idx="3187">
                  <c:v>2.5442888612954375</c:v>
                </c:pt>
                <c:pt idx="3188">
                  <c:v>2.5228659299382885</c:v>
                </c:pt>
                <c:pt idx="3189">
                  <c:v>2.4908447139167049</c:v>
                </c:pt>
                <c:pt idx="3190">
                  <c:v>2.4668745433982524</c:v>
                </c:pt>
                <c:pt idx="3191">
                  <c:v>2.4225997006413187</c:v>
                </c:pt>
                <c:pt idx="3192">
                  <c:v>2.4042781651530953</c:v>
                </c:pt>
                <c:pt idx="3193">
                  <c:v>2.3872207935815273</c:v>
                </c:pt>
                <c:pt idx="3194">
                  <c:v>2.3965374010375573</c:v>
                </c:pt>
                <c:pt idx="3195">
                  <c:v>2.4392374571636912</c:v>
                </c:pt>
                <c:pt idx="3196">
                  <c:v>2.4780812721668175</c:v>
                </c:pt>
                <c:pt idx="3197">
                  <c:v>2.4909351170106531</c:v>
                </c:pt>
                <c:pt idx="3198">
                  <c:v>2.4483651373376287</c:v>
                </c:pt>
                <c:pt idx="3199">
                  <c:v>2.4556183473605637</c:v>
                </c:pt>
                <c:pt idx="3200">
                  <c:v>2.4281782122949922</c:v>
                </c:pt>
                <c:pt idx="3201">
                  <c:v>2.4081229292704447</c:v>
                </c:pt>
                <c:pt idx="3202">
                  <c:v>2.4094787434167402</c:v>
                </c:pt>
                <c:pt idx="3203">
                  <c:v>2.4482696557481964</c:v>
                </c:pt>
                <c:pt idx="3204">
                  <c:v>2.4876616008845831</c:v>
                </c:pt>
                <c:pt idx="3205">
                  <c:v>2.4877778496642193</c:v>
                </c:pt>
                <c:pt idx="3206">
                  <c:v>2.5049078846627442</c:v>
                </c:pt>
                <c:pt idx="3207">
                  <c:v>2.5006940266254873</c:v>
                </c:pt>
                <c:pt idx="3208">
                  <c:v>2.4814661026157072</c:v>
                </c:pt>
                <c:pt idx="3209">
                  <c:v>2.4854369378739358</c:v>
                </c:pt>
                <c:pt idx="3210">
                  <c:v>2.4882431239773535</c:v>
                </c:pt>
                <c:pt idx="3211">
                  <c:v>2.4705017670322711</c:v>
                </c:pt>
                <c:pt idx="3212">
                  <c:v>2.4657690486357944</c:v>
                </c:pt>
                <c:pt idx="3213">
                  <c:v>2.4732823469765473</c:v>
                </c:pt>
                <c:pt idx="3214">
                  <c:v>2.455583473051882</c:v>
                </c:pt>
                <c:pt idx="3215">
                  <c:v>2.3965643007322117</c:v>
                </c:pt>
                <c:pt idx="3216">
                  <c:v>2.414693824034535</c:v>
                </c:pt>
                <c:pt idx="3217">
                  <c:v>2.3759350096452225</c:v>
                </c:pt>
                <c:pt idx="3218">
                  <c:v>2.382327617801054</c:v>
                </c:pt>
                <c:pt idx="3219">
                  <c:v>2.3929757901725819</c:v>
                </c:pt>
                <c:pt idx="3220">
                  <c:v>2.4054096683971982</c:v>
                </c:pt>
                <c:pt idx="3221">
                  <c:v>2.3511496228938564</c:v>
                </c:pt>
                <c:pt idx="3222">
                  <c:v>2.3520907234298005</c:v>
                </c:pt>
                <c:pt idx="3223">
                  <c:v>2.305958833390624</c:v>
                </c:pt>
                <c:pt idx="3224">
                  <c:v>2.3267800971947743</c:v>
                </c:pt>
                <c:pt idx="3225">
                  <c:v>2.3405499743638578</c:v>
                </c:pt>
                <c:pt idx="3226">
                  <c:v>2.4637645180014056</c:v>
                </c:pt>
                <c:pt idx="3227">
                  <c:v>2.4679042063377832</c:v>
                </c:pt>
                <c:pt idx="3228">
                  <c:v>2.4638623908854598</c:v>
                </c:pt>
                <c:pt idx="3229">
                  <c:v>2.4483722902021552</c:v>
                </c:pt>
                <c:pt idx="3230">
                  <c:v>2.4745467677930169</c:v>
                </c:pt>
                <c:pt idx="3231">
                  <c:v>2.4542132302509021</c:v>
                </c:pt>
                <c:pt idx="3232">
                  <c:v>2.4717798725618323</c:v>
                </c:pt>
                <c:pt idx="3233">
                  <c:v>2.4737531167110194</c:v>
                </c:pt>
                <c:pt idx="3234">
                  <c:v>2.4374594058471493</c:v>
                </c:pt>
                <c:pt idx="3235">
                  <c:v>2.3902459142931356</c:v>
                </c:pt>
                <c:pt idx="3236">
                  <c:v>2.3929024227079179</c:v>
                </c:pt>
                <c:pt idx="3237">
                  <c:v>2.4180064899706522</c:v>
                </c:pt>
                <c:pt idx="3238">
                  <c:v>2.434799107674892</c:v>
                </c:pt>
                <c:pt idx="3239">
                  <c:v>2.4906670117051455</c:v>
                </c:pt>
                <c:pt idx="3240">
                  <c:v>2.5038082930765411</c:v>
                </c:pt>
                <c:pt idx="3241">
                  <c:v>2.478871455608318</c:v>
                </c:pt>
                <c:pt idx="3242">
                  <c:v>2.4853525803894296</c:v>
                </c:pt>
                <c:pt idx="3243">
                  <c:v>2.4747469433435798</c:v>
                </c:pt>
                <c:pt idx="3244">
                  <c:v>2.4655205241896043</c:v>
                </c:pt>
                <c:pt idx="3245">
                  <c:v>2.4979058374655549</c:v>
                </c:pt>
                <c:pt idx="3246">
                  <c:v>2.4684856565996349</c:v>
                </c:pt>
                <c:pt idx="3247">
                  <c:v>2.471172708049552</c:v>
                </c:pt>
                <c:pt idx="3248">
                  <c:v>2.4692069121415781</c:v>
                </c:pt>
                <c:pt idx="3249">
                  <c:v>2.5212968199203258</c:v>
                </c:pt>
                <c:pt idx="3250">
                  <c:v>2.5300538383941626</c:v>
                </c:pt>
                <c:pt idx="3251">
                  <c:v>2.4774081035581546</c:v>
                </c:pt>
                <c:pt idx="3252">
                  <c:v>2.4944138013098502</c:v>
                </c:pt>
                <c:pt idx="3253">
                  <c:v>2.5149259235595673</c:v>
                </c:pt>
                <c:pt idx="3254">
                  <c:v>2.5132546551575898</c:v>
                </c:pt>
                <c:pt idx="3255">
                  <c:v>2.481605064292328</c:v>
                </c:pt>
                <c:pt idx="3256">
                  <c:v>2.5065300894156586</c:v>
                </c:pt>
                <c:pt idx="3257">
                  <c:v>2.4882844455876336</c:v>
                </c:pt>
                <c:pt idx="3258">
                  <c:v>2.4689766316864974</c:v>
                </c:pt>
                <c:pt idx="3259">
                  <c:v>2.4635265004341615</c:v>
                </c:pt>
                <c:pt idx="3260">
                  <c:v>2.4480631368959114</c:v>
                </c:pt>
                <c:pt idx="3261">
                  <c:v>2.4502913306625747</c:v>
                </c:pt>
                <c:pt idx="3262">
                  <c:v>2.4474610420889857</c:v>
                </c:pt>
                <c:pt idx="3263">
                  <c:v>2.4422801482285927</c:v>
                </c:pt>
                <c:pt idx="3264">
                  <c:v>2.4242658279007272</c:v>
                </c:pt>
                <c:pt idx="3265">
                  <c:v>2.3809867731164704</c:v>
                </c:pt>
                <c:pt idx="3266">
                  <c:v>2.408899459481729</c:v>
                </c:pt>
                <c:pt idx="3267">
                  <c:v>2.4003668842977781</c:v>
                </c:pt>
                <c:pt idx="3268">
                  <c:v>2.4195242471114877</c:v>
                </c:pt>
                <c:pt idx="3269">
                  <c:v>2.4261033237793308</c:v>
                </c:pt>
                <c:pt idx="3270">
                  <c:v>2.4384270578073015</c:v>
                </c:pt>
                <c:pt idx="3271">
                  <c:v>2.424165775963893</c:v>
                </c:pt>
                <c:pt idx="3272">
                  <c:v>2.4206351181210408</c:v>
                </c:pt>
                <c:pt idx="3273">
                  <c:v>2.4342843592087586</c:v>
                </c:pt>
                <c:pt idx="3274">
                  <c:v>2.4388786742751516</c:v>
                </c:pt>
                <c:pt idx="3275">
                  <c:v>2.4287766879470256</c:v>
                </c:pt>
                <c:pt idx="3276">
                  <c:v>2.4067970574471946</c:v>
                </c:pt>
                <c:pt idx="3277">
                  <c:v>2.4059701841802847</c:v>
                </c:pt>
                <c:pt idx="3278">
                  <c:v>2.3965054676928923</c:v>
                </c:pt>
                <c:pt idx="3279">
                  <c:v>2.3934239319096395</c:v>
                </c:pt>
                <c:pt idx="3280">
                  <c:v>2.4003014132925262</c:v>
                </c:pt>
                <c:pt idx="3281">
                  <c:v>2.4131856031628183</c:v>
                </c:pt>
                <c:pt idx="3282">
                  <c:v>2.417828460881863</c:v>
                </c:pt>
                <c:pt idx="3283">
                  <c:v>2.4197367471461986</c:v>
                </c:pt>
                <c:pt idx="3284">
                  <c:v>2.4042347530508525</c:v>
                </c:pt>
                <c:pt idx="3285">
                  <c:v>2.3801415053924107</c:v>
                </c:pt>
                <c:pt idx="3286">
                  <c:v>2.3287233164945089</c:v>
                </c:pt>
                <c:pt idx="3287">
                  <c:v>2.3276680103231477</c:v>
                </c:pt>
                <c:pt idx="3288">
                  <c:v>2.3215371344900957</c:v>
                </c:pt>
                <c:pt idx="3289">
                  <c:v>2.257139175744094</c:v>
                </c:pt>
                <c:pt idx="3290">
                  <c:v>2.2537012807058243</c:v>
                </c:pt>
                <c:pt idx="3291">
                  <c:v>2.2178855561088557</c:v>
                </c:pt>
                <c:pt idx="3292">
                  <c:v>2.2124939627010272</c:v>
                </c:pt>
                <c:pt idx="3293">
                  <c:v>2.2208027015246135</c:v>
                </c:pt>
                <c:pt idx="3294">
                  <c:v>2.2434583535972292</c:v>
                </c:pt>
                <c:pt idx="3295">
                  <c:v>2.2072137990462544</c:v>
                </c:pt>
                <c:pt idx="3296">
                  <c:v>2.2029976326812797</c:v>
                </c:pt>
                <c:pt idx="3297">
                  <c:v>2.1893417630364702</c:v>
                </c:pt>
                <c:pt idx="3298">
                  <c:v>2.1498808267102349</c:v>
                </c:pt>
                <c:pt idx="3299">
                  <c:v>2.1602838795973032</c:v>
                </c:pt>
                <c:pt idx="3300">
                  <c:v>2.1373889455302386</c:v>
                </c:pt>
                <c:pt idx="3301">
                  <c:v>2.1334993792714814</c:v>
                </c:pt>
                <c:pt idx="3302">
                  <c:v>2.1250749897047023</c:v>
                </c:pt>
                <c:pt idx="3303">
                  <c:v>2.1238405893762335</c:v>
                </c:pt>
                <c:pt idx="3304">
                  <c:v>2.0752120144955288</c:v>
                </c:pt>
                <c:pt idx="3305">
                  <c:v>2.0484285440866099</c:v>
                </c:pt>
                <c:pt idx="3306">
                  <c:v>2.0263755832365633</c:v>
                </c:pt>
                <c:pt idx="3307">
                  <c:v>2.0162197408233462</c:v>
                </c:pt>
                <c:pt idx="3308">
                  <c:v>2.0174432966119427</c:v>
                </c:pt>
                <c:pt idx="3309">
                  <c:v>1.9721324545284906</c:v>
                </c:pt>
                <c:pt idx="3310">
                  <c:v>2.0331151635391125</c:v>
                </c:pt>
                <c:pt idx="3311">
                  <c:v>2.0481557339952614</c:v>
                </c:pt>
                <c:pt idx="3312">
                  <c:v>2.0746359600079014</c:v>
                </c:pt>
                <c:pt idx="3313">
                  <c:v>2.0636810012989217</c:v>
                </c:pt>
                <c:pt idx="3314">
                  <c:v>2.0269443541684939</c:v>
                </c:pt>
                <c:pt idx="3315">
                  <c:v>2.0796037088462969</c:v>
                </c:pt>
                <c:pt idx="3316">
                  <c:v>2.1250528219027176</c:v>
                </c:pt>
                <c:pt idx="3317">
                  <c:v>2.1607248201430567</c:v>
                </c:pt>
                <c:pt idx="3318">
                  <c:v>2.1497226831359901</c:v>
                </c:pt>
                <c:pt idx="3319">
                  <c:v>2.1269155637880495</c:v>
                </c:pt>
                <c:pt idx="3320">
                  <c:v>2.1403828301075807</c:v>
                </c:pt>
                <c:pt idx="3321">
                  <c:v>2.1868043128826216</c:v>
                </c:pt>
                <c:pt idx="3322">
                  <c:v>2.1790990840953341</c:v>
                </c:pt>
                <c:pt idx="3323">
                  <c:v>2.1948922569742906</c:v>
                </c:pt>
                <c:pt idx="3324">
                  <c:v>2.1726424008461063</c:v>
                </c:pt>
                <c:pt idx="3325">
                  <c:v>2.0950413010408058</c:v>
                </c:pt>
                <c:pt idx="3326">
                  <c:v>2.0974820703437027</c:v>
                </c:pt>
                <c:pt idx="3327">
                  <c:v>2.1520195322485764</c:v>
                </c:pt>
                <c:pt idx="3328">
                  <c:v>2.1164793217291078</c:v>
                </c:pt>
                <c:pt idx="3329">
                  <c:v>2.0930109385955999</c:v>
                </c:pt>
                <c:pt idx="3330">
                  <c:v>2.0861912319453877</c:v>
                </c:pt>
                <c:pt idx="3331">
                  <c:v>2.1104945141536602</c:v>
                </c:pt>
                <c:pt idx="3332">
                  <c:v>2.1316846184640239</c:v>
                </c:pt>
                <c:pt idx="3333">
                  <c:v>2.1156806011710465</c:v>
                </c:pt>
                <c:pt idx="3334">
                  <c:v>2.1248966448318822</c:v>
                </c:pt>
                <c:pt idx="3335">
                  <c:v>2.0806813649003297</c:v>
                </c:pt>
                <c:pt idx="3336">
                  <c:v>2.0925446545047732</c:v>
                </c:pt>
                <c:pt idx="3337">
                  <c:v>2.0518491999646313</c:v>
                </c:pt>
                <c:pt idx="3338">
                  <c:v>2.0588472203351</c:v>
                </c:pt>
                <c:pt idx="3339">
                  <c:v>2.0376438507119037</c:v>
                </c:pt>
                <c:pt idx="3340">
                  <c:v>2.0512477311525568</c:v>
                </c:pt>
                <c:pt idx="3341">
                  <c:v>2.0524531651822477</c:v>
                </c:pt>
                <c:pt idx="3342">
                  <c:v>2.0974088406452207</c:v>
                </c:pt>
                <c:pt idx="3343">
                  <c:v>2.1357996306029952</c:v>
                </c:pt>
                <c:pt idx="3344">
                  <c:v>2.1719158025269563</c:v>
                </c:pt>
                <c:pt idx="3345">
                  <c:v>2.203181897556016</c:v>
                </c:pt>
                <c:pt idx="3346">
                  <c:v>2.1742238046588316</c:v>
                </c:pt>
                <c:pt idx="3347">
                  <c:v>2.173542276870327</c:v>
                </c:pt>
                <c:pt idx="3348">
                  <c:v>2.1422787489140598</c:v>
                </c:pt>
                <c:pt idx="3349">
                  <c:v>2.1977146306445299</c:v>
                </c:pt>
                <c:pt idx="3350">
                  <c:v>2.2636851910301319</c:v>
                </c:pt>
                <c:pt idx="3351">
                  <c:v>2.2529664541847794</c:v>
                </c:pt>
                <c:pt idx="3352">
                  <c:v>2.2161685719974495</c:v>
                </c:pt>
                <c:pt idx="3353">
                  <c:v>2.1778108032674499</c:v>
                </c:pt>
                <c:pt idx="3354">
                  <c:v>2.1490111131723042</c:v>
                </c:pt>
                <c:pt idx="3355">
                  <c:v>2.1354296056083957</c:v>
                </c:pt>
                <c:pt idx="3356">
                  <c:v>2.1191727889341454</c:v>
                </c:pt>
                <c:pt idx="3357">
                  <c:v>2.1011152855180941</c:v>
                </c:pt>
                <c:pt idx="3358">
                  <c:v>2.105460653954025</c:v>
                </c:pt>
                <c:pt idx="3359">
                  <c:v>2.1247470469537788</c:v>
                </c:pt>
                <c:pt idx="3360">
                  <c:v>2.1397314126556064</c:v>
                </c:pt>
                <c:pt idx="3361">
                  <c:v>2.2015746018499343</c:v>
                </c:pt>
                <c:pt idx="3362">
                  <c:v>2.2039891899024817</c:v>
                </c:pt>
                <c:pt idx="3363">
                  <c:v>2.2279271274756973</c:v>
                </c:pt>
                <c:pt idx="3364">
                  <c:v>2.2652776193049236</c:v>
                </c:pt>
                <c:pt idx="3365">
                  <c:v>2.2944302563064882</c:v>
                </c:pt>
                <c:pt idx="3366">
                  <c:v>2.2750230947741472</c:v>
                </c:pt>
                <c:pt idx="3367">
                  <c:v>2.3418125918046035</c:v>
                </c:pt>
                <c:pt idx="3368">
                  <c:v>2.3543230754588063</c:v>
                </c:pt>
                <c:pt idx="3369">
                  <c:v>2.3249719749411208</c:v>
                </c:pt>
                <c:pt idx="3370">
                  <c:v>2.3190665655900196</c:v>
                </c:pt>
                <c:pt idx="3371">
                  <c:v>2.3737018383200077</c:v>
                </c:pt>
                <c:pt idx="3372">
                  <c:v>2.3913003710677678</c:v>
                </c:pt>
                <c:pt idx="3373">
                  <c:v>2.3861572377290683</c:v>
                </c:pt>
                <c:pt idx="3374">
                  <c:v>2.4227101148772947</c:v>
                </c:pt>
                <c:pt idx="3375">
                  <c:v>2.3928144170407801</c:v>
                </c:pt>
                <c:pt idx="3376">
                  <c:v>2.4773646898031192</c:v>
                </c:pt>
                <c:pt idx="3377">
                  <c:v>2.497868374771421</c:v>
                </c:pt>
                <c:pt idx="3378">
                  <c:v>2.5029019954573375</c:v>
                </c:pt>
                <c:pt idx="3379">
                  <c:v>2.4863094106166059</c:v>
                </c:pt>
                <c:pt idx="3380">
                  <c:v>2.5201182700545943</c:v>
                </c:pt>
                <c:pt idx="3381">
                  <c:v>2.551312142801168</c:v>
                </c:pt>
                <c:pt idx="3382">
                  <c:v>2.5172307395103779</c:v>
                </c:pt>
                <c:pt idx="3383">
                  <c:v>2.5148475362566929</c:v>
                </c:pt>
                <c:pt idx="3384">
                  <c:v>2.5265557965553995</c:v>
                </c:pt>
                <c:pt idx="3385">
                  <c:v>2.5431403983282532</c:v>
                </c:pt>
                <c:pt idx="3386">
                  <c:v>2.5426198785877969</c:v>
                </c:pt>
                <c:pt idx="3387">
                  <c:v>2.5408227887701194</c:v>
                </c:pt>
                <c:pt idx="3388">
                  <c:v>2.5018991340187267</c:v>
                </c:pt>
                <c:pt idx="3389">
                  <c:v>2.4406672071977926</c:v>
                </c:pt>
                <c:pt idx="3390">
                  <c:v>2.4403660757156649</c:v>
                </c:pt>
                <c:pt idx="3391">
                  <c:v>2.4321892678316237</c:v>
                </c:pt>
                <c:pt idx="3392">
                  <c:v>2.4315076358032011</c:v>
                </c:pt>
                <c:pt idx="3393">
                  <c:v>2.4341199783779226</c:v>
                </c:pt>
                <c:pt idx="3394">
                  <c:v>2.4355038899518204</c:v>
                </c:pt>
                <c:pt idx="3395">
                  <c:v>2.4354311330252436</c:v>
                </c:pt>
                <c:pt idx="3396">
                  <c:v>2.4826202788257823</c:v>
                </c:pt>
                <c:pt idx="3397">
                  <c:v>2.4379477148724673</c:v>
                </c:pt>
                <c:pt idx="3398">
                  <c:v>2.3862148407836279</c:v>
                </c:pt>
                <c:pt idx="3399">
                  <c:v>2.3848742540581358</c:v>
                </c:pt>
                <c:pt idx="3400">
                  <c:v>2.4136909591590801</c:v>
                </c:pt>
                <c:pt idx="3401">
                  <c:v>2.4713505658967576</c:v>
                </c:pt>
                <c:pt idx="3402">
                  <c:v>2.4539532223319096</c:v>
                </c:pt>
                <c:pt idx="3403">
                  <c:v>2.4375058225406985</c:v>
                </c:pt>
                <c:pt idx="3404">
                  <c:v>2.4032765326978311</c:v>
                </c:pt>
                <c:pt idx="3405">
                  <c:v>2.4332598302243951</c:v>
                </c:pt>
                <c:pt idx="3406">
                  <c:v>2.469972747376517</c:v>
                </c:pt>
                <c:pt idx="3407">
                  <c:v>2.4788847352830374</c:v>
                </c:pt>
                <c:pt idx="3408">
                  <c:v>2.4572342478271678</c:v>
                </c:pt>
                <c:pt idx="3409">
                  <c:v>2.4683884466188193</c:v>
                </c:pt>
                <c:pt idx="3410">
                  <c:v>2.4857423995666275</c:v>
                </c:pt>
                <c:pt idx="3411">
                  <c:v>2.4898375959987904</c:v>
                </c:pt>
                <c:pt idx="3412">
                  <c:v>2.5125995207874161</c:v>
                </c:pt>
                <c:pt idx="3413">
                  <c:v>2.5028898774275086</c:v>
                </c:pt>
                <c:pt idx="3414">
                  <c:v>2.500281387209943</c:v>
                </c:pt>
                <c:pt idx="3415">
                  <c:v>2.4882543454898949</c:v>
                </c:pt>
                <c:pt idx="3416">
                  <c:v>2.5176050543433419</c:v>
                </c:pt>
                <c:pt idx="3417">
                  <c:v>2.5114762487023485</c:v>
                </c:pt>
                <c:pt idx="3418">
                  <c:v>2.4789414017975551</c:v>
                </c:pt>
                <c:pt idx="3419">
                  <c:v>2.4576724807302917</c:v>
                </c:pt>
                <c:pt idx="3420">
                  <c:v>2.4659427101970302</c:v>
                </c:pt>
                <c:pt idx="3421">
                  <c:v>2.4538314169181241</c:v>
                </c:pt>
                <c:pt idx="3422">
                  <c:v>2.4894638385683852</c:v>
                </c:pt>
                <c:pt idx="3423">
                  <c:v>2.4903397373241281</c:v>
                </c:pt>
                <c:pt idx="3424">
                  <c:v>2.4529242378303038</c:v>
                </c:pt>
                <c:pt idx="3425">
                  <c:v>2.4606907528673951</c:v>
                </c:pt>
                <c:pt idx="3426">
                  <c:v>2.4906649068381546</c:v>
                </c:pt>
                <c:pt idx="3427">
                  <c:v>2.4800908203783787</c:v>
                </c:pt>
                <c:pt idx="3428">
                  <c:v>2.457009627618465</c:v>
                </c:pt>
                <c:pt idx="3429">
                  <c:v>2.4584665563151438</c:v>
                </c:pt>
                <c:pt idx="3430">
                  <c:v>2.459367730801989</c:v>
                </c:pt>
                <c:pt idx="3431">
                  <c:v>2.4448762254671812</c:v>
                </c:pt>
                <c:pt idx="3432">
                  <c:v>2.4077480148509003</c:v>
                </c:pt>
                <c:pt idx="3433">
                  <c:v>2.417291347530826</c:v>
                </c:pt>
                <c:pt idx="3434">
                  <c:v>2.3679129467232256</c:v>
                </c:pt>
                <c:pt idx="3435">
                  <c:v>2.3301486930672213</c:v>
                </c:pt>
                <c:pt idx="3436">
                  <c:v>2.3136168470125007</c:v>
                </c:pt>
                <c:pt idx="3437">
                  <c:v>2.3634842523820851</c:v>
                </c:pt>
                <c:pt idx="3438">
                  <c:v>2.388947218219128</c:v>
                </c:pt>
                <c:pt idx="3439">
                  <c:v>2.366032053732666</c:v>
                </c:pt>
                <c:pt idx="3440">
                  <c:v>2.3998077158566855</c:v>
                </c:pt>
                <c:pt idx="3441">
                  <c:v>2.4279582424135957</c:v>
                </c:pt>
                <c:pt idx="3442">
                  <c:v>2.4263556932725154</c:v>
                </c:pt>
                <c:pt idx="3443">
                  <c:v>2.3749108344401084</c:v>
                </c:pt>
                <c:pt idx="3444">
                  <c:v>2.4071017433120176</c:v>
                </c:pt>
                <c:pt idx="3445">
                  <c:v>2.4291259106498191</c:v>
                </c:pt>
                <c:pt idx="3446">
                  <c:v>2.4164043283017471</c:v>
                </c:pt>
                <c:pt idx="3447">
                  <c:v>2.3804752302305756</c:v>
                </c:pt>
                <c:pt idx="3448">
                  <c:v>2.3861744255682624</c:v>
                </c:pt>
                <c:pt idx="3449">
                  <c:v>2.3711114330923886</c:v>
                </c:pt>
                <c:pt idx="3450">
                  <c:v>2.3573709999870265</c:v>
                </c:pt>
                <c:pt idx="3451">
                  <c:v>2.3224018903981483</c:v>
                </c:pt>
                <c:pt idx="3452">
                  <c:v>2.3514506205110015</c:v>
                </c:pt>
                <c:pt idx="3453">
                  <c:v>2.3287038269897482</c:v>
                </c:pt>
                <c:pt idx="3454">
                  <c:v>2.3327555873390589</c:v>
                </c:pt>
                <c:pt idx="3455">
                  <c:v>2.3476718704239139</c:v>
                </c:pt>
                <c:pt idx="3456">
                  <c:v>2.3086311116239111</c:v>
                </c:pt>
                <c:pt idx="3457">
                  <c:v>2.3455904178206746</c:v>
                </c:pt>
                <c:pt idx="3458">
                  <c:v>2.3378789947732384</c:v>
                </c:pt>
                <c:pt idx="3459">
                  <c:v>2.3501843663918049</c:v>
                </c:pt>
                <c:pt idx="3460">
                  <c:v>2.3411939943734086</c:v>
                </c:pt>
                <c:pt idx="3461">
                  <c:v>2.3625099585539866</c:v>
                </c:pt>
                <c:pt idx="3462">
                  <c:v>2.3754306529262257</c:v>
                </c:pt>
                <c:pt idx="3463">
                  <c:v>2.3821578454673116</c:v>
                </c:pt>
                <c:pt idx="3464">
                  <c:v>2.3667058275307222</c:v>
                </c:pt>
                <c:pt idx="3465">
                  <c:v>2.3510583799528364</c:v>
                </c:pt>
                <c:pt idx="3466">
                  <c:v>2.367933796116477</c:v>
                </c:pt>
                <c:pt idx="3467">
                  <c:v>2.36305961423197</c:v>
                </c:pt>
                <c:pt idx="3468">
                  <c:v>2.3901710754458181</c:v>
                </c:pt>
                <c:pt idx="3469">
                  <c:v>2.3952183954326856</c:v>
                </c:pt>
                <c:pt idx="3470">
                  <c:v>2.3578588672270402</c:v>
                </c:pt>
                <c:pt idx="3471">
                  <c:v>2.3594377129074253</c:v>
                </c:pt>
                <c:pt idx="3472">
                  <c:v>2.3463449196302744</c:v>
                </c:pt>
                <c:pt idx="3473">
                  <c:v>2.2968377597088572</c:v>
                </c:pt>
                <c:pt idx="3474">
                  <c:v>2.2958509295140854</c:v>
                </c:pt>
                <c:pt idx="3475">
                  <c:v>2.301984425842043</c:v>
                </c:pt>
                <c:pt idx="3476">
                  <c:v>2.3042731661156188</c:v>
                </c:pt>
                <c:pt idx="3477">
                  <c:v>2.272498565487612</c:v>
                </c:pt>
                <c:pt idx="3478">
                  <c:v>2.2735785497116803</c:v>
                </c:pt>
                <c:pt idx="3479">
                  <c:v>2.2508368343402543</c:v>
                </c:pt>
                <c:pt idx="3480">
                  <c:v>2.2724037306575191</c:v>
                </c:pt>
                <c:pt idx="3481">
                  <c:v>2.2393314156763275</c:v>
                </c:pt>
                <c:pt idx="3482">
                  <c:v>2.2403765168368941</c:v>
                </c:pt>
                <c:pt idx="3483">
                  <c:v>2.2403117907064156</c:v>
                </c:pt>
                <c:pt idx="3484">
                  <c:v>2.2409168030046369</c:v>
                </c:pt>
                <c:pt idx="3485">
                  <c:v>2.234899079104407</c:v>
                </c:pt>
                <c:pt idx="3486">
                  <c:v>2.222532269586889</c:v>
                </c:pt>
                <c:pt idx="3487">
                  <c:v>2.2290321874544921</c:v>
                </c:pt>
                <c:pt idx="3488">
                  <c:v>2.2351547904534232</c:v>
                </c:pt>
                <c:pt idx="3489">
                  <c:v>2.2291975868418756</c:v>
                </c:pt>
                <c:pt idx="3490">
                  <c:v>2.2219768462557443</c:v>
                </c:pt>
                <c:pt idx="3491">
                  <c:v>2.2457213108399392</c:v>
                </c:pt>
                <c:pt idx="3492">
                  <c:v>2.2167521664114833</c:v>
                </c:pt>
                <c:pt idx="3493">
                  <c:v>2.2225971357895133</c:v>
                </c:pt>
                <c:pt idx="3494">
                  <c:v>2.2280660812094926</c:v>
                </c:pt>
                <c:pt idx="3495">
                  <c:v>2.219030633185521</c:v>
                </c:pt>
                <c:pt idx="3496">
                  <c:v>2.2187501068174225</c:v>
                </c:pt>
                <c:pt idx="3497">
                  <c:v>2.2256735449959644</c:v>
                </c:pt>
                <c:pt idx="3498">
                  <c:v>2.2014957306543423</c:v>
                </c:pt>
                <c:pt idx="3499">
                  <c:v>2.2049399508746026</c:v>
                </c:pt>
                <c:pt idx="3500">
                  <c:v>2.2314318950403242</c:v>
                </c:pt>
                <c:pt idx="3501">
                  <c:v>2.2414746086586752</c:v>
                </c:pt>
                <c:pt idx="3502">
                  <c:v>2.2329516389241029</c:v>
                </c:pt>
                <c:pt idx="3503">
                  <c:v>2.2379518708360289</c:v>
                </c:pt>
                <c:pt idx="3504">
                  <c:v>2.2392261850212396</c:v>
                </c:pt>
                <c:pt idx="3505">
                  <c:v>2.2330749193883013</c:v>
                </c:pt>
                <c:pt idx="3506">
                  <c:v>2.2257724787775932</c:v>
                </c:pt>
                <c:pt idx="3507">
                  <c:v>2.255398745842164</c:v>
                </c:pt>
                <c:pt idx="3508">
                  <c:v>2.2680252822717488</c:v>
                </c:pt>
                <c:pt idx="3509">
                  <c:v>2.2711219751658236</c:v>
                </c:pt>
                <c:pt idx="3510">
                  <c:v>2.3197867715385474</c:v>
                </c:pt>
                <c:pt idx="3511">
                  <c:v>2.3105770400775194</c:v>
                </c:pt>
                <c:pt idx="3512">
                  <c:v>2.311504335974091</c:v>
                </c:pt>
                <c:pt idx="3513">
                  <c:v>2.2972402937654381</c:v>
                </c:pt>
                <c:pt idx="3514">
                  <c:v>2.2936411148322549</c:v>
                </c:pt>
                <c:pt idx="3515">
                  <c:v>2.3316751697573399</c:v>
                </c:pt>
                <c:pt idx="3516">
                  <c:v>2.3223758419509917</c:v>
                </c:pt>
                <c:pt idx="3517">
                  <c:v>2.3060179121163005</c:v>
                </c:pt>
                <c:pt idx="3518">
                  <c:v>2.3492324104841584</c:v>
                </c:pt>
                <c:pt idx="3519">
                  <c:v>2.3573277244330377</c:v>
                </c:pt>
                <c:pt idx="3520">
                  <c:v>2.3678134944219091</c:v>
                </c:pt>
                <c:pt idx="3521">
                  <c:v>2.3681156719881695</c:v>
                </c:pt>
                <c:pt idx="3522">
                  <c:v>2.3553352482373411</c:v>
                </c:pt>
                <c:pt idx="3523">
                  <c:v>2.3433761588789368</c:v>
                </c:pt>
                <c:pt idx="3524">
                  <c:v>2.3606768900939894</c:v>
                </c:pt>
                <c:pt idx="3525">
                  <c:v>2.4172354866339112</c:v>
                </c:pt>
                <c:pt idx="3526">
                  <c:v>2.4547792741057464</c:v>
                </c:pt>
                <c:pt idx="3527">
                  <c:v>2.4915596762298113</c:v>
                </c:pt>
                <c:pt idx="3528">
                  <c:v>2.459992358424858</c:v>
                </c:pt>
                <c:pt idx="3529">
                  <c:v>2.4466430013917391</c:v>
                </c:pt>
                <c:pt idx="3530">
                  <c:v>2.4265941903034687</c:v>
                </c:pt>
                <c:pt idx="3531">
                  <c:v>2.4028732946394036</c:v>
                </c:pt>
                <c:pt idx="3532">
                  <c:v>2.4529751572538467</c:v>
                </c:pt>
                <c:pt idx="3533">
                  <c:v>2.3792229984241109</c:v>
                </c:pt>
                <c:pt idx="3534">
                  <c:v>2.3437206967281847</c:v>
                </c:pt>
                <c:pt idx="3535">
                  <c:v>2.3522942167253995</c:v>
                </c:pt>
                <c:pt idx="3536">
                  <c:v>2.3524274526201809</c:v>
                </c:pt>
                <c:pt idx="3537">
                  <c:v>2.3477164216101736</c:v>
                </c:pt>
                <c:pt idx="3538">
                  <c:v>2.3319035000232682</c:v>
                </c:pt>
                <c:pt idx="3539">
                  <c:v>2.3137942915297591</c:v>
                </c:pt>
                <c:pt idx="3540">
                  <c:v>2.3224603195944038</c:v>
                </c:pt>
                <c:pt idx="3541">
                  <c:v>2.3436887799700785</c:v>
                </c:pt>
                <c:pt idx="3542">
                  <c:v>2.3888016362326434</c:v>
                </c:pt>
                <c:pt idx="3543">
                  <c:v>2.3377292993758454</c:v>
                </c:pt>
                <c:pt idx="3544">
                  <c:v>2.3245076472075832</c:v>
                </c:pt>
                <c:pt idx="3545">
                  <c:v>2.3324140743202992</c:v>
                </c:pt>
                <c:pt idx="3546">
                  <c:v>2.2943349916285793</c:v>
                </c:pt>
                <c:pt idx="3547">
                  <c:v>2.2864776568891787</c:v>
                </c:pt>
                <c:pt idx="3548">
                  <c:v>2.2542103936457938</c:v>
                </c:pt>
                <c:pt idx="3549">
                  <c:v>2.2494597988367393</c:v>
                </c:pt>
                <c:pt idx="3550">
                  <c:v>2.2239255103941273</c:v>
                </c:pt>
                <c:pt idx="3551">
                  <c:v>2.2063723666745725</c:v>
                </c:pt>
                <c:pt idx="3552">
                  <c:v>2.2048393068335628</c:v>
                </c:pt>
                <c:pt idx="3553">
                  <c:v>2.1732034472599056</c:v>
                </c:pt>
                <c:pt idx="3554">
                  <c:v>2.2234353110466163</c:v>
                </c:pt>
                <c:pt idx="3555">
                  <c:v>2.2188233475058223</c:v>
                </c:pt>
                <c:pt idx="3556">
                  <c:v>2.308200270121997</c:v>
                </c:pt>
                <c:pt idx="3557">
                  <c:v>2.2669677452766552</c:v>
                </c:pt>
                <c:pt idx="3558">
                  <c:v>2.2706103886359728</c:v>
                </c:pt>
                <c:pt idx="3559">
                  <c:v>2.3497160951305078</c:v>
                </c:pt>
                <c:pt idx="3560">
                  <c:v>2.3448923173490108</c:v>
                </c:pt>
                <c:pt idx="3561">
                  <c:v>2.3605463875589026</c:v>
                </c:pt>
                <c:pt idx="3562">
                  <c:v>2.2904445929847039</c:v>
                </c:pt>
                <c:pt idx="3563">
                  <c:v>2.1922443678702734</c:v>
                </c:pt>
                <c:pt idx="3564">
                  <c:v>2.2667985718223083</c:v>
                </c:pt>
                <c:pt idx="3565">
                  <c:v>2.292719665627883</c:v>
                </c:pt>
                <c:pt idx="3566">
                  <c:v>2.3223882326713783</c:v>
                </c:pt>
                <c:pt idx="3567">
                  <c:v>2.4123737456656897</c:v>
                </c:pt>
                <c:pt idx="3568">
                  <c:v>2.3900726406399553</c:v>
                </c:pt>
                <c:pt idx="3569">
                  <c:v>2.404006603062264</c:v>
                </c:pt>
                <c:pt idx="3570">
                  <c:v>2.4028822715895606</c:v>
                </c:pt>
                <c:pt idx="3571">
                  <c:v>2.40548666376342</c:v>
                </c:pt>
                <c:pt idx="3572">
                  <c:v>2.4899124806356969</c:v>
                </c:pt>
                <c:pt idx="3573">
                  <c:v>2.3992666030457928</c:v>
                </c:pt>
                <c:pt idx="3574">
                  <c:v>2.3647402894002862</c:v>
                </c:pt>
                <c:pt idx="3575">
                  <c:v>2.2791597934774792</c:v>
                </c:pt>
                <c:pt idx="3576">
                  <c:v>2.2995899995256002</c:v>
                </c:pt>
                <c:pt idx="3577">
                  <c:v>2.3678568868607472</c:v>
                </c:pt>
                <c:pt idx="3578">
                  <c:v>2.3923335440294373</c:v>
                </c:pt>
                <c:pt idx="3579">
                  <c:v>2.3618046974880635</c:v>
                </c:pt>
                <c:pt idx="3580">
                  <c:v>2.3917516476826259</c:v>
                </c:pt>
                <c:pt idx="3581">
                  <c:v>2.4388908926161239</c:v>
                </c:pt>
                <c:pt idx="3582">
                  <c:v>2.4383661309053251</c:v>
                </c:pt>
                <c:pt idx="3583">
                  <c:v>2.5303697155575575</c:v>
                </c:pt>
                <c:pt idx="3584">
                  <c:v>2.4747735917529425</c:v>
                </c:pt>
                <c:pt idx="3585">
                  <c:v>2.4351798323218583</c:v>
                </c:pt>
                <c:pt idx="3586">
                  <c:v>2.4329185221273431</c:v>
                </c:pt>
                <c:pt idx="3587">
                  <c:v>2.44571282034443</c:v>
                </c:pt>
                <c:pt idx="3588">
                  <c:v>2.4078080761021461</c:v>
                </c:pt>
                <c:pt idx="3589">
                  <c:v>2.4318793460688353</c:v>
                </c:pt>
                <c:pt idx="3590">
                  <c:v>2.4846062056854006</c:v>
                </c:pt>
                <c:pt idx="3591">
                  <c:v>2.5670503514790921</c:v>
                </c:pt>
                <c:pt idx="3592">
                  <c:v>2.5273079320292684</c:v>
                </c:pt>
                <c:pt idx="3593">
                  <c:v>2.5774396934762853</c:v>
                </c:pt>
                <c:pt idx="3594">
                  <c:v>2.4501171987978125</c:v>
                </c:pt>
                <c:pt idx="3595">
                  <c:v>2.4075253301860533</c:v>
                </c:pt>
                <c:pt idx="3596">
                  <c:v>2.3707710129662383</c:v>
                </c:pt>
                <c:pt idx="3597">
                  <c:v>2.4672105598548359</c:v>
                </c:pt>
                <c:pt idx="3598">
                  <c:v>2.4901769755499918</c:v>
                </c:pt>
                <c:pt idx="3599">
                  <c:v>2.5710843951147142</c:v>
                </c:pt>
                <c:pt idx="3600">
                  <c:v>2.6459914228629131</c:v>
                </c:pt>
                <c:pt idx="3601">
                  <c:v>2.6401178071894051</c:v>
                </c:pt>
                <c:pt idx="3602">
                  <c:v>2.6607282288169323</c:v>
                </c:pt>
                <c:pt idx="3603">
                  <c:v>2.6021920689426996</c:v>
                </c:pt>
                <c:pt idx="3604">
                  <c:v>2.6405241338482375</c:v>
                </c:pt>
                <c:pt idx="3605">
                  <c:v>2.5627960203884403</c:v>
                </c:pt>
                <c:pt idx="3606">
                  <c:v>2.4912742522257592</c:v>
                </c:pt>
                <c:pt idx="3607">
                  <c:v>2.49738457152093</c:v>
                </c:pt>
                <c:pt idx="3608">
                  <c:v>2.4955294401296615</c:v>
                </c:pt>
                <c:pt idx="3609">
                  <c:v>2.5435561686647317</c:v>
                </c:pt>
                <c:pt idx="3610">
                  <c:v>2.5402355123631892</c:v>
                </c:pt>
                <c:pt idx="3611">
                  <c:v>2.4921782297799249</c:v>
                </c:pt>
                <c:pt idx="3612">
                  <c:v>2.4419902818607881</c:v>
                </c:pt>
                <c:pt idx="3613">
                  <c:v>2.520961474904635</c:v>
                </c:pt>
                <c:pt idx="3614">
                  <c:v>2.5193872162376456</c:v>
                </c:pt>
                <c:pt idx="3615">
                  <c:v>2.2697715443103732</c:v>
                </c:pt>
                <c:pt idx="3616">
                  <c:v>2.1169506952434318</c:v>
                </c:pt>
                <c:pt idx="3617">
                  <c:v>2.1716662172161199</c:v>
                </c:pt>
                <c:pt idx="3618">
                  <c:v>2.246164748644313</c:v>
                </c:pt>
                <c:pt idx="3619">
                  <c:v>2.2028959224689189</c:v>
                </c:pt>
                <c:pt idx="3620">
                  <c:v>2.2037316732771113</c:v>
                </c:pt>
                <c:pt idx="3621">
                  <c:v>2.1798999435823712</c:v>
                </c:pt>
                <c:pt idx="3622">
                  <c:v>2.1290298438022113</c:v>
                </c:pt>
                <c:pt idx="3623">
                  <c:v>2.1395186373656987</c:v>
                </c:pt>
                <c:pt idx="3624">
                  <c:v>2.2288560879729786</c:v>
                </c:pt>
                <c:pt idx="3625">
                  <c:v>2.1986357258774607</c:v>
                </c:pt>
                <c:pt idx="3626">
                  <c:v>2.1521969706642428</c:v>
                </c:pt>
                <c:pt idx="3627">
                  <c:v>2.1807334575157173</c:v>
                </c:pt>
                <c:pt idx="3628">
                  <c:v>2.2344866492980455</c:v>
                </c:pt>
                <c:pt idx="3629">
                  <c:v>2.3149843280760924</c:v>
                </c:pt>
                <c:pt idx="3630">
                  <c:v>2.2891009591025298</c:v>
                </c:pt>
                <c:pt idx="3631">
                  <c:v>2.3036592989103175</c:v>
                </c:pt>
                <c:pt idx="3632">
                  <c:v>2.3181272827901989</c:v>
                </c:pt>
                <c:pt idx="3633">
                  <c:v>2.3577844210263215</c:v>
                </c:pt>
                <c:pt idx="3634">
                  <c:v>2.5014166711457393</c:v>
                </c:pt>
                <c:pt idx="3635">
                  <c:v>2.5106132424827949</c:v>
                </c:pt>
                <c:pt idx="3636">
                  <c:v>2.4915047700974124</c:v>
                </c:pt>
                <c:pt idx="3637">
                  <c:v>2.4825345418423663</c:v>
                </c:pt>
                <c:pt idx="3638">
                  <c:v>2.551127775992406</c:v>
                </c:pt>
                <c:pt idx="3639">
                  <c:v>2.5437212212177345</c:v>
                </c:pt>
                <c:pt idx="3640">
                  <c:v>2.5597047780399231</c:v>
                </c:pt>
                <c:pt idx="3641">
                  <c:v>2.4976327880242204</c:v>
                </c:pt>
                <c:pt idx="3642">
                  <c:v>2.4387407241797026</c:v>
                </c:pt>
                <c:pt idx="3643">
                  <c:v>2.3907916168920869</c:v>
                </c:pt>
                <c:pt idx="3644">
                  <c:v>2.3864336876012837</c:v>
                </c:pt>
                <c:pt idx="3645">
                  <c:v>2.3525366102174305</c:v>
                </c:pt>
                <c:pt idx="3646">
                  <c:v>2.3635905442212048</c:v>
                </c:pt>
                <c:pt idx="3647">
                  <c:v>2.34346876415206</c:v>
                </c:pt>
                <c:pt idx="3648">
                  <c:v>2.3331454728497198</c:v>
                </c:pt>
                <c:pt idx="3649">
                  <c:v>2.3092156831645756</c:v>
                </c:pt>
                <c:pt idx="3650">
                  <c:v>2.3067268323172989</c:v>
                </c:pt>
                <c:pt idx="3651">
                  <c:v>2.2875124371962943</c:v>
                </c:pt>
                <c:pt idx="3652">
                  <c:v>2.2501947975390006</c:v>
                </c:pt>
                <c:pt idx="3653">
                  <c:v>2.2597370972135526</c:v>
                </c:pt>
                <c:pt idx="3654">
                  <c:v>2.2508522403662239</c:v>
                </c:pt>
                <c:pt idx="3655">
                  <c:v>2.2494158303020244</c:v>
                </c:pt>
                <c:pt idx="3656">
                  <c:v>2.2469163722409631</c:v>
                </c:pt>
                <c:pt idx="3657">
                  <c:v>2.2141348157144818</c:v>
                </c:pt>
                <c:pt idx="3658">
                  <c:v>2.2188658305798059</c:v>
                </c:pt>
                <c:pt idx="3659">
                  <c:v>2.0867889332201894</c:v>
                </c:pt>
                <c:pt idx="3660">
                  <c:v>2.0956993954271113</c:v>
                </c:pt>
                <c:pt idx="3661">
                  <c:v>2.0823849503520746</c:v>
                </c:pt>
                <c:pt idx="3662">
                  <c:v>2.0887804131958854</c:v>
                </c:pt>
                <c:pt idx="3663">
                  <c:v>2.0826165348937282</c:v>
                </c:pt>
                <c:pt idx="3664">
                  <c:v>2.0661798237559683</c:v>
                </c:pt>
                <c:pt idx="3665">
                  <c:v>2.0949451841624098</c:v>
                </c:pt>
                <c:pt idx="3666">
                  <c:v>2.0661428299468505</c:v>
                </c:pt>
                <c:pt idx="3667">
                  <c:v>2.0692814680811824</c:v>
                </c:pt>
                <c:pt idx="3668">
                  <c:v>2.0223901018680359</c:v>
                </c:pt>
                <c:pt idx="3669">
                  <c:v>2.032790611806965</c:v>
                </c:pt>
                <c:pt idx="3670">
                  <c:v>2.0045229278722276</c:v>
                </c:pt>
                <c:pt idx="3671">
                  <c:v>1.9661292837964706</c:v>
                </c:pt>
                <c:pt idx="3672">
                  <c:v>2.0647354380313319</c:v>
                </c:pt>
                <c:pt idx="3673">
                  <c:v>2.0997276915461196</c:v>
                </c:pt>
                <c:pt idx="3674">
                  <c:v>2.1148808638005727</c:v>
                </c:pt>
                <c:pt idx="3675">
                  <c:v>2.1169636835958134</c:v>
                </c:pt>
                <c:pt idx="3676">
                  <c:v>2.1044783125646296</c:v>
                </c:pt>
                <c:pt idx="3677">
                  <c:v>2.0668731743590296</c:v>
                </c:pt>
                <c:pt idx="3678">
                  <c:v>2.0277354171584472</c:v>
                </c:pt>
                <c:pt idx="3679">
                  <c:v>1.9789633417369867</c:v>
                </c:pt>
                <c:pt idx="3680">
                  <c:v>1.9227406321364424</c:v>
                </c:pt>
                <c:pt idx="3681">
                  <c:v>1.9479450466473807</c:v>
                </c:pt>
                <c:pt idx="3682">
                  <c:v>1.9920467071777628</c:v>
                </c:pt>
                <c:pt idx="3683">
                  <c:v>2.0369797995505845</c:v>
                </c:pt>
                <c:pt idx="3684">
                  <c:v>2.0132794785025681</c:v>
                </c:pt>
                <c:pt idx="3685">
                  <c:v>2.03336741765236</c:v>
                </c:pt>
                <c:pt idx="3686">
                  <c:v>2.0372339377662594</c:v>
                </c:pt>
                <c:pt idx="3687">
                  <c:v>2.0807786557323111</c:v>
                </c:pt>
                <c:pt idx="3688">
                  <c:v>2.0354620722083765</c:v>
                </c:pt>
                <c:pt idx="3689">
                  <c:v>2.0272205221308179</c:v>
                </c:pt>
                <c:pt idx="3690">
                  <c:v>1.9946213502911452</c:v>
                </c:pt>
                <c:pt idx="3691">
                  <c:v>1.9712587508006851</c:v>
                </c:pt>
                <c:pt idx="3692">
                  <c:v>2.0280863105535323</c:v>
                </c:pt>
                <c:pt idx="3693">
                  <c:v>2.0537993108785502</c:v>
                </c:pt>
                <c:pt idx="3694">
                  <c:v>2.0775402442695623</c:v>
                </c:pt>
                <c:pt idx="3695">
                  <c:v>2.0486335760262109</c:v>
                </c:pt>
                <c:pt idx="3696">
                  <c:v>1.9883558001280077</c:v>
                </c:pt>
                <c:pt idx="3697">
                  <c:v>1.9722530482106784</c:v>
                </c:pt>
                <c:pt idx="3698">
                  <c:v>1.9387876906111023</c:v>
                </c:pt>
                <c:pt idx="3699">
                  <c:v>1.9190409887393929</c:v>
                </c:pt>
                <c:pt idx="3700">
                  <c:v>1.8856937626449519</c:v>
                </c:pt>
                <c:pt idx="3701">
                  <c:v>1.9124194146974447</c:v>
                </c:pt>
                <c:pt idx="3702">
                  <c:v>1.9375200665117815</c:v>
                </c:pt>
                <c:pt idx="3703">
                  <c:v>1.9048249094385827</c:v>
                </c:pt>
                <c:pt idx="3704">
                  <c:v>1.8977739554208308</c:v>
                </c:pt>
                <c:pt idx="3705">
                  <c:v>1.8551735286331517</c:v>
                </c:pt>
                <c:pt idx="3706">
                  <c:v>1.8608926082425137</c:v>
                </c:pt>
                <c:pt idx="3707">
                  <c:v>1.8689015535450242</c:v>
                </c:pt>
                <c:pt idx="3708">
                  <c:v>1.8778056807061576</c:v>
                </c:pt>
                <c:pt idx="3709">
                  <c:v>1.826028518769</c:v>
                </c:pt>
                <c:pt idx="3710">
                  <c:v>1.8749371905672669</c:v>
                </c:pt>
                <c:pt idx="3711">
                  <c:v>1.9838337330228935</c:v>
                </c:pt>
                <c:pt idx="3712">
                  <c:v>2.0274331992115187</c:v>
                </c:pt>
                <c:pt idx="3713">
                  <c:v>2.0745663061679736</c:v>
                </c:pt>
                <c:pt idx="3714">
                  <c:v>2.0464230617731074</c:v>
                </c:pt>
                <c:pt idx="3715">
                  <c:v>2.0325350969529712</c:v>
                </c:pt>
                <c:pt idx="3716">
                  <c:v>1.9910896539044727</c:v>
                </c:pt>
                <c:pt idx="3717">
                  <c:v>1.9649645453718398</c:v>
                </c:pt>
                <c:pt idx="3718">
                  <c:v>1.9272693010072421</c:v>
                </c:pt>
                <c:pt idx="3719">
                  <c:v>1.9677710656935659</c:v>
                </c:pt>
                <c:pt idx="3720">
                  <c:v>1.9251187464364674</c:v>
                </c:pt>
                <c:pt idx="3721">
                  <c:v>1.8948782280609973</c:v>
                </c:pt>
                <c:pt idx="3722">
                  <c:v>1.9007338459257159</c:v>
                </c:pt>
                <c:pt idx="3723">
                  <c:v>1.9183478974297006</c:v>
                </c:pt>
                <c:pt idx="3724">
                  <c:v>1.9173390786202784</c:v>
                </c:pt>
                <c:pt idx="3725">
                  <c:v>1.9306322731907801</c:v>
                </c:pt>
                <c:pt idx="3726">
                  <c:v>1.8912654070553159</c:v>
                </c:pt>
                <c:pt idx="3727">
                  <c:v>1.9135668767810854</c:v>
                </c:pt>
                <c:pt idx="3728">
                  <c:v>1.8760709842052448</c:v>
                </c:pt>
                <c:pt idx="3729">
                  <c:v>1.8749106158534565</c:v>
                </c:pt>
                <c:pt idx="3730">
                  <c:v>1.8237265965452147</c:v>
                </c:pt>
                <c:pt idx="3731">
                  <c:v>1.8533792051979756</c:v>
                </c:pt>
                <c:pt idx="3732">
                  <c:v>1.8896669697595407</c:v>
                </c:pt>
                <c:pt idx="3733">
                  <c:v>1.8752519456107155</c:v>
                </c:pt>
                <c:pt idx="3734">
                  <c:v>1.8693421265189456</c:v>
                </c:pt>
                <c:pt idx="3735">
                  <c:v>1.9155748407101827</c:v>
                </c:pt>
                <c:pt idx="3736">
                  <c:v>1.9240269793355291</c:v>
                </c:pt>
                <c:pt idx="3737">
                  <c:v>1.9287422001906198</c:v>
                </c:pt>
                <c:pt idx="3738">
                  <c:v>1.9310293817421194</c:v>
                </c:pt>
                <c:pt idx="3739">
                  <c:v>1.905724615349911</c:v>
                </c:pt>
                <c:pt idx="3740">
                  <c:v>1.9053617070639357</c:v>
                </c:pt>
                <c:pt idx="3741">
                  <c:v>1.9330376971090675</c:v>
                </c:pt>
                <c:pt idx="3742">
                  <c:v>1.916505797495943</c:v>
                </c:pt>
                <c:pt idx="3743">
                  <c:v>1.9173307887565505</c:v>
                </c:pt>
                <c:pt idx="3744">
                  <c:v>1.8713523379900208</c:v>
                </c:pt>
                <c:pt idx="3745">
                  <c:v>1.8501896148190691</c:v>
                </c:pt>
                <c:pt idx="3746">
                  <c:v>1.8111704289902222</c:v>
                </c:pt>
                <c:pt idx="3747">
                  <c:v>1.8013199256207741</c:v>
                </c:pt>
                <c:pt idx="3748">
                  <c:v>1.77403529877796</c:v>
                </c:pt>
                <c:pt idx="3749">
                  <c:v>1.7754030178628175</c:v>
                </c:pt>
                <c:pt idx="3750">
                  <c:v>1.7304938676433428</c:v>
                </c:pt>
                <c:pt idx="3751">
                  <c:v>1.7003006457232985</c:v>
                </c:pt>
                <c:pt idx="3752">
                  <c:v>1.7710931435537163</c:v>
                </c:pt>
                <c:pt idx="3753">
                  <c:v>1.7716702020294193</c:v>
                </c:pt>
                <c:pt idx="3754">
                  <c:v>1.7217027837061625</c:v>
                </c:pt>
                <c:pt idx="3755">
                  <c:v>1.7514340184915786</c:v>
                </c:pt>
                <c:pt idx="3756">
                  <c:v>1.7691089585026694</c:v>
                </c:pt>
                <c:pt idx="3757">
                  <c:v>1.7713830390933667</c:v>
                </c:pt>
                <c:pt idx="3758">
                  <c:v>1.8018362704141118</c:v>
                </c:pt>
                <c:pt idx="3759">
                  <c:v>1.8340639698144043</c:v>
                </c:pt>
                <c:pt idx="3760">
                  <c:v>1.83850483071533</c:v>
                </c:pt>
                <c:pt idx="3761">
                  <c:v>1.7954898207399894</c:v>
                </c:pt>
                <c:pt idx="3762">
                  <c:v>1.8151166858132139</c:v>
                </c:pt>
                <c:pt idx="3763">
                  <c:v>1.812654640559092</c:v>
                </c:pt>
                <c:pt idx="3764">
                  <c:v>1.8185271749862717</c:v>
                </c:pt>
                <c:pt idx="3765">
                  <c:v>1.8092278943504689</c:v>
                </c:pt>
                <c:pt idx="3766">
                  <c:v>1.7335588008067142</c:v>
                </c:pt>
                <c:pt idx="3767">
                  <c:v>1.6276448098735448</c:v>
                </c:pt>
                <c:pt idx="3768">
                  <c:v>1.5664594871319597</c:v>
                </c:pt>
                <c:pt idx="3769">
                  <c:v>1.567523365058423</c:v>
                </c:pt>
                <c:pt idx="3770">
                  <c:v>1.5649968343770886</c:v>
                </c:pt>
                <c:pt idx="3771">
                  <c:v>1.6582385801620674</c:v>
                </c:pt>
                <c:pt idx="3772">
                  <c:v>1.6900657880220089</c:v>
                </c:pt>
                <c:pt idx="3773">
                  <c:v>1.6359947592859594</c:v>
                </c:pt>
                <c:pt idx="3774">
                  <c:v>1.6331387582316241</c:v>
                </c:pt>
                <c:pt idx="3775">
                  <c:v>1.6598237564589859</c:v>
                </c:pt>
                <c:pt idx="3776">
                  <c:v>1.7162595415226478</c:v>
                </c:pt>
                <c:pt idx="3777">
                  <c:v>1.6940638617663391</c:v>
                </c:pt>
                <c:pt idx="3778">
                  <c:v>1.6767553061812936</c:v>
                </c:pt>
                <c:pt idx="3779">
                  <c:v>1.6570498757067789</c:v>
                </c:pt>
                <c:pt idx="3780">
                  <c:v>1.7017207064331781</c:v>
                </c:pt>
                <c:pt idx="3781">
                  <c:v>1.7109590637718211</c:v>
                </c:pt>
                <c:pt idx="3782">
                  <c:v>1.6643508822156299</c:v>
                </c:pt>
                <c:pt idx="3783">
                  <c:v>1.6315595388574373</c:v>
                </c:pt>
                <c:pt idx="3784">
                  <c:v>1.6109518780666336</c:v>
                </c:pt>
                <c:pt idx="3785">
                  <c:v>1.6275934042844795</c:v>
                </c:pt>
                <c:pt idx="3786">
                  <c:v>1.6312709728543229</c:v>
                </c:pt>
                <c:pt idx="3787">
                  <c:v>1.6014662210356083</c:v>
                </c:pt>
                <c:pt idx="3788">
                  <c:v>1.6521868560232553</c:v>
                </c:pt>
                <c:pt idx="3789">
                  <c:v>1.6168858230711289</c:v>
                </c:pt>
                <c:pt idx="3790">
                  <c:v>1.5960794941287106</c:v>
                </c:pt>
                <c:pt idx="3791">
                  <c:v>1.592458285680284</c:v>
                </c:pt>
                <c:pt idx="3792">
                  <c:v>1.5725073344133744</c:v>
                </c:pt>
                <c:pt idx="3793">
                  <c:v>1.5727101329029298</c:v>
                </c:pt>
                <c:pt idx="3794">
                  <c:v>1.5260681993211707</c:v>
                </c:pt>
                <c:pt idx="3795">
                  <c:v>1.5074412417329817</c:v>
                </c:pt>
                <c:pt idx="3796">
                  <c:v>1.4881050039968986</c:v>
                </c:pt>
                <c:pt idx="3797">
                  <c:v>1.4552104728964042</c:v>
                </c:pt>
                <c:pt idx="3798">
                  <c:v>1.4037947372826571</c:v>
                </c:pt>
                <c:pt idx="3799">
                  <c:v>1.4086054018895982</c:v>
                </c:pt>
                <c:pt idx="3800">
                  <c:v>1.3615920681286071</c:v>
                </c:pt>
                <c:pt idx="3801">
                  <c:v>1.3683066724500117</c:v>
                </c:pt>
                <c:pt idx="3802">
                  <c:v>1.3453137714626311</c:v>
                </c:pt>
                <c:pt idx="3803">
                  <c:v>1.3673886746948545</c:v>
                </c:pt>
                <c:pt idx="3804">
                  <c:v>1.3397509085294299</c:v>
                </c:pt>
                <c:pt idx="3805">
                  <c:v>1.3393106333661793</c:v>
                </c:pt>
                <c:pt idx="3806">
                  <c:v>1.3505676277021557</c:v>
                </c:pt>
                <c:pt idx="3807">
                  <c:v>1.3661485088626057</c:v>
                </c:pt>
                <c:pt idx="3808">
                  <c:v>1.3564081042539788</c:v>
                </c:pt>
                <c:pt idx="3809">
                  <c:v>1.3788085523342781</c:v>
                </c:pt>
                <c:pt idx="3810">
                  <c:v>1.3769263961482094</c:v>
                </c:pt>
                <c:pt idx="3811">
                  <c:v>1.3059023300076764</c:v>
                </c:pt>
                <c:pt idx="3812">
                  <c:v>1.3507796260414477</c:v>
                </c:pt>
                <c:pt idx="3813">
                  <c:v>1.3042567605545397</c:v>
                </c:pt>
                <c:pt idx="3814">
                  <c:v>1.360740768443796</c:v>
                </c:pt>
                <c:pt idx="3815">
                  <c:v>1.3211884585994775</c:v>
                </c:pt>
                <c:pt idx="3816">
                  <c:v>1.3804517634626057</c:v>
                </c:pt>
                <c:pt idx="3817">
                  <c:v>1.3453203934956255</c:v>
                </c:pt>
                <c:pt idx="3818">
                  <c:v>1.3654107471813104</c:v>
                </c:pt>
                <c:pt idx="3819">
                  <c:v>1.3272648572358123</c:v>
                </c:pt>
                <c:pt idx="3820">
                  <c:v>1.34817278812784</c:v>
                </c:pt>
                <c:pt idx="3821">
                  <c:v>1.3605719990947254</c:v>
                </c:pt>
                <c:pt idx="3822">
                  <c:v>1.4142427699425861</c:v>
                </c:pt>
                <c:pt idx="3823">
                  <c:v>1.4231921192435932</c:v>
                </c:pt>
                <c:pt idx="3824">
                  <c:v>1.4154266971631706</c:v>
                </c:pt>
                <c:pt idx="3825">
                  <c:v>1.398951317423645</c:v>
                </c:pt>
                <c:pt idx="3826">
                  <c:v>1.4000510766555758</c:v>
                </c:pt>
                <c:pt idx="3827">
                  <c:v>1.368365243364233</c:v>
                </c:pt>
                <c:pt idx="3828">
                  <c:v>1.3249680671878983</c:v>
                </c:pt>
                <c:pt idx="3829">
                  <c:v>1.2993994002251066</c:v>
                </c:pt>
                <c:pt idx="3830">
                  <c:v>1.2980127547386839</c:v>
                </c:pt>
                <c:pt idx="3831">
                  <c:v>1.2829232819439291</c:v>
                </c:pt>
                <c:pt idx="3832">
                  <c:v>1.279474245817636</c:v>
                </c:pt>
                <c:pt idx="3833">
                  <c:v>1.2546521287642307</c:v>
                </c:pt>
                <c:pt idx="3834">
                  <c:v>1.2785156087172114</c:v>
                </c:pt>
                <c:pt idx="3835">
                  <c:v>1.2938091538544398</c:v>
                </c:pt>
                <c:pt idx="3836">
                  <c:v>1.2838208301523688</c:v>
                </c:pt>
                <c:pt idx="3837">
                  <c:v>1.2853362337893937</c:v>
                </c:pt>
                <c:pt idx="3838">
                  <c:v>1.3260856330374551</c:v>
                </c:pt>
                <c:pt idx="3839">
                  <c:v>1.3096060817859325</c:v>
                </c:pt>
                <c:pt idx="3840">
                  <c:v>1.3174621248563114</c:v>
                </c:pt>
                <c:pt idx="3841">
                  <c:v>1.3085082156337451</c:v>
                </c:pt>
                <c:pt idx="3842">
                  <c:v>1.3394789305752328</c:v>
                </c:pt>
                <c:pt idx="3843">
                  <c:v>1.3161573998725551</c:v>
                </c:pt>
                <c:pt idx="3844">
                  <c:v>1.3869588281670022</c:v>
                </c:pt>
                <c:pt idx="3845">
                  <c:v>1.354607977162092</c:v>
                </c:pt>
                <c:pt idx="3846">
                  <c:v>1.313372078057929</c:v>
                </c:pt>
                <c:pt idx="3847">
                  <c:v>1.2817656799954857</c:v>
                </c:pt>
                <c:pt idx="3848">
                  <c:v>1.2449507727770162</c:v>
                </c:pt>
                <c:pt idx="3849">
                  <c:v>1.2715384081690886</c:v>
                </c:pt>
                <c:pt idx="3850">
                  <c:v>1.2653626447935358</c:v>
                </c:pt>
                <c:pt idx="3851">
                  <c:v>1.2627220952285341</c:v>
                </c:pt>
                <c:pt idx="3852">
                  <c:v>1.1856653486655881</c:v>
                </c:pt>
                <c:pt idx="3853">
                  <c:v>1.2205512656912072</c:v>
                </c:pt>
                <c:pt idx="3854">
                  <c:v>1.2235784297587939</c:v>
                </c:pt>
                <c:pt idx="3855">
                  <c:v>1.2026791202821931</c:v>
                </c:pt>
                <c:pt idx="3856">
                  <c:v>1.2196944970187289</c:v>
                </c:pt>
                <c:pt idx="3857">
                  <c:v>1.2101456290641792</c:v>
                </c:pt>
                <c:pt idx="3858">
                  <c:v>1.1943294978907519</c:v>
                </c:pt>
                <c:pt idx="3859">
                  <c:v>1.2039736629078712</c:v>
                </c:pt>
                <c:pt idx="3860">
                  <c:v>1.2320831747239005</c:v>
                </c:pt>
                <c:pt idx="3861">
                  <c:v>1.2091152855215825</c:v>
                </c:pt>
                <c:pt idx="3862">
                  <c:v>1.1935431527935241</c:v>
                </c:pt>
                <c:pt idx="3863">
                  <c:v>1.1952366733237003</c:v>
                </c:pt>
                <c:pt idx="3864">
                  <c:v>1.2035854395064276</c:v>
                </c:pt>
                <c:pt idx="3865">
                  <c:v>1.1657639698984754</c:v>
                </c:pt>
                <c:pt idx="3866">
                  <c:v>1.1707993764295888</c:v>
                </c:pt>
                <c:pt idx="3867">
                  <c:v>1.1876269886377209</c:v>
                </c:pt>
                <c:pt idx="3868">
                  <c:v>1.2318583646587393</c:v>
                </c:pt>
                <c:pt idx="3869">
                  <c:v>1.2187357397534579</c:v>
                </c:pt>
                <c:pt idx="3870">
                  <c:v>1.2181357645525246</c:v>
                </c:pt>
                <c:pt idx="3871">
                  <c:v>1.2223615920282427</c:v>
                </c:pt>
                <c:pt idx="3872">
                  <c:v>1.1736986969946674</c:v>
                </c:pt>
                <c:pt idx="3873">
                  <c:v>1.1953388461228058</c:v>
                </c:pt>
                <c:pt idx="3874">
                  <c:v>1.2385624341367434</c:v>
                </c:pt>
                <c:pt idx="3875">
                  <c:v>1.2093532334599766</c:v>
                </c:pt>
                <c:pt idx="3876">
                  <c:v>1.1768937418588306</c:v>
                </c:pt>
                <c:pt idx="3877">
                  <c:v>1.1863026626821744</c:v>
                </c:pt>
                <c:pt idx="3878">
                  <c:v>1.1880726351875952</c:v>
                </c:pt>
                <c:pt idx="3879">
                  <c:v>1.191108567207753</c:v>
                </c:pt>
                <c:pt idx="3880">
                  <c:v>1.1654351886772831</c:v>
                </c:pt>
                <c:pt idx="3881">
                  <c:v>1.1635403466770935</c:v>
                </c:pt>
                <c:pt idx="3882">
                  <c:v>1.1172141142118133</c:v>
                </c:pt>
                <c:pt idx="3883">
                  <c:v>1.1161169767095547</c:v>
                </c:pt>
                <c:pt idx="3884">
                  <c:v>1.0798840971540424</c:v>
                </c:pt>
                <c:pt idx="3885">
                  <c:v>1.0753120653852946</c:v>
                </c:pt>
                <c:pt idx="3886">
                  <c:v>1.0580830763371047</c:v>
                </c:pt>
                <c:pt idx="3887">
                  <c:v>1.0920031162782098</c:v>
                </c:pt>
                <c:pt idx="3888">
                  <c:v>1.0726162685255609</c:v>
                </c:pt>
                <c:pt idx="3889">
                  <c:v>1.0653964577588322</c:v>
                </c:pt>
                <c:pt idx="3890">
                  <c:v>1.0849212274862376</c:v>
                </c:pt>
                <c:pt idx="3891">
                  <c:v>1.127750677165505</c:v>
                </c:pt>
                <c:pt idx="3892">
                  <c:v>1.1393389597478234</c:v>
                </c:pt>
                <c:pt idx="3893">
                  <c:v>1.123779847197703</c:v>
                </c:pt>
                <c:pt idx="3894">
                  <c:v>1.1134015375969044</c:v>
                </c:pt>
                <c:pt idx="3895">
                  <c:v>1.103491981857607</c:v>
                </c:pt>
                <c:pt idx="3896">
                  <c:v>1.1186413516101861</c:v>
                </c:pt>
                <c:pt idx="3897">
                  <c:v>1.0812208961415168</c:v>
                </c:pt>
                <c:pt idx="3898">
                  <c:v>1.0706918239640422</c:v>
                </c:pt>
                <c:pt idx="3899">
                  <c:v>1.0533972147130475</c:v>
                </c:pt>
                <c:pt idx="3900">
                  <c:v>1.0870977258869901</c:v>
                </c:pt>
                <c:pt idx="3901">
                  <c:v>1.0963624762974449</c:v>
                </c:pt>
                <c:pt idx="3902">
                  <c:v>1.0954447723528293</c:v>
                </c:pt>
                <c:pt idx="3903">
                  <c:v>1.0755543265269383</c:v>
                </c:pt>
                <c:pt idx="3904">
                  <c:v>1.0775197463505437</c:v>
                </c:pt>
                <c:pt idx="3905">
                  <c:v>1.0935135832099014</c:v>
                </c:pt>
                <c:pt idx="3906">
                  <c:v>1.1251502252506158</c:v>
                </c:pt>
                <c:pt idx="3907">
                  <c:v>1.1304238726944893</c:v>
                </c:pt>
                <c:pt idx="3908">
                  <c:v>1.1421616266763561</c:v>
                </c:pt>
                <c:pt idx="3909">
                  <c:v>1.1437688962781518</c:v>
                </c:pt>
                <c:pt idx="3910">
                  <c:v>1.1507673416068682</c:v>
                </c:pt>
                <c:pt idx="3911">
                  <c:v>1.1806266650529853</c:v>
                </c:pt>
                <c:pt idx="3912">
                  <c:v>1.2019578859851729</c:v>
                </c:pt>
                <c:pt idx="3913">
                  <c:v>1.191621205083881</c:v>
                </c:pt>
                <c:pt idx="3914">
                  <c:v>1.1590808348043868</c:v>
                </c:pt>
                <c:pt idx="3915">
                  <c:v>1.1612568526882192</c:v>
                </c:pt>
                <c:pt idx="3916">
                  <c:v>1.1611171349655354</c:v>
                </c:pt>
                <c:pt idx="3917">
                  <c:v>1.1226749044466195</c:v>
                </c:pt>
                <c:pt idx="3918">
                  <c:v>1.1028182412479937</c:v>
                </c:pt>
                <c:pt idx="3919">
                  <c:v>1.1005827322514259</c:v>
                </c:pt>
                <c:pt idx="3920">
                  <c:v>1.1990070350404118</c:v>
                </c:pt>
                <c:pt idx="3921">
                  <c:v>1.2343973782639652</c:v>
                </c:pt>
                <c:pt idx="3922">
                  <c:v>1.2471132388789721</c:v>
                </c:pt>
                <c:pt idx="3923">
                  <c:v>1.2161531132359726</c:v>
                </c:pt>
                <c:pt idx="3924">
                  <c:v>1.1754199891089347</c:v>
                </c:pt>
                <c:pt idx="3925">
                  <c:v>1.1674634055430264</c:v>
                </c:pt>
                <c:pt idx="3926">
                  <c:v>1.2185809373570831</c:v>
                </c:pt>
                <c:pt idx="3927">
                  <c:v>1.1999701350304091</c:v>
                </c:pt>
                <c:pt idx="3928">
                  <c:v>1.1650237421186309</c:v>
                </c:pt>
                <c:pt idx="3929">
                  <c:v>1.1571484562490753</c:v>
                </c:pt>
                <c:pt idx="3930">
                  <c:v>1.152236985433623</c:v>
                </c:pt>
                <c:pt idx="3931">
                  <c:v>1.1898455587681129</c:v>
                </c:pt>
                <c:pt idx="3932">
                  <c:v>1.1593748768514633</c:v>
                </c:pt>
                <c:pt idx="3933">
                  <c:v>1.1792463151982298</c:v>
                </c:pt>
                <c:pt idx="3934">
                  <c:v>1.1641755554662452</c:v>
                </c:pt>
                <c:pt idx="3935">
                  <c:v>1.1566067294333606</c:v>
                </c:pt>
                <c:pt idx="3936">
                  <c:v>1.1750718847495361</c:v>
                </c:pt>
                <c:pt idx="3937">
                  <c:v>1.2106079810599168</c:v>
                </c:pt>
                <c:pt idx="3938">
                  <c:v>1.2365128706683306</c:v>
                </c:pt>
                <c:pt idx="3939">
                  <c:v>1.2433464936309928</c:v>
                </c:pt>
                <c:pt idx="3940">
                  <c:v>1.2803087574739465</c:v>
                </c:pt>
                <c:pt idx="3941">
                  <c:v>1.2802484009349642</c:v>
                </c:pt>
                <c:pt idx="3942">
                  <c:v>1.2939088925756175</c:v>
                </c:pt>
                <c:pt idx="3943">
                  <c:v>1.3033638936344591</c:v>
                </c:pt>
                <c:pt idx="3944">
                  <c:v>1.3355904109594097</c:v>
                </c:pt>
                <c:pt idx="3945">
                  <c:v>1.3273780796779246</c:v>
                </c:pt>
                <c:pt idx="3946">
                  <c:v>1.3328358918274414</c:v>
                </c:pt>
                <c:pt idx="3947">
                  <c:v>1.3320540869542508</c:v>
                </c:pt>
                <c:pt idx="3948">
                  <c:v>1.3450742816078685</c:v>
                </c:pt>
                <c:pt idx="3949">
                  <c:v>1.3516178384938686</c:v>
                </c:pt>
                <c:pt idx="3950">
                  <c:v>1.4235843500194609</c:v>
                </c:pt>
                <c:pt idx="3951">
                  <c:v>1.4305413970189633</c:v>
                </c:pt>
                <c:pt idx="3952">
                  <c:v>1.4167698354659251</c:v>
                </c:pt>
                <c:pt idx="3953">
                  <c:v>1.4161291767134039</c:v>
                </c:pt>
                <c:pt idx="3954">
                  <c:v>1.422536732246948</c:v>
                </c:pt>
                <c:pt idx="3955">
                  <c:v>1.4666890704219093</c:v>
                </c:pt>
                <c:pt idx="3956">
                  <c:v>1.3911092100702278</c:v>
                </c:pt>
                <c:pt idx="3957">
                  <c:v>1.3910262631115431</c:v>
                </c:pt>
                <c:pt idx="3958">
                  <c:v>1.3728817250898018</c:v>
                </c:pt>
                <c:pt idx="3959">
                  <c:v>1.2958459341394093</c:v>
                </c:pt>
                <c:pt idx="3960">
                  <c:v>1.2636001854779264</c:v>
                </c:pt>
                <c:pt idx="3961">
                  <c:v>1.2646683629731084</c:v>
                </c:pt>
                <c:pt idx="3962">
                  <c:v>1.1926730635762528</c:v>
                </c:pt>
                <c:pt idx="3963">
                  <c:v>1.2080726051378141</c:v>
                </c:pt>
                <c:pt idx="3964">
                  <c:v>1.2504229072025246</c:v>
                </c:pt>
                <c:pt idx="3965">
                  <c:v>1.2589882850930438</c:v>
                </c:pt>
                <c:pt idx="3966">
                  <c:v>1.3390711257239929</c:v>
                </c:pt>
                <c:pt idx="3967">
                  <c:v>1.3163388484632264</c:v>
                </c:pt>
                <c:pt idx="3968">
                  <c:v>1.3025281659056249</c:v>
                </c:pt>
                <c:pt idx="3969">
                  <c:v>1.2590530170032719</c:v>
                </c:pt>
                <c:pt idx="3970">
                  <c:v>1.2521436587373129</c:v>
                </c:pt>
                <c:pt idx="3971">
                  <c:v>1.245746097763972</c:v>
                </c:pt>
                <c:pt idx="3972">
                  <c:v>1.2218179906251774</c:v>
                </c:pt>
                <c:pt idx="3973">
                  <c:v>1.2010396135541461</c:v>
                </c:pt>
                <c:pt idx="3974">
                  <c:v>1.1538391448606491</c:v>
                </c:pt>
                <c:pt idx="3975">
                  <c:v>1.1959896330928381</c:v>
                </c:pt>
                <c:pt idx="3976">
                  <c:v>1.1734818302744732</c:v>
                </c:pt>
                <c:pt idx="3977">
                  <c:v>1.1637004428470699</c:v>
                </c:pt>
                <c:pt idx="3978">
                  <c:v>1.128742165487659</c:v>
                </c:pt>
                <c:pt idx="3979">
                  <c:v>1.1220276348888305</c:v>
                </c:pt>
                <c:pt idx="3980">
                  <c:v>1.0722117787492675</c:v>
                </c:pt>
                <c:pt idx="3981">
                  <c:v>1.1050513657783423</c:v>
                </c:pt>
                <c:pt idx="3982">
                  <c:v>1.1011735922355999</c:v>
                </c:pt>
                <c:pt idx="3983">
                  <c:v>1.1014017051024392</c:v>
                </c:pt>
                <c:pt idx="3984">
                  <c:v>1.1118778656415693</c:v>
                </c:pt>
                <c:pt idx="3985">
                  <c:v>1.0972376122993792</c:v>
                </c:pt>
                <c:pt idx="3986">
                  <c:v>1.0456370958993164</c:v>
                </c:pt>
                <c:pt idx="3987">
                  <c:v>0.97458851248117861</c:v>
                </c:pt>
                <c:pt idx="3988">
                  <c:v>1.0080567697526428</c:v>
                </c:pt>
                <c:pt idx="3989">
                  <c:v>1.0398423713286447</c:v>
                </c:pt>
                <c:pt idx="3990">
                  <c:v>1.065520973947768</c:v>
                </c:pt>
                <c:pt idx="3991">
                  <c:v>1.0545625743910776</c:v>
                </c:pt>
                <c:pt idx="3992">
                  <c:v>1.0288885465113606</c:v>
                </c:pt>
                <c:pt idx="3993">
                  <c:v>1.0036969982012278</c:v>
                </c:pt>
                <c:pt idx="3994">
                  <c:v>1.0122238497078793</c:v>
                </c:pt>
                <c:pt idx="3995">
                  <c:v>0.97931155776865464</c:v>
                </c:pt>
                <c:pt idx="3996">
                  <c:v>0.95980757208107881</c:v>
                </c:pt>
                <c:pt idx="3997">
                  <c:v>0.93620173009514351</c:v>
                </c:pt>
                <c:pt idx="3998">
                  <c:v>0.92184363804051572</c:v>
                </c:pt>
                <c:pt idx="3999">
                  <c:v>0.9506261735917938</c:v>
                </c:pt>
                <c:pt idx="4000">
                  <c:v>0.93081627445825377</c:v>
                </c:pt>
                <c:pt idx="4001">
                  <c:v>0.94215780083041656</c:v>
                </c:pt>
                <c:pt idx="4002">
                  <c:v>0.90792997913680518</c:v>
                </c:pt>
                <c:pt idx="4003">
                  <c:v>0.87279020452033307</c:v>
                </c:pt>
                <c:pt idx="4004">
                  <c:v>0.86305859580721189</c:v>
                </c:pt>
                <c:pt idx="4005">
                  <c:v>0.87076729314085677</c:v>
                </c:pt>
                <c:pt idx="4006">
                  <c:v>0.83153117939530641</c:v>
                </c:pt>
                <c:pt idx="4007">
                  <c:v>0.87250663675149842</c:v>
                </c:pt>
                <c:pt idx="4008">
                  <c:v>0.87238650235349069</c:v>
                </c:pt>
                <c:pt idx="4009">
                  <c:v>0.9133465195234034</c:v>
                </c:pt>
                <c:pt idx="4010">
                  <c:v>0.88398057113840989</c:v>
                </c:pt>
                <c:pt idx="4011">
                  <c:v>0.89180273994104575</c:v>
                </c:pt>
                <c:pt idx="4012">
                  <c:v>0.95368588236183882</c:v>
                </c:pt>
                <c:pt idx="4013">
                  <c:v>0.96632650873015469</c:v>
                </c:pt>
                <c:pt idx="4014">
                  <c:v>0.9773878545975716</c:v>
                </c:pt>
                <c:pt idx="4015">
                  <c:v>0.987459746990067</c:v>
                </c:pt>
                <c:pt idx="4016">
                  <c:v>0.96694026626596719</c:v>
                </c:pt>
                <c:pt idx="4017">
                  <c:v>0.97262985163926863</c:v>
                </c:pt>
                <c:pt idx="4018">
                  <c:v>0.98021646921915973</c:v>
                </c:pt>
                <c:pt idx="4019">
                  <c:v>0.99266815083628446</c:v>
                </c:pt>
                <c:pt idx="4020">
                  <c:v>0.97451371501653727</c:v>
                </c:pt>
                <c:pt idx="4021">
                  <c:v>0.99088960311336538</c:v>
                </c:pt>
                <c:pt idx="4022">
                  <c:v>0.96273314697097456</c:v>
                </c:pt>
                <c:pt idx="4023">
                  <c:v>0.96259566953454589</c:v>
                </c:pt>
                <c:pt idx="4024">
                  <c:v>1.0040481793313498</c:v>
                </c:pt>
                <c:pt idx="4025">
                  <c:v>1.0337846995384778</c:v>
                </c:pt>
                <c:pt idx="4026">
                  <c:v>1.0149123263266457</c:v>
                </c:pt>
                <c:pt idx="4027">
                  <c:v>1.0480476716134257</c:v>
                </c:pt>
                <c:pt idx="4028">
                  <c:v>1.0502995586946451</c:v>
                </c:pt>
                <c:pt idx="4029">
                  <c:v>1.0773347140372174</c:v>
                </c:pt>
                <c:pt idx="4030">
                  <c:v>1.0911992138767681</c:v>
                </c:pt>
                <c:pt idx="4031">
                  <c:v>1.1112019572333305</c:v>
                </c:pt>
                <c:pt idx="4032">
                  <c:v>1.1354448937225803</c:v>
                </c:pt>
                <c:pt idx="4033">
                  <c:v>1.1636271754934175</c:v>
                </c:pt>
                <c:pt idx="4034">
                  <c:v>1.1823880894645145</c:v>
                </c:pt>
                <c:pt idx="4035">
                  <c:v>1.1909123172808065</c:v>
                </c:pt>
                <c:pt idx="4036">
                  <c:v>1.1882283609270003</c:v>
                </c:pt>
                <c:pt idx="4037">
                  <c:v>1.1488391304106125</c:v>
                </c:pt>
                <c:pt idx="4038">
                  <c:v>1.1563081653924996</c:v>
                </c:pt>
                <c:pt idx="4039">
                  <c:v>1.1862032218977825</c:v>
                </c:pt>
                <c:pt idx="4040">
                  <c:v>1.167313914358558</c:v>
                </c:pt>
                <c:pt idx="4041">
                  <c:v>1.2646066907678299</c:v>
                </c:pt>
                <c:pt idx="4042">
                  <c:v>1.3477685571343214</c:v>
                </c:pt>
                <c:pt idx="4043">
                  <c:v>1.4591306311364787</c:v>
                </c:pt>
                <c:pt idx="4044">
                  <c:v>1.4644905800523056</c:v>
                </c:pt>
                <c:pt idx="4045">
                  <c:v>1.4499458599809467</c:v>
                </c:pt>
                <c:pt idx="4046">
                  <c:v>1.4185247387080822</c:v>
                </c:pt>
                <c:pt idx="4047">
                  <c:v>1.4515024736294997</c:v>
                </c:pt>
                <c:pt idx="4048">
                  <c:v>1.4447872818585381</c:v>
                </c:pt>
                <c:pt idx="4049">
                  <c:v>1.4403184362226318</c:v>
                </c:pt>
                <c:pt idx="4050">
                  <c:v>1.4106583281198342</c:v>
                </c:pt>
                <c:pt idx="4051">
                  <c:v>1.4016831652445536</c:v>
                </c:pt>
                <c:pt idx="4052">
                  <c:v>1.4170100454952892</c:v>
                </c:pt>
                <c:pt idx="4053">
                  <c:v>1.4874586046025335</c:v>
                </c:pt>
                <c:pt idx="4054">
                  <c:v>1.4952918418855581</c:v>
                </c:pt>
                <c:pt idx="4055">
                  <c:v>1.4661338544530704</c:v>
                </c:pt>
                <c:pt idx="4056">
                  <c:v>1.4480524292085675</c:v>
                </c:pt>
                <c:pt idx="4057">
                  <c:v>1.425122743011717</c:v>
                </c:pt>
                <c:pt idx="4058">
                  <c:v>1.3718197365267402</c:v>
                </c:pt>
                <c:pt idx="4059">
                  <c:v>1.3866636865099389</c:v>
                </c:pt>
                <c:pt idx="4060">
                  <c:v>1.3522202320528993</c:v>
                </c:pt>
                <c:pt idx="4061">
                  <c:v>1.3787891009451587</c:v>
                </c:pt>
                <c:pt idx="4062">
                  <c:v>1.3616357309085345</c:v>
                </c:pt>
                <c:pt idx="4063">
                  <c:v>1.3605689761340298</c:v>
                </c:pt>
                <c:pt idx="4064">
                  <c:v>1.3349983550455202</c:v>
                </c:pt>
                <c:pt idx="4065">
                  <c:v>1.3526676941863709</c:v>
                </c:pt>
                <c:pt idx="4066">
                  <c:v>1.4072171716838302</c:v>
                </c:pt>
                <c:pt idx="4067">
                  <c:v>1.4030612752589269</c:v>
                </c:pt>
                <c:pt idx="4068">
                  <c:v>1.3762641606625423</c:v>
                </c:pt>
                <c:pt idx="4069">
                  <c:v>1.3594254889580233</c:v>
                </c:pt>
                <c:pt idx="4070">
                  <c:v>1.3384370464120399</c:v>
                </c:pt>
                <c:pt idx="4071">
                  <c:v>1.3708800974938979</c:v>
                </c:pt>
                <c:pt idx="4072">
                  <c:v>1.3800429163962888</c:v>
                </c:pt>
                <c:pt idx="4073">
                  <c:v>1.3856220864942712</c:v>
                </c:pt>
                <c:pt idx="4074">
                  <c:v>1.38819593492105</c:v>
                </c:pt>
                <c:pt idx="4075">
                  <c:v>1.3851228311488444</c:v>
                </c:pt>
                <c:pt idx="4076">
                  <c:v>1.4006480839586537</c:v>
                </c:pt>
                <c:pt idx="4077">
                  <c:v>1.4007272649887328</c:v>
                </c:pt>
                <c:pt idx="4078">
                  <c:v>1.3964277177687832</c:v>
                </c:pt>
                <c:pt idx="4079">
                  <c:v>1.387514490118857</c:v>
                </c:pt>
                <c:pt idx="4080">
                  <c:v>1.4427763014121151</c:v>
                </c:pt>
                <c:pt idx="4081">
                  <c:v>1.4795531035815745</c:v>
                </c:pt>
                <c:pt idx="4082">
                  <c:v>1.5033818002666546</c:v>
                </c:pt>
                <c:pt idx="4083">
                  <c:v>1.4981170649301367</c:v>
                </c:pt>
                <c:pt idx="4084">
                  <c:v>1.5235339860952088</c:v>
                </c:pt>
                <c:pt idx="4085">
                  <c:v>1.5086179417632537</c:v>
                </c:pt>
                <c:pt idx="4086">
                  <c:v>1.5225648577280677</c:v>
                </c:pt>
                <c:pt idx="4087">
                  <c:v>1.5342802451536666</c:v>
                </c:pt>
                <c:pt idx="4088">
                  <c:v>1.5136956787665932</c:v>
                </c:pt>
                <c:pt idx="4089">
                  <c:v>1.5106631359049307</c:v>
                </c:pt>
                <c:pt idx="4090">
                  <c:v>1.4449718760745223</c:v>
                </c:pt>
                <c:pt idx="4091">
                  <c:v>1.4747790697432781</c:v>
                </c:pt>
                <c:pt idx="4092">
                  <c:v>1.4627582589716785</c:v>
                </c:pt>
                <c:pt idx="4093">
                  <c:v>1.4612625573350027</c:v>
                </c:pt>
                <c:pt idx="4094">
                  <c:v>1.4598954322253714</c:v>
                </c:pt>
                <c:pt idx="4095">
                  <c:v>1.5042524602814034</c:v>
                </c:pt>
                <c:pt idx="4096">
                  <c:v>1.5063519866891275</c:v>
                </c:pt>
                <c:pt idx="4097">
                  <c:v>1.5138526043486831</c:v>
                </c:pt>
                <c:pt idx="4098">
                  <c:v>1.5692153801062041</c:v>
                </c:pt>
                <c:pt idx="4099">
                  <c:v>1.5331581094549018</c:v>
                </c:pt>
                <c:pt idx="4100">
                  <c:v>1.5418113182859035</c:v>
                </c:pt>
                <c:pt idx="4101">
                  <c:v>1.5872418456683042</c:v>
                </c:pt>
                <c:pt idx="4102">
                  <c:v>1.5746876925411302</c:v>
                </c:pt>
                <c:pt idx="4103">
                  <c:v>1.5460213275043819</c:v>
                </c:pt>
                <c:pt idx="4104">
                  <c:v>1.5362898296089442</c:v>
                </c:pt>
                <c:pt idx="4105">
                  <c:v>1.5053820715753534</c:v>
                </c:pt>
                <c:pt idx="4106">
                  <c:v>1.5310018791915911</c:v>
                </c:pt>
                <c:pt idx="4107">
                  <c:v>1.5571272873369373</c:v>
                </c:pt>
                <c:pt idx="4108">
                  <c:v>1.4994533563015928</c:v>
                </c:pt>
                <c:pt idx="4109">
                  <c:v>1.5326758640340687</c:v>
                </c:pt>
                <c:pt idx="4110">
                  <c:v>1.5245989332398406</c:v>
                </c:pt>
                <c:pt idx="4111">
                  <c:v>1.4561408634165076</c:v>
                </c:pt>
                <c:pt idx="4112">
                  <c:v>1.4355936981061066</c:v>
                </c:pt>
                <c:pt idx="4113">
                  <c:v>1.4207406495460813</c:v>
                </c:pt>
                <c:pt idx="4114">
                  <c:v>1.3882213632581129</c:v>
                </c:pt>
                <c:pt idx="4115">
                  <c:v>1.3822217857120895</c:v>
                </c:pt>
                <c:pt idx="4116">
                  <c:v>1.3788939635962185</c:v>
                </c:pt>
                <c:pt idx="4117">
                  <c:v>1.3755225850662223</c:v>
                </c:pt>
                <c:pt idx="4118">
                  <c:v>1.3620885696324627</c:v>
                </c:pt>
                <c:pt idx="4119">
                  <c:v>1.3761877100556648</c:v>
                </c:pt>
                <c:pt idx="4120">
                  <c:v>1.3623166162744036</c:v>
                </c:pt>
                <c:pt idx="4121">
                  <c:v>1.3722981993686878</c:v>
                </c:pt>
                <c:pt idx="4122">
                  <c:v>1.3646410624388041</c:v>
                </c:pt>
                <c:pt idx="4123">
                  <c:v>1.4063810355772808</c:v>
                </c:pt>
                <c:pt idx="4124">
                  <c:v>1.390958818123581</c:v>
                </c:pt>
                <c:pt idx="4125">
                  <c:v>1.4007793740261618</c:v>
                </c:pt>
                <c:pt idx="4126">
                  <c:v>1.4118436630800848</c:v>
                </c:pt>
                <c:pt idx="4127">
                  <c:v>1.4403572575201249</c:v>
                </c:pt>
                <c:pt idx="4128">
                  <c:v>1.372951152504378</c:v>
                </c:pt>
                <c:pt idx="4129">
                  <c:v>1.341603052017704</c:v>
                </c:pt>
                <c:pt idx="4130">
                  <c:v>1.3474253242734469</c:v>
                </c:pt>
                <c:pt idx="4131">
                  <c:v>1.2925906177948101</c:v>
                </c:pt>
                <c:pt idx="4132">
                  <c:v>1.2687827281551212</c:v>
                </c:pt>
                <c:pt idx="4133">
                  <c:v>1.2704843081208779</c:v>
                </c:pt>
                <c:pt idx="4134">
                  <c:v>1.2651929984018087</c:v>
                </c:pt>
                <c:pt idx="4135">
                  <c:v>1.2554122460296153</c:v>
                </c:pt>
                <c:pt idx="4136">
                  <c:v>1.2565348085708554</c:v>
                </c:pt>
                <c:pt idx="4137">
                  <c:v>1.2266134687461214</c:v>
                </c:pt>
                <c:pt idx="4138">
                  <c:v>1.2775613514629467</c:v>
                </c:pt>
                <c:pt idx="4139">
                  <c:v>1.3000623066223156</c:v>
                </c:pt>
                <c:pt idx="4140">
                  <c:v>1.2866209644844946</c:v>
                </c:pt>
                <c:pt idx="4141">
                  <c:v>1.3205801872879654</c:v>
                </c:pt>
                <c:pt idx="4142">
                  <c:v>1.3306146033363375</c:v>
                </c:pt>
                <c:pt idx="4143">
                  <c:v>1.3240542082502116</c:v>
                </c:pt>
                <c:pt idx="4144">
                  <c:v>1.3576357748873142</c:v>
                </c:pt>
                <c:pt idx="4145">
                  <c:v>1.3629450236978204</c:v>
                </c:pt>
                <c:pt idx="4146">
                  <c:v>1.3698823056068616</c:v>
                </c:pt>
                <c:pt idx="4147">
                  <c:v>1.3878428980905086</c:v>
                </c:pt>
                <c:pt idx="4148">
                  <c:v>1.3787124286535026</c:v>
                </c:pt>
                <c:pt idx="4149">
                  <c:v>1.3805623602656514</c:v>
                </c:pt>
                <c:pt idx="4150">
                  <c:v>1.3696621435375529</c:v>
                </c:pt>
                <c:pt idx="4151">
                  <c:v>1.3605821410274768</c:v>
                </c:pt>
                <c:pt idx="4152">
                  <c:v>1.3816354175105647</c:v>
                </c:pt>
                <c:pt idx="4153">
                  <c:v>1.4508967800535824</c:v>
                </c:pt>
                <c:pt idx="4154">
                  <c:v>1.4350863811416006</c:v>
                </c:pt>
                <c:pt idx="4155">
                  <c:v>1.409825314105521</c:v>
                </c:pt>
                <c:pt idx="4156">
                  <c:v>1.3869143649916644</c:v>
                </c:pt>
                <c:pt idx="4157">
                  <c:v>1.3982045326659656</c:v>
                </c:pt>
                <c:pt idx="4158">
                  <c:v>1.3975542027441661</c:v>
                </c:pt>
                <c:pt idx="4159">
                  <c:v>1.4011384016956292</c:v>
                </c:pt>
                <c:pt idx="4160">
                  <c:v>1.3906160063060726</c:v>
                </c:pt>
                <c:pt idx="4161">
                  <c:v>1.4297356237940093</c:v>
                </c:pt>
                <c:pt idx="4162">
                  <c:v>1.41807305103077</c:v>
                </c:pt>
                <c:pt idx="4163">
                  <c:v>1.4610533734339226</c:v>
                </c:pt>
                <c:pt idx="4164">
                  <c:v>1.4743732974804469</c:v>
                </c:pt>
                <c:pt idx="4165">
                  <c:v>1.4536808530044207</c:v>
                </c:pt>
                <c:pt idx="4166">
                  <c:v>1.4558647063725725</c:v>
                </c:pt>
                <c:pt idx="4167">
                  <c:v>1.4485985503668213</c:v>
                </c:pt>
                <c:pt idx="4168">
                  <c:v>1.4539906656227375</c:v>
                </c:pt>
                <c:pt idx="4169">
                  <c:v>1.4597952747753049</c:v>
                </c:pt>
                <c:pt idx="4170">
                  <c:v>1.4649104423179089</c:v>
                </c:pt>
                <c:pt idx="4171">
                  <c:v>1.456385997528608</c:v>
                </c:pt>
                <c:pt idx="4172">
                  <c:v>1.4583875529847912</c:v>
                </c:pt>
                <c:pt idx="4173">
                  <c:v>1.4582500456795529</c:v>
                </c:pt>
                <c:pt idx="4174">
                  <c:v>1.4521262528454622</c:v>
                </c:pt>
                <c:pt idx="4175">
                  <c:v>1.4506595990391689</c:v>
                </c:pt>
                <c:pt idx="4176">
                  <c:v>1.4495991291158243</c:v>
                </c:pt>
                <c:pt idx="4177">
                  <c:v>1.4599595922033357</c:v>
                </c:pt>
                <c:pt idx="4178">
                  <c:v>1.459488730517938</c:v>
                </c:pt>
                <c:pt idx="4179">
                  <c:v>1.4941979365839995</c:v>
                </c:pt>
                <c:pt idx="4180">
                  <c:v>1.4813025607439716</c:v>
                </c:pt>
                <c:pt idx="4181">
                  <c:v>1.4765309387071537</c:v>
                </c:pt>
                <c:pt idx="4182">
                  <c:v>1.4710831381867808</c:v>
                </c:pt>
                <c:pt idx="4183">
                  <c:v>1.4543200791951147</c:v>
                </c:pt>
                <c:pt idx="4184">
                  <c:v>1.4122548449523413</c:v>
                </c:pt>
                <c:pt idx="4185">
                  <c:v>1.3933244051708575</c:v>
                </c:pt>
                <c:pt idx="4186">
                  <c:v>1.3807186457521552</c:v>
                </c:pt>
                <c:pt idx="4187">
                  <c:v>1.3700051466177521</c:v>
                </c:pt>
                <c:pt idx="4188">
                  <c:v>1.3349993237745708</c:v>
                </c:pt>
                <c:pt idx="4189">
                  <c:v>1.3115176925289327</c:v>
                </c:pt>
                <c:pt idx="4190">
                  <c:v>1.2966574481899986</c:v>
                </c:pt>
                <c:pt idx="4191">
                  <c:v>1.3084520866456044</c:v>
                </c:pt>
                <c:pt idx="4192">
                  <c:v>1.2864798241994901</c:v>
                </c:pt>
                <c:pt idx="4193">
                  <c:v>1.292618786976796</c:v>
                </c:pt>
                <c:pt idx="4194">
                  <c:v>1.2813842844419696</c:v>
                </c:pt>
                <c:pt idx="4195">
                  <c:v>1.2799164984711298</c:v>
                </c:pt>
                <c:pt idx="4196">
                  <c:v>1.2880224965169143</c:v>
                </c:pt>
                <c:pt idx="4197">
                  <c:v>1.270307414112438</c:v>
                </c:pt>
                <c:pt idx="4198">
                  <c:v>1.2569686976036605</c:v>
                </c:pt>
                <c:pt idx="4199">
                  <c:v>1.2643054198473762</c:v>
                </c:pt>
                <c:pt idx="4200">
                  <c:v>1.2749031059190492</c:v>
                </c:pt>
                <c:pt idx="4201">
                  <c:v>1.2724972026838675</c:v>
                </c:pt>
                <c:pt idx="4202">
                  <c:v>1.2675559073377767</c:v>
                </c:pt>
                <c:pt idx="4203">
                  <c:v>1.2479866450610602</c:v>
                </c:pt>
                <c:pt idx="4204">
                  <c:v>1.2662876016976718</c:v>
                </c:pt>
                <c:pt idx="4205">
                  <c:v>1.2761037181471566</c:v>
                </c:pt>
                <c:pt idx="4206">
                  <c:v>1.2845197520681602</c:v>
                </c:pt>
                <c:pt idx="4207">
                  <c:v>1.3154103650935194</c:v>
                </c:pt>
                <c:pt idx="4208">
                  <c:v>1.3125864153423736</c:v>
                </c:pt>
                <c:pt idx="4209">
                  <c:v>1.3146141774258577</c:v>
                </c:pt>
                <c:pt idx="4210">
                  <c:v>1.3111057253959837</c:v>
                </c:pt>
                <c:pt idx="4211">
                  <c:v>1.3189276345069554</c:v>
                </c:pt>
                <c:pt idx="4212">
                  <c:v>1.3076643604621778</c:v>
                </c:pt>
                <c:pt idx="4213">
                  <c:v>1.3038601678299544</c:v>
                </c:pt>
                <c:pt idx="4214">
                  <c:v>1.2981630070201566</c:v>
                </c:pt>
                <c:pt idx="4215">
                  <c:v>1.2867510696544333</c:v>
                </c:pt>
                <c:pt idx="4216">
                  <c:v>1.2803272321161159</c:v>
                </c:pt>
                <c:pt idx="4217">
                  <c:v>1.3117398863689136</c:v>
                </c:pt>
                <c:pt idx="4218">
                  <c:v>1.3059619791833159</c:v>
                </c:pt>
                <c:pt idx="4219">
                  <c:v>1.2963594854314802</c:v>
                </c:pt>
                <c:pt idx="4220">
                  <c:v>1.2745385278621155</c:v>
                </c:pt>
                <c:pt idx="4221">
                  <c:v>1.2608847122822975</c:v>
                </c:pt>
                <c:pt idx="4222">
                  <c:v>1.2321727011104364</c:v>
                </c:pt>
                <c:pt idx="4223">
                  <c:v>1.2712482459104755</c:v>
                </c:pt>
                <c:pt idx="4224">
                  <c:v>1.2366292431758819</c:v>
                </c:pt>
                <c:pt idx="4225">
                  <c:v>1.2503376839073255</c:v>
                </c:pt>
                <c:pt idx="4226">
                  <c:v>1.2641317416090376</c:v>
                </c:pt>
                <c:pt idx="4227">
                  <c:v>1.2945376731134131</c:v>
                </c:pt>
                <c:pt idx="4228">
                  <c:v>1.3042583807750017</c:v>
                </c:pt>
                <c:pt idx="4229">
                  <c:v>1.2883399472665484</c:v>
                </c:pt>
                <c:pt idx="4230">
                  <c:v>1.2828409042845086</c:v>
                </c:pt>
                <c:pt idx="4231">
                  <c:v>1.2544775599952482</c:v>
                </c:pt>
                <c:pt idx="4232">
                  <c:v>1.2346597369201069</c:v>
                </c:pt>
                <c:pt idx="4233">
                  <c:v>1.2199109672999291</c:v>
                </c:pt>
                <c:pt idx="4234">
                  <c:v>1.2261519508141618</c:v>
                </c:pt>
                <c:pt idx="4235">
                  <c:v>1.2216181482316277</c:v>
                </c:pt>
                <c:pt idx="4236">
                  <c:v>1.2355824974611471</c:v>
                </c:pt>
                <c:pt idx="4237">
                  <c:v>1.2782473403264536</c:v>
                </c:pt>
                <c:pt idx="4238">
                  <c:v>1.2694592072258877</c:v>
                </c:pt>
                <c:pt idx="4239">
                  <c:v>1.2417006623865907</c:v>
                </c:pt>
                <c:pt idx="4240">
                  <c:v>1.2471476574799474</c:v>
                </c:pt>
                <c:pt idx="4241">
                  <c:v>1.2462074817639213</c:v>
                </c:pt>
                <c:pt idx="4242">
                  <c:v>1.2310113662136284</c:v>
                </c:pt>
                <c:pt idx="4243">
                  <c:v>1.2417076400828966</c:v>
                </c:pt>
                <c:pt idx="4244">
                  <c:v>1.2474194999206545</c:v>
                </c:pt>
                <c:pt idx="4245">
                  <c:v>1.2476873010809197</c:v>
                </c:pt>
                <c:pt idx="4246">
                  <c:v>1.2555588050533899</c:v>
                </c:pt>
                <c:pt idx="4247">
                  <c:v>1.2388541271600522</c:v>
                </c:pt>
                <c:pt idx="4248">
                  <c:v>1.2215979652745599</c:v>
                </c:pt>
                <c:pt idx="4249">
                  <c:v>1.2052370099725662</c:v>
                </c:pt>
                <c:pt idx="4250">
                  <c:v>1.2141438258688775</c:v>
                </c:pt>
                <c:pt idx="4251">
                  <c:v>1.2167653415375819</c:v>
                </c:pt>
                <c:pt idx="4252">
                  <c:v>1.1871508488092586</c:v>
                </c:pt>
                <c:pt idx="4253">
                  <c:v>1.1828099786555568</c:v>
                </c:pt>
                <c:pt idx="4254">
                  <c:v>1.1933469461158492</c:v>
                </c:pt>
                <c:pt idx="4255">
                  <c:v>1.1792806976932155</c:v>
                </c:pt>
                <c:pt idx="4256">
                  <c:v>1.1787916335969435</c:v>
                </c:pt>
                <c:pt idx="4257">
                  <c:v>1.1656059579662394</c:v>
                </c:pt>
                <c:pt idx="4258">
                  <c:v>1.1660411512065187</c:v>
                </c:pt>
                <c:pt idx="4259">
                  <c:v>1.1881695968718298</c:v>
                </c:pt>
                <c:pt idx="4260">
                  <c:v>1.1750674863772153</c:v>
                </c:pt>
                <c:pt idx="4261">
                  <c:v>1.1636630255290852</c:v>
                </c:pt>
                <c:pt idx="4262">
                  <c:v>1.135812341898236</c:v>
                </c:pt>
                <c:pt idx="4263">
                  <c:v>1.1560140876892726</c:v>
                </c:pt>
                <c:pt idx="4264">
                  <c:v>1.1687148943436991</c:v>
                </c:pt>
                <c:pt idx="4265">
                  <c:v>1.1516631826688073</c:v>
                </c:pt>
                <c:pt idx="4266">
                  <c:v>1.1329276396606545</c:v>
                </c:pt>
                <c:pt idx="4267">
                  <c:v>1.1222139491432053</c:v>
                </c:pt>
                <c:pt idx="4268">
                  <c:v>1.1203427510740811</c:v>
                </c:pt>
                <c:pt idx="4269">
                  <c:v>1.1044186195664092</c:v>
                </c:pt>
                <c:pt idx="4270">
                  <c:v>1.1112448371274837</c:v>
                </c:pt>
                <c:pt idx="4271">
                  <c:v>1.1026626741302978</c:v>
                </c:pt>
                <c:pt idx="4272">
                  <c:v>1.1160132957084066</c:v>
                </c:pt>
                <c:pt idx="4273">
                  <c:v>1.1337319024951675</c:v>
                </c:pt>
                <c:pt idx="4274">
                  <c:v>1.1157577410287502</c:v>
                </c:pt>
                <c:pt idx="4275">
                  <c:v>1.0878144706219988</c:v>
                </c:pt>
                <c:pt idx="4276">
                  <c:v>1.0488595242075189</c:v>
                </c:pt>
                <c:pt idx="4277">
                  <c:v>1.0533089105285576</c:v>
                </c:pt>
                <c:pt idx="4278">
                  <c:v>1.0663547350160827</c:v>
                </c:pt>
                <c:pt idx="4279">
                  <c:v>1.087764899176654</c:v>
                </c:pt>
                <c:pt idx="4280">
                  <c:v>1.1016274404987121</c:v>
                </c:pt>
                <c:pt idx="4281">
                  <c:v>1.1113558090481406</c:v>
                </c:pt>
                <c:pt idx="4282">
                  <c:v>1.1057013463897667</c:v>
                </c:pt>
                <c:pt idx="4283">
                  <c:v>1.1037303678551729</c:v>
                </c:pt>
                <c:pt idx="4284">
                  <c:v>1.1015337272490413</c:v>
                </c:pt>
                <c:pt idx="4285">
                  <c:v>1.0552997648819136</c:v>
                </c:pt>
                <c:pt idx="4286">
                  <c:v>1.039162699297989</c:v>
                </c:pt>
                <c:pt idx="4287">
                  <c:v>1.0621213294516842</c:v>
                </c:pt>
                <c:pt idx="4288">
                  <c:v>1.061351522281601</c:v>
                </c:pt>
                <c:pt idx="4289">
                  <c:v>1.0836297300541373</c:v>
                </c:pt>
                <c:pt idx="4290">
                  <c:v>1.1101542755952176</c:v>
                </c:pt>
                <c:pt idx="4291">
                  <c:v>1.1326624060051207</c:v>
                </c:pt>
                <c:pt idx="4292">
                  <c:v>1.1393929996723353</c:v>
                </c:pt>
                <c:pt idx="4293">
                  <c:v>1.1145361841171446</c:v>
                </c:pt>
                <c:pt idx="4294">
                  <c:v>1.1248389750603169</c:v>
                </c:pt>
                <c:pt idx="4295">
                  <c:v>1.1362895597209965</c:v>
                </c:pt>
                <c:pt idx="4296">
                  <c:v>1.1265580191215236</c:v>
                </c:pt>
                <c:pt idx="4297">
                  <c:v>1.1222991724644222</c:v>
                </c:pt>
                <c:pt idx="4298">
                  <c:v>1.0976014988456761</c:v>
                </c:pt>
                <c:pt idx="4299">
                  <c:v>1.0889640955119284</c:v>
                </c:pt>
                <c:pt idx="4300">
                  <c:v>1.1040910235303643</c:v>
                </c:pt>
                <c:pt idx="4301">
                  <c:v>1.090918890319325</c:v>
                </c:pt>
                <c:pt idx="4302">
                  <c:v>1.0770309215661389</c:v>
                </c:pt>
                <c:pt idx="4303">
                  <c:v>1.0938674900404877</c:v>
                </c:pt>
                <c:pt idx="4304">
                  <c:v>1.0806675468440383</c:v>
                </c:pt>
                <c:pt idx="4305">
                  <c:v>1.0850062190278749</c:v>
                </c:pt>
                <c:pt idx="4306">
                  <c:v>1.0517597778503731</c:v>
                </c:pt>
                <c:pt idx="4307">
                  <c:v>1.0360324124120455</c:v>
                </c:pt>
                <c:pt idx="4308">
                  <c:v>1.0299757908773379</c:v>
                </c:pt>
                <c:pt idx="4309">
                  <c:v>1.0480789291147905</c:v>
                </c:pt>
                <c:pt idx="4310">
                  <c:v>1.0536052390923931</c:v>
                </c:pt>
                <c:pt idx="4311">
                  <c:v>1.0798393064751326</c:v>
                </c:pt>
                <c:pt idx="4312">
                  <c:v>1.1011242105457084</c:v>
                </c:pt>
                <c:pt idx="4313">
                  <c:v>1.0922435860664197</c:v>
                </c:pt>
                <c:pt idx="4314">
                  <c:v>1.0824463501428165</c:v>
                </c:pt>
                <c:pt idx="4315">
                  <c:v>1.0483267205414371</c:v>
                </c:pt>
                <c:pt idx="4316">
                  <c:v>1.0365325939959842</c:v>
                </c:pt>
                <c:pt idx="4317">
                  <c:v>1.0257334134365088</c:v>
                </c:pt>
                <c:pt idx="4318">
                  <c:v>1.0240334820386507</c:v>
                </c:pt>
                <c:pt idx="4319">
                  <c:v>1.0343991211155548</c:v>
                </c:pt>
                <c:pt idx="4320">
                  <c:v>1.0446170950238312</c:v>
                </c:pt>
                <c:pt idx="4321">
                  <c:v>1.0457002047066331</c:v>
                </c:pt>
                <c:pt idx="4322">
                  <c:v>1.0346717954387361</c:v>
                </c:pt>
                <c:pt idx="4323">
                  <c:v>1.0058092462365906</c:v>
                </c:pt>
                <c:pt idx="4324">
                  <c:v>1.0077058614523144</c:v>
                </c:pt>
                <c:pt idx="4325">
                  <c:v>1.0156688235102891</c:v>
                </c:pt>
                <c:pt idx="4326">
                  <c:v>0.99933340401131843</c:v>
                </c:pt>
                <c:pt idx="4327">
                  <c:v>1.0165761035831551</c:v>
                </c:pt>
                <c:pt idx="4328">
                  <c:v>0.9988366876135184</c:v>
                </c:pt>
                <c:pt idx="4329">
                  <c:v>0.99548086957757032</c:v>
                </c:pt>
                <c:pt idx="4330">
                  <c:v>0.97591522457790814</c:v>
                </c:pt>
                <c:pt idx="4331">
                  <c:v>1.0035713004721032</c:v>
                </c:pt>
                <c:pt idx="4332">
                  <c:v>1.0348492627545138</c:v>
                </c:pt>
                <c:pt idx="4333">
                  <c:v>1.0173316549341624</c:v>
                </c:pt>
                <c:pt idx="4334">
                  <c:v>0.9898033990204913</c:v>
                </c:pt>
                <c:pt idx="4335">
                  <c:v>1.0181205240507392</c:v>
                </c:pt>
                <c:pt idx="4336">
                  <c:v>0.97646732950506343</c:v>
                </c:pt>
                <c:pt idx="4337">
                  <c:v>0.9676256855950931</c:v>
                </c:pt>
                <c:pt idx="4338">
                  <c:v>0.94462263757843057</c:v>
                </c:pt>
                <c:pt idx="4339">
                  <c:v>0.97468253637276581</c:v>
                </c:pt>
                <c:pt idx="4340">
                  <c:v>0.97021570193166462</c:v>
                </c:pt>
                <c:pt idx="4341">
                  <c:v>0.97700448724927669</c:v>
                </c:pt>
                <c:pt idx="4342">
                  <c:v>0.9738273655163574</c:v>
                </c:pt>
                <c:pt idx="4343">
                  <c:v>0.9175652175029918</c:v>
                </c:pt>
                <c:pt idx="4344">
                  <c:v>0.94842127332892456</c:v>
                </c:pt>
                <c:pt idx="4345">
                  <c:v>0.93146108717247955</c:v>
                </c:pt>
                <c:pt idx="4346">
                  <c:v>0.94268240084291932</c:v>
                </c:pt>
                <c:pt idx="4347">
                  <c:v>0.94364790118498254</c:v>
                </c:pt>
                <c:pt idx="4348">
                  <c:v>0.93708387166263574</c:v>
                </c:pt>
                <c:pt idx="4349">
                  <c:v>0.93717618839319572</c:v>
                </c:pt>
                <c:pt idx="4350">
                  <c:v>0.88852335274893246</c:v>
                </c:pt>
                <c:pt idx="4351">
                  <c:v>0.83418730259018492</c:v>
                </c:pt>
                <c:pt idx="4352">
                  <c:v>0.82199570477711803</c:v>
                </c:pt>
                <c:pt idx="4353">
                  <c:v>0.82459760341056643</c:v>
                </c:pt>
                <c:pt idx="4354">
                  <c:v>0.82357819293418344</c:v>
                </c:pt>
                <c:pt idx="4355">
                  <c:v>0.83875607391233653</c:v>
                </c:pt>
                <c:pt idx="4356">
                  <c:v>0.87176489140673641</c:v>
                </c:pt>
                <c:pt idx="4357">
                  <c:v>0.89079617406817491</c:v>
                </c:pt>
                <c:pt idx="4358">
                  <c:v>0.89893110181094227</c:v>
                </c:pt>
                <c:pt idx="4359">
                  <c:v>0.91147132826196575</c:v>
                </c:pt>
                <c:pt idx="4360">
                  <c:v>0.91798778812780579</c:v>
                </c:pt>
                <c:pt idx="4361">
                  <c:v>0.92376428962745716</c:v>
                </c:pt>
                <c:pt idx="4362">
                  <c:v>0.94394310325215436</c:v>
                </c:pt>
                <c:pt idx="4363">
                  <c:v>0.92788151902457283</c:v>
                </c:pt>
                <c:pt idx="4364">
                  <c:v>0.956220350569706</c:v>
                </c:pt>
                <c:pt idx="4365">
                  <c:v>0.95204314286631853</c:v>
                </c:pt>
                <c:pt idx="4366">
                  <c:v>0.95047781063548342</c:v>
                </c:pt>
                <c:pt idx="4367">
                  <c:v>0.93234758073957624</c:v>
                </c:pt>
                <c:pt idx="4368">
                  <c:v>0.96495346723171149</c:v>
                </c:pt>
                <c:pt idx="4369">
                  <c:v>0.92944532183067397</c:v>
                </c:pt>
                <c:pt idx="4370">
                  <c:v>0.89358465798523889</c:v>
                </c:pt>
                <c:pt idx="4371">
                  <c:v>0.889913241987494</c:v>
                </c:pt>
                <c:pt idx="4372">
                  <c:v>0.87370104775103363</c:v>
                </c:pt>
                <c:pt idx="4373">
                  <c:v>0.87104731691679338</c:v>
                </c:pt>
                <c:pt idx="4374">
                  <c:v>0.87693721518055168</c:v>
                </c:pt>
                <c:pt idx="4375">
                  <c:v>0.8655843756406405</c:v>
                </c:pt>
                <c:pt idx="4376">
                  <c:v>0.86993979539485133</c:v>
                </c:pt>
                <c:pt idx="4377">
                  <c:v>0.84933410597492376</c:v>
                </c:pt>
                <c:pt idx="4378">
                  <c:v>0.84334708389091184</c:v>
                </c:pt>
                <c:pt idx="4379">
                  <c:v>0.86505224843114492</c:v>
                </c:pt>
                <c:pt idx="4380">
                  <c:v>0.85221921787627286</c:v>
                </c:pt>
                <c:pt idx="4381">
                  <c:v>0.82410458028545164</c:v>
                </c:pt>
                <c:pt idx="4382">
                  <c:v>0.79597124294215904</c:v>
                </c:pt>
                <c:pt idx="4383">
                  <c:v>0.81094628123026857</c:v>
                </c:pt>
                <c:pt idx="4384">
                  <c:v>0.79915103807571364</c:v>
                </c:pt>
                <c:pt idx="4385">
                  <c:v>0.78289062521833364</c:v>
                </c:pt>
                <c:pt idx="4386">
                  <c:v>0.78264103767043336</c:v>
                </c:pt>
                <c:pt idx="4387">
                  <c:v>0.74801899116488002</c:v>
                </c:pt>
                <c:pt idx="4388">
                  <c:v>0.77961283558361161</c:v>
                </c:pt>
                <c:pt idx="4389">
                  <c:v>0.84032527666647527</c:v>
                </c:pt>
                <c:pt idx="4390">
                  <c:v>0.82042261342610123</c:v>
                </c:pt>
                <c:pt idx="4391">
                  <c:v>0.82912229852934827</c:v>
                </c:pt>
                <c:pt idx="4392">
                  <c:v>0.84367531577988775</c:v>
                </c:pt>
                <c:pt idx="4393">
                  <c:v>0.87828659279451182</c:v>
                </c:pt>
                <c:pt idx="4394">
                  <c:v>0.8641884934911912</c:v>
                </c:pt>
                <c:pt idx="4395">
                  <c:v>0.85934688258015668</c:v>
                </c:pt>
                <c:pt idx="4396">
                  <c:v>0.87498435336106417</c:v>
                </c:pt>
                <c:pt idx="4397">
                  <c:v>0.8959916431951771</c:v>
                </c:pt>
                <c:pt idx="4398">
                  <c:v>0.87606224647429354</c:v>
                </c:pt>
                <c:pt idx="4399">
                  <c:v>0.86852528946848517</c:v>
                </c:pt>
                <c:pt idx="4400">
                  <c:v>0.87828239391480079</c:v>
                </c:pt>
                <c:pt idx="4401">
                  <c:v>0.84638998469909676</c:v>
                </c:pt>
                <c:pt idx="4402">
                  <c:v>0.8590163119644163</c:v>
                </c:pt>
                <c:pt idx="4403">
                  <c:v>0.85465757144742693</c:v>
                </c:pt>
                <c:pt idx="4404">
                  <c:v>0.83504362466877091</c:v>
                </c:pt>
                <c:pt idx="4405">
                  <c:v>0.82310755299296856</c:v>
                </c:pt>
                <c:pt idx="4406">
                  <c:v>0.8396599433632379</c:v>
                </c:pt>
                <c:pt idx="4407">
                  <c:v>0.82145685100181032</c:v>
                </c:pt>
                <c:pt idx="4408">
                  <c:v>0.82322174973232265</c:v>
                </c:pt>
                <c:pt idx="4409">
                  <c:v>0.81173007407389997</c:v>
                </c:pt>
                <c:pt idx="4410">
                  <c:v>0.80923683376502709</c:v>
                </c:pt>
                <c:pt idx="4411">
                  <c:v>0.80928055777173746</c:v>
                </c:pt>
                <c:pt idx="4412">
                  <c:v>0.81913362971938586</c:v>
                </c:pt>
                <c:pt idx="4413">
                  <c:v>0.81004045313691897</c:v>
                </c:pt>
                <c:pt idx="4414">
                  <c:v>0.7844277033157887</c:v>
                </c:pt>
                <c:pt idx="4415">
                  <c:v>0.78000953593332212</c:v>
                </c:pt>
                <c:pt idx="4416">
                  <c:v>0.75623123875114162</c:v>
                </c:pt>
                <c:pt idx="4417">
                  <c:v>0.7357909776945557</c:v>
                </c:pt>
                <c:pt idx="4418">
                  <c:v>0.71382369414691849</c:v>
                </c:pt>
                <c:pt idx="4419">
                  <c:v>0.70580829885754692</c:v>
                </c:pt>
                <c:pt idx="4420">
                  <c:v>0.70018580644013051</c:v>
                </c:pt>
                <c:pt idx="4421">
                  <c:v>0.68903346438222668</c:v>
                </c:pt>
                <c:pt idx="4422">
                  <c:v>0.73151529752693878</c:v>
                </c:pt>
                <c:pt idx="4423">
                  <c:v>0.73324545701393684</c:v>
                </c:pt>
                <c:pt idx="4424">
                  <c:v>0.72892617462948528</c:v>
                </c:pt>
                <c:pt idx="4425">
                  <c:v>0.72933053661767921</c:v>
                </c:pt>
                <c:pt idx="4426">
                  <c:v>0.70851112542284023</c:v>
                </c:pt>
                <c:pt idx="4427">
                  <c:v>0.66733054132486092</c:v>
                </c:pt>
                <c:pt idx="4428">
                  <c:v>0.68278221774730663</c:v>
                </c:pt>
                <c:pt idx="4429">
                  <c:v>0.66850500126192625</c:v>
                </c:pt>
                <c:pt idx="4430">
                  <c:v>0.61080055090102925</c:v>
                </c:pt>
                <c:pt idx="4431">
                  <c:v>0.62249242085955947</c:v>
                </c:pt>
                <c:pt idx="4432">
                  <c:v>0.5891348058150645</c:v>
                </c:pt>
                <c:pt idx="4433">
                  <c:v>0.58986681329201329</c:v>
                </c:pt>
                <c:pt idx="4434">
                  <c:v>0.64511742332918987</c:v>
                </c:pt>
                <c:pt idx="4435">
                  <c:v>0.64955644553696978</c:v>
                </c:pt>
                <c:pt idx="4436">
                  <c:v>0.63385705245339152</c:v>
                </c:pt>
                <c:pt idx="4437">
                  <c:v>0.64460226344933624</c:v>
                </c:pt>
                <c:pt idx="4438">
                  <c:v>0.66920006106608843</c:v>
                </c:pt>
                <c:pt idx="4439">
                  <c:v>0.66908692460297448</c:v>
                </c:pt>
                <c:pt idx="4440">
                  <c:v>0.6382016447408172</c:v>
                </c:pt>
                <c:pt idx="4441">
                  <c:v>0.62271606633791365</c:v>
                </c:pt>
                <c:pt idx="4442">
                  <c:v>0.59872607092724883</c:v>
                </c:pt>
                <c:pt idx="4443">
                  <c:v>0.57758133750900731</c:v>
                </c:pt>
                <c:pt idx="4444">
                  <c:v>0.54940669048096979</c:v>
                </c:pt>
                <c:pt idx="4445">
                  <c:v>0.50216744403364366</c:v>
                </c:pt>
                <c:pt idx="4446">
                  <c:v>0.49787599541137117</c:v>
                </c:pt>
                <c:pt idx="4447">
                  <c:v>0.51129476317243205</c:v>
                </c:pt>
                <c:pt idx="4448">
                  <c:v>0.48504991029494993</c:v>
                </c:pt>
                <c:pt idx="4449">
                  <c:v>0.46893628691790101</c:v>
                </c:pt>
                <c:pt idx="4450">
                  <c:v>0.46619900583238305</c:v>
                </c:pt>
                <c:pt idx="4451">
                  <c:v>0.41519695726970518</c:v>
                </c:pt>
                <c:pt idx="4452">
                  <c:v>0.41106432801882375</c:v>
                </c:pt>
                <c:pt idx="4453">
                  <c:v>0.41158681600995917</c:v>
                </c:pt>
                <c:pt idx="4454">
                  <c:v>0.39733481712939844</c:v>
                </c:pt>
                <c:pt idx="4455">
                  <c:v>0.38448974972496841</c:v>
                </c:pt>
                <c:pt idx="4456">
                  <c:v>0.35647715557423743</c:v>
                </c:pt>
                <c:pt idx="4457">
                  <c:v>0.38106801040359728</c:v>
                </c:pt>
                <c:pt idx="4458">
                  <c:v>0.34808857398898585</c:v>
                </c:pt>
                <c:pt idx="4459">
                  <c:v>0.35425371973254771</c:v>
                </c:pt>
                <c:pt idx="4460">
                  <c:v>0.32388600486846886</c:v>
                </c:pt>
                <c:pt idx="4461">
                  <c:v>0.31098378348193023</c:v>
                </c:pt>
                <c:pt idx="4462">
                  <c:v>0.2901327541737817</c:v>
                </c:pt>
                <c:pt idx="4463">
                  <c:v>0.23988844437799783</c:v>
                </c:pt>
                <c:pt idx="4464">
                  <c:v>0.24045240197324769</c:v>
                </c:pt>
                <c:pt idx="4465">
                  <c:v>0.24945401801945288</c:v>
                </c:pt>
                <c:pt idx="4466">
                  <c:v>0.28393057863007187</c:v>
                </c:pt>
                <c:pt idx="4467">
                  <c:v>0.32945953824009488</c:v>
                </c:pt>
                <c:pt idx="4468">
                  <c:v>0.34767851206999989</c:v>
                </c:pt>
                <c:pt idx="4469">
                  <c:v>0.39031260344485919</c:v>
                </c:pt>
                <c:pt idx="4470">
                  <c:v>0.38209029415319629</c:v>
                </c:pt>
                <c:pt idx="4471">
                  <c:v>0.41315320707333525</c:v>
                </c:pt>
                <c:pt idx="4472">
                  <c:v>0.42536718066160439</c:v>
                </c:pt>
                <c:pt idx="4473">
                  <c:v>0.4452655750305714</c:v>
                </c:pt>
                <c:pt idx="4474">
                  <c:v>0.44892797424688413</c:v>
                </c:pt>
                <c:pt idx="4475">
                  <c:v>0.46068258383908867</c:v>
                </c:pt>
                <c:pt idx="4476">
                  <c:v>0.49061923051834899</c:v>
                </c:pt>
                <c:pt idx="4477">
                  <c:v>0.54325278930978493</c:v>
                </c:pt>
                <c:pt idx="4478">
                  <c:v>0.54340468575732226</c:v>
                </c:pt>
                <c:pt idx="4479">
                  <c:v>0.50349551095396095</c:v>
                </c:pt>
                <c:pt idx="4480">
                  <c:v>0.52008344864442702</c:v>
                </c:pt>
                <c:pt idx="4481">
                  <c:v>0.4945621108711431</c:v>
                </c:pt>
                <c:pt idx="4482">
                  <c:v>0.45366382423464446</c:v>
                </c:pt>
                <c:pt idx="4483">
                  <c:v>0.46643985978433888</c:v>
                </c:pt>
                <c:pt idx="4484">
                  <c:v>0.49394414280640597</c:v>
                </c:pt>
                <c:pt idx="4485">
                  <c:v>0.48409959508737122</c:v>
                </c:pt>
                <c:pt idx="4486">
                  <c:v>0.49330478253449561</c:v>
                </c:pt>
                <c:pt idx="4487">
                  <c:v>0.53295546239954739</c:v>
                </c:pt>
                <c:pt idx="4488">
                  <c:v>0.55864260517117326</c:v>
                </c:pt>
                <c:pt idx="4489">
                  <c:v>0.55111885885960366</c:v>
                </c:pt>
                <c:pt idx="4490">
                  <c:v>0.59616471806768767</c:v>
                </c:pt>
                <c:pt idx="4491">
                  <c:v>0.58757409936297478</c:v>
                </c:pt>
                <c:pt idx="4492">
                  <c:v>0.52243119301648711</c:v>
                </c:pt>
                <c:pt idx="4493">
                  <c:v>0.50984263879351932</c:v>
                </c:pt>
                <c:pt idx="4494">
                  <c:v>0.47407490522994955</c:v>
                </c:pt>
                <c:pt idx="4495">
                  <c:v>0.46585334997455252</c:v>
                </c:pt>
                <c:pt idx="4496">
                  <c:v>0.46370805830992401</c:v>
                </c:pt>
                <c:pt idx="4497">
                  <c:v>0.46110657085493534</c:v>
                </c:pt>
                <c:pt idx="4498">
                  <c:v>0.42355706293640072</c:v>
                </c:pt>
                <c:pt idx="4499">
                  <c:v>0.38672412415038071</c:v>
                </c:pt>
                <c:pt idx="4500">
                  <c:v>0.3828627651323806</c:v>
                </c:pt>
                <c:pt idx="4501">
                  <c:v>0.38678755236349516</c:v>
                </c:pt>
                <c:pt idx="4502">
                  <c:v>0.38989191593974071</c:v>
                </c:pt>
                <c:pt idx="4503">
                  <c:v>0.36888965691198949</c:v>
                </c:pt>
                <c:pt idx="4504">
                  <c:v>0.41975418174318535</c:v>
                </c:pt>
                <c:pt idx="4505">
                  <c:v>0.41040863273303563</c:v>
                </c:pt>
                <c:pt idx="4506">
                  <c:v>0.42349739183422952</c:v>
                </c:pt>
                <c:pt idx="4507">
                  <c:v>0.41575237675232835</c:v>
                </c:pt>
                <c:pt idx="4508">
                  <c:v>0.41761555182860799</c:v>
                </c:pt>
                <c:pt idx="4509">
                  <c:v>0.43568450141404447</c:v>
                </c:pt>
                <c:pt idx="4510">
                  <c:v>0.43278558725124827</c:v>
                </c:pt>
                <c:pt idx="4511">
                  <c:v>0.44791461777937158</c:v>
                </c:pt>
                <c:pt idx="4512">
                  <c:v>0.43046210453267353</c:v>
                </c:pt>
                <c:pt idx="4513">
                  <c:v>0.43437508117510282</c:v>
                </c:pt>
                <c:pt idx="4514">
                  <c:v>0.44477482097625543</c:v>
                </c:pt>
                <c:pt idx="4515">
                  <c:v>0.44421663587086879</c:v>
                </c:pt>
                <c:pt idx="4516">
                  <c:v>0.40005088983208914</c:v>
                </c:pt>
                <c:pt idx="4517">
                  <c:v>0.4183415360659386</c:v>
                </c:pt>
                <c:pt idx="4518">
                  <c:v>0.44167299978437868</c:v>
                </c:pt>
                <c:pt idx="4519">
                  <c:v>0.43481030316686908</c:v>
                </c:pt>
                <c:pt idx="4520">
                  <c:v>0.41931175233574169</c:v>
                </c:pt>
                <c:pt idx="4521">
                  <c:v>0.41665393441843612</c:v>
                </c:pt>
                <c:pt idx="4522">
                  <c:v>0.47498614594446531</c:v>
                </c:pt>
                <c:pt idx="4523">
                  <c:v>0.48969174829273499</c:v>
                </c:pt>
                <c:pt idx="4524">
                  <c:v>0.46405584524407262</c:v>
                </c:pt>
                <c:pt idx="4525">
                  <c:v>0.48480837763194673</c:v>
                </c:pt>
                <c:pt idx="4526">
                  <c:v>0.49013007406842535</c:v>
                </c:pt>
                <c:pt idx="4527">
                  <c:v>0.58192228086199327</c:v>
                </c:pt>
                <c:pt idx="4528">
                  <c:v>0.60098262890134979</c:v>
                </c:pt>
                <c:pt idx="4529">
                  <c:v>0.58470142991387375</c:v>
                </c:pt>
                <c:pt idx="4530">
                  <c:v>0.5853685438322862</c:v>
                </c:pt>
                <c:pt idx="4531">
                  <c:v>0.68622928986986809</c:v>
                </c:pt>
                <c:pt idx="4532">
                  <c:v>0.68049001456202962</c:v>
                </c:pt>
                <c:pt idx="4533">
                  <c:v>0.6606023241022343</c:v>
                </c:pt>
                <c:pt idx="4534">
                  <c:v>0.61359339318478057</c:v>
                </c:pt>
                <c:pt idx="4535">
                  <c:v>0.63340340479817625</c:v>
                </c:pt>
                <c:pt idx="4536">
                  <c:v>0.68889605111468311</c:v>
                </c:pt>
                <c:pt idx="4537">
                  <c:v>0.68651087912169673</c:v>
                </c:pt>
                <c:pt idx="4538">
                  <c:v>0.70195058952748091</c:v>
                </c:pt>
                <c:pt idx="4539">
                  <c:v>0.65715419658766749</c:v>
                </c:pt>
                <c:pt idx="4540">
                  <c:v>0.67253620332627917</c:v>
                </c:pt>
                <c:pt idx="4541">
                  <c:v>0.68197968160788069</c:v>
                </c:pt>
                <c:pt idx="4542">
                  <c:v>0.69856154048082386</c:v>
                </c:pt>
                <c:pt idx="4543">
                  <c:v>0.68902691466105503</c:v>
                </c:pt>
                <c:pt idx="4544">
                  <c:v>0.65819344661367074</c:v>
                </c:pt>
                <c:pt idx="4545">
                  <c:v>0.62154137771105611</c:v>
                </c:pt>
                <c:pt idx="4546">
                  <c:v>0.6234514726131799</c:v>
                </c:pt>
                <c:pt idx="4547">
                  <c:v>0.60316457353610509</c:v>
                </c:pt>
                <c:pt idx="4548">
                  <c:v>0.59304989898534122</c:v>
                </c:pt>
                <c:pt idx="4549">
                  <c:v>0.59054188814165953</c:v>
                </c:pt>
                <c:pt idx="4550">
                  <c:v>0.62270434963314769</c:v>
                </c:pt>
                <c:pt idx="4551">
                  <c:v>0.68377941402924813</c:v>
                </c:pt>
                <c:pt idx="4552">
                  <c:v>0.77286095251376952</c:v>
                </c:pt>
                <c:pt idx="4553">
                  <c:v>0.76049329597194548</c:v>
                </c:pt>
                <c:pt idx="4554">
                  <c:v>0.79278636975671524</c:v>
                </c:pt>
                <c:pt idx="4555">
                  <c:v>0.78019223876683141</c:v>
                </c:pt>
                <c:pt idx="4556">
                  <c:v>0.81608354052505439</c:v>
                </c:pt>
                <c:pt idx="4557">
                  <c:v>0.85036508276056799</c:v>
                </c:pt>
                <c:pt idx="4558">
                  <c:v>0.81251175702361533</c:v>
                </c:pt>
                <c:pt idx="4559">
                  <c:v>0.74305144449733218</c:v>
                </c:pt>
                <c:pt idx="4560">
                  <c:v>0.77843149250524712</c:v>
                </c:pt>
                <c:pt idx="4561">
                  <c:v>0.77008979833865254</c:v>
                </c:pt>
                <c:pt idx="4562">
                  <c:v>0.8003627233601418</c:v>
                </c:pt>
                <c:pt idx="4563">
                  <c:v>0.80649511604949575</c:v>
                </c:pt>
                <c:pt idx="4564">
                  <c:v>0.79207694507376347</c:v>
                </c:pt>
                <c:pt idx="4565">
                  <c:v>0.84899471305811791</c:v>
                </c:pt>
                <c:pt idx="4566">
                  <c:v>0.85287373954166679</c:v>
                </c:pt>
                <c:pt idx="4567">
                  <c:v>0.84908189959973535</c:v>
                </c:pt>
                <c:pt idx="4568">
                  <c:v>0.85656324648905802</c:v>
                </c:pt>
                <c:pt idx="4569">
                  <c:v>0.87226343345678004</c:v>
                </c:pt>
                <c:pt idx="4570">
                  <c:v>0.84645243253493252</c:v>
                </c:pt>
                <c:pt idx="4571">
                  <c:v>0.82829772814333791</c:v>
                </c:pt>
                <c:pt idx="4572">
                  <c:v>0.86695648153048799</c:v>
                </c:pt>
                <c:pt idx="4573">
                  <c:v>0.85285281500142984</c:v>
                </c:pt>
                <c:pt idx="4574">
                  <c:v>0.80905398154382491</c:v>
                </c:pt>
                <c:pt idx="4575">
                  <c:v>0.82827011099599268</c:v>
                </c:pt>
                <c:pt idx="4576">
                  <c:v>0.70997391069023896</c:v>
                </c:pt>
                <c:pt idx="4577">
                  <c:v>0.76644435190979388</c:v>
                </c:pt>
                <c:pt idx="4578">
                  <c:v>0.80428878539316129</c:v>
                </c:pt>
                <c:pt idx="4579">
                  <c:v>0.88367677418240786</c:v>
                </c:pt>
                <c:pt idx="4580">
                  <c:v>0.90519881280983405</c:v>
                </c:pt>
                <c:pt idx="4581">
                  <c:v>0.90487494792803091</c:v>
                </c:pt>
                <c:pt idx="4582">
                  <c:v>0.90188605059734939</c:v>
                </c:pt>
                <c:pt idx="4583">
                  <c:v>0.86355013426319305</c:v>
                </c:pt>
                <c:pt idx="4584">
                  <c:v>0.844332166877934</c:v>
                </c:pt>
                <c:pt idx="4585">
                  <c:v>0.83830166580289367</c:v>
                </c:pt>
                <c:pt idx="4586">
                  <c:v>0.84187238940008413</c:v>
                </c:pt>
                <c:pt idx="4587">
                  <c:v>0.78798119635611008</c:v>
                </c:pt>
                <c:pt idx="4588">
                  <c:v>0.77770274442251308</c:v>
                </c:pt>
                <c:pt idx="4589">
                  <c:v>0.71739592258704166</c:v>
                </c:pt>
                <c:pt idx="4590">
                  <c:v>0.71846869056010654</c:v>
                </c:pt>
                <c:pt idx="4591">
                  <c:v>0.74144570347950367</c:v>
                </c:pt>
                <c:pt idx="4592">
                  <c:v>0.75954666903397072</c:v>
                </c:pt>
                <c:pt idx="4593">
                  <c:v>0.75142935888629392</c:v>
                </c:pt>
                <c:pt idx="4594">
                  <c:v>0.70436454975330909</c:v>
                </c:pt>
                <c:pt idx="4595">
                  <c:v>0.7022367457141605</c:v>
                </c:pt>
                <c:pt idx="4596">
                  <c:v>0.6999605414047958</c:v>
                </c:pt>
                <c:pt idx="4597">
                  <c:v>0.75288956386006101</c:v>
                </c:pt>
                <c:pt idx="4598">
                  <c:v>0.73048440430647466</c:v>
                </c:pt>
                <c:pt idx="4599">
                  <c:v>0.67866621788912029</c:v>
                </c:pt>
                <c:pt idx="4600">
                  <c:v>0.7081336924153725</c:v>
                </c:pt>
                <c:pt idx="4601">
                  <c:v>0.66044081272858302</c:v>
                </c:pt>
                <c:pt idx="4602">
                  <c:v>0.66474441759749614</c:v>
                </c:pt>
                <c:pt idx="4603">
                  <c:v>0.71322658226150693</c:v>
                </c:pt>
                <c:pt idx="4604">
                  <c:v>0.73984153224249805</c:v>
                </c:pt>
                <c:pt idx="4605">
                  <c:v>0.71265453715592764</c:v>
                </c:pt>
                <c:pt idx="4606">
                  <c:v>0.74304868229298271</c:v>
                </c:pt>
                <c:pt idx="4607">
                  <c:v>0.7458186760666472</c:v>
                </c:pt>
                <c:pt idx="4608">
                  <c:v>0.69223388960328625</c:v>
                </c:pt>
                <c:pt idx="4609">
                  <c:v>0.67955042849185787</c:v>
                </c:pt>
                <c:pt idx="4610">
                  <c:v>0.68706041051140887</c:v>
                </c:pt>
                <c:pt idx="4611">
                  <c:v>0.7620223657052756</c:v>
                </c:pt>
                <c:pt idx="4612">
                  <c:v>0.81245631364794191</c:v>
                </c:pt>
                <c:pt idx="4613">
                  <c:v>0.83063330982017969</c:v>
                </c:pt>
                <c:pt idx="4614">
                  <c:v>0.80159385410688544</c:v>
                </c:pt>
                <c:pt idx="4615">
                  <c:v>0.80279143784111029</c:v>
                </c:pt>
                <c:pt idx="4616">
                  <c:v>0.79992599875713255</c:v>
                </c:pt>
                <c:pt idx="4617">
                  <c:v>0.80939629762861598</c:v>
                </c:pt>
                <c:pt idx="4618">
                  <c:v>0.79344544993174781</c:v>
                </c:pt>
                <c:pt idx="4619">
                  <c:v>0.74136186514753422</c:v>
                </c:pt>
                <c:pt idx="4620">
                  <c:v>0.74080612963749992</c:v>
                </c:pt>
                <c:pt idx="4621">
                  <c:v>0.74631039822737288</c:v>
                </c:pt>
                <c:pt idx="4622">
                  <c:v>0.75738659837929667</c:v>
                </c:pt>
                <c:pt idx="4623">
                  <c:v>0.75783716977059279</c:v>
                </c:pt>
                <c:pt idx="4624">
                  <c:v>0.74465849333893108</c:v>
                </c:pt>
                <c:pt idx="4625">
                  <c:v>0.76753648764380045</c:v>
                </c:pt>
                <c:pt idx="4626">
                  <c:v>0.80778559137816774</c:v>
                </c:pt>
                <c:pt idx="4627">
                  <c:v>0.82519605982879107</c:v>
                </c:pt>
                <c:pt idx="4628">
                  <c:v>0.82965574495036476</c:v>
                </c:pt>
                <c:pt idx="4629">
                  <c:v>0.77554963754895168</c:v>
                </c:pt>
                <c:pt idx="4630">
                  <c:v>0.80391767898666178</c:v>
                </c:pt>
                <c:pt idx="4631">
                  <c:v>0.76143938980100789</c:v>
                </c:pt>
                <c:pt idx="4632">
                  <c:v>0.76919639275899709</c:v>
                </c:pt>
                <c:pt idx="4633">
                  <c:v>0.74751901249375052</c:v>
                </c:pt>
                <c:pt idx="4634">
                  <c:v>0.80099829499608366</c:v>
                </c:pt>
                <c:pt idx="4635">
                  <c:v>0.78397108522901826</c:v>
                </c:pt>
                <c:pt idx="4636">
                  <c:v>0.78758491036676337</c:v>
                </c:pt>
                <c:pt idx="4637">
                  <c:v>0.8013345819388249</c:v>
                </c:pt>
                <c:pt idx="4638">
                  <c:v>0.77717218312816616</c:v>
                </c:pt>
                <c:pt idx="4639">
                  <c:v>0.76434951069296231</c:v>
                </c:pt>
                <c:pt idx="4640">
                  <c:v>0.8198292406751686</c:v>
                </c:pt>
                <c:pt idx="4641">
                  <c:v>0.83586625101710754</c:v>
                </c:pt>
                <c:pt idx="4642">
                  <c:v>0.84061710954736468</c:v>
                </c:pt>
                <c:pt idx="4643">
                  <c:v>0.83307446205384927</c:v>
                </c:pt>
                <c:pt idx="4644">
                  <c:v>0.85119884850652872</c:v>
                </c:pt>
                <c:pt idx="4645">
                  <c:v>0.83104170374328601</c:v>
                </c:pt>
                <c:pt idx="4646">
                  <c:v>0.84263429477312735</c:v>
                </c:pt>
                <c:pt idx="4647">
                  <c:v>0.8091877972633712</c:v>
                </c:pt>
                <c:pt idx="4648">
                  <c:v>0.8228117086721296</c:v>
                </c:pt>
                <c:pt idx="4649">
                  <c:v>0.83009181936671061</c:v>
                </c:pt>
                <c:pt idx="4650">
                  <c:v>0.85116617199323041</c:v>
                </c:pt>
                <c:pt idx="4651">
                  <c:v>0.86612178537966256</c:v>
                </c:pt>
                <c:pt idx="4652">
                  <c:v>0.83333193894011637</c:v>
                </c:pt>
                <c:pt idx="4653">
                  <c:v>0.8313292547858151</c:v>
                </c:pt>
                <c:pt idx="4654">
                  <c:v>0.85349362969681031</c:v>
                </c:pt>
                <c:pt idx="4655">
                  <c:v>0.83178702080852718</c:v>
                </c:pt>
                <c:pt idx="4656">
                  <c:v>0.78871418184112385</c:v>
                </c:pt>
                <c:pt idx="4657">
                  <c:v>0.80710313339999917</c:v>
                </c:pt>
                <c:pt idx="4658">
                  <c:v>0.87169452273614501</c:v>
                </c:pt>
                <c:pt idx="4659">
                  <c:v>0.87545679072468641</c:v>
                </c:pt>
                <c:pt idx="4660">
                  <c:v>0.87304230223978374</c:v>
                </c:pt>
                <c:pt idx="4661">
                  <c:v>0.88481663238077579</c:v>
                </c:pt>
                <c:pt idx="4662">
                  <c:v>0.89115628466641805</c:v>
                </c:pt>
                <c:pt idx="4663">
                  <c:v>0.89718325518723252</c:v>
                </c:pt>
                <c:pt idx="4664">
                  <c:v>0.88698168282929557</c:v>
                </c:pt>
                <c:pt idx="4665">
                  <c:v>0.9085624830236152</c:v>
                </c:pt>
                <c:pt idx="4666">
                  <c:v>0.93153221334954295</c:v>
                </c:pt>
                <c:pt idx="4667">
                  <c:v>0.91055835914349581</c:v>
                </c:pt>
                <c:pt idx="4668">
                  <c:v>0.9090700387877213</c:v>
                </c:pt>
                <c:pt idx="4669">
                  <c:v>0.89028847527481392</c:v>
                </c:pt>
                <c:pt idx="4670">
                  <c:v>0.86959279904800457</c:v>
                </c:pt>
                <c:pt idx="4671">
                  <c:v>0.85587972622536523</c:v>
                </c:pt>
                <c:pt idx="4672">
                  <c:v>0.86526733793037547</c:v>
                </c:pt>
                <c:pt idx="4673">
                  <c:v>0.82597188952529565</c:v>
                </c:pt>
                <c:pt idx="4674">
                  <c:v>0.7903094725413391</c:v>
                </c:pt>
                <c:pt idx="4675">
                  <c:v>0.77958812022380242</c:v>
                </c:pt>
                <c:pt idx="4676">
                  <c:v>0.78978787282960106</c:v>
                </c:pt>
                <c:pt idx="4677">
                  <c:v>0.76927516449989142</c:v>
                </c:pt>
                <c:pt idx="4678">
                  <c:v>0.7821387246756375</c:v>
                </c:pt>
                <c:pt idx="4679">
                  <c:v>0.74914307450762285</c:v>
                </c:pt>
                <c:pt idx="4680">
                  <c:v>0.72772851387338333</c:v>
                </c:pt>
                <c:pt idx="4681">
                  <c:v>0.72679814871420678</c:v>
                </c:pt>
                <c:pt idx="4682">
                  <c:v>0.68616418052374772</c:v>
                </c:pt>
                <c:pt idx="4683">
                  <c:v>0.67290591606112127</c:v>
                </c:pt>
                <c:pt idx="4684">
                  <c:v>0.73571611311297014</c:v>
                </c:pt>
                <c:pt idx="4685">
                  <c:v>0.78725774182196329</c:v>
                </c:pt>
                <c:pt idx="4686">
                  <c:v>0.72051668390828949</c:v>
                </c:pt>
                <c:pt idx="4687">
                  <c:v>0.71755165482452288</c:v>
                </c:pt>
                <c:pt idx="4688">
                  <c:v>0.75991638073363044</c:v>
                </c:pt>
                <c:pt idx="4689">
                  <c:v>0.74500755334706925</c:v>
                </c:pt>
                <c:pt idx="4690">
                  <c:v>0.71563567795227812</c:v>
                </c:pt>
                <c:pt idx="4691">
                  <c:v>0.73457148698257568</c:v>
                </c:pt>
                <c:pt idx="4692">
                  <c:v>0.81622722625899269</c:v>
                </c:pt>
                <c:pt idx="4693">
                  <c:v>0.82084523765263651</c:v>
                </c:pt>
                <c:pt idx="4694">
                  <c:v>0.75957751245235317</c:v>
                </c:pt>
                <c:pt idx="4695">
                  <c:v>0.74417752110367585</c:v>
                </c:pt>
                <c:pt idx="4696">
                  <c:v>0.73152769185619237</c:v>
                </c:pt>
                <c:pt idx="4697">
                  <c:v>0.76341500557503283</c:v>
                </c:pt>
                <c:pt idx="4698">
                  <c:v>0.79663140243833519</c:v>
                </c:pt>
                <c:pt idx="4699">
                  <c:v>0.78295966634849279</c:v>
                </c:pt>
                <c:pt idx="4700">
                  <c:v>0.78414487261180588</c:v>
                </c:pt>
                <c:pt idx="4701">
                  <c:v>0.77096589238098412</c:v>
                </c:pt>
                <c:pt idx="4702">
                  <c:v>0.81284622070902901</c:v>
                </c:pt>
                <c:pt idx="4703">
                  <c:v>0.78446975538436603</c:v>
                </c:pt>
                <c:pt idx="4704">
                  <c:v>0.74467288504341012</c:v>
                </c:pt>
                <c:pt idx="4705">
                  <c:v>0.75200644379784665</c:v>
                </c:pt>
                <c:pt idx="4706">
                  <c:v>0.70194270800429615</c:v>
                </c:pt>
                <c:pt idx="4707">
                  <c:v>0.72750162737917234</c:v>
                </c:pt>
                <c:pt idx="4708">
                  <c:v>0.71387353437141665</c:v>
                </c:pt>
                <c:pt idx="4709">
                  <c:v>0.72466163467878419</c:v>
                </c:pt>
                <c:pt idx="4710">
                  <c:v>0.71740289651848066</c:v>
                </c:pt>
                <c:pt idx="4711">
                  <c:v>0.72140421062971316</c:v>
                </c:pt>
                <c:pt idx="4712">
                  <c:v>0.73192825815929607</c:v>
                </c:pt>
                <c:pt idx="4713">
                  <c:v>0.71958060065248564</c:v>
                </c:pt>
                <c:pt idx="4714">
                  <c:v>0.75842509579266215</c:v>
                </c:pt>
                <c:pt idx="4715">
                  <c:v>0.76763963984955375</c:v>
                </c:pt>
                <c:pt idx="4716">
                  <c:v>0.72998908690026365</c:v>
                </c:pt>
                <c:pt idx="4717">
                  <c:v>0.78047343589250939</c:v>
                </c:pt>
                <c:pt idx="4718">
                  <c:v>0.80302355733913511</c:v>
                </c:pt>
                <c:pt idx="4719">
                  <c:v>0.79313428442658362</c:v>
                </c:pt>
                <c:pt idx="4720">
                  <c:v>0.80522604562188738</c:v>
                </c:pt>
                <c:pt idx="4721">
                  <c:v>0.82151886140648345</c:v>
                </c:pt>
                <c:pt idx="4722">
                  <c:v>0.81400641359045256</c:v>
                </c:pt>
                <c:pt idx="4723">
                  <c:v>0.7771819831799518</c:v>
                </c:pt>
                <c:pt idx="4724">
                  <c:v>0.77459575074430065</c:v>
                </c:pt>
                <c:pt idx="4725">
                  <c:v>0.80464555021350503</c:v>
                </c:pt>
                <c:pt idx="4726">
                  <c:v>0.76982710203639182</c:v>
                </c:pt>
                <c:pt idx="4727">
                  <c:v>0.77854672715715934</c:v>
                </c:pt>
                <c:pt idx="4728">
                  <c:v>0.83360041107859684</c:v>
                </c:pt>
                <c:pt idx="4729">
                  <c:v>0.84513688332785653</c:v>
                </c:pt>
                <c:pt idx="4730">
                  <c:v>0.77968347216329392</c:v>
                </c:pt>
                <c:pt idx="4731">
                  <c:v>0.80245728642475478</c:v>
                </c:pt>
                <c:pt idx="4732">
                  <c:v>0.80363994735909428</c:v>
                </c:pt>
                <c:pt idx="4733">
                  <c:v>0.76885975806020834</c:v>
                </c:pt>
                <c:pt idx="4734">
                  <c:v>0.83432488645701208</c:v>
                </c:pt>
                <c:pt idx="4735">
                  <c:v>0.85560160210117475</c:v>
                </c:pt>
                <c:pt idx="4736">
                  <c:v>0.87163668551014939</c:v>
                </c:pt>
                <c:pt idx="4737">
                  <c:v>0.91624313051741013</c:v>
                </c:pt>
                <c:pt idx="4738">
                  <c:v>0.8913928815814689</c:v>
                </c:pt>
                <c:pt idx="4739">
                  <c:v>0.8567236577121724</c:v>
                </c:pt>
                <c:pt idx="4740">
                  <c:v>0.85648518204174451</c:v>
                </c:pt>
                <c:pt idx="4741">
                  <c:v>0.89635027108414378</c:v>
                </c:pt>
                <c:pt idx="4742">
                  <c:v>0.8344116129786161</c:v>
                </c:pt>
                <c:pt idx="4743">
                  <c:v>0.86683674791333609</c:v>
                </c:pt>
                <c:pt idx="4744">
                  <c:v>0.87816844891247037</c:v>
                </c:pt>
                <c:pt idx="4745">
                  <c:v>0.83159426444780959</c:v>
                </c:pt>
                <c:pt idx="4746">
                  <c:v>0.83847384384376333</c:v>
                </c:pt>
                <c:pt idx="4747">
                  <c:v>0.86713892351793476</c:v>
                </c:pt>
                <c:pt idx="4748">
                  <c:v>0.85291541597666298</c:v>
                </c:pt>
                <c:pt idx="4749">
                  <c:v>0.85457258620359711</c:v>
                </c:pt>
                <c:pt idx="4750">
                  <c:v>0.85988997577924442</c:v>
                </c:pt>
                <c:pt idx="4751">
                  <c:v>0.76545666517977362</c:v>
                </c:pt>
                <c:pt idx="4752">
                  <c:v>0.81304768883273359</c:v>
                </c:pt>
                <c:pt idx="4753">
                  <c:v>0.80165588749781413</c:v>
                </c:pt>
                <c:pt idx="4754">
                  <c:v>0.79496210799023381</c:v>
                </c:pt>
                <c:pt idx="4755">
                  <c:v>0.74807480898793655</c:v>
                </c:pt>
                <c:pt idx="4756">
                  <c:v>0.74250300689303228</c:v>
                </c:pt>
                <c:pt idx="4757">
                  <c:v>0.73037072079556009</c:v>
                </c:pt>
                <c:pt idx="4758">
                  <c:v>0.70292353943270736</c:v>
                </c:pt>
                <c:pt idx="4759">
                  <c:v>0.69199346019648478</c:v>
                </c:pt>
                <c:pt idx="4760">
                  <c:v>0.70155755864825498</c:v>
                </c:pt>
                <c:pt idx="4761">
                  <c:v>0.68408238114783426</c:v>
                </c:pt>
                <c:pt idx="4762">
                  <c:v>0.67533431450874604</c:v>
                </c:pt>
                <c:pt idx="4763">
                  <c:v>0.66684605492527682</c:v>
                </c:pt>
                <c:pt idx="4764">
                  <c:v>0.66552740837859714</c:v>
                </c:pt>
                <c:pt idx="4765">
                  <c:v>0.64230539543627496</c:v>
                </c:pt>
                <c:pt idx="4766">
                  <c:v>0.66277390955317217</c:v>
                </c:pt>
                <c:pt idx="4767">
                  <c:v>0.64695486241330724</c:v>
                </c:pt>
                <c:pt idx="4768">
                  <c:v>0.66062460164424963</c:v>
                </c:pt>
                <c:pt idx="4769">
                  <c:v>0.6551589322566187</c:v>
                </c:pt>
                <c:pt idx="4770">
                  <c:v>0.60850096525196706</c:v>
                </c:pt>
                <c:pt idx="4771">
                  <c:v>0.62935945919890757</c:v>
                </c:pt>
                <c:pt idx="4772">
                  <c:v>0.60055352584530119</c:v>
                </c:pt>
                <c:pt idx="4773">
                  <c:v>0.61844176594490397</c:v>
                </c:pt>
                <c:pt idx="4774">
                  <c:v>0.63575942951490738</c:v>
                </c:pt>
                <c:pt idx="4775">
                  <c:v>0.65789325653738606</c:v>
                </c:pt>
                <c:pt idx="4776">
                  <c:v>0.65837983612688422</c:v>
                </c:pt>
                <c:pt idx="4777">
                  <c:v>0.65280562651976459</c:v>
                </c:pt>
                <c:pt idx="4778">
                  <c:v>0.62875262616338401</c:v>
                </c:pt>
                <c:pt idx="4779">
                  <c:v>0.66139064760026267</c:v>
                </c:pt>
                <c:pt idx="4780">
                  <c:v>0.6825579694832864</c:v>
                </c:pt>
                <c:pt idx="4781">
                  <c:v>0.64567595555725177</c:v>
                </c:pt>
                <c:pt idx="4782">
                  <c:v>0.70428930929748157</c:v>
                </c:pt>
                <c:pt idx="4783">
                  <c:v>0.70467030451225132</c:v>
                </c:pt>
                <c:pt idx="4784">
                  <c:v>0.69191107392896822</c:v>
                </c:pt>
                <c:pt idx="4785">
                  <c:v>0.70392442863274263</c:v>
                </c:pt>
                <c:pt idx="4786">
                  <c:v>0.67351650932021778</c:v>
                </c:pt>
                <c:pt idx="4787">
                  <c:v>0.6668192800581676</c:v>
                </c:pt>
                <c:pt idx="4788">
                  <c:v>0.66115777403507114</c:v>
                </c:pt>
                <c:pt idx="4789">
                  <c:v>0.65318737724749876</c:v>
                </c:pt>
                <c:pt idx="4790">
                  <c:v>0.65311723058766424</c:v>
                </c:pt>
                <c:pt idx="4791">
                  <c:v>0.60079234233036938</c:v>
                </c:pt>
                <c:pt idx="4792">
                  <c:v>0.60947560862632644</c:v>
                </c:pt>
                <c:pt idx="4793">
                  <c:v>0.58545534004590483</c:v>
                </c:pt>
                <c:pt idx="4794">
                  <c:v>0.55250036391344581</c:v>
                </c:pt>
                <c:pt idx="4795">
                  <c:v>0.5614772675472699</c:v>
                </c:pt>
                <c:pt idx="4796">
                  <c:v>0.5641920563800602</c:v>
                </c:pt>
                <c:pt idx="4797">
                  <c:v>0.55809810691880868</c:v>
                </c:pt>
                <c:pt idx="4798">
                  <c:v>0.56554459895056608</c:v>
                </c:pt>
                <c:pt idx="4799">
                  <c:v>0.54663441210923547</c:v>
                </c:pt>
                <c:pt idx="4800">
                  <c:v>0.56145611320783151</c:v>
                </c:pt>
                <c:pt idx="4801">
                  <c:v>0.54081170448422533</c:v>
                </c:pt>
                <c:pt idx="4802">
                  <c:v>0.58335575948457907</c:v>
                </c:pt>
                <c:pt idx="4803">
                  <c:v>0.578230010108429</c:v>
                </c:pt>
                <c:pt idx="4804">
                  <c:v>0.58724452085316847</c:v>
                </c:pt>
                <c:pt idx="4805">
                  <c:v>0.5809254937724746</c:v>
                </c:pt>
                <c:pt idx="4806">
                  <c:v>0.5757476363487104</c:v>
                </c:pt>
                <c:pt idx="4807">
                  <c:v>0.55530682816135335</c:v>
                </c:pt>
                <c:pt idx="4808">
                  <c:v>0.53403515668734713</c:v>
                </c:pt>
                <c:pt idx="4809">
                  <c:v>0.53365627232306601</c:v>
                </c:pt>
                <c:pt idx="4810">
                  <c:v>0.52868390339582261</c:v>
                </c:pt>
                <c:pt idx="4811">
                  <c:v>0.54893865136911457</c:v>
                </c:pt>
                <c:pt idx="4812">
                  <c:v>0.49515622760936662</c:v>
                </c:pt>
                <c:pt idx="4813">
                  <c:v>0.48481501354601275</c:v>
                </c:pt>
                <c:pt idx="4814">
                  <c:v>0.44334424109909087</c:v>
                </c:pt>
                <c:pt idx="4815">
                  <c:v>0.45170321073979802</c:v>
                </c:pt>
                <c:pt idx="4816">
                  <c:v>0.43668879712404984</c:v>
                </c:pt>
                <c:pt idx="4817">
                  <c:v>0.41895972741915632</c:v>
                </c:pt>
                <c:pt idx="4818">
                  <c:v>0.39622193647282944</c:v>
                </c:pt>
                <c:pt idx="4819">
                  <c:v>0.37752632343332615</c:v>
                </c:pt>
                <c:pt idx="4820">
                  <c:v>0.38934076179102761</c:v>
                </c:pt>
                <c:pt idx="4821">
                  <c:v>0.3490114860896234</c:v>
                </c:pt>
                <c:pt idx="4822">
                  <c:v>0.34746628575584437</c:v>
                </c:pt>
                <c:pt idx="4823">
                  <c:v>0.33693843515917665</c:v>
                </c:pt>
                <c:pt idx="4824">
                  <c:v>0.37102482853897656</c:v>
                </c:pt>
                <c:pt idx="4825">
                  <c:v>0.41190838780328054</c:v>
                </c:pt>
                <c:pt idx="4826">
                  <c:v>0.41560955730038662</c:v>
                </c:pt>
                <c:pt idx="4827">
                  <c:v>0.44691685731643149</c:v>
                </c:pt>
                <c:pt idx="4828">
                  <c:v>0.46400132617100254</c:v>
                </c:pt>
                <c:pt idx="4829">
                  <c:v>0.47980323432083494</c:v>
                </c:pt>
                <c:pt idx="4830">
                  <c:v>0.41100637938239193</c:v>
                </c:pt>
                <c:pt idx="4831">
                  <c:v>0.42185047625117456</c:v>
                </c:pt>
                <c:pt idx="4832">
                  <c:v>0.37893184958101278</c:v>
                </c:pt>
                <c:pt idx="4833">
                  <c:v>0.37817807259200298</c:v>
                </c:pt>
                <c:pt idx="4834">
                  <c:v>0.29277703098926944</c:v>
                </c:pt>
                <c:pt idx="4835">
                  <c:v>0.25681851144983936</c:v>
                </c:pt>
                <c:pt idx="4836">
                  <c:v>0.2166265041454194</c:v>
                </c:pt>
                <c:pt idx="4837">
                  <c:v>0.18565487527151014</c:v>
                </c:pt>
                <c:pt idx="4838">
                  <c:v>0.21038895826252535</c:v>
                </c:pt>
                <c:pt idx="4839">
                  <c:v>0.16738583190044931</c:v>
                </c:pt>
                <c:pt idx="4840">
                  <c:v>0.15292998465274721</c:v>
                </c:pt>
                <c:pt idx="4841">
                  <c:v>0.16495618048820604</c:v>
                </c:pt>
                <c:pt idx="4842">
                  <c:v>0.10987420155323058</c:v>
                </c:pt>
                <c:pt idx="4843">
                  <c:v>0.12144509937294146</c:v>
                </c:pt>
                <c:pt idx="4844">
                  <c:v>0.13117939530232392</c:v>
                </c:pt>
                <c:pt idx="4845">
                  <c:v>0.10597540301063613</c:v>
                </c:pt>
                <c:pt idx="4846">
                  <c:v>0.10791819278100556</c:v>
                </c:pt>
                <c:pt idx="4847">
                  <c:v>0.12703092692956997</c:v>
                </c:pt>
                <c:pt idx="4848">
                  <c:v>0.14190914771446428</c:v>
                </c:pt>
                <c:pt idx="4849">
                  <c:v>0.12670617102570891</c:v>
                </c:pt>
                <c:pt idx="4850">
                  <c:v>0.1254058903768116</c:v>
                </c:pt>
                <c:pt idx="4851">
                  <c:v>0.13351047946705918</c:v>
                </c:pt>
                <c:pt idx="4852">
                  <c:v>7.9422191637602779E-2</c:v>
                </c:pt>
                <c:pt idx="4853">
                  <c:v>5.3237508685347157E-2</c:v>
                </c:pt>
                <c:pt idx="4854">
                  <c:v>4.0435389162058133E-2</c:v>
                </c:pt>
                <c:pt idx="4855">
                  <c:v>2.410642927331863E-2</c:v>
                </c:pt>
                <c:pt idx="4856">
                  <c:v>3.9464933743496688E-2</c:v>
                </c:pt>
                <c:pt idx="4857">
                  <c:v>8.9476234059582271E-2</c:v>
                </c:pt>
                <c:pt idx="4858">
                  <c:v>9.2135478762880085E-2</c:v>
                </c:pt>
                <c:pt idx="4859">
                  <c:v>-1.0628551206598669E-2</c:v>
                </c:pt>
                <c:pt idx="4860">
                  <c:v>-2.5902400142882254E-2</c:v>
                </c:pt>
                <c:pt idx="4861">
                  <c:v>-6.2400774198314357E-2</c:v>
                </c:pt>
                <c:pt idx="4862">
                  <c:v>-9.9728550301364627E-2</c:v>
                </c:pt>
                <c:pt idx="4863">
                  <c:v>-0.13208506000922648</c:v>
                </c:pt>
                <c:pt idx="4864">
                  <c:v>-0.15956617891301716</c:v>
                </c:pt>
                <c:pt idx="4865">
                  <c:v>-0.16451477018872962</c:v>
                </c:pt>
                <c:pt idx="4866">
                  <c:v>-0.14601037148766305</c:v>
                </c:pt>
                <c:pt idx="4867">
                  <c:v>-0.11424168647515032</c:v>
                </c:pt>
                <c:pt idx="4868">
                  <c:v>-0.11400105975042074</c:v>
                </c:pt>
                <c:pt idx="4869">
                  <c:v>-0.11303342106728487</c:v>
                </c:pt>
                <c:pt idx="4870">
                  <c:v>-7.7527835197197748E-2</c:v>
                </c:pt>
                <c:pt idx="4871">
                  <c:v>-0.10568702611213787</c:v>
                </c:pt>
                <c:pt idx="4872">
                  <c:v>-0.12070725241488112</c:v>
                </c:pt>
                <c:pt idx="4873">
                  <c:v>-0.11239505369782221</c:v>
                </c:pt>
                <c:pt idx="4874">
                  <c:v>-0.11023080585298639</c:v>
                </c:pt>
                <c:pt idx="4875">
                  <c:v>-0.13825142799512535</c:v>
                </c:pt>
                <c:pt idx="4876">
                  <c:v>-0.14126360674734317</c:v>
                </c:pt>
                <c:pt idx="4877">
                  <c:v>-0.14987862823404496</c:v>
                </c:pt>
                <c:pt idx="4878">
                  <c:v>-0.15535091557409375</c:v>
                </c:pt>
                <c:pt idx="4879">
                  <c:v>-0.1021619008570136</c:v>
                </c:pt>
                <c:pt idx="4880">
                  <c:v>-5.9285509483339771E-2</c:v>
                </c:pt>
                <c:pt idx="4881">
                  <c:v>-8.7367436745699578E-2</c:v>
                </c:pt>
                <c:pt idx="4882">
                  <c:v>-0.10410738003264886</c:v>
                </c:pt>
                <c:pt idx="4883">
                  <c:v>-9.5014257091212251E-2</c:v>
                </c:pt>
                <c:pt idx="4884">
                  <c:v>-4.73760576116804E-2</c:v>
                </c:pt>
                <c:pt idx="4885">
                  <c:v>4.1721015604428091E-2</c:v>
                </c:pt>
                <c:pt idx="4886">
                  <c:v>6.6218483213607016E-2</c:v>
                </c:pt>
                <c:pt idx="4887">
                  <c:v>5.974200780334038E-2</c:v>
                </c:pt>
                <c:pt idx="4888">
                  <c:v>7.3110661667016075E-2</c:v>
                </c:pt>
                <c:pt idx="4889">
                  <c:v>9.3171171870673586E-2</c:v>
                </c:pt>
                <c:pt idx="4890">
                  <c:v>7.7519090240181665E-2</c:v>
                </c:pt>
                <c:pt idx="4891">
                  <c:v>8.633097466845685E-2</c:v>
                </c:pt>
                <c:pt idx="4892">
                  <c:v>2.6622477157626889E-2</c:v>
                </c:pt>
                <c:pt idx="4893">
                  <c:v>2.6745687012696306E-2</c:v>
                </c:pt>
                <c:pt idx="4894">
                  <c:v>-3.294217061136151E-2</c:v>
                </c:pt>
                <c:pt idx="4895">
                  <c:v>-4.0908546684221392E-2</c:v>
                </c:pt>
                <c:pt idx="4896">
                  <c:v>-4.6842550505477698E-2</c:v>
                </c:pt>
                <c:pt idx="4897">
                  <c:v>-7.9463835311118336E-2</c:v>
                </c:pt>
                <c:pt idx="4898">
                  <c:v>-6.7568635108702368E-2</c:v>
                </c:pt>
                <c:pt idx="4899">
                  <c:v>-3.7972198365809895E-2</c:v>
                </c:pt>
                <c:pt idx="4900">
                  <c:v>-2.8180767764826031E-2</c:v>
                </c:pt>
                <c:pt idx="4901">
                  <c:v>-1.6337600679574793E-2</c:v>
                </c:pt>
                <c:pt idx="4902">
                  <c:v>-1.7810411446546048E-3</c:v>
                </c:pt>
                <c:pt idx="4903">
                  <c:v>5.2489290122025301E-2</c:v>
                </c:pt>
                <c:pt idx="4904">
                  <c:v>0.10748308258935002</c:v>
                </c:pt>
                <c:pt idx="4905">
                  <c:v>0.17088107658763318</c:v>
                </c:pt>
                <c:pt idx="4906">
                  <c:v>0.19226671319550359</c:v>
                </c:pt>
                <c:pt idx="4907">
                  <c:v>0.18149568538645133</c:v>
                </c:pt>
                <c:pt idx="4908">
                  <c:v>0.21531537402399481</c:v>
                </c:pt>
                <c:pt idx="4909">
                  <c:v>0.19775411134125775</c:v>
                </c:pt>
                <c:pt idx="4910">
                  <c:v>0.25971022161553958</c:v>
                </c:pt>
                <c:pt idx="4911">
                  <c:v>0.27396682930167437</c:v>
                </c:pt>
                <c:pt idx="4912">
                  <c:v>0.23470878240694115</c:v>
                </c:pt>
                <c:pt idx="4913">
                  <c:v>0.22547786376550882</c:v>
                </c:pt>
                <c:pt idx="4914">
                  <c:v>0.22285794833245598</c:v>
                </c:pt>
                <c:pt idx="4915">
                  <c:v>0.20755334824719052</c:v>
                </c:pt>
                <c:pt idx="4916">
                  <c:v>0.22141460652796963</c:v>
                </c:pt>
                <c:pt idx="4917">
                  <c:v>0.21812094634019941</c:v>
                </c:pt>
                <c:pt idx="4918">
                  <c:v>0.26237037388797813</c:v>
                </c:pt>
                <c:pt idx="4919">
                  <c:v>0.34061889420530811</c:v>
                </c:pt>
                <c:pt idx="4920">
                  <c:v>0.34143325048613593</c:v>
                </c:pt>
                <c:pt idx="4921">
                  <c:v>0.33125856826625988</c:v>
                </c:pt>
                <c:pt idx="4922">
                  <c:v>0.36057426141888671</c:v>
                </c:pt>
                <c:pt idx="4923">
                  <c:v>0.30972267017961985</c:v>
                </c:pt>
                <c:pt idx="4924">
                  <c:v>0.32585375946761541</c:v>
                </c:pt>
                <c:pt idx="4925">
                  <c:v>0.27908412773028402</c:v>
                </c:pt>
                <c:pt idx="4926">
                  <c:v>0.31594817606774339</c:v>
                </c:pt>
                <c:pt idx="4927">
                  <c:v>0.33878032176413808</c:v>
                </c:pt>
                <c:pt idx="4928">
                  <c:v>0.35548052259952878</c:v>
                </c:pt>
                <c:pt idx="4929">
                  <c:v>0.41824037408514569</c:v>
                </c:pt>
                <c:pt idx="4930">
                  <c:v>0.4418894382568701</c:v>
                </c:pt>
                <c:pt idx="4931">
                  <c:v>0.50749492324296974</c:v>
                </c:pt>
                <c:pt idx="4932">
                  <c:v>0.45875700420522381</c:v>
                </c:pt>
                <c:pt idx="4933">
                  <c:v>0.47580440656159606</c:v>
                </c:pt>
                <c:pt idx="4934">
                  <c:v>0.47150277749616554</c:v>
                </c:pt>
                <c:pt idx="4935">
                  <c:v>0.52529123781481513</c:v>
                </c:pt>
                <c:pt idx="4936">
                  <c:v>0.4994966991446339</c:v>
                </c:pt>
                <c:pt idx="4937">
                  <c:v>0.47732912800699889</c:v>
                </c:pt>
                <c:pt idx="4938">
                  <c:v>0.55347587301002288</c:v>
                </c:pt>
                <c:pt idx="4939">
                  <c:v>0.52911334592153936</c:v>
                </c:pt>
                <c:pt idx="4940">
                  <c:v>0.51904072510798405</c:v>
                </c:pt>
                <c:pt idx="4941">
                  <c:v>0.49822273029668329</c:v>
                </c:pt>
                <c:pt idx="4942">
                  <c:v>0.50615133001434187</c:v>
                </c:pt>
                <c:pt idx="4943">
                  <c:v>0.5187168106882134</c:v>
                </c:pt>
                <c:pt idx="4944">
                  <c:v>0.56699089495952326</c:v>
                </c:pt>
                <c:pt idx="4945">
                  <c:v>0.50996979991721525</c:v>
                </c:pt>
                <c:pt idx="4946">
                  <c:v>0.52470809973334753</c:v>
                </c:pt>
                <c:pt idx="4947">
                  <c:v>0.52347395989604162</c:v>
                </c:pt>
                <c:pt idx="4948">
                  <c:v>0.48674048575925677</c:v>
                </c:pt>
                <c:pt idx="4949">
                  <c:v>0.50307310130435967</c:v>
                </c:pt>
                <c:pt idx="4950">
                  <c:v>0.54125988550067761</c:v>
                </c:pt>
                <c:pt idx="4951">
                  <c:v>0.57734720724989885</c:v>
                </c:pt>
                <c:pt idx="4952">
                  <c:v>0.53636060392653806</c:v>
                </c:pt>
                <c:pt idx="4953">
                  <c:v>0.5038412667616774</c:v>
                </c:pt>
                <c:pt idx="4954">
                  <c:v>0.57603706670796329</c:v>
                </c:pt>
                <c:pt idx="4955">
                  <c:v>0.54199279292063895</c:v>
                </c:pt>
                <c:pt idx="4956">
                  <c:v>0.50765921361953525</c:v>
                </c:pt>
                <c:pt idx="4957">
                  <c:v>0.51717930936067003</c:v>
                </c:pt>
                <c:pt idx="4958">
                  <c:v>0.48742587294107587</c:v>
                </c:pt>
                <c:pt idx="4959">
                  <c:v>0.480349664734816</c:v>
                </c:pt>
                <c:pt idx="4960">
                  <c:v>0.46241842344083883</c:v>
                </c:pt>
                <c:pt idx="4961">
                  <c:v>0.45765095346850027</c:v>
                </c:pt>
                <c:pt idx="4962">
                  <c:v>0.42411104114557152</c:v>
                </c:pt>
                <c:pt idx="4963">
                  <c:v>0.37230203316824984</c:v>
                </c:pt>
                <c:pt idx="4964">
                  <c:v>0.38232100783909995</c:v>
                </c:pt>
                <c:pt idx="4965">
                  <c:v>0.37503146431617629</c:v>
                </c:pt>
                <c:pt idx="4966">
                  <c:v>0.42236688842858294</c:v>
                </c:pt>
                <c:pt idx="4967">
                  <c:v>0.41393848656110399</c:v>
                </c:pt>
                <c:pt idx="4968">
                  <c:v>0.40573511183010602</c:v>
                </c:pt>
                <c:pt idx="4969">
                  <c:v>0.43030532573647506</c:v>
                </c:pt>
                <c:pt idx="4970">
                  <c:v>0.41111305497628226</c:v>
                </c:pt>
                <c:pt idx="4971">
                  <c:v>0.41235064809419986</c:v>
                </c:pt>
                <c:pt idx="4972">
                  <c:v>0.4221994724919016</c:v>
                </c:pt>
                <c:pt idx="4973">
                  <c:v>0.38266685457986016</c:v>
                </c:pt>
                <c:pt idx="4974">
                  <c:v>0.43199993476008447</c:v>
                </c:pt>
                <c:pt idx="4975">
                  <c:v>0.41037422926250566</c:v>
                </c:pt>
                <c:pt idx="4976">
                  <c:v>0.39761619582035124</c:v>
                </c:pt>
                <c:pt idx="4977">
                  <c:v>0.40920452325472589</c:v>
                </c:pt>
                <c:pt idx="4978">
                  <c:v>0.45293165350002118</c:v>
                </c:pt>
                <c:pt idx="4979">
                  <c:v>0.47536795484585115</c:v>
                </c:pt>
                <c:pt idx="4980">
                  <c:v>0.45226055231011975</c:v>
                </c:pt>
                <c:pt idx="4981">
                  <c:v>0.45289991653473272</c:v>
                </c:pt>
                <c:pt idx="4982">
                  <c:v>0.50803917704768309</c:v>
                </c:pt>
                <c:pt idx="4983">
                  <c:v>0.53810239077196642</c:v>
                </c:pt>
                <c:pt idx="4984">
                  <c:v>0.51143952931401993</c:v>
                </c:pt>
                <c:pt idx="4985">
                  <c:v>0.48857693694695614</c:v>
                </c:pt>
                <c:pt idx="4986">
                  <c:v>0.47052737678012613</c:v>
                </c:pt>
                <c:pt idx="4987">
                  <c:v>0.50074613475836371</c:v>
                </c:pt>
                <c:pt idx="4988">
                  <c:v>0.46678750982134165</c:v>
                </c:pt>
                <c:pt idx="4989">
                  <c:v>0.44945264580063782</c:v>
                </c:pt>
                <c:pt idx="4990">
                  <c:v>0.42513802482946739</c:v>
                </c:pt>
                <c:pt idx="4991">
                  <c:v>0.41149429830221651</c:v>
                </c:pt>
                <c:pt idx="4992">
                  <c:v>0.36185139936788957</c:v>
                </c:pt>
                <c:pt idx="4993">
                  <c:v>0.37500186479593345</c:v>
                </c:pt>
                <c:pt idx="4994">
                  <c:v>0.40036107014236721</c:v>
                </c:pt>
                <c:pt idx="4995">
                  <c:v>0.41718334604644136</c:v>
                </c:pt>
                <c:pt idx="4996">
                  <c:v>0.43463766619091015</c:v>
                </c:pt>
                <c:pt idx="4997">
                  <c:v>0.43153562595212036</c:v>
                </c:pt>
                <c:pt idx="4998">
                  <c:v>0.40555863110185686</c:v>
                </c:pt>
                <c:pt idx="4999">
                  <c:v>0.37603677057862139</c:v>
                </c:pt>
                <c:pt idx="5000">
                  <c:v>0.38328392922081633</c:v>
                </c:pt>
                <c:pt idx="5001">
                  <c:v>0.39461003940276163</c:v>
                </c:pt>
                <c:pt idx="5002">
                  <c:v>0.37247893212024152</c:v>
                </c:pt>
                <c:pt idx="5003">
                  <c:v>0.33675390239609038</c:v>
                </c:pt>
                <c:pt idx="5004">
                  <c:v>0.2875603469371677</c:v>
                </c:pt>
                <c:pt idx="5005">
                  <c:v>0.28673465291649203</c:v>
                </c:pt>
                <c:pt idx="5006">
                  <c:v>0.27434081549640998</c:v>
                </c:pt>
                <c:pt idx="5007">
                  <c:v>0.30224540023559165</c:v>
                </c:pt>
                <c:pt idx="5008">
                  <c:v>0.31338555753386377</c:v>
                </c:pt>
                <c:pt idx="5009">
                  <c:v>0.31320117260842273</c:v>
                </c:pt>
                <c:pt idx="5010">
                  <c:v>0.32735891554550389</c:v>
                </c:pt>
                <c:pt idx="5011">
                  <c:v>0.31166038737130064</c:v>
                </c:pt>
                <c:pt idx="5012">
                  <c:v>0.34301166518222126</c:v>
                </c:pt>
                <c:pt idx="5013">
                  <c:v>0.33200491367044616</c:v>
                </c:pt>
                <c:pt idx="5014">
                  <c:v>0.35280701206831644</c:v>
                </c:pt>
                <c:pt idx="5015">
                  <c:v>0.36279755101017042</c:v>
                </c:pt>
                <c:pt idx="5016">
                  <c:v>0.36321488150885761</c:v>
                </c:pt>
                <c:pt idx="5017">
                  <c:v>0.35901819269273427</c:v>
                </c:pt>
                <c:pt idx="5018">
                  <c:v>0.36937486915152551</c:v>
                </c:pt>
                <c:pt idx="5019">
                  <c:v>0.35924590629688402</c:v>
                </c:pt>
                <c:pt idx="5020">
                  <c:v>0.35560116545556597</c:v>
                </c:pt>
                <c:pt idx="5021">
                  <c:v>0.3529362257389721</c:v>
                </c:pt>
                <c:pt idx="5022">
                  <c:v>0.30185137233040193</c:v>
                </c:pt>
                <c:pt idx="5023">
                  <c:v>0.32872222171431575</c:v>
                </c:pt>
                <c:pt idx="5024">
                  <c:v>0.31081986846872733</c:v>
                </c:pt>
                <c:pt idx="5025">
                  <c:v>0.28894132041849319</c:v>
                </c:pt>
                <c:pt idx="5026">
                  <c:v>0.30521828832552123</c:v>
                </c:pt>
                <c:pt idx="5027">
                  <c:v>0.28098369098757958</c:v>
                </c:pt>
                <c:pt idx="5028">
                  <c:v>0.27058394137991693</c:v>
                </c:pt>
                <c:pt idx="5029">
                  <c:v>0.27976821825269993</c:v>
                </c:pt>
                <c:pt idx="5030">
                  <c:v>0.23841074505693904</c:v>
                </c:pt>
                <c:pt idx="5031">
                  <c:v>0.23327761414253745</c:v>
                </c:pt>
                <c:pt idx="5032">
                  <c:v>0.2545646187983579</c:v>
                </c:pt>
                <c:pt idx="5033">
                  <c:v>0.2604473655048718</c:v>
                </c:pt>
                <c:pt idx="5034">
                  <c:v>0.2496881364068102</c:v>
                </c:pt>
                <c:pt idx="5035">
                  <c:v>0.25750293062197249</c:v>
                </c:pt>
                <c:pt idx="5036">
                  <c:v>0.23941865773930315</c:v>
                </c:pt>
                <c:pt idx="5037">
                  <c:v>0.24447849529744081</c:v>
                </c:pt>
                <c:pt idx="5038">
                  <c:v>0.23370185731589466</c:v>
                </c:pt>
                <c:pt idx="5039">
                  <c:v>0.23212218155151132</c:v>
                </c:pt>
                <c:pt idx="5040">
                  <c:v>0.2316627665695159</c:v>
                </c:pt>
                <c:pt idx="5041">
                  <c:v>0.2459626889953288</c:v>
                </c:pt>
                <c:pt idx="5042">
                  <c:v>0.24895318664657862</c:v>
                </c:pt>
                <c:pt idx="5043">
                  <c:v>0.23996436894981921</c:v>
                </c:pt>
                <c:pt idx="5044">
                  <c:v>0.24794286110275676</c:v>
                </c:pt>
                <c:pt idx="5045">
                  <c:v>0.25680747306298701</c:v>
                </c:pt>
                <c:pt idx="5046">
                  <c:v>0.25914003001623542</c:v>
                </c:pt>
                <c:pt idx="5047">
                  <c:v>0.25300735746531022</c:v>
                </c:pt>
                <c:pt idx="5048">
                  <c:v>0.26307209357452677</c:v>
                </c:pt>
                <c:pt idx="5049">
                  <c:v>0.26199518610882389</c:v>
                </c:pt>
                <c:pt idx="5050">
                  <c:v>0.26221344492202037</c:v>
                </c:pt>
                <c:pt idx="5051">
                  <c:v>0.26100908356123087</c:v>
                </c:pt>
                <c:pt idx="5052">
                  <c:v>0.24845649417070548</c:v>
                </c:pt>
                <c:pt idx="5053">
                  <c:v>0.26501029107403906</c:v>
                </c:pt>
                <c:pt idx="5054">
                  <c:v>0.26823975007727974</c:v>
                </c:pt>
                <c:pt idx="5055">
                  <c:v>0.28065775384614855</c:v>
                </c:pt>
                <c:pt idx="5056">
                  <c:v>0.3086835461136781</c:v>
                </c:pt>
                <c:pt idx="5057">
                  <c:v>0.29070002530522165</c:v>
                </c:pt>
                <c:pt idx="5058">
                  <c:v>0.2953924690765144</c:v>
                </c:pt>
                <c:pt idx="5059">
                  <c:v>0.2413308577027975</c:v>
                </c:pt>
                <c:pt idx="5060">
                  <c:v>0.26752886213018323</c:v>
                </c:pt>
                <c:pt idx="5061">
                  <c:v>0.2580792117172499</c:v>
                </c:pt>
                <c:pt idx="5062">
                  <c:v>0.22365832144331521</c:v>
                </c:pt>
                <c:pt idx="5063">
                  <c:v>0.22299945530312915</c:v>
                </c:pt>
                <c:pt idx="5064">
                  <c:v>0.24053897643479627</c:v>
                </c:pt>
                <c:pt idx="5065">
                  <c:v>0.23835553722315916</c:v>
                </c:pt>
                <c:pt idx="5066">
                  <c:v>0.22982224593767753</c:v>
                </c:pt>
                <c:pt idx="5067">
                  <c:v>0.22847473442603494</c:v>
                </c:pt>
                <c:pt idx="5068">
                  <c:v>0.21163768749610257</c:v>
                </c:pt>
                <c:pt idx="5069">
                  <c:v>0.18592266345138753</c:v>
                </c:pt>
                <c:pt idx="5070">
                  <c:v>0.18150290957887827</c:v>
                </c:pt>
                <c:pt idx="5071">
                  <c:v>0.17670056837181347</c:v>
                </c:pt>
                <c:pt idx="5072">
                  <c:v>0.18777974486106452</c:v>
                </c:pt>
                <c:pt idx="5073">
                  <c:v>0.20725056312321155</c:v>
                </c:pt>
                <c:pt idx="5074">
                  <c:v>0.19658058260564437</c:v>
                </c:pt>
                <c:pt idx="5075">
                  <c:v>0.19702993127291668</c:v>
                </c:pt>
                <c:pt idx="5076">
                  <c:v>0.15664590432432046</c:v>
                </c:pt>
                <c:pt idx="5077">
                  <c:v>0.15219030397034561</c:v>
                </c:pt>
                <c:pt idx="5078">
                  <c:v>0.1802372647122279</c:v>
                </c:pt>
                <c:pt idx="5079">
                  <c:v>0.17635227116246166</c:v>
                </c:pt>
                <c:pt idx="5080">
                  <c:v>0.15440197912163711</c:v>
                </c:pt>
                <c:pt idx="5081">
                  <c:v>0.17529864168133336</c:v>
                </c:pt>
                <c:pt idx="5082">
                  <c:v>0.11296195291919608</c:v>
                </c:pt>
                <c:pt idx="5083">
                  <c:v>0.15389013058352452</c:v>
                </c:pt>
                <c:pt idx="5084">
                  <c:v>0.15577136415675996</c:v>
                </c:pt>
                <c:pt idx="5085">
                  <c:v>0.15025357101827375</c:v>
                </c:pt>
                <c:pt idx="5086">
                  <c:v>0.14483219432996997</c:v>
                </c:pt>
                <c:pt idx="5087">
                  <c:v>0.14318823185762275</c:v>
                </c:pt>
                <c:pt idx="5088">
                  <c:v>0.13620080137623503</c:v>
                </c:pt>
                <c:pt idx="5089">
                  <c:v>0.14056902469275134</c:v>
                </c:pt>
                <c:pt idx="5090">
                  <c:v>0.12733413677455552</c:v>
                </c:pt>
                <c:pt idx="5091">
                  <c:v>0.1707938865430374</c:v>
                </c:pt>
                <c:pt idx="5092">
                  <c:v>0.21056065868866103</c:v>
                </c:pt>
                <c:pt idx="5093">
                  <c:v>0.25369929113017675</c:v>
                </c:pt>
                <c:pt idx="5094">
                  <c:v>0.26328496377717947</c:v>
                </c:pt>
                <c:pt idx="5095">
                  <c:v>0.27469873074764628</c:v>
                </c:pt>
                <c:pt idx="5096">
                  <c:v>0.2617279604119207</c:v>
                </c:pt>
                <c:pt idx="5097">
                  <c:v>0.27780717542837596</c:v>
                </c:pt>
                <c:pt idx="5098">
                  <c:v>0.30885727626598092</c:v>
                </c:pt>
                <c:pt idx="5099">
                  <c:v>0.30461052083085516</c:v>
                </c:pt>
                <c:pt idx="5100">
                  <c:v>0.29205552412597013</c:v>
                </c:pt>
                <c:pt idx="5101">
                  <c:v>0.28887603114961213</c:v>
                </c:pt>
                <c:pt idx="5102">
                  <c:v>0.27785546350935619</c:v>
                </c:pt>
                <c:pt idx="5103">
                  <c:v>0.29279263709370018</c:v>
                </c:pt>
                <c:pt idx="5104">
                  <c:v>0.30373922328148462</c:v>
                </c:pt>
                <c:pt idx="5105">
                  <c:v>0.28436085455808136</c:v>
                </c:pt>
                <c:pt idx="5106">
                  <c:v>0.24873809357608412</c:v>
                </c:pt>
                <c:pt idx="5107">
                  <c:v>0.23198790678736536</c:v>
                </c:pt>
                <c:pt idx="5108">
                  <c:v>0.2405749095276144</c:v>
                </c:pt>
                <c:pt idx="5109">
                  <c:v>0.22398666413281276</c:v>
                </c:pt>
                <c:pt idx="5110">
                  <c:v>0.22223812728537129</c:v>
                </c:pt>
                <c:pt idx="5111">
                  <c:v>0.26117207660805675</c:v>
                </c:pt>
                <c:pt idx="5112">
                  <c:v>0.25864712213462737</c:v>
                </c:pt>
                <c:pt idx="5113">
                  <c:v>0.24513284418887182</c:v>
                </c:pt>
                <c:pt idx="5114">
                  <c:v>0.25465089251111173</c:v>
                </c:pt>
                <c:pt idx="5115">
                  <c:v>0.24782857475675457</c:v>
                </c:pt>
                <c:pt idx="5116">
                  <c:v>0.23937533912247955</c:v>
                </c:pt>
                <c:pt idx="5117">
                  <c:v>0.25047255765730747</c:v>
                </c:pt>
                <c:pt idx="5118">
                  <c:v>0.20781693334833506</c:v>
                </c:pt>
                <c:pt idx="5119">
                  <c:v>0.20694675193723344</c:v>
                </c:pt>
                <c:pt idx="5120">
                  <c:v>0.20044724607257391</c:v>
                </c:pt>
                <c:pt idx="5121">
                  <c:v>0.20264347174808339</c:v>
                </c:pt>
                <c:pt idx="5122">
                  <c:v>0.17299321946526391</c:v>
                </c:pt>
                <c:pt idx="5123">
                  <c:v>0.15939829453281473</c:v>
                </c:pt>
                <c:pt idx="5124">
                  <c:v>0.15910144159086181</c:v>
                </c:pt>
                <c:pt idx="5125">
                  <c:v>0.17246922657442609</c:v>
                </c:pt>
                <c:pt idx="5126">
                  <c:v>0.17721994045575373</c:v>
                </c:pt>
                <c:pt idx="5127">
                  <c:v>0.18322170191934695</c:v>
                </c:pt>
                <c:pt idx="5128">
                  <c:v>0.17951532149256444</c:v>
                </c:pt>
                <c:pt idx="5129">
                  <c:v>0.16761915502601421</c:v>
                </c:pt>
                <c:pt idx="5130">
                  <c:v>0.15840009080930484</c:v>
                </c:pt>
                <c:pt idx="5131">
                  <c:v>0.17357948260990863</c:v>
                </c:pt>
                <c:pt idx="5132">
                  <c:v>0.15538475654656114</c:v>
                </c:pt>
                <c:pt idx="5133">
                  <c:v>0.1601387448214826</c:v>
                </c:pt>
                <c:pt idx="5134">
                  <c:v>0.16360006664316518</c:v>
                </c:pt>
                <c:pt idx="5135">
                  <c:v>0.16071576707663371</c:v>
                </c:pt>
                <c:pt idx="5136">
                  <c:v>0.12357017769640288</c:v>
                </c:pt>
                <c:pt idx="5137">
                  <c:v>0.15083993498453685</c:v>
                </c:pt>
                <c:pt idx="5138">
                  <c:v>0.15203272897919162</c:v>
                </c:pt>
                <c:pt idx="5139">
                  <c:v>0.16975156080361664</c:v>
                </c:pt>
                <c:pt idx="5140">
                  <c:v>0.16780435435391894</c:v>
                </c:pt>
                <c:pt idx="5141">
                  <c:v>0.14392783158604128</c:v>
                </c:pt>
                <c:pt idx="5142">
                  <c:v>0.14476539800034516</c:v>
                </c:pt>
                <c:pt idx="5143">
                  <c:v>0.12413398595738467</c:v>
                </c:pt>
                <c:pt idx="5144">
                  <c:v>0.13011455190077448</c:v>
                </c:pt>
                <c:pt idx="5145">
                  <c:v>0.15301293862723098</c:v>
                </c:pt>
                <c:pt idx="5146">
                  <c:v>0.20461637051502057</c:v>
                </c:pt>
                <c:pt idx="5147">
                  <c:v>0.21018153588438948</c:v>
                </c:pt>
                <c:pt idx="5148">
                  <c:v>0.23530533714358359</c:v>
                </c:pt>
                <c:pt idx="5149">
                  <c:v>0.28259795551792433</c:v>
                </c:pt>
                <c:pt idx="5150">
                  <c:v>0.27764449285472104</c:v>
                </c:pt>
                <c:pt idx="5151">
                  <c:v>0.29185022314161913</c:v>
                </c:pt>
                <c:pt idx="5152">
                  <c:v>0.29346088179025509</c:v>
                </c:pt>
                <c:pt idx="5153">
                  <c:v>0.31209604402159141</c:v>
                </c:pt>
                <c:pt idx="5154">
                  <c:v>0.30774511720424802</c:v>
                </c:pt>
                <c:pt idx="5155">
                  <c:v>0.29261762401168312</c:v>
                </c:pt>
                <c:pt idx="5156">
                  <c:v>0.29179907034369101</c:v>
                </c:pt>
                <c:pt idx="5157">
                  <c:v>0.31569471738760391</c:v>
                </c:pt>
                <c:pt idx="5158">
                  <c:v>0.32083262803808377</c:v>
                </c:pt>
                <c:pt idx="5159">
                  <c:v>0.30255581835326462</c:v>
                </c:pt>
                <c:pt idx="5160">
                  <c:v>0.30028085106049751</c:v>
                </c:pt>
                <c:pt idx="5161">
                  <c:v>0.27661821876599757</c:v>
                </c:pt>
                <c:pt idx="5162">
                  <c:v>0.28882149597474593</c:v>
                </c:pt>
                <c:pt idx="5163">
                  <c:v>0.29534350409870758</c:v>
                </c:pt>
                <c:pt idx="5164">
                  <c:v>0.30354335257646259</c:v>
                </c:pt>
                <c:pt idx="5165">
                  <c:v>0.30336624948396751</c:v>
                </c:pt>
                <c:pt idx="5166">
                  <c:v>0.29441069893514604</c:v>
                </c:pt>
                <c:pt idx="5167">
                  <c:v>0.29205103207289373</c:v>
                </c:pt>
                <c:pt idx="5168">
                  <c:v>0.29614882389676578</c:v>
                </c:pt>
                <c:pt idx="5169">
                  <c:v>0.29152251607583368</c:v>
                </c:pt>
                <c:pt idx="5170">
                  <c:v>0.28010840761421574</c:v>
                </c:pt>
                <c:pt idx="5171">
                  <c:v>0.26539843937958341</c:v>
                </c:pt>
                <c:pt idx="5172">
                  <c:v>0.24191148860358869</c:v>
                </c:pt>
                <c:pt idx="5173">
                  <c:v>0.25374883153078831</c:v>
                </c:pt>
                <c:pt idx="5174">
                  <c:v>0.23874373809307703</c:v>
                </c:pt>
                <c:pt idx="5175">
                  <c:v>0.27409011400560157</c:v>
                </c:pt>
                <c:pt idx="5176">
                  <c:v>0.25832179263674493</c:v>
                </c:pt>
                <c:pt idx="5177">
                  <c:v>0.28379475990710823</c:v>
                </c:pt>
                <c:pt idx="5178">
                  <c:v>0.31480217389485876</c:v>
                </c:pt>
                <c:pt idx="5179">
                  <c:v>0.31693940259151154</c:v>
                </c:pt>
                <c:pt idx="5180">
                  <c:v>0.2865723906509543</c:v>
                </c:pt>
                <c:pt idx="5181">
                  <c:v>0.27457867070042941</c:v>
                </c:pt>
                <c:pt idx="5182">
                  <c:v>0.26555685579332056</c:v>
                </c:pt>
                <c:pt idx="5183">
                  <c:v>0.2580013842674429</c:v>
                </c:pt>
                <c:pt idx="5184">
                  <c:v>0.20300725670232378</c:v>
                </c:pt>
                <c:pt idx="5185">
                  <c:v>0.19739061855513484</c:v>
                </c:pt>
                <c:pt idx="5186">
                  <c:v>0.19242957298345242</c:v>
                </c:pt>
                <c:pt idx="5187">
                  <c:v>0.18101843630294967</c:v>
                </c:pt>
                <c:pt idx="5188">
                  <c:v>0.16555596377760207</c:v>
                </c:pt>
                <c:pt idx="5189">
                  <c:v>0.20193054553787415</c:v>
                </c:pt>
                <c:pt idx="5190">
                  <c:v>0.25289625457602738</c:v>
                </c:pt>
                <c:pt idx="5191">
                  <c:v>0.2524103563892528</c:v>
                </c:pt>
                <c:pt idx="5192">
                  <c:v>0.2573280291173643</c:v>
                </c:pt>
                <c:pt idx="5193">
                  <c:v>0.24918015011519024</c:v>
                </c:pt>
                <c:pt idx="5194">
                  <c:v>0.25532138275958993</c:v>
                </c:pt>
                <c:pt idx="5195">
                  <c:v>0.25016327094318336</c:v>
                </c:pt>
                <c:pt idx="5196">
                  <c:v>0.23814134310029922</c:v>
                </c:pt>
                <c:pt idx="5197">
                  <c:v>0.22093932321800214</c:v>
                </c:pt>
                <c:pt idx="5198">
                  <c:v>0.2306715688707468</c:v>
                </c:pt>
                <c:pt idx="5199">
                  <c:v>0.21421891784483371</c:v>
                </c:pt>
                <c:pt idx="5200">
                  <c:v>0.21513195696782983</c:v>
                </c:pt>
                <c:pt idx="5201">
                  <c:v>0.2175467751612794</c:v>
                </c:pt>
                <c:pt idx="5202">
                  <c:v>0.21162054103232175</c:v>
                </c:pt>
                <c:pt idx="5203">
                  <c:v>0.25935777011857719</c:v>
                </c:pt>
                <c:pt idx="5204">
                  <c:v>0.23554264380499679</c:v>
                </c:pt>
                <c:pt idx="5205">
                  <c:v>0.19121842598338645</c:v>
                </c:pt>
                <c:pt idx="5206">
                  <c:v>0.20344610701103116</c:v>
                </c:pt>
                <c:pt idx="5207">
                  <c:v>0.19208442347608923</c:v>
                </c:pt>
                <c:pt idx="5208">
                  <c:v>0.16122544723498322</c:v>
                </c:pt>
                <c:pt idx="5209">
                  <c:v>0.17716768774969816</c:v>
                </c:pt>
                <c:pt idx="5210">
                  <c:v>0.19423715263257546</c:v>
                </c:pt>
                <c:pt idx="5211">
                  <c:v>0.14328451489108951</c:v>
                </c:pt>
                <c:pt idx="5212">
                  <c:v>0.15277179383877115</c:v>
                </c:pt>
                <c:pt idx="5213">
                  <c:v>0.14090787423769546</c:v>
                </c:pt>
                <c:pt idx="5214">
                  <c:v>0.12108070402785898</c:v>
                </c:pt>
                <c:pt idx="5215">
                  <c:v>9.795741121070245E-2</c:v>
                </c:pt>
                <c:pt idx="5216">
                  <c:v>8.7246222319925515E-2</c:v>
                </c:pt>
                <c:pt idx="5217">
                  <c:v>0.1146872040832283</c:v>
                </c:pt>
                <c:pt idx="5218">
                  <c:v>0.16463536656274158</c:v>
                </c:pt>
                <c:pt idx="5219">
                  <c:v>0.17229932694168748</c:v>
                </c:pt>
                <c:pt idx="5220">
                  <c:v>0.15932839316963943</c:v>
                </c:pt>
                <c:pt idx="5221">
                  <c:v>0.1543949508847251</c:v>
                </c:pt>
                <c:pt idx="5222">
                  <c:v>0.11320414656402833</c:v>
                </c:pt>
                <c:pt idx="5223">
                  <c:v>0.12388926861510452</c:v>
                </c:pt>
                <c:pt idx="5224">
                  <c:v>0.12025634241422822</c:v>
                </c:pt>
                <c:pt idx="5225">
                  <c:v>0.11822542298198857</c:v>
                </c:pt>
                <c:pt idx="5226">
                  <c:v>0.15587611838121207</c:v>
                </c:pt>
                <c:pt idx="5227">
                  <c:v>0.12216531768345784</c:v>
                </c:pt>
                <c:pt idx="5228">
                  <c:v>0.12706501953678484</c:v>
                </c:pt>
                <c:pt idx="5229">
                  <c:v>0.12450611163961622</c:v>
                </c:pt>
                <c:pt idx="5230">
                  <c:v>0.10523448447088546</c:v>
                </c:pt>
                <c:pt idx="5231">
                  <c:v>0.13198731331967228</c:v>
                </c:pt>
                <c:pt idx="5232">
                  <c:v>0.14088149578396392</c:v>
                </c:pt>
                <c:pt idx="5233">
                  <c:v>0.14818634386007234</c:v>
                </c:pt>
                <c:pt idx="5234">
                  <c:v>0.15355962820607649</c:v>
                </c:pt>
                <c:pt idx="5235">
                  <c:v>0.141054095128607</c:v>
                </c:pt>
                <c:pt idx="5236">
                  <c:v>0.12918212536640117</c:v>
                </c:pt>
                <c:pt idx="5237">
                  <c:v>0.12211909861328096</c:v>
                </c:pt>
              </c:numCache>
            </c:numRef>
          </c:val>
        </c:ser>
        <c:dLbls>
          <c:showLegendKey val="0"/>
          <c:showVal val="0"/>
          <c:showCatName val="0"/>
          <c:showSerName val="0"/>
          <c:showPercent val="0"/>
          <c:showBubbleSize val="0"/>
        </c:dLbls>
        <c:axId val="67029632"/>
        <c:axId val="67035520"/>
      </c:areaChart>
      <c:lineChart>
        <c:grouping val="standard"/>
        <c:varyColors val="0"/>
        <c:ser>
          <c:idx val="0"/>
          <c:order val="2"/>
          <c:tx>
            <c:strRef>
              <c:f>'Final chart'!$C$1</c:f>
              <c:strCache>
                <c:ptCount val="1"/>
                <c:pt idx="0">
                  <c:v>Adjusted GBP investment-grade yield(a)</c:v>
                </c:pt>
              </c:strCache>
            </c:strRef>
          </c:tx>
          <c:spPr>
            <a:ln w="19050">
              <a:solidFill>
                <a:srgbClr val="EEAF30"/>
              </a:solidFill>
            </a:ln>
          </c:spPr>
          <c:marker>
            <c:symbol val="none"/>
          </c:marker>
          <c:cat>
            <c:numRef>
              <c:f>'[1]US Chart'!$B$3:$B$5246</c:f>
              <c:numCache>
                <c:formatCode>General</c:formatCode>
                <c:ptCount val="5244"/>
                <c:pt idx="0">
                  <c:v>35797</c:v>
                </c:pt>
                <c:pt idx="1">
                  <c:v>35800</c:v>
                </c:pt>
                <c:pt idx="2">
                  <c:v>35801</c:v>
                </c:pt>
                <c:pt idx="3">
                  <c:v>35802</c:v>
                </c:pt>
                <c:pt idx="4">
                  <c:v>35803</c:v>
                </c:pt>
                <c:pt idx="5">
                  <c:v>35804</c:v>
                </c:pt>
                <c:pt idx="6">
                  <c:v>35807</c:v>
                </c:pt>
                <c:pt idx="7">
                  <c:v>35808</c:v>
                </c:pt>
                <c:pt idx="8">
                  <c:v>35809</c:v>
                </c:pt>
                <c:pt idx="9">
                  <c:v>35810</c:v>
                </c:pt>
                <c:pt idx="10">
                  <c:v>35811</c:v>
                </c:pt>
                <c:pt idx="11">
                  <c:v>35814</c:v>
                </c:pt>
                <c:pt idx="12">
                  <c:v>35815</c:v>
                </c:pt>
                <c:pt idx="13">
                  <c:v>35816</c:v>
                </c:pt>
                <c:pt idx="14">
                  <c:v>35817</c:v>
                </c:pt>
                <c:pt idx="15">
                  <c:v>35818</c:v>
                </c:pt>
                <c:pt idx="16">
                  <c:v>35821</c:v>
                </c:pt>
                <c:pt idx="17">
                  <c:v>35822</c:v>
                </c:pt>
                <c:pt idx="18">
                  <c:v>35823</c:v>
                </c:pt>
                <c:pt idx="19">
                  <c:v>35824</c:v>
                </c:pt>
                <c:pt idx="20">
                  <c:v>35825</c:v>
                </c:pt>
                <c:pt idx="21">
                  <c:v>35826</c:v>
                </c:pt>
                <c:pt idx="22">
                  <c:v>35828</c:v>
                </c:pt>
                <c:pt idx="23">
                  <c:v>35829</c:v>
                </c:pt>
                <c:pt idx="24">
                  <c:v>35830</c:v>
                </c:pt>
                <c:pt idx="25">
                  <c:v>35831</c:v>
                </c:pt>
                <c:pt idx="26">
                  <c:v>35832</c:v>
                </c:pt>
                <c:pt idx="27">
                  <c:v>35835</c:v>
                </c:pt>
                <c:pt idx="28">
                  <c:v>35836</c:v>
                </c:pt>
                <c:pt idx="29">
                  <c:v>35837</c:v>
                </c:pt>
                <c:pt idx="30">
                  <c:v>35838</c:v>
                </c:pt>
                <c:pt idx="31">
                  <c:v>35839</c:v>
                </c:pt>
                <c:pt idx="32">
                  <c:v>35842</c:v>
                </c:pt>
                <c:pt idx="33">
                  <c:v>35843</c:v>
                </c:pt>
                <c:pt idx="34">
                  <c:v>35844</c:v>
                </c:pt>
                <c:pt idx="35">
                  <c:v>35845</c:v>
                </c:pt>
                <c:pt idx="36">
                  <c:v>35846</c:v>
                </c:pt>
                <c:pt idx="37">
                  <c:v>35849</c:v>
                </c:pt>
                <c:pt idx="38">
                  <c:v>35850</c:v>
                </c:pt>
                <c:pt idx="39">
                  <c:v>35851</c:v>
                </c:pt>
                <c:pt idx="40">
                  <c:v>35852</c:v>
                </c:pt>
                <c:pt idx="41">
                  <c:v>35853</c:v>
                </c:pt>
                <c:pt idx="42">
                  <c:v>35854</c:v>
                </c:pt>
                <c:pt idx="43">
                  <c:v>35856</c:v>
                </c:pt>
                <c:pt idx="44">
                  <c:v>35857</c:v>
                </c:pt>
                <c:pt idx="45">
                  <c:v>35858</c:v>
                </c:pt>
                <c:pt idx="46">
                  <c:v>35859</c:v>
                </c:pt>
                <c:pt idx="47">
                  <c:v>35860</c:v>
                </c:pt>
                <c:pt idx="48">
                  <c:v>35863</c:v>
                </c:pt>
                <c:pt idx="49">
                  <c:v>35864</c:v>
                </c:pt>
                <c:pt idx="50">
                  <c:v>35865</c:v>
                </c:pt>
                <c:pt idx="51">
                  <c:v>35866</c:v>
                </c:pt>
                <c:pt idx="52">
                  <c:v>35867</c:v>
                </c:pt>
                <c:pt idx="53">
                  <c:v>35870</c:v>
                </c:pt>
                <c:pt idx="54">
                  <c:v>35871</c:v>
                </c:pt>
                <c:pt idx="55">
                  <c:v>35872</c:v>
                </c:pt>
                <c:pt idx="56">
                  <c:v>35873</c:v>
                </c:pt>
                <c:pt idx="57">
                  <c:v>35874</c:v>
                </c:pt>
                <c:pt idx="58">
                  <c:v>35877</c:v>
                </c:pt>
                <c:pt idx="59">
                  <c:v>35878</c:v>
                </c:pt>
                <c:pt idx="60">
                  <c:v>35879</c:v>
                </c:pt>
                <c:pt idx="61">
                  <c:v>35880</c:v>
                </c:pt>
                <c:pt idx="62">
                  <c:v>35881</c:v>
                </c:pt>
                <c:pt idx="63">
                  <c:v>35884</c:v>
                </c:pt>
                <c:pt idx="64">
                  <c:v>35885</c:v>
                </c:pt>
                <c:pt idx="65">
                  <c:v>35886</c:v>
                </c:pt>
                <c:pt idx="66">
                  <c:v>35887</c:v>
                </c:pt>
                <c:pt idx="67">
                  <c:v>35888</c:v>
                </c:pt>
                <c:pt idx="68">
                  <c:v>35891</c:v>
                </c:pt>
                <c:pt idx="69">
                  <c:v>35892</c:v>
                </c:pt>
                <c:pt idx="70">
                  <c:v>35893</c:v>
                </c:pt>
                <c:pt idx="71">
                  <c:v>35894</c:v>
                </c:pt>
                <c:pt idx="72">
                  <c:v>35898</c:v>
                </c:pt>
                <c:pt idx="73">
                  <c:v>35899</c:v>
                </c:pt>
                <c:pt idx="74">
                  <c:v>35900</c:v>
                </c:pt>
                <c:pt idx="75">
                  <c:v>35901</c:v>
                </c:pt>
                <c:pt idx="76">
                  <c:v>35902</c:v>
                </c:pt>
                <c:pt idx="77">
                  <c:v>35905</c:v>
                </c:pt>
                <c:pt idx="78">
                  <c:v>35906</c:v>
                </c:pt>
                <c:pt idx="79">
                  <c:v>35907</c:v>
                </c:pt>
                <c:pt idx="80">
                  <c:v>35908</c:v>
                </c:pt>
                <c:pt idx="81">
                  <c:v>35909</c:v>
                </c:pt>
                <c:pt idx="82">
                  <c:v>35912</c:v>
                </c:pt>
                <c:pt idx="83">
                  <c:v>35913</c:v>
                </c:pt>
                <c:pt idx="84">
                  <c:v>35914</c:v>
                </c:pt>
                <c:pt idx="85">
                  <c:v>35915</c:v>
                </c:pt>
                <c:pt idx="86">
                  <c:v>35916</c:v>
                </c:pt>
                <c:pt idx="87">
                  <c:v>35919</c:v>
                </c:pt>
                <c:pt idx="88">
                  <c:v>35920</c:v>
                </c:pt>
                <c:pt idx="89">
                  <c:v>35921</c:v>
                </c:pt>
                <c:pt idx="90">
                  <c:v>35922</c:v>
                </c:pt>
                <c:pt idx="91">
                  <c:v>35923</c:v>
                </c:pt>
                <c:pt idx="92">
                  <c:v>35926</c:v>
                </c:pt>
                <c:pt idx="93">
                  <c:v>35927</c:v>
                </c:pt>
                <c:pt idx="94">
                  <c:v>35928</c:v>
                </c:pt>
                <c:pt idx="95">
                  <c:v>35929</c:v>
                </c:pt>
                <c:pt idx="96">
                  <c:v>35930</c:v>
                </c:pt>
                <c:pt idx="97">
                  <c:v>35933</c:v>
                </c:pt>
                <c:pt idx="98">
                  <c:v>35934</c:v>
                </c:pt>
                <c:pt idx="99">
                  <c:v>35935</c:v>
                </c:pt>
                <c:pt idx="100">
                  <c:v>35936</c:v>
                </c:pt>
                <c:pt idx="101">
                  <c:v>35937</c:v>
                </c:pt>
                <c:pt idx="102">
                  <c:v>35940</c:v>
                </c:pt>
                <c:pt idx="103">
                  <c:v>35941</c:v>
                </c:pt>
                <c:pt idx="104">
                  <c:v>35942</c:v>
                </c:pt>
                <c:pt idx="105">
                  <c:v>35943</c:v>
                </c:pt>
                <c:pt idx="106">
                  <c:v>35944</c:v>
                </c:pt>
                <c:pt idx="107">
                  <c:v>35946</c:v>
                </c:pt>
                <c:pt idx="108">
                  <c:v>35947</c:v>
                </c:pt>
                <c:pt idx="109">
                  <c:v>35948</c:v>
                </c:pt>
                <c:pt idx="110">
                  <c:v>35949</c:v>
                </c:pt>
                <c:pt idx="111">
                  <c:v>35950</c:v>
                </c:pt>
                <c:pt idx="112">
                  <c:v>35951</c:v>
                </c:pt>
                <c:pt idx="113">
                  <c:v>35954</c:v>
                </c:pt>
                <c:pt idx="114">
                  <c:v>35955</c:v>
                </c:pt>
                <c:pt idx="115">
                  <c:v>35956</c:v>
                </c:pt>
                <c:pt idx="116">
                  <c:v>35957</c:v>
                </c:pt>
                <c:pt idx="117">
                  <c:v>35958</c:v>
                </c:pt>
                <c:pt idx="118">
                  <c:v>35961</c:v>
                </c:pt>
                <c:pt idx="119">
                  <c:v>35962</c:v>
                </c:pt>
                <c:pt idx="120">
                  <c:v>35963</c:v>
                </c:pt>
                <c:pt idx="121">
                  <c:v>35964</c:v>
                </c:pt>
                <c:pt idx="122">
                  <c:v>35965</c:v>
                </c:pt>
                <c:pt idx="123">
                  <c:v>35968</c:v>
                </c:pt>
                <c:pt idx="124">
                  <c:v>35969</c:v>
                </c:pt>
                <c:pt idx="125">
                  <c:v>35970</c:v>
                </c:pt>
                <c:pt idx="126">
                  <c:v>35971</c:v>
                </c:pt>
                <c:pt idx="127">
                  <c:v>35972</c:v>
                </c:pt>
                <c:pt idx="128">
                  <c:v>35975</c:v>
                </c:pt>
                <c:pt idx="129">
                  <c:v>35976</c:v>
                </c:pt>
                <c:pt idx="130">
                  <c:v>35977</c:v>
                </c:pt>
                <c:pt idx="131">
                  <c:v>35978</c:v>
                </c:pt>
                <c:pt idx="132">
                  <c:v>35979</c:v>
                </c:pt>
                <c:pt idx="133">
                  <c:v>35982</c:v>
                </c:pt>
                <c:pt idx="134">
                  <c:v>35983</c:v>
                </c:pt>
                <c:pt idx="135">
                  <c:v>35984</c:v>
                </c:pt>
                <c:pt idx="136">
                  <c:v>35985</c:v>
                </c:pt>
                <c:pt idx="137">
                  <c:v>35986</c:v>
                </c:pt>
                <c:pt idx="138">
                  <c:v>35989</c:v>
                </c:pt>
                <c:pt idx="139">
                  <c:v>35990</c:v>
                </c:pt>
                <c:pt idx="140">
                  <c:v>35991</c:v>
                </c:pt>
                <c:pt idx="141">
                  <c:v>35992</c:v>
                </c:pt>
                <c:pt idx="142">
                  <c:v>35993</c:v>
                </c:pt>
                <c:pt idx="143">
                  <c:v>35996</c:v>
                </c:pt>
                <c:pt idx="144">
                  <c:v>35997</c:v>
                </c:pt>
                <c:pt idx="145">
                  <c:v>35998</c:v>
                </c:pt>
                <c:pt idx="146">
                  <c:v>35999</c:v>
                </c:pt>
                <c:pt idx="147">
                  <c:v>36000</c:v>
                </c:pt>
                <c:pt idx="148">
                  <c:v>36003</c:v>
                </c:pt>
                <c:pt idx="149">
                  <c:v>36004</c:v>
                </c:pt>
                <c:pt idx="150">
                  <c:v>36005</c:v>
                </c:pt>
                <c:pt idx="151">
                  <c:v>36006</c:v>
                </c:pt>
                <c:pt idx="152">
                  <c:v>36007</c:v>
                </c:pt>
                <c:pt idx="153">
                  <c:v>36010</c:v>
                </c:pt>
                <c:pt idx="154">
                  <c:v>36011</c:v>
                </c:pt>
                <c:pt idx="155">
                  <c:v>36012</c:v>
                </c:pt>
                <c:pt idx="156">
                  <c:v>36013</c:v>
                </c:pt>
                <c:pt idx="157">
                  <c:v>36014</c:v>
                </c:pt>
                <c:pt idx="158">
                  <c:v>36017</c:v>
                </c:pt>
                <c:pt idx="159">
                  <c:v>36018</c:v>
                </c:pt>
                <c:pt idx="160">
                  <c:v>36019</c:v>
                </c:pt>
                <c:pt idx="161">
                  <c:v>36020</c:v>
                </c:pt>
                <c:pt idx="162">
                  <c:v>36021</c:v>
                </c:pt>
                <c:pt idx="163">
                  <c:v>36024</c:v>
                </c:pt>
                <c:pt idx="164">
                  <c:v>36025</c:v>
                </c:pt>
                <c:pt idx="165">
                  <c:v>36026</c:v>
                </c:pt>
                <c:pt idx="166">
                  <c:v>36027</c:v>
                </c:pt>
                <c:pt idx="167">
                  <c:v>36028</c:v>
                </c:pt>
                <c:pt idx="168">
                  <c:v>36031</c:v>
                </c:pt>
                <c:pt idx="169">
                  <c:v>36032</c:v>
                </c:pt>
                <c:pt idx="170">
                  <c:v>36033</c:v>
                </c:pt>
                <c:pt idx="171">
                  <c:v>36034</c:v>
                </c:pt>
                <c:pt idx="172">
                  <c:v>36035</c:v>
                </c:pt>
                <c:pt idx="173">
                  <c:v>36038</c:v>
                </c:pt>
                <c:pt idx="174">
                  <c:v>36039</c:v>
                </c:pt>
                <c:pt idx="175">
                  <c:v>36040</c:v>
                </c:pt>
                <c:pt idx="176">
                  <c:v>36041</c:v>
                </c:pt>
                <c:pt idx="177">
                  <c:v>36042</c:v>
                </c:pt>
                <c:pt idx="178">
                  <c:v>36045</c:v>
                </c:pt>
                <c:pt idx="179">
                  <c:v>36046</c:v>
                </c:pt>
                <c:pt idx="180">
                  <c:v>36047</c:v>
                </c:pt>
                <c:pt idx="181">
                  <c:v>36048</c:v>
                </c:pt>
                <c:pt idx="182">
                  <c:v>36049</c:v>
                </c:pt>
                <c:pt idx="183">
                  <c:v>36052</c:v>
                </c:pt>
                <c:pt idx="184">
                  <c:v>36053</c:v>
                </c:pt>
                <c:pt idx="185">
                  <c:v>36054</c:v>
                </c:pt>
                <c:pt idx="186">
                  <c:v>36055</c:v>
                </c:pt>
                <c:pt idx="187">
                  <c:v>36056</c:v>
                </c:pt>
                <c:pt idx="188">
                  <c:v>36059</c:v>
                </c:pt>
                <c:pt idx="189">
                  <c:v>36060</c:v>
                </c:pt>
                <c:pt idx="190">
                  <c:v>36061</c:v>
                </c:pt>
                <c:pt idx="191">
                  <c:v>36062</c:v>
                </c:pt>
                <c:pt idx="192">
                  <c:v>36063</c:v>
                </c:pt>
                <c:pt idx="193">
                  <c:v>36066</c:v>
                </c:pt>
                <c:pt idx="194">
                  <c:v>36067</c:v>
                </c:pt>
                <c:pt idx="195">
                  <c:v>36068</c:v>
                </c:pt>
                <c:pt idx="196">
                  <c:v>36069</c:v>
                </c:pt>
                <c:pt idx="197">
                  <c:v>36070</c:v>
                </c:pt>
                <c:pt idx="198">
                  <c:v>36073</c:v>
                </c:pt>
                <c:pt idx="199">
                  <c:v>36074</c:v>
                </c:pt>
                <c:pt idx="200">
                  <c:v>36075</c:v>
                </c:pt>
                <c:pt idx="201">
                  <c:v>36076</c:v>
                </c:pt>
                <c:pt idx="202">
                  <c:v>36077</c:v>
                </c:pt>
                <c:pt idx="203">
                  <c:v>36080</c:v>
                </c:pt>
                <c:pt idx="204">
                  <c:v>36081</c:v>
                </c:pt>
                <c:pt idx="205">
                  <c:v>36082</c:v>
                </c:pt>
                <c:pt idx="206">
                  <c:v>36083</c:v>
                </c:pt>
                <c:pt idx="207">
                  <c:v>36084</c:v>
                </c:pt>
                <c:pt idx="208">
                  <c:v>36087</c:v>
                </c:pt>
                <c:pt idx="209">
                  <c:v>36088</c:v>
                </c:pt>
                <c:pt idx="210">
                  <c:v>36089</c:v>
                </c:pt>
                <c:pt idx="211">
                  <c:v>36090</c:v>
                </c:pt>
                <c:pt idx="212">
                  <c:v>36091</c:v>
                </c:pt>
                <c:pt idx="213">
                  <c:v>36094</c:v>
                </c:pt>
                <c:pt idx="214">
                  <c:v>36095</c:v>
                </c:pt>
                <c:pt idx="215">
                  <c:v>36096</c:v>
                </c:pt>
                <c:pt idx="216">
                  <c:v>36097</c:v>
                </c:pt>
                <c:pt idx="217">
                  <c:v>36098</c:v>
                </c:pt>
                <c:pt idx="218">
                  <c:v>36099</c:v>
                </c:pt>
                <c:pt idx="219">
                  <c:v>36101</c:v>
                </c:pt>
                <c:pt idx="220">
                  <c:v>36102</c:v>
                </c:pt>
                <c:pt idx="221">
                  <c:v>36103</c:v>
                </c:pt>
                <c:pt idx="222">
                  <c:v>36104</c:v>
                </c:pt>
                <c:pt idx="223">
                  <c:v>36105</c:v>
                </c:pt>
                <c:pt idx="224">
                  <c:v>36108</c:v>
                </c:pt>
                <c:pt idx="225">
                  <c:v>36109</c:v>
                </c:pt>
                <c:pt idx="226">
                  <c:v>36110</c:v>
                </c:pt>
                <c:pt idx="227">
                  <c:v>36111</c:v>
                </c:pt>
                <c:pt idx="228">
                  <c:v>36112</c:v>
                </c:pt>
                <c:pt idx="229">
                  <c:v>36115</c:v>
                </c:pt>
                <c:pt idx="230">
                  <c:v>36116</c:v>
                </c:pt>
                <c:pt idx="231">
                  <c:v>36117</c:v>
                </c:pt>
                <c:pt idx="232">
                  <c:v>36118</c:v>
                </c:pt>
                <c:pt idx="233">
                  <c:v>36119</c:v>
                </c:pt>
                <c:pt idx="234">
                  <c:v>36122</c:v>
                </c:pt>
                <c:pt idx="235">
                  <c:v>36123</c:v>
                </c:pt>
                <c:pt idx="236">
                  <c:v>36124</c:v>
                </c:pt>
                <c:pt idx="237">
                  <c:v>36125</c:v>
                </c:pt>
                <c:pt idx="238">
                  <c:v>36126</c:v>
                </c:pt>
                <c:pt idx="239">
                  <c:v>36129</c:v>
                </c:pt>
                <c:pt idx="240">
                  <c:v>36130</c:v>
                </c:pt>
                <c:pt idx="241">
                  <c:v>36131</c:v>
                </c:pt>
                <c:pt idx="242">
                  <c:v>36132</c:v>
                </c:pt>
                <c:pt idx="243">
                  <c:v>36133</c:v>
                </c:pt>
                <c:pt idx="244">
                  <c:v>36136</c:v>
                </c:pt>
                <c:pt idx="245">
                  <c:v>36137</c:v>
                </c:pt>
                <c:pt idx="246">
                  <c:v>36138</c:v>
                </c:pt>
                <c:pt idx="247">
                  <c:v>36139</c:v>
                </c:pt>
                <c:pt idx="248">
                  <c:v>36140</c:v>
                </c:pt>
                <c:pt idx="249">
                  <c:v>36143</c:v>
                </c:pt>
                <c:pt idx="250">
                  <c:v>36144</c:v>
                </c:pt>
                <c:pt idx="251">
                  <c:v>36145</c:v>
                </c:pt>
                <c:pt idx="252">
                  <c:v>36146</c:v>
                </c:pt>
                <c:pt idx="253">
                  <c:v>36147</c:v>
                </c:pt>
                <c:pt idx="254">
                  <c:v>36150</c:v>
                </c:pt>
                <c:pt idx="255">
                  <c:v>36151</c:v>
                </c:pt>
                <c:pt idx="256">
                  <c:v>36152</c:v>
                </c:pt>
                <c:pt idx="257">
                  <c:v>36153</c:v>
                </c:pt>
                <c:pt idx="258">
                  <c:v>36157</c:v>
                </c:pt>
                <c:pt idx="259">
                  <c:v>36158</c:v>
                </c:pt>
                <c:pt idx="260">
                  <c:v>36159</c:v>
                </c:pt>
                <c:pt idx="261">
                  <c:v>36160</c:v>
                </c:pt>
                <c:pt idx="262">
                  <c:v>36164</c:v>
                </c:pt>
                <c:pt idx="263">
                  <c:v>36165</c:v>
                </c:pt>
                <c:pt idx="264">
                  <c:v>36166</c:v>
                </c:pt>
                <c:pt idx="265">
                  <c:v>36167</c:v>
                </c:pt>
                <c:pt idx="266">
                  <c:v>36168</c:v>
                </c:pt>
                <c:pt idx="267">
                  <c:v>36171</c:v>
                </c:pt>
                <c:pt idx="268">
                  <c:v>36172</c:v>
                </c:pt>
                <c:pt idx="269">
                  <c:v>36173</c:v>
                </c:pt>
                <c:pt idx="270">
                  <c:v>36174</c:v>
                </c:pt>
                <c:pt idx="271">
                  <c:v>36175</c:v>
                </c:pt>
                <c:pt idx="272">
                  <c:v>36178</c:v>
                </c:pt>
                <c:pt idx="273">
                  <c:v>36179</c:v>
                </c:pt>
                <c:pt idx="274">
                  <c:v>36180</c:v>
                </c:pt>
                <c:pt idx="275">
                  <c:v>36181</c:v>
                </c:pt>
                <c:pt idx="276">
                  <c:v>36182</c:v>
                </c:pt>
                <c:pt idx="277">
                  <c:v>36185</c:v>
                </c:pt>
                <c:pt idx="278">
                  <c:v>36186</c:v>
                </c:pt>
                <c:pt idx="279">
                  <c:v>36187</c:v>
                </c:pt>
                <c:pt idx="280">
                  <c:v>36188</c:v>
                </c:pt>
                <c:pt idx="281">
                  <c:v>36189</c:v>
                </c:pt>
                <c:pt idx="282">
                  <c:v>36191</c:v>
                </c:pt>
                <c:pt idx="283">
                  <c:v>36192</c:v>
                </c:pt>
                <c:pt idx="284">
                  <c:v>36193</c:v>
                </c:pt>
                <c:pt idx="285">
                  <c:v>36194</c:v>
                </c:pt>
                <c:pt idx="286">
                  <c:v>36195</c:v>
                </c:pt>
                <c:pt idx="287">
                  <c:v>36196</c:v>
                </c:pt>
                <c:pt idx="288">
                  <c:v>36199</c:v>
                </c:pt>
                <c:pt idx="289">
                  <c:v>36200</c:v>
                </c:pt>
                <c:pt idx="290">
                  <c:v>36201</c:v>
                </c:pt>
                <c:pt idx="291">
                  <c:v>36202</c:v>
                </c:pt>
                <c:pt idx="292">
                  <c:v>36203</c:v>
                </c:pt>
                <c:pt idx="293">
                  <c:v>36206</c:v>
                </c:pt>
                <c:pt idx="294">
                  <c:v>36207</c:v>
                </c:pt>
                <c:pt idx="295">
                  <c:v>36208</c:v>
                </c:pt>
                <c:pt idx="296">
                  <c:v>36209</c:v>
                </c:pt>
                <c:pt idx="297">
                  <c:v>36210</c:v>
                </c:pt>
                <c:pt idx="298">
                  <c:v>36213</c:v>
                </c:pt>
                <c:pt idx="299">
                  <c:v>36214</c:v>
                </c:pt>
                <c:pt idx="300">
                  <c:v>36215</c:v>
                </c:pt>
                <c:pt idx="301">
                  <c:v>36216</c:v>
                </c:pt>
                <c:pt idx="302">
                  <c:v>36217</c:v>
                </c:pt>
                <c:pt idx="303">
                  <c:v>36219</c:v>
                </c:pt>
                <c:pt idx="304">
                  <c:v>36220</c:v>
                </c:pt>
                <c:pt idx="305">
                  <c:v>36221</c:v>
                </c:pt>
                <c:pt idx="306">
                  <c:v>36222</c:v>
                </c:pt>
                <c:pt idx="307">
                  <c:v>36223</c:v>
                </c:pt>
                <c:pt idx="308">
                  <c:v>36224</c:v>
                </c:pt>
                <c:pt idx="309">
                  <c:v>36227</c:v>
                </c:pt>
                <c:pt idx="310">
                  <c:v>36228</c:v>
                </c:pt>
                <c:pt idx="311">
                  <c:v>36229</c:v>
                </c:pt>
                <c:pt idx="312">
                  <c:v>36230</c:v>
                </c:pt>
                <c:pt idx="313">
                  <c:v>36231</c:v>
                </c:pt>
                <c:pt idx="314">
                  <c:v>36234</c:v>
                </c:pt>
                <c:pt idx="315">
                  <c:v>36235</c:v>
                </c:pt>
                <c:pt idx="316">
                  <c:v>36236</c:v>
                </c:pt>
                <c:pt idx="317">
                  <c:v>36237</c:v>
                </c:pt>
                <c:pt idx="318">
                  <c:v>36238</c:v>
                </c:pt>
                <c:pt idx="319">
                  <c:v>36241</c:v>
                </c:pt>
                <c:pt idx="320">
                  <c:v>36242</c:v>
                </c:pt>
                <c:pt idx="321">
                  <c:v>36243</c:v>
                </c:pt>
                <c:pt idx="322">
                  <c:v>36244</c:v>
                </c:pt>
                <c:pt idx="323">
                  <c:v>36245</c:v>
                </c:pt>
                <c:pt idx="324">
                  <c:v>36248</c:v>
                </c:pt>
                <c:pt idx="325">
                  <c:v>36249</c:v>
                </c:pt>
                <c:pt idx="326">
                  <c:v>36250</c:v>
                </c:pt>
                <c:pt idx="327">
                  <c:v>36251</c:v>
                </c:pt>
                <c:pt idx="328">
                  <c:v>36252</c:v>
                </c:pt>
                <c:pt idx="329">
                  <c:v>36255</c:v>
                </c:pt>
                <c:pt idx="330">
                  <c:v>36256</c:v>
                </c:pt>
                <c:pt idx="331">
                  <c:v>36257</c:v>
                </c:pt>
                <c:pt idx="332">
                  <c:v>36258</c:v>
                </c:pt>
                <c:pt idx="333">
                  <c:v>36259</c:v>
                </c:pt>
                <c:pt idx="334">
                  <c:v>36262</c:v>
                </c:pt>
                <c:pt idx="335">
                  <c:v>36263</c:v>
                </c:pt>
                <c:pt idx="336">
                  <c:v>36264</c:v>
                </c:pt>
                <c:pt idx="337">
                  <c:v>36265</c:v>
                </c:pt>
                <c:pt idx="338">
                  <c:v>36266</c:v>
                </c:pt>
                <c:pt idx="339">
                  <c:v>36269</c:v>
                </c:pt>
                <c:pt idx="340">
                  <c:v>36270</c:v>
                </c:pt>
                <c:pt idx="341">
                  <c:v>36271</c:v>
                </c:pt>
                <c:pt idx="342">
                  <c:v>36272</c:v>
                </c:pt>
                <c:pt idx="343">
                  <c:v>36273</c:v>
                </c:pt>
                <c:pt idx="344">
                  <c:v>36276</c:v>
                </c:pt>
                <c:pt idx="345">
                  <c:v>36277</c:v>
                </c:pt>
                <c:pt idx="346">
                  <c:v>36278</c:v>
                </c:pt>
                <c:pt idx="347">
                  <c:v>36279</c:v>
                </c:pt>
                <c:pt idx="348">
                  <c:v>36280</c:v>
                </c:pt>
                <c:pt idx="349">
                  <c:v>36283</c:v>
                </c:pt>
                <c:pt idx="350">
                  <c:v>36284</c:v>
                </c:pt>
                <c:pt idx="351">
                  <c:v>36285</c:v>
                </c:pt>
                <c:pt idx="352">
                  <c:v>36286</c:v>
                </c:pt>
                <c:pt idx="353">
                  <c:v>36287</c:v>
                </c:pt>
                <c:pt idx="354">
                  <c:v>36290</c:v>
                </c:pt>
                <c:pt idx="355">
                  <c:v>36291</c:v>
                </c:pt>
                <c:pt idx="356">
                  <c:v>36292</c:v>
                </c:pt>
                <c:pt idx="357">
                  <c:v>36293</c:v>
                </c:pt>
                <c:pt idx="358">
                  <c:v>36294</c:v>
                </c:pt>
                <c:pt idx="359">
                  <c:v>36297</c:v>
                </c:pt>
                <c:pt idx="360">
                  <c:v>36298</c:v>
                </c:pt>
                <c:pt idx="361">
                  <c:v>36299</c:v>
                </c:pt>
                <c:pt idx="362">
                  <c:v>36300</c:v>
                </c:pt>
                <c:pt idx="363">
                  <c:v>36301</c:v>
                </c:pt>
                <c:pt idx="364">
                  <c:v>36304</c:v>
                </c:pt>
                <c:pt idx="365">
                  <c:v>36305</c:v>
                </c:pt>
                <c:pt idx="366">
                  <c:v>36306</c:v>
                </c:pt>
                <c:pt idx="367">
                  <c:v>36307</c:v>
                </c:pt>
                <c:pt idx="368">
                  <c:v>36308</c:v>
                </c:pt>
                <c:pt idx="369">
                  <c:v>36311</c:v>
                </c:pt>
                <c:pt idx="370">
                  <c:v>36312</c:v>
                </c:pt>
                <c:pt idx="371">
                  <c:v>36313</c:v>
                </c:pt>
                <c:pt idx="372">
                  <c:v>36314</c:v>
                </c:pt>
                <c:pt idx="373">
                  <c:v>36315</c:v>
                </c:pt>
                <c:pt idx="374">
                  <c:v>36318</c:v>
                </c:pt>
                <c:pt idx="375">
                  <c:v>36319</c:v>
                </c:pt>
                <c:pt idx="376">
                  <c:v>36320</c:v>
                </c:pt>
                <c:pt idx="377">
                  <c:v>36321</c:v>
                </c:pt>
                <c:pt idx="378">
                  <c:v>36322</c:v>
                </c:pt>
                <c:pt idx="379">
                  <c:v>36325</c:v>
                </c:pt>
                <c:pt idx="380">
                  <c:v>36326</c:v>
                </c:pt>
                <c:pt idx="381">
                  <c:v>36327</c:v>
                </c:pt>
                <c:pt idx="382">
                  <c:v>36328</c:v>
                </c:pt>
                <c:pt idx="383">
                  <c:v>36329</c:v>
                </c:pt>
                <c:pt idx="384">
                  <c:v>36332</c:v>
                </c:pt>
                <c:pt idx="385">
                  <c:v>36333</c:v>
                </c:pt>
                <c:pt idx="386">
                  <c:v>36334</c:v>
                </c:pt>
                <c:pt idx="387">
                  <c:v>36335</c:v>
                </c:pt>
                <c:pt idx="388">
                  <c:v>36336</c:v>
                </c:pt>
                <c:pt idx="389">
                  <c:v>36339</c:v>
                </c:pt>
                <c:pt idx="390">
                  <c:v>36340</c:v>
                </c:pt>
                <c:pt idx="391">
                  <c:v>36341</c:v>
                </c:pt>
                <c:pt idx="392">
                  <c:v>36342</c:v>
                </c:pt>
                <c:pt idx="393">
                  <c:v>36343</c:v>
                </c:pt>
                <c:pt idx="394">
                  <c:v>36346</c:v>
                </c:pt>
                <c:pt idx="395">
                  <c:v>36347</c:v>
                </c:pt>
                <c:pt idx="396">
                  <c:v>36348</c:v>
                </c:pt>
                <c:pt idx="397">
                  <c:v>36349</c:v>
                </c:pt>
                <c:pt idx="398">
                  <c:v>36350</c:v>
                </c:pt>
                <c:pt idx="399">
                  <c:v>36353</c:v>
                </c:pt>
                <c:pt idx="400">
                  <c:v>36354</c:v>
                </c:pt>
                <c:pt idx="401">
                  <c:v>36355</c:v>
                </c:pt>
                <c:pt idx="402">
                  <c:v>36356</c:v>
                </c:pt>
                <c:pt idx="403">
                  <c:v>36357</c:v>
                </c:pt>
                <c:pt idx="404">
                  <c:v>36360</c:v>
                </c:pt>
                <c:pt idx="405">
                  <c:v>36361</c:v>
                </c:pt>
                <c:pt idx="406">
                  <c:v>36362</c:v>
                </c:pt>
                <c:pt idx="407">
                  <c:v>36363</c:v>
                </c:pt>
                <c:pt idx="408">
                  <c:v>36364</c:v>
                </c:pt>
                <c:pt idx="409">
                  <c:v>36367</c:v>
                </c:pt>
                <c:pt idx="410">
                  <c:v>36368</c:v>
                </c:pt>
                <c:pt idx="411">
                  <c:v>36369</c:v>
                </c:pt>
                <c:pt idx="412">
                  <c:v>36370</c:v>
                </c:pt>
                <c:pt idx="413">
                  <c:v>36371</c:v>
                </c:pt>
                <c:pt idx="414">
                  <c:v>36372</c:v>
                </c:pt>
                <c:pt idx="415">
                  <c:v>36374</c:v>
                </c:pt>
                <c:pt idx="416">
                  <c:v>36375</c:v>
                </c:pt>
                <c:pt idx="417">
                  <c:v>36376</c:v>
                </c:pt>
                <c:pt idx="418">
                  <c:v>36377</c:v>
                </c:pt>
                <c:pt idx="419">
                  <c:v>36378</c:v>
                </c:pt>
                <c:pt idx="420">
                  <c:v>36381</c:v>
                </c:pt>
                <c:pt idx="421">
                  <c:v>36382</c:v>
                </c:pt>
                <c:pt idx="422">
                  <c:v>36383</c:v>
                </c:pt>
                <c:pt idx="423">
                  <c:v>36384</c:v>
                </c:pt>
                <c:pt idx="424">
                  <c:v>36385</c:v>
                </c:pt>
                <c:pt idx="425">
                  <c:v>36388</c:v>
                </c:pt>
                <c:pt idx="426">
                  <c:v>36389</c:v>
                </c:pt>
                <c:pt idx="427">
                  <c:v>36390</c:v>
                </c:pt>
                <c:pt idx="428">
                  <c:v>36391</c:v>
                </c:pt>
                <c:pt idx="429">
                  <c:v>36392</c:v>
                </c:pt>
                <c:pt idx="430">
                  <c:v>36395</c:v>
                </c:pt>
                <c:pt idx="431">
                  <c:v>36396</c:v>
                </c:pt>
                <c:pt idx="432">
                  <c:v>36397</c:v>
                </c:pt>
                <c:pt idx="433">
                  <c:v>36398</c:v>
                </c:pt>
                <c:pt idx="434">
                  <c:v>36399</c:v>
                </c:pt>
                <c:pt idx="435">
                  <c:v>36402</c:v>
                </c:pt>
                <c:pt idx="436">
                  <c:v>36403</c:v>
                </c:pt>
                <c:pt idx="437">
                  <c:v>36404</c:v>
                </c:pt>
                <c:pt idx="438">
                  <c:v>36405</c:v>
                </c:pt>
                <c:pt idx="439">
                  <c:v>36406</c:v>
                </c:pt>
                <c:pt idx="440">
                  <c:v>36409</c:v>
                </c:pt>
                <c:pt idx="441">
                  <c:v>36410</c:v>
                </c:pt>
                <c:pt idx="442">
                  <c:v>36411</c:v>
                </c:pt>
                <c:pt idx="443">
                  <c:v>36412</c:v>
                </c:pt>
                <c:pt idx="444">
                  <c:v>36413</c:v>
                </c:pt>
                <c:pt idx="445">
                  <c:v>36416</c:v>
                </c:pt>
                <c:pt idx="446">
                  <c:v>36417</c:v>
                </c:pt>
                <c:pt idx="447">
                  <c:v>36418</c:v>
                </c:pt>
                <c:pt idx="448">
                  <c:v>36419</c:v>
                </c:pt>
                <c:pt idx="449">
                  <c:v>36420</c:v>
                </c:pt>
                <c:pt idx="450">
                  <c:v>36423</c:v>
                </c:pt>
                <c:pt idx="451">
                  <c:v>36424</c:v>
                </c:pt>
                <c:pt idx="452">
                  <c:v>36425</c:v>
                </c:pt>
                <c:pt idx="453">
                  <c:v>36426</c:v>
                </c:pt>
                <c:pt idx="454">
                  <c:v>36427</c:v>
                </c:pt>
                <c:pt idx="455">
                  <c:v>36430</c:v>
                </c:pt>
                <c:pt idx="456">
                  <c:v>36431</c:v>
                </c:pt>
                <c:pt idx="457">
                  <c:v>36432</c:v>
                </c:pt>
                <c:pt idx="458">
                  <c:v>36433</c:v>
                </c:pt>
                <c:pt idx="459">
                  <c:v>36434</c:v>
                </c:pt>
                <c:pt idx="460">
                  <c:v>36437</c:v>
                </c:pt>
                <c:pt idx="461">
                  <c:v>36438</c:v>
                </c:pt>
                <c:pt idx="462">
                  <c:v>36439</c:v>
                </c:pt>
                <c:pt idx="463">
                  <c:v>36440</c:v>
                </c:pt>
                <c:pt idx="464">
                  <c:v>36441</c:v>
                </c:pt>
                <c:pt idx="465">
                  <c:v>36444</c:v>
                </c:pt>
                <c:pt idx="466">
                  <c:v>36445</c:v>
                </c:pt>
                <c:pt idx="467">
                  <c:v>36446</c:v>
                </c:pt>
                <c:pt idx="468">
                  <c:v>36447</c:v>
                </c:pt>
                <c:pt idx="469">
                  <c:v>36448</c:v>
                </c:pt>
                <c:pt idx="470">
                  <c:v>36451</c:v>
                </c:pt>
                <c:pt idx="471">
                  <c:v>36452</c:v>
                </c:pt>
                <c:pt idx="472">
                  <c:v>36453</c:v>
                </c:pt>
                <c:pt idx="473">
                  <c:v>36454</c:v>
                </c:pt>
                <c:pt idx="474">
                  <c:v>36455</c:v>
                </c:pt>
                <c:pt idx="475">
                  <c:v>36458</c:v>
                </c:pt>
                <c:pt idx="476">
                  <c:v>36459</c:v>
                </c:pt>
                <c:pt idx="477">
                  <c:v>36460</c:v>
                </c:pt>
                <c:pt idx="478">
                  <c:v>36461</c:v>
                </c:pt>
                <c:pt idx="479">
                  <c:v>36462</c:v>
                </c:pt>
                <c:pt idx="480">
                  <c:v>36464</c:v>
                </c:pt>
                <c:pt idx="481">
                  <c:v>36465</c:v>
                </c:pt>
                <c:pt idx="482">
                  <c:v>36466</c:v>
                </c:pt>
                <c:pt idx="483">
                  <c:v>36467</c:v>
                </c:pt>
                <c:pt idx="484">
                  <c:v>36468</c:v>
                </c:pt>
                <c:pt idx="485">
                  <c:v>36469</c:v>
                </c:pt>
                <c:pt idx="486">
                  <c:v>36472</c:v>
                </c:pt>
                <c:pt idx="487">
                  <c:v>36473</c:v>
                </c:pt>
                <c:pt idx="488">
                  <c:v>36474</c:v>
                </c:pt>
                <c:pt idx="489">
                  <c:v>36475</c:v>
                </c:pt>
                <c:pt idx="490">
                  <c:v>36476</c:v>
                </c:pt>
                <c:pt idx="491">
                  <c:v>36479</c:v>
                </c:pt>
                <c:pt idx="492">
                  <c:v>36480</c:v>
                </c:pt>
                <c:pt idx="493">
                  <c:v>36481</c:v>
                </c:pt>
                <c:pt idx="494">
                  <c:v>36482</c:v>
                </c:pt>
                <c:pt idx="495">
                  <c:v>36483</c:v>
                </c:pt>
                <c:pt idx="496">
                  <c:v>36486</c:v>
                </c:pt>
                <c:pt idx="497">
                  <c:v>36487</c:v>
                </c:pt>
                <c:pt idx="498">
                  <c:v>36488</c:v>
                </c:pt>
                <c:pt idx="499">
                  <c:v>36489</c:v>
                </c:pt>
                <c:pt idx="500">
                  <c:v>36490</c:v>
                </c:pt>
                <c:pt idx="501">
                  <c:v>36493</c:v>
                </c:pt>
                <c:pt idx="502">
                  <c:v>36494</c:v>
                </c:pt>
                <c:pt idx="503">
                  <c:v>36495</c:v>
                </c:pt>
                <c:pt idx="504">
                  <c:v>36496</c:v>
                </c:pt>
                <c:pt idx="505">
                  <c:v>36497</c:v>
                </c:pt>
                <c:pt idx="506">
                  <c:v>36500</c:v>
                </c:pt>
                <c:pt idx="507">
                  <c:v>36501</c:v>
                </c:pt>
                <c:pt idx="508">
                  <c:v>36502</c:v>
                </c:pt>
                <c:pt idx="509">
                  <c:v>36503</c:v>
                </c:pt>
                <c:pt idx="510">
                  <c:v>36504</c:v>
                </c:pt>
                <c:pt idx="511">
                  <c:v>36507</c:v>
                </c:pt>
                <c:pt idx="512">
                  <c:v>36508</c:v>
                </c:pt>
                <c:pt idx="513">
                  <c:v>36509</c:v>
                </c:pt>
                <c:pt idx="514">
                  <c:v>36510</c:v>
                </c:pt>
                <c:pt idx="515">
                  <c:v>36511</c:v>
                </c:pt>
                <c:pt idx="516">
                  <c:v>36514</c:v>
                </c:pt>
                <c:pt idx="517">
                  <c:v>36515</c:v>
                </c:pt>
                <c:pt idx="518">
                  <c:v>36516</c:v>
                </c:pt>
                <c:pt idx="519">
                  <c:v>36517</c:v>
                </c:pt>
                <c:pt idx="520">
                  <c:v>36518</c:v>
                </c:pt>
                <c:pt idx="521">
                  <c:v>36521</c:v>
                </c:pt>
                <c:pt idx="522">
                  <c:v>36522</c:v>
                </c:pt>
                <c:pt idx="523">
                  <c:v>36523</c:v>
                </c:pt>
                <c:pt idx="524">
                  <c:v>36524</c:v>
                </c:pt>
                <c:pt idx="525">
                  <c:v>36525</c:v>
                </c:pt>
                <c:pt idx="526">
                  <c:v>36528</c:v>
                </c:pt>
                <c:pt idx="527">
                  <c:v>36529</c:v>
                </c:pt>
                <c:pt idx="528">
                  <c:v>36530</c:v>
                </c:pt>
                <c:pt idx="529">
                  <c:v>36531</c:v>
                </c:pt>
                <c:pt idx="530">
                  <c:v>36532</c:v>
                </c:pt>
                <c:pt idx="531">
                  <c:v>36535</c:v>
                </c:pt>
                <c:pt idx="532">
                  <c:v>36536</c:v>
                </c:pt>
                <c:pt idx="533">
                  <c:v>36537</c:v>
                </c:pt>
                <c:pt idx="534">
                  <c:v>36538</c:v>
                </c:pt>
                <c:pt idx="535">
                  <c:v>36539</c:v>
                </c:pt>
                <c:pt idx="536">
                  <c:v>36542</c:v>
                </c:pt>
                <c:pt idx="537">
                  <c:v>36543</c:v>
                </c:pt>
                <c:pt idx="538">
                  <c:v>36544</c:v>
                </c:pt>
                <c:pt idx="539">
                  <c:v>36545</c:v>
                </c:pt>
                <c:pt idx="540">
                  <c:v>36546</c:v>
                </c:pt>
                <c:pt idx="541">
                  <c:v>36549</c:v>
                </c:pt>
                <c:pt idx="542">
                  <c:v>36550</c:v>
                </c:pt>
                <c:pt idx="543">
                  <c:v>36551</c:v>
                </c:pt>
                <c:pt idx="544">
                  <c:v>36552</c:v>
                </c:pt>
                <c:pt idx="545">
                  <c:v>36553</c:v>
                </c:pt>
                <c:pt idx="546">
                  <c:v>36556</c:v>
                </c:pt>
                <c:pt idx="547">
                  <c:v>36557</c:v>
                </c:pt>
                <c:pt idx="548">
                  <c:v>36558</c:v>
                </c:pt>
                <c:pt idx="549">
                  <c:v>36559</c:v>
                </c:pt>
                <c:pt idx="550">
                  <c:v>36560</c:v>
                </c:pt>
                <c:pt idx="551">
                  <c:v>36563</c:v>
                </c:pt>
                <c:pt idx="552">
                  <c:v>36564</c:v>
                </c:pt>
                <c:pt idx="553">
                  <c:v>36565</c:v>
                </c:pt>
                <c:pt idx="554">
                  <c:v>36566</c:v>
                </c:pt>
                <c:pt idx="555">
                  <c:v>36567</c:v>
                </c:pt>
                <c:pt idx="556">
                  <c:v>36570</c:v>
                </c:pt>
                <c:pt idx="557">
                  <c:v>36571</c:v>
                </c:pt>
                <c:pt idx="558">
                  <c:v>36572</c:v>
                </c:pt>
                <c:pt idx="559">
                  <c:v>36573</c:v>
                </c:pt>
                <c:pt idx="560">
                  <c:v>36574</c:v>
                </c:pt>
                <c:pt idx="561">
                  <c:v>36577</c:v>
                </c:pt>
                <c:pt idx="562">
                  <c:v>36578</c:v>
                </c:pt>
                <c:pt idx="563">
                  <c:v>36579</c:v>
                </c:pt>
                <c:pt idx="564">
                  <c:v>36580</c:v>
                </c:pt>
                <c:pt idx="565">
                  <c:v>36581</c:v>
                </c:pt>
                <c:pt idx="566">
                  <c:v>36584</c:v>
                </c:pt>
                <c:pt idx="567">
                  <c:v>36585</c:v>
                </c:pt>
                <c:pt idx="568">
                  <c:v>36586</c:v>
                </c:pt>
                <c:pt idx="569">
                  <c:v>36587</c:v>
                </c:pt>
                <c:pt idx="570">
                  <c:v>36588</c:v>
                </c:pt>
                <c:pt idx="571">
                  <c:v>36591</c:v>
                </c:pt>
                <c:pt idx="572">
                  <c:v>36592</c:v>
                </c:pt>
                <c:pt idx="573">
                  <c:v>36593</c:v>
                </c:pt>
                <c:pt idx="574">
                  <c:v>36594</c:v>
                </c:pt>
                <c:pt idx="575">
                  <c:v>36595</c:v>
                </c:pt>
                <c:pt idx="576">
                  <c:v>36598</c:v>
                </c:pt>
                <c:pt idx="577">
                  <c:v>36599</c:v>
                </c:pt>
                <c:pt idx="578">
                  <c:v>36600</c:v>
                </c:pt>
                <c:pt idx="579">
                  <c:v>36601</c:v>
                </c:pt>
                <c:pt idx="580">
                  <c:v>36602</c:v>
                </c:pt>
                <c:pt idx="581">
                  <c:v>36605</c:v>
                </c:pt>
                <c:pt idx="582">
                  <c:v>36606</c:v>
                </c:pt>
                <c:pt idx="583">
                  <c:v>36607</c:v>
                </c:pt>
                <c:pt idx="584">
                  <c:v>36608</c:v>
                </c:pt>
                <c:pt idx="585">
                  <c:v>36609</c:v>
                </c:pt>
                <c:pt idx="586">
                  <c:v>36612</c:v>
                </c:pt>
                <c:pt idx="587">
                  <c:v>36613</c:v>
                </c:pt>
                <c:pt idx="588">
                  <c:v>36614</c:v>
                </c:pt>
                <c:pt idx="589">
                  <c:v>36615</c:v>
                </c:pt>
                <c:pt idx="590">
                  <c:v>36616</c:v>
                </c:pt>
                <c:pt idx="591">
                  <c:v>36619</c:v>
                </c:pt>
                <c:pt idx="592">
                  <c:v>36620</c:v>
                </c:pt>
                <c:pt idx="593">
                  <c:v>36621</c:v>
                </c:pt>
                <c:pt idx="594">
                  <c:v>36622</c:v>
                </c:pt>
                <c:pt idx="595">
                  <c:v>36623</c:v>
                </c:pt>
                <c:pt idx="596">
                  <c:v>36626</c:v>
                </c:pt>
                <c:pt idx="597">
                  <c:v>36627</c:v>
                </c:pt>
                <c:pt idx="598">
                  <c:v>36628</c:v>
                </c:pt>
                <c:pt idx="599">
                  <c:v>36629</c:v>
                </c:pt>
                <c:pt idx="600">
                  <c:v>36630</c:v>
                </c:pt>
                <c:pt idx="601">
                  <c:v>36633</c:v>
                </c:pt>
                <c:pt idx="602">
                  <c:v>36634</c:v>
                </c:pt>
                <c:pt idx="603">
                  <c:v>36635</c:v>
                </c:pt>
                <c:pt idx="604">
                  <c:v>36636</c:v>
                </c:pt>
                <c:pt idx="605">
                  <c:v>36640</c:v>
                </c:pt>
                <c:pt idx="606">
                  <c:v>36641</c:v>
                </c:pt>
                <c:pt idx="607">
                  <c:v>36642</c:v>
                </c:pt>
                <c:pt idx="608">
                  <c:v>36643</c:v>
                </c:pt>
                <c:pt idx="609">
                  <c:v>36644</c:v>
                </c:pt>
                <c:pt idx="610">
                  <c:v>36646</c:v>
                </c:pt>
                <c:pt idx="611">
                  <c:v>36647</c:v>
                </c:pt>
                <c:pt idx="612">
                  <c:v>36648</c:v>
                </c:pt>
                <c:pt idx="613">
                  <c:v>36649</c:v>
                </c:pt>
                <c:pt idx="614">
                  <c:v>36650</c:v>
                </c:pt>
                <c:pt idx="615">
                  <c:v>36651</c:v>
                </c:pt>
                <c:pt idx="616">
                  <c:v>36654</c:v>
                </c:pt>
                <c:pt idx="617">
                  <c:v>36655</c:v>
                </c:pt>
                <c:pt idx="618">
                  <c:v>36656</c:v>
                </c:pt>
                <c:pt idx="619">
                  <c:v>36657</c:v>
                </c:pt>
                <c:pt idx="620">
                  <c:v>36658</c:v>
                </c:pt>
                <c:pt idx="621">
                  <c:v>36661</c:v>
                </c:pt>
                <c:pt idx="622">
                  <c:v>36662</c:v>
                </c:pt>
                <c:pt idx="623">
                  <c:v>36663</c:v>
                </c:pt>
                <c:pt idx="624">
                  <c:v>36664</c:v>
                </c:pt>
                <c:pt idx="625">
                  <c:v>36665</c:v>
                </c:pt>
                <c:pt idx="626">
                  <c:v>36668</c:v>
                </c:pt>
                <c:pt idx="627">
                  <c:v>36669</c:v>
                </c:pt>
                <c:pt idx="628">
                  <c:v>36670</c:v>
                </c:pt>
                <c:pt idx="629">
                  <c:v>36671</c:v>
                </c:pt>
                <c:pt idx="630">
                  <c:v>36672</c:v>
                </c:pt>
                <c:pt idx="631">
                  <c:v>36675</c:v>
                </c:pt>
                <c:pt idx="632">
                  <c:v>36676</c:v>
                </c:pt>
                <c:pt idx="633">
                  <c:v>36677</c:v>
                </c:pt>
                <c:pt idx="634">
                  <c:v>36678</c:v>
                </c:pt>
                <c:pt idx="635">
                  <c:v>36679</c:v>
                </c:pt>
                <c:pt idx="636">
                  <c:v>36682</c:v>
                </c:pt>
                <c:pt idx="637">
                  <c:v>36683</c:v>
                </c:pt>
                <c:pt idx="638">
                  <c:v>36684</c:v>
                </c:pt>
                <c:pt idx="639">
                  <c:v>36685</c:v>
                </c:pt>
                <c:pt idx="640">
                  <c:v>36686</c:v>
                </c:pt>
                <c:pt idx="641">
                  <c:v>36689</c:v>
                </c:pt>
                <c:pt idx="642">
                  <c:v>36690</c:v>
                </c:pt>
                <c:pt idx="643">
                  <c:v>36691</c:v>
                </c:pt>
                <c:pt idx="644">
                  <c:v>36692</c:v>
                </c:pt>
                <c:pt idx="645">
                  <c:v>36693</c:v>
                </c:pt>
                <c:pt idx="646">
                  <c:v>36696</c:v>
                </c:pt>
                <c:pt idx="647">
                  <c:v>36697</c:v>
                </c:pt>
                <c:pt idx="648">
                  <c:v>36698</c:v>
                </c:pt>
                <c:pt idx="649">
                  <c:v>36699</c:v>
                </c:pt>
                <c:pt idx="650">
                  <c:v>36700</c:v>
                </c:pt>
                <c:pt idx="651">
                  <c:v>36703</c:v>
                </c:pt>
                <c:pt idx="652">
                  <c:v>36704</c:v>
                </c:pt>
                <c:pt idx="653">
                  <c:v>36705</c:v>
                </c:pt>
                <c:pt idx="654">
                  <c:v>36706</c:v>
                </c:pt>
                <c:pt idx="655">
                  <c:v>36707</c:v>
                </c:pt>
                <c:pt idx="656">
                  <c:v>36710</c:v>
                </c:pt>
                <c:pt idx="657">
                  <c:v>36711</c:v>
                </c:pt>
                <c:pt idx="658">
                  <c:v>36712</c:v>
                </c:pt>
                <c:pt idx="659">
                  <c:v>36713</c:v>
                </c:pt>
                <c:pt idx="660">
                  <c:v>36714</c:v>
                </c:pt>
                <c:pt idx="661">
                  <c:v>36717</c:v>
                </c:pt>
                <c:pt idx="662">
                  <c:v>36718</c:v>
                </c:pt>
                <c:pt idx="663">
                  <c:v>36719</c:v>
                </c:pt>
                <c:pt idx="664">
                  <c:v>36720</c:v>
                </c:pt>
                <c:pt idx="665">
                  <c:v>36721</c:v>
                </c:pt>
                <c:pt idx="666">
                  <c:v>36724</c:v>
                </c:pt>
                <c:pt idx="667">
                  <c:v>36725</c:v>
                </c:pt>
                <c:pt idx="668">
                  <c:v>36726</c:v>
                </c:pt>
                <c:pt idx="669">
                  <c:v>36727</c:v>
                </c:pt>
                <c:pt idx="670">
                  <c:v>36728</c:v>
                </c:pt>
                <c:pt idx="671">
                  <c:v>36731</c:v>
                </c:pt>
                <c:pt idx="672">
                  <c:v>36732</c:v>
                </c:pt>
                <c:pt idx="673">
                  <c:v>36733</c:v>
                </c:pt>
                <c:pt idx="674">
                  <c:v>36734</c:v>
                </c:pt>
                <c:pt idx="675">
                  <c:v>36735</c:v>
                </c:pt>
                <c:pt idx="676">
                  <c:v>36738</c:v>
                </c:pt>
                <c:pt idx="677">
                  <c:v>36739</c:v>
                </c:pt>
                <c:pt idx="678">
                  <c:v>36740</c:v>
                </c:pt>
                <c:pt idx="679">
                  <c:v>36741</c:v>
                </c:pt>
                <c:pt idx="680">
                  <c:v>36742</c:v>
                </c:pt>
                <c:pt idx="681">
                  <c:v>36745</c:v>
                </c:pt>
                <c:pt idx="682">
                  <c:v>36746</c:v>
                </c:pt>
                <c:pt idx="683">
                  <c:v>36747</c:v>
                </c:pt>
                <c:pt idx="684">
                  <c:v>36748</c:v>
                </c:pt>
                <c:pt idx="685">
                  <c:v>36749</c:v>
                </c:pt>
                <c:pt idx="686">
                  <c:v>36752</c:v>
                </c:pt>
                <c:pt idx="687">
                  <c:v>36753</c:v>
                </c:pt>
                <c:pt idx="688">
                  <c:v>36754</c:v>
                </c:pt>
                <c:pt idx="689">
                  <c:v>36755</c:v>
                </c:pt>
                <c:pt idx="690">
                  <c:v>36756</c:v>
                </c:pt>
                <c:pt idx="691">
                  <c:v>36759</c:v>
                </c:pt>
                <c:pt idx="692">
                  <c:v>36760</c:v>
                </c:pt>
                <c:pt idx="693">
                  <c:v>36761</c:v>
                </c:pt>
                <c:pt idx="694">
                  <c:v>36762</c:v>
                </c:pt>
                <c:pt idx="695">
                  <c:v>36763</c:v>
                </c:pt>
                <c:pt idx="696">
                  <c:v>36766</c:v>
                </c:pt>
                <c:pt idx="697">
                  <c:v>36767</c:v>
                </c:pt>
                <c:pt idx="698">
                  <c:v>36768</c:v>
                </c:pt>
                <c:pt idx="699">
                  <c:v>36769</c:v>
                </c:pt>
                <c:pt idx="700">
                  <c:v>36770</c:v>
                </c:pt>
                <c:pt idx="701">
                  <c:v>36773</c:v>
                </c:pt>
                <c:pt idx="702">
                  <c:v>36774</c:v>
                </c:pt>
                <c:pt idx="703">
                  <c:v>36775</c:v>
                </c:pt>
                <c:pt idx="704">
                  <c:v>36776</c:v>
                </c:pt>
                <c:pt idx="705">
                  <c:v>36777</c:v>
                </c:pt>
                <c:pt idx="706">
                  <c:v>36780</c:v>
                </c:pt>
                <c:pt idx="707">
                  <c:v>36781</c:v>
                </c:pt>
                <c:pt idx="708">
                  <c:v>36782</c:v>
                </c:pt>
                <c:pt idx="709">
                  <c:v>36783</c:v>
                </c:pt>
                <c:pt idx="710">
                  <c:v>36784</c:v>
                </c:pt>
                <c:pt idx="711">
                  <c:v>36787</c:v>
                </c:pt>
                <c:pt idx="712">
                  <c:v>36788</c:v>
                </c:pt>
                <c:pt idx="713">
                  <c:v>36789</c:v>
                </c:pt>
                <c:pt idx="714">
                  <c:v>36790</c:v>
                </c:pt>
                <c:pt idx="715">
                  <c:v>36791</c:v>
                </c:pt>
                <c:pt idx="716">
                  <c:v>36794</c:v>
                </c:pt>
                <c:pt idx="717">
                  <c:v>36795</c:v>
                </c:pt>
                <c:pt idx="718">
                  <c:v>36796</c:v>
                </c:pt>
                <c:pt idx="719">
                  <c:v>36797</c:v>
                </c:pt>
                <c:pt idx="720">
                  <c:v>36798</c:v>
                </c:pt>
                <c:pt idx="721">
                  <c:v>36799</c:v>
                </c:pt>
                <c:pt idx="722">
                  <c:v>36801</c:v>
                </c:pt>
                <c:pt idx="723">
                  <c:v>36802</c:v>
                </c:pt>
                <c:pt idx="724">
                  <c:v>36803</c:v>
                </c:pt>
                <c:pt idx="725">
                  <c:v>36804</c:v>
                </c:pt>
                <c:pt idx="726">
                  <c:v>36805</c:v>
                </c:pt>
                <c:pt idx="727">
                  <c:v>36808</c:v>
                </c:pt>
                <c:pt idx="728">
                  <c:v>36809</c:v>
                </c:pt>
                <c:pt idx="729">
                  <c:v>36810</c:v>
                </c:pt>
                <c:pt idx="730">
                  <c:v>36811</c:v>
                </c:pt>
                <c:pt idx="731">
                  <c:v>36812</c:v>
                </c:pt>
                <c:pt idx="732">
                  <c:v>36815</c:v>
                </c:pt>
                <c:pt idx="733">
                  <c:v>36816</c:v>
                </c:pt>
                <c:pt idx="734">
                  <c:v>36817</c:v>
                </c:pt>
                <c:pt idx="735">
                  <c:v>36818</c:v>
                </c:pt>
                <c:pt idx="736">
                  <c:v>36819</c:v>
                </c:pt>
                <c:pt idx="737">
                  <c:v>36822</c:v>
                </c:pt>
                <c:pt idx="738">
                  <c:v>36823</c:v>
                </c:pt>
                <c:pt idx="739">
                  <c:v>36824</c:v>
                </c:pt>
                <c:pt idx="740">
                  <c:v>36825</c:v>
                </c:pt>
                <c:pt idx="741">
                  <c:v>36826</c:v>
                </c:pt>
                <c:pt idx="742">
                  <c:v>36829</c:v>
                </c:pt>
                <c:pt idx="743">
                  <c:v>36830</c:v>
                </c:pt>
                <c:pt idx="744">
                  <c:v>36831</c:v>
                </c:pt>
                <c:pt idx="745">
                  <c:v>36832</c:v>
                </c:pt>
                <c:pt idx="746">
                  <c:v>36833</c:v>
                </c:pt>
                <c:pt idx="747">
                  <c:v>36836</c:v>
                </c:pt>
                <c:pt idx="748">
                  <c:v>36837</c:v>
                </c:pt>
                <c:pt idx="749">
                  <c:v>36838</c:v>
                </c:pt>
                <c:pt idx="750">
                  <c:v>36839</c:v>
                </c:pt>
                <c:pt idx="751">
                  <c:v>36840</c:v>
                </c:pt>
                <c:pt idx="752">
                  <c:v>36843</c:v>
                </c:pt>
                <c:pt idx="753">
                  <c:v>36844</c:v>
                </c:pt>
                <c:pt idx="754">
                  <c:v>36845</c:v>
                </c:pt>
                <c:pt idx="755">
                  <c:v>36846</c:v>
                </c:pt>
                <c:pt idx="756">
                  <c:v>36847</c:v>
                </c:pt>
                <c:pt idx="757">
                  <c:v>36850</c:v>
                </c:pt>
                <c:pt idx="758">
                  <c:v>36851</c:v>
                </c:pt>
                <c:pt idx="759">
                  <c:v>36852</c:v>
                </c:pt>
                <c:pt idx="760">
                  <c:v>36853</c:v>
                </c:pt>
                <c:pt idx="761">
                  <c:v>36854</c:v>
                </c:pt>
                <c:pt idx="762">
                  <c:v>36857</c:v>
                </c:pt>
                <c:pt idx="763">
                  <c:v>36858</c:v>
                </c:pt>
                <c:pt idx="764">
                  <c:v>36859</c:v>
                </c:pt>
                <c:pt idx="765">
                  <c:v>36860</c:v>
                </c:pt>
                <c:pt idx="766">
                  <c:v>36861</c:v>
                </c:pt>
                <c:pt idx="767">
                  <c:v>36864</c:v>
                </c:pt>
                <c:pt idx="768">
                  <c:v>36865</c:v>
                </c:pt>
                <c:pt idx="769">
                  <c:v>36866</c:v>
                </c:pt>
                <c:pt idx="770">
                  <c:v>36867</c:v>
                </c:pt>
                <c:pt idx="771">
                  <c:v>36868</c:v>
                </c:pt>
                <c:pt idx="772">
                  <c:v>36871</c:v>
                </c:pt>
                <c:pt idx="773">
                  <c:v>36872</c:v>
                </c:pt>
                <c:pt idx="774">
                  <c:v>36873</c:v>
                </c:pt>
                <c:pt idx="775">
                  <c:v>36874</c:v>
                </c:pt>
                <c:pt idx="776">
                  <c:v>36875</c:v>
                </c:pt>
                <c:pt idx="777">
                  <c:v>36878</c:v>
                </c:pt>
                <c:pt idx="778">
                  <c:v>36879</c:v>
                </c:pt>
                <c:pt idx="779">
                  <c:v>36880</c:v>
                </c:pt>
                <c:pt idx="780">
                  <c:v>36881</c:v>
                </c:pt>
                <c:pt idx="781">
                  <c:v>36882</c:v>
                </c:pt>
                <c:pt idx="782">
                  <c:v>36886</c:v>
                </c:pt>
                <c:pt idx="783">
                  <c:v>36887</c:v>
                </c:pt>
                <c:pt idx="784">
                  <c:v>36888</c:v>
                </c:pt>
                <c:pt idx="785">
                  <c:v>36889</c:v>
                </c:pt>
                <c:pt idx="786">
                  <c:v>36891</c:v>
                </c:pt>
                <c:pt idx="787">
                  <c:v>36893</c:v>
                </c:pt>
                <c:pt idx="788">
                  <c:v>36894</c:v>
                </c:pt>
                <c:pt idx="789">
                  <c:v>36895</c:v>
                </c:pt>
                <c:pt idx="790">
                  <c:v>36896</c:v>
                </c:pt>
                <c:pt idx="791">
                  <c:v>36899</c:v>
                </c:pt>
                <c:pt idx="792">
                  <c:v>36900</c:v>
                </c:pt>
                <c:pt idx="793">
                  <c:v>36901</c:v>
                </c:pt>
                <c:pt idx="794">
                  <c:v>36902</c:v>
                </c:pt>
                <c:pt idx="795">
                  <c:v>36903</c:v>
                </c:pt>
                <c:pt idx="796">
                  <c:v>36906</c:v>
                </c:pt>
                <c:pt idx="797">
                  <c:v>36907</c:v>
                </c:pt>
                <c:pt idx="798">
                  <c:v>36908</c:v>
                </c:pt>
                <c:pt idx="799">
                  <c:v>36909</c:v>
                </c:pt>
                <c:pt idx="800">
                  <c:v>36910</c:v>
                </c:pt>
                <c:pt idx="801">
                  <c:v>36913</c:v>
                </c:pt>
                <c:pt idx="802">
                  <c:v>36914</c:v>
                </c:pt>
                <c:pt idx="803">
                  <c:v>36915</c:v>
                </c:pt>
                <c:pt idx="804">
                  <c:v>36916</c:v>
                </c:pt>
                <c:pt idx="805">
                  <c:v>36917</c:v>
                </c:pt>
                <c:pt idx="806">
                  <c:v>36920</c:v>
                </c:pt>
                <c:pt idx="807">
                  <c:v>36921</c:v>
                </c:pt>
                <c:pt idx="808">
                  <c:v>36922</c:v>
                </c:pt>
                <c:pt idx="809">
                  <c:v>36923</c:v>
                </c:pt>
                <c:pt idx="810">
                  <c:v>36924</c:v>
                </c:pt>
                <c:pt idx="811">
                  <c:v>36927</c:v>
                </c:pt>
                <c:pt idx="812">
                  <c:v>36928</c:v>
                </c:pt>
                <c:pt idx="813">
                  <c:v>36929</c:v>
                </c:pt>
                <c:pt idx="814">
                  <c:v>36930</c:v>
                </c:pt>
                <c:pt idx="815">
                  <c:v>36931</c:v>
                </c:pt>
                <c:pt idx="816">
                  <c:v>36934</c:v>
                </c:pt>
                <c:pt idx="817">
                  <c:v>36935</c:v>
                </c:pt>
                <c:pt idx="818">
                  <c:v>36936</c:v>
                </c:pt>
                <c:pt idx="819">
                  <c:v>36937</c:v>
                </c:pt>
                <c:pt idx="820">
                  <c:v>36938</c:v>
                </c:pt>
                <c:pt idx="821">
                  <c:v>36941</c:v>
                </c:pt>
                <c:pt idx="822">
                  <c:v>36942</c:v>
                </c:pt>
                <c:pt idx="823">
                  <c:v>36943</c:v>
                </c:pt>
                <c:pt idx="824">
                  <c:v>36944</c:v>
                </c:pt>
                <c:pt idx="825">
                  <c:v>36945</c:v>
                </c:pt>
                <c:pt idx="826">
                  <c:v>36948</c:v>
                </c:pt>
                <c:pt idx="827">
                  <c:v>36949</c:v>
                </c:pt>
                <c:pt idx="828">
                  <c:v>36950</c:v>
                </c:pt>
                <c:pt idx="829">
                  <c:v>36951</c:v>
                </c:pt>
                <c:pt idx="830">
                  <c:v>36952</c:v>
                </c:pt>
                <c:pt idx="831">
                  <c:v>36955</c:v>
                </c:pt>
                <c:pt idx="832">
                  <c:v>36956</c:v>
                </c:pt>
                <c:pt idx="833">
                  <c:v>36957</c:v>
                </c:pt>
                <c:pt idx="834">
                  <c:v>36958</c:v>
                </c:pt>
                <c:pt idx="835">
                  <c:v>36959</c:v>
                </c:pt>
                <c:pt idx="836">
                  <c:v>36962</c:v>
                </c:pt>
                <c:pt idx="837">
                  <c:v>36963</c:v>
                </c:pt>
                <c:pt idx="838">
                  <c:v>36964</c:v>
                </c:pt>
                <c:pt idx="839">
                  <c:v>36965</c:v>
                </c:pt>
                <c:pt idx="840">
                  <c:v>36966</c:v>
                </c:pt>
                <c:pt idx="841">
                  <c:v>36969</c:v>
                </c:pt>
                <c:pt idx="842">
                  <c:v>36970</c:v>
                </c:pt>
                <c:pt idx="843">
                  <c:v>36971</c:v>
                </c:pt>
                <c:pt idx="844">
                  <c:v>36972</c:v>
                </c:pt>
                <c:pt idx="845">
                  <c:v>36973</c:v>
                </c:pt>
                <c:pt idx="846">
                  <c:v>36976</c:v>
                </c:pt>
                <c:pt idx="847">
                  <c:v>36977</c:v>
                </c:pt>
                <c:pt idx="848">
                  <c:v>36978</c:v>
                </c:pt>
                <c:pt idx="849">
                  <c:v>36979</c:v>
                </c:pt>
                <c:pt idx="850">
                  <c:v>36980</c:v>
                </c:pt>
                <c:pt idx="851">
                  <c:v>36981</c:v>
                </c:pt>
                <c:pt idx="852">
                  <c:v>36983</c:v>
                </c:pt>
                <c:pt idx="853">
                  <c:v>36984</c:v>
                </c:pt>
                <c:pt idx="854">
                  <c:v>36985</c:v>
                </c:pt>
                <c:pt idx="855">
                  <c:v>36986</c:v>
                </c:pt>
                <c:pt idx="856">
                  <c:v>36987</c:v>
                </c:pt>
                <c:pt idx="857">
                  <c:v>36990</c:v>
                </c:pt>
                <c:pt idx="858">
                  <c:v>36991</c:v>
                </c:pt>
                <c:pt idx="859">
                  <c:v>36992</c:v>
                </c:pt>
                <c:pt idx="860">
                  <c:v>36993</c:v>
                </c:pt>
                <c:pt idx="861">
                  <c:v>36997</c:v>
                </c:pt>
                <c:pt idx="862">
                  <c:v>36998</c:v>
                </c:pt>
                <c:pt idx="863">
                  <c:v>36999</c:v>
                </c:pt>
                <c:pt idx="864">
                  <c:v>37000</c:v>
                </c:pt>
                <c:pt idx="865">
                  <c:v>37001</c:v>
                </c:pt>
                <c:pt idx="866">
                  <c:v>37004</c:v>
                </c:pt>
                <c:pt idx="867">
                  <c:v>37005</c:v>
                </c:pt>
                <c:pt idx="868">
                  <c:v>37006</c:v>
                </c:pt>
                <c:pt idx="869">
                  <c:v>37007</c:v>
                </c:pt>
                <c:pt idx="870">
                  <c:v>37008</c:v>
                </c:pt>
                <c:pt idx="871">
                  <c:v>37011</c:v>
                </c:pt>
                <c:pt idx="872">
                  <c:v>37012</c:v>
                </c:pt>
                <c:pt idx="873">
                  <c:v>37013</c:v>
                </c:pt>
                <c:pt idx="874">
                  <c:v>37014</c:v>
                </c:pt>
                <c:pt idx="875">
                  <c:v>37015</c:v>
                </c:pt>
                <c:pt idx="876">
                  <c:v>37018</c:v>
                </c:pt>
                <c:pt idx="877">
                  <c:v>37019</c:v>
                </c:pt>
                <c:pt idx="878">
                  <c:v>37020</c:v>
                </c:pt>
                <c:pt idx="879">
                  <c:v>37021</c:v>
                </c:pt>
                <c:pt idx="880">
                  <c:v>37022</c:v>
                </c:pt>
                <c:pt idx="881">
                  <c:v>37025</c:v>
                </c:pt>
                <c:pt idx="882">
                  <c:v>37026</c:v>
                </c:pt>
                <c:pt idx="883">
                  <c:v>37027</c:v>
                </c:pt>
                <c:pt idx="884">
                  <c:v>37028</c:v>
                </c:pt>
                <c:pt idx="885">
                  <c:v>37029</c:v>
                </c:pt>
                <c:pt idx="886">
                  <c:v>37032</c:v>
                </c:pt>
                <c:pt idx="887">
                  <c:v>37033</c:v>
                </c:pt>
                <c:pt idx="888">
                  <c:v>37034</c:v>
                </c:pt>
                <c:pt idx="889">
                  <c:v>37035</c:v>
                </c:pt>
                <c:pt idx="890">
                  <c:v>37036</c:v>
                </c:pt>
                <c:pt idx="891">
                  <c:v>37039</c:v>
                </c:pt>
                <c:pt idx="892">
                  <c:v>37040</c:v>
                </c:pt>
                <c:pt idx="893">
                  <c:v>37041</c:v>
                </c:pt>
                <c:pt idx="894">
                  <c:v>37042</c:v>
                </c:pt>
                <c:pt idx="895">
                  <c:v>37043</c:v>
                </c:pt>
                <c:pt idx="896">
                  <c:v>37046</c:v>
                </c:pt>
                <c:pt idx="897">
                  <c:v>37047</c:v>
                </c:pt>
                <c:pt idx="898">
                  <c:v>37048</c:v>
                </c:pt>
                <c:pt idx="899">
                  <c:v>37049</c:v>
                </c:pt>
                <c:pt idx="900">
                  <c:v>37050</c:v>
                </c:pt>
                <c:pt idx="901">
                  <c:v>37053</c:v>
                </c:pt>
                <c:pt idx="902">
                  <c:v>37054</c:v>
                </c:pt>
                <c:pt idx="903">
                  <c:v>37055</c:v>
                </c:pt>
                <c:pt idx="904">
                  <c:v>37056</c:v>
                </c:pt>
                <c:pt idx="905">
                  <c:v>37057</c:v>
                </c:pt>
                <c:pt idx="906">
                  <c:v>37060</c:v>
                </c:pt>
                <c:pt idx="907">
                  <c:v>37061</c:v>
                </c:pt>
                <c:pt idx="908">
                  <c:v>37062</c:v>
                </c:pt>
                <c:pt idx="909">
                  <c:v>37063</c:v>
                </c:pt>
                <c:pt idx="910">
                  <c:v>37064</c:v>
                </c:pt>
                <c:pt idx="911">
                  <c:v>37067</c:v>
                </c:pt>
                <c:pt idx="912">
                  <c:v>37068</c:v>
                </c:pt>
                <c:pt idx="913">
                  <c:v>37069</c:v>
                </c:pt>
                <c:pt idx="914">
                  <c:v>37070</c:v>
                </c:pt>
                <c:pt idx="915">
                  <c:v>37071</c:v>
                </c:pt>
                <c:pt idx="916">
                  <c:v>37072</c:v>
                </c:pt>
                <c:pt idx="917">
                  <c:v>37074</c:v>
                </c:pt>
                <c:pt idx="918">
                  <c:v>37075</c:v>
                </c:pt>
                <c:pt idx="919">
                  <c:v>37076</c:v>
                </c:pt>
                <c:pt idx="920">
                  <c:v>37077</c:v>
                </c:pt>
                <c:pt idx="921">
                  <c:v>37078</c:v>
                </c:pt>
                <c:pt idx="922">
                  <c:v>37081</c:v>
                </c:pt>
                <c:pt idx="923">
                  <c:v>37082</c:v>
                </c:pt>
                <c:pt idx="924">
                  <c:v>37083</c:v>
                </c:pt>
                <c:pt idx="925">
                  <c:v>37084</c:v>
                </c:pt>
                <c:pt idx="926">
                  <c:v>37085</c:v>
                </c:pt>
                <c:pt idx="927">
                  <c:v>37088</c:v>
                </c:pt>
                <c:pt idx="928">
                  <c:v>37089</c:v>
                </c:pt>
                <c:pt idx="929">
                  <c:v>37090</c:v>
                </c:pt>
                <c:pt idx="930">
                  <c:v>37091</c:v>
                </c:pt>
                <c:pt idx="931">
                  <c:v>37092</c:v>
                </c:pt>
                <c:pt idx="932">
                  <c:v>37095</c:v>
                </c:pt>
                <c:pt idx="933">
                  <c:v>37096</c:v>
                </c:pt>
                <c:pt idx="934">
                  <c:v>37097</c:v>
                </c:pt>
                <c:pt idx="935">
                  <c:v>37098</c:v>
                </c:pt>
                <c:pt idx="936">
                  <c:v>37099</c:v>
                </c:pt>
                <c:pt idx="937">
                  <c:v>37102</c:v>
                </c:pt>
                <c:pt idx="938">
                  <c:v>37103</c:v>
                </c:pt>
                <c:pt idx="939">
                  <c:v>37104</c:v>
                </c:pt>
                <c:pt idx="940">
                  <c:v>37105</c:v>
                </c:pt>
                <c:pt idx="941">
                  <c:v>37106</c:v>
                </c:pt>
                <c:pt idx="942">
                  <c:v>37109</c:v>
                </c:pt>
                <c:pt idx="943">
                  <c:v>37110</c:v>
                </c:pt>
                <c:pt idx="944">
                  <c:v>37111</c:v>
                </c:pt>
                <c:pt idx="945">
                  <c:v>37112</c:v>
                </c:pt>
                <c:pt idx="946">
                  <c:v>37113</c:v>
                </c:pt>
                <c:pt idx="947">
                  <c:v>37116</c:v>
                </c:pt>
                <c:pt idx="948">
                  <c:v>37117</c:v>
                </c:pt>
                <c:pt idx="949">
                  <c:v>37118</c:v>
                </c:pt>
                <c:pt idx="950">
                  <c:v>37119</c:v>
                </c:pt>
                <c:pt idx="951">
                  <c:v>37120</c:v>
                </c:pt>
                <c:pt idx="952">
                  <c:v>37123</c:v>
                </c:pt>
                <c:pt idx="953">
                  <c:v>37124</c:v>
                </c:pt>
                <c:pt idx="954">
                  <c:v>37125</c:v>
                </c:pt>
                <c:pt idx="955">
                  <c:v>37126</c:v>
                </c:pt>
                <c:pt idx="956">
                  <c:v>37127</c:v>
                </c:pt>
                <c:pt idx="957">
                  <c:v>37130</c:v>
                </c:pt>
                <c:pt idx="958">
                  <c:v>37131</c:v>
                </c:pt>
                <c:pt idx="959">
                  <c:v>37132</c:v>
                </c:pt>
                <c:pt idx="960">
                  <c:v>37133</c:v>
                </c:pt>
                <c:pt idx="961">
                  <c:v>37134</c:v>
                </c:pt>
                <c:pt idx="962">
                  <c:v>37137</c:v>
                </c:pt>
                <c:pt idx="963">
                  <c:v>37138</c:v>
                </c:pt>
                <c:pt idx="964">
                  <c:v>37139</c:v>
                </c:pt>
                <c:pt idx="965">
                  <c:v>37140</c:v>
                </c:pt>
                <c:pt idx="966">
                  <c:v>37141</c:v>
                </c:pt>
                <c:pt idx="967">
                  <c:v>37144</c:v>
                </c:pt>
                <c:pt idx="968">
                  <c:v>37148</c:v>
                </c:pt>
                <c:pt idx="969">
                  <c:v>37151</c:v>
                </c:pt>
                <c:pt idx="970">
                  <c:v>37152</c:v>
                </c:pt>
                <c:pt idx="971">
                  <c:v>37153</c:v>
                </c:pt>
                <c:pt idx="972">
                  <c:v>37154</c:v>
                </c:pt>
                <c:pt idx="973">
                  <c:v>37155</c:v>
                </c:pt>
                <c:pt idx="974">
                  <c:v>37158</c:v>
                </c:pt>
                <c:pt idx="975">
                  <c:v>37159</c:v>
                </c:pt>
                <c:pt idx="976">
                  <c:v>37160</c:v>
                </c:pt>
                <c:pt idx="977">
                  <c:v>37161</c:v>
                </c:pt>
                <c:pt idx="978">
                  <c:v>37162</c:v>
                </c:pt>
                <c:pt idx="979">
                  <c:v>37164</c:v>
                </c:pt>
                <c:pt idx="980">
                  <c:v>37165</c:v>
                </c:pt>
                <c:pt idx="981">
                  <c:v>37166</c:v>
                </c:pt>
                <c:pt idx="982">
                  <c:v>37167</c:v>
                </c:pt>
                <c:pt idx="983">
                  <c:v>37168</c:v>
                </c:pt>
                <c:pt idx="984">
                  <c:v>37169</c:v>
                </c:pt>
                <c:pt idx="985">
                  <c:v>37172</c:v>
                </c:pt>
                <c:pt idx="986">
                  <c:v>37173</c:v>
                </c:pt>
                <c:pt idx="987">
                  <c:v>37174</c:v>
                </c:pt>
                <c:pt idx="988">
                  <c:v>37175</c:v>
                </c:pt>
                <c:pt idx="989">
                  <c:v>37176</c:v>
                </c:pt>
                <c:pt idx="990">
                  <c:v>37179</c:v>
                </c:pt>
                <c:pt idx="991">
                  <c:v>37180</c:v>
                </c:pt>
                <c:pt idx="992">
                  <c:v>37181</c:v>
                </c:pt>
                <c:pt idx="993">
                  <c:v>37182</c:v>
                </c:pt>
                <c:pt idx="994">
                  <c:v>37183</c:v>
                </c:pt>
                <c:pt idx="995">
                  <c:v>37186</c:v>
                </c:pt>
                <c:pt idx="996">
                  <c:v>37187</c:v>
                </c:pt>
                <c:pt idx="997">
                  <c:v>37188</c:v>
                </c:pt>
                <c:pt idx="998">
                  <c:v>37189</c:v>
                </c:pt>
                <c:pt idx="999">
                  <c:v>37190</c:v>
                </c:pt>
                <c:pt idx="1000">
                  <c:v>37193</c:v>
                </c:pt>
                <c:pt idx="1001">
                  <c:v>37194</c:v>
                </c:pt>
                <c:pt idx="1002">
                  <c:v>37195</c:v>
                </c:pt>
                <c:pt idx="1003">
                  <c:v>37196</c:v>
                </c:pt>
                <c:pt idx="1004">
                  <c:v>37197</c:v>
                </c:pt>
                <c:pt idx="1005">
                  <c:v>37200</c:v>
                </c:pt>
                <c:pt idx="1006">
                  <c:v>37201</c:v>
                </c:pt>
                <c:pt idx="1007">
                  <c:v>37202</c:v>
                </c:pt>
                <c:pt idx="1008">
                  <c:v>37203</c:v>
                </c:pt>
                <c:pt idx="1009">
                  <c:v>37204</c:v>
                </c:pt>
                <c:pt idx="1010">
                  <c:v>37207</c:v>
                </c:pt>
                <c:pt idx="1011">
                  <c:v>37208</c:v>
                </c:pt>
                <c:pt idx="1012">
                  <c:v>37209</c:v>
                </c:pt>
                <c:pt idx="1013">
                  <c:v>37210</c:v>
                </c:pt>
                <c:pt idx="1014">
                  <c:v>37211</c:v>
                </c:pt>
                <c:pt idx="1015">
                  <c:v>37214</c:v>
                </c:pt>
                <c:pt idx="1016">
                  <c:v>37215</c:v>
                </c:pt>
                <c:pt idx="1017">
                  <c:v>37216</c:v>
                </c:pt>
                <c:pt idx="1018">
                  <c:v>37217</c:v>
                </c:pt>
                <c:pt idx="1019">
                  <c:v>37218</c:v>
                </c:pt>
                <c:pt idx="1020">
                  <c:v>37221</c:v>
                </c:pt>
                <c:pt idx="1021">
                  <c:v>37222</c:v>
                </c:pt>
                <c:pt idx="1022">
                  <c:v>37223</c:v>
                </c:pt>
                <c:pt idx="1023">
                  <c:v>37224</c:v>
                </c:pt>
                <c:pt idx="1024">
                  <c:v>37225</c:v>
                </c:pt>
                <c:pt idx="1025">
                  <c:v>37228</c:v>
                </c:pt>
                <c:pt idx="1026">
                  <c:v>37229</c:v>
                </c:pt>
                <c:pt idx="1027">
                  <c:v>37230</c:v>
                </c:pt>
                <c:pt idx="1028">
                  <c:v>37231</c:v>
                </c:pt>
                <c:pt idx="1029">
                  <c:v>37232</c:v>
                </c:pt>
                <c:pt idx="1030">
                  <c:v>37235</c:v>
                </c:pt>
                <c:pt idx="1031">
                  <c:v>37236</c:v>
                </c:pt>
                <c:pt idx="1032">
                  <c:v>37237</c:v>
                </c:pt>
                <c:pt idx="1033">
                  <c:v>37238</c:v>
                </c:pt>
                <c:pt idx="1034">
                  <c:v>37239</c:v>
                </c:pt>
                <c:pt idx="1035">
                  <c:v>37242</c:v>
                </c:pt>
                <c:pt idx="1036">
                  <c:v>37243</c:v>
                </c:pt>
                <c:pt idx="1037">
                  <c:v>37244</c:v>
                </c:pt>
                <c:pt idx="1038">
                  <c:v>37245</c:v>
                </c:pt>
                <c:pt idx="1039">
                  <c:v>37246</c:v>
                </c:pt>
                <c:pt idx="1040">
                  <c:v>37249</c:v>
                </c:pt>
                <c:pt idx="1041">
                  <c:v>37251</c:v>
                </c:pt>
                <c:pt idx="1042">
                  <c:v>37252</c:v>
                </c:pt>
                <c:pt idx="1043">
                  <c:v>37253</c:v>
                </c:pt>
                <c:pt idx="1044">
                  <c:v>37256</c:v>
                </c:pt>
                <c:pt idx="1045">
                  <c:v>37258</c:v>
                </c:pt>
                <c:pt idx="1046">
                  <c:v>37259</c:v>
                </c:pt>
                <c:pt idx="1047">
                  <c:v>37260</c:v>
                </c:pt>
                <c:pt idx="1048">
                  <c:v>37263</c:v>
                </c:pt>
                <c:pt idx="1049">
                  <c:v>37264</c:v>
                </c:pt>
                <c:pt idx="1050">
                  <c:v>37265</c:v>
                </c:pt>
                <c:pt idx="1051">
                  <c:v>37266</c:v>
                </c:pt>
                <c:pt idx="1052">
                  <c:v>37267</c:v>
                </c:pt>
                <c:pt idx="1053">
                  <c:v>37270</c:v>
                </c:pt>
                <c:pt idx="1054">
                  <c:v>37271</c:v>
                </c:pt>
                <c:pt idx="1055">
                  <c:v>37272</c:v>
                </c:pt>
                <c:pt idx="1056">
                  <c:v>37273</c:v>
                </c:pt>
                <c:pt idx="1057">
                  <c:v>37274</c:v>
                </c:pt>
                <c:pt idx="1058">
                  <c:v>37277</c:v>
                </c:pt>
                <c:pt idx="1059">
                  <c:v>37278</c:v>
                </c:pt>
                <c:pt idx="1060">
                  <c:v>37279</c:v>
                </c:pt>
                <c:pt idx="1061">
                  <c:v>37280</c:v>
                </c:pt>
                <c:pt idx="1062">
                  <c:v>37281</c:v>
                </c:pt>
                <c:pt idx="1063">
                  <c:v>37284</c:v>
                </c:pt>
                <c:pt idx="1064">
                  <c:v>37285</c:v>
                </c:pt>
                <c:pt idx="1065">
                  <c:v>37286</c:v>
                </c:pt>
                <c:pt idx="1066">
                  <c:v>37287</c:v>
                </c:pt>
                <c:pt idx="1067">
                  <c:v>37288</c:v>
                </c:pt>
                <c:pt idx="1068">
                  <c:v>37291</c:v>
                </c:pt>
                <c:pt idx="1069">
                  <c:v>37292</c:v>
                </c:pt>
                <c:pt idx="1070">
                  <c:v>37293</c:v>
                </c:pt>
                <c:pt idx="1071">
                  <c:v>37294</c:v>
                </c:pt>
                <c:pt idx="1072">
                  <c:v>37295</c:v>
                </c:pt>
                <c:pt idx="1073">
                  <c:v>37298</c:v>
                </c:pt>
                <c:pt idx="1074">
                  <c:v>37299</c:v>
                </c:pt>
                <c:pt idx="1075">
                  <c:v>37300</c:v>
                </c:pt>
                <c:pt idx="1076">
                  <c:v>37301</c:v>
                </c:pt>
                <c:pt idx="1077">
                  <c:v>37302</c:v>
                </c:pt>
                <c:pt idx="1078">
                  <c:v>37305</c:v>
                </c:pt>
                <c:pt idx="1079">
                  <c:v>37306</c:v>
                </c:pt>
                <c:pt idx="1080">
                  <c:v>37307</c:v>
                </c:pt>
                <c:pt idx="1081">
                  <c:v>37308</c:v>
                </c:pt>
                <c:pt idx="1082">
                  <c:v>37309</c:v>
                </c:pt>
                <c:pt idx="1083">
                  <c:v>37312</c:v>
                </c:pt>
                <c:pt idx="1084">
                  <c:v>37313</c:v>
                </c:pt>
                <c:pt idx="1085">
                  <c:v>37314</c:v>
                </c:pt>
                <c:pt idx="1086">
                  <c:v>37315</c:v>
                </c:pt>
                <c:pt idx="1087">
                  <c:v>37316</c:v>
                </c:pt>
                <c:pt idx="1088">
                  <c:v>37319</c:v>
                </c:pt>
                <c:pt idx="1089">
                  <c:v>37320</c:v>
                </c:pt>
                <c:pt idx="1090">
                  <c:v>37321</c:v>
                </c:pt>
                <c:pt idx="1091">
                  <c:v>37322</c:v>
                </c:pt>
                <c:pt idx="1092">
                  <c:v>37323</c:v>
                </c:pt>
                <c:pt idx="1093">
                  <c:v>37326</c:v>
                </c:pt>
                <c:pt idx="1094">
                  <c:v>37327</c:v>
                </c:pt>
                <c:pt idx="1095">
                  <c:v>37328</c:v>
                </c:pt>
                <c:pt idx="1096">
                  <c:v>37329</c:v>
                </c:pt>
                <c:pt idx="1097">
                  <c:v>37330</c:v>
                </c:pt>
                <c:pt idx="1098">
                  <c:v>37333</c:v>
                </c:pt>
                <c:pt idx="1099">
                  <c:v>37334</c:v>
                </c:pt>
                <c:pt idx="1100">
                  <c:v>37335</c:v>
                </c:pt>
                <c:pt idx="1101">
                  <c:v>37336</c:v>
                </c:pt>
                <c:pt idx="1102">
                  <c:v>37337</c:v>
                </c:pt>
                <c:pt idx="1103">
                  <c:v>37340</c:v>
                </c:pt>
                <c:pt idx="1104">
                  <c:v>37341</c:v>
                </c:pt>
                <c:pt idx="1105">
                  <c:v>37342</c:v>
                </c:pt>
                <c:pt idx="1106">
                  <c:v>37343</c:v>
                </c:pt>
                <c:pt idx="1107">
                  <c:v>37346</c:v>
                </c:pt>
                <c:pt idx="1108">
                  <c:v>37347</c:v>
                </c:pt>
                <c:pt idx="1109">
                  <c:v>37348</c:v>
                </c:pt>
                <c:pt idx="1110">
                  <c:v>37349</c:v>
                </c:pt>
                <c:pt idx="1111">
                  <c:v>37350</c:v>
                </c:pt>
                <c:pt idx="1112">
                  <c:v>37351</c:v>
                </c:pt>
                <c:pt idx="1113">
                  <c:v>37354</c:v>
                </c:pt>
                <c:pt idx="1114">
                  <c:v>37355</c:v>
                </c:pt>
                <c:pt idx="1115">
                  <c:v>37356</c:v>
                </c:pt>
                <c:pt idx="1116">
                  <c:v>37357</c:v>
                </c:pt>
                <c:pt idx="1117">
                  <c:v>37358</c:v>
                </c:pt>
                <c:pt idx="1118">
                  <c:v>37361</c:v>
                </c:pt>
                <c:pt idx="1119">
                  <c:v>37362</c:v>
                </c:pt>
                <c:pt idx="1120">
                  <c:v>37363</c:v>
                </c:pt>
                <c:pt idx="1121">
                  <c:v>37364</c:v>
                </c:pt>
                <c:pt idx="1122">
                  <c:v>37365</c:v>
                </c:pt>
                <c:pt idx="1123">
                  <c:v>37368</c:v>
                </c:pt>
                <c:pt idx="1124">
                  <c:v>37369</c:v>
                </c:pt>
                <c:pt idx="1125">
                  <c:v>37370</c:v>
                </c:pt>
                <c:pt idx="1126">
                  <c:v>37371</c:v>
                </c:pt>
                <c:pt idx="1127">
                  <c:v>37372</c:v>
                </c:pt>
                <c:pt idx="1128">
                  <c:v>37375</c:v>
                </c:pt>
                <c:pt idx="1129">
                  <c:v>37376</c:v>
                </c:pt>
                <c:pt idx="1130">
                  <c:v>37377</c:v>
                </c:pt>
                <c:pt idx="1131">
                  <c:v>37378</c:v>
                </c:pt>
                <c:pt idx="1132">
                  <c:v>37379</c:v>
                </c:pt>
                <c:pt idx="1133">
                  <c:v>37382</c:v>
                </c:pt>
                <c:pt idx="1134">
                  <c:v>37383</c:v>
                </c:pt>
                <c:pt idx="1135">
                  <c:v>37384</c:v>
                </c:pt>
                <c:pt idx="1136">
                  <c:v>37385</c:v>
                </c:pt>
                <c:pt idx="1137">
                  <c:v>37386</c:v>
                </c:pt>
                <c:pt idx="1138">
                  <c:v>37389</c:v>
                </c:pt>
                <c:pt idx="1139">
                  <c:v>37390</c:v>
                </c:pt>
                <c:pt idx="1140">
                  <c:v>37391</c:v>
                </c:pt>
                <c:pt idx="1141">
                  <c:v>37392</c:v>
                </c:pt>
                <c:pt idx="1142">
                  <c:v>37393</c:v>
                </c:pt>
                <c:pt idx="1143">
                  <c:v>37396</c:v>
                </c:pt>
                <c:pt idx="1144">
                  <c:v>37397</c:v>
                </c:pt>
                <c:pt idx="1145">
                  <c:v>37398</c:v>
                </c:pt>
                <c:pt idx="1146">
                  <c:v>37399</c:v>
                </c:pt>
                <c:pt idx="1147">
                  <c:v>37400</c:v>
                </c:pt>
                <c:pt idx="1148">
                  <c:v>37403</c:v>
                </c:pt>
                <c:pt idx="1149">
                  <c:v>37404</c:v>
                </c:pt>
                <c:pt idx="1150">
                  <c:v>37405</c:v>
                </c:pt>
                <c:pt idx="1151">
                  <c:v>37406</c:v>
                </c:pt>
                <c:pt idx="1152">
                  <c:v>37407</c:v>
                </c:pt>
                <c:pt idx="1153">
                  <c:v>37410</c:v>
                </c:pt>
                <c:pt idx="1154">
                  <c:v>37411</c:v>
                </c:pt>
                <c:pt idx="1155">
                  <c:v>37412</c:v>
                </c:pt>
                <c:pt idx="1156">
                  <c:v>37413</c:v>
                </c:pt>
                <c:pt idx="1157">
                  <c:v>37414</c:v>
                </c:pt>
                <c:pt idx="1158">
                  <c:v>37417</c:v>
                </c:pt>
                <c:pt idx="1159">
                  <c:v>37418</c:v>
                </c:pt>
                <c:pt idx="1160">
                  <c:v>37419</c:v>
                </c:pt>
                <c:pt idx="1161">
                  <c:v>37420</c:v>
                </c:pt>
                <c:pt idx="1162">
                  <c:v>37421</c:v>
                </c:pt>
                <c:pt idx="1163">
                  <c:v>37424</c:v>
                </c:pt>
                <c:pt idx="1164">
                  <c:v>37425</c:v>
                </c:pt>
                <c:pt idx="1165">
                  <c:v>37426</c:v>
                </c:pt>
                <c:pt idx="1166">
                  <c:v>37427</c:v>
                </c:pt>
                <c:pt idx="1167">
                  <c:v>37428</c:v>
                </c:pt>
                <c:pt idx="1168">
                  <c:v>37431</c:v>
                </c:pt>
                <c:pt idx="1169">
                  <c:v>37432</c:v>
                </c:pt>
                <c:pt idx="1170">
                  <c:v>37433</c:v>
                </c:pt>
                <c:pt idx="1171">
                  <c:v>37434</c:v>
                </c:pt>
                <c:pt idx="1172">
                  <c:v>37435</c:v>
                </c:pt>
                <c:pt idx="1173">
                  <c:v>37437</c:v>
                </c:pt>
                <c:pt idx="1174">
                  <c:v>37438</c:v>
                </c:pt>
                <c:pt idx="1175">
                  <c:v>37439</c:v>
                </c:pt>
                <c:pt idx="1176">
                  <c:v>37440</c:v>
                </c:pt>
                <c:pt idx="1177">
                  <c:v>37441</c:v>
                </c:pt>
                <c:pt idx="1178">
                  <c:v>37442</c:v>
                </c:pt>
                <c:pt idx="1179">
                  <c:v>37445</c:v>
                </c:pt>
                <c:pt idx="1180">
                  <c:v>37446</c:v>
                </c:pt>
                <c:pt idx="1181">
                  <c:v>37447</c:v>
                </c:pt>
                <c:pt idx="1182">
                  <c:v>37448</c:v>
                </c:pt>
                <c:pt idx="1183">
                  <c:v>37449</c:v>
                </c:pt>
                <c:pt idx="1184">
                  <c:v>37452</c:v>
                </c:pt>
                <c:pt idx="1185">
                  <c:v>37453</c:v>
                </c:pt>
                <c:pt idx="1186">
                  <c:v>37454</c:v>
                </c:pt>
                <c:pt idx="1187">
                  <c:v>37455</c:v>
                </c:pt>
                <c:pt idx="1188">
                  <c:v>37456</c:v>
                </c:pt>
                <c:pt idx="1189">
                  <c:v>37459</c:v>
                </c:pt>
                <c:pt idx="1190">
                  <c:v>37460</c:v>
                </c:pt>
                <c:pt idx="1191">
                  <c:v>37461</c:v>
                </c:pt>
                <c:pt idx="1192">
                  <c:v>37462</c:v>
                </c:pt>
                <c:pt idx="1193">
                  <c:v>37463</c:v>
                </c:pt>
                <c:pt idx="1194">
                  <c:v>37466</c:v>
                </c:pt>
                <c:pt idx="1195">
                  <c:v>37467</c:v>
                </c:pt>
                <c:pt idx="1196">
                  <c:v>37468</c:v>
                </c:pt>
                <c:pt idx="1197">
                  <c:v>37469</c:v>
                </c:pt>
                <c:pt idx="1198">
                  <c:v>37470</c:v>
                </c:pt>
                <c:pt idx="1199">
                  <c:v>37473</c:v>
                </c:pt>
                <c:pt idx="1200">
                  <c:v>37474</c:v>
                </c:pt>
                <c:pt idx="1201">
                  <c:v>37475</c:v>
                </c:pt>
                <c:pt idx="1202">
                  <c:v>37476</c:v>
                </c:pt>
                <c:pt idx="1203">
                  <c:v>37477</c:v>
                </c:pt>
                <c:pt idx="1204">
                  <c:v>37480</c:v>
                </c:pt>
                <c:pt idx="1205">
                  <c:v>37481</c:v>
                </c:pt>
                <c:pt idx="1206">
                  <c:v>37482</c:v>
                </c:pt>
                <c:pt idx="1207">
                  <c:v>37483</c:v>
                </c:pt>
                <c:pt idx="1208">
                  <c:v>37484</c:v>
                </c:pt>
                <c:pt idx="1209">
                  <c:v>37487</c:v>
                </c:pt>
                <c:pt idx="1210">
                  <c:v>37488</c:v>
                </c:pt>
                <c:pt idx="1211">
                  <c:v>37489</c:v>
                </c:pt>
                <c:pt idx="1212">
                  <c:v>37490</c:v>
                </c:pt>
                <c:pt idx="1213">
                  <c:v>37491</c:v>
                </c:pt>
                <c:pt idx="1214">
                  <c:v>37494</c:v>
                </c:pt>
                <c:pt idx="1215">
                  <c:v>37495</c:v>
                </c:pt>
                <c:pt idx="1216">
                  <c:v>37496</c:v>
                </c:pt>
                <c:pt idx="1217">
                  <c:v>37497</c:v>
                </c:pt>
                <c:pt idx="1218">
                  <c:v>37498</c:v>
                </c:pt>
                <c:pt idx="1219">
                  <c:v>37499</c:v>
                </c:pt>
                <c:pt idx="1220">
                  <c:v>37501</c:v>
                </c:pt>
                <c:pt idx="1221">
                  <c:v>37502</c:v>
                </c:pt>
                <c:pt idx="1222">
                  <c:v>37503</c:v>
                </c:pt>
                <c:pt idx="1223">
                  <c:v>37504</c:v>
                </c:pt>
                <c:pt idx="1224">
                  <c:v>37505</c:v>
                </c:pt>
                <c:pt idx="1225">
                  <c:v>37508</c:v>
                </c:pt>
                <c:pt idx="1226">
                  <c:v>37509</c:v>
                </c:pt>
                <c:pt idx="1227">
                  <c:v>37510</c:v>
                </c:pt>
                <c:pt idx="1228">
                  <c:v>37511</c:v>
                </c:pt>
                <c:pt idx="1229">
                  <c:v>37512</c:v>
                </c:pt>
                <c:pt idx="1230">
                  <c:v>37515</c:v>
                </c:pt>
                <c:pt idx="1231">
                  <c:v>37516</c:v>
                </c:pt>
                <c:pt idx="1232">
                  <c:v>37517</c:v>
                </c:pt>
                <c:pt idx="1233">
                  <c:v>37518</c:v>
                </c:pt>
                <c:pt idx="1234">
                  <c:v>37519</c:v>
                </c:pt>
                <c:pt idx="1235">
                  <c:v>37522</c:v>
                </c:pt>
                <c:pt idx="1236">
                  <c:v>37523</c:v>
                </c:pt>
                <c:pt idx="1237">
                  <c:v>37524</c:v>
                </c:pt>
                <c:pt idx="1238">
                  <c:v>37525</c:v>
                </c:pt>
                <c:pt idx="1239">
                  <c:v>37526</c:v>
                </c:pt>
                <c:pt idx="1240">
                  <c:v>37529</c:v>
                </c:pt>
                <c:pt idx="1241">
                  <c:v>37530</c:v>
                </c:pt>
                <c:pt idx="1242">
                  <c:v>37531</c:v>
                </c:pt>
                <c:pt idx="1243">
                  <c:v>37532</c:v>
                </c:pt>
                <c:pt idx="1244">
                  <c:v>37533</c:v>
                </c:pt>
                <c:pt idx="1245">
                  <c:v>37536</c:v>
                </c:pt>
                <c:pt idx="1246">
                  <c:v>37537</c:v>
                </c:pt>
                <c:pt idx="1247">
                  <c:v>37538</c:v>
                </c:pt>
                <c:pt idx="1248">
                  <c:v>37539</c:v>
                </c:pt>
                <c:pt idx="1249">
                  <c:v>37540</c:v>
                </c:pt>
                <c:pt idx="1250">
                  <c:v>37543</c:v>
                </c:pt>
                <c:pt idx="1251">
                  <c:v>37544</c:v>
                </c:pt>
                <c:pt idx="1252">
                  <c:v>37545</c:v>
                </c:pt>
                <c:pt idx="1253">
                  <c:v>37546</c:v>
                </c:pt>
                <c:pt idx="1254">
                  <c:v>37547</c:v>
                </c:pt>
                <c:pt idx="1255">
                  <c:v>37550</c:v>
                </c:pt>
                <c:pt idx="1256">
                  <c:v>37551</c:v>
                </c:pt>
                <c:pt idx="1257">
                  <c:v>37552</c:v>
                </c:pt>
                <c:pt idx="1258">
                  <c:v>37553</c:v>
                </c:pt>
                <c:pt idx="1259">
                  <c:v>37554</c:v>
                </c:pt>
                <c:pt idx="1260">
                  <c:v>37557</c:v>
                </c:pt>
                <c:pt idx="1261">
                  <c:v>37558</c:v>
                </c:pt>
                <c:pt idx="1262">
                  <c:v>37559</c:v>
                </c:pt>
                <c:pt idx="1263">
                  <c:v>37560</c:v>
                </c:pt>
                <c:pt idx="1264">
                  <c:v>37561</c:v>
                </c:pt>
                <c:pt idx="1265">
                  <c:v>37564</c:v>
                </c:pt>
                <c:pt idx="1266">
                  <c:v>37565</c:v>
                </c:pt>
                <c:pt idx="1267">
                  <c:v>37566</c:v>
                </c:pt>
                <c:pt idx="1268">
                  <c:v>37567</c:v>
                </c:pt>
                <c:pt idx="1269">
                  <c:v>37568</c:v>
                </c:pt>
                <c:pt idx="1270">
                  <c:v>37571</c:v>
                </c:pt>
                <c:pt idx="1271">
                  <c:v>37572</c:v>
                </c:pt>
                <c:pt idx="1272">
                  <c:v>37573</c:v>
                </c:pt>
                <c:pt idx="1273">
                  <c:v>37574</c:v>
                </c:pt>
                <c:pt idx="1274">
                  <c:v>37575</c:v>
                </c:pt>
                <c:pt idx="1275">
                  <c:v>37578</c:v>
                </c:pt>
                <c:pt idx="1276">
                  <c:v>37579</c:v>
                </c:pt>
                <c:pt idx="1277">
                  <c:v>37580</c:v>
                </c:pt>
                <c:pt idx="1278">
                  <c:v>37581</c:v>
                </c:pt>
                <c:pt idx="1279">
                  <c:v>37582</c:v>
                </c:pt>
                <c:pt idx="1280">
                  <c:v>37585</c:v>
                </c:pt>
                <c:pt idx="1281">
                  <c:v>37586</c:v>
                </c:pt>
                <c:pt idx="1282">
                  <c:v>37587</c:v>
                </c:pt>
                <c:pt idx="1283">
                  <c:v>37588</c:v>
                </c:pt>
                <c:pt idx="1284">
                  <c:v>37589</c:v>
                </c:pt>
                <c:pt idx="1285">
                  <c:v>37590</c:v>
                </c:pt>
                <c:pt idx="1286">
                  <c:v>37592</c:v>
                </c:pt>
                <c:pt idx="1287">
                  <c:v>37593</c:v>
                </c:pt>
                <c:pt idx="1288">
                  <c:v>37594</c:v>
                </c:pt>
                <c:pt idx="1289">
                  <c:v>37595</c:v>
                </c:pt>
                <c:pt idx="1290">
                  <c:v>37596</c:v>
                </c:pt>
                <c:pt idx="1291">
                  <c:v>37599</c:v>
                </c:pt>
                <c:pt idx="1292">
                  <c:v>37600</c:v>
                </c:pt>
                <c:pt idx="1293">
                  <c:v>37601</c:v>
                </c:pt>
                <c:pt idx="1294">
                  <c:v>37602</c:v>
                </c:pt>
                <c:pt idx="1295">
                  <c:v>37603</c:v>
                </c:pt>
                <c:pt idx="1296">
                  <c:v>37606</c:v>
                </c:pt>
                <c:pt idx="1297">
                  <c:v>37607</c:v>
                </c:pt>
                <c:pt idx="1298">
                  <c:v>37608</c:v>
                </c:pt>
                <c:pt idx="1299">
                  <c:v>37609</c:v>
                </c:pt>
                <c:pt idx="1300">
                  <c:v>37610</c:v>
                </c:pt>
                <c:pt idx="1301">
                  <c:v>37613</c:v>
                </c:pt>
                <c:pt idx="1302">
                  <c:v>37614</c:v>
                </c:pt>
                <c:pt idx="1303">
                  <c:v>37616</c:v>
                </c:pt>
                <c:pt idx="1304">
                  <c:v>37617</c:v>
                </c:pt>
                <c:pt idx="1305">
                  <c:v>37620</c:v>
                </c:pt>
                <c:pt idx="1306">
                  <c:v>37621</c:v>
                </c:pt>
                <c:pt idx="1307">
                  <c:v>37623</c:v>
                </c:pt>
                <c:pt idx="1308">
                  <c:v>37624</c:v>
                </c:pt>
                <c:pt idx="1309">
                  <c:v>37627</c:v>
                </c:pt>
                <c:pt idx="1310">
                  <c:v>37628</c:v>
                </c:pt>
                <c:pt idx="1311">
                  <c:v>37629</c:v>
                </c:pt>
                <c:pt idx="1312">
                  <c:v>37630</c:v>
                </c:pt>
                <c:pt idx="1313">
                  <c:v>37631</c:v>
                </c:pt>
                <c:pt idx="1314">
                  <c:v>37634</c:v>
                </c:pt>
                <c:pt idx="1315">
                  <c:v>37635</c:v>
                </c:pt>
                <c:pt idx="1316">
                  <c:v>37636</c:v>
                </c:pt>
                <c:pt idx="1317">
                  <c:v>37637</c:v>
                </c:pt>
                <c:pt idx="1318">
                  <c:v>37638</c:v>
                </c:pt>
                <c:pt idx="1319">
                  <c:v>37641</c:v>
                </c:pt>
                <c:pt idx="1320">
                  <c:v>37642</c:v>
                </c:pt>
                <c:pt idx="1321">
                  <c:v>37643</c:v>
                </c:pt>
                <c:pt idx="1322">
                  <c:v>37644</c:v>
                </c:pt>
                <c:pt idx="1323">
                  <c:v>37645</c:v>
                </c:pt>
                <c:pt idx="1324">
                  <c:v>37648</c:v>
                </c:pt>
                <c:pt idx="1325">
                  <c:v>37649</c:v>
                </c:pt>
                <c:pt idx="1326">
                  <c:v>37650</c:v>
                </c:pt>
                <c:pt idx="1327">
                  <c:v>37651</c:v>
                </c:pt>
                <c:pt idx="1328">
                  <c:v>37652</c:v>
                </c:pt>
                <c:pt idx="1329">
                  <c:v>37655</c:v>
                </c:pt>
                <c:pt idx="1330">
                  <c:v>37656</c:v>
                </c:pt>
                <c:pt idx="1331">
                  <c:v>37657</c:v>
                </c:pt>
                <c:pt idx="1332">
                  <c:v>37658</c:v>
                </c:pt>
                <c:pt idx="1333">
                  <c:v>37659</c:v>
                </c:pt>
                <c:pt idx="1334">
                  <c:v>37662</c:v>
                </c:pt>
                <c:pt idx="1335">
                  <c:v>37663</c:v>
                </c:pt>
                <c:pt idx="1336">
                  <c:v>37664</c:v>
                </c:pt>
                <c:pt idx="1337">
                  <c:v>37665</c:v>
                </c:pt>
                <c:pt idx="1338">
                  <c:v>37666</c:v>
                </c:pt>
                <c:pt idx="1339">
                  <c:v>37669</c:v>
                </c:pt>
                <c:pt idx="1340">
                  <c:v>37670</c:v>
                </c:pt>
                <c:pt idx="1341">
                  <c:v>37671</c:v>
                </c:pt>
                <c:pt idx="1342">
                  <c:v>37672</c:v>
                </c:pt>
                <c:pt idx="1343">
                  <c:v>37673</c:v>
                </c:pt>
                <c:pt idx="1344">
                  <c:v>37676</c:v>
                </c:pt>
                <c:pt idx="1345">
                  <c:v>37677</c:v>
                </c:pt>
                <c:pt idx="1346">
                  <c:v>37678</c:v>
                </c:pt>
                <c:pt idx="1347">
                  <c:v>37679</c:v>
                </c:pt>
                <c:pt idx="1348">
                  <c:v>37680</c:v>
                </c:pt>
                <c:pt idx="1349">
                  <c:v>37683</c:v>
                </c:pt>
                <c:pt idx="1350">
                  <c:v>37684</c:v>
                </c:pt>
                <c:pt idx="1351">
                  <c:v>37685</c:v>
                </c:pt>
                <c:pt idx="1352">
                  <c:v>37686</c:v>
                </c:pt>
                <c:pt idx="1353">
                  <c:v>37687</c:v>
                </c:pt>
                <c:pt idx="1354">
                  <c:v>37690</c:v>
                </c:pt>
                <c:pt idx="1355">
                  <c:v>37691</c:v>
                </c:pt>
                <c:pt idx="1356">
                  <c:v>37692</c:v>
                </c:pt>
                <c:pt idx="1357">
                  <c:v>37693</c:v>
                </c:pt>
                <c:pt idx="1358">
                  <c:v>37694</c:v>
                </c:pt>
                <c:pt idx="1359">
                  <c:v>37697</c:v>
                </c:pt>
                <c:pt idx="1360">
                  <c:v>37698</c:v>
                </c:pt>
                <c:pt idx="1361">
                  <c:v>37699</c:v>
                </c:pt>
                <c:pt idx="1362">
                  <c:v>37700</c:v>
                </c:pt>
                <c:pt idx="1363">
                  <c:v>37701</c:v>
                </c:pt>
                <c:pt idx="1364">
                  <c:v>37704</c:v>
                </c:pt>
                <c:pt idx="1365">
                  <c:v>37705</c:v>
                </c:pt>
                <c:pt idx="1366">
                  <c:v>37706</c:v>
                </c:pt>
                <c:pt idx="1367">
                  <c:v>37707</c:v>
                </c:pt>
                <c:pt idx="1368">
                  <c:v>37708</c:v>
                </c:pt>
                <c:pt idx="1369">
                  <c:v>37711</c:v>
                </c:pt>
                <c:pt idx="1370">
                  <c:v>37712</c:v>
                </c:pt>
                <c:pt idx="1371">
                  <c:v>37713</c:v>
                </c:pt>
                <c:pt idx="1372">
                  <c:v>37714</c:v>
                </c:pt>
                <c:pt idx="1373">
                  <c:v>37715</c:v>
                </c:pt>
                <c:pt idx="1374">
                  <c:v>37718</c:v>
                </c:pt>
                <c:pt idx="1375">
                  <c:v>37719</c:v>
                </c:pt>
                <c:pt idx="1376">
                  <c:v>37720</c:v>
                </c:pt>
                <c:pt idx="1377">
                  <c:v>37721</c:v>
                </c:pt>
                <c:pt idx="1378">
                  <c:v>37722</c:v>
                </c:pt>
                <c:pt idx="1379">
                  <c:v>37725</c:v>
                </c:pt>
                <c:pt idx="1380">
                  <c:v>37726</c:v>
                </c:pt>
                <c:pt idx="1381">
                  <c:v>37727</c:v>
                </c:pt>
                <c:pt idx="1382">
                  <c:v>37728</c:v>
                </c:pt>
                <c:pt idx="1383">
                  <c:v>37732</c:v>
                </c:pt>
                <c:pt idx="1384">
                  <c:v>37733</c:v>
                </c:pt>
                <c:pt idx="1385">
                  <c:v>37734</c:v>
                </c:pt>
                <c:pt idx="1386">
                  <c:v>37735</c:v>
                </c:pt>
                <c:pt idx="1387">
                  <c:v>37736</c:v>
                </c:pt>
                <c:pt idx="1388">
                  <c:v>37739</c:v>
                </c:pt>
                <c:pt idx="1389">
                  <c:v>37740</c:v>
                </c:pt>
                <c:pt idx="1390">
                  <c:v>37741</c:v>
                </c:pt>
                <c:pt idx="1391">
                  <c:v>37742</c:v>
                </c:pt>
                <c:pt idx="1392">
                  <c:v>37743</c:v>
                </c:pt>
                <c:pt idx="1393">
                  <c:v>37746</c:v>
                </c:pt>
                <c:pt idx="1394">
                  <c:v>37747</c:v>
                </c:pt>
                <c:pt idx="1395">
                  <c:v>37748</c:v>
                </c:pt>
                <c:pt idx="1396">
                  <c:v>37749</c:v>
                </c:pt>
                <c:pt idx="1397">
                  <c:v>37750</c:v>
                </c:pt>
                <c:pt idx="1398">
                  <c:v>37753</c:v>
                </c:pt>
                <c:pt idx="1399">
                  <c:v>37754</c:v>
                </c:pt>
                <c:pt idx="1400">
                  <c:v>37755</c:v>
                </c:pt>
                <c:pt idx="1401">
                  <c:v>37756</c:v>
                </c:pt>
                <c:pt idx="1402">
                  <c:v>37757</c:v>
                </c:pt>
                <c:pt idx="1403">
                  <c:v>37760</c:v>
                </c:pt>
                <c:pt idx="1404">
                  <c:v>37761</c:v>
                </c:pt>
                <c:pt idx="1405">
                  <c:v>37762</c:v>
                </c:pt>
                <c:pt idx="1406">
                  <c:v>37763</c:v>
                </c:pt>
                <c:pt idx="1407">
                  <c:v>37764</c:v>
                </c:pt>
                <c:pt idx="1408">
                  <c:v>37767</c:v>
                </c:pt>
                <c:pt idx="1409">
                  <c:v>37768</c:v>
                </c:pt>
                <c:pt idx="1410">
                  <c:v>37769</c:v>
                </c:pt>
                <c:pt idx="1411">
                  <c:v>37770</c:v>
                </c:pt>
                <c:pt idx="1412">
                  <c:v>37771</c:v>
                </c:pt>
                <c:pt idx="1413">
                  <c:v>37772</c:v>
                </c:pt>
                <c:pt idx="1414">
                  <c:v>37774</c:v>
                </c:pt>
                <c:pt idx="1415">
                  <c:v>37775</c:v>
                </c:pt>
                <c:pt idx="1416">
                  <c:v>37776</c:v>
                </c:pt>
                <c:pt idx="1417">
                  <c:v>37777</c:v>
                </c:pt>
                <c:pt idx="1418">
                  <c:v>37778</c:v>
                </c:pt>
                <c:pt idx="1419">
                  <c:v>37781</c:v>
                </c:pt>
                <c:pt idx="1420">
                  <c:v>37782</c:v>
                </c:pt>
                <c:pt idx="1421">
                  <c:v>37783</c:v>
                </c:pt>
                <c:pt idx="1422">
                  <c:v>37784</c:v>
                </c:pt>
                <c:pt idx="1423">
                  <c:v>37785</c:v>
                </c:pt>
                <c:pt idx="1424">
                  <c:v>37788</c:v>
                </c:pt>
                <c:pt idx="1425">
                  <c:v>37789</c:v>
                </c:pt>
                <c:pt idx="1426">
                  <c:v>37790</c:v>
                </c:pt>
                <c:pt idx="1427">
                  <c:v>37791</c:v>
                </c:pt>
                <c:pt idx="1428">
                  <c:v>37792</c:v>
                </c:pt>
                <c:pt idx="1429">
                  <c:v>37795</c:v>
                </c:pt>
                <c:pt idx="1430">
                  <c:v>37796</c:v>
                </c:pt>
                <c:pt idx="1431">
                  <c:v>37797</c:v>
                </c:pt>
                <c:pt idx="1432">
                  <c:v>37798</c:v>
                </c:pt>
                <c:pt idx="1433">
                  <c:v>37799</c:v>
                </c:pt>
                <c:pt idx="1434">
                  <c:v>37802</c:v>
                </c:pt>
                <c:pt idx="1435">
                  <c:v>37803</c:v>
                </c:pt>
                <c:pt idx="1436">
                  <c:v>37804</c:v>
                </c:pt>
                <c:pt idx="1437">
                  <c:v>37805</c:v>
                </c:pt>
                <c:pt idx="1438">
                  <c:v>37806</c:v>
                </c:pt>
                <c:pt idx="1439">
                  <c:v>37809</c:v>
                </c:pt>
                <c:pt idx="1440">
                  <c:v>37810</c:v>
                </c:pt>
                <c:pt idx="1441">
                  <c:v>37811</c:v>
                </c:pt>
                <c:pt idx="1442">
                  <c:v>37812</c:v>
                </c:pt>
                <c:pt idx="1443">
                  <c:v>37813</c:v>
                </c:pt>
                <c:pt idx="1444">
                  <c:v>37816</c:v>
                </c:pt>
                <c:pt idx="1445">
                  <c:v>37817</c:v>
                </c:pt>
                <c:pt idx="1446">
                  <c:v>37818</c:v>
                </c:pt>
                <c:pt idx="1447">
                  <c:v>37819</c:v>
                </c:pt>
                <c:pt idx="1448">
                  <c:v>37820</c:v>
                </c:pt>
                <c:pt idx="1449">
                  <c:v>37823</c:v>
                </c:pt>
                <c:pt idx="1450">
                  <c:v>37824</c:v>
                </c:pt>
                <c:pt idx="1451">
                  <c:v>37825</c:v>
                </c:pt>
                <c:pt idx="1452">
                  <c:v>37826</c:v>
                </c:pt>
                <c:pt idx="1453">
                  <c:v>37827</c:v>
                </c:pt>
                <c:pt idx="1454">
                  <c:v>37830</c:v>
                </c:pt>
                <c:pt idx="1455">
                  <c:v>37831</c:v>
                </c:pt>
                <c:pt idx="1456">
                  <c:v>37832</c:v>
                </c:pt>
                <c:pt idx="1457">
                  <c:v>37833</c:v>
                </c:pt>
                <c:pt idx="1458">
                  <c:v>37834</c:v>
                </c:pt>
                <c:pt idx="1459">
                  <c:v>37837</c:v>
                </c:pt>
                <c:pt idx="1460">
                  <c:v>37838</c:v>
                </c:pt>
                <c:pt idx="1461">
                  <c:v>37839</c:v>
                </c:pt>
                <c:pt idx="1462">
                  <c:v>37840</c:v>
                </c:pt>
                <c:pt idx="1463">
                  <c:v>37841</c:v>
                </c:pt>
                <c:pt idx="1464">
                  <c:v>37844</c:v>
                </c:pt>
                <c:pt idx="1465">
                  <c:v>37845</c:v>
                </c:pt>
                <c:pt idx="1466">
                  <c:v>37846</c:v>
                </c:pt>
                <c:pt idx="1467">
                  <c:v>37847</c:v>
                </c:pt>
                <c:pt idx="1468">
                  <c:v>37848</c:v>
                </c:pt>
                <c:pt idx="1469">
                  <c:v>37851</c:v>
                </c:pt>
                <c:pt idx="1470">
                  <c:v>37852</c:v>
                </c:pt>
                <c:pt idx="1471">
                  <c:v>37853</c:v>
                </c:pt>
                <c:pt idx="1472">
                  <c:v>37854</c:v>
                </c:pt>
                <c:pt idx="1473">
                  <c:v>37855</c:v>
                </c:pt>
                <c:pt idx="1474">
                  <c:v>37858</c:v>
                </c:pt>
                <c:pt idx="1475">
                  <c:v>37859</c:v>
                </c:pt>
                <c:pt idx="1476">
                  <c:v>37860</c:v>
                </c:pt>
                <c:pt idx="1477">
                  <c:v>37861</c:v>
                </c:pt>
                <c:pt idx="1478">
                  <c:v>37862</c:v>
                </c:pt>
                <c:pt idx="1479">
                  <c:v>37864</c:v>
                </c:pt>
                <c:pt idx="1480">
                  <c:v>37865</c:v>
                </c:pt>
                <c:pt idx="1481">
                  <c:v>37866</c:v>
                </c:pt>
                <c:pt idx="1482">
                  <c:v>37867</c:v>
                </c:pt>
                <c:pt idx="1483">
                  <c:v>37868</c:v>
                </c:pt>
                <c:pt idx="1484">
                  <c:v>37869</c:v>
                </c:pt>
                <c:pt idx="1485">
                  <c:v>37872</c:v>
                </c:pt>
                <c:pt idx="1486">
                  <c:v>37873</c:v>
                </c:pt>
                <c:pt idx="1487">
                  <c:v>37874</c:v>
                </c:pt>
                <c:pt idx="1488">
                  <c:v>37875</c:v>
                </c:pt>
                <c:pt idx="1489">
                  <c:v>37876</c:v>
                </c:pt>
                <c:pt idx="1490">
                  <c:v>37879</c:v>
                </c:pt>
                <c:pt idx="1491">
                  <c:v>37880</c:v>
                </c:pt>
                <c:pt idx="1492">
                  <c:v>37881</c:v>
                </c:pt>
                <c:pt idx="1493">
                  <c:v>37882</c:v>
                </c:pt>
                <c:pt idx="1494">
                  <c:v>37883</c:v>
                </c:pt>
                <c:pt idx="1495">
                  <c:v>37886</c:v>
                </c:pt>
                <c:pt idx="1496">
                  <c:v>37887</c:v>
                </c:pt>
                <c:pt idx="1497">
                  <c:v>37888</c:v>
                </c:pt>
                <c:pt idx="1498">
                  <c:v>37889</c:v>
                </c:pt>
                <c:pt idx="1499">
                  <c:v>37890</c:v>
                </c:pt>
                <c:pt idx="1500">
                  <c:v>37893</c:v>
                </c:pt>
                <c:pt idx="1501">
                  <c:v>37894</c:v>
                </c:pt>
                <c:pt idx="1502">
                  <c:v>37895</c:v>
                </c:pt>
                <c:pt idx="1503">
                  <c:v>37896</c:v>
                </c:pt>
                <c:pt idx="1504">
                  <c:v>37897</c:v>
                </c:pt>
                <c:pt idx="1505">
                  <c:v>37900</c:v>
                </c:pt>
                <c:pt idx="1506">
                  <c:v>37901</c:v>
                </c:pt>
                <c:pt idx="1507">
                  <c:v>37902</c:v>
                </c:pt>
                <c:pt idx="1508">
                  <c:v>37903</c:v>
                </c:pt>
                <c:pt idx="1509">
                  <c:v>37904</c:v>
                </c:pt>
                <c:pt idx="1510">
                  <c:v>37907</c:v>
                </c:pt>
                <c:pt idx="1511">
                  <c:v>37908</c:v>
                </c:pt>
                <c:pt idx="1512">
                  <c:v>37909</c:v>
                </c:pt>
                <c:pt idx="1513">
                  <c:v>37910</c:v>
                </c:pt>
                <c:pt idx="1514">
                  <c:v>37911</c:v>
                </c:pt>
                <c:pt idx="1515">
                  <c:v>37914</c:v>
                </c:pt>
                <c:pt idx="1516">
                  <c:v>37915</c:v>
                </c:pt>
                <c:pt idx="1517">
                  <c:v>37916</c:v>
                </c:pt>
                <c:pt idx="1518">
                  <c:v>37917</c:v>
                </c:pt>
                <c:pt idx="1519">
                  <c:v>37918</c:v>
                </c:pt>
                <c:pt idx="1520">
                  <c:v>37921</c:v>
                </c:pt>
                <c:pt idx="1521">
                  <c:v>37922</c:v>
                </c:pt>
                <c:pt idx="1522">
                  <c:v>37923</c:v>
                </c:pt>
                <c:pt idx="1523">
                  <c:v>37924</c:v>
                </c:pt>
                <c:pt idx="1524">
                  <c:v>37925</c:v>
                </c:pt>
                <c:pt idx="1525">
                  <c:v>37928</c:v>
                </c:pt>
                <c:pt idx="1526">
                  <c:v>37929</c:v>
                </c:pt>
                <c:pt idx="1527">
                  <c:v>37930</c:v>
                </c:pt>
                <c:pt idx="1528">
                  <c:v>37931</c:v>
                </c:pt>
                <c:pt idx="1529">
                  <c:v>37932</c:v>
                </c:pt>
                <c:pt idx="1530">
                  <c:v>37935</c:v>
                </c:pt>
                <c:pt idx="1531">
                  <c:v>37936</c:v>
                </c:pt>
                <c:pt idx="1532">
                  <c:v>37937</c:v>
                </c:pt>
                <c:pt idx="1533">
                  <c:v>37938</c:v>
                </c:pt>
                <c:pt idx="1534">
                  <c:v>37939</c:v>
                </c:pt>
                <c:pt idx="1535">
                  <c:v>37942</c:v>
                </c:pt>
                <c:pt idx="1536">
                  <c:v>37943</c:v>
                </c:pt>
                <c:pt idx="1537">
                  <c:v>37944</c:v>
                </c:pt>
                <c:pt idx="1538">
                  <c:v>37945</c:v>
                </c:pt>
                <c:pt idx="1539">
                  <c:v>37946</c:v>
                </c:pt>
                <c:pt idx="1540">
                  <c:v>37949</c:v>
                </c:pt>
                <c:pt idx="1541">
                  <c:v>37950</c:v>
                </c:pt>
                <c:pt idx="1542">
                  <c:v>37951</c:v>
                </c:pt>
                <c:pt idx="1543">
                  <c:v>37952</c:v>
                </c:pt>
                <c:pt idx="1544">
                  <c:v>37953</c:v>
                </c:pt>
                <c:pt idx="1545">
                  <c:v>37955</c:v>
                </c:pt>
                <c:pt idx="1546">
                  <c:v>37956</c:v>
                </c:pt>
                <c:pt idx="1547">
                  <c:v>37957</c:v>
                </c:pt>
                <c:pt idx="1548">
                  <c:v>37958</c:v>
                </c:pt>
                <c:pt idx="1549">
                  <c:v>37959</c:v>
                </c:pt>
                <c:pt idx="1550">
                  <c:v>37960</c:v>
                </c:pt>
                <c:pt idx="1551">
                  <c:v>37963</c:v>
                </c:pt>
                <c:pt idx="1552">
                  <c:v>37964</c:v>
                </c:pt>
                <c:pt idx="1553">
                  <c:v>37965</c:v>
                </c:pt>
                <c:pt idx="1554">
                  <c:v>37966</c:v>
                </c:pt>
                <c:pt idx="1555">
                  <c:v>37967</c:v>
                </c:pt>
                <c:pt idx="1556">
                  <c:v>37970</c:v>
                </c:pt>
                <c:pt idx="1557">
                  <c:v>37971</c:v>
                </c:pt>
                <c:pt idx="1558">
                  <c:v>37972</c:v>
                </c:pt>
                <c:pt idx="1559">
                  <c:v>37973</c:v>
                </c:pt>
                <c:pt idx="1560">
                  <c:v>37974</c:v>
                </c:pt>
                <c:pt idx="1561">
                  <c:v>37977</c:v>
                </c:pt>
                <c:pt idx="1562">
                  <c:v>37978</c:v>
                </c:pt>
                <c:pt idx="1563">
                  <c:v>37979</c:v>
                </c:pt>
                <c:pt idx="1564">
                  <c:v>37981</c:v>
                </c:pt>
                <c:pt idx="1565">
                  <c:v>37984</c:v>
                </c:pt>
                <c:pt idx="1566">
                  <c:v>37985</c:v>
                </c:pt>
                <c:pt idx="1567">
                  <c:v>37986</c:v>
                </c:pt>
                <c:pt idx="1568">
                  <c:v>37988</c:v>
                </c:pt>
                <c:pt idx="1569">
                  <c:v>37991</c:v>
                </c:pt>
                <c:pt idx="1570">
                  <c:v>37992</c:v>
                </c:pt>
                <c:pt idx="1571">
                  <c:v>37993</c:v>
                </c:pt>
                <c:pt idx="1572">
                  <c:v>37994</c:v>
                </c:pt>
                <c:pt idx="1573">
                  <c:v>37995</c:v>
                </c:pt>
                <c:pt idx="1574">
                  <c:v>37998</c:v>
                </c:pt>
                <c:pt idx="1575">
                  <c:v>37999</c:v>
                </c:pt>
                <c:pt idx="1576">
                  <c:v>38000</c:v>
                </c:pt>
                <c:pt idx="1577">
                  <c:v>38001</c:v>
                </c:pt>
                <c:pt idx="1578">
                  <c:v>38002</c:v>
                </c:pt>
                <c:pt idx="1579">
                  <c:v>38005</c:v>
                </c:pt>
                <c:pt idx="1580">
                  <c:v>38006</c:v>
                </c:pt>
                <c:pt idx="1581">
                  <c:v>38007</c:v>
                </c:pt>
                <c:pt idx="1582">
                  <c:v>38008</c:v>
                </c:pt>
                <c:pt idx="1583">
                  <c:v>38009</c:v>
                </c:pt>
                <c:pt idx="1584">
                  <c:v>38012</c:v>
                </c:pt>
                <c:pt idx="1585">
                  <c:v>38013</c:v>
                </c:pt>
                <c:pt idx="1586">
                  <c:v>38014</c:v>
                </c:pt>
                <c:pt idx="1587">
                  <c:v>38015</c:v>
                </c:pt>
                <c:pt idx="1588">
                  <c:v>38016</c:v>
                </c:pt>
                <c:pt idx="1589">
                  <c:v>38017</c:v>
                </c:pt>
                <c:pt idx="1590">
                  <c:v>38019</c:v>
                </c:pt>
                <c:pt idx="1591">
                  <c:v>38020</c:v>
                </c:pt>
                <c:pt idx="1592">
                  <c:v>38021</c:v>
                </c:pt>
                <c:pt idx="1593">
                  <c:v>38022</c:v>
                </c:pt>
                <c:pt idx="1594">
                  <c:v>38023</c:v>
                </c:pt>
                <c:pt idx="1595">
                  <c:v>38026</c:v>
                </c:pt>
                <c:pt idx="1596">
                  <c:v>38027</c:v>
                </c:pt>
                <c:pt idx="1597">
                  <c:v>38028</c:v>
                </c:pt>
                <c:pt idx="1598">
                  <c:v>38029</c:v>
                </c:pt>
                <c:pt idx="1599">
                  <c:v>38030</c:v>
                </c:pt>
                <c:pt idx="1600">
                  <c:v>38033</c:v>
                </c:pt>
                <c:pt idx="1601">
                  <c:v>38034</c:v>
                </c:pt>
                <c:pt idx="1602">
                  <c:v>38035</c:v>
                </c:pt>
                <c:pt idx="1603">
                  <c:v>38036</c:v>
                </c:pt>
                <c:pt idx="1604">
                  <c:v>38037</c:v>
                </c:pt>
                <c:pt idx="1605">
                  <c:v>38040</c:v>
                </c:pt>
                <c:pt idx="1606">
                  <c:v>38041</c:v>
                </c:pt>
                <c:pt idx="1607">
                  <c:v>38042</c:v>
                </c:pt>
                <c:pt idx="1608">
                  <c:v>38043</c:v>
                </c:pt>
                <c:pt idx="1609">
                  <c:v>38044</c:v>
                </c:pt>
                <c:pt idx="1610">
                  <c:v>38046</c:v>
                </c:pt>
                <c:pt idx="1611">
                  <c:v>38047</c:v>
                </c:pt>
                <c:pt idx="1612">
                  <c:v>38048</c:v>
                </c:pt>
                <c:pt idx="1613">
                  <c:v>38049</c:v>
                </c:pt>
                <c:pt idx="1614">
                  <c:v>38050</c:v>
                </c:pt>
                <c:pt idx="1615">
                  <c:v>38051</c:v>
                </c:pt>
                <c:pt idx="1616">
                  <c:v>38054</c:v>
                </c:pt>
                <c:pt idx="1617">
                  <c:v>38055</c:v>
                </c:pt>
                <c:pt idx="1618">
                  <c:v>38056</c:v>
                </c:pt>
                <c:pt idx="1619">
                  <c:v>38057</c:v>
                </c:pt>
                <c:pt idx="1620">
                  <c:v>38058</c:v>
                </c:pt>
                <c:pt idx="1621">
                  <c:v>38061</c:v>
                </c:pt>
                <c:pt idx="1622">
                  <c:v>38062</c:v>
                </c:pt>
                <c:pt idx="1623">
                  <c:v>38063</c:v>
                </c:pt>
                <c:pt idx="1624">
                  <c:v>38064</c:v>
                </c:pt>
                <c:pt idx="1625">
                  <c:v>38065</c:v>
                </c:pt>
                <c:pt idx="1626">
                  <c:v>38068</c:v>
                </c:pt>
                <c:pt idx="1627">
                  <c:v>38069</c:v>
                </c:pt>
                <c:pt idx="1628">
                  <c:v>38070</c:v>
                </c:pt>
                <c:pt idx="1629">
                  <c:v>38071</c:v>
                </c:pt>
                <c:pt idx="1630">
                  <c:v>38072</c:v>
                </c:pt>
                <c:pt idx="1631">
                  <c:v>38075</c:v>
                </c:pt>
                <c:pt idx="1632">
                  <c:v>38076</c:v>
                </c:pt>
                <c:pt idx="1633">
                  <c:v>38077</c:v>
                </c:pt>
                <c:pt idx="1634">
                  <c:v>38078</c:v>
                </c:pt>
                <c:pt idx="1635">
                  <c:v>38079</c:v>
                </c:pt>
                <c:pt idx="1636">
                  <c:v>38082</c:v>
                </c:pt>
                <c:pt idx="1637">
                  <c:v>38083</c:v>
                </c:pt>
                <c:pt idx="1638">
                  <c:v>38084</c:v>
                </c:pt>
                <c:pt idx="1639">
                  <c:v>38085</c:v>
                </c:pt>
                <c:pt idx="1640">
                  <c:v>38089</c:v>
                </c:pt>
                <c:pt idx="1641">
                  <c:v>38090</c:v>
                </c:pt>
                <c:pt idx="1642">
                  <c:v>38091</c:v>
                </c:pt>
                <c:pt idx="1643">
                  <c:v>38092</c:v>
                </c:pt>
                <c:pt idx="1644">
                  <c:v>38093</c:v>
                </c:pt>
                <c:pt idx="1645">
                  <c:v>38096</c:v>
                </c:pt>
                <c:pt idx="1646">
                  <c:v>38097</c:v>
                </c:pt>
                <c:pt idx="1647">
                  <c:v>38098</c:v>
                </c:pt>
                <c:pt idx="1648">
                  <c:v>38099</c:v>
                </c:pt>
                <c:pt idx="1649">
                  <c:v>38100</c:v>
                </c:pt>
                <c:pt idx="1650">
                  <c:v>38103</c:v>
                </c:pt>
                <c:pt idx="1651">
                  <c:v>38104</c:v>
                </c:pt>
                <c:pt idx="1652">
                  <c:v>38105</c:v>
                </c:pt>
                <c:pt idx="1653">
                  <c:v>38106</c:v>
                </c:pt>
                <c:pt idx="1654">
                  <c:v>38107</c:v>
                </c:pt>
                <c:pt idx="1655">
                  <c:v>38110</c:v>
                </c:pt>
                <c:pt idx="1656">
                  <c:v>38111</c:v>
                </c:pt>
                <c:pt idx="1657">
                  <c:v>38112</c:v>
                </c:pt>
                <c:pt idx="1658">
                  <c:v>38113</c:v>
                </c:pt>
                <c:pt idx="1659">
                  <c:v>38114</c:v>
                </c:pt>
                <c:pt idx="1660">
                  <c:v>38117</c:v>
                </c:pt>
                <c:pt idx="1661">
                  <c:v>38118</c:v>
                </c:pt>
                <c:pt idx="1662">
                  <c:v>38119</c:v>
                </c:pt>
                <c:pt idx="1663">
                  <c:v>38120</c:v>
                </c:pt>
                <c:pt idx="1664">
                  <c:v>38121</c:v>
                </c:pt>
                <c:pt idx="1665">
                  <c:v>38124</c:v>
                </c:pt>
                <c:pt idx="1666">
                  <c:v>38125</c:v>
                </c:pt>
                <c:pt idx="1667">
                  <c:v>38126</c:v>
                </c:pt>
                <c:pt idx="1668">
                  <c:v>38127</c:v>
                </c:pt>
                <c:pt idx="1669">
                  <c:v>38128</c:v>
                </c:pt>
                <c:pt idx="1670">
                  <c:v>38131</c:v>
                </c:pt>
                <c:pt idx="1671">
                  <c:v>38132</c:v>
                </c:pt>
                <c:pt idx="1672">
                  <c:v>38133</c:v>
                </c:pt>
                <c:pt idx="1673">
                  <c:v>38134</c:v>
                </c:pt>
                <c:pt idx="1674">
                  <c:v>38135</c:v>
                </c:pt>
                <c:pt idx="1675">
                  <c:v>38138</c:v>
                </c:pt>
                <c:pt idx="1676">
                  <c:v>38139</c:v>
                </c:pt>
                <c:pt idx="1677">
                  <c:v>38140</c:v>
                </c:pt>
                <c:pt idx="1678">
                  <c:v>38141</c:v>
                </c:pt>
                <c:pt idx="1679">
                  <c:v>38142</c:v>
                </c:pt>
                <c:pt idx="1680">
                  <c:v>38145</c:v>
                </c:pt>
                <c:pt idx="1681">
                  <c:v>38146</c:v>
                </c:pt>
                <c:pt idx="1682">
                  <c:v>38147</c:v>
                </c:pt>
                <c:pt idx="1683">
                  <c:v>38148</c:v>
                </c:pt>
                <c:pt idx="1684">
                  <c:v>38149</c:v>
                </c:pt>
                <c:pt idx="1685">
                  <c:v>38152</c:v>
                </c:pt>
                <c:pt idx="1686">
                  <c:v>38153</c:v>
                </c:pt>
                <c:pt idx="1687">
                  <c:v>38154</c:v>
                </c:pt>
                <c:pt idx="1688">
                  <c:v>38155</c:v>
                </c:pt>
                <c:pt idx="1689">
                  <c:v>38156</c:v>
                </c:pt>
                <c:pt idx="1690">
                  <c:v>38159</c:v>
                </c:pt>
                <c:pt idx="1691">
                  <c:v>38160</c:v>
                </c:pt>
                <c:pt idx="1692">
                  <c:v>38161</c:v>
                </c:pt>
                <c:pt idx="1693">
                  <c:v>38162</c:v>
                </c:pt>
                <c:pt idx="1694">
                  <c:v>38163</c:v>
                </c:pt>
                <c:pt idx="1695">
                  <c:v>38166</c:v>
                </c:pt>
                <c:pt idx="1696">
                  <c:v>38167</c:v>
                </c:pt>
                <c:pt idx="1697">
                  <c:v>38168</c:v>
                </c:pt>
                <c:pt idx="1698">
                  <c:v>38169</c:v>
                </c:pt>
                <c:pt idx="1699">
                  <c:v>38170</c:v>
                </c:pt>
                <c:pt idx="1700">
                  <c:v>38173</c:v>
                </c:pt>
                <c:pt idx="1701">
                  <c:v>38174</c:v>
                </c:pt>
                <c:pt idx="1702">
                  <c:v>38175</c:v>
                </c:pt>
                <c:pt idx="1703">
                  <c:v>38176</c:v>
                </c:pt>
                <c:pt idx="1704">
                  <c:v>38177</c:v>
                </c:pt>
                <c:pt idx="1705">
                  <c:v>38180</c:v>
                </c:pt>
                <c:pt idx="1706">
                  <c:v>38181</c:v>
                </c:pt>
                <c:pt idx="1707">
                  <c:v>38182</c:v>
                </c:pt>
                <c:pt idx="1708">
                  <c:v>38183</c:v>
                </c:pt>
                <c:pt idx="1709">
                  <c:v>38184</c:v>
                </c:pt>
                <c:pt idx="1710">
                  <c:v>38187</c:v>
                </c:pt>
                <c:pt idx="1711">
                  <c:v>38188</c:v>
                </c:pt>
                <c:pt idx="1712">
                  <c:v>38189</c:v>
                </c:pt>
                <c:pt idx="1713">
                  <c:v>38190</c:v>
                </c:pt>
                <c:pt idx="1714">
                  <c:v>38191</c:v>
                </c:pt>
                <c:pt idx="1715">
                  <c:v>38194</c:v>
                </c:pt>
                <c:pt idx="1716">
                  <c:v>38195</c:v>
                </c:pt>
                <c:pt idx="1717">
                  <c:v>38196</c:v>
                </c:pt>
                <c:pt idx="1718">
                  <c:v>38197</c:v>
                </c:pt>
                <c:pt idx="1719">
                  <c:v>38198</c:v>
                </c:pt>
                <c:pt idx="1720">
                  <c:v>38199</c:v>
                </c:pt>
                <c:pt idx="1721">
                  <c:v>38201</c:v>
                </c:pt>
                <c:pt idx="1722">
                  <c:v>38202</c:v>
                </c:pt>
                <c:pt idx="1723">
                  <c:v>38203</c:v>
                </c:pt>
                <c:pt idx="1724">
                  <c:v>38204</c:v>
                </c:pt>
                <c:pt idx="1725">
                  <c:v>38205</c:v>
                </c:pt>
                <c:pt idx="1726">
                  <c:v>38208</c:v>
                </c:pt>
                <c:pt idx="1727">
                  <c:v>38209</c:v>
                </c:pt>
                <c:pt idx="1728">
                  <c:v>38210</c:v>
                </c:pt>
                <c:pt idx="1729">
                  <c:v>38211</c:v>
                </c:pt>
                <c:pt idx="1730">
                  <c:v>38212</c:v>
                </c:pt>
                <c:pt idx="1731">
                  <c:v>38215</c:v>
                </c:pt>
                <c:pt idx="1732">
                  <c:v>38216</c:v>
                </c:pt>
                <c:pt idx="1733">
                  <c:v>38217</c:v>
                </c:pt>
                <c:pt idx="1734">
                  <c:v>38218</c:v>
                </c:pt>
                <c:pt idx="1735">
                  <c:v>38219</c:v>
                </c:pt>
                <c:pt idx="1736">
                  <c:v>38222</c:v>
                </c:pt>
                <c:pt idx="1737">
                  <c:v>38223</c:v>
                </c:pt>
                <c:pt idx="1738">
                  <c:v>38224</c:v>
                </c:pt>
                <c:pt idx="1739">
                  <c:v>38225</c:v>
                </c:pt>
                <c:pt idx="1740">
                  <c:v>38226</c:v>
                </c:pt>
                <c:pt idx="1741">
                  <c:v>38229</c:v>
                </c:pt>
                <c:pt idx="1742">
                  <c:v>38230</c:v>
                </c:pt>
                <c:pt idx="1743">
                  <c:v>38231</c:v>
                </c:pt>
                <c:pt idx="1744">
                  <c:v>38232</c:v>
                </c:pt>
                <c:pt idx="1745">
                  <c:v>38233</c:v>
                </c:pt>
                <c:pt idx="1746">
                  <c:v>38236</c:v>
                </c:pt>
                <c:pt idx="1747">
                  <c:v>38237</c:v>
                </c:pt>
                <c:pt idx="1748">
                  <c:v>38238</c:v>
                </c:pt>
                <c:pt idx="1749">
                  <c:v>38239</c:v>
                </c:pt>
                <c:pt idx="1750">
                  <c:v>38240</c:v>
                </c:pt>
                <c:pt idx="1751">
                  <c:v>38243</c:v>
                </c:pt>
                <c:pt idx="1752">
                  <c:v>38244</c:v>
                </c:pt>
                <c:pt idx="1753">
                  <c:v>38245</c:v>
                </c:pt>
                <c:pt idx="1754">
                  <c:v>38246</c:v>
                </c:pt>
                <c:pt idx="1755">
                  <c:v>38247</c:v>
                </c:pt>
                <c:pt idx="1756">
                  <c:v>38250</c:v>
                </c:pt>
                <c:pt idx="1757">
                  <c:v>38251</c:v>
                </c:pt>
                <c:pt idx="1758">
                  <c:v>38252</c:v>
                </c:pt>
                <c:pt idx="1759">
                  <c:v>38253</c:v>
                </c:pt>
                <c:pt idx="1760">
                  <c:v>38254</c:v>
                </c:pt>
                <c:pt idx="1761">
                  <c:v>38257</c:v>
                </c:pt>
                <c:pt idx="1762">
                  <c:v>38258</c:v>
                </c:pt>
                <c:pt idx="1763">
                  <c:v>38259</c:v>
                </c:pt>
                <c:pt idx="1764">
                  <c:v>38260</c:v>
                </c:pt>
                <c:pt idx="1765">
                  <c:v>38261</c:v>
                </c:pt>
                <c:pt idx="1766">
                  <c:v>38264</c:v>
                </c:pt>
                <c:pt idx="1767">
                  <c:v>38265</c:v>
                </c:pt>
                <c:pt idx="1768">
                  <c:v>38266</c:v>
                </c:pt>
                <c:pt idx="1769">
                  <c:v>38267</c:v>
                </c:pt>
                <c:pt idx="1770">
                  <c:v>38268</c:v>
                </c:pt>
                <c:pt idx="1771">
                  <c:v>38271</c:v>
                </c:pt>
                <c:pt idx="1772">
                  <c:v>38272</c:v>
                </c:pt>
                <c:pt idx="1773">
                  <c:v>38273</c:v>
                </c:pt>
                <c:pt idx="1774">
                  <c:v>38274</c:v>
                </c:pt>
                <c:pt idx="1775">
                  <c:v>38275</c:v>
                </c:pt>
                <c:pt idx="1776">
                  <c:v>38278</c:v>
                </c:pt>
                <c:pt idx="1777">
                  <c:v>38279</c:v>
                </c:pt>
                <c:pt idx="1778">
                  <c:v>38280</c:v>
                </c:pt>
                <c:pt idx="1779">
                  <c:v>38281</c:v>
                </c:pt>
                <c:pt idx="1780">
                  <c:v>38282</c:v>
                </c:pt>
                <c:pt idx="1781">
                  <c:v>38285</c:v>
                </c:pt>
                <c:pt idx="1782">
                  <c:v>38286</c:v>
                </c:pt>
                <c:pt idx="1783">
                  <c:v>38287</c:v>
                </c:pt>
                <c:pt idx="1784">
                  <c:v>38288</c:v>
                </c:pt>
                <c:pt idx="1785">
                  <c:v>38289</c:v>
                </c:pt>
                <c:pt idx="1786">
                  <c:v>38291</c:v>
                </c:pt>
                <c:pt idx="1787">
                  <c:v>38292</c:v>
                </c:pt>
                <c:pt idx="1788">
                  <c:v>38293</c:v>
                </c:pt>
                <c:pt idx="1789">
                  <c:v>38294</c:v>
                </c:pt>
                <c:pt idx="1790">
                  <c:v>38295</c:v>
                </c:pt>
                <c:pt idx="1791">
                  <c:v>38296</c:v>
                </c:pt>
                <c:pt idx="1792">
                  <c:v>38299</c:v>
                </c:pt>
                <c:pt idx="1793">
                  <c:v>38300</c:v>
                </c:pt>
                <c:pt idx="1794">
                  <c:v>38301</c:v>
                </c:pt>
                <c:pt idx="1795">
                  <c:v>38302</c:v>
                </c:pt>
                <c:pt idx="1796">
                  <c:v>38303</c:v>
                </c:pt>
                <c:pt idx="1797">
                  <c:v>38306</c:v>
                </c:pt>
                <c:pt idx="1798">
                  <c:v>38307</c:v>
                </c:pt>
                <c:pt idx="1799">
                  <c:v>38308</c:v>
                </c:pt>
                <c:pt idx="1800">
                  <c:v>38309</c:v>
                </c:pt>
                <c:pt idx="1801">
                  <c:v>38310</c:v>
                </c:pt>
                <c:pt idx="1802">
                  <c:v>38313</c:v>
                </c:pt>
                <c:pt idx="1803">
                  <c:v>38314</c:v>
                </c:pt>
                <c:pt idx="1804">
                  <c:v>38315</c:v>
                </c:pt>
                <c:pt idx="1805">
                  <c:v>38316</c:v>
                </c:pt>
                <c:pt idx="1806">
                  <c:v>38317</c:v>
                </c:pt>
                <c:pt idx="1807">
                  <c:v>38320</c:v>
                </c:pt>
                <c:pt idx="1808">
                  <c:v>38321</c:v>
                </c:pt>
                <c:pt idx="1809">
                  <c:v>38322</c:v>
                </c:pt>
                <c:pt idx="1810">
                  <c:v>38323</c:v>
                </c:pt>
                <c:pt idx="1811">
                  <c:v>38324</c:v>
                </c:pt>
                <c:pt idx="1812">
                  <c:v>38327</c:v>
                </c:pt>
                <c:pt idx="1813">
                  <c:v>38328</c:v>
                </c:pt>
                <c:pt idx="1814">
                  <c:v>38329</c:v>
                </c:pt>
                <c:pt idx="1815">
                  <c:v>38330</c:v>
                </c:pt>
                <c:pt idx="1816">
                  <c:v>38331</c:v>
                </c:pt>
                <c:pt idx="1817">
                  <c:v>38334</c:v>
                </c:pt>
                <c:pt idx="1818">
                  <c:v>38335</c:v>
                </c:pt>
                <c:pt idx="1819">
                  <c:v>38336</c:v>
                </c:pt>
                <c:pt idx="1820">
                  <c:v>38337</c:v>
                </c:pt>
                <c:pt idx="1821">
                  <c:v>38338</c:v>
                </c:pt>
                <c:pt idx="1822">
                  <c:v>38341</c:v>
                </c:pt>
                <c:pt idx="1823">
                  <c:v>38342</c:v>
                </c:pt>
                <c:pt idx="1824">
                  <c:v>38343</c:v>
                </c:pt>
                <c:pt idx="1825">
                  <c:v>38344</c:v>
                </c:pt>
                <c:pt idx="1826">
                  <c:v>38348</c:v>
                </c:pt>
                <c:pt idx="1827">
                  <c:v>38349</c:v>
                </c:pt>
                <c:pt idx="1828">
                  <c:v>38350</c:v>
                </c:pt>
                <c:pt idx="1829">
                  <c:v>38351</c:v>
                </c:pt>
                <c:pt idx="1830">
                  <c:v>38352</c:v>
                </c:pt>
                <c:pt idx="1831">
                  <c:v>38355</c:v>
                </c:pt>
                <c:pt idx="1832">
                  <c:v>38356</c:v>
                </c:pt>
                <c:pt idx="1833">
                  <c:v>38357</c:v>
                </c:pt>
                <c:pt idx="1834">
                  <c:v>38358</c:v>
                </c:pt>
                <c:pt idx="1835">
                  <c:v>38359</c:v>
                </c:pt>
                <c:pt idx="1836">
                  <c:v>38362</c:v>
                </c:pt>
                <c:pt idx="1837">
                  <c:v>38363</c:v>
                </c:pt>
                <c:pt idx="1838">
                  <c:v>38364</c:v>
                </c:pt>
                <c:pt idx="1839">
                  <c:v>38365</c:v>
                </c:pt>
                <c:pt idx="1840">
                  <c:v>38366</c:v>
                </c:pt>
                <c:pt idx="1841">
                  <c:v>38369</c:v>
                </c:pt>
                <c:pt idx="1842">
                  <c:v>38370</c:v>
                </c:pt>
                <c:pt idx="1843">
                  <c:v>38371</c:v>
                </c:pt>
                <c:pt idx="1844">
                  <c:v>38372</c:v>
                </c:pt>
                <c:pt idx="1845">
                  <c:v>38373</c:v>
                </c:pt>
                <c:pt idx="1846">
                  <c:v>38376</c:v>
                </c:pt>
                <c:pt idx="1847">
                  <c:v>38377</c:v>
                </c:pt>
                <c:pt idx="1848">
                  <c:v>38378</c:v>
                </c:pt>
                <c:pt idx="1849">
                  <c:v>38379</c:v>
                </c:pt>
                <c:pt idx="1850">
                  <c:v>38380</c:v>
                </c:pt>
                <c:pt idx="1851">
                  <c:v>38383</c:v>
                </c:pt>
                <c:pt idx="1852">
                  <c:v>38384</c:v>
                </c:pt>
                <c:pt idx="1853">
                  <c:v>38385</c:v>
                </c:pt>
                <c:pt idx="1854">
                  <c:v>38386</c:v>
                </c:pt>
                <c:pt idx="1855">
                  <c:v>38387</c:v>
                </c:pt>
                <c:pt idx="1856">
                  <c:v>38390</c:v>
                </c:pt>
                <c:pt idx="1857">
                  <c:v>38391</c:v>
                </c:pt>
                <c:pt idx="1858">
                  <c:v>38392</c:v>
                </c:pt>
                <c:pt idx="1859">
                  <c:v>38393</c:v>
                </c:pt>
                <c:pt idx="1860">
                  <c:v>38394</c:v>
                </c:pt>
                <c:pt idx="1861">
                  <c:v>38397</c:v>
                </c:pt>
                <c:pt idx="1862">
                  <c:v>38398</c:v>
                </c:pt>
                <c:pt idx="1863">
                  <c:v>38399</c:v>
                </c:pt>
                <c:pt idx="1864">
                  <c:v>38400</c:v>
                </c:pt>
                <c:pt idx="1865">
                  <c:v>38401</c:v>
                </c:pt>
                <c:pt idx="1866">
                  <c:v>38404</c:v>
                </c:pt>
                <c:pt idx="1867">
                  <c:v>38405</c:v>
                </c:pt>
                <c:pt idx="1868">
                  <c:v>38406</c:v>
                </c:pt>
                <c:pt idx="1869">
                  <c:v>38407</c:v>
                </c:pt>
                <c:pt idx="1870">
                  <c:v>38408</c:v>
                </c:pt>
                <c:pt idx="1871">
                  <c:v>38411</c:v>
                </c:pt>
                <c:pt idx="1872">
                  <c:v>38412</c:v>
                </c:pt>
                <c:pt idx="1873">
                  <c:v>38413</c:v>
                </c:pt>
                <c:pt idx="1874">
                  <c:v>38414</c:v>
                </c:pt>
                <c:pt idx="1875">
                  <c:v>38415</c:v>
                </c:pt>
                <c:pt idx="1876">
                  <c:v>38418</c:v>
                </c:pt>
                <c:pt idx="1877">
                  <c:v>38419</c:v>
                </c:pt>
                <c:pt idx="1878">
                  <c:v>38420</c:v>
                </c:pt>
                <c:pt idx="1879">
                  <c:v>38421</c:v>
                </c:pt>
                <c:pt idx="1880">
                  <c:v>38422</c:v>
                </c:pt>
                <c:pt idx="1881">
                  <c:v>38425</c:v>
                </c:pt>
                <c:pt idx="1882">
                  <c:v>38426</c:v>
                </c:pt>
                <c:pt idx="1883">
                  <c:v>38427</c:v>
                </c:pt>
                <c:pt idx="1884">
                  <c:v>38428</c:v>
                </c:pt>
                <c:pt idx="1885">
                  <c:v>38429</c:v>
                </c:pt>
                <c:pt idx="1886">
                  <c:v>38432</c:v>
                </c:pt>
                <c:pt idx="1887">
                  <c:v>38433</c:v>
                </c:pt>
                <c:pt idx="1888">
                  <c:v>38434</c:v>
                </c:pt>
                <c:pt idx="1889">
                  <c:v>38435</c:v>
                </c:pt>
                <c:pt idx="1890">
                  <c:v>38439</c:v>
                </c:pt>
                <c:pt idx="1891">
                  <c:v>38440</c:v>
                </c:pt>
                <c:pt idx="1892">
                  <c:v>38441</c:v>
                </c:pt>
                <c:pt idx="1893">
                  <c:v>38442</c:v>
                </c:pt>
                <c:pt idx="1894">
                  <c:v>38443</c:v>
                </c:pt>
                <c:pt idx="1895">
                  <c:v>38446</c:v>
                </c:pt>
                <c:pt idx="1896">
                  <c:v>38447</c:v>
                </c:pt>
                <c:pt idx="1897">
                  <c:v>38448</c:v>
                </c:pt>
                <c:pt idx="1898">
                  <c:v>38449</c:v>
                </c:pt>
                <c:pt idx="1899">
                  <c:v>38450</c:v>
                </c:pt>
                <c:pt idx="1900">
                  <c:v>38453</c:v>
                </c:pt>
                <c:pt idx="1901">
                  <c:v>38454</c:v>
                </c:pt>
                <c:pt idx="1902">
                  <c:v>38455</c:v>
                </c:pt>
                <c:pt idx="1903">
                  <c:v>38456</c:v>
                </c:pt>
                <c:pt idx="1904">
                  <c:v>38457</c:v>
                </c:pt>
                <c:pt idx="1905">
                  <c:v>38460</c:v>
                </c:pt>
                <c:pt idx="1906">
                  <c:v>38461</c:v>
                </c:pt>
                <c:pt idx="1907">
                  <c:v>38462</c:v>
                </c:pt>
                <c:pt idx="1908">
                  <c:v>38463</c:v>
                </c:pt>
                <c:pt idx="1909">
                  <c:v>38464</c:v>
                </c:pt>
                <c:pt idx="1910">
                  <c:v>38467</c:v>
                </c:pt>
                <c:pt idx="1911">
                  <c:v>38468</c:v>
                </c:pt>
                <c:pt idx="1912">
                  <c:v>38469</c:v>
                </c:pt>
                <c:pt idx="1913">
                  <c:v>38470</c:v>
                </c:pt>
                <c:pt idx="1914">
                  <c:v>38471</c:v>
                </c:pt>
                <c:pt idx="1915">
                  <c:v>38472</c:v>
                </c:pt>
                <c:pt idx="1916">
                  <c:v>38474</c:v>
                </c:pt>
                <c:pt idx="1917">
                  <c:v>38475</c:v>
                </c:pt>
                <c:pt idx="1918">
                  <c:v>38476</c:v>
                </c:pt>
                <c:pt idx="1919">
                  <c:v>38477</c:v>
                </c:pt>
                <c:pt idx="1920">
                  <c:v>38478</c:v>
                </c:pt>
                <c:pt idx="1921">
                  <c:v>38481</c:v>
                </c:pt>
                <c:pt idx="1922">
                  <c:v>38482</c:v>
                </c:pt>
                <c:pt idx="1923">
                  <c:v>38483</c:v>
                </c:pt>
                <c:pt idx="1924">
                  <c:v>38484</c:v>
                </c:pt>
                <c:pt idx="1925">
                  <c:v>38485</c:v>
                </c:pt>
                <c:pt idx="1926">
                  <c:v>38488</c:v>
                </c:pt>
                <c:pt idx="1927">
                  <c:v>38489</c:v>
                </c:pt>
                <c:pt idx="1928">
                  <c:v>38490</c:v>
                </c:pt>
                <c:pt idx="1929">
                  <c:v>38491</c:v>
                </c:pt>
                <c:pt idx="1930">
                  <c:v>38492</c:v>
                </c:pt>
                <c:pt idx="1931">
                  <c:v>38495</c:v>
                </c:pt>
                <c:pt idx="1932">
                  <c:v>38496</c:v>
                </c:pt>
                <c:pt idx="1933">
                  <c:v>38497</c:v>
                </c:pt>
                <c:pt idx="1934">
                  <c:v>38498</c:v>
                </c:pt>
                <c:pt idx="1935">
                  <c:v>38499</c:v>
                </c:pt>
                <c:pt idx="1936">
                  <c:v>38502</c:v>
                </c:pt>
                <c:pt idx="1937">
                  <c:v>38503</c:v>
                </c:pt>
                <c:pt idx="1938">
                  <c:v>38504</c:v>
                </c:pt>
                <c:pt idx="1939">
                  <c:v>38505</c:v>
                </c:pt>
                <c:pt idx="1940">
                  <c:v>38506</c:v>
                </c:pt>
                <c:pt idx="1941">
                  <c:v>38509</c:v>
                </c:pt>
                <c:pt idx="1942">
                  <c:v>38510</c:v>
                </c:pt>
                <c:pt idx="1943">
                  <c:v>38511</c:v>
                </c:pt>
                <c:pt idx="1944">
                  <c:v>38512</c:v>
                </c:pt>
                <c:pt idx="1945">
                  <c:v>38513</c:v>
                </c:pt>
                <c:pt idx="1946">
                  <c:v>38516</c:v>
                </c:pt>
                <c:pt idx="1947">
                  <c:v>38517</c:v>
                </c:pt>
                <c:pt idx="1948">
                  <c:v>38518</c:v>
                </c:pt>
                <c:pt idx="1949">
                  <c:v>38519</c:v>
                </c:pt>
                <c:pt idx="1950">
                  <c:v>38520</c:v>
                </c:pt>
                <c:pt idx="1951">
                  <c:v>38523</c:v>
                </c:pt>
                <c:pt idx="1952">
                  <c:v>38524</c:v>
                </c:pt>
                <c:pt idx="1953">
                  <c:v>38525</c:v>
                </c:pt>
                <c:pt idx="1954">
                  <c:v>38526</c:v>
                </c:pt>
                <c:pt idx="1955">
                  <c:v>38527</c:v>
                </c:pt>
                <c:pt idx="1956">
                  <c:v>38530</c:v>
                </c:pt>
                <c:pt idx="1957">
                  <c:v>38531</c:v>
                </c:pt>
                <c:pt idx="1958">
                  <c:v>38532</c:v>
                </c:pt>
                <c:pt idx="1959">
                  <c:v>38533</c:v>
                </c:pt>
                <c:pt idx="1960">
                  <c:v>38534</c:v>
                </c:pt>
                <c:pt idx="1961">
                  <c:v>38537</c:v>
                </c:pt>
                <c:pt idx="1962">
                  <c:v>38538</c:v>
                </c:pt>
                <c:pt idx="1963">
                  <c:v>38539</c:v>
                </c:pt>
                <c:pt idx="1964">
                  <c:v>38540</c:v>
                </c:pt>
                <c:pt idx="1965">
                  <c:v>38541</c:v>
                </c:pt>
                <c:pt idx="1966">
                  <c:v>38544</c:v>
                </c:pt>
                <c:pt idx="1967">
                  <c:v>38545</c:v>
                </c:pt>
                <c:pt idx="1968">
                  <c:v>38546</c:v>
                </c:pt>
                <c:pt idx="1969">
                  <c:v>38547</c:v>
                </c:pt>
                <c:pt idx="1970">
                  <c:v>38548</c:v>
                </c:pt>
                <c:pt idx="1971">
                  <c:v>38551</c:v>
                </c:pt>
                <c:pt idx="1972">
                  <c:v>38552</c:v>
                </c:pt>
                <c:pt idx="1973">
                  <c:v>38553</c:v>
                </c:pt>
                <c:pt idx="1974">
                  <c:v>38554</c:v>
                </c:pt>
                <c:pt idx="1975">
                  <c:v>38555</c:v>
                </c:pt>
                <c:pt idx="1976">
                  <c:v>38558</c:v>
                </c:pt>
                <c:pt idx="1977">
                  <c:v>38559</c:v>
                </c:pt>
                <c:pt idx="1978">
                  <c:v>38560</c:v>
                </c:pt>
                <c:pt idx="1979">
                  <c:v>38561</c:v>
                </c:pt>
                <c:pt idx="1980">
                  <c:v>38562</c:v>
                </c:pt>
                <c:pt idx="1981">
                  <c:v>38564</c:v>
                </c:pt>
                <c:pt idx="1982">
                  <c:v>38565</c:v>
                </c:pt>
                <c:pt idx="1983">
                  <c:v>38566</c:v>
                </c:pt>
                <c:pt idx="1984">
                  <c:v>38567</c:v>
                </c:pt>
                <c:pt idx="1985">
                  <c:v>38568</c:v>
                </c:pt>
                <c:pt idx="1986">
                  <c:v>38569</c:v>
                </c:pt>
                <c:pt idx="1987">
                  <c:v>38572</c:v>
                </c:pt>
                <c:pt idx="1988">
                  <c:v>38573</c:v>
                </c:pt>
                <c:pt idx="1989">
                  <c:v>38574</c:v>
                </c:pt>
                <c:pt idx="1990">
                  <c:v>38575</c:v>
                </c:pt>
                <c:pt idx="1991">
                  <c:v>38576</c:v>
                </c:pt>
                <c:pt idx="1992">
                  <c:v>38579</c:v>
                </c:pt>
                <c:pt idx="1993">
                  <c:v>38580</c:v>
                </c:pt>
                <c:pt idx="1994">
                  <c:v>38581</c:v>
                </c:pt>
                <c:pt idx="1995">
                  <c:v>38582</c:v>
                </c:pt>
                <c:pt idx="1996">
                  <c:v>38583</c:v>
                </c:pt>
                <c:pt idx="1997">
                  <c:v>38586</c:v>
                </c:pt>
                <c:pt idx="1998">
                  <c:v>38587</c:v>
                </c:pt>
                <c:pt idx="1999">
                  <c:v>38588</c:v>
                </c:pt>
                <c:pt idx="2000">
                  <c:v>38589</c:v>
                </c:pt>
                <c:pt idx="2001">
                  <c:v>38590</c:v>
                </c:pt>
                <c:pt idx="2002">
                  <c:v>38593</c:v>
                </c:pt>
                <c:pt idx="2003">
                  <c:v>38594</c:v>
                </c:pt>
                <c:pt idx="2004">
                  <c:v>38595</c:v>
                </c:pt>
                <c:pt idx="2005">
                  <c:v>38596</c:v>
                </c:pt>
                <c:pt idx="2006">
                  <c:v>38597</c:v>
                </c:pt>
                <c:pt idx="2007">
                  <c:v>38600</c:v>
                </c:pt>
                <c:pt idx="2008">
                  <c:v>38601</c:v>
                </c:pt>
                <c:pt idx="2009">
                  <c:v>38602</c:v>
                </c:pt>
                <c:pt idx="2010">
                  <c:v>38603</c:v>
                </c:pt>
                <c:pt idx="2011">
                  <c:v>38604</c:v>
                </c:pt>
                <c:pt idx="2012">
                  <c:v>38607</c:v>
                </c:pt>
                <c:pt idx="2013">
                  <c:v>38608</c:v>
                </c:pt>
                <c:pt idx="2014">
                  <c:v>38609</c:v>
                </c:pt>
                <c:pt idx="2015">
                  <c:v>38610</c:v>
                </c:pt>
                <c:pt idx="2016">
                  <c:v>38611</c:v>
                </c:pt>
                <c:pt idx="2017">
                  <c:v>38614</c:v>
                </c:pt>
                <c:pt idx="2018">
                  <c:v>38615</c:v>
                </c:pt>
                <c:pt idx="2019">
                  <c:v>38616</c:v>
                </c:pt>
                <c:pt idx="2020">
                  <c:v>38617</c:v>
                </c:pt>
                <c:pt idx="2021">
                  <c:v>38618</c:v>
                </c:pt>
                <c:pt idx="2022">
                  <c:v>38621</c:v>
                </c:pt>
                <c:pt idx="2023">
                  <c:v>38622</c:v>
                </c:pt>
                <c:pt idx="2024">
                  <c:v>38623</c:v>
                </c:pt>
                <c:pt idx="2025">
                  <c:v>38624</c:v>
                </c:pt>
                <c:pt idx="2026">
                  <c:v>38625</c:v>
                </c:pt>
                <c:pt idx="2027">
                  <c:v>38628</c:v>
                </c:pt>
                <c:pt idx="2028">
                  <c:v>38629</c:v>
                </c:pt>
                <c:pt idx="2029">
                  <c:v>38630</c:v>
                </c:pt>
                <c:pt idx="2030">
                  <c:v>38631</c:v>
                </c:pt>
                <c:pt idx="2031">
                  <c:v>38632</c:v>
                </c:pt>
                <c:pt idx="2032">
                  <c:v>38635</c:v>
                </c:pt>
                <c:pt idx="2033">
                  <c:v>38636</c:v>
                </c:pt>
                <c:pt idx="2034">
                  <c:v>38637</c:v>
                </c:pt>
                <c:pt idx="2035">
                  <c:v>38638</c:v>
                </c:pt>
                <c:pt idx="2036">
                  <c:v>38639</c:v>
                </c:pt>
                <c:pt idx="2037">
                  <c:v>38642</c:v>
                </c:pt>
                <c:pt idx="2038">
                  <c:v>38643</c:v>
                </c:pt>
                <c:pt idx="2039">
                  <c:v>38644</c:v>
                </c:pt>
                <c:pt idx="2040">
                  <c:v>38645</c:v>
                </c:pt>
                <c:pt idx="2041">
                  <c:v>38646</c:v>
                </c:pt>
                <c:pt idx="2042">
                  <c:v>38649</c:v>
                </c:pt>
                <c:pt idx="2043">
                  <c:v>38650</c:v>
                </c:pt>
                <c:pt idx="2044">
                  <c:v>38651</c:v>
                </c:pt>
                <c:pt idx="2045">
                  <c:v>38652</c:v>
                </c:pt>
                <c:pt idx="2046">
                  <c:v>38653</c:v>
                </c:pt>
                <c:pt idx="2047">
                  <c:v>38656</c:v>
                </c:pt>
                <c:pt idx="2048">
                  <c:v>38657</c:v>
                </c:pt>
                <c:pt idx="2049">
                  <c:v>38658</c:v>
                </c:pt>
                <c:pt idx="2050">
                  <c:v>38659</c:v>
                </c:pt>
                <c:pt idx="2051">
                  <c:v>38660</c:v>
                </c:pt>
                <c:pt idx="2052">
                  <c:v>38663</c:v>
                </c:pt>
                <c:pt idx="2053">
                  <c:v>38664</c:v>
                </c:pt>
                <c:pt idx="2054">
                  <c:v>38665</c:v>
                </c:pt>
                <c:pt idx="2055">
                  <c:v>38666</c:v>
                </c:pt>
                <c:pt idx="2056">
                  <c:v>38667</c:v>
                </c:pt>
                <c:pt idx="2057">
                  <c:v>38670</c:v>
                </c:pt>
                <c:pt idx="2058">
                  <c:v>38671</c:v>
                </c:pt>
                <c:pt idx="2059">
                  <c:v>38672</c:v>
                </c:pt>
                <c:pt idx="2060">
                  <c:v>38673</c:v>
                </c:pt>
                <c:pt idx="2061">
                  <c:v>38674</c:v>
                </c:pt>
                <c:pt idx="2062">
                  <c:v>38677</c:v>
                </c:pt>
                <c:pt idx="2063">
                  <c:v>38678</c:v>
                </c:pt>
                <c:pt idx="2064">
                  <c:v>38679</c:v>
                </c:pt>
                <c:pt idx="2065">
                  <c:v>38680</c:v>
                </c:pt>
                <c:pt idx="2066">
                  <c:v>38681</c:v>
                </c:pt>
                <c:pt idx="2067">
                  <c:v>38684</c:v>
                </c:pt>
                <c:pt idx="2068">
                  <c:v>38685</c:v>
                </c:pt>
                <c:pt idx="2069">
                  <c:v>38686</c:v>
                </c:pt>
                <c:pt idx="2070">
                  <c:v>38687</c:v>
                </c:pt>
                <c:pt idx="2071">
                  <c:v>38688</c:v>
                </c:pt>
                <c:pt idx="2072">
                  <c:v>38691</c:v>
                </c:pt>
                <c:pt idx="2073">
                  <c:v>38692</c:v>
                </c:pt>
                <c:pt idx="2074">
                  <c:v>38693</c:v>
                </c:pt>
                <c:pt idx="2075">
                  <c:v>38694</c:v>
                </c:pt>
                <c:pt idx="2076">
                  <c:v>38695</c:v>
                </c:pt>
                <c:pt idx="2077">
                  <c:v>38698</c:v>
                </c:pt>
                <c:pt idx="2078">
                  <c:v>38699</c:v>
                </c:pt>
                <c:pt idx="2079">
                  <c:v>38700</c:v>
                </c:pt>
                <c:pt idx="2080">
                  <c:v>38701</c:v>
                </c:pt>
                <c:pt idx="2081">
                  <c:v>38702</c:v>
                </c:pt>
                <c:pt idx="2082">
                  <c:v>38705</c:v>
                </c:pt>
                <c:pt idx="2083">
                  <c:v>38706</c:v>
                </c:pt>
                <c:pt idx="2084">
                  <c:v>38707</c:v>
                </c:pt>
                <c:pt idx="2085">
                  <c:v>38708</c:v>
                </c:pt>
                <c:pt idx="2086">
                  <c:v>38709</c:v>
                </c:pt>
                <c:pt idx="2087">
                  <c:v>38713</c:v>
                </c:pt>
                <c:pt idx="2088">
                  <c:v>38714</c:v>
                </c:pt>
                <c:pt idx="2089">
                  <c:v>38715</c:v>
                </c:pt>
                <c:pt idx="2090">
                  <c:v>38716</c:v>
                </c:pt>
                <c:pt idx="2091">
                  <c:v>38717</c:v>
                </c:pt>
                <c:pt idx="2092">
                  <c:v>38720</c:v>
                </c:pt>
                <c:pt idx="2093">
                  <c:v>38721</c:v>
                </c:pt>
                <c:pt idx="2094">
                  <c:v>38722</c:v>
                </c:pt>
                <c:pt idx="2095">
                  <c:v>38723</c:v>
                </c:pt>
                <c:pt idx="2096">
                  <c:v>38726</c:v>
                </c:pt>
                <c:pt idx="2097">
                  <c:v>38727</c:v>
                </c:pt>
                <c:pt idx="2098">
                  <c:v>38728</c:v>
                </c:pt>
                <c:pt idx="2099">
                  <c:v>38729</c:v>
                </c:pt>
                <c:pt idx="2100">
                  <c:v>38730</c:v>
                </c:pt>
                <c:pt idx="2101">
                  <c:v>38733</c:v>
                </c:pt>
                <c:pt idx="2102">
                  <c:v>38734</c:v>
                </c:pt>
                <c:pt idx="2103">
                  <c:v>38735</c:v>
                </c:pt>
                <c:pt idx="2104">
                  <c:v>38736</c:v>
                </c:pt>
                <c:pt idx="2105">
                  <c:v>38737</c:v>
                </c:pt>
                <c:pt idx="2106">
                  <c:v>38740</c:v>
                </c:pt>
                <c:pt idx="2107">
                  <c:v>38741</c:v>
                </c:pt>
                <c:pt idx="2108">
                  <c:v>38742</c:v>
                </c:pt>
                <c:pt idx="2109">
                  <c:v>38743</c:v>
                </c:pt>
                <c:pt idx="2110">
                  <c:v>38744</c:v>
                </c:pt>
                <c:pt idx="2111">
                  <c:v>38747</c:v>
                </c:pt>
                <c:pt idx="2112">
                  <c:v>38748</c:v>
                </c:pt>
                <c:pt idx="2113">
                  <c:v>38749</c:v>
                </c:pt>
                <c:pt idx="2114">
                  <c:v>38750</c:v>
                </c:pt>
                <c:pt idx="2115">
                  <c:v>38751</c:v>
                </c:pt>
                <c:pt idx="2116">
                  <c:v>38754</c:v>
                </c:pt>
                <c:pt idx="2117">
                  <c:v>38755</c:v>
                </c:pt>
                <c:pt idx="2118">
                  <c:v>38756</c:v>
                </c:pt>
                <c:pt idx="2119">
                  <c:v>38757</c:v>
                </c:pt>
                <c:pt idx="2120">
                  <c:v>38758</c:v>
                </c:pt>
                <c:pt idx="2121">
                  <c:v>38761</c:v>
                </c:pt>
                <c:pt idx="2122">
                  <c:v>38762</c:v>
                </c:pt>
                <c:pt idx="2123">
                  <c:v>38763</c:v>
                </c:pt>
                <c:pt idx="2124">
                  <c:v>38764</c:v>
                </c:pt>
                <c:pt idx="2125">
                  <c:v>38765</c:v>
                </c:pt>
                <c:pt idx="2126">
                  <c:v>38768</c:v>
                </c:pt>
                <c:pt idx="2127">
                  <c:v>38769</c:v>
                </c:pt>
                <c:pt idx="2128">
                  <c:v>38770</c:v>
                </c:pt>
                <c:pt idx="2129">
                  <c:v>38771</c:v>
                </c:pt>
                <c:pt idx="2130">
                  <c:v>38772</c:v>
                </c:pt>
                <c:pt idx="2131">
                  <c:v>38775</c:v>
                </c:pt>
                <c:pt idx="2132">
                  <c:v>38776</c:v>
                </c:pt>
                <c:pt idx="2133">
                  <c:v>38777</c:v>
                </c:pt>
                <c:pt idx="2134">
                  <c:v>38778</c:v>
                </c:pt>
                <c:pt idx="2135">
                  <c:v>38779</c:v>
                </c:pt>
                <c:pt idx="2136">
                  <c:v>38782</c:v>
                </c:pt>
                <c:pt idx="2137">
                  <c:v>38783</c:v>
                </c:pt>
                <c:pt idx="2138">
                  <c:v>38784</c:v>
                </c:pt>
                <c:pt idx="2139">
                  <c:v>38785</c:v>
                </c:pt>
                <c:pt idx="2140">
                  <c:v>38786</c:v>
                </c:pt>
                <c:pt idx="2141">
                  <c:v>38789</c:v>
                </c:pt>
                <c:pt idx="2142">
                  <c:v>38790</c:v>
                </c:pt>
                <c:pt idx="2143">
                  <c:v>38791</c:v>
                </c:pt>
                <c:pt idx="2144">
                  <c:v>38792</c:v>
                </c:pt>
                <c:pt idx="2145">
                  <c:v>38793</c:v>
                </c:pt>
                <c:pt idx="2146">
                  <c:v>38796</c:v>
                </c:pt>
                <c:pt idx="2147">
                  <c:v>38797</c:v>
                </c:pt>
                <c:pt idx="2148">
                  <c:v>38798</c:v>
                </c:pt>
                <c:pt idx="2149">
                  <c:v>38799</c:v>
                </c:pt>
                <c:pt idx="2150">
                  <c:v>38800</c:v>
                </c:pt>
                <c:pt idx="2151">
                  <c:v>38803</c:v>
                </c:pt>
                <c:pt idx="2152">
                  <c:v>38804</c:v>
                </c:pt>
                <c:pt idx="2153">
                  <c:v>38805</c:v>
                </c:pt>
                <c:pt idx="2154">
                  <c:v>38806</c:v>
                </c:pt>
                <c:pt idx="2155">
                  <c:v>38807</c:v>
                </c:pt>
                <c:pt idx="2156">
                  <c:v>38810</c:v>
                </c:pt>
                <c:pt idx="2157">
                  <c:v>38811</c:v>
                </c:pt>
                <c:pt idx="2158">
                  <c:v>38812</c:v>
                </c:pt>
                <c:pt idx="2159">
                  <c:v>38813</c:v>
                </c:pt>
                <c:pt idx="2160">
                  <c:v>38814</c:v>
                </c:pt>
                <c:pt idx="2161">
                  <c:v>38817</c:v>
                </c:pt>
                <c:pt idx="2162">
                  <c:v>38818</c:v>
                </c:pt>
                <c:pt idx="2163">
                  <c:v>38819</c:v>
                </c:pt>
                <c:pt idx="2164">
                  <c:v>38820</c:v>
                </c:pt>
                <c:pt idx="2165">
                  <c:v>38824</c:v>
                </c:pt>
                <c:pt idx="2166">
                  <c:v>38825</c:v>
                </c:pt>
                <c:pt idx="2167">
                  <c:v>38826</c:v>
                </c:pt>
                <c:pt idx="2168">
                  <c:v>38827</c:v>
                </c:pt>
                <c:pt idx="2169">
                  <c:v>38828</c:v>
                </c:pt>
                <c:pt idx="2170">
                  <c:v>38831</c:v>
                </c:pt>
                <c:pt idx="2171">
                  <c:v>38832</c:v>
                </c:pt>
                <c:pt idx="2172">
                  <c:v>38833</c:v>
                </c:pt>
                <c:pt idx="2173">
                  <c:v>38834</c:v>
                </c:pt>
                <c:pt idx="2174">
                  <c:v>38835</c:v>
                </c:pt>
                <c:pt idx="2175">
                  <c:v>38837</c:v>
                </c:pt>
                <c:pt idx="2176">
                  <c:v>38838</c:v>
                </c:pt>
                <c:pt idx="2177">
                  <c:v>38839</c:v>
                </c:pt>
                <c:pt idx="2178">
                  <c:v>38840</c:v>
                </c:pt>
                <c:pt idx="2179">
                  <c:v>38841</c:v>
                </c:pt>
                <c:pt idx="2180">
                  <c:v>38842</c:v>
                </c:pt>
                <c:pt idx="2181">
                  <c:v>38845</c:v>
                </c:pt>
                <c:pt idx="2182">
                  <c:v>38846</c:v>
                </c:pt>
                <c:pt idx="2183">
                  <c:v>38847</c:v>
                </c:pt>
                <c:pt idx="2184">
                  <c:v>38848</c:v>
                </c:pt>
                <c:pt idx="2185">
                  <c:v>38849</c:v>
                </c:pt>
                <c:pt idx="2186">
                  <c:v>38852</c:v>
                </c:pt>
                <c:pt idx="2187">
                  <c:v>38853</c:v>
                </c:pt>
                <c:pt idx="2188">
                  <c:v>38854</c:v>
                </c:pt>
                <c:pt idx="2189">
                  <c:v>38855</c:v>
                </c:pt>
                <c:pt idx="2190">
                  <c:v>38856</c:v>
                </c:pt>
                <c:pt idx="2191">
                  <c:v>38859</c:v>
                </c:pt>
                <c:pt idx="2192">
                  <c:v>38860</c:v>
                </c:pt>
                <c:pt idx="2193">
                  <c:v>38861</c:v>
                </c:pt>
                <c:pt idx="2194">
                  <c:v>38862</c:v>
                </c:pt>
                <c:pt idx="2195">
                  <c:v>38863</c:v>
                </c:pt>
                <c:pt idx="2196">
                  <c:v>38866</c:v>
                </c:pt>
                <c:pt idx="2197">
                  <c:v>38867</c:v>
                </c:pt>
                <c:pt idx="2198">
                  <c:v>38868</c:v>
                </c:pt>
                <c:pt idx="2199">
                  <c:v>38869</c:v>
                </c:pt>
                <c:pt idx="2200">
                  <c:v>38870</c:v>
                </c:pt>
                <c:pt idx="2201">
                  <c:v>38873</c:v>
                </c:pt>
                <c:pt idx="2202">
                  <c:v>38874</c:v>
                </c:pt>
                <c:pt idx="2203">
                  <c:v>38875</c:v>
                </c:pt>
                <c:pt idx="2204">
                  <c:v>38876</c:v>
                </c:pt>
                <c:pt idx="2205">
                  <c:v>38877</c:v>
                </c:pt>
                <c:pt idx="2206">
                  <c:v>38880</c:v>
                </c:pt>
                <c:pt idx="2207">
                  <c:v>38881</c:v>
                </c:pt>
                <c:pt idx="2208">
                  <c:v>38882</c:v>
                </c:pt>
                <c:pt idx="2209">
                  <c:v>38883</c:v>
                </c:pt>
                <c:pt idx="2210">
                  <c:v>38884</c:v>
                </c:pt>
                <c:pt idx="2211">
                  <c:v>38887</c:v>
                </c:pt>
                <c:pt idx="2212">
                  <c:v>38888</c:v>
                </c:pt>
                <c:pt idx="2213">
                  <c:v>38889</c:v>
                </c:pt>
                <c:pt idx="2214">
                  <c:v>38890</c:v>
                </c:pt>
                <c:pt idx="2215">
                  <c:v>38891</c:v>
                </c:pt>
                <c:pt idx="2216">
                  <c:v>38894</c:v>
                </c:pt>
                <c:pt idx="2217">
                  <c:v>38895</c:v>
                </c:pt>
                <c:pt idx="2218">
                  <c:v>38896</c:v>
                </c:pt>
                <c:pt idx="2219">
                  <c:v>38897</c:v>
                </c:pt>
                <c:pt idx="2220">
                  <c:v>38898</c:v>
                </c:pt>
                <c:pt idx="2221">
                  <c:v>38901</c:v>
                </c:pt>
                <c:pt idx="2222">
                  <c:v>38902</c:v>
                </c:pt>
                <c:pt idx="2223">
                  <c:v>38903</c:v>
                </c:pt>
                <c:pt idx="2224">
                  <c:v>38904</c:v>
                </c:pt>
                <c:pt idx="2225">
                  <c:v>38905</c:v>
                </c:pt>
                <c:pt idx="2226">
                  <c:v>38908</c:v>
                </c:pt>
                <c:pt idx="2227">
                  <c:v>38909</c:v>
                </c:pt>
                <c:pt idx="2228">
                  <c:v>38910</c:v>
                </c:pt>
                <c:pt idx="2229">
                  <c:v>38911</c:v>
                </c:pt>
                <c:pt idx="2230">
                  <c:v>38912</c:v>
                </c:pt>
                <c:pt idx="2231">
                  <c:v>38915</c:v>
                </c:pt>
                <c:pt idx="2232">
                  <c:v>38916</c:v>
                </c:pt>
                <c:pt idx="2233">
                  <c:v>38917</c:v>
                </c:pt>
                <c:pt idx="2234">
                  <c:v>38918</c:v>
                </c:pt>
                <c:pt idx="2235">
                  <c:v>38919</c:v>
                </c:pt>
                <c:pt idx="2236">
                  <c:v>38922</c:v>
                </c:pt>
                <c:pt idx="2237">
                  <c:v>38923</c:v>
                </c:pt>
                <c:pt idx="2238">
                  <c:v>38924</c:v>
                </c:pt>
                <c:pt idx="2239">
                  <c:v>38925</c:v>
                </c:pt>
                <c:pt idx="2240">
                  <c:v>38926</c:v>
                </c:pt>
                <c:pt idx="2241">
                  <c:v>38929</c:v>
                </c:pt>
                <c:pt idx="2242">
                  <c:v>38930</c:v>
                </c:pt>
                <c:pt idx="2243">
                  <c:v>38931</c:v>
                </c:pt>
                <c:pt idx="2244">
                  <c:v>38932</c:v>
                </c:pt>
                <c:pt idx="2245">
                  <c:v>38933</c:v>
                </c:pt>
                <c:pt idx="2246">
                  <c:v>38936</c:v>
                </c:pt>
                <c:pt idx="2247">
                  <c:v>38937</c:v>
                </c:pt>
                <c:pt idx="2248">
                  <c:v>38938</c:v>
                </c:pt>
                <c:pt idx="2249">
                  <c:v>38939</c:v>
                </c:pt>
                <c:pt idx="2250">
                  <c:v>38940</c:v>
                </c:pt>
                <c:pt idx="2251">
                  <c:v>38943</c:v>
                </c:pt>
                <c:pt idx="2252">
                  <c:v>38944</c:v>
                </c:pt>
                <c:pt idx="2253">
                  <c:v>38945</c:v>
                </c:pt>
                <c:pt idx="2254">
                  <c:v>38946</c:v>
                </c:pt>
                <c:pt idx="2255">
                  <c:v>38947</c:v>
                </c:pt>
                <c:pt idx="2256">
                  <c:v>38950</c:v>
                </c:pt>
                <c:pt idx="2257">
                  <c:v>38951</c:v>
                </c:pt>
                <c:pt idx="2258">
                  <c:v>38952</c:v>
                </c:pt>
                <c:pt idx="2259">
                  <c:v>38953</c:v>
                </c:pt>
                <c:pt idx="2260">
                  <c:v>38954</c:v>
                </c:pt>
                <c:pt idx="2261">
                  <c:v>38957</c:v>
                </c:pt>
                <c:pt idx="2262">
                  <c:v>38958</c:v>
                </c:pt>
                <c:pt idx="2263">
                  <c:v>38959</c:v>
                </c:pt>
                <c:pt idx="2264">
                  <c:v>38960</c:v>
                </c:pt>
                <c:pt idx="2265">
                  <c:v>38961</c:v>
                </c:pt>
                <c:pt idx="2266">
                  <c:v>38964</c:v>
                </c:pt>
                <c:pt idx="2267">
                  <c:v>38965</c:v>
                </c:pt>
                <c:pt idx="2268">
                  <c:v>38966</c:v>
                </c:pt>
                <c:pt idx="2269">
                  <c:v>38967</c:v>
                </c:pt>
                <c:pt idx="2270">
                  <c:v>38968</c:v>
                </c:pt>
                <c:pt idx="2271">
                  <c:v>38971</c:v>
                </c:pt>
                <c:pt idx="2272">
                  <c:v>38972</c:v>
                </c:pt>
                <c:pt idx="2273">
                  <c:v>38973</c:v>
                </c:pt>
                <c:pt idx="2274">
                  <c:v>38974</c:v>
                </c:pt>
                <c:pt idx="2275">
                  <c:v>38975</c:v>
                </c:pt>
                <c:pt idx="2276">
                  <c:v>38978</c:v>
                </c:pt>
                <c:pt idx="2277">
                  <c:v>38979</c:v>
                </c:pt>
                <c:pt idx="2278">
                  <c:v>38980</c:v>
                </c:pt>
                <c:pt idx="2279">
                  <c:v>38981</c:v>
                </c:pt>
                <c:pt idx="2280">
                  <c:v>38982</c:v>
                </c:pt>
                <c:pt idx="2281">
                  <c:v>38985</c:v>
                </c:pt>
                <c:pt idx="2282">
                  <c:v>38986</c:v>
                </c:pt>
                <c:pt idx="2283">
                  <c:v>38987</c:v>
                </c:pt>
                <c:pt idx="2284">
                  <c:v>38988</c:v>
                </c:pt>
                <c:pt idx="2285">
                  <c:v>38989</c:v>
                </c:pt>
                <c:pt idx="2286">
                  <c:v>38990</c:v>
                </c:pt>
                <c:pt idx="2287">
                  <c:v>38992</c:v>
                </c:pt>
                <c:pt idx="2288">
                  <c:v>38993</c:v>
                </c:pt>
                <c:pt idx="2289">
                  <c:v>38994</c:v>
                </c:pt>
                <c:pt idx="2290">
                  <c:v>38995</c:v>
                </c:pt>
                <c:pt idx="2291">
                  <c:v>38996</c:v>
                </c:pt>
                <c:pt idx="2292">
                  <c:v>38999</c:v>
                </c:pt>
                <c:pt idx="2293">
                  <c:v>39000</c:v>
                </c:pt>
                <c:pt idx="2294">
                  <c:v>39001</c:v>
                </c:pt>
                <c:pt idx="2295">
                  <c:v>39002</c:v>
                </c:pt>
                <c:pt idx="2296">
                  <c:v>39003</c:v>
                </c:pt>
                <c:pt idx="2297">
                  <c:v>39006</c:v>
                </c:pt>
                <c:pt idx="2298">
                  <c:v>39007</c:v>
                </c:pt>
                <c:pt idx="2299">
                  <c:v>39008</c:v>
                </c:pt>
                <c:pt idx="2300">
                  <c:v>39009</c:v>
                </c:pt>
                <c:pt idx="2301">
                  <c:v>39010</c:v>
                </c:pt>
                <c:pt idx="2302">
                  <c:v>39013</c:v>
                </c:pt>
                <c:pt idx="2303">
                  <c:v>39014</c:v>
                </c:pt>
                <c:pt idx="2304">
                  <c:v>39015</c:v>
                </c:pt>
                <c:pt idx="2305">
                  <c:v>39016</c:v>
                </c:pt>
                <c:pt idx="2306">
                  <c:v>39017</c:v>
                </c:pt>
                <c:pt idx="2307">
                  <c:v>39020</c:v>
                </c:pt>
                <c:pt idx="2308">
                  <c:v>39021</c:v>
                </c:pt>
                <c:pt idx="2309">
                  <c:v>39022</c:v>
                </c:pt>
                <c:pt idx="2310">
                  <c:v>39023</c:v>
                </c:pt>
                <c:pt idx="2311">
                  <c:v>39024</c:v>
                </c:pt>
                <c:pt idx="2312">
                  <c:v>39027</c:v>
                </c:pt>
                <c:pt idx="2313">
                  <c:v>39028</c:v>
                </c:pt>
                <c:pt idx="2314">
                  <c:v>39029</c:v>
                </c:pt>
                <c:pt idx="2315">
                  <c:v>39030</c:v>
                </c:pt>
                <c:pt idx="2316">
                  <c:v>39031</c:v>
                </c:pt>
                <c:pt idx="2317">
                  <c:v>39034</c:v>
                </c:pt>
                <c:pt idx="2318">
                  <c:v>39035</c:v>
                </c:pt>
                <c:pt idx="2319">
                  <c:v>39036</c:v>
                </c:pt>
                <c:pt idx="2320">
                  <c:v>39037</c:v>
                </c:pt>
                <c:pt idx="2321">
                  <c:v>39038</c:v>
                </c:pt>
                <c:pt idx="2322">
                  <c:v>39041</c:v>
                </c:pt>
                <c:pt idx="2323">
                  <c:v>39042</c:v>
                </c:pt>
                <c:pt idx="2324">
                  <c:v>39043</c:v>
                </c:pt>
                <c:pt idx="2325">
                  <c:v>39044</c:v>
                </c:pt>
                <c:pt idx="2326">
                  <c:v>39045</c:v>
                </c:pt>
                <c:pt idx="2327">
                  <c:v>39048</c:v>
                </c:pt>
                <c:pt idx="2328">
                  <c:v>39049</c:v>
                </c:pt>
                <c:pt idx="2329">
                  <c:v>39050</c:v>
                </c:pt>
                <c:pt idx="2330">
                  <c:v>39051</c:v>
                </c:pt>
                <c:pt idx="2331">
                  <c:v>39052</c:v>
                </c:pt>
                <c:pt idx="2332">
                  <c:v>39055</c:v>
                </c:pt>
                <c:pt idx="2333">
                  <c:v>39056</c:v>
                </c:pt>
                <c:pt idx="2334">
                  <c:v>39057</c:v>
                </c:pt>
                <c:pt idx="2335">
                  <c:v>39058</c:v>
                </c:pt>
                <c:pt idx="2336">
                  <c:v>39059</c:v>
                </c:pt>
                <c:pt idx="2337">
                  <c:v>39062</c:v>
                </c:pt>
                <c:pt idx="2338">
                  <c:v>39063</c:v>
                </c:pt>
                <c:pt idx="2339">
                  <c:v>39064</c:v>
                </c:pt>
                <c:pt idx="2340">
                  <c:v>39065</c:v>
                </c:pt>
                <c:pt idx="2341">
                  <c:v>39066</c:v>
                </c:pt>
                <c:pt idx="2342">
                  <c:v>39069</c:v>
                </c:pt>
                <c:pt idx="2343">
                  <c:v>39070</c:v>
                </c:pt>
                <c:pt idx="2344">
                  <c:v>39071</c:v>
                </c:pt>
                <c:pt idx="2345">
                  <c:v>39072</c:v>
                </c:pt>
                <c:pt idx="2346">
                  <c:v>39073</c:v>
                </c:pt>
                <c:pt idx="2347">
                  <c:v>39077</c:v>
                </c:pt>
                <c:pt idx="2348">
                  <c:v>39078</c:v>
                </c:pt>
                <c:pt idx="2349">
                  <c:v>39079</c:v>
                </c:pt>
                <c:pt idx="2350">
                  <c:v>39080</c:v>
                </c:pt>
                <c:pt idx="2351">
                  <c:v>39082</c:v>
                </c:pt>
                <c:pt idx="2352">
                  <c:v>39084</c:v>
                </c:pt>
                <c:pt idx="2353">
                  <c:v>39085</c:v>
                </c:pt>
                <c:pt idx="2354">
                  <c:v>39086</c:v>
                </c:pt>
                <c:pt idx="2355">
                  <c:v>39087</c:v>
                </c:pt>
                <c:pt idx="2356">
                  <c:v>39090</c:v>
                </c:pt>
                <c:pt idx="2357">
                  <c:v>39091</c:v>
                </c:pt>
                <c:pt idx="2358">
                  <c:v>39092</c:v>
                </c:pt>
                <c:pt idx="2359">
                  <c:v>39093</c:v>
                </c:pt>
                <c:pt idx="2360">
                  <c:v>39094</c:v>
                </c:pt>
                <c:pt idx="2361">
                  <c:v>39097</c:v>
                </c:pt>
                <c:pt idx="2362">
                  <c:v>39098</c:v>
                </c:pt>
                <c:pt idx="2363">
                  <c:v>39099</c:v>
                </c:pt>
                <c:pt idx="2364">
                  <c:v>39100</c:v>
                </c:pt>
                <c:pt idx="2365">
                  <c:v>39101</c:v>
                </c:pt>
                <c:pt idx="2366">
                  <c:v>39104</c:v>
                </c:pt>
                <c:pt idx="2367">
                  <c:v>39105</c:v>
                </c:pt>
                <c:pt idx="2368">
                  <c:v>39106</c:v>
                </c:pt>
                <c:pt idx="2369">
                  <c:v>39107</c:v>
                </c:pt>
                <c:pt idx="2370">
                  <c:v>39108</c:v>
                </c:pt>
                <c:pt idx="2371">
                  <c:v>39111</c:v>
                </c:pt>
                <c:pt idx="2372">
                  <c:v>39112</c:v>
                </c:pt>
                <c:pt idx="2373">
                  <c:v>39113</c:v>
                </c:pt>
                <c:pt idx="2374">
                  <c:v>39114</c:v>
                </c:pt>
                <c:pt idx="2375">
                  <c:v>39115</c:v>
                </c:pt>
                <c:pt idx="2376">
                  <c:v>39118</c:v>
                </c:pt>
                <c:pt idx="2377">
                  <c:v>39119</c:v>
                </c:pt>
                <c:pt idx="2378">
                  <c:v>39120</c:v>
                </c:pt>
                <c:pt idx="2379">
                  <c:v>39121</c:v>
                </c:pt>
                <c:pt idx="2380">
                  <c:v>39122</c:v>
                </c:pt>
                <c:pt idx="2381">
                  <c:v>39125</c:v>
                </c:pt>
                <c:pt idx="2382">
                  <c:v>39126</c:v>
                </c:pt>
                <c:pt idx="2383">
                  <c:v>39127</c:v>
                </c:pt>
                <c:pt idx="2384">
                  <c:v>39128</c:v>
                </c:pt>
                <c:pt idx="2385">
                  <c:v>39129</c:v>
                </c:pt>
                <c:pt idx="2386">
                  <c:v>39132</c:v>
                </c:pt>
                <c:pt idx="2387">
                  <c:v>39133</c:v>
                </c:pt>
                <c:pt idx="2388">
                  <c:v>39134</c:v>
                </c:pt>
                <c:pt idx="2389">
                  <c:v>39135</c:v>
                </c:pt>
                <c:pt idx="2390">
                  <c:v>39136</c:v>
                </c:pt>
                <c:pt idx="2391">
                  <c:v>39139</c:v>
                </c:pt>
                <c:pt idx="2392">
                  <c:v>39140</c:v>
                </c:pt>
                <c:pt idx="2393">
                  <c:v>39141</c:v>
                </c:pt>
                <c:pt idx="2394">
                  <c:v>39142</c:v>
                </c:pt>
                <c:pt idx="2395">
                  <c:v>39143</c:v>
                </c:pt>
                <c:pt idx="2396">
                  <c:v>39146</c:v>
                </c:pt>
                <c:pt idx="2397">
                  <c:v>39147</c:v>
                </c:pt>
                <c:pt idx="2398">
                  <c:v>39148</c:v>
                </c:pt>
                <c:pt idx="2399">
                  <c:v>39149</c:v>
                </c:pt>
                <c:pt idx="2400">
                  <c:v>39150</c:v>
                </c:pt>
                <c:pt idx="2401">
                  <c:v>39153</c:v>
                </c:pt>
                <c:pt idx="2402">
                  <c:v>39154</c:v>
                </c:pt>
                <c:pt idx="2403">
                  <c:v>39155</c:v>
                </c:pt>
                <c:pt idx="2404">
                  <c:v>39156</c:v>
                </c:pt>
                <c:pt idx="2405">
                  <c:v>39157</c:v>
                </c:pt>
                <c:pt idx="2406">
                  <c:v>39160</c:v>
                </c:pt>
                <c:pt idx="2407">
                  <c:v>39161</c:v>
                </c:pt>
                <c:pt idx="2408">
                  <c:v>39162</c:v>
                </c:pt>
                <c:pt idx="2409">
                  <c:v>39163</c:v>
                </c:pt>
                <c:pt idx="2410">
                  <c:v>39164</c:v>
                </c:pt>
                <c:pt idx="2411">
                  <c:v>39167</c:v>
                </c:pt>
                <c:pt idx="2412">
                  <c:v>39168</c:v>
                </c:pt>
                <c:pt idx="2413">
                  <c:v>39169</c:v>
                </c:pt>
                <c:pt idx="2414">
                  <c:v>39170</c:v>
                </c:pt>
                <c:pt idx="2415">
                  <c:v>39171</c:v>
                </c:pt>
                <c:pt idx="2416">
                  <c:v>39172</c:v>
                </c:pt>
                <c:pt idx="2417">
                  <c:v>39174</c:v>
                </c:pt>
                <c:pt idx="2418">
                  <c:v>39175</c:v>
                </c:pt>
                <c:pt idx="2419">
                  <c:v>39176</c:v>
                </c:pt>
                <c:pt idx="2420">
                  <c:v>39177</c:v>
                </c:pt>
                <c:pt idx="2421">
                  <c:v>39181</c:v>
                </c:pt>
                <c:pt idx="2422">
                  <c:v>39182</c:v>
                </c:pt>
                <c:pt idx="2423">
                  <c:v>39183</c:v>
                </c:pt>
                <c:pt idx="2424">
                  <c:v>39184</c:v>
                </c:pt>
                <c:pt idx="2425">
                  <c:v>39185</c:v>
                </c:pt>
                <c:pt idx="2426">
                  <c:v>39188</c:v>
                </c:pt>
                <c:pt idx="2427">
                  <c:v>39189</c:v>
                </c:pt>
                <c:pt idx="2428">
                  <c:v>39190</c:v>
                </c:pt>
                <c:pt idx="2429">
                  <c:v>39191</c:v>
                </c:pt>
                <c:pt idx="2430">
                  <c:v>39192</c:v>
                </c:pt>
                <c:pt idx="2431">
                  <c:v>39195</c:v>
                </c:pt>
                <c:pt idx="2432">
                  <c:v>39196</c:v>
                </c:pt>
                <c:pt idx="2433">
                  <c:v>39197</c:v>
                </c:pt>
                <c:pt idx="2434">
                  <c:v>39198</c:v>
                </c:pt>
                <c:pt idx="2435">
                  <c:v>39199</c:v>
                </c:pt>
                <c:pt idx="2436">
                  <c:v>39202</c:v>
                </c:pt>
                <c:pt idx="2437">
                  <c:v>39203</c:v>
                </c:pt>
                <c:pt idx="2438">
                  <c:v>39204</c:v>
                </c:pt>
                <c:pt idx="2439">
                  <c:v>39205</c:v>
                </c:pt>
                <c:pt idx="2440">
                  <c:v>39206</c:v>
                </c:pt>
                <c:pt idx="2441">
                  <c:v>39209</c:v>
                </c:pt>
                <c:pt idx="2442">
                  <c:v>39210</c:v>
                </c:pt>
                <c:pt idx="2443">
                  <c:v>39211</c:v>
                </c:pt>
                <c:pt idx="2444">
                  <c:v>39212</c:v>
                </c:pt>
                <c:pt idx="2445">
                  <c:v>39213</c:v>
                </c:pt>
                <c:pt idx="2446">
                  <c:v>39216</c:v>
                </c:pt>
                <c:pt idx="2447">
                  <c:v>39217</c:v>
                </c:pt>
                <c:pt idx="2448">
                  <c:v>39218</c:v>
                </c:pt>
                <c:pt idx="2449">
                  <c:v>39219</c:v>
                </c:pt>
                <c:pt idx="2450">
                  <c:v>39220</c:v>
                </c:pt>
                <c:pt idx="2451">
                  <c:v>39223</c:v>
                </c:pt>
                <c:pt idx="2452">
                  <c:v>39224</c:v>
                </c:pt>
                <c:pt idx="2453">
                  <c:v>39225</c:v>
                </c:pt>
                <c:pt idx="2454">
                  <c:v>39226</c:v>
                </c:pt>
                <c:pt idx="2455">
                  <c:v>39227</c:v>
                </c:pt>
                <c:pt idx="2456">
                  <c:v>39231</c:v>
                </c:pt>
                <c:pt idx="2457">
                  <c:v>39232</c:v>
                </c:pt>
                <c:pt idx="2458">
                  <c:v>39233</c:v>
                </c:pt>
                <c:pt idx="2459">
                  <c:v>39234</c:v>
                </c:pt>
                <c:pt idx="2460">
                  <c:v>39237</c:v>
                </c:pt>
                <c:pt idx="2461">
                  <c:v>39238</c:v>
                </c:pt>
                <c:pt idx="2462">
                  <c:v>39239</c:v>
                </c:pt>
                <c:pt idx="2463">
                  <c:v>39240</c:v>
                </c:pt>
                <c:pt idx="2464">
                  <c:v>39241</c:v>
                </c:pt>
                <c:pt idx="2465">
                  <c:v>39244</c:v>
                </c:pt>
                <c:pt idx="2466">
                  <c:v>39245</c:v>
                </c:pt>
                <c:pt idx="2467">
                  <c:v>39246</c:v>
                </c:pt>
                <c:pt idx="2468">
                  <c:v>39247</c:v>
                </c:pt>
                <c:pt idx="2469">
                  <c:v>39248</c:v>
                </c:pt>
                <c:pt idx="2470">
                  <c:v>39251</c:v>
                </c:pt>
                <c:pt idx="2471">
                  <c:v>39252</c:v>
                </c:pt>
                <c:pt idx="2472">
                  <c:v>39253</c:v>
                </c:pt>
                <c:pt idx="2473">
                  <c:v>39254</c:v>
                </c:pt>
                <c:pt idx="2474">
                  <c:v>39255</c:v>
                </c:pt>
                <c:pt idx="2475">
                  <c:v>39258</c:v>
                </c:pt>
                <c:pt idx="2476">
                  <c:v>39259</c:v>
                </c:pt>
                <c:pt idx="2477">
                  <c:v>39260</c:v>
                </c:pt>
                <c:pt idx="2478">
                  <c:v>39261</c:v>
                </c:pt>
                <c:pt idx="2479">
                  <c:v>39262</c:v>
                </c:pt>
                <c:pt idx="2480">
                  <c:v>39263</c:v>
                </c:pt>
                <c:pt idx="2481">
                  <c:v>39265</c:v>
                </c:pt>
                <c:pt idx="2482">
                  <c:v>39266</c:v>
                </c:pt>
                <c:pt idx="2483">
                  <c:v>39267</c:v>
                </c:pt>
                <c:pt idx="2484">
                  <c:v>39268</c:v>
                </c:pt>
                <c:pt idx="2485">
                  <c:v>39269</c:v>
                </c:pt>
                <c:pt idx="2486">
                  <c:v>39272</c:v>
                </c:pt>
                <c:pt idx="2487">
                  <c:v>39273</c:v>
                </c:pt>
                <c:pt idx="2488">
                  <c:v>39274</c:v>
                </c:pt>
                <c:pt idx="2489">
                  <c:v>39275</c:v>
                </c:pt>
                <c:pt idx="2490">
                  <c:v>39276</c:v>
                </c:pt>
                <c:pt idx="2491">
                  <c:v>39279</c:v>
                </c:pt>
                <c:pt idx="2492">
                  <c:v>39280</c:v>
                </c:pt>
                <c:pt idx="2493">
                  <c:v>39281</c:v>
                </c:pt>
                <c:pt idx="2494">
                  <c:v>39282</c:v>
                </c:pt>
                <c:pt idx="2495">
                  <c:v>39283</c:v>
                </c:pt>
                <c:pt idx="2496">
                  <c:v>39286</c:v>
                </c:pt>
                <c:pt idx="2497">
                  <c:v>39287</c:v>
                </c:pt>
                <c:pt idx="2498">
                  <c:v>39288</c:v>
                </c:pt>
                <c:pt idx="2499">
                  <c:v>39289</c:v>
                </c:pt>
                <c:pt idx="2500">
                  <c:v>39290</c:v>
                </c:pt>
                <c:pt idx="2501">
                  <c:v>39293</c:v>
                </c:pt>
                <c:pt idx="2502">
                  <c:v>39294</c:v>
                </c:pt>
                <c:pt idx="2503">
                  <c:v>39295</c:v>
                </c:pt>
                <c:pt idx="2504">
                  <c:v>39296</c:v>
                </c:pt>
                <c:pt idx="2505">
                  <c:v>39297</c:v>
                </c:pt>
                <c:pt idx="2506">
                  <c:v>39300</c:v>
                </c:pt>
                <c:pt idx="2507">
                  <c:v>39301</c:v>
                </c:pt>
                <c:pt idx="2508">
                  <c:v>39302</c:v>
                </c:pt>
                <c:pt idx="2509">
                  <c:v>39303</c:v>
                </c:pt>
                <c:pt idx="2510">
                  <c:v>39304</c:v>
                </c:pt>
                <c:pt idx="2511">
                  <c:v>39307</c:v>
                </c:pt>
                <c:pt idx="2512">
                  <c:v>39308</c:v>
                </c:pt>
                <c:pt idx="2513">
                  <c:v>39309</c:v>
                </c:pt>
                <c:pt idx="2514">
                  <c:v>39310</c:v>
                </c:pt>
                <c:pt idx="2515">
                  <c:v>39311</c:v>
                </c:pt>
                <c:pt idx="2516">
                  <c:v>39314</c:v>
                </c:pt>
                <c:pt idx="2517">
                  <c:v>39315</c:v>
                </c:pt>
                <c:pt idx="2518">
                  <c:v>39316</c:v>
                </c:pt>
                <c:pt idx="2519">
                  <c:v>39317</c:v>
                </c:pt>
                <c:pt idx="2520">
                  <c:v>39318</c:v>
                </c:pt>
                <c:pt idx="2521">
                  <c:v>39321</c:v>
                </c:pt>
                <c:pt idx="2522">
                  <c:v>39322</c:v>
                </c:pt>
                <c:pt idx="2523">
                  <c:v>39323</c:v>
                </c:pt>
                <c:pt idx="2524">
                  <c:v>39324</c:v>
                </c:pt>
                <c:pt idx="2525">
                  <c:v>39325</c:v>
                </c:pt>
                <c:pt idx="2526">
                  <c:v>39328</c:v>
                </c:pt>
                <c:pt idx="2527">
                  <c:v>39329</c:v>
                </c:pt>
                <c:pt idx="2528">
                  <c:v>39330</c:v>
                </c:pt>
                <c:pt idx="2529">
                  <c:v>39331</c:v>
                </c:pt>
                <c:pt idx="2530">
                  <c:v>39332</c:v>
                </c:pt>
                <c:pt idx="2531">
                  <c:v>39335</c:v>
                </c:pt>
                <c:pt idx="2532">
                  <c:v>39336</c:v>
                </c:pt>
                <c:pt idx="2533">
                  <c:v>39337</c:v>
                </c:pt>
                <c:pt idx="2534">
                  <c:v>39338</c:v>
                </c:pt>
                <c:pt idx="2535">
                  <c:v>39339</c:v>
                </c:pt>
                <c:pt idx="2536">
                  <c:v>39342</c:v>
                </c:pt>
                <c:pt idx="2537">
                  <c:v>39343</c:v>
                </c:pt>
                <c:pt idx="2538">
                  <c:v>39344</c:v>
                </c:pt>
                <c:pt idx="2539">
                  <c:v>39345</c:v>
                </c:pt>
                <c:pt idx="2540">
                  <c:v>39346</c:v>
                </c:pt>
                <c:pt idx="2541">
                  <c:v>39349</c:v>
                </c:pt>
                <c:pt idx="2542">
                  <c:v>39350</c:v>
                </c:pt>
                <c:pt idx="2543">
                  <c:v>39351</c:v>
                </c:pt>
                <c:pt idx="2544">
                  <c:v>39352</c:v>
                </c:pt>
                <c:pt idx="2545">
                  <c:v>39353</c:v>
                </c:pt>
                <c:pt idx="2546">
                  <c:v>39355</c:v>
                </c:pt>
                <c:pt idx="2547">
                  <c:v>39356</c:v>
                </c:pt>
                <c:pt idx="2548">
                  <c:v>39357</c:v>
                </c:pt>
                <c:pt idx="2549">
                  <c:v>39358</c:v>
                </c:pt>
                <c:pt idx="2550">
                  <c:v>39359</c:v>
                </c:pt>
                <c:pt idx="2551">
                  <c:v>39360</c:v>
                </c:pt>
                <c:pt idx="2552">
                  <c:v>39363</c:v>
                </c:pt>
                <c:pt idx="2553">
                  <c:v>39364</c:v>
                </c:pt>
                <c:pt idx="2554">
                  <c:v>39365</c:v>
                </c:pt>
                <c:pt idx="2555">
                  <c:v>39366</c:v>
                </c:pt>
                <c:pt idx="2556">
                  <c:v>39367</c:v>
                </c:pt>
                <c:pt idx="2557">
                  <c:v>39370</c:v>
                </c:pt>
                <c:pt idx="2558">
                  <c:v>39371</c:v>
                </c:pt>
                <c:pt idx="2559">
                  <c:v>39372</c:v>
                </c:pt>
                <c:pt idx="2560">
                  <c:v>39373</c:v>
                </c:pt>
                <c:pt idx="2561">
                  <c:v>39374</c:v>
                </c:pt>
                <c:pt idx="2562">
                  <c:v>39377</c:v>
                </c:pt>
                <c:pt idx="2563">
                  <c:v>39378</c:v>
                </c:pt>
                <c:pt idx="2564">
                  <c:v>39379</c:v>
                </c:pt>
                <c:pt idx="2565">
                  <c:v>39380</c:v>
                </c:pt>
                <c:pt idx="2566">
                  <c:v>39381</c:v>
                </c:pt>
                <c:pt idx="2567">
                  <c:v>39384</c:v>
                </c:pt>
                <c:pt idx="2568">
                  <c:v>39385</c:v>
                </c:pt>
                <c:pt idx="2569">
                  <c:v>39386</c:v>
                </c:pt>
                <c:pt idx="2570">
                  <c:v>39387</c:v>
                </c:pt>
                <c:pt idx="2571">
                  <c:v>39388</c:v>
                </c:pt>
                <c:pt idx="2572">
                  <c:v>39391</c:v>
                </c:pt>
                <c:pt idx="2573">
                  <c:v>39392</c:v>
                </c:pt>
                <c:pt idx="2574">
                  <c:v>39393</c:v>
                </c:pt>
                <c:pt idx="2575">
                  <c:v>39394</c:v>
                </c:pt>
                <c:pt idx="2576">
                  <c:v>39395</c:v>
                </c:pt>
                <c:pt idx="2577">
                  <c:v>39398</c:v>
                </c:pt>
                <c:pt idx="2578">
                  <c:v>39399</c:v>
                </c:pt>
                <c:pt idx="2579">
                  <c:v>39400</c:v>
                </c:pt>
                <c:pt idx="2580">
                  <c:v>39401</c:v>
                </c:pt>
                <c:pt idx="2581">
                  <c:v>39402</c:v>
                </c:pt>
                <c:pt idx="2582">
                  <c:v>39405</c:v>
                </c:pt>
                <c:pt idx="2583">
                  <c:v>39406</c:v>
                </c:pt>
                <c:pt idx="2584">
                  <c:v>39407</c:v>
                </c:pt>
                <c:pt idx="2585">
                  <c:v>39408</c:v>
                </c:pt>
                <c:pt idx="2586">
                  <c:v>39409</c:v>
                </c:pt>
                <c:pt idx="2587">
                  <c:v>39412</c:v>
                </c:pt>
                <c:pt idx="2588">
                  <c:v>39413</c:v>
                </c:pt>
                <c:pt idx="2589">
                  <c:v>39414</c:v>
                </c:pt>
                <c:pt idx="2590">
                  <c:v>39415</c:v>
                </c:pt>
                <c:pt idx="2591">
                  <c:v>39416</c:v>
                </c:pt>
                <c:pt idx="2592">
                  <c:v>39419</c:v>
                </c:pt>
                <c:pt idx="2593">
                  <c:v>39420</c:v>
                </c:pt>
                <c:pt idx="2594">
                  <c:v>39421</c:v>
                </c:pt>
                <c:pt idx="2595">
                  <c:v>39422</c:v>
                </c:pt>
                <c:pt idx="2596">
                  <c:v>39423</c:v>
                </c:pt>
                <c:pt idx="2597">
                  <c:v>39426</c:v>
                </c:pt>
                <c:pt idx="2598">
                  <c:v>39427</c:v>
                </c:pt>
                <c:pt idx="2599">
                  <c:v>39428</c:v>
                </c:pt>
                <c:pt idx="2600">
                  <c:v>39429</c:v>
                </c:pt>
                <c:pt idx="2601">
                  <c:v>39430</c:v>
                </c:pt>
                <c:pt idx="2602">
                  <c:v>39433</c:v>
                </c:pt>
                <c:pt idx="2603">
                  <c:v>39434</c:v>
                </c:pt>
                <c:pt idx="2604">
                  <c:v>39435</c:v>
                </c:pt>
                <c:pt idx="2605">
                  <c:v>39436</c:v>
                </c:pt>
                <c:pt idx="2606">
                  <c:v>39437</c:v>
                </c:pt>
                <c:pt idx="2607">
                  <c:v>39440</c:v>
                </c:pt>
                <c:pt idx="2608">
                  <c:v>39442</c:v>
                </c:pt>
                <c:pt idx="2609">
                  <c:v>39443</c:v>
                </c:pt>
                <c:pt idx="2610">
                  <c:v>39444</c:v>
                </c:pt>
                <c:pt idx="2611">
                  <c:v>39447</c:v>
                </c:pt>
                <c:pt idx="2612">
                  <c:v>39449</c:v>
                </c:pt>
                <c:pt idx="2613">
                  <c:v>39450</c:v>
                </c:pt>
                <c:pt idx="2614">
                  <c:v>39451</c:v>
                </c:pt>
                <c:pt idx="2615">
                  <c:v>39454</c:v>
                </c:pt>
                <c:pt idx="2616">
                  <c:v>39455</c:v>
                </c:pt>
                <c:pt idx="2617">
                  <c:v>39456</c:v>
                </c:pt>
                <c:pt idx="2618">
                  <c:v>39457</c:v>
                </c:pt>
                <c:pt idx="2619">
                  <c:v>39458</c:v>
                </c:pt>
                <c:pt idx="2620">
                  <c:v>39461</c:v>
                </c:pt>
                <c:pt idx="2621">
                  <c:v>39462</c:v>
                </c:pt>
                <c:pt idx="2622">
                  <c:v>39463</c:v>
                </c:pt>
                <c:pt idx="2623">
                  <c:v>39464</c:v>
                </c:pt>
                <c:pt idx="2624">
                  <c:v>39465</c:v>
                </c:pt>
                <c:pt idx="2625">
                  <c:v>39468</c:v>
                </c:pt>
                <c:pt idx="2626">
                  <c:v>39469</c:v>
                </c:pt>
                <c:pt idx="2627">
                  <c:v>39470</c:v>
                </c:pt>
                <c:pt idx="2628">
                  <c:v>39471</c:v>
                </c:pt>
                <c:pt idx="2629">
                  <c:v>39472</c:v>
                </c:pt>
                <c:pt idx="2630">
                  <c:v>39475</c:v>
                </c:pt>
                <c:pt idx="2631">
                  <c:v>39476</c:v>
                </c:pt>
                <c:pt idx="2632">
                  <c:v>39477</c:v>
                </c:pt>
                <c:pt idx="2633">
                  <c:v>39478</c:v>
                </c:pt>
                <c:pt idx="2634">
                  <c:v>39479</c:v>
                </c:pt>
                <c:pt idx="2635">
                  <c:v>39482</c:v>
                </c:pt>
                <c:pt idx="2636">
                  <c:v>39483</c:v>
                </c:pt>
                <c:pt idx="2637">
                  <c:v>39484</c:v>
                </c:pt>
                <c:pt idx="2638">
                  <c:v>39485</c:v>
                </c:pt>
                <c:pt idx="2639">
                  <c:v>39486</c:v>
                </c:pt>
                <c:pt idx="2640">
                  <c:v>39489</c:v>
                </c:pt>
                <c:pt idx="2641">
                  <c:v>39490</c:v>
                </c:pt>
                <c:pt idx="2642">
                  <c:v>39491</c:v>
                </c:pt>
                <c:pt idx="2643">
                  <c:v>39492</c:v>
                </c:pt>
                <c:pt idx="2644">
                  <c:v>39493</c:v>
                </c:pt>
                <c:pt idx="2645">
                  <c:v>39496</c:v>
                </c:pt>
                <c:pt idx="2646">
                  <c:v>39497</c:v>
                </c:pt>
                <c:pt idx="2647">
                  <c:v>39498</c:v>
                </c:pt>
                <c:pt idx="2648">
                  <c:v>39499</c:v>
                </c:pt>
                <c:pt idx="2649">
                  <c:v>39500</c:v>
                </c:pt>
                <c:pt idx="2650">
                  <c:v>39503</c:v>
                </c:pt>
                <c:pt idx="2651">
                  <c:v>39504</c:v>
                </c:pt>
                <c:pt idx="2652">
                  <c:v>39505</c:v>
                </c:pt>
                <c:pt idx="2653">
                  <c:v>39506</c:v>
                </c:pt>
                <c:pt idx="2654">
                  <c:v>39507</c:v>
                </c:pt>
                <c:pt idx="2655">
                  <c:v>39510</c:v>
                </c:pt>
                <c:pt idx="2656">
                  <c:v>39511</c:v>
                </c:pt>
                <c:pt idx="2657">
                  <c:v>39512</c:v>
                </c:pt>
                <c:pt idx="2658">
                  <c:v>39513</c:v>
                </c:pt>
                <c:pt idx="2659">
                  <c:v>39514</c:v>
                </c:pt>
                <c:pt idx="2660">
                  <c:v>39517</c:v>
                </c:pt>
                <c:pt idx="2661">
                  <c:v>39518</c:v>
                </c:pt>
                <c:pt idx="2662">
                  <c:v>39519</c:v>
                </c:pt>
                <c:pt idx="2663">
                  <c:v>39520</c:v>
                </c:pt>
                <c:pt idx="2664">
                  <c:v>39521</c:v>
                </c:pt>
                <c:pt idx="2665">
                  <c:v>39524</c:v>
                </c:pt>
                <c:pt idx="2666">
                  <c:v>39525</c:v>
                </c:pt>
                <c:pt idx="2667">
                  <c:v>39526</c:v>
                </c:pt>
                <c:pt idx="2668">
                  <c:v>39527</c:v>
                </c:pt>
                <c:pt idx="2669">
                  <c:v>39531</c:v>
                </c:pt>
                <c:pt idx="2670">
                  <c:v>39532</c:v>
                </c:pt>
                <c:pt idx="2671">
                  <c:v>39533</c:v>
                </c:pt>
                <c:pt idx="2672">
                  <c:v>39534</c:v>
                </c:pt>
                <c:pt idx="2673">
                  <c:v>39535</c:v>
                </c:pt>
                <c:pt idx="2674">
                  <c:v>39538</c:v>
                </c:pt>
                <c:pt idx="2675">
                  <c:v>39539</c:v>
                </c:pt>
                <c:pt idx="2676">
                  <c:v>39540</c:v>
                </c:pt>
                <c:pt idx="2677">
                  <c:v>39541</c:v>
                </c:pt>
                <c:pt idx="2678">
                  <c:v>39542</c:v>
                </c:pt>
                <c:pt idx="2679">
                  <c:v>39545</c:v>
                </c:pt>
                <c:pt idx="2680">
                  <c:v>39546</c:v>
                </c:pt>
                <c:pt idx="2681">
                  <c:v>39547</c:v>
                </c:pt>
                <c:pt idx="2682">
                  <c:v>39548</c:v>
                </c:pt>
                <c:pt idx="2683">
                  <c:v>39549</c:v>
                </c:pt>
                <c:pt idx="2684">
                  <c:v>39552</c:v>
                </c:pt>
                <c:pt idx="2685">
                  <c:v>39553</c:v>
                </c:pt>
                <c:pt idx="2686">
                  <c:v>39554</c:v>
                </c:pt>
                <c:pt idx="2687">
                  <c:v>39555</c:v>
                </c:pt>
                <c:pt idx="2688">
                  <c:v>39556</c:v>
                </c:pt>
                <c:pt idx="2689">
                  <c:v>39559</c:v>
                </c:pt>
                <c:pt idx="2690">
                  <c:v>39560</c:v>
                </c:pt>
                <c:pt idx="2691">
                  <c:v>39561</c:v>
                </c:pt>
                <c:pt idx="2692">
                  <c:v>39562</c:v>
                </c:pt>
                <c:pt idx="2693">
                  <c:v>39563</c:v>
                </c:pt>
                <c:pt idx="2694">
                  <c:v>39566</c:v>
                </c:pt>
                <c:pt idx="2695">
                  <c:v>39567</c:v>
                </c:pt>
                <c:pt idx="2696">
                  <c:v>39568</c:v>
                </c:pt>
                <c:pt idx="2697">
                  <c:v>39569</c:v>
                </c:pt>
                <c:pt idx="2698">
                  <c:v>39570</c:v>
                </c:pt>
                <c:pt idx="2699">
                  <c:v>39573</c:v>
                </c:pt>
                <c:pt idx="2700">
                  <c:v>39574</c:v>
                </c:pt>
                <c:pt idx="2701">
                  <c:v>39575</c:v>
                </c:pt>
                <c:pt idx="2702">
                  <c:v>39576</c:v>
                </c:pt>
                <c:pt idx="2703">
                  <c:v>39577</c:v>
                </c:pt>
                <c:pt idx="2704">
                  <c:v>39580</c:v>
                </c:pt>
                <c:pt idx="2705">
                  <c:v>39581</c:v>
                </c:pt>
                <c:pt idx="2706">
                  <c:v>39582</c:v>
                </c:pt>
                <c:pt idx="2707">
                  <c:v>39583</c:v>
                </c:pt>
                <c:pt idx="2708">
                  <c:v>39584</c:v>
                </c:pt>
                <c:pt idx="2709">
                  <c:v>39587</c:v>
                </c:pt>
                <c:pt idx="2710">
                  <c:v>39588</c:v>
                </c:pt>
                <c:pt idx="2711">
                  <c:v>39589</c:v>
                </c:pt>
                <c:pt idx="2712">
                  <c:v>39590</c:v>
                </c:pt>
                <c:pt idx="2713">
                  <c:v>39591</c:v>
                </c:pt>
                <c:pt idx="2714">
                  <c:v>39594</c:v>
                </c:pt>
                <c:pt idx="2715">
                  <c:v>39595</c:v>
                </c:pt>
                <c:pt idx="2716">
                  <c:v>39596</c:v>
                </c:pt>
                <c:pt idx="2717">
                  <c:v>39597</c:v>
                </c:pt>
                <c:pt idx="2718">
                  <c:v>39598</c:v>
                </c:pt>
                <c:pt idx="2719">
                  <c:v>39599</c:v>
                </c:pt>
                <c:pt idx="2720">
                  <c:v>39601</c:v>
                </c:pt>
                <c:pt idx="2721">
                  <c:v>39602</c:v>
                </c:pt>
                <c:pt idx="2722">
                  <c:v>39603</c:v>
                </c:pt>
                <c:pt idx="2723">
                  <c:v>39604</c:v>
                </c:pt>
                <c:pt idx="2724">
                  <c:v>39605</c:v>
                </c:pt>
                <c:pt idx="2725">
                  <c:v>39608</c:v>
                </c:pt>
                <c:pt idx="2726">
                  <c:v>39609</c:v>
                </c:pt>
                <c:pt idx="2727">
                  <c:v>39610</c:v>
                </c:pt>
                <c:pt idx="2728">
                  <c:v>39611</c:v>
                </c:pt>
                <c:pt idx="2729">
                  <c:v>39612</c:v>
                </c:pt>
                <c:pt idx="2730">
                  <c:v>39615</c:v>
                </c:pt>
                <c:pt idx="2731">
                  <c:v>39616</c:v>
                </c:pt>
                <c:pt idx="2732">
                  <c:v>39617</c:v>
                </c:pt>
                <c:pt idx="2733">
                  <c:v>39618</c:v>
                </c:pt>
                <c:pt idx="2734">
                  <c:v>39619</c:v>
                </c:pt>
                <c:pt idx="2735">
                  <c:v>39622</c:v>
                </c:pt>
                <c:pt idx="2736">
                  <c:v>39623</c:v>
                </c:pt>
                <c:pt idx="2737">
                  <c:v>39624</c:v>
                </c:pt>
                <c:pt idx="2738">
                  <c:v>39625</c:v>
                </c:pt>
                <c:pt idx="2739">
                  <c:v>39626</c:v>
                </c:pt>
                <c:pt idx="2740">
                  <c:v>39629</c:v>
                </c:pt>
                <c:pt idx="2741">
                  <c:v>39630</c:v>
                </c:pt>
                <c:pt idx="2742">
                  <c:v>39631</c:v>
                </c:pt>
                <c:pt idx="2743">
                  <c:v>39632</c:v>
                </c:pt>
                <c:pt idx="2744">
                  <c:v>39633</c:v>
                </c:pt>
                <c:pt idx="2745">
                  <c:v>39636</c:v>
                </c:pt>
                <c:pt idx="2746">
                  <c:v>39637</c:v>
                </c:pt>
                <c:pt idx="2747">
                  <c:v>39638</c:v>
                </c:pt>
                <c:pt idx="2748">
                  <c:v>39639</c:v>
                </c:pt>
                <c:pt idx="2749">
                  <c:v>39640</c:v>
                </c:pt>
                <c:pt idx="2750">
                  <c:v>39643</c:v>
                </c:pt>
                <c:pt idx="2751">
                  <c:v>39644</c:v>
                </c:pt>
                <c:pt idx="2752">
                  <c:v>39645</c:v>
                </c:pt>
                <c:pt idx="2753">
                  <c:v>39646</c:v>
                </c:pt>
                <c:pt idx="2754">
                  <c:v>39647</c:v>
                </c:pt>
                <c:pt idx="2755">
                  <c:v>39650</c:v>
                </c:pt>
                <c:pt idx="2756">
                  <c:v>39651</c:v>
                </c:pt>
                <c:pt idx="2757">
                  <c:v>39652</c:v>
                </c:pt>
                <c:pt idx="2758">
                  <c:v>39653</c:v>
                </c:pt>
                <c:pt idx="2759">
                  <c:v>39654</c:v>
                </c:pt>
                <c:pt idx="2760">
                  <c:v>39657</c:v>
                </c:pt>
                <c:pt idx="2761">
                  <c:v>39658</c:v>
                </c:pt>
                <c:pt idx="2762">
                  <c:v>39659</c:v>
                </c:pt>
                <c:pt idx="2763">
                  <c:v>39660</c:v>
                </c:pt>
                <c:pt idx="2764">
                  <c:v>39661</c:v>
                </c:pt>
                <c:pt idx="2765">
                  <c:v>39664</c:v>
                </c:pt>
                <c:pt idx="2766">
                  <c:v>39665</c:v>
                </c:pt>
                <c:pt idx="2767">
                  <c:v>39666</c:v>
                </c:pt>
                <c:pt idx="2768">
                  <c:v>39667</c:v>
                </c:pt>
                <c:pt idx="2769">
                  <c:v>39668</c:v>
                </c:pt>
                <c:pt idx="2770">
                  <c:v>39671</c:v>
                </c:pt>
                <c:pt idx="2771">
                  <c:v>39672</c:v>
                </c:pt>
                <c:pt idx="2772">
                  <c:v>39673</c:v>
                </c:pt>
                <c:pt idx="2773">
                  <c:v>39674</c:v>
                </c:pt>
                <c:pt idx="2774">
                  <c:v>39675</c:v>
                </c:pt>
                <c:pt idx="2775">
                  <c:v>39678</c:v>
                </c:pt>
                <c:pt idx="2776">
                  <c:v>39679</c:v>
                </c:pt>
                <c:pt idx="2777">
                  <c:v>39680</c:v>
                </c:pt>
                <c:pt idx="2778">
                  <c:v>39681</c:v>
                </c:pt>
                <c:pt idx="2779">
                  <c:v>39682</c:v>
                </c:pt>
                <c:pt idx="2780">
                  <c:v>39685</c:v>
                </c:pt>
                <c:pt idx="2781">
                  <c:v>39686</c:v>
                </c:pt>
                <c:pt idx="2782">
                  <c:v>39687</c:v>
                </c:pt>
                <c:pt idx="2783">
                  <c:v>39688</c:v>
                </c:pt>
                <c:pt idx="2784">
                  <c:v>39689</c:v>
                </c:pt>
                <c:pt idx="2785">
                  <c:v>39691</c:v>
                </c:pt>
                <c:pt idx="2786">
                  <c:v>39692</c:v>
                </c:pt>
                <c:pt idx="2787">
                  <c:v>39693</c:v>
                </c:pt>
                <c:pt idx="2788">
                  <c:v>39694</c:v>
                </c:pt>
                <c:pt idx="2789">
                  <c:v>39695</c:v>
                </c:pt>
                <c:pt idx="2790">
                  <c:v>39696</c:v>
                </c:pt>
                <c:pt idx="2791">
                  <c:v>39699</c:v>
                </c:pt>
                <c:pt idx="2792">
                  <c:v>39700</c:v>
                </c:pt>
                <c:pt idx="2793">
                  <c:v>39701</c:v>
                </c:pt>
                <c:pt idx="2794">
                  <c:v>39702</c:v>
                </c:pt>
                <c:pt idx="2795">
                  <c:v>39703</c:v>
                </c:pt>
                <c:pt idx="2796">
                  <c:v>39706</c:v>
                </c:pt>
                <c:pt idx="2797">
                  <c:v>39707</c:v>
                </c:pt>
                <c:pt idx="2798">
                  <c:v>39708</c:v>
                </c:pt>
                <c:pt idx="2799">
                  <c:v>39709</c:v>
                </c:pt>
                <c:pt idx="2800">
                  <c:v>39710</c:v>
                </c:pt>
                <c:pt idx="2801">
                  <c:v>39713</c:v>
                </c:pt>
                <c:pt idx="2802">
                  <c:v>39714</c:v>
                </c:pt>
                <c:pt idx="2803">
                  <c:v>39715</c:v>
                </c:pt>
                <c:pt idx="2804">
                  <c:v>39716</c:v>
                </c:pt>
                <c:pt idx="2805">
                  <c:v>39717</c:v>
                </c:pt>
                <c:pt idx="2806">
                  <c:v>39720</c:v>
                </c:pt>
                <c:pt idx="2807">
                  <c:v>39721</c:v>
                </c:pt>
                <c:pt idx="2808">
                  <c:v>39722</c:v>
                </c:pt>
                <c:pt idx="2809">
                  <c:v>39723</c:v>
                </c:pt>
                <c:pt idx="2810">
                  <c:v>39724</c:v>
                </c:pt>
                <c:pt idx="2811">
                  <c:v>39727</c:v>
                </c:pt>
                <c:pt idx="2812">
                  <c:v>39728</c:v>
                </c:pt>
                <c:pt idx="2813">
                  <c:v>39729</c:v>
                </c:pt>
                <c:pt idx="2814">
                  <c:v>39730</c:v>
                </c:pt>
                <c:pt idx="2815">
                  <c:v>39731</c:v>
                </c:pt>
                <c:pt idx="2816">
                  <c:v>39734</c:v>
                </c:pt>
                <c:pt idx="2817">
                  <c:v>39735</c:v>
                </c:pt>
                <c:pt idx="2818">
                  <c:v>39736</c:v>
                </c:pt>
                <c:pt idx="2819">
                  <c:v>39737</c:v>
                </c:pt>
                <c:pt idx="2820">
                  <c:v>39738</c:v>
                </c:pt>
                <c:pt idx="2821">
                  <c:v>39741</c:v>
                </c:pt>
                <c:pt idx="2822">
                  <c:v>39742</c:v>
                </c:pt>
                <c:pt idx="2823">
                  <c:v>39743</c:v>
                </c:pt>
                <c:pt idx="2824">
                  <c:v>39744</c:v>
                </c:pt>
                <c:pt idx="2825">
                  <c:v>39745</c:v>
                </c:pt>
                <c:pt idx="2826">
                  <c:v>39748</c:v>
                </c:pt>
                <c:pt idx="2827">
                  <c:v>39749</c:v>
                </c:pt>
                <c:pt idx="2828">
                  <c:v>39750</c:v>
                </c:pt>
                <c:pt idx="2829">
                  <c:v>39751</c:v>
                </c:pt>
                <c:pt idx="2830">
                  <c:v>39752</c:v>
                </c:pt>
                <c:pt idx="2831">
                  <c:v>39755</c:v>
                </c:pt>
                <c:pt idx="2832">
                  <c:v>39756</c:v>
                </c:pt>
                <c:pt idx="2833">
                  <c:v>39757</c:v>
                </c:pt>
                <c:pt idx="2834">
                  <c:v>39758</c:v>
                </c:pt>
                <c:pt idx="2835">
                  <c:v>39759</c:v>
                </c:pt>
                <c:pt idx="2836">
                  <c:v>39762</c:v>
                </c:pt>
                <c:pt idx="2837">
                  <c:v>39763</c:v>
                </c:pt>
                <c:pt idx="2838">
                  <c:v>39764</c:v>
                </c:pt>
                <c:pt idx="2839">
                  <c:v>39765</c:v>
                </c:pt>
                <c:pt idx="2840">
                  <c:v>39766</c:v>
                </c:pt>
                <c:pt idx="2841">
                  <c:v>39769</c:v>
                </c:pt>
                <c:pt idx="2842">
                  <c:v>39770</c:v>
                </c:pt>
                <c:pt idx="2843">
                  <c:v>39771</c:v>
                </c:pt>
                <c:pt idx="2844">
                  <c:v>39772</c:v>
                </c:pt>
                <c:pt idx="2845">
                  <c:v>39773</c:v>
                </c:pt>
                <c:pt idx="2846">
                  <c:v>39776</c:v>
                </c:pt>
                <c:pt idx="2847">
                  <c:v>39777</c:v>
                </c:pt>
                <c:pt idx="2848">
                  <c:v>39778</c:v>
                </c:pt>
                <c:pt idx="2849">
                  <c:v>39779</c:v>
                </c:pt>
                <c:pt idx="2850">
                  <c:v>39780</c:v>
                </c:pt>
                <c:pt idx="2851">
                  <c:v>39782</c:v>
                </c:pt>
                <c:pt idx="2852">
                  <c:v>39783</c:v>
                </c:pt>
                <c:pt idx="2853">
                  <c:v>39784</c:v>
                </c:pt>
                <c:pt idx="2854">
                  <c:v>39785</c:v>
                </c:pt>
                <c:pt idx="2855">
                  <c:v>39786</c:v>
                </c:pt>
                <c:pt idx="2856">
                  <c:v>39787</c:v>
                </c:pt>
                <c:pt idx="2857">
                  <c:v>39790</c:v>
                </c:pt>
                <c:pt idx="2858">
                  <c:v>39791</c:v>
                </c:pt>
                <c:pt idx="2859">
                  <c:v>39792</c:v>
                </c:pt>
                <c:pt idx="2860">
                  <c:v>39793</c:v>
                </c:pt>
                <c:pt idx="2861">
                  <c:v>39794</c:v>
                </c:pt>
                <c:pt idx="2862">
                  <c:v>39797</c:v>
                </c:pt>
                <c:pt idx="2863">
                  <c:v>39798</c:v>
                </c:pt>
                <c:pt idx="2864">
                  <c:v>39799</c:v>
                </c:pt>
                <c:pt idx="2865">
                  <c:v>39800</c:v>
                </c:pt>
                <c:pt idx="2866">
                  <c:v>39801</c:v>
                </c:pt>
                <c:pt idx="2867">
                  <c:v>39804</c:v>
                </c:pt>
                <c:pt idx="2868">
                  <c:v>39805</c:v>
                </c:pt>
                <c:pt idx="2869">
                  <c:v>39806</c:v>
                </c:pt>
                <c:pt idx="2870">
                  <c:v>39808</c:v>
                </c:pt>
                <c:pt idx="2871">
                  <c:v>39811</c:v>
                </c:pt>
                <c:pt idx="2872">
                  <c:v>39812</c:v>
                </c:pt>
                <c:pt idx="2873">
                  <c:v>39813</c:v>
                </c:pt>
                <c:pt idx="2874">
                  <c:v>39815</c:v>
                </c:pt>
                <c:pt idx="2875">
                  <c:v>39818</c:v>
                </c:pt>
                <c:pt idx="2876">
                  <c:v>39819</c:v>
                </c:pt>
                <c:pt idx="2877">
                  <c:v>39820</c:v>
                </c:pt>
                <c:pt idx="2878">
                  <c:v>39821</c:v>
                </c:pt>
                <c:pt idx="2879">
                  <c:v>39822</c:v>
                </c:pt>
                <c:pt idx="2880">
                  <c:v>39825</c:v>
                </c:pt>
                <c:pt idx="2881">
                  <c:v>39826</c:v>
                </c:pt>
                <c:pt idx="2882">
                  <c:v>39827</c:v>
                </c:pt>
                <c:pt idx="2883">
                  <c:v>39828</c:v>
                </c:pt>
                <c:pt idx="2884">
                  <c:v>39829</c:v>
                </c:pt>
                <c:pt idx="2885">
                  <c:v>39832</c:v>
                </c:pt>
                <c:pt idx="2886">
                  <c:v>39833</c:v>
                </c:pt>
                <c:pt idx="2887">
                  <c:v>39834</c:v>
                </c:pt>
                <c:pt idx="2888">
                  <c:v>39835</c:v>
                </c:pt>
                <c:pt idx="2889">
                  <c:v>39836</c:v>
                </c:pt>
                <c:pt idx="2890">
                  <c:v>39839</c:v>
                </c:pt>
                <c:pt idx="2891">
                  <c:v>39840</c:v>
                </c:pt>
                <c:pt idx="2892">
                  <c:v>39841</c:v>
                </c:pt>
                <c:pt idx="2893">
                  <c:v>39842</c:v>
                </c:pt>
                <c:pt idx="2894">
                  <c:v>39843</c:v>
                </c:pt>
                <c:pt idx="2895">
                  <c:v>39844</c:v>
                </c:pt>
                <c:pt idx="2896">
                  <c:v>39846</c:v>
                </c:pt>
                <c:pt idx="2897">
                  <c:v>39847</c:v>
                </c:pt>
                <c:pt idx="2898">
                  <c:v>39848</c:v>
                </c:pt>
                <c:pt idx="2899">
                  <c:v>39849</c:v>
                </c:pt>
                <c:pt idx="2900">
                  <c:v>39850</c:v>
                </c:pt>
                <c:pt idx="2901">
                  <c:v>39853</c:v>
                </c:pt>
                <c:pt idx="2902">
                  <c:v>39854</c:v>
                </c:pt>
                <c:pt idx="2903">
                  <c:v>39855</c:v>
                </c:pt>
                <c:pt idx="2904">
                  <c:v>39856</c:v>
                </c:pt>
                <c:pt idx="2905">
                  <c:v>39857</c:v>
                </c:pt>
                <c:pt idx="2906">
                  <c:v>39860</c:v>
                </c:pt>
                <c:pt idx="2907">
                  <c:v>39861</c:v>
                </c:pt>
                <c:pt idx="2908">
                  <c:v>39862</c:v>
                </c:pt>
                <c:pt idx="2909">
                  <c:v>39863</c:v>
                </c:pt>
                <c:pt idx="2910">
                  <c:v>39864</c:v>
                </c:pt>
                <c:pt idx="2911">
                  <c:v>39867</c:v>
                </c:pt>
                <c:pt idx="2912">
                  <c:v>39868</c:v>
                </c:pt>
                <c:pt idx="2913">
                  <c:v>39869</c:v>
                </c:pt>
                <c:pt idx="2914">
                  <c:v>39870</c:v>
                </c:pt>
                <c:pt idx="2915">
                  <c:v>39871</c:v>
                </c:pt>
                <c:pt idx="2916">
                  <c:v>39872</c:v>
                </c:pt>
                <c:pt idx="2917">
                  <c:v>39874</c:v>
                </c:pt>
                <c:pt idx="2918">
                  <c:v>39875</c:v>
                </c:pt>
                <c:pt idx="2919">
                  <c:v>39876</c:v>
                </c:pt>
                <c:pt idx="2920">
                  <c:v>39877</c:v>
                </c:pt>
                <c:pt idx="2921">
                  <c:v>39878</c:v>
                </c:pt>
                <c:pt idx="2922">
                  <c:v>39881</c:v>
                </c:pt>
                <c:pt idx="2923">
                  <c:v>39882</c:v>
                </c:pt>
                <c:pt idx="2924">
                  <c:v>39883</c:v>
                </c:pt>
                <c:pt idx="2925">
                  <c:v>39884</c:v>
                </c:pt>
                <c:pt idx="2926">
                  <c:v>39885</c:v>
                </c:pt>
                <c:pt idx="2927">
                  <c:v>39888</c:v>
                </c:pt>
                <c:pt idx="2928">
                  <c:v>39889</c:v>
                </c:pt>
                <c:pt idx="2929">
                  <c:v>39890</c:v>
                </c:pt>
                <c:pt idx="2930">
                  <c:v>39891</c:v>
                </c:pt>
                <c:pt idx="2931">
                  <c:v>39892</c:v>
                </c:pt>
                <c:pt idx="2932">
                  <c:v>39895</c:v>
                </c:pt>
                <c:pt idx="2933">
                  <c:v>39896</c:v>
                </c:pt>
                <c:pt idx="2934">
                  <c:v>39897</c:v>
                </c:pt>
                <c:pt idx="2935">
                  <c:v>39898</c:v>
                </c:pt>
                <c:pt idx="2936">
                  <c:v>39899</c:v>
                </c:pt>
                <c:pt idx="2937">
                  <c:v>39902</c:v>
                </c:pt>
                <c:pt idx="2938">
                  <c:v>39903</c:v>
                </c:pt>
                <c:pt idx="2939">
                  <c:v>39904</c:v>
                </c:pt>
                <c:pt idx="2940">
                  <c:v>39905</c:v>
                </c:pt>
                <c:pt idx="2941">
                  <c:v>39906</c:v>
                </c:pt>
                <c:pt idx="2942">
                  <c:v>39909</c:v>
                </c:pt>
                <c:pt idx="2943">
                  <c:v>39910</c:v>
                </c:pt>
                <c:pt idx="2944">
                  <c:v>39911</c:v>
                </c:pt>
                <c:pt idx="2945">
                  <c:v>39912</c:v>
                </c:pt>
                <c:pt idx="2946">
                  <c:v>39916</c:v>
                </c:pt>
                <c:pt idx="2947">
                  <c:v>39917</c:v>
                </c:pt>
                <c:pt idx="2948">
                  <c:v>39918</c:v>
                </c:pt>
                <c:pt idx="2949">
                  <c:v>39919</c:v>
                </c:pt>
                <c:pt idx="2950">
                  <c:v>39920</c:v>
                </c:pt>
                <c:pt idx="2951">
                  <c:v>39923</c:v>
                </c:pt>
                <c:pt idx="2952">
                  <c:v>39924</c:v>
                </c:pt>
                <c:pt idx="2953">
                  <c:v>39925</c:v>
                </c:pt>
                <c:pt idx="2954">
                  <c:v>39926</c:v>
                </c:pt>
                <c:pt idx="2955">
                  <c:v>39927</c:v>
                </c:pt>
                <c:pt idx="2956">
                  <c:v>39930</c:v>
                </c:pt>
                <c:pt idx="2957">
                  <c:v>39931</c:v>
                </c:pt>
                <c:pt idx="2958">
                  <c:v>39932</c:v>
                </c:pt>
                <c:pt idx="2959">
                  <c:v>39933</c:v>
                </c:pt>
                <c:pt idx="2960">
                  <c:v>39934</c:v>
                </c:pt>
                <c:pt idx="2961">
                  <c:v>39937</c:v>
                </c:pt>
                <c:pt idx="2962">
                  <c:v>39938</c:v>
                </c:pt>
                <c:pt idx="2963">
                  <c:v>39939</c:v>
                </c:pt>
                <c:pt idx="2964">
                  <c:v>39940</c:v>
                </c:pt>
                <c:pt idx="2965">
                  <c:v>39941</c:v>
                </c:pt>
                <c:pt idx="2966">
                  <c:v>39944</c:v>
                </c:pt>
                <c:pt idx="2967">
                  <c:v>39945</c:v>
                </c:pt>
                <c:pt idx="2968">
                  <c:v>39946</c:v>
                </c:pt>
                <c:pt idx="2969">
                  <c:v>39947</c:v>
                </c:pt>
                <c:pt idx="2970">
                  <c:v>39948</c:v>
                </c:pt>
                <c:pt idx="2971">
                  <c:v>39951</c:v>
                </c:pt>
                <c:pt idx="2972">
                  <c:v>39952</c:v>
                </c:pt>
                <c:pt idx="2973">
                  <c:v>39953</c:v>
                </c:pt>
                <c:pt idx="2974">
                  <c:v>39954</c:v>
                </c:pt>
                <c:pt idx="2975">
                  <c:v>39955</c:v>
                </c:pt>
                <c:pt idx="2976">
                  <c:v>39958</c:v>
                </c:pt>
                <c:pt idx="2977">
                  <c:v>39959</c:v>
                </c:pt>
                <c:pt idx="2978">
                  <c:v>39960</c:v>
                </c:pt>
                <c:pt idx="2979">
                  <c:v>39961</c:v>
                </c:pt>
                <c:pt idx="2980">
                  <c:v>39962</c:v>
                </c:pt>
                <c:pt idx="2981">
                  <c:v>39964</c:v>
                </c:pt>
                <c:pt idx="2982">
                  <c:v>39965</c:v>
                </c:pt>
                <c:pt idx="2983">
                  <c:v>39966</c:v>
                </c:pt>
                <c:pt idx="2984">
                  <c:v>39967</c:v>
                </c:pt>
                <c:pt idx="2985">
                  <c:v>39968</c:v>
                </c:pt>
                <c:pt idx="2986">
                  <c:v>39969</c:v>
                </c:pt>
                <c:pt idx="2987">
                  <c:v>39972</c:v>
                </c:pt>
                <c:pt idx="2988">
                  <c:v>39973</c:v>
                </c:pt>
                <c:pt idx="2989">
                  <c:v>39974</c:v>
                </c:pt>
                <c:pt idx="2990">
                  <c:v>39975</c:v>
                </c:pt>
                <c:pt idx="2991">
                  <c:v>39976</c:v>
                </c:pt>
                <c:pt idx="2992">
                  <c:v>39979</c:v>
                </c:pt>
                <c:pt idx="2993">
                  <c:v>39980</c:v>
                </c:pt>
                <c:pt idx="2994">
                  <c:v>39981</c:v>
                </c:pt>
                <c:pt idx="2995">
                  <c:v>39982</c:v>
                </c:pt>
                <c:pt idx="2996">
                  <c:v>39983</c:v>
                </c:pt>
                <c:pt idx="2997">
                  <c:v>39986</c:v>
                </c:pt>
                <c:pt idx="2998">
                  <c:v>39987</c:v>
                </c:pt>
                <c:pt idx="2999">
                  <c:v>39988</c:v>
                </c:pt>
                <c:pt idx="3000">
                  <c:v>39989</c:v>
                </c:pt>
                <c:pt idx="3001">
                  <c:v>39990</c:v>
                </c:pt>
                <c:pt idx="3002">
                  <c:v>39993</c:v>
                </c:pt>
                <c:pt idx="3003">
                  <c:v>39994</c:v>
                </c:pt>
                <c:pt idx="3004">
                  <c:v>39995</c:v>
                </c:pt>
                <c:pt idx="3005">
                  <c:v>39996</c:v>
                </c:pt>
                <c:pt idx="3006">
                  <c:v>39997</c:v>
                </c:pt>
                <c:pt idx="3007">
                  <c:v>40000</c:v>
                </c:pt>
                <c:pt idx="3008">
                  <c:v>40001</c:v>
                </c:pt>
                <c:pt idx="3009">
                  <c:v>40002</c:v>
                </c:pt>
                <c:pt idx="3010">
                  <c:v>40003</c:v>
                </c:pt>
                <c:pt idx="3011">
                  <c:v>40004</c:v>
                </c:pt>
                <c:pt idx="3012">
                  <c:v>40007</c:v>
                </c:pt>
                <c:pt idx="3013">
                  <c:v>40008</c:v>
                </c:pt>
                <c:pt idx="3014">
                  <c:v>40009</c:v>
                </c:pt>
                <c:pt idx="3015">
                  <c:v>40010</c:v>
                </c:pt>
                <c:pt idx="3016">
                  <c:v>40011</c:v>
                </c:pt>
                <c:pt idx="3017">
                  <c:v>40014</c:v>
                </c:pt>
                <c:pt idx="3018">
                  <c:v>40015</c:v>
                </c:pt>
                <c:pt idx="3019">
                  <c:v>40016</c:v>
                </c:pt>
                <c:pt idx="3020">
                  <c:v>40017</c:v>
                </c:pt>
                <c:pt idx="3021">
                  <c:v>40018</c:v>
                </c:pt>
                <c:pt idx="3022">
                  <c:v>40021</c:v>
                </c:pt>
                <c:pt idx="3023">
                  <c:v>40022</c:v>
                </c:pt>
                <c:pt idx="3024">
                  <c:v>40023</c:v>
                </c:pt>
                <c:pt idx="3025">
                  <c:v>40024</c:v>
                </c:pt>
                <c:pt idx="3026">
                  <c:v>40025</c:v>
                </c:pt>
                <c:pt idx="3027">
                  <c:v>40028</c:v>
                </c:pt>
                <c:pt idx="3028">
                  <c:v>40029</c:v>
                </c:pt>
                <c:pt idx="3029">
                  <c:v>40030</c:v>
                </c:pt>
                <c:pt idx="3030">
                  <c:v>40031</c:v>
                </c:pt>
                <c:pt idx="3031">
                  <c:v>40032</c:v>
                </c:pt>
                <c:pt idx="3032">
                  <c:v>40035</c:v>
                </c:pt>
                <c:pt idx="3033">
                  <c:v>40036</c:v>
                </c:pt>
                <c:pt idx="3034">
                  <c:v>40037</c:v>
                </c:pt>
                <c:pt idx="3035">
                  <c:v>40038</c:v>
                </c:pt>
                <c:pt idx="3036">
                  <c:v>40039</c:v>
                </c:pt>
                <c:pt idx="3037">
                  <c:v>40042</c:v>
                </c:pt>
                <c:pt idx="3038">
                  <c:v>40043</c:v>
                </c:pt>
                <c:pt idx="3039">
                  <c:v>40044</c:v>
                </c:pt>
                <c:pt idx="3040">
                  <c:v>40045</c:v>
                </c:pt>
                <c:pt idx="3041">
                  <c:v>40046</c:v>
                </c:pt>
                <c:pt idx="3042">
                  <c:v>40049</c:v>
                </c:pt>
                <c:pt idx="3043">
                  <c:v>40050</c:v>
                </c:pt>
                <c:pt idx="3044">
                  <c:v>40051</c:v>
                </c:pt>
                <c:pt idx="3045">
                  <c:v>40052</c:v>
                </c:pt>
                <c:pt idx="3046">
                  <c:v>40053</c:v>
                </c:pt>
                <c:pt idx="3047">
                  <c:v>40056</c:v>
                </c:pt>
                <c:pt idx="3048">
                  <c:v>40057</c:v>
                </c:pt>
                <c:pt idx="3049">
                  <c:v>40058</c:v>
                </c:pt>
                <c:pt idx="3050">
                  <c:v>40059</c:v>
                </c:pt>
                <c:pt idx="3051">
                  <c:v>40060</c:v>
                </c:pt>
                <c:pt idx="3052">
                  <c:v>40063</c:v>
                </c:pt>
                <c:pt idx="3053">
                  <c:v>40064</c:v>
                </c:pt>
                <c:pt idx="3054">
                  <c:v>40065</c:v>
                </c:pt>
                <c:pt idx="3055">
                  <c:v>40066</c:v>
                </c:pt>
                <c:pt idx="3056">
                  <c:v>40067</c:v>
                </c:pt>
                <c:pt idx="3057">
                  <c:v>40070</c:v>
                </c:pt>
                <c:pt idx="3058">
                  <c:v>40071</c:v>
                </c:pt>
                <c:pt idx="3059">
                  <c:v>40072</c:v>
                </c:pt>
                <c:pt idx="3060">
                  <c:v>40073</c:v>
                </c:pt>
                <c:pt idx="3061">
                  <c:v>40074</c:v>
                </c:pt>
                <c:pt idx="3062">
                  <c:v>40077</c:v>
                </c:pt>
                <c:pt idx="3063">
                  <c:v>40078</c:v>
                </c:pt>
                <c:pt idx="3064">
                  <c:v>40079</c:v>
                </c:pt>
                <c:pt idx="3065">
                  <c:v>40080</c:v>
                </c:pt>
                <c:pt idx="3066">
                  <c:v>40081</c:v>
                </c:pt>
                <c:pt idx="3067">
                  <c:v>40084</c:v>
                </c:pt>
                <c:pt idx="3068">
                  <c:v>40085</c:v>
                </c:pt>
                <c:pt idx="3069">
                  <c:v>40086</c:v>
                </c:pt>
                <c:pt idx="3070">
                  <c:v>40087</c:v>
                </c:pt>
                <c:pt idx="3071">
                  <c:v>40088</c:v>
                </c:pt>
                <c:pt idx="3072">
                  <c:v>40091</c:v>
                </c:pt>
                <c:pt idx="3073">
                  <c:v>40092</c:v>
                </c:pt>
                <c:pt idx="3074">
                  <c:v>40093</c:v>
                </c:pt>
                <c:pt idx="3075">
                  <c:v>40094</c:v>
                </c:pt>
                <c:pt idx="3076">
                  <c:v>40095</c:v>
                </c:pt>
                <c:pt idx="3077">
                  <c:v>40098</c:v>
                </c:pt>
                <c:pt idx="3078">
                  <c:v>40099</c:v>
                </c:pt>
                <c:pt idx="3079">
                  <c:v>40100</c:v>
                </c:pt>
                <c:pt idx="3080">
                  <c:v>40101</c:v>
                </c:pt>
                <c:pt idx="3081">
                  <c:v>40102</c:v>
                </c:pt>
                <c:pt idx="3082">
                  <c:v>40105</c:v>
                </c:pt>
                <c:pt idx="3083">
                  <c:v>40106</c:v>
                </c:pt>
                <c:pt idx="3084">
                  <c:v>40107</c:v>
                </c:pt>
                <c:pt idx="3085">
                  <c:v>40108</c:v>
                </c:pt>
                <c:pt idx="3086">
                  <c:v>40109</c:v>
                </c:pt>
                <c:pt idx="3087">
                  <c:v>40112</c:v>
                </c:pt>
                <c:pt idx="3088">
                  <c:v>40113</c:v>
                </c:pt>
                <c:pt idx="3089">
                  <c:v>40114</c:v>
                </c:pt>
                <c:pt idx="3090">
                  <c:v>40115</c:v>
                </c:pt>
                <c:pt idx="3091">
                  <c:v>40116</c:v>
                </c:pt>
                <c:pt idx="3092">
                  <c:v>40117</c:v>
                </c:pt>
                <c:pt idx="3093">
                  <c:v>40119</c:v>
                </c:pt>
                <c:pt idx="3094">
                  <c:v>40120</c:v>
                </c:pt>
                <c:pt idx="3095">
                  <c:v>40121</c:v>
                </c:pt>
                <c:pt idx="3096">
                  <c:v>40122</c:v>
                </c:pt>
                <c:pt idx="3097">
                  <c:v>40123</c:v>
                </c:pt>
                <c:pt idx="3098">
                  <c:v>40126</c:v>
                </c:pt>
                <c:pt idx="3099">
                  <c:v>40127</c:v>
                </c:pt>
                <c:pt idx="3100">
                  <c:v>40128</c:v>
                </c:pt>
                <c:pt idx="3101">
                  <c:v>40129</c:v>
                </c:pt>
                <c:pt idx="3102">
                  <c:v>40130</c:v>
                </c:pt>
                <c:pt idx="3103">
                  <c:v>40133</c:v>
                </c:pt>
                <c:pt idx="3104">
                  <c:v>40134</c:v>
                </c:pt>
                <c:pt idx="3105">
                  <c:v>40135</c:v>
                </c:pt>
                <c:pt idx="3106">
                  <c:v>40136</c:v>
                </c:pt>
                <c:pt idx="3107">
                  <c:v>40137</c:v>
                </c:pt>
                <c:pt idx="3108">
                  <c:v>40140</c:v>
                </c:pt>
                <c:pt idx="3109">
                  <c:v>40141</c:v>
                </c:pt>
                <c:pt idx="3110">
                  <c:v>40142</c:v>
                </c:pt>
                <c:pt idx="3111">
                  <c:v>40143</c:v>
                </c:pt>
                <c:pt idx="3112">
                  <c:v>40144</c:v>
                </c:pt>
                <c:pt idx="3113">
                  <c:v>40147</c:v>
                </c:pt>
                <c:pt idx="3114">
                  <c:v>40148</c:v>
                </c:pt>
                <c:pt idx="3115">
                  <c:v>40149</c:v>
                </c:pt>
                <c:pt idx="3116">
                  <c:v>40150</c:v>
                </c:pt>
                <c:pt idx="3117">
                  <c:v>40151</c:v>
                </c:pt>
                <c:pt idx="3118">
                  <c:v>40154</c:v>
                </c:pt>
                <c:pt idx="3119">
                  <c:v>40155</c:v>
                </c:pt>
                <c:pt idx="3120">
                  <c:v>40156</c:v>
                </c:pt>
                <c:pt idx="3121">
                  <c:v>40157</c:v>
                </c:pt>
                <c:pt idx="3122">
                  <c:v>40158</c:v>
                </c:pt>
                <c:pt idx="3123">
                  <c:v>40161</c:v>
                </c:pt>
                <c:pt idx="3124">
                  <c:v>40162</c:v>
                </c:pt>
                <c:pt idx="3125">
                  <c:v>40163</c:v>
                </c:pt>
                <c:pt idx="3126">
                  <c:v>40164</c:v>
                </c:pt>
                <c:pt idx="3127">
                  <c:v>40165</c:v>
                </c:pt>
                <c:pt idx="3128">
                  <c:v>40168</c:v>
                </c:pt>
                <c:pt idx="3129">
                  <c:v>40169</c:v>
                </c:pt>
                <c:pt idx="3130">
                  <c:v>40170</c:v>
                </c:pt>
                <c:pt idx="3131">
                  <c:v>40171</c:v>
                </c:pt>
                <c:pt idx="3132">
                  <c:v>40175</c:v>
                </c:pt>
                <c:pt idx="3133">
                  <c:v>40176</c:v>
                </c:pt>
                <c:pt idx="3134">
                  <c:v>40177</c:v>
                </c:pt>
                <c:pt idx="3135">
                  <c:v>40178</c:v>
                </c:pt>
                <c:pt idx="3136">
                  <c:v>40182</c:v>
                </c:pt>
                <c:pt idx="3137">
                  <c:v>40183</c:v>
                </c:pt>
                <c:pt idx="3138">
                  <c:v>40184</c:v>
                </c:pt>
                <c:pt idx="3139">
                  <c:v>40185</c:v>
                </c:pt>
                <c:pt idx="3140">
                  <c:v>40186</c:v>
                </c:pt>
                <c:pt idx="3141">
                  <c:v>40189</c:v>
                </c:pt>
                <c:pt idx="3142">
                  <c:v>40190</c:v>
                </c:pt>
                <c:pt idx="3143">
                  <c:v>40191</c:v>
                </c:pt>
                <c:pt idx="3144">
                  <c:v>40192</c:v>
                </c:pt>
                <c:pt idx="3145">
                  <c:v>40193</c:v>
                </c:pt>
                <c:pt idx="3146">
                  <c:v>40196</c:v>
                </c:pt>
                <c:pt idx="3147">
                  <c:v>40197</c:v>
                </c:pt>
                <c:pt idx="3148">
                  <c:v>40198</c:v>
                </c:pt>
                <c:pt idx="3149">
                  <c:v>40199</c:v>
                </c:pt>
                <c:pt idx="3150">
                  <c:v>40200</c:v>
                </c:pt>
                <c:pt idx="3151">
                  <c:v>40203</c:v>
                </c:pt>
                <c:pt idx="3152">
                  <c:v>40204</c:v>
                </c:pt>
                <c:pt idx="3153">
                  <c:v>40205</c:v>
                </c:pt>
                <c:pt idx="3154">
                  <c:v>40206</c:v>
                </c:pt>
                <c:pt idx="3155">
                  <c:v>40207</c:v>
                </c:pt>
                <c:pt idx="3156">
                  <c:v>40209</c:v>
                </c:pt>
                <c:pt idx="3157">
                  <c:v>40210</c:v>
                </c:pt>
                <c:pt idx="3158">
                  <c:v>40211</c:v>
                </c:pt>
                <c:pt idx="3159">
                  <c:v>40212</c:v>
                </c:pt>
                <c:pt idx="3160">
                  <c:v>40213</c:v>
                </c:pt>
                <c:pt idx="3161">
                  <c:v>40214</c:v>
                </c:pt>
                <c:pt idx="3162">
                  <c:v>40217</c:v>
                </c:pt>
                <c:pt idx="3163">
                  <c:v>40218</c:v>
                </c:pt>
                <c:pt idx="3164">
                  <c:v>40219</c:v>
                </c:pt>
                <c:pt idx="3165">
                  <c:v>40220</c:v>
                </c:pt>
                <c:pt idx="3166">
                  <c:v>40221</c:v>
                </c:pt>
                <c:pt idx="3167">
                  <c:v>40224</c:v>
                </c:pt>
                <c:pt idx="3168">
                  <c:v>40225</c:v>
                </c:pt>
                <c:pt idx="3169">
                  <c:v>40226</c:v>
                </c:pt>
                <c:pt idx="3170">
                  <c:v>40227</c:v>
                </c:pt>
                <c:pt idx="3171">
                  <c:v>40228</c:v>
                </c:pt>
                <c:pt idx="3172">
                  <c:v>40231</c:v>
                </c:pt>
                <c:pt idx="3173">
                  <c:v>40232</c:v>
                </c:pt>
                <c:pt idx="3174">
                  <c:v>40233</c:v>
                </c:pt>
                <c:pt idx="3175">
                  <c:v>40234</c:v>
                </c:pt>
                <c:pt idx="3176">
                  <c:v>40235</c:v>
                </c:pt>
                <c:pt idx="3177">
                  <c:v>40237</c:v>
                </c:pt>
                <c:pt idx="3178">
                  <c:v>40238</c:v>
                </c:pt>
                <c:pt idx="3179">
                  <c:v>40239</c:v>
                </c:pt>
                <c:pt idx="3180">
                  <c:v>40240</c:v>
                </c:pt>
                <c:pt idx="3181">
                  <c:v>40241</c:v>
                </c:pt>
                <c:pt idx="3182">
                  <c:v>40242</c:v>
                </c:pt>
                <c:pt idx="3183">
                  <c:v>40245</c:v>
                </c:pt>
                <c:pt idx="3184">
                  <c:v>40246</c:v>
                </c:pt>
                <c:pt idx="3185">
                  <c:v>40247</c:v>
                </c:pt>
                <c:pt idx="3186">
                  <c:v>40248</c:v>
                </c:pt>
                <c:pt idx="3187">
                  <c:v>40249</c:v>
                </c:pt>
                <c:pt idx="3188">
                  <c:v>40252</c:v>
                </c:pt>
                <c:pt idx="3189">
                  <c:v>40253</c:v>
                </c:pt>
                <c:pt idx="3190">
                  <c:v>40254</c:v>
                </c:pt>
                <c:pt idx="3191">
                  <c:v>40255</c:v>
                </c:pt>
                <c:pt idx="3192">
                  <c:v>40256</c:v>
                </c:pt>
                <c:pt idx="3193">
                  <c:v>40259</c:v>
                </c:pt>
                <c:pt idx="3194">
                  <c:v>40260</c:v>
                </c:pt>
                <c:pt idx="3195">
                  <c:v>40261</c:v>
                </c:pt>
                <c:pt idx="3196">
                  <c:v>40262</c:v>
                </c:pt>
                <c:pt idx="3197">
                  <c:v>40263</c:v>
                </c:pt>
                <c:pt idx="3198">
                  <c:v>40266</c:v>
                </c:pt>
                <c:pt idx="3199">
                  <c:v>40267</c:v>
                </c:pt>
                <c:pt idx="3200">
                  <c:v>40268</c:v>
                </c:pt>
                <c:pt idx="3201">
                  <c:v>40269</c:v>
                </c:pt>
                <c:pt idx="3202">
                  <c:v>40273</c:v>
                </c:pt>
                <c:pt idx="3203">
                  <c:v>40274</c:v>
                </c:pt>
                <c:pt idx="3204">
                  <c:v>40275</c:v>
                </c:pt>
                <c:pt idx="3205">
                  <c:v>40276</c:v>
                </c:pt>
                <c:pt idx="3206">
                  <c:v>40277</c:v>
                </c:pt>
                <c:pt idx="3207">
                  <c:v>40280</c:v>
                </c:pt>
                <c:pt idx="3208">
                  <c:v>40281</c:v>
                </c:pt>
                <c:pt idx="3209">
                  <c:v>40282</c:v>
                </c:pt>
                <c:pt idx="3210">
                  <c:v>40283</c:v>
                </c:pt>
                <c:pt idx="3211">
                  <c:v>40284</c:v>
                </c:pt>
                <c:pt idx="3212">
                  <c:v>40287</c:v>
                </c:pt>
                <c:pt idx="3213">
                  <c:v>40288</c:v>
                </c:pt>
                <c:pt idx="3214">
                  <c:v>40289</c:v>
                </c:pt>
                <c:pt idx="3215">
                  <c:v>40290</c:v>
                </c:pt>
                <c:pt idx="3216">
                  <c:v>40291</c:v>
                </c:pt>
                <c:pt idx="3217">
                  <c:v>40294</c:v>
                </c:pt>
                <c:pt idx="3218">
                  <c:v>40295</c:v>
                </c:pt>
                <c:pt idx="3219">
                  <c:v>40296</c:v>
                </c:pt>
                <c:pt idx="3220">
                  <c:v>40297</c:v>
                </c:pt>
                <c:pt idx="3221">
                  <c:v>40298</c:v>
                </c:pt>
                <c:pt idx="3222">
                  <c:v>40301</c:v>
                </c:pt>
                <c:pt idx="3223">
                  <c:v>40302</c:v>
                </c:pt>
                <c:pt idx="3224">
                  <c:v>40303</c:v>
                </c:pt>
                <c:pt idx="3225">
                  <c:v>40304</c:v>
                </c:pt>
                <c:pt idx="3226">
                  <c:v>40305</c:v>
                </c:pt>
                <c:pt idx="3227">
                  <c:v>40308</c:v>
                </c:pt>
                <c:pt idx="3228">
                  <c:v>40309</c:v>
                </c:pt>
                <c:pt idx="3229">
                  <c:v>40310</c:v>
                </c:pt>
                <c:pt idx="3230">
                  <c:v>40311</c:v>
                </c:pt>
                <c:pt idx="3231">
                  <c:v>40312</c:v>
                </c:pt>
                <c:pt idx="3232">
                  <c:v>40315</c:v>
                </c:pt>
                <c:pt idx="3233">
                  <c:v>40316</c:v>
                </c:pt>
                <c:pt idx="3234">
                  <c:v>40317</c:v>
                </c:pt>
                <c:pt idx="3235">
                  <c:v>40318</c:v>
                </c:pt>
                <c:pt idx="3236">
                  <c:v>40319</c:v>
                </c:pt>
                <c:pt idx="3237">
                  <c:v>40322</c:v>
                </c:pt>
                <c:pt idx="3238">
                  <c:v>40323</c:v>
                </c:pt>
                <c:pt idx="3239">
                  <c:v>40324</c:v>
                </c:pt>
                <c:pt idx="3240">
                  <c:v>40325</c:v>
                </c:pt>
                <c:pt idx="3241">
                  <c:v>40326</c:v>
                </c:pt>
                <c:pt idx="3242">
                  <c:v>40329</c:v>
                </c:pt>
                <c:pt idx="3243">
                  <c:v>40330</c:v>
                </c:pt>
                <c:pt idx="3244">
                  <c:v>40331</c:v>
                </c:pt>
                <c:pt idx="3245">
                  <c:v>40332</c:v>
                </c:pt>
                <c:pt idx="3246">
                  <c:v>40333</c:v>
                </c:pt>
                <c:pt idx="3247">
                  <c:v>40336</c:v>
                </c:pt>
                <c:pt idx="3248">
                  <c:v>40337</c:v>
                </c:pt>
                <c:pt idx="3249">
                  <c:v>40338</c:v>
                </c:pt>
                <c:pt idx="3250">
                  <c:v>40339</c:v>
                </c:pt>
                <c:pt idx="3251">
                  <c:v>40340</c:v>
                </c:pt>
                <c:pt idx="3252">
                  <c:v>40343</c:v>
                </c:pt>
                <c:pt idx="3253">
                  <c:v>40344</c:v>
                </c:pt>
                <c:pt idx="3254">
                  <c:v>40345</c:v>
                </c:pt>
                <c:pt idx="3255">
                  <c:v>40346</c:v>
                </c:pt>
                <c:pt idx="3256">
                  <c:v>40347</c:v>
                </c:pt>
                <c:pt idx="3257">
                  <c:v>40350</c:v>
                </c:pt>
                <c:pt idx="3258">
                  <c:v>40351</c:v>
                </c:pt>
                <c:pt idx="3259">
                  <c:v>40352</c:v>
                </c:pt>
                <c:pt idx="3260">
                  <c:v>40353</c:v>
                </c:pt>
                <c:pt idx="3261">
                  <c:v>40354</c:v>
                </c:pt>
                <c:pt idx="3262">
                  <c:v>40357</c:v>
                </c:pt>
                <c:pt idx="3263">
                  <c:v>40358</c:v>
                </c:pt>
                <c:pt idx="3264">
                  <c:v>40359</c:v>
                </c:pt>
                <c:pt idx="3265">
                  <c:v>40360</c:v>
                </c:pt>
                <c:pt idx="3266">
                  <c:v>40361</c:v>
                </c:pt>
                <c:pt idx="3267">
                  <c:v>40364</c:v>
                </c:pt>
                <c:pt idx="3268">
                  <c:v>40365</c:v>
                </c:pt>
                <c:pt idx="3269">
                  <c:v>40366</c:v>
                </c:pt>
                <c:pt idx="3270">
                  <c:v>40367</c:v>
                </c:pt>
                <c:pt idx="3271">
                  <c:v>40368</c:v>
                </c:pt>
                <c:pt idx="3272">
                  <c:v>40371</c:v>
                </c:pt>
                <c:pt idx="3273">
                  <c:v>40372</c:v>
                </c:pt>
                <c:pt idx="3274">
                  <c:v>40373</c:v>
                </c:pt>
                <c:pt idx="3275">
                  <c:v>40374</c:v>
                </c:pt>
                <c:pt idx="3276">
                  <c:v>40375</c:v>
                </c:pt>
                <c:pt idx="3277">
                  <c:v>40378</c:v>
                </c:pt>
                <c:pt idx="3278">
                  <c:v>40379</c:v>
                </c:pt>
                <c:pt idx="3279">
                  <c:v>40380</c:v>
                </c:pt>
                <c:pt idx="3280">
                  <c:v>40381</c:v>
                </c:pt>
                <c:pt idx="3281">
                  <c:v>40382</c:v>
                </c:pt>
                <c:pt idx="3282">
                  <c:v>40385</c:v>
                </c:pt>
                <c:pt idx="3283">
                  <c:v>40386</c:v>
                </c:pt>
                <c:pt idx="3284">
                  <c:v>40387</c:v>
                </c:pt>
                <c:pt idx="3285">
                  <c:v>40388</c:v>
                </c:pt>
                <c:pt idx="3286">
                  <c:v>40389</c:v>
                </c:pt>
                <c:pt idx="3287">
                  <c:v>40390</c:v>
                </c:pt>
                <c:pt idx="3288">
                  <c:v>40392</c:v>
                </c:pt>
                <c:pt idx="3289">
                  <c:v>40393</c:v>
                </c:pt>
                <c:pt idx="3290">
                  <c:v>40394</c:v>
                </c:pt>
                <c:pt idx="3291">
                  <c:v>40395</c:v>
                </c:pt>
                <c:pt idx="3292">
                  <c:v>40396</c:v>
                </c:pt>
                <c:pt idx="3293">
                  <c:v>40399</c:v>
                </c:pt>
                <c:pt idx="3294">
                  <c:v>40400</c:v>
                </c:pt>
                <c:pt idx="3295">
                  <c:v>40401</c:v>
                </c:pt>
                <c:pt idx="3296">
                  <c:v>40402</c:v>
                </c:pt>
                <c:pt idx="3297">
                  <c:v>40403</c:v>
                </c:pt>
                <c:pt idx="3298">
                  <c:v>40406</c:v>
                </c:pt>
                <c:pt idx="3299">
                  <c:v>40407</c:v>
                </c:pt>
                <c:pt idx="3300">
                  <c:v>40408</c:v>
                </c:pt>
                <c:pt idx="3301">
                  <c:v>40409</c:v>
                </c:pt>
                <c:pt idx="3302">
                  <c:v>40410</c:v>
                </c:pt>
                <c:pt idx="3303">
                  <c:v>40413</c:v>
                </c:pt>
                <c:pt idx="3304">
                  <c:v>40414</c:v>
                </c:pt>
                <c:pt idx="3305">
                  <c:v>40415</c:v>
                </c:pt>
                <c:pt idx="3306">
                  <c:v>40416</c:v>
                </c:pt>
                <c:pt idx="3307">
                  <c:v>40417</c:v>
                </c:pt>
                <c:pt idx="3308">
                  <c:v>40420</c:v>
                </c:pt>
                <c:pt idx="3309">
                  <c:v>40421</c:v>
                </c:pt>
                <c:pt idx="3310">
                  <c:v>40422</c:v>
                </c:pt>
                <c:pt idx="3311">
                  <c:v>40423</c:v>
                </c:pt>
                <c:pt idx="3312">
                  <c:v>40424</c:v>
                </c:pt>
                <c:pt idx="3313">
                  <c:v>40427</c:v>
                </c:pt>
                <c:pt idx="3314">
                  <c:v>40428</c:v>
                </c:pt>
                <c:pt idx="3315">
                  <c:v>40429</c:v>
                </c:pt>
                <c:pt idx="3316">
                  <c:v>40430</c:v>
                </c:pt>
                <c:pt idx="3317">
                  <c:v>40431</c:v>
                </c:pt>
                <c:pt idx="3318">
                  <c:v>40434</c:v>
                </c:pt>
                <c:pt idx="3319">
                  <c:v>40435</c:v>
                </c:pt>
                <c:pt idx="3320">
                  <c:v>40436</c:v>
                </c:pt>
                <c:pt idx="3321">
                  <c:v>40437</c:v>
                </c:pt>
                <c:pt idx="3322">
                  <c:v>40438</c:v>
                </c:pt>
                <c:pt idx="3323">
                  <c:v>40441</c:v>
                </c:pt>
                <c:pt idx="3324">
                  <c:v>40442</c:v>
                </c:pt>
                <c:pt idx="3325">
                  <c:v>40443</c:v>
                </c:pt>
                <c:pt idx="3326">
                  <c:v>40444</c:v>
                </c:pt>
                <c:pt idx="3327">
                  <c:v>40445</c:v>
                </c:pt>
                <c:pt idx="3328">
                  <c:v>40448</c:v>
                </c:pt>
                <c:pt idx="3329">
                  <c:v>40449</c:v>
                </c:pt>
                <c:pt idx="3330">
                  <c:v>40450</c:v>
                </c:pt>
                <c:pt idx="3331">
                  <c:v>40451</c:v>
                </c:pt>
                <c:pt idx="3332">
                  <c:v>40452</c:v>
                </c:pt>
                <c:pt idx="3333">
                  <c:v>40455</c:v>
                </c:pt>
                <c:pt idx="3334">
                  <c:v>40456</c:v>
                </c:pt>
                <c:pt idx="3335">
                  <c:v>40457</c:v>
                </c:pt>
                <c:pt idx="3336">
                  <c:v>40458</c:v>
                </c:pt>
                <c:pt idx="3337">
                  <c:v>40459</c:v>
                </c:pt>
                <c:pt idx="3338">
                  <c:v>40462</c:v>
                </c:pt>
                <c:pt idx="3339">
                  <c:v>40463</c:v>
                </c:pt>
                <c:pt idx="3340">
                  <c:v>40464</c:v>
                </c:pt>
                <c:pt idx="3341">
                  <c:v>40465</c:v>
                </c:pt>
                <c:pt idx="3342">
                  <c:v>40466</c:v>
                </c:pt>
                <c:pt idx="3343">
                  <c:v>40469</c:v>
                </c:pt>
                <c:pt idx="3344">
                  <c:v>40470</c:v>
                </c:pt>
                <c:pt idx="3345">
                  <c:v>40471</c:v>
                </c:pt>
                <c:pt idx="3346">
                  <c:v>40472</c:v>
                </c:pt>
                <c:pt idx="3347">
                  <c:v>40473</c:v>
                </c:pt>
                <c:pt idx="3348">
                  <c:v>40476</c:v>
                </c:pt>
                <c:pt idx="3349">
                  <c:v>40477</c:v>
                </c:pt>
                <c:pt idx="3350">
                  <c:v>40478</c:v>
                </c:pt>
                <c:pt idx="3351">
                  <c:v>40479</c:v>
                </c:pt>
                <c:pt idx="3352">
                  <c:v>40480</c:v>
                </c:pt>
                <c:pt idx="3353">
                  <c:v>40482</c:v>
                </c:pt>
                <c:pt idx="3354">
                  <c:v>40483</c:v>
                </c:pt>
                <c:pt idx="3355">
                  <c:v>40484</c:v>
                </c:pt>
                <c:pt idx="3356">
                  <c:v>40485</c:v>
                </c:pt>
                <c:pt idx="3357">
                  <c:v>40486</c:v>
                </c:pt>
                <c:pt idx="3358">
                  <c:v>40487</c:v>
                </c:pt>
                <c:pt idx="3359">
                  <c:v>40490</c:v>
                </c:pt>
                <c:pt idx="3360">
                  <c:v>40491</c:v>
                </c:pt>
                <c:pt idx="3361">
                  <c:v>40492</c:v>
                </c:pt>
                <c:pt idx="3362">
                  <c:v>40493</c:v>
                </c:pt>
                <c:pt idx="3363">
                  <c:v>40494</c:v>
                </c:pt>
                <c:pt idx="3364">
                  <c:v>40497</c:v>
                </c:pt>
                <c:pt idx="3365">
                  <c:v>40498</c:v>
                </c:pt>
                <c:pt idx="3366">
                  <c:v>40499</c:v>
                </c:pt>
                <c:pt idx="3367">
                  <c:v>40500</c:v>
                </c:pt>
                <c:pt idx="3368">
                  <c:v>40501</c:v>
                </c:pt>
                <c:pt idx="3369">
                  <c:v>40504</c:v>
                </c:pt>
                <c:pt idx="3370">
                  <c:v>40505</c:v>
                </c:pt>
                <c:pt idx="3371">
                  <c:v>40506</c:v>
                </c:pt>
                <c:pt idx="3372">
                  <c:v>40507</c:v>
                </c:pt>
                <c:pt idx="3373">
                  <c:v>40508</c:v>
                </c:pt>
                <c:pt idx="3374">
                  <c:v>40511</c:v>
                </c:pt>
                <c:pt idx="3375">
                  <c:v>40512</c:v>
                </c:pt>
                <c:pt idx="3376">
                  <c:v>40513</c:v>
                </c:pt>
                <c:pt idx="3377">
                  <c:v>40514</c:v>
                </c:pt>
                <c:pt idx="3378">
                  <c:v>40515</c:v>
                </c:pt>
                <c:pt idx="3379">
                  <c:v>40518</c:v>
                </c:pt>
                <c:pt idx="3380">
                  <c:v>40519</c:v>
                </c:pt>
                <c:pt idx="3381">
                  <c:v>40520</c:v>
                </c:pt>
                <c:pt idx="3382">
                  <c:v>40521</c:v>
                </c:pt>
                <c:pt idx="3383">
                  <c:v>40522</c:v>
                </c:pt>
                <c:pt idx="3384">
                  <c:v>40525</c:v>
                </c:pt>
                <c:pt idx="3385">
                  <c:v>40526</c:v>
                </c:pt>
                <c:pt idx="3386">
                  <c:v>40527</c:v>
                </c:pt>
                <c:pt idx="3387">
                  <c:v>40528</c:v>
                </c:pt>
                <c:pt idx="3388">
                  <c:v>40529</c:v>
                </c:pt>
                <c:pt idx="3389">
                  <c:v>40532</c:v>
                </c:pt>
                <c:pt idx="3390">
                  <c:v>40533</c:v>
                </c:pt>
                <c:pt idx="3391">
                  <c:v>40534</c:v>
                </c:pt>
                <c:pt idx="3392">
                  <c:v>40535</c:v>
                </c:pt>
                <c:pt idx="3393">
                  <c:v>40536</c:v>
                </c:pt>
                <c:pt idx="3394">
                  <c:v>40539</c:v>
                </c:pt>
                <c:pt idx="3395">
                  <c:v>40540</c:v>
                </c:pt>
                <c:pt idx="3396">
                  <c:v>40541</c:v>
                </c:pt>
                <c:pt idx="3397">
                  <c:v>40542</c:v>
                </c:pt>
                <c:pt idx="3398">
                  <c:v>40543</c:v>
                </c:pt>
                <c:pt idx="3399">
                  <c:v>40546</c:v>
                </c:pt>
                <c:pt idx="3400">
                  <c:v>40547</c:v>
                </c:pt>
                <c:pt idx="3401">
                  <c:v>40548</c:v>
                </c:pt>
                <c:pt idx="3402">
                  <c:v>40549</c:v>
                </c:pt>
                <c:pt idx="3403">
                  <c:v>40550</c:v>
                </c:pt>
                <c:pt idx="3404">
                  <c:v>40553</c:v>
                </c:pt>
                <c:pt idx="3405">
                  <c:v>40554</c:v>
                </c:pt>
                <c:pt idx="3406">
                  <c:v>40555</c:v>
                </c:pt>
                <c:pt idx="3407">
                  <c:v>40556</c:v>
                </c:pt>
                <c:pt idx="3408">
                  <c:v>40557</c:v>
                </c:pt>
                <c:pt idx="3409">
                  <c:v>40560</c:v>
                </c:pt>
                <c:pt idx="3410">
                  <c:v>40561</c:v>
                </c:pt>
                <c:pt idx="3411">
                  <c:v>40562</c:v>
                </c:pt>
                <c:pt idx="3412">
                  <c:v>40563</c:v>
                </c:pt>
                <c:pt idx="3413">
                  <c:v>40564</c:v>
                </c:pt>
                <c:pt idx="3414">
                  <c:v>40567</c:v>
                </c:pt>
                <c:pt idx="3415">
                  <c:v>40568</c:v>
                </c:pt>
                <c:pt idx="3416">
                  <c:v>40569</c:v>
                </c:pt>
                <c:pt idx="3417">
                  <c:v>40570</c:v>
                </c:pt>
                <c:pt idx="3418">
                  <c:v>40571</c:v>
                </c:pt>
                <c:pt idx="3419">
                  <c:v>40574</c:v>
                </c:pt>
                <c:pt idx="3420">
                  <c:v>40575</c:v>
                </c:pt>
                <c:pt idx="3421">
                  <c:v>40576</c:v>
                </c:pt>
                <c:pt idx="3422">
                  <c:v>40577</c:v>
                </c:pt>
                <c:pt idx="3423">
                  <c:v>40578</c:v>
                </c:pt>
                <c:pt idx="3424">
                  <c:v>40581</c:v>
                </c:pt>
                <c:pt idx="3425">
                  <c:v>40582</c:v>
                </c:pt>
                <c:pt idx="3426">
                  <c:v>40583</c:v>
                </c:pt>
                <c:pt idx="3427">
                  <c:v>40584</c:v>
                </c:pt>
                <c:pt idx="3428">
                  <c:v>40585</c:v>
                </c:pt>
                <c:pt idx="3429">
                  <c:v>40588</c:v>
                </c:pt>
                <c:pt idx="3430">
                  <c:v>40589</c:v>
                </c:pt>
                <c:pt idx="3431">
                  <c:v>40590</c:v>
                </c:pt>
                <c:pt idx="3432">
                  <c:v>40591</c:v>
                </c:pt>
                <c:pt idx="3433">
                  <c:v>40592</c:v>
                </c:pt>
                <c:pt idx="3434">
                  <c:v>40595</c:v>
                </c:pt>
                <c:pt idx="3435">
                  <c:v>40596</c:v>
                </c:pt>
                <c:pt idx="3436">
                  <c:v>40597</c:v>
                </c:pt>
                <c:pt idx="3437">
                  <c:v>40598</c:v>
                </c:pt>
                <c:pt idx="3438">
                  <c:v>40599</c:v>
                </c:pt>
                <c:pt idx="3439">
                  <c:v>40602</c:v>
                </c:pt>
                <c:pt idx="3440">
                  <c:v>40603</c:v>
                </c:pt>
                <c:pt idx="3441">
                  <c:v>40604</c:v>
                </c:pt>
                <c:pt idx="3442">
                  <c:v>40605</c:v>
                </c:pt>
                <c:pt idx="3443">
                  <c:v>40606</c:v>
                </c:pt>
                <c:pt idx="3444">
                  <c:v>40609</c:v>
                </c:pt>
                <c:pt idx="3445">
                  <c:v>40610</c:v>
                </c:pt>
                <c:pt idx="3446">
                  <c:v>40611</c:v>
                </c:pt>
                <c:pt idx="3447">
                  <c:v>40612</c:v>
                </c:pt>
                <c:pt idx="3448">
                  <c:v>40613</c:v>
                </c:pt>
                <c:pt idx="3449">
                  <c:v>40616</c:v>
                </c:pt>
                <c:pt idx="3450">
                  <c:v>40617</c:v>
                </c:pt>
                <c:pt idx="3451">
                  <c:v>40618</c:v>
                </c:pt>
                <c:pt idx="3452">
                  <c:v>40619</c:v>
                </c:pt>
                <c:pt idx="3453">
                  <c:v>40620</c:v>
                </c:pt>
                <c:pt idx="3454">
                  <c:v>40623</c:v>
                </c:pt>
                <c:pt idx="3455">
                  <c:v>40624</c:v>
                </c:pt>
                <c:pt idx="3456">
                  <c:v>40625</c:v>
                </c:pt>
                <c:pt idx="3457">
                  <c:v>40626</c:v>
                </c:pt>
                <c:pt idx="3458">
                  <c:v>40627</c:v>
                </c:pt>
                <c:pt idx="3459">
                  <c:v>40630</c:v>
                </c:pt>
                <c:pt idx="3460">
                  <c:v>40631</c:v>
                </c:pt>
                <c:pt idx="3461">
                  <c:v>40632</c:v>
                </c:pt>
                <c:pt idx="3462">
                  <c:v>40633</c:v>
                </c:pt>
                <c:pt idx="3463">
                  <c:v>40634</c:v>
                </c:pt>
                <c:pt idx="3464">
                  <c:v>40637</c:v>
                </c:pt>
                <c:pt idx="3465">
                  <c:v>40638</c:v>
                </c:pt>
                <c:pt idx="3466">
                  <c:v>40639</c:v>
                </c:pt>
                <c:pt idx="3467">
                  <c:v>40640</c:v>
                </c:pt>
                <c:pt idx="3468">
                  <c:v>40641</c:v>
                </c:pt>
                <c:pt idx="3469">
                  <c:v>40644</c:v>
                </c:pt>
                <c:pt idx="3470">
                  <c:v>40645</c:v>
                </c:pt>
                <c:pt idx="3471">
                  <c:v>40646</c:v>
                </c:pt>
                <c:pt idx="3472">
                  <c:v>40647</c:v>
                </c:pt>
                <c:pt idx="3473">
                  <c:v>40648</c:v>
                </c:pt>
                <c:pt idx="3474">
                  <c:v>40651</c:v>
                </c:pt>
                <c:pt idx="3475">
                  <c:v>40652</c:v>
                </c:pt>
                <c:pt idx="3476">
                  <c:v>40653</c:v>
                </c:pt>
                <c:pt idx="3477">
                  <c:v>40654</c:v>
                </c:pt>
                <c:pt idx="3478">
                  <c:v>40658</c:v>
                </c:pt>
                <c:pt idx="3479">
                  <c:v>40659</c:v>
                </c:pt>
                <c:pt idx="3480">
                  <c:v>40660</c:v>
                </c:pt>
                <c:pt idx="3481">
                  <c:v>40661</c:v>
                </c:pt>
                <c:pt idx="3482">
                  <c:v>40662</c:v>
                </c:pt>
                <c:pt idx="3483">
                  <c:v>40663</c:v>
                </c:pt>
                <c:pt idx="3484">
                  <c:v>40665</c:v>
                </c:pt>
                <c:pt idx="3485">
                  <c:v>40666</c:v>
                </c:pt>
                <c:pt idx="3486">
                  <c:v>40667</c:v>
                </c:pt>
                <c:pt idx="3487">
                  <c:v>40668</c:v>
                </c:pt>
                <c:pt idx="3488">
                  <c:v>40669</c:v>
                </c:pt>
                <c:pt idx="3489">
                  <c:v>40672</c:v>
                </c:pt>
                <c:pt idx="3490">
                  <c:v>40673</c:v>
                </c:pt>
                <c:pt idx="3491">
                  <c:v>40674</c:v>
                </c:pt>
                <c:pt idx="3492">
                  <c:v>40675</c:v>
                </c:pt>
                <c:pt idx="3493">
                  <c:v>40676</c:v>
                </c:pt>
                <c:pt idx="3494">
                  <c:v>40679</c:v>
                </c:pt>
                <c:pt idx="3495">
                  <c:v>40680</c:v>
                </c:pt>
                <c:pt idx="3496">
                  <c:v>40681</c:v>
                </c:pt>
                <c:pt idx="3497">
                  <c:v>40682</c:v>
                </c:pt>
                <c:pt idx="3498">
                  <c:v>40683</c:v>
                </c:pt>
                <c:pt idx="3499">
                  <c:v>40686</c:v>
                </c:pt>
                <c:pt idx="3500">
                  <c:v>40687</c:v>
                </c:pt>
                <c:pt idx="3501">
                  <c:v>40688</c:v>
                </c:pt>
                <c:pt idx="3502">
                  <c:v>40689</c:v>
                </c:pt>
                <c:pt idx="3503">
                  <c:v>40690</c:v>
                </c:pt>
                <c:pt idx="3504">
                  <c:v>40693</c:v>
                </c:pt>
                <c:pt idx="3505">
                  <c:v>40694</c:v>
                </c:pt>
                <c:pt idx="3506">
                  <c:v>40695</c:v>
                </c:pt>
                <c:pt idx="3507">
                  <c:v>40696</c:v>
                </c:pt>
                <c:pt idx="3508">
                  <c:v>40697</c:v>
                </c:pt>
                <c:pt idx="3509">
                  <c:v>40700</c:v>
                </c:pt>
                <c:pt idx="3510">
                  <c:v>40701</c:v>
                </c:pt>
                <c:pt idx="3511">
                  <c:v>40702</c:v>
                </c:pt>
                <c:pt idx="3512">
                  <c:v>40703</c:v>
                </c:pt>
                <c:pt idx="3513">
                  <c:v>40704</c:v>
                </c:pt>
                <c:pt idx="3514">
                  <c:v>40707</c:v>
                </c:pt>
                <c:pt idx="3515">
                  <c:v>40708</c:v>
                </c:pt>
                <c:pt idx="3516">
                  <c:v>40709</c:v>
                </c:pt>
                <c:pt idx="3517">
                  <c:v>40710</c:v>
                </c:pt>
                <c:pt idx="3518">
                  <c:v>40711</c:v>
                </c:pt>
                <c:pt idx="3519">
                  <c:v>40714</c:v>
                </c:pt>
                <c:pt idx="3520">
                  <c:v>40715</c:v>
                </c:pt>
                <c:pt idx="3521">
                  <c:v>40716</c:v>
                </c:pt>
                <c:pt idx="3522">
                  <c:v>40717</c:v>
                </c:pt>
                <c:pt idx="3523">
                  <c:v>40718</c:v>
                </c:pt>
                <c:pt idx="3524">
                  <c:v>40721</c:v>
                </c:pt>
                <c:pt idx="3525">
                  <c:v>40722</c:v>
                </c:pt>
                <c:pt idx="3526">
                  <c:v>40723</c:v>
                </c:pt>
                <c:pt idx="3527">
                  <c:v>40724</c:v>
                </c:pt>
                <c:pt idx="3528">
                  <c:v>40725</c:v>
                </c:pt>
                <c:pt idx="3529">
                  <c:v>40728</c:v>
                </c:pt>
                <c:pt idx="3530">
                  <c:v>40729</c:v>
                </c:pt>
                <c:pt idx="3531">
                  <c:v>40730</c:v>
                </c:pt>
                <c:pt idx="3532">
                  <c:v>40731</c:v>
                </c:pt>
                <c:pt idx="3533">
                  <c:v>40732</c:v>
                </c:pt>
                <c:pt idx="3534">
                  <c:v>40735</c:v>
                </c:pt>
                <c:pt idx="3535">
                  <c:v>40736</c:v>
                </c:pt>
                <c:pt idx="3536">
                  <c:v>40737</c:v>
                </c:pt>
                <c:pt idx="3537">
                  <c:v>40738</c:v>
                </c:pt>
                <c:pt idx="3538">
                  <c:v>40739</c:v>
                </c:pt>
                <c:pt idx="3539">
                  <c:v>40742</c:v>
                </c:pt>
                <c:pt idx="3540">
                  <c:v>40743</c:v>
                </c:pt>
                <c:pt idx="3541">
                  <c:v>40744</c:v>
                </c:pt>
                <c:pt idx="3542">
                  <c:v>40745</c:v>
                </c:pt>
                <c:pt idx="3543">
                  <c:v>40746</c:v>
                </c:pt>
                <c:pt idx="3544">
                  <c:v>40749</c:v>
                </c:pt>
                <c:pt idx="3545">
                  <c:v>40750</c:v>
                </c:pt>
                <c:pt idx="3546">
                  <c:v>40751</c:v>
                </c:pt>
                <c:pt idx="3547">
                  <c:v>40752</c:v>
                </c:pt>
                <c:pt idx="3548">
                  <c:v>40753</c:v>
                </c:pt>
                <c:pt idx="3549">
                  <c:v>40755</c:v>
                </c:pt>
                <c:pt idx="3550">
                  <c:v>40756</c:v>
                </c:pt>
                <c:pt idx="3551">
                  <c:v>40757</c:v>
                </c:pt>
                <c:pt idx="3552">
                  <c:v>40758</c:v>
                </c:pt>
                <c:pt idx="3553">
                  <c:v>40759</c:v>
                </c:pt>
                <c:pt idx="3554">
                  <c:v>40760</c:v>
                </c:pt>
                <c:pt idx="3555">
                  <c:v>40763</c:v>
                </c:pt>
                <c:pt idx="3556">
                  <c:v>40764</c:v>
                </c:pt>
                <c:pt idx="3557">
                  <c:v>40765</c:v>
                </c:pt>
                <c:pt idx="3558">
                  <c:v>40766</c:v>
                </c:pt>
                <c:pt idx="3559">
                  <c:v>40767</c:v>
                </c:pt>
                <c:pt idx="3560">
                  <c:v>40770</c:v>
                </c:pt>
                <c:pt idx="3561">
                  <c:v>40771</c:v>
                </c:pt>
                <c:pt idx="3562">
                  <c:v>40772</c:v>
                </c:pt>
                <c:pt idx="3563">
                  <c:v>40773</c:v>
                </c:pt>
                <c:pt idx="3564">
                  <c:v>40774</c:v>
                </c:pt>
                <c:pt idx="3565">
                  <c:v>40777</c:v>
                </c:pt>
                <c:pt idx="3566">
                  <c:v>40778</c:v>
                </c:pt>
                <c:pt idx="3567">
                  <c:v>40779</c:v>
                </c:pt>
                <c:pt idx="3568">
                  <c:v>40780</c:v>
                </c:pt>
                <c:pt idx="3569">
                  <c:v>40781</c:v>
                </c:pt>
                <c:pt idx="3570">
                  <c:v>40784</c:v>
                </c:pt>
                <c:pt idx="3571">
                  <c:v>40785</c:v>
                </c:pt>
                <c:pt idx="3572">
                  <c:v>40786</c:v>
                </c:pt>
                <c:pt idx="3573">
                  <c:v>40787</c:v>
                </c:pt>
                <c:pt idx="3574">
                  <c:v>40788</c:v>
                </c:pt>
                <c:pt idx="3575">
                  <c:v>40791</c:v>
                </c:pt>
                <c:pt idx="3576">
                  <c:v>40792</c:v>
                </c:pt>
                <c:pt idx="3577">
                  <c:v>40793</c:v>
                </c:pt>
                <c:pt idx="3578">
                  <c:v>40794</c:v>
                </c:pt>
                <c:pt idx="3579">
                  <c:v>40795</c:v>
                </c:pt>
                <c:pt idx="3580">
                  <c:v>40798</c:v>
                </c:pt>
                <c:pt idx="3581">
                  <c:v>40799</c:v>
                </c:pt>
                <c:pt idx="3582">
                  <c:v>40800</c:v>
                </c:pt>
                <c:pt idx="3583">
                  <c:v>40801</c:v>
                </c:pt>
                <c:pt idx="3584">
                  <c:v>40802</c:v>
                </c:pt>
                <c:pt idx="3585">
                  <c:v>40805</c:v>
                </c:pt>
                <c:pt idx="3586">
                  <c:v>40806</c:v>
                </c:pt>
                <c:pt idx="3587">
                  <c:v>40807</c:v>
                </c:pt>
                <c:pt idx="3588">
                  <c:v>40808</c:v>
                </c:pt>
                <c:pt idx="3589">
                  <c:v>40809</c:v>
                </c:pt>
                <c:pt idx="3590">
                  <c:v>40812</c:v>
                </c:pt>
                <c:pt idx="3591">
                  <c:v>40813</c:v>
                </c:pt>
                <c:pt idx="3592">
                  <c:v>40814</c:v>
                </c:pt>
                <c:pt idx="3593">
                  <c:v>40815</c:v>
                </c:pt>
                <c:pt idx="3594">
                  <c:v>40816</c:v>
                </c:pt>
                <c:pt idx="3595">
                  <c:v>40819</c:v>
                </c:pt>
                <c:pt idx="3596">
                  <c:v>40820</c:v>
                </c:pt>
                <c:pt idx="3597">
                  <c:v>40821</c:v>
                </c:pt>
                <c:pt idx="3598">
                  <c:v>40822</c:v>
                </c:pt>
                <c:pt idx="3599">
                  <c:v>40823</c:v>
                </c:pt>
                <c:pt idx="3600">
                  <c:v>40826</c:v>
                </c:pt>
                <c:pt idx="3601">
                  <c:v>40827</c:v>
                </c:pt>
                <c:pt idx="3602">
                  <c:v>40828</c:v>
                </c:pt>
                <c:pt idx="3603">
                  <c:v>40829</c:v>
                </c:pt>
                <c:pt idx="3604">
                  <c:v>40830</c:v>
                </c:pt>
                <c:pt idx="3605">
                  <c:v>40833</c:v>
                </c:pt>
                <c:pt idx="3606">
                  <c:v>40834</c:v>
                </c:pt>
                <c:pt idx="3607">
                  <c:v>40835</c:v>
                </c:pt>
                <c:pt idx="3608">
                  <c:v>40836</c:v>
                </c:pt>
                <c:pt idx="3609">
                  <c:v>40837</c:v>
                </c:pt>
                <c:pt idx="3610">
                  <c:v>40840</c:v>
                </c:pt>
                <c:pt idx="3611">
                  <c:v>40841</c:v>
                </c:pt>
                <c:pt idx="3612">
                  <c:v>40842</c:v>
                </c:pt>
                <c:pt idx="3613">
                  <c:v>40843</c:v>
                </c:pt>
                <c:pt idx="3614">
                  <c:v>40844</c:v>
                </c:pt>
                <c:pt idx="3615">
                  <c:v>40847</c:v>
                </c:pt>
                <c:pt idx="3616">
                  <c:v>40848</c:v>
                </c:pt>
                <c:pt idx="3617">
                  <c:v>40849</c:v>
                </c:pt>
                <c:pt idx="3618">
                  <c:v>40850</c:v>
                </c:pt>
                <c:pt idx="3619">
                  <c:v>40851</c:v>
                </c:pt>
                <c:pt idx="3620">
                  <c:v>40854</c:v>
                </c:pt>
                <c:pt idx="3621">
                  <c:v>40855</c:v>
                </c:pt>
                <c:pt idx="3622">
                  <c:v>40856</c:v>
                </c:pt>
                <c:pt idx="3623">
                  <c:v>40857</c:v>
                </c:pt>
                <c:pt idx="3624">
                  <c:v>40858</c:v>
                </c:pt>
                <c:pt idx="3625">
                  <c:v>40861</c:v>
                </c:pt>
                <c:pt idx="3626">
                  <c:v>40862</c:v>
                </c:pt>
                <c:pt idx="3627">
                  <c:v>40863</c:v>
                </c:pt>
                <c:pt idx="3628">
                  <c:v>40864</c:v>
                </c:pt>
                <c:pt idx="3629">
                  <c:v>40865</c:v>
                </c:pt>
                <c:pt idx="3630">
                  <c:v>40868</c:v>
                </c:pt>
                <c:pt idx="3631">
                  <c:v>40869</c:v>
                </c:pt>
                <c:pt idx="3632">
                  <c:v>40870</c:v>
                </c:pt>
                <c:pt idx="3633">
                  <c:v>40871</c:v>
                </c:pt>
                <c:pt idx="3634">
                  <c:v>40872</c:v>
                </c:pt>
                <c:pt idx="3635">
                  <c:v>40875</c:v>
                </c:pt>
                <c:pt idx="3636">
                  <c:v>40876</c:v>
                </c:pt>
                <c:pt idx="3637">
                  <c:v>40877</c:v>
                </c:pt>
                <c:pt idx="3638">
                  <c:v>40878</c:v>
                </c:pt>
                <c:pt idx="3639">
                  <c:v>40879</c:v>
                </c:pt>
                <c:pt idx="3640">
                  <c:v>40882</c:v>
                </c:pt>
                <c:pt idx="3641">
                  <c:v>40883</c:v>
                </c:pt>
                <c:pt idx="3642">
                  <c:v>40884</c:v>
                </c:pt>
                <c:pt idx="3643">
                  <c:v>40885</c:v>
                </c:pt>
                <c:pt idx="3644">
                  <c:v>40886</c:v>
                </c:pt>
                <c:pt idx="3645">
                  <c:v>40889</c:v>
                </c:pt>
                <c:pt idx="3646">
                  <c:v>40890</c:v>
                </c:pt>
                <c:pt idx="3647">
                  <c:v>40891</c:v>
                </c:pt>
                <c:pt idx="3648">
                  <c:v>40892</c:v>
                </c:pt>
                <c:pt idx="3649">
                  <c:v>40893</c:v>
                </c:pt>
                <c:pt idx="3650">
                  <c:v>40896</c:v>
                </c:pt>
                <c:pt idx="3651">
                  <c:v>40897</c:v>
                </c:pt>
                <c:pt idx="3652">
                  <c:v>40898</c:v>
                </c:pt>
                <c:pt idx="3653">
                  <c:v>40899</c:v>
                </c:pt>
                <c:pt idx="3654">
                  <c:v>40900</c:v>
                </c:pt>
                <c:pt idx="3655">
                  <c:v>40904</c:v>
                </c:pt>
                <c:pt idx="3656">
                  <c:v>40905</c:v>
                </c:pt>
                <c:pt idx="3657">
                  <c:v>40906</c:v>
                </c:pt>
                <c:pt idx="3658">
                  <c:v>40907</c:v>
                </c:pt>
                <c:pt idx="3659">
                  <c:v>40908</c:v>
                </c:pt>
                <c:pt idx="3660">
                  <c:v>40911</c:v>
                </c:pt>
                <c:pt idx="3661">
                  <c:v>40912</c:v>
                </c:pt>
                <c:pt idx="3662">
                  <c:v>40913</c:v>
                </c:pt>
                <c:pt idx="3663">
                  <c:v>40914</c:v>
                </c:pt>
                <c:pt idx="3664">
                  <c:v>40917</c:v>
                </c:pt>
                <c:pt idx="3665">
                  <c:v>40918</c:v>
                </c:pt>
                <c:pt idx="3666">
                  <c:v>40919</c:v>
                </c:pt>
                <c:pt idx="3667">
                  <c:v>40920</c:v>
                </c:pt>
                <c:pt idx="3668">
                  <c:v>40921</c:v>
                </c:pt>
                <c:pt idx="3669">
                  <c:v>40924</c:v>
                </c:pt>
                <c:pt idx="3670">
                  <c:v>40925</c:v>
                </c:pt>
                <c:pt idx="3671">
                  <c:v>40926</c:v>
                </c:pt>
                <c:pt idx="3672">
                  <c:v>40927</c:v>
                </c:pt>
                <c:pt idx="3673">
                  <c:v>40928</c:v>
                </c:pt>
                <c:pt idx="3674">
                  <c:v>40931</c:v>
                </c:pt>
                <c:pt idx="3675">
                  <c:v>40932</c:v>
                </c:pt>
                <c:pt idx="3676">
                  <c:v>40933</c:v>
                </c:pt>
                <c:pt idx="3677">
                  <c:v>40934</c:v>
                </c:pt>
                <c:pt idx="3678">
                  <c:v>40935</c:v>
                </c:pt>
                <c:pt idx="3679">
                  <c:v>40938</c:v>
                </c:pt>
                <c:pt idx="3680">
                  <c:v>40939</c:v>
                </c:pt>
                <c:pt idx="3681">
                  <c:v>40940</c:v>
                </c:pt>
                <c:pt idx="3682">
                  <c:v>40941</c:v>
                </c:pt>
                <c:pt idx="3683">
                  <c:v>40942</c:v>
                </c:pt>
                <c:pt idx="3684">
                  <c:v>40945</c:v>
                </c:pt>
                <c:pt idx="3685">
                  <c:v>40946</c:v>
                </c:pt>
                <c:pt idx="3686">
                  <c:v>40947</c:v>
                </c:pt>
                <c:pt idx="3687">
                  <c:v>40948</c:v>
                </c:pt>
                <c:pt idx="3688">
                  <c:v>40949</c:v>
                </c:pt>
                <c:pt idx="3689">
                  <c:v>40952</c:v>
                </c:pt>
                <c:pt idx="3690">
                  <c:v>40953</c:v>
                </c:pt>
                <c:pt idx="3691">
                  <c:v>40954</c:v>
                </c:pt>
                <c:pt idx="3692">
                  <c:v>40955</c:v>
                </c:pt>
                <c:pt idx="3693">
                  <c:v>40956</c:v>
                </c:pt>
                <c:pt idx="3694">
                  <c:v>40959</c:v>
                </c:pt>
                <c:pt idx="3695">
                  <c:v>40960</c:v>
                </c:pt>
                <c:pt idx="3696">
                  <c:v>40961</c:v>
                </c:pt>
                <c:pt idx="3697">
                  <c:v>40962</c:v>
                </c:pt>
                <c:pt idx="3698">
                  <c:v>40963</c:v>
                </c:pt>
                <c:pt idx="3699">
                  <c:v>40966</c:v>
                </c:pt>
                <c:pt idx="3700">
                  <c:v>40967</c:v>
                </c:pt>
                <c:pt idx="3701">
                  <c:v>40968</c:v>
                </c:pt>
                <c:pt idx="3702">
                  <c:v>40969</c:v>
                </c:pt>
                <c:pt idx="3703">
                  <c:v>40970</c:v>
                </c:pt>
                <c:pt idx="3704">
                  <c:v>40973</c:v>
                </c:pt>
                <c:pt idx="3705">
                  <c:v>40974</c:v>
                </c:pt>
                <c:pt idx="3706">
                  <c:v>40975</c:v>
                </c:pt>
                <c:pt idx="3707">
                  <c:v>40976</c:v>
                </c:pt>
                <c:pt idx="3708">
                  <c:v>40977</c:v>
                </c:pt>
                <c:pt idx="3709">
                  <c:v>40980</c:v>
                </c:pt>
                <c:pt idx="3710">
                  <c:v>40981</c:v>
                </c:pt>
                <c:pt idx="3711">
                  <c:v>40982</c:v>
                </c:pt>
                <c:pt idx="3712">
                  <c:v>40983</c:v>
                </c:pt>
                <c:pt idx="3713">
                  <c:v>40984</c:v>
                </c:pt>
                <c:pt idx="3714">
                  <c:v>40987</c:v>
                </c:pt>
                <c:pt idx="3715">
                  <c:v>40988</c:v>
                </c:pt>
                <c:pt idx="3716">
                  <c:v>40989</c:v>
                </c:pt>
                <c:pt idx="3717">
                  <c:v>40990</c:v>
                </c:pt>
                <c:pt idx="3718">
                  <c:v>40991</c:v>
                </c:pt>
                <c:pt idx="3719">
                  <c:v>40994</c:v>
                </c:pt>
                <c:pt idx="3720">
                  <c:v>40995</c:v>
                </c:pt>
                <c:pt idx="3721">
                  <c:v>40996</c:v>
                </c:pt>
                <c:pt idx="3722">
                  <c:v>40997</c:v>
                </c:pt>
                <c:pt idx="3723">
                  <c:v>40998</c:v>
                </c:pt>
                <c:pt idx="3724">
                  <c:v>40999</c:v>
                </c:pt>
                <c:pt idx="3725">
                  <c:v>41001</c:v>
                </c:pt>
                <c:pt idx="3726">
                  <c:v>41002</c:v>
                </c:pt>
                <c:pt idx="3727">
                  <c:v>41003</c:v>
                </c:pt>
                <c:pt idx="3728">
                  <c:v>41004</c:v>
                </c:pt>
                <c:pt idx="3729">
                  <c:v>41008</c:v>
                </c:pt>
                <c:pt idx="3730">
                  <c:v>41009</c:v>
                </c:pt>
                <c:pt idx="3731">
                  <c:v>41010</c:v>
                </c:pt>
                <c:pt idx="3732">
                  <c:v>41011</c:v>
                </c:pt>
                <c:pt idx="3733">
                  <c:v>41012</c:v>
                </c:pt>
                <c:pt idx="3734">
                  <c:v>41015</c:v>
                </c:pt>
                <c:pt idx="3735">
                  <c:v>41016</c:v>
                </c:pt>
                <c:pt idx="3736">
                  <c:v>41017</c:v>
                </c:pt>
                <c:pt idx="3737">
                  <c:v>41018</c:v>
                </c:pt>
                <c:pt idx="3738">
                  <c:v>41019</c:v>
                </c:pt>
                <c:pt idx="3739">
                  <c:v>41022</c:v>
                </c:pt>
                <c:pt idx="3740">
                  <c:v>41023</c:v>
                </c:pt>
                <c:pt idx="3741">
                  <c:v>41024</c:v>
                </c:pt>
                <c:pt idx="3742">
                  <c:v>41025</c:v>
                </c:pt>
                <c:pt idx="3743">
                  <c:v>41026</c:v>
                </c:pt>
                <c:pt idx="3744">
                  <c:v>41029</c:v>
                </c:pt>
                <c:pt idx="3745">
                  <c:v>41030</c:v>
                </c:pt>
                <c:pt idx="3746">
                  <c:v>41031</c:v>
                </c:pt>
                <c:pt idx="3747">
                  <c:v>41032</c:v>
                </c:pt>
                <c:pt idx="3748">
                  <c:v>41033</c:v>
                </c:pt>
                <c:pt idx="3749">
                  <c:v>41036</c:v>
                </c:pt>
                <c:pt idx="3750">
                  <c:v>41037</c:v>
                </c:pt>
                <c:pt idx="3751">
                  <c:v>41038</c:v>
                </c:pt>
                <c:pt idx="3752">
                  <c:v>41039</c:v>
                </c:pt>
                <c:pt idx="3753">
                  <c:v>41040</c:v>
                </c:pt>
                <c:pt idx="3754">
                  <c:v>41043</c:v>
                </c:pt>
                <c:pt idx="3755">
                  <c:v>41044</c:v>
                </c:pt>
                <c:pt idx="3756">
                  <c:v>41045</c:v>
                </c:pt>
                <c:pt idx="3757">
                  <c:v>41046</c:v>
                </c:pt>
                <c:pt idx="3758">
                  <c:v>41047</c:v>
                </c:pt>
                <c:pt idx="3759">
                  <c:v>41050</c:v>
                </c:pt>
                <c:pt idx="3760">
                  <c:v>41051</c:v>
                </c:pt>
                <c:pt idx="3761">
                  <c:v>41052</c:v>
                </c:pt>
                <c:pt idx="3762">
                  <c:v>41053</c:v>
                </c:pt>
                <c:pt idx="3763">
                  <c:v>41054</c:v>
                </c:pt>
                <c:pt idx="3764">
                  <c:v>41057</c:v>
                </c:pt>
                <c:pt idx="3765">
                  <c:v>41058</c:v>
                </c:pt>
                <c:pt idx="3766">
                  <c:v>41059</c:v>
                </c:pt>
                <c:pt idx="3767">
                  <c:v>41060</c:v>
                </c:pt>
                <c:pt idx="3768">
                  <c:v>41061</c:v>
                </c:pt>
                <c:pt idx="3769">
                  <c:v>41064</c:v>
                </c:pt>
                <c:pt idx="3770">
                  <c:v>41065</c:v>
                </c:pt>
                <c:pt idx="3771">
                  <c:v>41066</c:v>
                </c:pt>
                <c:pt idx="3772">
                  <c:v>41067</c:v>
                </c:pt>
                <c:pt idx="3773">
                  <c:v>41068</c:v>
                </c:pt>
                <c:pt idx="3774">
                  <c:v>41071</c:v>
                </c:pt>
                <c:pt idx="3775">
                  <c:v>41072</c:v>
                </c:pt>
                <c:pt idx="3776">
                  <c:v>41073</c:v>
                </c:pt>
                <c:pt idx="3777">
                  <c:v>41074</c:v>
                </c:pt>
                <c:pt idx="3778">
                  <c:v>41075</c:v>
                </c:pt>
                <c:pt idx="3779">
                  <c:v>41078</c:v>
                </c:pt>
                <c:pt idx="3780">
                  <c:v>41079</c:v>
                </c:pt>
                <c:pt idx="3781">
                  <c:v>41080</c:v>
                </c:pt>
                <c:pt idx="3782">
                  <c:v>41081</c:v>
                </c:pt>
                <c:pt idx="3783">
                  <c:v>41082</c:v>
                </c:pt>
                <c:pt idx="3784">
                  <c:v>41085</c:v>
                </c:pt>
                <c:pt idx="3785">
                  <c:v>41086</c:v>
                </c:pt>
                <c:pt idx="3786">
                  <c:v>41087</c:v>
                </c:pt>
                <c:pt idx="3787">
                  <c:v>41088</c:v>
                </c:pt>
                <c:pt idx="3788">
                  <c:v>41089</c:v>
                </c:pt>
                <c:pt idx="3789">
                  <c:v>41090</c:v>
                </c:pt>
                <c:pt idx="3790">
                  <c:v>41092</c:v>
                </c:pt>
                <c:pt idx="3791">
                  <c:v>41093</c:v>
                </c:pt>
                <c:pt idx="3792">
                  <c:v>41094</c:v>
                </c:pt>
                <c:pt idx="3793">
                  <c:v>41095</c:v>
                </c:pt>
                <c:pt idx="3794">
                  <c:v>41096</c:v>
                </c:pt>
                <c:pt idx="3795">
                  <c:v>41099</c:v>
                </c:pt>
                <c:pt idx="3796">
                  <c:v>41100</c:v>
                </c:pt>
                <c:pt idx="3797">
                  <c:v>41101</c:v>
                </c:pt>
                <c:pt idx="3798">
                  <c:v>41102</c:v>
                </c:pt>
                <c:pt idx="3799">
                  <c:v>41103</c:v>
                </c:pt>
                <c:pt idx="3800">
                  <c:v>41106</c:v>
                </c:pt>
                <c:pt idx="3801">
                  <c:v>41107</c:v>
                </c:pt>
                <c:pt idx="3802">
                  <c:v>41108</c:v>
                </c:pt>
                <c:pt idx="3803">
                  <c:v>41109</c:v>
                </c:pt>
                <c:pt idx="3804">
                  <c:v>41110</c:v>
                </c:pt>
                <c:pt idx="3805">
                  <c:v>41113</c:v>
                </c:pt>
                <c:pt idx="3806">
                  <c:v>41114</c:v>
                </c:pt>
                <c:pt idx="3807">
                  <c:v>41115</c:v>
                </c:pt>
                <c:pt idx="3808">
                  <c:v>41116</c:v>
                </c:pt>
                <c:pt idx="3809">
                  <c:v>41117</c:v>
                </c:pt>
                <c:pt idx="3810">
                  <c:v>41120</c:v>
                </c:pt>
                <c:pt idx="3811">
                  <c:v>41121</c:v>
                </c:pt>
                <c:pt idx="3812">
                  <c:v>41122</c:v>
                </c:pt>
                <c:pt idx="3813">
                  <c:v>41123</c:v>
                </c:pt>
                <c:pt idx="3814">
                  <c:v>41124</c:v>
                </c:pt>
                <c:pt idx="3815">
                  <c:v>41127</c:v>
                </c:pt>
                <c:pt idx="3816">
                  <c:v>41128</c:v>
                </c:pt>
                <c:pt idx="3817">
                  <c:v>41129</c:v>
                </c:pt>
                <c:pt idx="3818">
                  <c:v>41130</c:v>
                </c:pt>
                <c:pt idx="3819">
                  <c:v>41131</c:v>
                </c:pt>
                <c:pt idx="3820">
                  <c:v>41134</c:v>
                </c:pt>
                <c:pt idx="3821">
                  <c:v>41135</c:v>
                </c:pt>
                <c:pt idx="3822">
                  <c:v>41136</c:v>
                </c:pt>
                <c:pt idx="3823">
                  <c:v>41137</c:v>
                </c:pt>
                <c:pt idx="3824">
                  <c:v>41138</c:v>
                </c:pt>
                <c:pt idx="3825">
                  <c:v>41141</c:v>
                </c:pt>
                <c:pt idx="3826">
                  <c:v>41142</c:v>
                </c:pt>
                <c:pt idx="3827">
                  <c:v>41143</c:v>
                </c:pt>
                <c:pt idx="3828">
                  <c:v>41144</c:v>
                </c:pt>
                <c:pt idx="3829">
                  <c:v>41145</c:v>
                </c:pt>
                <c:pt idx="3830">
                  <c:v>41148</c:v>
                </c:pt>
                <c:pt idx="3831">
                  <c:v>41149</c:v>
                </c:pt>
                <c:pt idx="3832">
                  <c:v>41150</c:v>
                </c:pt>
                <c:pt idx="3833">
                  <c:v>41151</c:v>
                </c:pt>
                <c:pt idx="3834">
                  <c:v>41152</c:v>
                </c:pt>
                <c:pt idx="3835">
                  <c:v>41155</c:v>
                </c:pt>
                <c:pt idx="3836">
                  <c:v>41156</c:v>
                </c:pt>
                <c:pt idx="3837">
                  <c:v>41157</c:v>
                </c:pt>
                <c:pt idx="3838">
                  <c:v>41158</c:v>
                </c:pt>
                <c:pt idx="3839">
                  <c:v>41159</c:v>
                </c:pt>
                <c:pt idx="3840">
                  <c:v>41162</c:v>
                </c:pt>
                <c:pt idx="3841">
                  <c:v>41163</c:v>
                </c:pt>
                <c:pt idx="3842">
                  <c:v>41164</c:v>
                </c:pt>
                <c:pt idx="3843">
                  <c:v>41165</c:v>
                </c:pt>
                <c:pt idx="3844">
                  <c:v>41166</c:v>
                </c:pt>
                <c:pt idx="3845">
                  <c:v>41169</c:v>
                </c:pt>
                <c:pt idx="3846">
                  <c:v>41170</c:v>
                </c:pt>
                <c:pt idx="3847">
                  <c:v>41171</c:v>
                </c:pt>
                <c:pt idx="3848">
                  <c:v>41172</c:v>
                </c:pt>
                <c:pt idx="3849">
                  <c:v>41173</c:v>
                </c:pt>
                <c:pt idx="3850">
                  <c:v>41176</c:v>
                </c:pt>
                <c:pt idx="3851">
                  <c:v>41177</c:v>
                </c:pt>
                <c:pt idx="3852">
                  <c:v>41178</c:v>
                </c:pt>
                <c:pt idx="3853">
                  <c:v>41179</c:v>
                </c:pt>
                <c:pt idx="3854">
                  <c:v>41180</c:v>
                </c:pt>
                <c:pt idx="3855">
                  <c:v>41182</c:v>
                </c:pt>
                <c:pt idx="3856">
                  <c:v>41183</c:v>
                </c:pt>
                <c:pt idx="3857">
                  <c:v>41184</c:v>
                </c:pt>
                <c:pt idx="3858">
                  <c:v>41185</c:v>
                </c:pt>
                <c:pt idx="3859">
                  <c:v>41186</c:v>
                </c:pt>
                <c:pt idx="3860">
                  <c:v>41187</c:v>
                </c:pt>
                <c:pt idx="3861">
                  <c:v>41190</c:v>
                </c:pt>
                <c:pt idx="3862">
                  <c:v>41191</c:v>
                </c:pt>
                <c:pt idx="3863">
                  <c:v>41192</c:v>
                </c:pt>
                <c:pt idx="3864">
                  <c:v>41193</c:v>
                </c:pt>
                <c:pt idx="3865">
                  <c:v>41194</c:v>
                </c:pt>
                <c:pt idx="3866">
                  <c:v>41197</c:v>
                </c:pt>
                <c:pt idx="3867">
                  <c:v>41198</c:v>
                </c:pt>
                <c:pt idx="3868">
                  <c:v>41199</c:v>
                </c:pt>
                <c:pt idx="3869">
                  <c:v>41200</c:v>
                </c:pt>
                <c:pt idx="3870">
                  <c:v>41201</c:v>
                </c:pt>
                <c:pt idx="3871">
                  <c:v>41204</c:v>
                </c:pt>
                <c:pt idx="3872">
                  <c:v>41205</c:v>
                </c:pt>
                <c:pt idx="3873">
                  <c:v>41206</c:v>
                </c:pt>
                <c:pt idx="3874">
                  <c:v>41207</c:v>
                </c:pt>
                <c:pt idx="3875">
                  <c:v>41208</c:v>
                </c:pt>
                <c:pt idx="3876">
                  <c:v>41211</c:v>
                </c:pt>
                <c:pt idx="3877">
                  <c:v>41213</c:v>
                </c:pt>
                <c:pt idx="3878">
                  <c:v>41214</c:v>
                </c:pt>
                <c:pt idx="3879">
                  <c:v>41215</c:v>
                </c:pt>
                <c:pt idx="3880">
                  <c:v>41218</c:v>
                </c:pt>
                <c:pt idx="3881">
                  <c:v>41219</c:v>
                </c:pt>
                <c:pt idx="3882">
                  <c:v>41220</c:v>
                </c:pt>
                <c:pt idx="3883">
                  <c:v>41221</c:v>
                </c:pt>
                <c:pt idx="3884">
                  <c:v>41222</c:v>
                </c:pt>
                <c:pt idx="3885">
                  <c:v>41225</c:v>
                </c:pt>
                <c:pt idx="3886">
                  <c:v>41226</c:v>
                </c:pt>
                <c:pt idx="3887">
                  <c:v>41227</c:v>
                </c:pt>
                <c:pt idx="3888">
                  <c:v>41228</c:v>
                </c:pt>
                <c:pt idx="3889">
                  <c:v>41229</c:v>
                </c:pt>
                <c:pt idx="3890">
                  <c:v>41232</c:v>
                </c:pt>
                <c:pt idx="3891">
                  <c:v>41233</c:v>
                </c:pt>
                <c:pt idx="3892">
                  <c:v>41234</c:v>
                </c:pt>
                <c:pt idx="3893">
                  <c:v>41235</c:v>
                </c:pt>
                <c:pt idx="3894">
                  <c:v>41236</c:v>
                </c:pt>
                <c:pt idx="3895">
                  <c:v>41239</c:v>
                </c:pt>
                <c:pt idx="3896">
                  <c:v>41240</c:v>
                </c:pt>
                <c:pt idx="3897">
                  <c:v>41241</c:v>
                </c:pt>
                <c:pt idx="3898">
                  <c:v>41242</c:v>
                </c:pt>
                <c:pt idx="3899">
                  <c:v>41243</c:v>
                </c:pt>
                <c:pt idx="3900">
                  <c:v>41246</c:v>
                </c:pt>
                <c:pt idx="3901">
                  <c:v>41247</c:v>
                </c:pt>
                <c:pt idx="3902">
                  <c:v>41248</c:v>
                </c:pt>
                <c:pt idx="3903">
                  <c:v>41249</c:v>
                </c:pt>
                <c:pt idx="3904">
                  <c:v>41250</c:v>
                </c:pt>
                <c:pt idx="3905">
                  <c:v>41253</c:v>
                </c:pt>
                <c:pt idx="3906">
                  <c:v>41254</c:v>
                </c:pt>
                <c:pt idx="3907">
                  <c:v>41255</c:v>
                </c:pt>
                <c:pt idx="3908">
                  <c:v>41256</c:v>
                </c:pt>
                <c:pt idx="3909">
                  <c:v>41257</c:v>
                </c:pt>
                <c:pt idx="3910">
                  <c:v>41260</c:v>
                </c:pt>
                <c:pt idx="3911">
                  <c:v>41261</c:v>
                </c:pt>
                <c:pt idx="3912">
                  <c:v>41262</c:v>
                </c:pt>
                <c:pt idx="3913">
                  <c:v>41263</c:v>
                </c:pt>
                <c:pt idx="3914">
                  <c:v>41264</c:v>
                </c:pt>
                <c:pt idx="3915">
                  <c:v>41267</c:v>
                </c:pt>
                <c:pt idx="3916">
                  <c:v>41269</c:v>
                </c:pt>
                <c:pt idx="3917">
                  <c:v>41270</c:v>
                </c:pt>
                <c:pt idx="3918">
                  <c:v>41271</c:v>
                </c:pt>
                <c:pt idx="3919">
                  <c:v>41274</c:v>
                </c:pt>
                <c:pt idx="3920">
                  <c:v>41276</c:v>
                </c:pt>
                <c:pt idx="3921">
                  <c:v>41277</c:v>
                </c:pt>
                <c:pt idx="3922">
                  <c:v>41278</c:v>
                </c:pt>
                <c:pt idx="3923">
                  <c:v>41281</c:v>
                </c:pt>
                <c:pt idx="3924">
                  <c:v>41282</c:v>
                </c:pt>
                <c:pt idx="3925">
                  <c:v>41283</c:v>
                </c:pt>
                <c:pt idx="3926">
                  <c:v>41284</c:v>
                </c:pt>
                <c:pt idx="3927">
                  <c:v>41285</c:v>
                </c:pt>
                <c:pt idx="3928">
                  <c:v>41288</c:v>
                </c:pt>
                <c:pt idx="3929">
                  <c:v>41289</c:v>
                </c:pt>
                <c:pt idx="3930">
                  <c:v>41290</c:v>
                </c:pt>
                <c:pt idx="3931">
                  <c:v>41291</c:v>
                </c:pt>
                <c:pt idx="3932">
                  <c:v>41292</c:v>
                </c:pt>
                <c:pt idx="3933">
                  <c:v>41295</c:v>
                </c:pt>
                <c:pt idx="3934">
                  <c:v>41296</c:v>
                </c:pt>
                <c:pt idx="3935">
                  <c:v>41297</c:v>
                </c:pt>
                <c:pt idx="3936">
                  <c:v>41298</c:v>
                </c:pt>
                <c:pt idx="3937">
                  <c:v>41299</c:v>
                </c:pt>
                <c:pt idx="3938">
                  <c:v>41302</c:v>
                </c:pt>
                <c:pt idx="3939">
                  <c:v>41303</c:v>
                </c:pt>
                <c:pt idx="3940">
                  <c:v>41304</c:v>
                </c:pt>
                <c:pt idx="3941">
                  <c:v>41305</c:v>
                </c:pt>
                <c:pt idx="3942">
                  <c:v>41306</c:v>
                </c:pt>
                <c:pt idx="3943">
                  <c:v>41309</c:v>
                </c:pt>
                <c:pt idx="3944">
                  <c:v>41310</c:v>
                </c:pt>
                <c:pt idx="3945">
                  <c:v>41311</c:v>
                </c:pt>
                <c:pt idx="3946">
                  <c:v>41312</c:v>
                </c:pt>
                <c:pt idx="3947">
                  <c:v>41313</c:v>
                </c:pt>
                <c:pt idx="3948">
                  <c:v>41316</c:v>
                </c:pt>
                <c:pt idx="3949">
                  <c:v>41317</c:v>
                </c:pt>
                <c:pt idx="3950">
                  <c:v>41318</c:v>
                </c:pt>
                <c:pt idx="3951">
                  <c:v>41319</c:v>
                </c:pt>
                <c:pt idx="3952">
                  <c:v>41320</c:v>
                </c:pt>
                <c:pt idx="3953">
                  <c:v>41323</c:v>
                </c:pt>
                <c:pt idx="3954">
                  <c:v>41324</c:v>
                </c:pt>
                <c:pt idx="3955">
                  <c:v>41325</c:v>
                </c:pt>
                <c:pt idx="3956">
                  <c:v>41326</c:v>
                </c:pt>
                <c:pt idx="3957">
                  <c:v>41327</c:v>
                </c:pt>
                <c:pt idx="3958">
                  <c:v>41330</c:v>
                </c:pt>
                <c:pt idx="3959">
                  <c:v>41331</c:v>
                </c:pt>
                <c:pt idx="3960">
                  <c:v>41332</c:v>
                </c:pt>
                <c:pt idx="3961">
                  <c:v>41333</c:v>
                </c:pt>
                <c:pt idx="3962">
                  <c:v>41334</c:v>
                </c:pt>
                <c:pt idx="3963">
                  <c:v>41337</c:v>
                </c:pt>
                <c:pt idx="3964">
                  <c:v>41338</c:v>
                </c:pt>
                <c:pt idx="3965">
                  <c:v>41339</c:v>
                </c:pt>
                <c:pt idx="3966">
                  <c:v>41340</c:v>
                </c:pt>
                <c:pt idx="3967">
                  <c:v>41341</c:v>
                </c:pt>
                <c:pt idx="3968">
                  <c:v>41344</c:v>
                </c:pt>
                <c:pt idx="3969">
                  <c:v>41345</c:v>
                </c:pt>
                <c:pt idx="3970">
                  <c:v>41346</c:v>
                </c:pt>
                <c:pt idx="3971">
                  <c:v>41347</c:v>
                </c:pt>
                <c:pt idx="3972">
                  <c:v>41348</c:v>
                </c:pt>
                <c:pt idx="3973">
                  <c:v>41351</c:v>
                </c:pt>
                <c:pt idx="3974">
                  <c:v>41352</c:v>
                </c:pt>
                <c:pt idx="3975">
                  <c:v>41353</c:v>
                </c:pt>
                <c:pt idx="3976">
                  <c:v>41354</c:v>
                </c:pt>
                <c:pt idx="3977">
                  <c:v>41355</c:v>
                </c:pt>
                <c:pt idx="3978">
                  <c:v>41358</c:v>
                </c:pt>
                <c:pt idx="3979">
                  <c:v>41359</c:v>
                </c:pt>
                <c:pt idx="3980">
                  <c:v>41360</c:v>
                </c:pt>
                <c:pt idx="3981">
                  <c:v>41361</c:v>
                </c:pt>
                <c:pt idx="3982">
                  <c:v>41364</c:v>
                </c:pt>
                <c:pt idx="3983">
                  <c:v>41365</c:v>
                </c:pt>
                <c:pt idx="3984">
                  <c:v>41366</c:v>
                </c:pt>
                <c:pt idx="3985">
                  <c:v>41367</c:v>
                </c:pt>
                <c:pt idx="3986">
                  <c:v>41368</c:v>
                </c:pt>
                <c:pt idx="3987">
                  <c:v>41369</c:v>
                </c:pt>
                <c:pt idx="3988">
                  <c:v>41372</c:v>
                </c:pt>
                <c:pt idx="3989">
                  <c:v>41373</c:v>
                </c:pt>
                <c:pt idx="3990">
                  <c:v>41374</c:v>
                </c:pt>
                <c:pt idx="3991">
                  <c:v>41375</c:v>
                </c:pt>
                <c:pt idx="3992">
                  <c:v>41376</c:v>
                </c:pt>
                <c:pt idx="3993">
                  <c:v>41379</c:v>
                </c:pt>
                <c:pt idx="3994">
                  <c:v>41380</c:v>
                </c:pt>
                <c:pt idx="3995">
                  <c:v>41381</c:v>
                </c:pt>
                <c:pt idx="3996">
                  <c:v>41382</c:v>
                </c:pt>
                <c:pt idx="3997">
                  <c:v>41383</c:v>
                </c:pt>
                <c:pt idx="3998">
                  <c:v>41386</c:v>
                </c:pt>
                <c:pt idx="3999">
                  <c:v>41387</c:v>
                </c:pt>
                <c:pt idx="4000">
                  <c:v>41388</c:v>
                </c:pt>
                <c:pt idx="4001">
                  <c:v>41389</c:v>
                </c:pt>
                <c:pt idx="4002">
                  <c:v>41390</c:v>
                </c:pt>
                <c:pt idx="4003">
                  <c:v>41393</c:v>
                </c:pt>
                <c:pt idx="4004">
                  <c:v>41394</c:v>
                </c:pt>
                <c:pt idx="4005">
                  <c:v>41395</c:v>
                </c:pt>
                <c:pt idx="4006">
                  <c:v>41396</c:v>
                </c:pt>
                <c:pt idx="4007">
                  <c:v>41397</c:v>
                </c:pt>
                <c:pt idx="4008">
                  <c:v>41400</c:v>
                </c:pt>
                <c:pt idx="4009">
                  <c:v>41401</c:v>
                </c:pt>
                <c:pt idx="4010">
                  <c:v>41402</c:v>
                </c:pt>
                <c:pt idx="4011">
                  <c:v>41403</c:v>
                </c:pt>
                <c:pt idx="4012">
                  <c:v>41404</c:v>
                </c:pt>
                <c:pt idx="4013">
                  <c:v>41407</c:v>
                </c:pt>
                <c:pt idx="4014">
                  <c:v>41408</c:v>
                </c:pt>
                <c:pt idx="4015">
                  <c:v>41409</c:v>
                </c:pt>
                <c:pt idx="4016">
                  <c:v>41410</c:v>
                </c:pt>
                <c:pt idx="4017">
                  <c:v>41411</c:v>
                </c:pt>
                <c:pt idx="4018">
                  <c:v>41414</c:v>
                </c:pt>
                <c:pt idx="4019">
                  <c:v>41415</c:v>
                </c:pt>
                <c:pt idx="4020">
                  <c:v>41416</c:v>
                </c:pt>
                <c:pt idx="4021">
                  <c:v>41417</c:v>
                </c:pt>
                <c:pt idx="4022">
                  <c:v>41418</c:v>
                </c:pt>
                <c:pt idx="4023">
                  <c:v>41421</c:v>
                </c:pt>
                <c:pt idx="4024">
                  <c:v>41422</c:v>
                </c:pt>
                <c:pt idx="4025">
                  <c:v>41423</c:v>
                </c:pt>
                <c:pt idx="4026">
                  <c:v>41424</c:v>
                </c:pt>
                <c:pt idx="4027">
                  <c:v>41425</c:v>
                </c:pt>
                <c:pt idx="4028">
                  <c:v>41428</c:v>
                </c:pt>
                <c:pt idx="4029">
                  <c:v>41429</c:v>
                </c:pt>
                <c:pt idx="4030">
                  <c:v>41430</c:v>
                </c:pt>
                <c:pt idx="4031">
                  <c:v>41431</c:v>
                </c:pt>
                <c:pt idx="4032">
                  <c:v>41432</c:v>
                </c:pt>
                <c:pt idx="4033">
                  <c:v>41435</c:v>
                </c:pt>
                <c:pt idx="4034">
                  <c:v>41436</c:v>
                </c:pt>
                <c:pt idx="4035">
                  <c:v>41437</c:v>
                </c:pt>
                <c:pt idx="4036">
                  <c:v>41438</c:v>
                </c:pt>
                <c:pt idx="4037">
                  <c:v>41439</c:v>
                </c:pt>
                <c:pt idx="4038">
                  <c:v>41442</c:v>
                </c:pt>
                <c:pt idx="4039">
                  <c:v>41443</c:v>
                </c:pt>
                <c:pt idx="4040">
                  <c:v>41444</c:v>
                </c:pt>
                <c:pt idx="4041">
                  <c:v>41445</c:v>
                </c:pt>
                <c:pt idx="4042">
                  <c:v>41446</c:v>
                </c:pt>
                <c:pt idx="4043">
                  <c:v>41449</c:v>
                </c:pt>
                <c:pt idx="4044">
                  <c:v>41450</c:v>
                </c:pt>
                <c:pt idx="4045">
                  <c:v>41451</c:v>
                </c:pt>
                <c:pt idx="4046">
                  <c:v>41452</c:v>
                </c:pt>
                <c:pt idx="4047">
                  <c:v>41453</c:v>
                </c:pt>
                <c:pt idx="4048">
                  <c:v>41455</c:v>
                </c:pt>
                <c:pt idx="4049">
                  <c:v>41456</c:v>
                </c:pt>
                <c:pt idx="4050">
                  <c:v>41457</c:v>
                </c:pt>
                <c:pt idx="4051">
                  <c:v>41458</c:v>
                </c:pt>
                <c:pt idx="4052">
                  <c:v>41459</c:v>
                </c:pt>
                <c:pt idx="4053">
                  <c:v>41460</c:v>
                </c:pt>
                <c:pt idx="4054">
                  <c:v>41463</c:v>
                </c:pt>
                <c:pt idx="4055">
                  <c:v>41464</c:v>
                </c:pt>
                <c:pt idx="4056">
                  <c:v>41465</c:v>
                </c:pt>
                <c:pt idx="4057">
                  <c:v>41466</c:v>
                </c:pt>
                <c:pt idx="4058">
                  <c:v>41467</c:v>
                </c:pt>
                <c:pt idx="4059">
                  <c:v>41470</c:v>
                </c:pt>
                <c:pt idx="4060">
                  <c:v>41471</c:v>
                </c:pt>
                <c:pt idx="4061">
                  <c:v>41472</c:v>
                </c:pt>
                <c:pt idx="4062">
                  <c:v>41473</c:v>
                </c:pt>
                <c:pt idx="4063">
                  <c:v>41474</c:v>
                </c:pt>
                <c:pt idx="4064">
                  <c:v>41477</c:v>
                </c:pt>
                <c:pt idx="4065">
                  <c:v>41478</c:v>
                </c:pt>
                <c:pt idx="4066">
                  <c:v>41479</c:v>
                </c:pt>
                <c:pt idx="4067">
                  <c:v>41480</c:v>
                </c:pt>
                <c:pt idx="4068">
                  <c:v>41481</c:v>
                </c:pt>
                <c:pt idx="4069">
                  <c:v>41484</c:v>
                </c:pt>
                <c:pt idx="4070">
                  <c:v>41485</c:v>
                </c:pt>
                <c:pt idx="4071">
                  <c:v>41486</c:v>
                </c:pt>
                <c:pt idx="4072">
                  <c:v>41487</c:v>
                </c:pt>
                <c:pt idx="4073">
                  <c:v>41488</c:v>
                </c:pt>
                <c:pt idx="4074">
                  <c:v>41491</c:v>
                </c:pt>
                <c:pt idx="4075">
                  <c:v>41492</c:v>
                </c:pt>
                <c:pt idx="4076">
                  <c:v>41493</c:v>
                </c:pt>
                <c:pt idx="4077">
                  <c:v>41494</c:v>
                </c:pt>
                <c:pt idx="4078">
                  <c:v>41495</c:v>
                </c:pt>
                <c:pt idx="4079">
                  <c:v>41498</c:v>
                </c:pt>
                <c:pt idx="4080">
                  <c:v>41499</c:v>
                </c:pt>
                <c:pt idx="4081">
                  <c:v>41500</c:v>
                </c:pt>
                <c:pt idx="4082">
                  <c:v>41501</c:v>
                </c:pt>
                <c:pt idx="4083">
                  <c:v>41502</c:v>
                </c:pt>
                <c:pt idx="4084">
                  <c:v>41505</c:v>
                </c:pt>
                <c:pt idx="4085">
                  <c:v>41506</c:v>
                </c:pt>
                <c:pt idx="4086">
                  <c:v>41507</c:v>
                </c:pt>
                <c:pt idx="4087">
                  <c:v>41508</c:v>
                </c:pt>
                <c:pt idx="4088">
                  <c:v>41509</c:v>
                </c:pt>
                <c:pt idx="4089">
                  <c:v>41512</c:v>
                </c:pt>
                <c:pt idx="4090">
                  <c:v>41513</c:v>
                </c:pt>
                <c:pt idx="4091">
                  <c:v>41514</c:v>
                </c:pt>
                <c:pt idx="4092">
                  <c:v>41515</c:v>
                </c:pt>
                <c:pt idx="4093">
                  <c:v>41516</c:v>
                </c:pt>
                <c:pt idx="4094">
                  <c:v>41517</c:v>
                </c:pt>
                <c:pt idx="4095">
                  <c:v>41519</c:v>
                </c:pt>
                <c:pt idx="4096">
                  <c:v>41520</c:v>
                </c:pt>
                <c:pt idx="4097">
                  <c:v>41521</c:v>
                </c:pt>
                <c:pt idx="4098">
                  <c:v>41522</c:v>
                </c:pt>
                <c:pt idx="4099">
                  <c:v>41523</c:v>
                </c:pt>
                <c:pt idx="4100">
                  <c:v>41526</c:v>
                </c:pt>
                <c:pt idx="4101">
                  <c:v>41527</c:v>
                </c:pt>
                <c:pt idx="4102">
                  <c:v>41528</c:v>
                </c:pt>
                <c:pt idx="4103">
                  <c:v>41529</c:v>
                </c:pt>
                <c:pt idx="4104">
                  <c:v>41530</c:v>
                </c:pt>
                <c:pt idx="4105">
                  <c:v>41533</c:v>
                </c:pt>
                <c:pt idx="4106">
                  <c:v>41534</c:v>
                </c:pt>
                <c:pt idx="4107">
                  <c:v>41535</c:v>
                </c:pt>
                <c:pt idx="4108">
                  <c:v>41536</c:v>
                </c:pt>
                <c:pt idx="4109">
                  <c:v>41537</c:v>
                </c:pt>
                <c:pt idx="4110">
                  <c:v>41540</c:v>
                </c:pt>
                <c:pt idx="4111">
                  <c:v>41541</c:v>
                </c:pt>
                <c:pt idx="4112">
                  <c:v>41542</c:v>
                </c:pt>
                <c:pt idx="4113">
                  <c:v>41543</c:v>
                </c:pt>
                <c:pt idx="4114">
                  <c:v>41544</c:v>
                </c:pt>
                <c:pt idx="4115">
                  <c:v>41547</c:v>
                </c:pt>
                <c:pt idx="4116">
                  <c:v>41548</c:v>
                </c:pt>
                <c:pt idx="4117">
                  <c:v>41549</c:v>
                </c:pt>
                <c:pt idx="4118">
                  <c:v>41550</c:v>
                </c:pt>
                <c:pt idx="4119">
                  <c:v>41551</c:v>
                </c:pt>
                <c:pt idx="4120">
                  <c:v>41554</c:v>
                </c:pt>
                <c:pt idx="4121">
                  <c:v>41555</c:v>
                </c:pt>
                <c:pt idx="4122">
                  <c:v>41556</c:v>
                </c:pt>
                <c:pt idx="4123">
                  <c:v>41557</c:v>
                </c:pt>
                <c:pt idx="4124">
                  <c:v>41558</c:v>
                </c:pt>
                <c:pt idx="4125">
                  <c:v>41561</c:v>
                </c:pt>
                <c:pt idx="4126">
                  <c:v>41562</c:v>
                </c:pt>
                <c:pt idx="4127">
                  <c:v>41563</c:v>
                </c:pt>
                <c:pt idx="4128">
                  <c:v>41564</c:v>
                </c:pt>
                <c:pt idx="4129">
                  <c:v>41565</c:v>
                </c:pt>
                <c:pt idx="4130">
                  <c:v>41568</c:v>
                </c:pt>
                <c:pt idx="4131">
                  <c:v>41569</c:v>
                </c:pt>
                <c:pt idx="4132">
                  <c:v>41570</c:v>
                </c:pt>
                <c:pt idx="4133">
                  <c:v>41571</c:v>
                </c:pt>
                <c:pt idx="4134">
                  <c:v>41572</c:v>
                </c:pt>
                <c:pt idx="4135">
                  <c:v>41575</c:v>
                </c:pt>
                <c:pt idx="4136">
                  <c:v>41576</c:v>
                </c:pt>
                <c:pt idx="4137">
                  <c:v>41577</c:v>
                </c:pt>
                <c:pt idx="4138">
                  <c:v>41578</c:v>
                </c:pt>
                <c:pt idx="4139">
                  <c:v>41579</c:v>
                </c:pt>
                <c:pt idx="4140">
                  <c:v>41582</c:v>
                </c:pt>
                <c:pt idx="4141">
                  <c:v>41583</c:v>
                </c:pt>
                <c:pt idx="4142">
                  <c:v>41584</c:v>
                </c:pt>
                <c:pt idx="4143">
                  <c:v>41585</c:v>
                </c:pt>
                <c:pt idx="4144">
                  <c:v>41586</c:v>
                </c:pt>
                <c:pt idx="4145">
                  <c:v>41589</c:v>
                </c:pt>
                <c:pt idx="4146">
                  <c:v>41590</c:v>
                </c:pt>
                <c:pt idx="4147">
                  <c:v>41591</c:v>
                </c:pt>
                <c:pt idx="4148">
                  <c:v>41592</c:v>
                </c:pt>
                <c:pt idx="4149">
                  <c:v>41593</c:v>
                </c:pt>
                <c:pt idx="4150">
                  <c:v>41596</c:v>
                </c:pt>
                <c:pt idx="4151">
                  <c:v>41597</c:v>
                </c:pt>
                <c:pt idx="4152">
                  <c:v>41598</c:v>
                </c:pt>
                <c:pt idx="4153">
                  <c:v>41599</c:v>
                </c:pt>
                <c:pt idx="4154">
                  <c:v>41600</c:v>
                </c:pt>
                <c:pt idx="4155">
                  <c:v>41603</c:v>
                </c:pt>
                <c:pt idx="4156">
                  <c:v>41604</c:v>
                </c:pt>
                <c:pt idx="4157">
                  <c:v>41605</c:v>
                </c:pt>
                <c:pt idx="4158">
                  <c:v>41606</c:v>
                </c:pt>
                <c:pt idx="4159">
                  <c:v>41607</c:v>
                </c:pt>
                <c:pt idx="4160">
                  <c:v>41608</c:v>
                </c:pt>
                <c:pt idx="4161">
                  <c:v>41610</c:v>
                </c:pt>
                <c:pt idx="4162">
                  <c:v>41611</c:v>
                </c:pt>
                <c:pt idx="4163">
                  <c:v>41612</c:v>
                </c:pt>
                <c:pt idx="4164">
                  <c:v>41613</c:v>
                </c:pt>
                <c:pt idx="4165">
                  <c:v>41614</c:v>
                </c:pt>
                <c:pt idx="4166">
                  <c:v>41617</c:v>
                </c:pt>
                <c:pt idx="4167">
                  <c:v>41618</c:v>
                </c:pt>
                <c:pt idx="4168">
                  <c:v>41619</c:v>
                </c:pt>
                <c:pt idx="4169">
                  <c:v>41620</c:v>
                </c:pt>
                <c:pt idx="4170">
                  <c:v>41621</c:v>
                </c:pt>
                <c:pt idx="4171">
                  <c:v>41624</c:v>
                </c:pt>
                <c:pt idx="4172">
                  <c:v>41625</c:v>
                </c:pt>
                <c:pt idx="4173">
                  <c:v>41626</c:v>
                </c:pt>
                <c:pt idx="4174">
                  <c:v>41627</c:v>
                </c:pt>
                <c:pt idx="4175">
                  <c:v>41628</c:v>
                </c:pt>
                <c:pt idx="4176">
                  <c:v>41631</c:v>
                </c:pt>
                <c:pt idx="4177">
                  <c:v>41632</c:v>
                </c:pt>
                <c:pt idx="4178">
                  <c:v>41634</c:v>
                </c:pt>
                <c:pt idx="4179">
                  <c:v>41635</c:v>
                </c:pt>
                <c:pt idx="4180">
                  <c:v>41638</c:v>
                </c:pt>
                <c:pt idx="4181">
                  <c:v>41639</c:v>
                </c:pt>
                <c:pt idx="4182">
                  <c:v>41641</c:v>
                </c:pt>
                <c:pt idx="4183">
                  <c:v>41642</c:v>
                </c:pt>
                <c:pt idx="4184">
                  <c:v>41645</c:v>
                </c:pt>
                <c:pt idx="4185">
                  <c:v>41646</c:v>
                </c:pt>
                <c:pt idx="4186">
                  <c:v>41647</c:v>
                </c:pt>
                <c:pt idx="4187">
                  <c:v>41648</c:v>
                </c:pt>
                <c:pt idx="4188">
                  <c:v>41649</c:v>
                </c:pt>
                <c:pt idx="4189">
                  <c:v>41652</c:v>
                </c:pt>
                <c:pt idx="4190">
                  <c:v>41653</c:v>
                </c:pt>
                <c:pt idx="4191">
                  <c:v>41654</c:v>
                </c:pt>
                <c:pt idx="4192">
                  <c:v>41655</c:v>
                </c:pt>
                <c:pt idx="4193">
                  <c:v>41656</c:v>
                </c:pt>
                <c:pt idx="4194">
                  <c:v>41659</c:v>
                </c:pt>
                <c:pt idx="4195">
                  <c:v>41660</c:v>
                </c:pt>
                <c:pt idx="4196">
                  <c:v>41661</c:v>
                </c:pt>
                <c:pt idx="4197">
                  <c:v>41662</c:v>
                </c:pt>
                <c:pt idx="4198">
                  <c:v>41663</c:v>
                </c:pt>
                <c:pt idx="4199">
                  <c:v>41666</c:v>
                </c:pt>
                <c:pt idx="4200">
                  <c:v>41667</c:v>
                </c:pt>
                <c:pt idx="4201">
                  <c:v>41668</c:v>
                </c:pt>
                <c:pt idx="4202">
                  <c:v>41669</c:v>
                </c:pt>
                <c:pt idx="4203">
                  <c:v>41670</c:v>
                </c:pt>
                <c:pt idx="4204">
                  <c:v>41673</c:v>
                </c:pt>
                <c:pt idx="4205">
                  <c:v>41674</c:v>
                </c:pt>
                <c:pt idx="4206">
                  <c:v>41675</c:v>
                </c:pt>
                <c:pt idx="4207">
                  <c:v>41676</c:v>
                </c:pt>
                <c:pt idx="4208">
                  <c:v>41677</c:v>
                </c:pt>
                <c:pt idx="4209">
                  <c:v>41680</c:v>
                </c:pt>
                <c:pt idx="4210">
                  <c:v>41681</c:v>
                </c:pt>
                <c:pt idx="4211">
                  <c:v>41682</c:v>
                </c:pt>
                <c:pt idx="4212">
                  <c:v>41683</c:v>
                </c:pt>
                <c:pt idx="4213">
                  <c:v>41684</c:v>
                </c:pt>
                <c:pt idx="4214">
                  <c:v>41687</c:v>
                </c:pt>
                <c:pt idx="4215">
                  <c:v>41688</c:v>
                </c:pt>
                <c:pt idx="4216">
                  <c:v>41689</c:v>
                </c:pt>
                <c:pt idx="4217">
                  <c:v>41690</c:v>
                </c:pt>
                <c:pt idx="4218">
                  <c:v>41691</c:v>
                </c:pt>
                <c:pt idx="4219">
                  <c:v>41694</c:v>
                </c:pt>
                <c:pt idx="4220">
                  <c:v>41695</c:v>
                </c:pt>
                <c:pt idx="4221">
                  <c:v>41696</c:v>
                </c:pt>
                <c:pt idx="4222">
                  <c:v>41697</c:v>
                </c:pt>
                <c:pt idx="4223">
                  <c:v>41698</c:v>
                </c:pt>
                <c:pt idx="4224">
                  <c:v>41701</c:v>
                </c:pt>
                <c:pt idx="4225">
                  <c:v>41702</c:v>
                </c:pt>
                <c:pt idx="4226">
                  <c:v>41703</c:v>
                </c:pt>
                <c:pt idx="4227">
                  <c:v>41704</c:v>
                </c:pt>
                <c:pt idx="4228">
                  <c:v>41705</c:v>
                </c:pt>
                <c:pt idx="4229">
                  <c:v>41708</c:v>
                </c:pt>
                <c:pt idx="4230">
                  <c:v>41709</c:v>
                </c:pt>
                <c:pt idx="4231">
                  <c:v>41710</c:v>
                </c:pt>
                <c:pt idx="4232">
                  <c:v>41711</c:v>
                </c:pt>
                <c:pt idx="4233">
                  <c:v>41712</c:v>
                </c:pt>
                <c:pt idx="4234">
                  <c:v>41715</c:v>
                </c:pt>
                <c:pt idx="4235">
                  <c:v>41716</c:v>
                </c:pt>
                <c:pt idx="4236">
                  <c:v>41717</c:v>
                </c:pt>
                <c:pt idx="4237">
                  <c:v>41718</c:v>
                </c:pt>
                <c:pt idx="4238">
                  <c:v>41719</c:v>
                </c:pt>
                <c:pt idx="4239">
                  <c:v>41722</c:v>
                </c:pt>
                <c:pt idx="4240">
                  <c:v>41723</c:v>
                </c:pt>
                <c:pt idx="4241">
                  <c:v>41724</c:v>
                </c:pt>
                <c:pt idx="4242">
                  <c:v>41725</c:v>
                </c:pt>
                <c:pt idx="4243">
                  <c:v>41726</c:v>
                </c:pt>
                <c:pt idx="4244">
                  <c:v>41729</c:v>
                </c:pt>
                <c:pt idx="4245">
                  <c:v>41730</c:v>
                </c:pt>
                <c:pt idx="4246">
                  <c:v>41731</c:v>
                </c:pt>
                <c:pt idx="4247">
                  <c:v>41732</c:v>
                </c:pt>
                <c:pt idx="4248">
                  <c:v>41733</c:v>
                </c:pt>
                <c:pt idx="4249">
                  <c:v>41736</c:v>
                </c:pt>
                <c:pt idx="4250">
                  <c:v>41737</c:v>
                </c:pt>
                <c:pt idx="4251">
                  <c:v>41738</c:v>
                </c:pt>
                <c:pt idx="4252">
                  <c:v>41739</c:v>
                </c:pt>
                <c:pt idx="4253">
                  <c:v>41740</c:v>
                </c:pt>
                <c:pt idx="4254">
                  <c:v>41743</c:v>
                </c:pt>
                <c:pt idx="4255">
                  <c:v>41744</c:v>
                </c:pt>
                <c:pt idx="4256">
                  <c:v>41745</c:v>
                </c:pt>
                <c:pt idx="4257">
                  <c:v>41746</c:v>
                </c:pt>
                <c:pt idx="4258">
                  <c:v>41750</c:v>
                </c:pt>
                <c:pt idx="4259">
                  <c:v>41751</c:v>
                </c:pt>
                <c:pt idx="4260">
                  <c:v>41752</c:v>
                </c:pt>
                <c:pt idx="4261">
                  <c:v>41753</c:v>
                </c:pt>
                <c:pt idx="4262">
                  <c:v>41754</c:v>
                </c:pt>
                <c:pt idx="4263">
                  <c:v>41757</c:v>
                </c:pt>
                <c:pt idx="4264">
                  <c:v>41758</c:v>
                </c:pt>
                <c:pt idx="4265">
                  <c:v>41759</c:v>
                </c:pt>
                <c:pt idx="4266">
                  <c:v>41760</c:v>
                </c:pt>
                <c:pt idx="4267">
                  <c:v>41761</c:v>
                </c:pt>
                <c:pt idx="4268">
                  <c:v>41764</c:v>
                </c:pt>
                <c:pt idx="4269">
                  <c:v>41765</c:v>
                </c:pt>
                <c:pt idx="4270">
                  <c:v>41766</c:v>
                </c:pt>
                <c:pt idx="4271">
                  <c:v>41767</c:v>
                </c:pt>
                <c:pt idx="4272">
                  <c:v>41768</c:v>
                </c:pt>
                <c:pt idx="4273">
                  <c:v>41771</c:v>
                </c:pt>
                <c:pt idx="4274">
                  <c:v>41772</c:v>
                </c:pt>
                <c:pt idx="4275">
                  <c:v>41773</c:v>
                </c:pt>
                <c:pt idx="4276">
                  <c:v>41774</c:v>
                </c:pt>
                <c:pt idx="4277">
                  <c:v>41775</c:v>
                </c:pt>
                <c:pt idx="4278">
                  <c:v>41778</c:v>
                </c:pt>
                <c:pt idx="4279">
                  <c:v>41779</c:v>
                </c:pt>
                <c:pt idx="4280">
                  <c:v>41780</c:v>
                </c:pt>
                <c:pt idx="4281">
                  <c:v>41781</c:v>
                </c:pt>
                <c:pt idx="4282">
                  <c:v>41782</c:v>
                </c:pt>
                <c:pt idx="4283">
                  <c:v>41785</c:v>
                </c:pt>
                <c:pt idx="4284">
                  <c:v>41786</c:v>
                </c:pt>
                <c:pt idx="4285">
                  <c:v>41787</c:v>
                </c:pt>
                <c:pt idx="4286">
                  <c:v>41788</c:v>
                </c:pt>
                <c:pt idx="4287">
                  <c:v>41789</c:v>
                </c:pt>
                <c:pt idx="4288">
                  <c:v>41790</c:v>
                </c:pt>
                <c:pt idx="4289">
                  <c:v>41792</c:v>
                </c:pt>
                <c:pt idx="4290">
                  <c:v>41793</c:v>
                </c:pt>
                <c:pt idx="4291">
                  <c:v>41794</c:v>
                </c:pt>
                <c:pt idx="4292">
                  <c:v>41795</c:v>
                </c:pt>
                <c:pt idx="4293">
                  <c:v>41796</c:v>
                </c:pt>
                <c:pt idx="4294">
                  <c:v>41799</c:v>
                </c:pt>
                <c:pt idx="4295">
                  <c:v>41800</c:v>
                </c:pt>
                <c:pt idx="4296">
                  <c:v>41801</c:v>
                </c:pt>
                <c:pt idx="4297">
                  <c:v>41802</c:v>
                </c:pt>
                <c:pt idx="4298">
                  <c:v>41803</c:v>
                </c:pt>
                <c:pt idx="4299">
                  <c:v>41806</c:v>
                </c:pt>
                <c:pt idx="4300">
                  <c:v>41807</c:v>
                </c:pt>
                <c:pt idx="4301">
                  <c:v>41808</c:v>
                </c:pt>
                <c:pt idx="4302">
                  <c:v>41809</c:v>
                </c:pt>
                <c:pt idx="4303">
                  <c:v>41810</c:v>
                </c:pt>
                <c:pt idx="4304">
                  <c:v>41813</c:v>
                </c:pt>
                <c:pt idx="4305">
                  <c:v>41814</c:v>
                </c:pt>
                <c:pt idx="4306">
                  <c:v>41815</c:v>
                </c:pt>
                <c:pt idx="4307">
                  <c:v>41816</c:v>
                </c:pt>
                <c:pt idx="4308">
                  <c:v>41817</c:v>
                </c:pt>
                <c:pt idx="4309">
                  <c:v>41820</c:v>
                </c:pt>
                <c:pt idx="4310">
                  <c:v>41821</c:v>
                </c:pt>
                <c:pt idx="4311">
                  <c:v>41822</c:v>
                </c:pt>
                <c:pt idx="4312">
                  <c:v>41823</c:v>
                </c:pt>
                <c:pt idx="4313">
                  <c:v>41824</c:v>
                </c:pt>
                <c:pt idx="4314">
                  <c:v>41827</c:v>
                </c:pt>
                <c:pt idx="4315">
                  <c:v>41828</c:v>
                </c:pt>
                <c:pt idx="4316">
                  <c:v>41829</c:v>
                </c:pt>
                <c:pt idx="4317">
                  <c:v>41830</c:v>
                </c:pt>
                <c:pt idx="4318">
                  <c:v>41831</c:v>
                </c:pt>
                <c:pt idx="4319">
                  <c:v>41834</c:v>
                </c:pt>
                <c:pt idx="4320">
                  <c:v>41835</c:v>
                </c:pt>
                <c:pt idx="4321">
                  <c:v>41836</c:v>
                </c:pt>
                <c:pt idx="4322">
                  <c:v>41837</c:v>
                </c:pt>
                <c:pt idx="4323">
                  <c:v>41838</c:v>
                </c:pt>
                <c:pt idx="4324">
                  <c:v>41841</c:v>
                </c:pt>
                <c:pt idx="4325">
                  <c:v>41842</c:v>
                </c:pt>
                <c:pt idx="4326">
                  <c:v>41843</c:v>
                </c:pt>
                <c:pt idx="4327">
                  <c:v>41844</c:v>
                </c:pt>
                <c:pt idx="4328">
                  <c:v>41845</c:v>
                </c:pt>
                <c:pt idx="4329">
                  <c:v>41848</c:v>
                </c:pt>
                <c:pt idx="4330">
                  <c:v>41849</c:v>
                </c:pt>
                <c:pt idx="4331">
                  <c:v>41850</c:v>
                </c:pt>
                <c:pt idx="4332">
                  <c:v>41851</c:v>
                </c:pt>
                <c:pt idx="4333">
                  <c:v>41852</c:v>
                </c:pt>
                <c:pt idx="4334">
                  <c:v>41855</c:v>
                </c:pt>
                <c:pt idx="4335">
                  <c:v>41856</c:v>
                </c:pt>
                <c:pt idx="4336">
                  <c:v>41857</c:v>
                </c:pt>
                <c:pt idx="4337">
                  <c:v>41858</c:v>
                </c:pt>
                <c:pt idx="4338">
                  <c:v>41859</c:v>
                </c:pt>
                <c:pt idx="4339">
                  <c:v>41862</c:v>
                </c:pt>
                <c:pt idx="4340">
                  <c:v>41863</c:v>
                </c:pt>
                <c:pt idx="4341">
                  <c:v>41864</c:v>
                </c:pt>
                <c:pt idx="4342">
                  <c:v>41865</c:v>
                </c:pt>
                <c:pt idx="4343">
                  <c:v>41866</c:v>
                </c:pt>
                <c:pt idx="4344">
                  <c:v>41869</c:v>
                </c:pt>
                <c:pt idx="4345">
                  <c:v>41870</c:v>
                </c:pt>
                <c:pt idx="4346">
                  <c:v>41871</c:v>
                </c:pt>
                <c:pt idx="4347">
                  <c:v>41872</c:v>
                </c:pt>
                <c:pt idx="4348">
                  <c:v>41873</c:v>
                </c:pt>
                <c:pt idx="4349">
                  <c:v>41876</c:v>
                </c:pt>
                <c:pt idx="4350">
                  <c:v>41877</c:v>
                </c:pt>
                <c:pt idx="4351">
                  <c:v>41878</c:v>
                </c:pt>
                <c:pt idx="4352">
                  <c:v>41879</c:v>
                </c:pt>
                <c:pt idx="4353">
                  <c:v>41880</c:v>
                </c:pt>
                <c:pt idx="4354">
                  <c:v>41882</c:v>
                </c:pt>
                <c:pt idx="4355">
                  <c:v>41883</c:v>
                </c:pt>
                <c:pt idx="4356">
                  <c:v>41884</c:v>
                </c:pt>
                <c:pt idx="4357">
                  <c:v>41885</c:v>
                </c:pt>
                <c:pt idx="4358">
                  <c:v>41886</c:v>
                </c:pt>
                <c:pt idx="4359">
                  <c:v>41887</c:v>
                </c:pt>
                <c:pt idx="4360">
                  <c:v>41890</c:v>
                </c:pt>
                <c:pt idx="4361">
                  <c:v>41891</c:v>
                </c:pt>
                <c:pt idx="4362">
                  <c:v>41892</c:v>
                </c:pt>
                <c:pt idx="4363">
                  <c:v>41893</c:v>
                </c:pt>
                <c:pt idx="4364">
                  <c:v>41894</c:v>
                </c:pt>
                <c:pt idx="4365">
                  <c:v>41897</c:v>
                </c:pt>
                <c:pt idx="4366">
                  <c:v>41898</c:v>
                </c:pt>
                <c:pt idx="4367">
                  <c:v>41899</c:v>
                </c:pt>
                <c:pt idx="4368">
                  <c:v>41900</c:v>
                </c:pt>
                <c:pt idx="4369">
                  <c:v>41901</c:v>
                </c:pt>
                <c:pt idx="4370">
                  <c:v>41904</c:v>
                </c:pt>
                <c:pt idx="4371">
                  <c:v>41905</c:v>
                </c:pt>
                <c:pt idx="4372">
                  <c:v>41906</c:v>
                </c:pt>
                <c:pt idx="4373">
                  <c:v>41907</c:v>
                </c:pt>
                <c:pt idx="4374">
                  <c:v>41908</c:v>
                </c:pt>
                <c:pt idx="4375">
                  <c:v>41911</c:v>
                </c:pt>
                <c:pt idx="4376">
                  <c:v>41912</c:v>
                </c:pt>
                <c:pt idx="4377">
                  <c:v>41913</c:v>
                </c:pt>
                <c:pt idx="4378">
                  <c:v>41914</c:v>
                </c:pt>
                <c:pt idx="4379">
                  <c:v>41915</c:v>
                </c:pt>
                <c:pt idx="4380">
                  <c:v>41918</c:v>
                </c:pt>
                <c:pt idx="4381">
                  <c:v>41919</c:v>
                </c:pt>
                <c:pt idx="4382">
                  <c:v>41920</c:v>
                </c:pt>
                <c:pt idx="4383">
                  <c:v>41921</c:v>
                </c:pt>
                <c:pt idx="4384">
                  <c:v>41922</c:v>
                </c:pt>
                <c:pt idx="4385">
                  <c:v>41925</c:v>
                </c:pt>
                <c:pt idx="4386">
                  <c:v>41926</c:v>
                </c:pt>
                <c:pt idx="4387">
                  <c:v>41927</c:v>
                </c:pt>
                <c:pt idx="4388">
                  <c:v>41928</c:v>
                </c:pt>
                <c:pt idx="4389">
                  <c:v>41929</c:v>
                </c:pt>
                <c:pt idx="4390">
                  <c:v>41932</c:v>
                </c:pt>
                <c:pt idx="4391">
                  <c:v>41933</c:v>
                </c:pt>
                <c:pt idx="4392">
                  <c:v>41934</c:v>
                </c:pt>
                <c:pt idx="4393">
                  <c:v>41935</c:v>
                </c:pt>
                <c:pt idx="4394">
                  <c:v>41936</c:v>
                </c:pt>
                <c:pt idx="4395">
                  <c:v>41939</c:v>
                </c:pt>
                <c:pt idx="4396">
                  <c:v>41940</c:v>
                </c:pt>
                <c:pt idx="4397">
                  <c:v>41941</c:v>
                </c:pt>
                <c:pt idx="4398">
                  <c:v>41942</c:v>
                </c:pt>
                <c:pt idx="4399">
                  <c:v>41943</c:v>
                </c:pt>
                <c:pt idx="4400">
                  <c:v>41946</c:v>
                </c:pt>
                <c:pt idx="4401">
                  <c:v>41947</c:v>
                </c:pt>
                <c:pt idx="4402">
                  <c:v>41948</c:v>
                </c:pt>
                <c:pt idx="4403">
                  <c:v>41949</c:v>
                </c:pt>
                <c:pt idx="4404">
                  <c:v>41950</c:v>
                </c:pt>
                <c:pt idx="4405">
                  <c:v>41953</c:v>
                </c:pt>
                <c:pt idx="4406">
                  <c:v>41954</c:v>
                </c:pt>
                <c:pt idx="4407">
                  <c:v>41955</c:v>
                </c:pt>
                <c:pt idx="4408">
                  <c:v>41956</c:v>
                </c:pt>
                <c:pt idx="4409">
                  <c:v>41957</c:v>
                </c:pt>
                <c:pt idx="4410">
                  <c:v>41960</c:v>
                </c:pt>
                <c:pt idx="4411">
                  <c:v>41961</c:v>
                </c:pt>
                <c:pt idx="4412">
                  <c:v>41962</c:v>
                </c:pt>
                <c:pt idx="4413">
                  <c:v>41963</c:v>
                </c:pt>
                <c:pt idx="4414">
                  <c:v>41964</c:v>
                </c:pt>
                <c:pt idx="4415">
                  <c:v>41967</c:v>
                </c:pt>
                <c:pt idx="4416">
                  <c:v>41968</c:v>
                </c:pt>
                <c:pt idx="4417">
                  <c:v>41969</c:v>
                </c:pt>
                <c:pt idx="4418">
                  <c:v>41970</c:v>
                </c:pt>
                <c:pt idx="4419">
                  <c:v>41971</c:v>
                </c:pt>
                <c:pt idx="4420">
                  <c:v>41973</c:v>
                </c:pt>
                <c:pt idx="4421">
                  <c:v>41974</c:v>
                </c:pt>
                <c:pt idx="4422">
                  <c:v>41975</c:v>
                </c:pt>
                <c:pt idx="4423">
                  <c:v>41976</c:v>
                </c:pt>
                <c:pt idx="4424">
                  <c:v>41977</c:v>
                </c:pt>
                <c:pt idx="4425">
                  <c:v>41978</c:v>
                </c:pt>
                <c:pt idx="4426">
                  <c:v>41981</c:v>
                </c:pt>
                <c:pt idx="4427">
                  <c:v>41982</c:v>
                </c:pt>
                <c:pt idx="4428">
                  <c:v>41983</c:v>
                </c:pt>
                <c:pt idx="4429">
                  <c:v>41984</c:v>
                </c:pt>
                <c:pt idx="4430">
                  <c:v>41985</c:v>
                </c:pt>
                <c:pt idx="4431">
                  <c:v>41988</c:v>
                </c:pt>
                <c:pt idx="4432">
                  <c:v>41989</c:v>
                </c:pt>
                <c:pt idx="4433">
                  <c:v>41990</c:v>
                </c:pt>
                <c:pt idx="4434">
                  <c:v>41991</c:v>
                </c:pt>
                <c:pt idx="4435">
                  <c:v>41992</c:v>
                </c:pt>
                <c:pt idx="4436">
                  <c:v>41995</c:v>
                </c:pt>
                <c:pt idx="4437">
                  <c:v>41996</c:v>
                </c:pt>
                <c:pt idx="4438">
                  <c:v>41997</c:v>
                </c:pt>
                <c:pt idx="4439">
                  <c:v>41999</c:v>
                </c:pt>
                <c:pt idx="4440">
                  <c:v>42002</c:v>
                </c:pt>
                <c:pt idx="4441">
                  <c:v>42003</c:v>
                </c:pt>
                <c:pt idx="4442">
                  <c:v>42004</c:v>
                </c:pt>
                <c:pt idx="4443">
                  <c:v>42006</c:v>
                </c:pt>
                <c:pt idx="4444">
                  <c:v>42009</c:v>
                </c:pt>
                <c:pt idx="4445">
                  <c:v>42010</c:v>
                </c:pt>
                <c:pt idx="4446">
                  <c:v>42011</c:v>
                </c:pt>
                <c:pt idx="4447">
                  <c:v>42012</c:v>
                </c:pt>
                <c:pt idx="4448">
                  <c:v>42013</c:v>
                </c:pt>
                <c:pt idx="4449">
                  <c:v>42016</c:v>
                </c:pt>
                <c:pt idx="4450">
                  <c:v>42017</c:v>
                </c:pt>
                <c:pt idx="4451">
                  <c:v>42018</c:v>
                </c:pt>
                <c:pt idx="4452">
                  <c:v>42019</c:v>
                </c:pt>
                <c:pt idx="4453">
                  <c:v>42020</c:v>
                </c:pt>
                <c:pt idx="4454">
                  <c:v>42023</c:v>
                </c:pt>
                <c:pt idx="4455">
                  <c:v>42024</c:v>
                </c:pt>
                <c:pt idx="4456">
                  <c:v>42025</c:v>
                </c:pt>
                <c:pt idx="4457">
                  <c:v>42026</c:v>
                </c:pt>
                <c:pt idx="4458">
                  <c:v>42027</c:v>
                </c:pt>
                <c:pt idx="4459">
                  <c:v>42030</c:v>
                </c:pt>
                <c:pt idx="4460">
                  <c:v>42031</c:v>
                </c:pt>
                <c:pt idx="4461">
                  <c:v>42032</c:v>
                </c:pt>
                <c:pt idx="4462">
                  <c:v>42033</c:v>
                </c:pt>
                <c:pt idx="4463">
                  <c:v>42034</c:v>
                </c:pt>
                <c:pt idx="4464">
                  <c:v>42035</c:v>
                </c:pt>
                <c:pt idx="4465">
                  <c:v>42037</c:v>
                </c:pt>
                <c:pt idx="4466">
                  <c:v>42038</c:v>
                </c:pt>
                <c:pt idx="4467">
                  <c:v>42039</c:v>
                </c:pt>
                <c:pt idx="4468">
                  <c:v>42040</c:v>
                </c:pt>
                <c:pt idx="4469">
                  <c:v>42041</c:v>
                </c:pt>
                <c:pt idx="4470">
                  <c:v>42044</c:v>
                </c:pt>
                <c:pt idx="4471">
                  <c:v>42045</c:v>
                </c:pt>
                <c:pt idx="4472">
                  <c:v>42046</c:v>
                </c:pt>
                <c:pt idx="4473">
                  <c:v>42047</c:v>
                </c:pt>
                <c:pt idx="4474">
                  <c:v>42048</c:v>
                </c:pt>
                <c:pt idx="4475">
                  <c:v>42051</c:v>
                </c:pt>
                <c:pt idx="4476">
                  <c:v>42052</c:v>
                </c:pt>
                <c:pt idx="4477">
                  <c:v>42053</c:v>
                </c:pt>
                <c:pt idx="4478">
                  <c:v>42054</c:v>
                </c:pt>
                <c:pt idx="4479">
                  <c:v>42055</c:v>
                </c:pt>
                <c:pt idx="4480">
                  <c:v>42058</c:v>
                </c:pt>
                <c:pt idx="4481">
                  <c:v>42059</c:v>
                </c:pt>
                <c:pt idx="4482">
                  <c:v>42060</c:v>
                </c:pt>
                <c:pt idx="4483">
                  <c:v>42061</c:v>
                </c:pt>
                <c:pt idx="4484">
                  <c:v>42062</c:v>
                </c:pt>
                <c:pt idx="4485">
                  <c:v>42063</c:v>
                </c:pt>
                <c:pt idx="4486">
                  <c:v>42065</c:v>
                </c:pt>
                <c:pt idx="4487">
                  <c:v>42066</c:v>
                </c:pt>
                <c:pt idx="4488">
                  <c:v>42067</c:v>
                </c:pt>
                <c:pt idx="4489">
                  <c:v>42068</c:v>
                </c:pt>
                <c:pt idx="4490">
                  <c:v>42069</c:v>
                </c:pt>
                <c:pt idx="4491">
                  <c:v>42072</c:v>
                </c:pt>
                <c:pt idx="4492">
                  <c:v>42073</c:v>
                </c:pt>
                <c:pt idx="4493">
                  <c:v>42074</c:v>
                </c:pt>
                <c:pt idx="4494">
                  <c:v>42075</c:v>
                </c:pt>
                <c:pt idx="4495">
                  <c:v>42076</c:v>
                </c:pt>
                <c:pt idx="4496">
                  <c:v>42079</c:v>
                </c:pt>
                <c:pt idx="4497">
                  <c:v>42080</c:v>
                </c:pt>
                <c:pt idx="4498">
                  <c:v>42081</c:v>
                </c:pt>
                <c:pt idx="4499">
                  <c:v>42082</c:v>
                </c:pt>
                <c:pt idx="4500">
                  <c:v>42083</c:v>
                </c:pt>
                <c:pt idx="4501">
                  <c:v>42086</c:v>
                </c:pt>
                <c:pt idx="4502">
                  <c:v>42087</c:v>
                </c:pt>
                <c:pt idx="4503">
                  <c:v>42088</c:v>
                </c:pt>
                <c:pt idx="4504">
                  <c:v>42089</c:v>
                </c:pt>
                <c:pt idx="4505">
                  <c:v>42090</c:v>
                </c:pt>
                <c:pt idx="4506">
                  <c:v>42093</c:v>
                </c:pt>
                <c:pt idx="4507">
                  <c:v>42094</c:v>
                </c:pt>
                <c:pt idx="4508">
                  <c:v>42095</c:v>
                </c:pt>
                <c:pt idx="4509">
                  <c:v>42096</c:v>
                </c:pt>
                <c:pt idx="4510">
                  <c:v>42100</c:v>
                </c:pt>
                <c:pt idx="4511">
                  <c:v>42101</c:v>
                </c:pt>
                <c:pt idx="4512">
                  <c:v>42102</c:v>
                </c:pt>
                <c:pt idx="4513">
                  <c:v>42103</c:v>
                </c:pt>
                <c:pt idx="4514">
                  <c:v>42104</c:v>
                </c:pt>
                <c:pt idx="4515">
                  <c:v>42107</c:v>
                </c:pt>
                <c:pt idx="4516">
                  <c:v>42108</c:v>
                </c:pt>
                <c:pt idx="4517">
                  <c:v>42109</c:v>
                </c:pt>
                <c:pt idx="4518">
                  <c:v>42110</c:v>
                </c:pt>
                <c:pt idx="4519">
                  <c:v>42111</c:v>
                </c:pt>
                <c:pt idx="4520">
                  <c:v>42114</c:v>
                </c:pt>
                <c:pt idx="4521">
                  <c:v>42115</c:v>
                </c:pt>
                <c:pt idx="4522">
                  <c:v>42116</c:v>
                </c:pt>
                <c:pt idx="4523">
                  <c:v>42117</c:v>
                </c:pt>
                <c:pt idx="4524">
                  <c:v>42118</c:v>
                </c:pt>
                <c:pt idx="4525">
                  <c:v>42121</c:v>
                </c:pt>
                <c:pt idx="4526">
                  <c:v>42122</c:v>
                </c:pt>
                <c:pt idx="4527">
                  <c:v>42123</c:v>
                </c:pt>
                <c:pt idx="4528">
                  <c:v>42124</c:v>
                </c:pt>
                <c:pt idx="4529">
                  <c:v>42125</c:v>
                </c:pt>
                <c:pt idx="4530">
                  <c:v>42128</c:v>
                </c:pt>
                <c:pt idx="4531">
                  <c:v>42129</c:v>
                </c:pt>
                <c:pt idx="4532">
                  <c:v>42130</c:v>
                </c:pt>
                <c:pt idx="4533">
                  <c:v>42131</c:v>
                </c:pt>
                <c:pt idx="4534">
                  <c:v>42132</c:v>
                </c:pt>
                <c:pt idx="4535">
                  <c:v>42135</c:v>
                </c:pt>
                <c:pt idx="4536">
                  <c:v>42136</c:v>
                </c:pt>
                <c:pt idx="4537">
                  <c:v>42137</c:v>
                </c:pt>
                <c:pt idx="4538">
                  <c:v>42138</c:v>
                </c:pt>
                <c:pt idx="4539">
                  <c:v>42139</c:v>
                </c:pt>
                <c:pt idx="4540">
                  <c:v>42142</c:v>
                </c:pt>
                <c:pt idx="4541">
                  <c:v>42143</c:v>
                </c:pt>
                <c:pt idx="4542">
                  <c:v>42144</c:v>
                </c:pt>
                <c:pt idx="4543">
                  <c:v>42145</c:v>
                </c:pt>
                <c:pt idx="4544">
                  <c:v>42146</c:v>
                </c:pt>
                <c:pt idx="4545">
                  <c:v>42150</c:v>
                </c:pt>
                <c:pt idx="4546">
                  <c:v>42151</c:v>
                </c:pt>
                <c:pt idx="4547">
                  <c:v>42152</c:v>
                </c:pt>
                <c:pt idx="4548">
                  <c:v>42153</c:v>
                </c:pt>
                <c:pt idx="4549">
                  <c:v>42155</c:v>
                </c:pt>
                <c:pt idx="4550">
                  <c:v>42156</c:v>
                </c:pt>
                <c:pt idx="4551">
                  <c:v>42157</c:v>
                </c:pt>
                <c:pt idx="4552">
                  <c:v>42158</c:v>
                </c:pt>
                <c:pt idx="4553">
                  <c:v>42159</c:v>
                </c:pt>
                <c:pt idx="4554">
                  <c:v>42160</c:v>
                </c:pt>
                <c:pt idx="4555">
                  <c:v>42163</c:v>
                </c:pt>
                <c:pt idx="4556">
                  <c:v>42164</c:v>
                </c:pt>
                <c:pt idx="4557">
                  <c:v>42165</c:v>
                </c:pt>
                <c:pt idx="4558">
                  <c:v>42166</c:v>
                </c:pt>
                <c:pt idx="4559">
                  <c:v>42167</c:v>
                </c:pt>
                <c:pt idx="4560">
                  <c:v>42170</c:v>
                </c:pt>
                <c:pt idx="4561">
                  <c:v>42171</c:v>
                </c:pt>
                <c:pt idx="4562">
                  <c:v>42172</c:v>
                </c:pt>
                <c:pt idx="4563">
                  <c:v>42173</c:v>
                </c:pt>
                <c:pt idx="4564">
                  <c:v>42174</c:v>
                </c:pt>
                <c:pt idx="4565">
                  <c:v>42177</c:v>
                </c:pt>
                <c:pt idx="4566">
                  <c:v>42178</c:v>
                </c:pt>
                <c:pt idx="4567">
                  <c:v>42179</c:v>
                </c:pt>
                <c:pt idx="4568">
                  <c:v>42180</c:v>
                </c:pt>
                <c:pt idx="4569">
                  <c:v>42181</c:v>
                </c:pt>
                <c:pt idx="4570">
                  <c:v>42184</c:v>
                </c:pt>
                <c:pt idx="4571">
                  <c:v>42185</c:v>
                </c:pt>
                <c:pt idx="4572">
                  <c:v>42186</c:v>
                </c:pt>
                <c:pt idx="4573">
                  <c:v>42187</c:v>
                </c:pt>
                <c:pt idx="4574">
                  <c:v>42188</c:v>
                </c:pt>
                <c:pt idx="4575">
                  <c:v>42191</c:v>
                </c:pt>
                <c:pt idx="4576">
                  <c:v>42192</c:v>
                </c:pt>
                <c:pt idx="4577">
                  <c:v>42193</c:v>
                </c:pt>
                <c:pt idx="4578">
                  <c:v>42194</c:v>
                </c:pt>
                <c:pt idx="4579">
                  <c:v>42195</c:v>
                </c:pt>
                <c:pt idx="4580">
                  <c:v>42198</c:v>
                </c:pt>
                <c:pt idx="4581">
                  <c:v>42199</c:v>
                </c:pt>
                <c:pt idx="4582">
                  <c:v>42200</c:v>
                </c:pt>
                <c:pt idx="4583">
                  <c:v>42201</c:v>
                </c:pt>
                <c:pt idx="4584">
                  <c:v>42202</c:v>
                </c:pt>
                <c:pt idx="4585">
                  <c:v>42205</c:v>
                </c:pt>
                <c:pt idx="4586">
                  <c:v>42206</c:v>
                </c:pt>
                <c:pt idx="4587">
                  <c:v>42207</c:v>
                </c:pt>
                <c:pt idx="4588">
                  <c:v>42208</c:v>
                </c:pt>
                <c:pt idx="4589">
                  <c:v>42209</c:v>
                </c:pt>
                <c:pt idx="4590">
                  <c:v>42212</c:v>
                </c:pt>
                <c:pt idx="4591">
                  <c:v>42213</c:v>
                </c:pt>
                <c:pt idx="4592">
                  <c:v>42214</c:v>
                </c:pt>
                <c:pt idx="4593">
                  <c:v>42215</c:v>
                </c:pt>
                <c:pt idx="4594">
                  <c:v>42216</c:v>
                </c:pt>
                <c:pt idx="4595">
                  <c:v>42219</c:v>
                </c:pt>
                <c:pt idx="4596">
                  <c:v>42220</c:v>
                </c:pt>
                <c:pt idx="4597">
                  <c:v>42221</c:v>
                </c:pt>
                <c:pt idx="4598">
                  <c:v>42222</c:v>
                </c:pt>
                <c:pt idx="4599">
                  <c:v>42223</c:v>
                </c:pt>
                <c:pt idx="4600">
                  <c:v>42226</c:v>
                </c:pt>
                <c:pt idx="4601">
                  <c:v>42227</c:v>
                </c:pt>
                <c:pt idx="4602">
                  <c:v>42228</c:v>
                </c:pt>
                <c:pt idx="4603">
                  <c:v>42229</c:v>
                </c:pt>
                <c:pt idx="4604">
                  <c:v>42230</c:v>
                </c:pt>
                <c:pt idx="4605">
                  <c:v>42233</c:v>
                </c:pt>
                <c:pt idx="4606">
                  <c:v>42234</c:v>
                </c:pt>
                <c:pt idx="4607">
                  <c:v>42235</c:v>
                </c:pt>
                <c:pt idx="4608">
                  <c:v>42236</c:v>
                </c:pt>
                <c:pt idx="4609">
                  <c:v>42237</c:v>
                </c:pt>
                <c:pt idx="4610">
                  <c:v>42240</c:v>
                </c:pt>
                <c:pt idx="4611">
                  <c:v>42241</c:v>
                </c:pt>
                <c:pt idx="4612">
                  <c:v>42242</c:v>
                </c:pt>
                <c:pt idx="4613">
                  <c:v>42243</c:v>
                </c:pt>
                <c:pt idx="4614">
                  <c:v>42244</c:v>
                </c:pt>
                <c:pt idx="4615">
                  <c:v>42247</c:v>
                </c:pt>
                <c:pt idx="4616">
                  <c:v>42248</c:v>
                </c:pt>
                <c:pt idx="4617">
                  <c:v>42249</c:v>
                </c:pt>
                <c:pt idx="4618">
                  <c:v>42250</c:v>
                </c:pt>
                <c:pt idx="4619">
                  <c:v>42251</c:v>
                </c:pt>
                <c:pt idx="4620">
                  <c:v>42254</c:v>
                </c:pt>
                <c:pt idx="4621">
                  <c:v>42255</c:v>
                </c:pt>
                <c:pt idx="4622">
                  <c:v>42256</c:v>
                </c:pt>
                <c:pt idx="4623">
                  <c:v>42257</c:v>
                </c:pt>
                <c:pt idx="4624">
                  <c:v>42258</c:v>
                </c:pt>
                <c:pt idx="4625">
                  <c:v>42261</c:v>
                </c:pt>
                <c:pt idx="4626">
                  <c:v>42262</c:v>
                </c:pt>
                <c:pt idx="4627">
                  <c:v>42263</c:v>
                </c:pt>
                <c:pt idx="4628">
                  <c:v>42264</c:v>
                </c:pt>
                <c:pt idx="4629">
                  <c:v>42265</c:v>
                </c:pt>
                <c:pt idx="4630">
                  <c:v>42268</c:v>
                </c:pt>
                <c:pt idx="4631">
                  <c:v>42269</c:v>
                </c:pt>
                <c:pt idx="4632">
                  <c:v>42270</c:v>
                </c:pt>
                <c:pt idx="4633">
                  <c:v>42271</c:v>
                </c:pt>
                <c:pt idx="4634">
                  <c:v>42272</c:v>
                </c:pt>
                <c:pt idx="4635">
                  <c:v>42275</c:v>
                </c:pt>
                <c:pt idx="4636">
                  <c:v>42276</c:v>
                </c:pt>
                <c:pt idx="4637">
                  <c:v>42277</c:v>
                </c:pt>
                <c:pt idx="4638">
                  <c:v>42278</c:v>
                </c:pt>
                <c:pt idx="4639">
                  <c:v>42279</c:v>
                </c:pt>
                <c:pt idx="4640">
                  <c:v>42282</c:v>
                </c:pt>
                <c:pt idx="4641">
                  <c:v>42283</c:v>
                </c:pt>
                <c:pt idx="4642">
                  <c:v>42284</c:v>
                </c:pt>
                <c:pt idx="4643">
                  <c:v>42285</c:v>
                </c:pt>
                <c:pt idx="4644">
                  <c:v>42286</c:v>
                </c:pt>
                <c:pt idx="4645">
                  <c:v>42289</c:v>
                </c:pt>
                <c:pt idx="4646">
                  <c:v>42290</c:v>
                </c:pt>
                <c:pt idx="4647">
                  <c:v>42291</c:v>
                </c:pt>
                <c:pt idx="4648">
                  <c:v>42292</c:v>
                </c:pt>
                <c:pt idx="4649">
                  <c:v>42293</c:v>
                </c:pt>
                <c:pt idx="4650">
                  <c:v>42296</c:v>
                </c:pt>
                <c:pt idx="4651">
                  <c:v>42297</c:v>
                </c:pt>
                <c:pt idx="4652">
                  <c:v>42298</c:v>
                </c:pt>
                <c:pt idx="4653">
                  <c:v>42299</c:v>
                </c:pt>
                <c:pt idx="4654">
                  <c:v>42300</c:v>
                </c:pt>
                <c:pt idx="4655">
                  <c:v>42303</c:v>
                </c:pt>
                <c:pt idx="4656">
                  <c:v>42304</c:v>
                </c:pt>
                <c:pt idx="4657">
                  <c:v>42305</c:v>
                </c:pt>
                <c:pt idx="4658">
                  <c:v>42306</c:v>
                </c:pt>
                <c:pt idx="4659">
                  <c:v>42307</c:v>
                </c:pt>
                <c:pt idx="4660">
                  <c:v>42308</c:v>
                </c:pt>
                <c:pt idx="4661">
                  <c:v>42310</c:v>
                </c:pt>
                <c:pt idx="4662">
                  <c:v>42311</c:v>
                </c:pt>
                <c:pt idx="4663">
                  <c:v>42312</c:v>
                </c:pt>
                <c:pt idx="4664">
                  <c:v>42313</c:v>
                </c:pt>
                <c:pt idx="4665">
                  <c:v>42314</c:v>
                </c:pt>
                <c:pt idx="4666">
                  <c:v>42317</c:v>
                </c:pt>
                <c:pt idx="4667">
                  <c:v>42318</c:v>
                </c:pt>
                <c:pt idx="4668">
                  <c:v>42319</c:v>
                </c:pt>
                <c:pt idx="4669">
                  <c:v>42320</c:v>
                </c:pt>
                <c:pt idx="4670">
                  <c:v>42321</c:v>
                </c:pt>
                <c:pt idx="4671">
                  <c:v>42324</c:v>
                </c:pt>
                <c:pt idx="4672">
                  <c:v>42325</c:v>
                </c:pt>
                <c:pt idx="4673">
                  <c:v>42326</c:v>
                </c:pt>
                <c:pt idx="4674">
                  <c:v>42327</c:v>
                </c:pt>
                <c:pt idx="4675">
                  <c:v>42328</c:v>
                </c:pt>
                <c:pt idx="4676">
                  <c:v>42331</c:v>
                </c:pt>
                <c:pt idx="4677">
                  <c:v>42332</c:v>
                </c:pt>
                <c:pt idx="4678">
                  <c:v>42333</c:v>
                </c:pt>
                <c:pt idx="4679">
                  <c:v>42334</c:v>
                </c:pt>
                <c:pt idx="4680">
                  <c:v>42335</c:v>
                </c:pt>
                <c:pt idx="4681">
                  <c:v>42338</c:v>
                </c:pt>
                <c:pt idx="4682">
                  <c:v>42339</c:v>
                </c:pt>
                <c:pt idx="4683">
                  <c:v>42340</c:v>
                </c:pt>
                <c:pt idx="4684">
                  <c:v>42341</c:v>
                </c:pt>
                <c:pt idx="4685">
                  <c:v>42342</c:v>
                </c:pt>
                <c:pt idx="4686">
                  <c:v>42345</c:v>
                </c:pt>
                <c:pt idx="4687">
                  <c:v>42346</c:v>
                </c:pt>
                <c:pt idx="4688">
                  <c:v>42347</c:v>
                </c:pt>
                <c:pt idx="4689">
                  <c:v>42348</c:v>
                </c:pt>
                <c:pt idx="4690">
                  <c:v>42349</c:v>
                </c:pt>
                <c:pt idx="4691">
                  <c:v>42352</c:v>
                </c:pt>
                <c:pt idx="4692">
                  <c:v>42353</c:v>
                </c:pt>
                <c:pt idx="4693">
                  <c:v>42354</c:v>
                </c:pt>
                <c:pt idx="4694">
                  <c:v>42355</c:v>
                </c:pt>
                <c:pt idx="4695">
                  <c:v>42356</c:v>
                </c:pt>
                <c:pt idx="4696">
                  <c:v>42359</c:v>
                </c:pt>
                <c:pt idx="4697">
                  <c:v>42360</c:v>
                </c:pt>
                <c:pt idx="4698">
                  <c:v>42361</c:v>
                </c:pt>
                <c:pt idx="4699">
                  <c:v>42362</c:v>
                </c:pt>
                <c:pt idx="4700">
                  <c:v>42366</c:v>
                </c:pt>
                <c:pt idx="4701">
                  <c:v>42367</c:v>
                </c:pt>
                <c:pt idx="4702">
                  <c:v>42368</c:v>
                </c:pt>
                <c:pt idx="4703">
                  <c:v>42369</c:v>
                </c:pt>
                <c:pt idx="4704">
                  <c:v>42373</c:v>
                </c:pt>
                <c:pt idx="4705">
                  <c:v>42374</c:v>
                </c:pt>
                <c:pt idx="4706">
                  <c:v>42375</c:v>
                </c:pt>
                <c:pt idx="4707">
                  <c:v>42376</c:v>
                </c:pt>
                <c:pt idx="4708">
                  <c:v>42377</c:v>
                </c:pt>
                <c:pt idx="4709">
                  <c:v>42380</c:v>
                </c:pt>
                <c:pt idx="4710">
                  <c:v>42381</c:v>
                </c:pt>
                <c:pt idx="4711">
                  <c:v>42382</c:v>
                </c:pt>
                <c:pt idx="4712">
                  <c:v>42383</c:v>
                </c:pt>
                <c:pt idx="4713">
                  <c:v>42384</c:v>
                </c:pt>
                <c:pt idx="4714">
                  <c:v>42387</c:v>
                </c:pt>
                <c:pt idx="4715">
                  <c:v>42388</c:v>
                </c:pt>
                <c:pt idx="4716">
                  <c:v>42389</c:v>
                </c:pt>
                <c:pt idx="4717">
                  <c:v>42390</c:v>
                </c:pt>
                <c:pt idx="4718">
                  <c:v>42391</c:v>
                </c:pt>
                <c:pt idx="4719">
                  <c:v>42394</c:v>
                </c:pt>
                <c:pt idx="4720">
                  <c:v>42395</c:v>
                </c:pt>
                <c:pt idx="4721">
                  <c:v>42396</c:v>
                </c:pt>
                <c:pt idx="4722">
                  <c:v>42397</c:v>
                </c:pt>
                <c:pt idx="4723">
                  <c:v>42398</c:v>
                </c:pt>
                <c:pt idx="4724">
                  <c:v>42400</c:v>
                </c:pt>
                <c:pt idx="4725">
                  <c:v>42401</c:v>
                </c:pt>
                <c:pt idx="4726">
                  <c:v>42402</c:v>
                </c:pt>
                <c:pt idx="4727">
                  <c:v>42403</c:v>
                </c:pt>
                <c:pt idx="4728">
                  <c:v>42404</c:v>
                </c:pt>
                <c:pt idx="4729">
                  <c:v>42405</c:v>
                </c:pt>
                <c:pt idx="4730">
                  <c:v>42408</c:v>
                </c:pt>
                <c:pt idx="4731">
                  <c:v>42409</c:v>
                </c:pt>
                <c:pt idx="4732">
                  <c:v>42410</c:v>
                </c:pt>
                <c:pt idx="4733">
                  <c:v>42411</c:v>
                </c:pt>
                <c:pt idx="4734">
                  <c:v>42412</c:v>
                </c:pt>
                <c:pt idx="4735">
                  <c:v>42415</c:v>
                </c:pt>
                <c:pt idx="4736">
                  <c:v>42416</c:v>
                </c:pt>
                <c:pt idx="4737">
                  <c:v>42417</c:v>
                </c:pt>
                <c:pt idx="4738">
                  <c:v>42418</c:v>
                </c:pt>
                <c:pt idx="4739">
                  <c:v>42419</c:v>
                </c:pt>
                <c:pt idx="4740">
                  <c:v>42422</c:v>
                </c:pt>
                <c:pt idx="4741">
                  <c:v>42423</c:v>
                </c:pt>
                <c:pt idx="4742">
                  <c:v>42424</c:v>
                </c:pt>
                <c:pt idx="4743">
                  <c:v>42425</c:v>
                </c:pt>
                <c:pt idx="4744">
                  <c:v>42426</c:v>
                </c:pt>
                <c:pt idx="4745">
                  <c:v>42429</c:v>
                </c:pt>
                <c:pt idx="4746">
                  <c:v>42430</c:v>
                </c:pt>
                <c:pt idx="4747">
                  <c:v>42431</c:v>
                </c:pt>
                <c:pt idx="4748">
                  <c:v>42432</c:v>
                </c:pt>
                <c:pt idx="4749">
                  <c:v>42433</c:v>
                </c:pt>
                <c:pt idx="4750">
                  <c:v>42436</c:v>
                </c:pt>
                <c:pt idx="4751">
                  <c:v>42437</c:v>
                </c:pt>
                <c:pt idx="4752">
                  <c:v>42438</c:v>
                </c:pt>
                <c:pt idx="4753">
                  <c:v>42439</c:v>
                </c:pt>
                <c:pt idx="4754">
                  <c:v>42440</c:v>
                </c:pt>
                <c:pt idx="4755">
                  <c:v>42443</c:v>
                </c:pt>
                <c:pt idx="4756">
                  <c:v>42444</c:v>
                </c:pt>
                <c:pt idx="4757">
                  <c:v>42445</c:v>
                </c:pt>
                <c:pt idx="4758">
                  <c:v>42446</c:v>
                </c:pt>
                <c:pt idx="4759">
                  <c:v>42447</c:v>
                </c:pt>
                <c:pt idx="4760">
                  <c:v>42450</c:v>
                </c:pt>
                <c:pt idx="4761">
                  <c:v>42451</c:v>
                </c:pt>
                <c:pt idx="4762">
                  <c:v>42452</c:v>
                </c:pt>
                <c:pt idx="4763">
                  <c:v>42453</c:v>
                </c:pt>
                <c:pt idx="4764">
                  <c:v>42457</c:v>
                </c:pt>
                <c:pt idx="4765">
                  <c:v>42458</c:v>
                </c:pt>
                <c:pt idx="4766">
                  <c:v>42459</c:v>
                </c:pt>
                <c:pt idx="4767">
                  <c:v>42460</c:v>
                </c:pt>
                <c:pt idx="4768">
                  <c:v>42461</c:v>
                </c:pt>
                <c:pt idx="4769">
                  <c:v>42464</c:v>
                </c:pt>
                <c:pt idx="4770">
                  <c:v>42465</c:v>
                </c:pt>
                <c:pt idx="4771">
                  <c:v>42466</c:v>
                </c:pt>
                <c:pt idx="4772">
                  <c:v>42467</c:v>
                </c:pt>
                <c:pt idx="4773">
                  <c:v>42468</c:v>
                </c:pt>
                <c:pt idx="4774">
                  <c:v>42471</c:v>
                </c:pt>
                <c:pt idx="4775">
                  <c:v>42472</c:v>
                </c:pt>
                <c:pt idx="4776">
                  <c:v>42473</c:v>
                </c:pt>
                <c:pt idx="4777">
                  <c:v>42474</c:v>
                </c:pt>
                <c:pt idx="4778">
                  <c:v>42475</c:v>
                </c:pt>
                <c:pt idx="4779">
                  <c:v>42478</c:v>
                </c:pt>
                <c:pt idx="4780">
                  <c:v>42479</c:v>
                </c:pt>
                <c:pt idx="4781">
                  <c:v>42480</c:v>
                </c:pt>
                <c:pt idx="4782">
                  <c:v>42481</c:v>
                </c:pt>
                <c:pt idx="4783">
                  <c:v>42482</c:v>
                </c:pt>
                <c:pt idx="4784">
                  <c:v>42485</c:v>
                </c:pt>
                <c:pt idx="4785">
                  <c:v>42486</c:v>
                </c:pt>
                <c:pt idx="4786">
                  <c:v>42487</c:v>
                </c:pt>
                <c:pt idx="4787">
                  <c:v>42488</c:v>
                </c:pt>
                <c:pt idx="4788">
                  <c:v>42489</c:v>
                </c:pt>
                <c:pt idx="4789">
                  <c:v>42490</c:v>
                </c:pt>
                <c:pt idx="4790">
                  <c:v>42492</c:v>
                </c:pt>
                <c:pt idx="4791">
                  <c:v>42493</c:v>
                </c:pt>
                <c:pt idx="4792">
                  <c:v>42494</c:v>
                </c:pt>
                <c:pt idx="4793">
                  <c:v>42495</c:v>
                </c:pt>
                <c:pt idx="4794">
                  <c:v>42496</c:v>
                </c:pt>
                <c:pt idx="4795">
                  <c:v>42499</c:v>
                </c:pt>
                <c:pt idx="4796">
                  <c:v>42500</c:v>
                </c:pt>
                <c:pt idx="4797">
                  <c:v>42501</c:v>
                </c:pt>
                <c:pt idx="4798">
                  <c:v>42502</c:v>
                </c:pt>
                <c:pt idx="4799">
                  <c:v>42503</c:v>
                </c:pt>
                <c:pt idx="4800">
                  <c:v>42506</c:v>
                </c:pt>
                <c:pt idx="4801">
                  <c:v>42507</c:v>
                </c:pt>
                <c:pt idx="4802">
                  <c:v>42508</c:v>
                </c:pt>
                <c:pt idx="4803">
                  <c:v>42509</c:v>
                </c:pt>
                <c:pt idx="4804">
                  <c:v>42510</c:v>
                </c:pt>
                <c:pt idx="4805">
                  <c:v>42513</c:v>
                </c:pt>
                <c:pt idx="4806">
                  <c:v>42514</c:v>
                </c:pt>
                <c:pt idx="4807">
                  <c:v>42515</c:v>
                </c:pt>
                <c:pt idx="4808">
                  <c:v>42516</c:v>
                </c:pt>
                <c:pt idx="4809">
                  <c:v>42517</c:v>
                </c:pt>
                <c:pt idx="4810">
                  <c:v>42520</c:v>
                </c:pt>
                <c:pt idx="4811">
                  <c:v>42521</c:v>
                </c:pt>
                <c:pt idx="4812">
                  <c:v>42522</c:v>
                </c:pt>
                <c:pt idx="4813">
                  <c:v>42523</c:v>
                </c:pt>
                <c:pt idx="4814">
                  <c:v>42524</c:v>
                </c:pt>
                <c:pt idx="4815">
                  <c:v>42527</c:v>
                </c:pt>
                <c:pt idx="4816">
                  <c:v>42528</c:v>
                </c:pt>
                <c:pt idx="4817">
                  <c:v>42529</c:v>
                </c:pt>
                <c:pt idx="4818">
                  <c:v>42530</c:v>
                </c:pt>
                <c:pt idx="4819">
                  <c:v>42531</c:v>
                </c:pt>
                <c:pt idx="4820">
                  <c:v>42534</c:v>
                </c:pt>
                <c:pt idx="4821">
                  <c:v>42535</c:v>
                </c:pt>
                <c:pt idx="4822">
                  <c:v>42536</c:v>
                </c:pt>
                <c:pt idx="4823">
                  <c:v>42537</c:v>
                </c:pt>
                <c:pt idx="4824">
                  <c:v>42538</c:v>
                </c:pt>
                <c:pt idx="4825">
                  <c:v>42541</c:v>
                </c:pt>
                <c:pt idx="4826">
                  <c:v>42542</c:v>
                </c:pt>
                <c:pt idx="4827">
                  <c:v>42543</c:v>
                </c:pt>
                <c:pt idx="4828">
                  <c:v>42544</c:v>
                </c:pt>
                <c:pt idx="4829">
                  <c:v>42545</c:v>
                </c:pt>
                <c:pt idx="4830">
                  <c:v>42548</c:v>
                </c:pt>
                <c:pt idx="4831">
                  <c:v>42549</c:v>
                </c:pt>
                <c:pt idx="4832">
                  <c:v>42550</c:v>
                </c:pt>
                <c:pt idx="4833">
                  <c:v>42551</c:v>
                </c:pt>
                <c:pt idx="4834">
                  <c:v>42552</c:v>
                </c:pt>
                <c:pt idx="4835">
                  <c:v>42555</c:v>
                </c:pt>
                <c:pt idx="4836">
                  <c:v>42556</c:v>
                </c:pt>
                <c:pt idx="4837">
                  <c:v>42557</c:v>
                </c:pt>
                <c:pt idx="4838">
                  <c:v>42558</c:v>
                </c:pt>
                <c:pt idx="4839">
                  <c:v>42559</c:v>
                </c:pt>
                <c:pt idx="4840">
                  <c:v>42562</c:v>
                </c:pt>
                <c:pt idx="4841">
                  <c:v>42563</c:v>
                </c:pt>
                <c:pt idx="4842">
                  <c:v>42564</c:v>
                </c:pt>
                <c:pt idx="4843">
                  <c:v>42565</c:v>
                </c:pt>
                <c:pt idx="4844">
                  <c:v>42566</c:v>
                </c:pt>
                <c:pt idx="4845">
                  <c:v>42569</c:v>
                </c:pt>
                <c:pt idx="4846">
                  <c:v>42570</c:v>
                </c:pt>
                <c:pt idx="4847">
                  <c:v>42571</c:v>
                </c:pt>
                <c:pt idx="4848">
                  <c:v>42572</c:v>
                </c:pt>
                <c:pt idx="4849">
                  <c:v>42573</c:v>
                </c:pt>
                <c:pt idx="4850">
                  <c:v>42576</c:v>
                </c:pt>
                <c:pt idx="4851">
                  <c:v>42577</c:v>
                </c:pt>
                <c:pt idx="4852">
                  <c:v>42578</c:v>
                </c:pt>
                <c:pt idx="4853">
                  <c:v>42579</c:v>
                </c:pt>
                <c:pt idx="4854">
                  <c:v>42580</c:v>
                </c:pt>
                <c:pt idx="4855">
                  <c:v>42582</c:v>
                </c:pt>
                <c:pt idx="4856">
                  <c:v>42583</c:v>
                </c:pt>
                <c:pt idx="4857">
                  <c:v>42584</c:v>
                </c:pt>
                <c:pt idx="4858">
                  <c:v>42585</c:v>
                </c:pt>
                <c:pt idx="4859">
                  <c:v>42586</c:v>
                </c:pt>
                <c:pt idx="4860">
                  <c:v>42587</c:v>
                </c:pt>
                <c:pt idx="4861">
                  <c:v>42590</c:v>
                </c:pt>
                <c:pt idx="4862">
                  <c:v>42591</c:v>
                </c:pt>
                <c:pt idx="4863">
                  <c:v>42592</c:v>
                </c:pt>
                <c:pt idx="4864">
                  <c:v>42593</c:v>
                </c:pt>
                <c:pt idx="4865">
                  <c:v>42594</c:v>
                </c:pt>
                <c:pt idx="4866">
                  <c:v>42597</c:v>
                </c:pt>
                <c:pt idx="4867">
                  <c:v>42598</c:v>
                </c:pt>
                <c:pt idx="4868">
                  <c:v>42599</c:v>
                </c:pt>
                <c:pt idx="4869">
                  <c:v>42600</c:v>
                </c:pt>
                <c:pt idx="4870">
                  <c:v>42601</c:v>
                </c:pt>
                <c:pt idx="4871">
                  <c:v>42604</c:v>
                </c:pt>
                <c:pt idx="4872">
                  <c:v>42605</c:v>
                </c:pt>
                <c:pt idx="4873">
                  <c:v>42606</c:v>
                </c:pt>
                <c:pt idx="4874">
                  <c:v>42607</c:v>
                </c:pt>
                <c:pt idx="4875">
                  <c:v>42608</c:v>
                </c:pt>
                <c:pt idx="4876">
                  <c:v>42611</c:v>
                </c:pt>
                <c:pt idx="4877">
                  <c:v>42612</c:v>
                </c:pt>
                <c:pt idx="4878">
                  <c:v>42613</c:v>
                </c:pt>
                <c:pt idx="4879">
                  <c:v>42614</c:v>
                </c:pt>
                <c:pt idx="4880">
                  <c:v>42615</c:v>
                </c:pt>
                <c:pt idx="4881">
                  <c:v>42618</c:v>
                </c:pt>
                <c:pt idx="4882">
                  <c:v>42619</c:v>
                </c:pt>
                <c:pt idx="4883">
                  <c:v>42620</c:v>
                </c:pt>
                <c:pt idx="4884">
                  <c:v>42621</c:v>
                </c:pt>
                <c:pt idx="4885">
                  <c:v>42622</c:v>
                </c:pt>
                <c:pt idx="4886">
                  <c:v>42625</c:v>
                </c:pt>
                <c:pt idx="4887">
                  <c:v>42626</c:v>
                </c:pt>
                <c:pt idx="4888">
                  <c:v>42627</c:v>
                </c:pt>
                <c:pt idx="4889">
                  <c:v>42628</c:v>
                </c:pt>
                <c:pt idx="4890">
                  <c:v>42629</c:v>
                </c:pt>
                <c:pt idx="4891">
                  <c:v>42632</c:v>
                </c:pt>
                <c:pt idx="4892">
                  <c:v>42633</c:v>
                </c:pt>
                <c:pt idx="4893">
                  <c:v>42634</c:v>
                </c:pt>
                <c:pt idx="4894">
                  <c:v>42635</c:v>
                </c:pt>
                <c:pt idx="4895">
                  <c:v>42636</c:v>
                </c:pt>
                <c:pt idx="4896">
                  <c:v>42639</c:v>
                </c:pt>
                <c:pt idx="4897">
                  <c:v>42640</c:v>
                </c:pt>
                <c:pt idx="4898">
                  <c:v>42641</c:v>
                </c:pt>
                <c:pt idx="4899">
                  <c:v>42642</c:v>
                </c:pt>
                <c:pt idx="4900">
                  <c:v>42643</c:v>
                </c:pt>
                <c:pt idx="4901">
                  <c:v>42646</c:v>
                </c:pt>
                <c:pt idx="4902">
                  <c:v>42647</c:v>
                </c:pt>
                <c:pt idx="4903">
                  <c:v>42648</c:v>
                </c:pt>
                <c:pt idx="4904">
                  <c:v>42649</c:v>
                </c:pt>
                <c:pt idx="4905">
                  <c:v>42650</c:v>
                </c:pt>
                <c:pt idx="4906">
                  <c:v>42653</c:v>
                </c:pt>
                <c:pt idx="4907">
                  <c:v>42654</c:v>
                </c:pt>
                <c:pt idx="4908">
                  <c:v>42655</c:v>
                </c:pt>
                <c:pt idx="4909">
                  <c:v>42656</c:v>
                </c:pt>
                <c:pt idx="4910">
                  <c:v>42657</c:v>
                </c:pt>
                <c:pt idx="4911">
                  <c:v>42660</c:v>
                </c:pt>
                <c:pt idx="4912">
                  <c:v>42661</c:v>
                </c:pt>
                <c:pt idx="4913">
                  <c:v>42662</c:v>
                </c:pt>
                <c:pt idx="4914">
                  <c:v>42663</c:v>
                </c:pt>
                <c:pt idx="4915">
                  <c:v>42664</c:v>
                </c:pt>
                <c:pt idx="4916">
                  <c:v>42667</c:v>
                </c:pt>
                <c:pt idx="4917">
                  <c:v>42668</c:v>
                </c:pt>
                <c:pt idx="4918">
                  <c:v>42669</c:v>
                </c:pt>
                <c:pt idx="4919">
                  <c:v>42670</c:v>
                </c:pt>
                <c:pt idx="4920">
                  <c:v>42671</c:v>
                </c:pt>
                <c:pt idx="4921">
                  <c:v>42674</c:v>
                </c:pt>
                <c:pt idx="4922">
                  <c:v>42675</c:v>
                </c:pt>
                <c:pt idx="4923">
                  <c:v>42676</c:v>
                </c:pt>
                <c:pt idx="4924">
                  <c:v>42677</c:v>
                </c:pt>
                <c:pt idx="4925">
                  <c:v>42678</c:v>
                </c:pt>
                <c:pt idx="4926">
                  <c:v>42681</c:v>
                </c:pt>
                <c:pt idx="4927">
                  <c:v>42682</c:v>
                </c:pt>
                <c:pt idx="4928">
                  <c:v>42683</c:v>
                </c:pt>
                <c:pt idx="4929">
                  <c:v>42684</c:v>
                </c:pt>
                <c:pt idx="4930">
                  <c:v>42685</c:v>
                </c:pt>
                <c:pt idx="4931">
                  <c:v>42688</c:v>
                </c:pt>
                <c:pt idx="4932">
                  <c:v>42689</c:v>
                </c:pt>
                <c:pt idx="4933">
                  <c:v>42690</c:v>
                </c:pt>
                <c:pt idx="4934">
                  <c:v>42691</c:v>
                </c:pt>
                <c:pt idx="4935">
                  <c:v>42692</c:v>
                </c:pt>
                <c:pt idx="4936">
                  <c:v>42695</c:v>
                </c:pt>
                <c:pt idx="4937">
                  <c:v>42696</c:v>
                </c:pt>
                <c:pt idx="4938">
                  <c:v>42697</c:v>
                </c:pt>
                <c:pt idx="4939">
                  <c:v>42698</c:v>
                </c:pt>
                <c:pt idx="4940">
                  <c:v>42699</c:v>
                </c:pt>
                <c:pt idx="4941">
                  <c:v>42702</c:v>
                </c:pt>
                <c:pt idx="4942">
                  <c:v>42703</c:v>
                </c:pt>
                <c:pt idx="4943">
                  <c:v>42704</c:v>
                </c:pt>
                <c:pt idx="4944">
                  <c:v>42705</c:v>
                </c:pt>
                <c:pt idx="4945">
                  <c:v>42706</c:v>
                </c:pt>
                <c:pt idx="4946">
                  <c:v>42709</c:v>
                </c:pt>
                <c:pt idx="4947">
                  <c:v>42710</c:v>
                </c:pt>
                <c:pt idx="4948">
                  <c:v>42711</c:v>
                </c:pt>
                <c:pt idx="4949">
                  <c:v>42712</c:v>
                </c:pt>
                <c:pt idx="4950">
                  <c:v>42713</c:v>
                </c:pt>
                <c:pt idx="4951">
                  <c:v>42716</c:v>
                </c:pt>
                <c:pt idx="4952">
                  <c:v>42717</c:v>
                </c:pt>
                <c:pt idx="4953">
                  <c:v>42718</c:v>
                </c:pt>
                <c:pt idx="4954">
                  <c:v>42719</c:v>
                </c:pt>
                <c:pt idx="4955">
                  <c:v>42720</c:v>
                </c:pt>
                <c:pt idx="4956">
                  <c:v>42723</c:v>
                </c:pt>
                <c:pt idx="4957">
                  <c:v>42724</c:v>
                </c:pt>
                <c:pt idx="4958">
                  <c:v>42725</c:v>
                </c:pt>
                <c:pt idx="4959">
                  <c:v>42726</c:v>
                </c:pt>
                <c:pt idx="4960">
                  <c:v>42727</c:v>
                </c:pt>
                <c:pt idx="4961">
                  <c:v>42731</c:v>
                </c:pt>
                <c:pt idx="4962">
                  <c:v>42732</c:v>
                </c:pt>
                <c:pt idx="4963">
                  <c:v>42733</c:v>
                </c:pt>
                <c:pt idx="4964">
                  <c:v>42734</c:v>
                </c:pt>
                <c:pt idx="4965">
                  <c:v>42735</c:v>
                </c:pt>
                <c:pt idx="4966">
                  <c:v>42738</c:v>
                </c:pt>
                <c:pt idx="4967">
                  <c:v>42739</c:v>
                </c:pt>
                <c:pt idx="4968">
                  <c:v>42740</c:v>
                </c:pt>
                <c:pt idx="4969">
                  <c:v>42741</c:v>
                </c:pt>
                <c:pt idx="4970">
                  <c:v>42744</c:v>
                </c:pt>
                <c:pt idx="4971">
                  <c:v>42745</c:v>
                </c:pt>
                <c:pt idx="4972">
                  <c:v>42746</c:v>
                </c:pt>
                <c:pt idx="4973">
                  <c:v>42747</c:v>
                </c:pt>
                <c:pt idx="4974">
                  <c:v>42748</c:v>
                </c:pt>
                <c:pt idx="4975">
                  <c:v>42751</c:v>
                </c:pt>
                <c:pt idx="4976">
                  <c:v>42752</c:v>
                </c:pt>
                <c:pt idx="4977">
                  <c:v>42753</c:v>
                </c:pt>
                <c:pt idx="4978">
                  <c:v>42754</c:v>
                </c:pt>
                <c:pt idx="4979">
                  <c:v>42755</c:v>
                </c:pt>
                <c:pt idx="4980">
                  <c:v>42758</c:v>
                </c:pt>
                <c:pt idx="4981">
                  <c:v>42759</c:v>
                </c:pt>
                <c:pt idx="4982">
                  <c:v>42760</c:v>
                </c:pt>
                <c:pt idx="4983">
                  <c:v>42761</c:v>
                </c:pt>
                <c:pt idx="4984">
                  <c:v>42762</c:v>
                </c:pt>
                <c:pt idx="4985">
                  <c:v>42765</c:v>
                </c:pt>
                <c:pt idx="4986">
                  <c:v>42766</c:v>
                </c:pt>
                <c:pt idx="4987">
                  <c:v>42767</c:v>
                </c:pt>
                <c:pt idx="4988">
                  <c:v>42768</c:v>
                </c:pt>
                <c:pt idx="4989">
                  <c:v>42769</c:v>
                </c:pt>
                <c:pt idx="4990">
                  <c:v>42772</c:v>
                </c:pt>
                <c:pt idx="4991">
                  <c:v>42773</c:v>
                </c:pt>
                <c:pt idx="4992">
                  <c:v>42774</c:v>
                </c:pt>
                <c:pt idx="4993">
                  <c:v>42775</c:v>
                </c:pt>
                <c:pt idx="4994">
                  <c:v>42776</c:v>
                </c:pt>
                <c:pt idx="4995">
                  <c:v>42779</c:v>
                </c:pt>
                <c:pt idx="4996">
                  <c:v>42780</c:v>
                </c:pt>
                <c:pt idx="4997">
                  <c:v>42781</c:v>
                </c:pt>
                <c:pt idx="4998">
                  <c:v>42782</c:v>
                </c:pt>
                <c:pt idx="4999">
                  <c:v>42783</c:v>
                </c:pt>
                <c:pt idx="5000">
                  <c:v>42786</c:v>
                </c:pt>
                <c:pt idx="5001">
                  <c:v>42787</c:v>
                </c:pt>
                <c:pt idx="5002">
                  <c:v>42788</c:v>
                </c:pt>
                <c:pt idx="5003">
                  <c:v>42789</c:v>
                </c:pt>
                <c:pt idx="5004">
                  <c:v>42790</c:v>
                </c:pt>
                <c:pt idx="5005">
                  <c:v>42793</c:v>
                </c:pt>
                <c:pt idx="5006">
                  <c:v>42794</c:v>
                </c:pt>
                <c:pt idx="5007">
                  <c:v>42795</c:v>
                </c:pt>
                <c:pt idx="5008">
                  <c:v>42796</c:v>
                </c:pt>
                <c:pt idx="5009">
                  <c:v>42797</c:v>
                </c:pt>
                <c:pt idx="5010">
                  <c:v>42800</c:v>
                </c:pt>
                <c:pt idx="5011">
                  <c:v>42801</c:v>
                </c:pt>
                <c:pt idx="5012">
                  <c:v>42802</c:v>
                </c:pt>
                <c:pt idx="5013">
                  <c:v>42803</c:v>
                </c:pt>
                <c:pt idx="5014">
                  <c:v>42804</c:v>
                </c:pt>
                <c:pt idx="5015">
                  <c:v>42807</c:v>
                </c:pt>
                <c:pt idx="5016">
                  <c:v>42808</c:v>
                </c:pt>
                <c:pt idx="5017">
                  <c:v>42809</c:v>
                </c:pt>
                <c:pt idx="5018">
                  <c:v>42810</c:v>
                </c:pt>
                <c:pt idx="5019">
                  <c:v>42811</c:v>
                </c:pt>
                <c:pt idx="5020">
                  <c:v>42814</c:v>
                </c:pt>
                <c:pt idx="5021">
                  <c:v>42815</c:v>
                </c:pt>
                <c:pt idx="5022">
                  <c:v>42816</c:v>
                </c:pt>
                <c:pt idx="5023">
                  <c:v>42817</c:v>
                </c:pt>
                <c:pt idx="5024">
                  <c:v>42818</c:v>
                </c:pt>
                <c:pt idx="5025">
                  <c:v>42821</c:v>
                </c:pt>
                <c:pt idx="5026">
                  <c:v>42822</c:v>
                </c:pt>
                <c:pt idx="5027">
                  <c:v>42823</c:v>
                </c:pt>
                <c:pt idx="5028">
                  <c:v>42824</c:v>
                </c:pt>
                <c:pt idx="5029">
                  <c:v>42825</c:v>
                </c:pt>
                <c:pt idx="5030">
                  <c:v>42828</c:v>
                </c:pt>
                <c:pt idx="5031">
                  <c:v>42829</c:v>
                </c:pt>
                <c:pt idx="5032">
                  <c:v>42830</c:v>
                </c:pt>
                <c:pt idx="5033">
                  <c:v>42831</c:v>
                </c:pt>
                <c:pt idx="5034">
                  <c:v>42832</c:v>
                </c:pt>
                <c:pt idx="5035">
                  <c:v>42835</c:v>
                </c:pt>
                <c:pt idx="5036">
                  <c:v>42836</c:v>
                </c:pt>
                <c:pt idx="5037">
                  <c:v>42837</c:v>
                </c:pt>
                <c:pt idx="5038">
                  <c:v>42838</c:v>
                </c:pt>
                <c:pt idx="5039">
                  <c:v>42842</c:v>
                </c:pt>
                <c:pt idx="5040">
                  <c:v>42843</c:v>
                </c:pt>
                <c:pt idx="5041">
                  <c:v>42844</c:v>
                </c:pt>
                <c:pt idx="5042">
                  <c:v>42845</c:v>
                </c:pt>
                <c:pt idx="5043">
                  <c:v>42846</c:v>
                </c:pt>
                <c:pt idx="5044">
                  <c:v>42849</c:v>
                </c:pt>
                <c:pt idx="5045">
                  <c:v>42850</c:v>
                </c:pt>
                <c:pt idx="5046">
                  <c:v>42851</c:v>
                </c:pt>
                <c:pt idx="5047">
                  <c:v>42852</c:v>
                </c:pt>
                <c:pt idx="5048">
                  <c:v>42853</c:v>
                </c:pt>
                <c:pt idx="5049">
                  <c:v>42855</c:v>
                </c:pt>
                <c:pt idx="5050">
                  <c:v>42856</c:v>
                </c:pt>
                <c:pt idx="5051">
                  <c:v>42857</c:v>
                </c:pt>
                <c:pt idx="5052">
                  <c:v>42858</c:v>
                </c:pt>
                <c:pt idx="5053">
                  <c:v>42859</c:v>
                </c:pt>
                <c:pt idx="5054">
                  <c:v>42860</c:v>
                </c:pt>
                <c:pt idx="5055">
                  <c:v>42863</c:v>
                </c:pt>
                <c:pt idx="5056">
                  <c:v>42864</c:v>
                </c:pt>
                <c:pt idx="5057">
                  <c:v>42865</c:v>
                </c:pt>
                <c:pt idx="5058">
                  <c:v>42866</c:v>
                </c:pt>
                <c:pt idx="5059">
                  <c:v>42867</c:v>
                </c:pt>
                <c:pt idx="5060">
                  <c:v>42870</c:v>
                </c:pt>
                <c:pt idx="5061">
                  <c:v>42871</c:v>
                </c:pt>
                <c:pt idx="5062">
                  <c:v>42872</c:v>
                </c:pt>
                <c:pt idx="5063">
                  <c:v>42873</c:v>
                </c:pt>
                <c:pt idx="5064">
                  <c:v>42874</c:v>
                </c:pt>
                <c:pt idx="5065">
                  <c:v>42877</c:v>
                </c:pt>
                <c:pt idx="5066">
                  <c:v>42878</c:v>
                </c:pt>
                <c:pt idx="5067">
                  <c:v>42879</c:v>
                </c:pt>
                <c:pt idx="5068">
                  <c:v>42880</c:v>
                </c:pt>
                <c:pt idx="5069">
                  <c:v>42881</c:v>
                </c:pt>
                <c:pt idx="5070">
                  <c:v>42884</c:v>
                </c:pt>
                <c:pt idx="5071">
                  <c:v>42885</c:v>
                </c:pt>
                <c:pt idx="5072">
                  <c:v>42886</c:v>
                </c:pt>
                <c:pt idx="5073">
                  <c:v>42887</c:v>
                </c:pt>
                <c:pt idx="5074">
                  <c:v>42888</c:v>
                </c:pt>
                <c:pt idx="5075">
                  <c:v>42891</c:v>
                </c:pt>
                <c:pt idx="5076">
                  <c:v>42892</c:v>
                </c:pt>
                <c:pt idx="5077">
                  <c:v>42893</c:v>
                </c:pt>
                <c:pt idx="5078">
                  <c:v>42894</c:v>
                </c:pt>
                <c:pt idx="5079">
                  <c:v>42895</c:v>
                </c:pt>
                <c:pt idx="5080">
                  <c:v>42898</c:v>
                </c:pt>
                <c:pt idx="5081">
                  <c:v>42899</c:v>
                </c:pt>
                <c:pt idx="5082">
                  <c:v>42900</c:v>
                </c:pt>
                <c:pt idx="5083">
                  <c:v>42901</c:v>
                </c:pt>
                <c:pt idx="5084">
                  <c:v>42902</c:v>
                </c:pt>
                <c:pt idx="5085">
                  <c:v>42905</c:v>
                </c:pt>
                <c:pt idx="5086">
                  <c:v>42906</c:v>
                </c:pt>
                <c:pt idx="5087">
                  <c:v>42907</c:v>
                </c:pt>
                <c:pt idx="5088">
                  <c:v>42908</c:v>
                </c:pt>
                <c:pt idx="5089">
                  <c:v>42909</c:v>
                </c:pt>
                <c:pt idx="5090">
                  <c:v>42912</c:v>
                </c:pt>
                <c:pt idx="5091">
                  <c:v>42913</c:v>
                </c:pt>
                <c:pt idx="5092">
                  <c:v>42914</c:v>
                </c:pt>
                <c:pt idx="5093">
                  <c:v>42915</c:v>
                </c:pt>
                <c:pt idx="5094">
                  <c:v>42916</c:v>
                </c:pt>
                <c:pt idx="5095">
                  <c:v>42919</c:v>
                </c:pt>
                <c:pt idx="5096">
                  <c:v>42920</c:v>
                </c:pt>
                <c:pt idx="5097">
                  <c:v>42921</c:v>
                </c:pt>
                <c:pt idx="5098">
                  <c:v>42922</c:v>
                </c:pt>
                <c:pt idx="5099">
                  <c:v>42923</c:v>
                </c:pt>
                <c:pt idx="5100">
                  <c:v>42926</c:v>
                </c:pt>
                <c:pt idx="5101">
                  <c:v>42927</c:v>
                </c:pt>
                <c:pt idx="5102">
                  <c:v>42928</c:v>
                </c:pt>
                <c:pt idx="5103">
                  <c:v>42929</c:v>
                </c:pt>
                <c:pt idx="5104">
                  <c:v>42930</c:v>
                </c:pt>
                <c:pt idx="5105">
                  <c:v>42933</c:v>
                </c:pt>
                <c:pt idx="5106">
                  <c:v>42934</c:v>
                </c:pt>
                <c:pt idx="5107">
                  <c:v>42935</c:v>
                </c:pt>
                <c:pt idx="5108">
                  <c:v>42936</c:v>
                </c:pt>
                <c:pt idx="5109">
                  <c:v>42937</c:v>
                </c:pt>
                <c:pt idx="5110">
                  <c:v>42940</c:v>
                </c:pt>
                <c:pt idx="5111">
                  <c:v>42941</c:v>
                </c:pt>
                <c:pt idx="5112">
                  <c:v>42942</c:v>
                </c:pt>
                <c:pt idx="5113">
                  <c:v>42943</c:v>
                </c:pt>
                <c:pt idx="5114">
                  <c:v>42944</c:v>
                </c:pt>
                <c:pt idx="5115">
                  <c:v>42947</c:v>
                </c:pt>
                <c:pt idx="5116">
                  <c:v>42948</c:v>
                </c:pt>
                <c:pt idx="5117">
                  <c:v>42949</c:v>
                </c:pt>
                <c:pt idx="5118">
                  <c:v>42950</c:v>
                </c:pt>
                <c:pt idx="5119">
                  <c:v>42951</c:v>
                </c:pt>
                <c:pt idx="5120">
                  <c:v>42954</c:v>
                </c:pt>
                <c:pt idx="5121">
                  <c:v>42955</c:v>
                </c:pt>
                <c:pt idx="5122">
                  <c:v>42956</c:v>
                </c:pt>
                <c:pt idx="5123">
                  <c:v>42957</c:v>
                </c:pt>
                <c:pt idx="5124">
                  <c:v>42958</c:v>
                </c:pt>
                <c:pt idx="5125">
                  <c:v>42961</c:v>
                </c:pt>
                <c:pt idx="5126">
                  <c:v>42962</c:v>
                </c:pt>
                <c:pt idx="5127">
                  <c:v>42963</c:v>
                </c:pt>
                <c:pt idx="5128">
                  <c:v>42964</c:v>
                </c:pt>
                <c:pt idx="5129">
                  <c:v>42965</c:v>
                </c:pt>
                <c:pt idx="5130">
                  <c:v>42968</c:v>
                </c:pt>
                <c:pt idx="5131">
                  <c:v>42969</c:v>
                </c:pt>
                <c:pt idx="5132">
                  <c:v>42970</c:v>
                </c:pt>
                <c:pt idx="5133">
                  <c:v>42971</c:v>
                </c:pt>
                <c:pt idx="5134">
                  <c:v>42972</c:v>
                </c:pt>
                <c:pt idx="5135">
                  <c:v>42975</c:v>
                </c:pt>
                <c:pt idx="5136">
                  <c:v>42976</c:v>
                </c:pt>
                <c:pt idx="5137">
                  <c:v>42977</c:v>
                </c:pt>
                <c:pt idx="5138">
                  <c:v>42978</c:v>
                </c:pt>
                <c:pt idx="5139">
                  <c:v>42979</c:v>
                </c:pt>
                <c:pt idx="5140">
                  <c:v>42982</c:v>
                </c:pt>
                <c:pt idx="5141">
                  <c:v>42983</c:v>
                </c:pt>
                <c:pt idx="5142">
                  <c:v>42984</c:v>
                </c:pt>
                <c:pt idx="5143">
                  <c:v>42985</c:v>
                </c:pt>
                <c:pt idx="5144">
                  <c:v>42986</c:v>
                </c:pt>
                <c:pt idx="5145">
                  <c:v>42989</c:v>
                </c:pt>
                <c:pt idx="5146">
                  <c:v>42990</c:v>
                </c:pt>
                <c:pt idx="5147">
                  <c:v>42991</c:v>
                </c:pt>
                <c:pt idx="5148">
                  <c:v>42992</c:v>
                </c:pt>
                <c:pt idx="5149">
                  <c:v>42993</c:v>
                </c:pt>
                <c:pt idx="5150">
                  <c:v>42996</c:v>
                </c:pt>
                <c:pt idx="5151">
                  <c:v>42997</c:v>
                </c:pt>
                <c:pt idx="5152">
                  <c:v>42998</c:v>
                </c:pt>
                <c:pt idx="5153">
                  <c:v>42999</c:v>
                </c:pt>
                <c:pt idx="5154">
                  <c:v>43000</c:v>
                </c:pt>
                <c:pt idx="5155">
                  <c:v>43003</c:v>
                </c:pt>
                <c:pt idx="5156">
                  <c:v>43004</c:v>
                </c:pt>
                <c:pt idx="5157">
                  <c:v>43005</c:v>
                </c:pt>
                <c:pt idx="5158">
                  <c:v>43006</c:v>
                </c:pt>
                <c:pt idx="5159">
                  <c:v>43007</c:v>
                </c:pt>
                <c:pt idx="5160">
                  <c:v>43008</c:v>
                </c:pt>
                <c:pt idx="5161">
                  <c:v>43010</c:v>
                </c:pt>
                <c:pt idx="5162">
                  <c:v>43011</c:v>
                </c:pt>
                <c:pt idx="5163">
                  <c:v>43012</c:v>
                </c:pt>
                <c:pt idx="5164">
                  <c:v>43013</c:v>
                </c:pt>
                <c:pt idx="5165">
                  <c:v>43014</c:v>
                </c:pt>
                <c:pt idx="5166">
                  <c:v>43017</c:v>
                </c:pt>
                <c:pt idx="5167">
                  <c:v>43018</c:v>
                </c:pt>
                <c:pt idx="5168">
                  <c:v>43019</c:v>
                </c:pt>
                <c:pt idx="5169">
                  <c:v>43020</c:v>
                </c:pt>
                <c:pt idx="5170">
                  <c:v>43021</c:v>
                </c:pt>
                <c:pt idx="5171">
                  <c:v>43024</c:v>
                </c:pt>
                <c:pt idx="5172">
                  <c:v>43025</c:v>
                </c:pt>
                <c:pt idx="5173">
                  <c:v>43026</c:v>
                </c:pt>
                <c:pt idx="5174">
                  <c:v>43027</c:v>
                </c:pt>
                <c:pt idx="5175">
                  <c:v>43028</c:v>
                </c:pt>
                <c:pt idx="5176">
                  <c:v>43031</c:v>
                </c:pt>
                <c:pt idx="5177">
                  <c:v>43032</c:v>
                </c:pt>
                <c:pt idx="5178">
                  <c:v>43033</c:v>
                </c:pt>
                <c:pt idx="5179">
                  <c:v>43034</c:v>
                </c:pt>
                <c:pt idx="5180">
                  <c:v>43035</c:v>
                </c:pt>
                <c:pt idx="5181">
                  <c:v>43038</c:v>
                </c:pt>
                <c:pt idx="5182">
                  <c:v>43039</c:v>
                </c:pt>
                <c:pt idx="5183">
                  <c:v>43040</c:v>
                </c:pt>
                <c:pt idx="5184">
                  <c:v>43041</c:v>
                </c:pt>
                <c:pt idx="5185">
                  <c:v>43042</c:v>
                </c:pt>
                <c:pt idx="5186">
                  <c:v>43045</c:v>
                </c:pt>
                <c:pt idx="5187">
                  <c:v>43046</c:v>
                </c:pt>
                <c:pt idx="5188">
                  <c:v>43047</c:v>
                </c:pt>
                <c:pt idx="5189">
                  <c:v>43048</c:v>
                </c:pt>
                <c:pt idx="5190">
                  <c:v>43049</c:v>
                </c:pt>
                <c:pt idx="5191">
                  <c:v>43052</c:v>
                </c:pt>
                <c:pt idx="5192">
                  <c:v>43053</c:v>
                </c:pt>
                <c:pt idx="5193">
                  <c:v>43054</c:v>
                </c:pt>
                <c:pt idx="5194">
                  <c:v>43055</c:v>
                </c:pt>
                <c:pt idx="5195">
                  <c:v>43056</c:v>
                </c:pt>
                <c:pt idx="5196">
                  <c:v>43059</c:v>
                </c:pt>
                <c:pt idx="5197">
                  <c:v>43060</c:v>
                </c:pt>
                <c:pt idx="5198">
                  <c:v>43061</c:v>
                </c:pt>
                <c:pt idx="5199">
                  <c:v>43062</c:v>
                </c:pt>
                <c:pt idx="5200">
                  <c:v>43063</c:v>
                </c:pt>
                <c:pt idx="5201">
                  <c:v>43066</c:v>
                </c:pt>
                <c:pt idx="5202">
                  <c:v>43067</c:v>
                </c:pt>
                <c:pt idx="5203">
                  <c:v>43068</c:v>
                </c:pt>
                <c:pt idx="5204">
                  <c:v>43069</c:v>
                </c:pt>
                <c:pt idx="5205">
                  <c:v>43070</c:v>
                </c:pt>
                <c:pt idx="5206">
                  <c:v>43073</c:v>
                </c:pt>
                <c:pt idx="5207">
                  <c:v>43074</c:v>
                </c:pt>
                <c:pt idx="5208">
                  <c:v>43075</c:v>
                </c:pt>
                <c:pt idx="5209">
                  <c:v>43076</c:v>
                </c:pt>
                <c:pt idx="5210">
                  <c:v>43077</c:v>
                </c:pt>
                <c:pt idx="5211">
                  <c:v>43080</c:v>
                </c:pt>
                <c:pt idx="5212">
                  <c:v>43081</c:v>
                </c:pt>
                <c:pt idx="5213">
                  <c:v>43082</c:v>
                </c:pt>
                <c:pt idx="5214">
                  <c:v>43083</c:v>
                </c:pt>
                <c:pt idx="5215">
                  <c:v>43084</c:v>
                </c:pt>
                <c:pt idx="5216">
                  <c:v>43087</c:v>
                </c:pt>
                <c:pt idx="5217">
                  <c:v>43088</c:v>
                </c:pt>
                <c:pt idx="5218">
                  <c:v>43089</c:v>
                </c:pt>
                <c:pt idx="5219">
                  <c:v>43090</c:v>
                </c:pt>
                <c:pt idx="5220">
                  <c:v>43091</c:v>
                </c:pt>
                <c:pt idx="5221">
                  <c:v>43095</c:v>
                </c:pt>
                <c:pt idx="5222">
                  <c:v>43096</c:v>
                </c:pt>
                <c:pt idx="5223">
                  <c:v>43097</c:v>
                </c:pt>
                <c:pt idx="5224">
                  <c:v>43098</c:v>
                </c:pt>
                <c:pt idx="5225">
                  <c:v>43100</c:v>
                </c:pt>
                <c:pt idx="5226">
                  <c:v>43102</c:v>
                </c:pt>
                <c:pt idx="5227">
                  <c:v>43103</c:v>
                </c:pt>
                <c:pt idx="5228">
                  <c:v>43104</c:v>
                </c:pt>
                <c:pt idx="5229">
                  <c:v>43105</c:v>
                </c:pt>
                <c:pt idx="5230">
                  <c:v>43108</c:v>
                </c:pt>
                <c:pt idx="5231">
                  <c:v>43109</c:v>
                </c:pt>
                <c:pt idx="5232">
                  <c:v>43110</c:v>
                </c:pt>
                <c:pt idx="5233">
                  <c:v>43111</c:v>
                </c:pt>
                <c:pt idx="5234">
                  <c:v>43112</c:v>
                </c:pt>
                <c:pt idx="5235">
                  <c:v>43115</c:v>
                </c:pt>
                <c:pt idx="5236">
                  <c:v>43116</c:v>
                </c:pt>
                <c:pt idx="5237">
                  <c:v>43117</c:v>
                </c:pt>
                <c:pt idx="5238">
                  <c:v>43118</c:v>
                </c:pt>
                <c:pt idx="5239">
                  <c:v>43119</c:v>
                </c:pt>
                <c:pt idx="5240">
                  <c:v>43122</c:v>
                </c:pt>
                <c:pt idx="5241">
                  <c:v>43123</c:v>
                </c:pt>
                <c:pt idx="5242">
                  <c:v>43124</c:v>
                </c:pt>
                <c:pt idx="5243">
                  <c:v>43125</c:v>
                </c:pt>
              </c:numCache>
            </c:numRef>
          </c:cat>
          <c:val>
            <c:numRef>
              <c:f>'Final chart'!$C$2:$C$5239</c:f>
              <c:numCache>
                <c:formatCode>0.00</c:formatCode>
                <c:ptCount val="5238"/>
                <c:pt idx="0">
                  <c:v>6.8596184562090619</c:v>
                </c:pt>
                <c:pt idx="1">
                  <c:v>6.7131976669725919</c:v>
                </c:pt>
                <c:pt idx="2">
                  <c:v>6.6647416525510303</c:v>
                </c:pt>
                <c:pt idx="3">
                  <c:v>6.6557693503126529</c:v>
                </c:pt>
                <c:pt idx="4">
                  <c:v>6.6264962292324245</c:v>
                </c:pt>
                <c:pt idx="5">
                  <c:v>6.5810471561200767</c:v>
                </c:pt>
                <c:pt idx="6">
                  <c:v>6.5387089660158138</c:v>
                </c:pt>
                <c:pt idx="7">
                  <c:v>6.5562209026584268</c:v>
                </c:pt>
                <c:pt idx="8">
                  <c:v>6.6223992610551115</c:v>
                </c:pt>
                <c:pt idx="9">
                  <c:v>6.6614968451180907</c:v>
                </c:pt>
                <c:pt idx="10">
                  <c:v>6.6685255232833054</c:v>
                </c:pt>
                <c:pt idx="11">
                  <c:v>6.6826816258580957</c:v>
                </c:pt>
                <c:pt idx="12">
                  <c:v>6.6597244226464332</c:v>
                </c:pt>
                <c:pt idx="13">
                  <c:v>6.6695335548307808</c:v>
                </c:pt>
                <c:pt idx="14">
                  <c:v>6.6334073516824148</c:v>
                </c:pt>
                <c:pt idx="15">
                  <c:v>6.6467574557963651</c:v>
                </c:pt>
                <c:pt idx="16">
                  <c:v>6.6788055131137725</c:v>
                </c:pt>
                <c:pt idx="17">
                  <c:v>6.672538087090282</c:v>
                </c:pt>
                <c:pt idx="18">
                  <c:v>6.7181108752574925</c:v>
                </c:pt>
                <c:pt idx="19">
                  <c:v>6.6797329234806009</c:v>
                </c:pt>
                <c:pt idx="20">
                  <c:v>6.642401603158909</c:v>
                </c:pt>
                <c:pt idx="21">
                  <c:v>6.6441041712159645</c:v>
                </c:pt>
                <c:pt idx="22">
                  <c:v>6.6689028473636336</c:v>
                </c:pt>
                <c:pt idx="23">
                  <c:v>6.6674864263132481</c:v>
                </c:pt>
                <c:pt idx="24">
                  <c:v>6.7105795831357797</c:v>
                </c:pt>
                <c:pt idx="25">
                  <c:v>6.6814695002074433</c:v>
                </c:pt>
                <c:pt idx="26">
                  <c:v>6.6786075542367982</c:v>
                </c:pt>
                <c:pt idx="27">
                  <c:v>6.6740988201244349</c:v>
                </c:pt>
                <c:pt idx="28">
                  <c:v>6.6079258094507463</c:v>
                </c:pt>
                <c:pt idx="29">
                  <c:v>6.5593580565266194</c:v>
                </c:pt>
                <c:pt idx="30">
                  <c:v>6.5340470058863325</c:v>
                </c:pt>
                <c:pt idx="31">
                  <c:v>6.524592144922706</c:v>
                </c:pt>
                <c:pt idx="32">
                  <c:v>6.5107845184663837</c:v>
                </c:pt>
                <c:pt idx="33">
                  <c:v>6.5065910224587347</c:v>
                </c:pt>
                <c:pt idx="34">
                  <c:v>6.5167816022777316</c:v>
                </c:pt>
                <c:pt idx="35">
                  <c:v>6.5317307212486213</c:v>
                </c:pt>
                <c:pt idx="36">
                  <c:v>6.5507167204533232</c:v>
                </c:pt>
                <c:pt idx="37">
                  <c:v>6.5792218230174466</c:v>
                </c:pt>
                <c:pt idx="38">
                  <c:v>6.6174207724285878</c:v>
                </c:pt>
                <c:pt idx="39">
                  <c:v>6.630135131628343</c:v>
                </c:pt>
                <c:pt idx="40">
                  <c:v>6.6348003897032601</c:v>
                </c:pt>
                <c:pt idx="41">
                  <c:v>6.6836230487615982</c:v>
                </c:pt>
                <c:pt idx="42">
                  <c:v>6.6813853626772453</c:v>
                </c:pt>
                <c:pt idx="43">
                  <c:v>6.6337138835669522</c:v>
                </c:pt>
                <c:pt idx="44">
                  <c:v>6.6885112979963512</c:v>
                </c:pt>
                <c:pt idx="45">
                  <c:v>6.6939898382284309</c:v>
                </c:pt>
                <c:pt idx="46">
                  <c:v>6.6719810095121765</c:v>
                </c:pt>
                <c:pt idx="47">
                  <c:v>6.6380059659851307</c:v>
                </c:pt>
                <c:pt idx="48">
                  <c:v>6.5691268911660217</c:v>
                </c:pt>
                <c:pt idx="49">
                  <c:v>6.5716850246033243</c:v>
                </c:pt>
                <c:pt idx="50">
                  <c:v>6.5691903480505145</c:v>
                </c:pt>
                <c:pt idx="51">
                  <c:v>6.5467366170493539</c:v>
                </c:pt>
                <c:pt idx="52">
                  <c:v>6.5612426178049121</c:v>
                </c:pt>
                <c:pt idx="53">
                  <c:v>6.5199142082410848</c:v>
                </c:pt>
                <c:pt idx="54">
                  <c:v>6.5031236103956074</c:v>
                </c:pt>
                <c:pt idx="55">
                  <c:v>6.5127365003240349</c:v>
                </c:pt>
                <c:pt idx="56">
                  <c:v>6.5533046084550888</c:v>
                </c:pt>
                <c:pt idx="57">
                  <c:v>6.507635769882695</c:v>
                </c:pt>
                <c:pt idx="58">
                  <c:v>6.5189843420799125</c:v>
                </c:pt>
                <c:pt idx="59">
                  <c:v>6.5036084392013169</c:v>
                </c:pt>
                <c:pt idx="60">
                  <c:v>6.5113637487281277</c:v>
                </c:pt>
                <c:pt idx="61">
                  <c:v>6.5409453270049429</c:v>
                </c:pt>
                <c:pt idx="62">
                  <c:v>6.5583884904177152</c:v>
                </c:pt>
                <c:pt idx="63">
                  <c:v>6.5739882405427039</c:v>
                </c:pt>
                <c:pt idx="64">
                  <c:v>6.5416289190550705</c:v>
                </c:pt>
                <c:pt idx="65">
                  <c:v>6.5434417014777138</c:v>
                </c:pt>
                <c:pt idx="66">
                  <c:v>6.4775782886774147</c:v>
                </c:pt>
                <c:pt idx="67">
                  <c:v>6.4186970574755948</c:v>
                </c:pt>
                <c:pt idx="68">
                  <c:v>6.3893683598890769</c:v>
                </c:pt>
                <c:pt idx="69">
                  <c:v>6.4025431562898625</c:v>
                </c:pt>
                <c:pt idx="70">
                  <c:v>6.3894042467963716</c:v>
                </c:pt>
                <c:pt idx="71">
                  <c:v>6.382600793498681</c:v>
                </c:pt>
                <c:pt idx="72">
                  <c:v>6.3854866871317597</c:v>
                </c:pt>
                <c:pt idx="73">
                  <c:v>6.3688841709855453</c:v>
                </c:pt>
                <c:pt idx="74">
                  <c:v>6.375111863588752</c:v>
                </c:pt>
                <c:pt idx="75">
                  <c:v>6.3971913990561262</c:v>
                </c:pt>
                <c:pt idx="76">
                  <c:v>6.4021909767573559</c:v>
                </c:pt>
                <c:pt idx="77">
                  <c:v>6.3993756543096119</c:v>
                </c:pt>
                <c:pt idx="78">
                  <c:v>6.4065478939002025</c:v>
                </c:pt>
                <c:pt idx="79">
                  <c:v>6.4593817804180826</c:v>
                </c:pt>
                <c:pt idx="80">
                  <c:v>6.4605182059477055</c:v>
                </c:pt>
                <c:pt idx="81">
                  <c:v>6.4275703589545987</c:v>
                </c:pt>
                <c:pt idx="82">
                  <c:v>6.5075341928862809</c:v>
                </c:pt>
                <c:pt idx="83">
                  <c:v>6.4870624334115767</c:v>
                </c:pt>
                <c:pt idx="84">
                  <c:v>6.4699577375433366</c:v>
                </c:pt>
                <c:pt idx="85">
                  <c:v>6.4352116501724508</c:v>
                </c:pt>
                <c:pt idx="86">
                  <c:v>6.3592510930308848</c:v>
                </c:pt>
                <c:pt idx="87">
                  <c:v>6.360185804843713</c:v>
                </c:pt>
                <c:pt idx="88">
                  <c:v>6.4110779032516261</c:v>
                </c:pt>
                <c:pt idx="89">
                  <c:v>6.4207105877672497</c:v>
                </c:pt>
                <c:pt idx="90">
                  <c:v>6.4703396581876174</c:v>
                </c:pt>
                <c:pt idx="91">
                  <c:v>6.4544598514424383</c:v>
                </c:pt>
                <c:pt idx="92">
                  <c:v>6.4562421930464922</c:v>
                </c:pt>
                <c:pt idx="93">
                  <c:v>6.4853676166786096</c:v>
                </c:pt>
                <c:pt idx="94">
                  <c:v>6.4989947416818241</c:v>
                </c:pt>
                <c:pt idx="95">
                  <c:v>6.5081457350942333</c:v>
                </c:pt>
                <c:pt idx="96">
                  <c:v>6.556314533576316</c:v>
                </c:pt>
                <c:pt idx="97">
                  <c:v>6.5449072623368938</c:v>
                </c:pt>
                <c:pt idx="98">
                  <c:v>6.5332552348573945</c:v>
                </c:pt>
                <c:pt idx="99">
                  <c:v>6.4969692682950662</c:v>
                </c:pt>
                <c:pt idx="100">
                  <c:v>6.4615190048760827</c:v>
                </c:pt>
                <c:pt idx="101">
                  <c:v>6.4436126168074157</c:v>
                </c:pt>
                <c:pt idx="102">
                  <c:v>6.4416824952893403</c:v>
                </c:pt>
                <c:pt idx="103">
                  <c:v>6.384328002785959</c:v>
                </c:pt>
                <c:pt idx="104">
                  <c:v>6.3770919640761301</c:v>
                </c:pt>
                <c:pt idx="105">
                  <c:v>6.3781141174842846</c:v>
                </c:pt>
                <c:pt idx="106">
                  <c:v>6.324434517846786</c:v>
                </c:pt>
                <c:pt idx="107">
                  <c:v>6.3253371135499439</c:v>
                </c:pt>
                <c:pt idx="108">
                  <c:v>6.2711012840632252</c:v>
                </c:pt>
                <c:pt idx="109">
                  <c:v>6.3022364635324415</c:v>
                </c:pt>
                <c:pt idx="110">
                  <c:v>6.31174321333134</c:v>
                </c:pt>
                <c:pt idx="111">
                  <c:v>6.3830226223612989</c:v>
                </c:pt>
                <c:pt idx="112">
                  <c:v>6.3987031573001545</c:v>
                </c:pt>
                <c:pt idx="113">
                  <c:v>6.4025371541160823</c:v>
                </c:pt>
                <c:pt idx="114">
                  <c:v>6.4098930671511214</c:v>
                </c:pt>
                <c:pt idx="115">
                  <c:v>6.3550284902872045</c:v>
                </c:pt>
                <c:pt idx="116">
                  <c:v>6.2934464726590864</c:v>
                </c:pt>
                <c:pt idx="117">
                  <c:v>6.2893573075211808</c:v>
                </c:pt>
                <c:pt idx="118">
                  <c:v>6.2923086379974871</c:v>
                </c:pt>
                <c:pt idx="119">
                  <c:v>6.4239492840808685</c:v>
                </c:pt>
                <c:pt idx="120">
                  <c:v>6.5901322221004675</c:v>
                </c:pt>
                <c:pt idx="121">
                  <c:v>6.6145047530710874</c:v>
                </c:pt>
                <c:pt idx="122">
                  <c:v>6.6581316462265825</c:v>
                </c:pt>
                <c:pt idx="123">
                  <c:v>6.6067658999953096</c:v>
                </c:pt>
                <c:pt idx="124">
                  <c:v>6.5828865050915786</c:v>
                </c:pt>
                <c:pt idx="125">
                  <c:v>6.5479026388019426</c:v>
                </c:pt>
                <c:pt idx="126">
                  <c:v>6.563027893160962</c:v>
                </c:pt>
                <c:pt idx="127">
                  <c:v>6.5897198650011957</c:v>
                </c:pt>
                <c:pt idx="128">
                  <c:v>6.6053229015562929</c:v>
                </c:pt>
                <c:pt idx="129">
                  <c:v>6.5847685300339069</c:v>
                </c:pt>
                <c:pt idx="130">
                  <c:v>6.5486332000259697</c:v>
                </c:pt>
                <c:pt idx="131">
                  <c:v>6.5344167968848623</c:v>
                </c:pt>
                <c:pt idx="132">
                  <c:v>6.5497663226219842</c:v>
                </c:pt>
                <c:pt idx="133">
                  <c:v>6.5251988424294742</c:v>
                </c:pt>
                <c:pt idx="134">
                  <c:v>6.5328622857095118</c:v>
                </c:pt>
                <c:pt idx="135">
                  <c:v>6.5822837375704601</c:v>
                </c:pt>
                <c:pt idx="136">
                  <c:v>6.5100354475631894</c:v>
                </c:pt>
                <c:pt idx="137">
                  <c:v>6.4681998919478358</c:v>
                </c:pt>
                <c:pt idx="138">
                  <c:v>6.5417552015387166</c:v>
                </c:pt>
                <c:pt idx="139">
                  <c:v>6.4829433163583445</c:v>
                </c:pt>
                <c:pt idx="140">
                  <c:v>6.551716578787401</c:v>
                </c:pt>
                <c:pt idx="141">
                  <c:v>6.5619587525328349</c:v>
                </c:pt>
                <c:pt idx="142">
                  <c:v>6.5463757404786396</c:v>
                </c:pt>
                <c:pt idx="143">
                  <c:v>6.5750284528357001</c:v>
                </c:pt>
                <c:pt idx="144">
                  <c:v>6.5775064792448266</c:v>
                </c:pt>
                <c:pt idx="145">
                  <c:v>6.6186990580644194</c:v>
                </c:pt>
                <c:pt idx="146">
                  <c:v>6.6238737282098832</c:v>
                </c:pt>
                <c:pt idx="147">
                  <c:v>6.6368918514132211</c:v>
                </c:pt>
                <c:pt idx="148">
                  <c:v>6.6520292102396228</c:v>
                </c:pt>
                <c:pt idx="149">
                  <c:v>6.5692856814702321</c:v>
                </c:pt>
                <c:pt idx="150">
                  <c:v>6.5259752602717169</c:v>
                </c:pt>
                <c:pt idx="151">
                  <c:v>6.5348741187381956</c:v>
                </c:pt>
                <c:pt idx="152">
                  <c:v>6.5203017742629017</c:v>
                </c:pt>
                <c:pt idx="153">
                  <c:v>6.4591848958445901</c:v>
                </c:pt>
                <c:pt idx="154">
                  <c:v>6.4292168511661698</c:v>
                </c:pt>
                <c:pt idx="155">
                  <c:v>6.4476982833055221</c:v>
                </c:pt>
                <c:pt idx="156">
                  <c:v>6.4135099484898843</c:v>
                </c:pt>
                <c:pt idx="157">
                  <c:v>6.3859274124202869</c:v>
                </c:pt>
                <c:pt idx="158">
                  <c:v>6.3491010139393795</c:v>
                </c:pt>
                <c:pt idx="159">
                  <c:v>6.3083831546405849</c:v>
                </c:pt>
                <c:pt idx="160">
                  <c:v>6.2869412517538867</c:v>
                </c:pt>
                <c:pt idx="161">
                  <c:v>6.3566254738293866</c:v>
                </c:pt>
                <c:pt idx="162">
                  <c:v>6.3463945670372626</c:v>
                </c:pt>
                <c:pt idx="163">
                  <c:v>6.3255831663653694</c:v>
                </c:pt>
                <c:pt idx="164">
                  <c:v>6.3354352148766946</c:v>
                </c:pt>
                <c:pt idx="165">
                  <c:v>6.3735293387742509</c:v>
                </c:pt>
                <c:pt idx="166">
                  <c:v>6.3470282481645732</c:v>
                </c:pt>
                <c:pt idx="167">
                  <c:v>6.2555097704962428</c:v>
                </c:pt>
                <c:pt idx="168">
                  <c:v>6.3172839300376467</c:v>
                </c:pt>
                <c:pt idx="169">
                  <c:v>6.332256772941391</c:v>
                </c:pt>
                <c:pt idx="170">
                  <c:v>6.340474951976339</c:v>
                </c:pt>
                <c:pt idx="171">
                  <c:v>6.2640835417396827</c:v>
                </c:pt>
                <c:pt idx="172">
                  <c:v>6.2579434599354657</c:v>
                </c:pt>
                <c:pt idx="173">
                  <c:v>6.2300602780900318</c:v>
                </c:pt>
                <c:pt idx="174">
                  <c:v>6.2947353568525379</c:v>
                </c:pt>
                <c:pt idx="175">
                  <c:v>6.3350986207684574</c:v>
                </c:pt>
                <c:pt idx="176">
                  <c:v>6.2920338018548021</c:v>
                </c:pt>
                <c:pt idx="177">
                  <c:v>6.2959240200498812</c:v>
                </c:pt>
                <c:pt idx="178">
                  <c:v>6.2453822055431463</c:v>
                </c:pt>
                <c:pt idx="179">
                  <c:v>6.2900928185403</c:v>
                </c:pt>
                <c:pt idx="180">
                  <c:v>6.2248853784519245</c:v>
                </c:pt>
                <c:pt idx="181">
                  <c:v>6.0703394992341533</c:v>
                </c:pt>
                <c:pt idx="182">
                  <c:v>6.1285703059503209</c:v>
                </c:pt>
                <c:pt idx="183">
                  <c:v>6.1609934809661731</c:v>
                </c:pt>
                <c:pt idx="184">
                  <c:v>6.1287150612672399</c:v>
                </c:pt>
                <c:pt idx="185">
                  <c:v>6.1324520251946089</c:v>
                </c:pt>
                <c:pt idx="186">
                  <c:v>6.039902953186493</c:v>
                </c:pt>
                <c:pt idx="187">
                  <c:v>6.0631113134910244</c:v>
                </c:pt>
                <c:pt idx="188">
                  <c:v>6.0244364775367032</c:v>
                </c:pt>
                <c:pt idx="189">
                  <c:v>6.0950083633069712</c:v>
                </c:pt>
                <c:pt idx="190">
                  <c:v>6.1984131270673197</c:v>
                </c:pt>
                <c:pt idx="191">
                  <c:v>6.1854059346778243</c:v>
                </c:pt>
                <c:pt idx="192">
                  <c:v>6.18315214210502</c:v>
                </c:pt>
                <c:pt idx="193">
                  <c:v>6.1601267133480846</c:v>
                </c:pt>
                <c:pt idx="194">
                  <c:v>6.2078911921570583</c:v>
                </c:pt>
                <c:pt idx="195">
                  <c:v>6.1874937303969313</c:v>
                </c:pt>
                <c:pt idx="196">
                  <c:v>6.0717523508430986</c:v>
                </c:pt>
                <c:pt idx="197">
                  <c:v>6.0122163504414869</c:v>
                </c:pt>
                <c:pt idx="198">
                  <c:v>5.9922333896287503</c:v>
                </c:pt>
                <c:pt idx="199">
                  <c:v>6.0766112613558807</c:v>
                </c:pt>
                <c:pt idx="200">
                  <c:v>6.0984983051380901</c:v>
                </c:pt>
                <c:pt idx="201">
                  <c:v>6.2039624838615133</c:v>
                </c:pt>
                <c:pt idx="202">
                  <c:v>6.4462669850144056</c:v>
                </c:pt>
                <c:pt idx="203">
                  <c:v>6.6341456910348962</c:v>
                </c:pt>
                <c:pt idx="204">
                  <c:v>6.5182610245400951</c:v>
                </c:pt>
                <c:pt idx="205">
                  <c:v>6.466126738804169</c:v>
                </c:pt>
                <c:pt idx="206">
                  <c:v>6.4333176472772173</c:v>
                </c:pt>
                <c:pt idx="207">
                  <c:v>6.4495470593202793</c:v>
                </c:pt>
                <c:pt idx="208">
                  <c:v>6.3666607997095941</c:v>
                </c:pt>
                <c:pt idx="209">
                  <c:v>6.4383766611553472</c:v>
                </c:pt>
                <c:pt idx="210">
                  <c:v>6.4415441571271703</c:v>
                </c:pt>
                <c:pt idx="211">
                  <c:v>6.4848743341421358</c:v>
                </c:pt>
                <c:pt idx="212">
                  <c:v>6.4889798680028123</c:v>
                </c:pt>
                <c:pt idx="213">
                  <c:v>6.4412088288925835</c:v>
                </c:pt>
                <c:pt idx="214">
                  <c:v>6.3542218094260932</c:v>
                </c:pt>
                <c:pt idx="215">
                  <c:v>6.3580153283234724</c:v>
                </c:pt>
                <c:pt idx="216">
                  <c:v>6.290890224812232</c:v>
                </c:pt>
                <c:pt idx="217">
                  <c:v>6.3116174485320089</c:v>
                </c:pt>
                <c:pt idx="218">
                  <c:v>6.3085453553690174</c:v>
                </c:pt>
                <c:pt idx="219">
                  <c:v>6.3362668637081381</c:v>
                </c:pt>
                <c:pt idx="220">
                  <c:v>6.2161853455291949</c:v>
                </c:pt>
                <c:pt idx="221">
                  <c:v>6.2781104980422739</c:v>
                </c:pt>
                <c:pt idx="222">
                  <c:v>6.2249274953223388</c:v>
                </c:pt>
                <c:pt idx="223">
                  <c:v>6.2875193630657833</c:v>
                </c:pt>
                <c:pt idx="224">
                  <c:v>6.2389684457465791</c:v>
                </c:pt>
                <c:pt idx="225">
                  <c:v>6.1479273954938893</c:v>
                </c:pt>
                <c:pt idx="226">
                  <c:v>6.2098237374631573</c:v>
                </c:pt>
                <c:pt idx="227">
                  <c:v>6.1538856382700899</c:v>
                </c:pt>
                <c:pt idx="228">
                  <c:v>6.1288203762511841</c:v>
                </c:pt>
                <c:pt idx="229">
                  <c:v>6.1109165050654903</c:v>
                </c:pt>
                <c:pt idx="230">
                  <c:v>6.0653197361634614</c:v>
                </c:pt>
                <c:pt idx="231">
                  <c:v>5.9700225531624147</c:v>
                </c:pt>
                <c:pt idx="232">
                  <c:v>5.9685298950717289</c:v>
                </c:pt>
                <c:pt idx="233">
                  <c:v>6.0145201477024912</c:v>
                </c:pt>
                <c:pt idx="234">
                  <c:v>5.9765894271678022</c:v>
                </c:pt>
                <c:pt idx="235">
                  <c:v>5.9901297058674103</c:v>
                </c:pt>
                <c:pt idx="236">
                  <c:v>5.9845224847543257</c:v>
                </c:pt>
                <c:pt idx="237">
                  <c:v>5.8244759492238884</c:v>
                </c:pt>
                <c:pt idx="238">
                  <c:v>5.8601853842688811</c:v>
                </c:pt>
                <c:pt idx="239">
                  <c:v>5.8039979234293693</c:v>
                </c:pt>
                <c:pt idx="240">
                  <c:v>5.766205926801061</c:v>
                </c:pt>
                <c:pt idx="241">
                  <c:v>5.7542458715962557</c:v>
                </c:pt>
                <c:pt idx="242">
                  <c:v>5.754111869507228</c:v>
                </c:pt>
                <c:pt idx="243">
                  <c:v>5.7549678760389078</c:v>
                </c:pt>
                <c:pt idx="244">
                  <c:v>5.7474247403104188</c:v>
                </c:pt>
                <c:pt idx="245">
                  <c:v>5.703009229071359</c:v>
                </c:pt>
                <c:pt idx="246">
                  <c:v>5.6345503327137418</c:v>
                </c:pt>
                <c:pt idx="247">
                  <c:v>5.5970936997146925</c:v>
                </c:pt>
                <c:pt idx="248">
                  <c:v>5.5938229091764349</c:v>
                </c:pt>
                <c:pt idx="249">
                  <c:v>5.603349220539636</c:v>
                </c:pt>
                <c:pt idx="250">
                  <c:v>5.5935148753816097</c:v>
                </c:pt>
                <c:pt idx="251">
                  <c:v>5.6044964260752783</c:v>
                </c:pt>
                <c:pt idx="252">
                  <c:v>5.5882938797983446</c:v>
                </c:pt>
                <c:pt idx="253">
                  <c:v>5.5730932998944835</c:v>
                </c:pt>
                <c:pt idx="254">
                  <c:v>5.6170752014206906</c:v>
                </c:pt>
                <c:pt idx="255">
                  <c:v>5.6588151477620929</c:v>
                </c:pt>
                <c:pt idx="256">
                  <c:v>5.6023269765717592</c:v>
                </c:pt>
                <c:pt idx="257">
                  <c:v>5.6174291252884805</c:v>
                </c:pt>
                <c:pt idx="258">
                  <c:v>5.6183184289152681</c:v>
                </c:pt>
                <c:pt idx="259">
                  <c:v>5.5687339002904821</c:v>
                </c:pt>
                <c:pt idx="260">
                  <c:v>5.51734459563857</c:v>
                </c:pt>
                <c:pt idx="261">
                  <c:v>5.4662366445065924</c:v>
                </c:pt>
                <c:pt idx="262">
                  <c:v>5.404329447440241</c:v>
                </c:pt>
                <c:pt idx="263">
                  <c:v>5.4275314802758148</c:v>
                </c:pt>
                <c:pt idx="264">
                  <c:v>5.4193993938089982</c:v>
                </c:pt>
                <c:pt idx="265">
                  <c:v>5.3577965542343664</c:v>
                </c:pt>
                <c:pt idx="266">
                  <c:v>5.3057332315126517</c:v>
                </c:pt>
                <c:pt idx="267">
                  <c:v>5.3318722864638808</c:v>
                </c:pt>
                <c:pt idx="268">
                  <c:v>5.3896737927744756</c:v>
                </c:pt>
                <c:pt idx="269">
                  <c:v>5.3335513971794803</c:v>
                </c:pt>
                <c:pt idx="270">
                  <c:v>5.3166099136617353</c:v>
                </c:pt>
                <c:pt idx="271">
                  <c:v>5.342142715817956</c:v>
                </c:pt>
                <c:pt idx="272">
                  <c:v>5.3577183508428288</c:v>
                </c:pt>
                <c:pt idx="273">
                  <c:v>5.3665515046396326</c:v>
                </c:pt>
                <c:pt idx="274">
                  <c:v>5.3364988124280099</c:v>
                </c:pt>
                <c:pt idx="275">
                  <c:v>5.2641820789068507</c:v>
                </c:pt>
                <c:pt idx="276">
                  <c:v>5.1937785964985927</c:v>
                </c:pt>
                <c:pt idx="277">
                  <c:v>5.2359913629571944</c:v>
                </c:pt>
                <c:pt idx="278">
                  <c:v>5.219125706734622</c:v>
                </c:pt>
                <c:pt idx="279">
                  <c:v>5.236791702803762</c:v>
                </c:pt>
                <c:pt idx="280">
                  <c:v>5.2370486853351261</c:v>
                </c:pt>
                <c:pt idx="281">
                  <c:v>5.196828195508</c:v>
                </c:pt>
                <c:pt idx="282">
                  <c:v>5.1826375208843682</c:v>
                </c:pt>
                <c:pt idx="283">
                  <c:v>5.1955599251884133</c:v>
                </c:pt>
                <c:pt idx="284">
                  <c:v>5.2129663393522208</c:v>
                </c:pt>
                <c:pt idx="285">
                  <c:v>5.262625476318175</c:v>
                </c:pt>
                <c:pt idx="286">
                  <c:v>5.3265142167929938</c:v>
                </c:pt>
                <c:pt idx="287">
                  <c:v>5.2703321544779316</c:v>
                </c:pt>
                <c:pt idx="288">
                  <c:v>5.3251407142033482</c:v>
                </c:pt>
                <c:pt idx="289">
                  <c:v>5.2958994740760996</c:v>
                </c:pt>
                <c:pt idx="290">
                  <c:v>5.2852818707342202</c:v>
                </c:pt>
                <c:pt idx="291">
                  <c:v>5.302584230980635</c:v>
                </c:pt>
                <c:pt idx="292">
                  <c:v>5.4031842325473196</c:v>
                </c:pt>
                <c:pt idx="293">
                  <c:v>5.4458432234931706</c:v>
                </c:pt>
                <c:pt idx="294">
                  <c:v>5.4184294637633412</c:v>
                </c:pt>
                <c:pt idx="295">
                  <c:v>5.4601555007584892</c:v>
                </c:pt>
                <c:pt idx="296">
                  <c:v>5.5064581378708102</c:v>
                </c:pt>
                <c:pt idx="297">
                  <c:v>5.4398041108485593</c:v>
                </c:pt>
                <c:pt idx="298">
                  <c:v>5.3908235057847946</c:v>
                </c:pt>
                <c:pt idx="299">
                  <c:v>5.3407365074379003</c:v>
                </c:pt>
                <c:pt idx="300">
                  <c:v>5.3449915056882054</c:v>
                </c:pt>
                <c:pt idx="301">
                  <c:v>5.4794763588943516</c:v>
                </c:pt>
                <c:pt idx="302">
                  <c:v>5.5361522607755562</c:v>
                </c:pt>
                <c:pt idx="303">
                  <c:v>5.5151418196067086</c:v>
                </c:pt>
                <c:pt idx="304">
                  <c:v>5.5791890901588506</c:v>
                </c:pt>
                <c:pt idx="305">
                  <c:v>5.5933334868415088</c:v>
                </c:pt>
                <c:pt idx="306">
                  <c:v>5.6885737354375383</c:v>
                </c:pt>
                <c:pt idx="307">
                  <c:v>5.7106826675655</c:v>
                </c:pt>
                <c:pt idx="308">
                  <c:v>5.6012516200664892</c:v>
                </c:pt>
                <c:pt idx="309">
                  <c:v>5.614776905577882</c:v>
                </c:pt>
                <c:pt idx="310">
                  <c:v>5.6416227461603761</c:v>
                </c:pt>
                <c:pt idx="311">
                  <c:v>5.6362425000546006</c:v>
                </c:pt>
                <c:pt idx="312">
                  <c:v>5.5992596859981543</c:v>
                </c:pt>
                <c:pt idx="313">
                  <c:v>5.5750822975741912</c:v>
                </c:pt>
                <c:pt idx="314">
                  <c:v>5.57427174357771</c:v>
                </c:pt>
                <c:pt idx="315">
                  <c:v>5.5181316857731728</c:v>
                </c:pt>
                <c:pt idx="316">
                  <c:v>5.4420142309241921</c:v>
                </c:pt>
                <c:pt idx="317">
                  <c:v>5.4232018538335733</c:v>
                </c:pt>
                <c:pt idx="318">
                  <c:v>5.45204650730913</c:v>
                </c:pt>
                <c:pt idx="319">
                  <c:v>5.4769197279484727</c:v>
                </c:pt>
                <c:pt idx="320">
                  <c:v>5.5123293224762389</c:v>
                </c:pt>
                <c:pt idx="321">
                  <c:v>5.5242330636651884</c:v>
                </c:pt>
                <c:pt idx="322">
                  <c:v>5.5078914487254398</c:v>
                </c:pt>
                <c:pt idx="323">
                  <c:v>5.5587618050683165</c:v>
                </c:pt>
                <c:pt idx="324">
                  <c:v>5.5416781454956299</c:v>
                </c:pt>
                <c:pt idx="325">
                  <c:v>5.5586972389636102</c:v>
                </c:pt>
                <c:pt idx="326">
                  <c:v>5.4881057615787867</c:v>
                </c:pt>
                <c:pt idx="327">
                  <c:v>5.5355720834847801</c:v>
                </c:pt>
                <c:pt idx="328">
                  <c:v>5.5313205825603173</c:v>
                </c:pt>
                <c:pt idx="329">
                  <c:v>5.5755085243548761</c:v>
                </c:pt>
                <c:pt idx="330">
                  <c:v>5.4630745333318185</c:v>
                </c:pt>
                <c:pt idx="331">
                  <c:v>5.4364207709260803</c:v>
                </c:pt>
                <c:pt idx="332">
                  <c:v>5.4466046647057151</c:v>
                </c:pt>
                <c:pt idx="333">
                  <c:v>5.4084518910730512</c:v>
                </c:pt>
                <c:pt idx="334">
                  <c:v>5.405429425585714</c:v>
                </c:pt>
                <c:pt idx="335">
                  <c:v>5.4355849508065486</c:v>
                </c:pt>
                <c:pt idx="336">
                  <c:v>5.4459127108606156</c:v>
                </c:pt>
                <c:pt idx="337">
                  <c:v>5.5239835083971842</c:v>
                </c:pt>
                <c:pt idx="338">
                  <c:v>5.5494992730756634</c:v>
                </c:pt>
                <c:pt idx="339">
                  <c:v>5.54104263340641</c:v>
                </c:pt>
                <c:pt idx="340">
                  <c:v>5.4938986921666322</c:v>
                </c:pt>
                <c:pt idx="341">
                  <c:v>5.5021114982581132</c:v>
                </c:pt>
                <c:pt idx="342">
                  <c:v>5.5329826522682026</c:v>
                </c:pt>
                <c:pt idx="343">
                  <c:v>5.553091133783278</c:v>
                </c:pt>
                <c:pt idx="344">
                  <c:v>5.5950062018403663</c:v>
                </c:pt>
                <c:pt idx="345">
                  <c:v>5.6061146734843046</c:v>
                </c:pt>
                <c:pt idx="346">
                  <c:v>5.6445705350853013</c:v>
                </c:pt>
                <c:pt idx="347">
                  <c:v>5.6000830280933949</c:v>
                </c:pt>
                <c:pt idx="348">
                  <c:v>5.6202284251357177</c:v>
                </c:pt>
                <c:pt idx="349">
                  <c:v>5.6213574240537527</c:v>
                </c:pt>
                <c:pt idx="350">
                  <c:v>5.7169744072178563</c:v>
                </c:pt>
                <c:pt idx="351">
                  <c:v>5.7522820648927864</c:v>
                </c:pt>
                <c:pt idx="352">
                  <c:v>5.7883172493694515</c:v>
                </c:pt>
                <c:pt idx="353">
                  <c:v>5.8066819829120115</c:v>
                </c:pt>
                <c:pt idx="354">
                  <c:v>5.7940615306041989</c:v>
                </c:pt>
                <c:pt idx="355">
                  <c:v>5.7848388855364883</c:v>
                </c:pt>
                <c:pt idx="356">
                  <c:v>5.7473696954728872</c:v>
                </c:pt>
                <c:pt idx="357">
                  <c:v>5.6842126130942638</c:v>
                </c:pt>
                <c:pt idx="358">
                  <c:v>5.7913831461420102</c:v>
                </c:pt>
                <c:pt idx="359">
                  <c:v>5.8384582202224289</c:v>
                </c:pt>
                <c:pt idx="360">
                  <c:v>5.8735543871864522</c:v>
                </c:pt>
                <c:pt idx="361">
                  <c:v>5.89585004800551</c:v>
                </c:pt>
                <c:pt idx="362">
                  <c:v>5.8720864045496866</c:v>
                </c:pt>
                <c:pt idx="363">
                  <c:v>5.8584718208202879</c:v>
                </c:pt>
                <c:pt idx="364">
                  <c:v>5.8418194672496346</c:v>
                </c:pt>
                <c:pt idx="365">
                  <c:v>5.8460158942945366</c:v>
                </c:pt>
                <c:pt idx="366">
                  <c:v>5.8555245491940839</c:v>
                </c:pt>
                <c:pt idx="367">
                  <c:v>5.9188146563991255</c:v>
                </c:pt>
                <c:pt idx="368">
                  <c:v>5.9760588674414254</c:v>
                </c:pt>
                <c:pt idx="369">
                  <c:v>5.958901288088116</c:v>
                </c:pt>
                <c:pt idx="370">
                  <c:v>6.0793338503377115</c:v>
                </c:pt>
                <c:pt idx="371">
                  <c:v>6.1305412300695465</c:v>
                </c:pt>
                <c:pt idx="372">
                  <c:v>6.1042359036515474</c:v>
                </c:pt>
                <c:pt idx="373">
                  <c:v>6.1236434766242258</c:v>
                </c:pt>
                <c:pt idx="374">
                  <c:v>6.0955921004657423</c:v>
                </c:pt>
                <c:pt idx="375">
                  <c:v>6.1137003160641479</c:v>
                </c:pt>
                <c:pt idx="376">
                  <c:v>6.124389640088987</c:v>
                </c:pt>
                <c:pt idx="377">
                  <c:v>6.2374322773441842</c:v>
                </c:pt>
                <c:pt idx="378">
                  <c:v>6.2488623214860128</c:v>
                </c:pt>
                <c:pt idx="379">
                  <c:v>6.2208282936721719</c:v>
                </c:pt>
                <c:pt idx="380">
                  <c:v>6.1197757832504882</c:v>
                </c:pt>
                <c:pt idx="381">
                  <c:v>6.0943781255433729</c:v>
                </c:pt>
                <c:pt idx="382">
                  <c:v>6.0576013243647449</c:v>
                </c:pt>
                <c:pt idx="383">
                  <c:v>6.0386342912155566</c:v>
                </c:pt>
                <c:pt idx="384">
                  <c:v>6.0834749085910058</c:v>
                </c:pt>
                <c:pt idx="385">
                  <c:v>6.2284264489421641</c:v>
                </c:pt>
                <c:pt idx="386">
                  <c:v>6.2723648345283278</c:v>
                </c:pt>
                <c:pt idx="387">
                  <c:v>6.4408896109790517</c:v>
                </c:pt>
                <c:pt idx="388">
                  <c:v>6.3733903230522273</c:v>
                </c:pt>
                <c:pt idx="389">
                  <c:v>6.3502682131747941</c:v>
                </c:pt>
                <c:pt idx="390">
                  <c:v>6.320228903685587</c:v>
                </c:pt>
                <c:pt idx="391">
                  <c:v>6.2800305959700253</c:v>
                </c:pt>
                <c:pt idx="392">
                  <c:v>6.3063908076441697</c:v>
                </c:pt>
                <c:pt idx="393">
                  <c:v>6.2744071938802453</c:v>
                </c:pt>
                <c:pt idx="394">
                  <c:v>6.2969487782909317</c:v>
                </c:pt>
                <c:pt idx="395">
                  <c:v>6.3721445759790356</c:v>
                </c:pt>
                <c:pt idx="396">
                  <c:v>6.416124613870072</c:v>
                </c:pt>
                <c:pt idx="397">
                  <c:v>6.466592990020211</c:v>
                </c:pt>
                <c:pt idx="398">
                  <c:v>6.4357343300193941</c:v>
                </c:pt>
                <c:pt idx="399">
                  <c:v>6.3692982001584193</c:v>
                </c:pt>
                <c:pt idx="400">
                  <c:v>6.3248153922324866</c:v>
                </c:pt>
                <c:pt idx="401">
                  <c:v>6.3308369095260755</c:v>
                </c:pt>
                <c:pt idx="402">
                  <c:v>6.4010187377205483</c:v>
                </c:pt>
                <c:pt idx="403">
                  <c:v>6.382722903017096</c:v>
                </c:pt>
                <c:pt idx="404">
                  <c:v>6.3949027082505978</c:v>
                </c:pt>
                <c:pt idx="405">
                  <c:v>6.4280557535984633</c:v>
                </c:pt>
                <c:pt idx="406">
                  <c:v>6.3885286312851814</c:v>
                </c:pt>
                <c:pt idx="407">
                  <c:v>6.3691410381296683</c:v>
                </c:pt>
                <c:pt idx="408">
                  <c:v>6.4475818497693362</c:v>
                </c:pt>
                <c:pt idx="409">
                  <c:v>6.4733403855361304</c:v>
                </c:pt>
                <c:pt idx="410">
                  <c:v>6.4729669580983069</c:v>
                </c:pt>
                <c:pt idx="411">
                  <c:v>6.4825977757270064</c:v>
                </c:pt>
                <c:pt idx="412">
                  <c:v>6.5642496206026495</c:v>
                </c:pt>
                <c:pt idx="413">
                  <c:v>6.595169278445236</c:v>
                </c:pt>
                <c:pt idx="414">
                  <c:v>6.5975132626367952</c:v>
                </c:pt>
                <c:pt idx="415">
                  <c:v>6.5676708565327377</c:v>
                </c:pt>
                <c:pt idx="416">
                  <c:v>6.6210323646247478</c:v>
                </c:pt>
                <c:pt idx="417">
                  <c:v>6.6292358660864652</c:v>
                </c:pt>
                <c:pt idx="418">
                  <c:v>6.6785615630029938</c:v>
                </c:pt>
                <c:pt idx="419">
                  <c:v>6.83191574966816</c:v>
                </c:pt>
                <c:pt idx="420">
                  <c:v>6.7750902495709102</c:v>
                </c:pt>
                <c:pt idx="421">
                  <c:v>6.7824226899280937</c:v>
                </c:pt>
                <c:pt idx="422">
                  <c:v>6.7554221516405573</c:v>
                </c:pt>
                <c:pt idx="423">
                  <c:v>6.7236069527643867</c:v>
                </c:pt>
                <c:pt idx="424">
                  <c:v>6.6954239448417461</c:v>
                </c:pt>
                <c:pt idx="425">
                  <c:v>6.6794209017198503</c:v>
                </c:pt>
                <c:pt idx="426">
                  <c:v>6.6595647141117613</c:v>
                </c:pt>
                <c:pt idx="427">
                  <c:v>6.5658300156011729</c:v>
                </c:pt>
                <c:pt idx="428">
                  <c:v>6.494498899892907</c:v>
                </c:pt>
                <c:pt idx="429">
                  <c:v>6.4872481697943307</c:v>
                </c:pt>
                <c:pt idx="430">
                  <c:v>6.4847223041293276</c:v>
                </c:pt>
                <c:pt idx="431">
                  <c:v>6.495013990052664</c:v>
                </c:pt>
                <c:pt idx="432">
                  <c:v>6.3970681295562191</c:v>
                </c:pt>
                <c:pt idx="433">
                  <c:v>6.4239428692909533</c:v>
                </c:pt>
                <c:pt idx="434">
                  <c:v>6.4697519786266922</c:v>
                </c:pt>
                <c:pt idx="435">
                  <c:v>6.4727647623530418</c:v>
                </c:pt>
                <c:pt idx="436">
                  <c:v>6.5108616239605652</c:v>
                </c:pt>
                <c:pt idx="437">
                  <c:v>6.5902686751406074</c:v>
                </c:pt>
                <c:pt idx="438">
                  <c:v>6.7254069939395791</c:v>
                </c:pt>
                <c:pt idx="439">
                  <c:v>6.6843105761513888</c:v>
                </c:pt>
                <c:pt idx="440">
                  <c:v>6.6554319943754745</c:v>
                </c:pt>
                <c:pt idx="441">
                  <c:v>6.7467350651029072</c:v>
                </c:pt>
                <c:pt idx="442">
                  <c:v>6.8330988645162032</c:v>
                </c:pt>
                <c:pt idx="443">
                  <c:v>6.839546747168832</c:v>
                </c:pt>
                <c:pt idx="444">
                  <c:v>6.9003415800607906</c:v>
                </c:pt>
                <c:pt idx="445">
                  <c:v>6.9364048431669421</c:v>
                </c:pt>
                <c:pt idx="446">
                  <c:v>6.9438048858159682</c:v>
                </c:pt>
                <c:pt idx="447">
                  <c:v>6.9760896059329385</c:v>
                </c:pt>
                <c:pt idx="448">
                  <c:v>6.9150508981879772</c:v>
                </c:pt>
                <c:pt idx="449">
                  <c:v>6.8379619904763</c:v>
                </c:pt>
                <c:pt idx="450">
                  <c:v>6.8610863035195013</c:v>
                </c:pt>
                <c:pt idx="451">
                  <c:v>6.900626651934088</c:v>
                </c:pt>
                <c:pt idx="452">
                  <c:v>6.9406895276336567</c:v>
                </c:pt>
                <c:pt idx="453">
                  <c:v>6.9524945383083274</c:v>
                </c:pt>
                <c:pt idx="454">
                  <c:v>6.9011312452675417</c:v>
                </c:pt>
                <c:pt idx="455">
                  <c:v>6.9498259734092978</c:v>
                </c:pt>
                <c:pt idx="456">
                  <c:v>6.9997918342960412</c:v>
                </c:pt>
                <c:pt idx="457">
                  <c:v>7.0499913406479839</c:v>
                </c:pt>
                <c:pt idx="458">
                  <c:v>6.9947919499038775</c:v>
                </c:pt>
                <c:pt idx="459">
                  <c:v>7.0970296411753262</c:v>
                </c:pt>
                <c:pt idx="460">
                  <c:v>7.0798985745867622</c:v>
                </c:pt>
                <c:pt idx="461">
                  <c:v>7.0630901623824149</c:v>
                </c:pt>
                <c:pt idx="462">
                  <c:v>7.0571416774595033</c:v>
                </c:pt>
                <c:pt idx="463">
                  <c:v>7.0311022875684168</c:v>
                </c:pt>
                <c:pt idx="464">
                  <c:v>7.0464956480149441</c:v>
                </c:pt>
                <c:pt idx="465">
                  <c:v>7.0430665125515572</c:v>
                </c:pt>
                <c:pt idx="466">
                  <c:v>7.1238397914982894</c:v>
                </c:pt>
                <c:pt idx="467">
                  <c:v>7.1098117984507185</c:v>
                </c:pt>
                <c:pt idx="468">
                  <c:v>7.2237891027555179</c:v>
                </c:pt>
                <c:pt idx="469">
                  <c:v>7.2091051070201484</c:v>
                </c:pt>
                <c:pt idx="470">
                  <c:v>7.1866348718963033</c:v>
                </c:pt>
                <c:pt idx="471">
                  <c:v>7.1668060290842419</c:v>
                </c:pt>
                <c:pt idx="472">
                  <c:v>7.1992262869203838</c:v>
                </c:pt>
                <c:pt idx="473">
                  <c:v>7.1552420912342276</c:v>
                </c:pt>
                <c:pt idx="474">
                  <c:v>7.172428126548291</c:v>
                </c:pt>
                <c:pt idx="475">
                  <c:v>7.2626179194598866</c:v>
                </c:pt>
                <c:pt idx="476">
                  <c:v>7.2201342433856279</c:v>
                </c:pt>
                <c:pt idx="477">
                  <c:v>7.0812210414177894</c:v>
                </c:pt>
                <c:pt idx="478">
                  <c:v>6.9567013818065284</c:v>
                </c:pt>
                <c:pt idx="479">
                  <c:v>6.8557684653972402</c:v>
                </c:pt>
                <c:pt idx="480">
                  <c:v>6.8552030678953448</c:v>
                </c:pt>
                <c:pt idx="481">
                  <c:v>6.8015912213588541</c:v>
                </c:pt>
                <c:pt idx="482">
                  <c:v>6.7034793441814173</c:v>
                </c:pt>
                <c:pt idx="483">
                  <c:v>6.7100948232933142</c:v>
                </c:pt>
                <c:pt idx="484">
                  <c:v>6.5672024070145962</c:v>
                </c:pt>
                <c:pt idx="485">
                  <c:v>6.5220313443863791</c:v>
                </c:pt>
                <c:pt idx="486">
                  <c:v>6.5231761992603685</c:v>
                </c:pt>
                <c:pt idx="487">
                  <c:v>6.5663092078784757</c:v>
                </c:pt>
                <c:pt idx="488">
                  <c:v>6.5976265763714927</c:v>
                </c:pt>
                <c:pt idx="489">
                  <c:v>6.6017967034384126</c:v>
                </c:pt>
                <c:pt idx="490">
                  <c:v>6.4816726462686454</c:v>
                </c:pt>
                <c:pt idx="491">
                  <c:v>6.4947886003410691</c:v>
                </c:pt>
                <c:pt idx="492">
                  <c:v>6.4416197815970344</c:v>
                </c:pt>
                <c:pt idx="493">
                  <c:v>6.5116392187513794</c:v>
                </c:pt>
                <c:pt idx="494">
                  <c:v>6.592766289853631</c:v>
                </c:pt>
                <c:pt idx="495">
                  <c:v>6.6266743423437706</c:v>
                </c:pt>
                <c:pt idx="496">
                  <c:v>6.6887156542260948</c:v>
                </c:pt>
                <c:pt idx="497">
                  <c:v>6.694335265953014</c:v>
                </c:pt>
                <c:pt idx="498">
                  <c:v>6.7561280905028678</c:v>
                </c:pt>
                <c:pt idx="499">
                  <c:v>6.8295380840266979</c:v>
                </c:pt>
                <c:pt idx="500">
                  <c:v>6.8325687692297947</c:v>
                </c:pt>
                <c:pt idx="501">
                  <c:v>6.7972969462921773</c:v>
                </c:pt>
                <c:pt idx="502">
                  <c:v>6.7225085382142584</c:v>
                </c:pt>
                <c:pt idx="503">
                  <c:v>6.7183167174965854</c:v>
                </c:pt>
                <c:pt idx="504">
                  <c:v>6.7769952924931172</c:v>
                </c:pt>
                <c:pt idx="505">
                  <c:v>6.8336849630964887</c:v>
                </c:pt>
                <c:pt idx="506">
                  <c:v>6.7926706139437369</c:v>
                </c:pt>
                <c:pt idx="507">
                  <c:v>6.6788162865100009</c:v>
                </c:pt>
                <c:pt idx="508">
                  <c:v>6.6843615745361822</c:v>
                </c:pt>
                <c:pt idx="509">
                  <c:v>6.6194925525928587</c:v>
                </c:pt>
                <c:pt idx="510">
                  <c:v>6.516945012788689</c:v>
                </c:pt>
                <c:pt idx="511">
                  <c:v>6.5239298381032809</c:v>
                </c:pt>
                <c:pt idx="512">
                  <c:v>6.56463419692221</c:v>
                </c:pt>
                <c:pt idx="513">
                  <c:v>6.5413942446791085</c:v>
                </c:pt>
                <c:pt idx="514">
                  <c:v>6.6774322473577072</c:v>
                </c:pt>
                <c:pt idx="515">
                  <c:v>6.6944568450588893</c:v>
                </c:pt>
                <c:pt idx="516">
                  <c:v>6.7028115205357306</c:v>
                </c:pt>
                <c:pt idx="517">
                  <c:v>6.7152704033634212</c:v>
                </c:pt>
                <c:pt idx="518">
                  <c:v>6.7914884845635584</c:v>
                </c:pt>
                <c:pt idx="519">
                  <c:v>6.7956196318705917</c:v>
                </c:pt>
                <c:pt idx="520">
                  <c:v>6.7968730519405023</c:v>
                </c:pt>
                <c:pt idx="521">
                  <c:v>6.798442040863752</c:v>
                </c:pt>
                <c:pt idx="522">
                  <c:v>6.7987913195043976</c:v>
                </c:pt>
                <c:pt idx="523">
                  <c:v>6.7989093630911892</c:v>
                </c:pt>
                <c:pt idx="524">
                  <c:v>6.8459242750653742</c:v>
                </c:pt>
                <c:pt idx="525">
                  <c:v>6.8337185545003232</c:v>
                </c:pt>
                <c:pt idx="526">
                  <c:v>6.8276757621909923</c:v>
                </c:pt>
                <c:pt idx="527">
                  <c:v>7.0129884088917631</c:v>
                </c:pt>
                <c:pt idx="528">
                  <c:v>7.082484655934369</c:v>
                </c:pt>
                <c:pt idx="529">
                  <c:v>7.0982745398446205</c:v>
                </c:pt>
                <c:pt idx="530">
                  <c:v>7.0502728219967494</c:v>
                </c:pt>
                <c:pt idx="531">
                  <c:v>6.9679013110268269</c:v>
                </c:pt>
                <c:pt idx="532">
                  <c:v>7.0299496596809936</c:v>
                </c:pt>
                <c:pt idx="533">
                  <c:v>7.073354527484474</c:v>
                </c:pt>
                <c:pt idx="534">
                  <c:v>7.0117769645523209</c:v>
                </c:pt>
                <c:pt idx="535">
                  <c:v>7.0249186050098089</c:v>
                </c:pt>
                <c:pt idx="536">
                  <c:v>7.0781354187215282</c:v>
                </c:pt>
                <c:pt idx="537">
                  <c:v>7.1770340289354202</c:v>
                </c:pt>
                <c:pt idx="538">
                  <c:v>7.1343680147158821</c:v>
                </c:pt>
                <c:pt idx="539">
                  <c:v>7.1733618831984511</c:v>
                </c:pt>
                <c:pt idx="540">
                  <c:v>7.1525075889325587</c:v>
                </c:pt>
                <c:pt idx="541">
                  <c:v>7.1369496451828374</c:v>
                </c:pt>
                <c:pt idx="542">
                  <c:v>7.0760168375200383</c:v>
                </c:pt>
                <c:pt idx="543">
                  <c:v>7.0577682743809413</c:v>
                </c:pt>
                <c:pt idx="544">
                  <c:v>7.1354564427209963</c:v>
                </c:pt>
                <c:pt idx="545">
                  <c:v>7.1809812105718125</c:v>
                </c:pt>
                <c:pt idx="546">
                  <c:v>7.1178616644336223</c:v>
                </c:pt>
                <c:pt idx="547">
                  <c:v>6.9843939307681255</c:v>
                </c:pt>
                <c:pt idx="548">
                  <c:v>6.9746270716459735</c:v>
                </c:pt>
                <c:pt idx="549">
                  <c:v>6.9347545654434706</c:v>
                </c:pt>
                <c:pt idx="550">
                  <c:v>7.0027007456181902</c:v>
                </c:pt>
                <c:pt idx="551">
                  <c:v>7.033140923482855</c:v>
                </c:pt>
                <c:pt idx="552">
                  <c:v>7.0032957801255353</c:v>
                </c:pt>
                <c:pt idx="553">
                  <c:v>7.0270077899246477</c:v>
                </c:pt>
                <c:pt idx="554">
                  <c:v>7.0585942587237636</c:v>
                </c:pt>
                <c:pt idx="555">
                  <c:v>7.0237509859473644</c:v>
                </c:pt>
                <c:pt idx="556">
                  <c:v>6.9520096981700892</c:v>
                </c:pt>
                <c:pt idx="557">
                  <c:v>6.9618463770650667</c:v>
                </c:pt>
                <c:pt idx="558">
                  <c:v>7.0483342247172427</c:v>
                </c:pt>
                <c:pt idx="559">
                  <c:v>7.0382986813476052</c:v>
                </c:pt>
                <c:pt idx="560">
                  <c:v>6.9875737398101796</c:v>
                </c:pt>
                <c:pt idx="561">
                  <c:v>6.9194478645808815</c:v>
                </c:pt>
                <c:pt idx="562">
                  <c:v>6.8234557632991883</c:v>
                </c:pt>
                <c:pt idx="563">
                  <c:v>6.8197929669499953</c:v>
                </c:pt>
                <c:pt idx="564">
                  <c:v>6.7195862976123486</c:v>
                </c:pt>
                <c:pt idx="565">
                  <c:v>6.7120447275453161</c:v>
                </c:pt>
                <c:pt idx="566">
                  <c:v>6.7800591515259159</c:v>
                </c:pt>
                <c:pt idx="567">
                  <c:v>6.8025525113694183</c:v>
                </c:pt>
                <c:pt idx="568">
                  <c:v>6.7843279289917415</c:v>
                </c:pt>
                <c:pt idx="569">
                  <c:v>6.8138944573155591</c:v>
                </c:pt>
                <c:pt idx="570">
                  <c:v>6.7370275259669423</c:v>
                </c:pt>
                <c:pt idx="571">
                  <c:v>6.7715388666543834</c:v>
                </c:pt>
                <c:pt idx="572">
                  <c:v>6.7626688633321432</c:v>
                </c:pt>
                <c:pt idx="573">
                  <c:v>6.7615478239284252</c:v>
                </c:pt>
                <c:pt idx="574">
                  <c:v>6.6442716262665336</c:v>
                </c:pt>
                <c:pt idx="575">
                  <c:v>6.6913789104865344</c:v>
                </c:pt>
                <c:pt idx="576">
                  <c:v>6.6828549517958171</c:v>
                </c:pt>
                <c:pt idx="577">
                  <c:v>6.7004872575548449</c:v>
                </c:pt>
                <c:pt idx="578">
                  <c:v>6.679884256329788</c:v>
                </c:pt>
                <c:pt idx="579">
                  <c:v>6.5852286446532968</c:v>
                </c:pt>
                <c:pt idx="580">
                  <c:v>6.5274520466316091</c:v>
                </c:pt>
                <c:pt idx="581">
                  <c:v>6.5580707322070539</c:v>
                </c:pt>
                <c:pt idx="582">
                  <c:v>6.5793213585989028</c:v>
                </c:pt>
                <c:pt idx="583">
                  <c:v>6.6504505514027237</c:v>
                </c:pt>
                <c:pt idx="584">
                  <c:v>6.6425158155066448</c:v>
                </c:pt>
                <c:pt idx="585">
                  <c:v>6.6285154606091155</c:v>
                </c:pt>
                <c:pt idx="586">
                  <c:v>6.7613162529883137</c:v>
                </c:pt>
                <c:pt idx="587">
                  <c:v>6.7438767999379037</c:v>
                </c:pt>
                <c:pt idx="588">
                  <c:v>6.7392797820539316</c:v>
                </c:pt>
                <c:pt idx="589">
                  <c:v>6.6710351764425786</c:v>
                </c:pt>
                <c:pt idx="590">
                  <c:v>6.6447754612185292</c:v>
                </c:pt>
                <c:pt idx="591">
                  <c:v>6.5995923619160672</c:v>
                </c:pt>
                <c:pt idx="592">
                  <c:v>6.6259744460220587</c:v>
                </c:pt>
                <c:pt idx="593">
                  <c:v>6.5353737071690379</c:v>
                </c:pt>
                <c:pt idx="594">
                  <c:v>6.612209345749184</c:v>
                </c:pt>
                <c:pt idx="595">
                  <c:v>6.5617213089675319</c:v>
                </c:pt>
                <c:pt idx="596">
                  <c:v>6.5910139186048502</c:v>
                </c:pt>
                <c:pt idx="597">
                  <c:v>6.5647819034053247</c:v>
                </c:pt>
                <c:pt idx="598">
                  <c:v>6.5959540530339318</c:v>
                </c:pt>
                <c:pt idx="599">
                  <c:v>6.6361719549497371</c:v>
                </c:pt>
                <c:pt idx="600">
                  <c:v>6.6546616272090988</c:v>
                </c:pt>
                <c:pt idx="601">
                  <c:v>6.6741036992475049</c:v>
                </c:pt>
                <c:pt idx="602">
                  <c:v>6.669364433794791</c:v>
                </c:pt>
                <c:pt idx="603">
                  <c:v>6.6851507529683341</c:v>
                </c:pt>
                <c:pt idx="604">
                  <c:v>6.6930438172165791</c:v>
                </c:pt>
                <c:pt idx="605">
                  <c:v>6.6949207930367027</c:v>
                </c:pt>
                <c:pt idx="606">
                  <c:v>6.7394763763439522</c:v>
                </c:pt>
                <c:pt idx="607">
                  <c:v>6.7151790669422944</c:v>
                </c:pt>
                <c:pt idx="608">
                  <c:v>6.6679259718543928</c:v>
                </c:pt>
                <c:pt idx="609">
                  <c:v>6.6152765526742758</c:v>
                </c:pt>
                <c:pt idx="610">
                  <c:v>6.5817715856659662</c:v>
                </c:pt>
                <c:pt idx="611">
                  <c:v>6.6088047559206871</c:v>
                </c:pt>
                <c:pt idx="612">
                  <c:v>6.6170076935709421</c:v>
                </c:pt>
                <c:pt idx="613">
                  <c:v>6.6377730880269148</c:v>
                </c:pt>
                <c:pt idx="614">
                  <c:v>6.740692614793975</c:v>
                </c:pt>
                <c:pt idx="615">
                  <c:v>6.8013431289504966</c:v>
                </c:pt>
                <c:pt idx="616">
                  <c:v>6.7608400303646139</c:v>
                </c:pt>
                <c:pt idx="617">
                  <c:v>6.7151301183639136</c:v>
                </c:pt>
                <c:pt idx="618">
                  <c:v>6.7280633049794707</c:v>
                </c:pt>
                <c:pt idx="619">
                  <c:v>6.8349692618392215</c:v>
                </c:pt>
                <c:pt idx="620">
                  <c:v>6.8441680765341015</c:v>
                </c:pt>
                <c:pt idx="621">
                  <c:v>6.8075560026917907</c:v>
                </c:pt>
                <c:pt idx="622">
                  <c:v>6.7760215025092805</c:v>
                </c:pt>
                <c:pt idx="623">
                  <c:v>6.8704635143682138</c:v>
                </c:pt>
                <c:pt idx="624">
                  <c:v>6.9261020988610884</c:v>
                </c:pt>
                <c:pt idx="625">
                  <c:v>6.9444414239558743</c:v>
                </c:pt>
                <c:pt idx="626">
                  <c:v>6.884115421493072</c:v>
                </c:pt>
                <c:pt idx="627">
                  <c:v>6.8929756910625972</c:v>
                </c:pt>
                <c:pt idx="628">
                  <c:v>6.8693698352629475</c:v>
                </c:pt>
                <c:pt idx="629">
                  <c:v>6.7869322206198905</c:v>
                </c:pt>
                <c:pt idx="630">
                  <c:v>6.7058276863375141</c:v>
                </c:pt>
                <c:pt idx="631">
                  <c:v>6.7076708468036879</c:v>
                </c:pt>
                <c:pt idx="632">
                  <c:v>6.7198194885602796</c:v>
                </c:pt>
                <c:pt idx="633">
                  <c:v>6.6681789373945968</c:v>
                </c:pt>
                <c:pt idx="634">
                  <c:v>6.6314106761766798</c:v>
                </c:pt>
                <c:pt idx="635">
                  <c:v>6.5457291927357897</c:v>
                </c:pt>
                <c:pt idx="636">
                  <c:v>6.5520610002927606</c:v>
                </c:pt>
                <c:pt idx="637">
                  <c:v>6.5985627584422124</c:v>
                </c:pt>
                <c:pt idx="638">
                  <c:v>6.6063224318429832</c:v>
                </c:pt>
                <c:pt idx="639">
                  <c:v>6.645767550378177</c:v>
                </c:pt>
                <c:pt idx="640">
                  <c:v>6.620387976947562</c:v>
                </c:pt>
                <c:pt idx="641">
                  <c:v>6.60798289694318</c:v>
                </c:pt>
                <c:pt idx="642">
                  <c:v>6.5992166133899497</c:v>
                </c:pt>
                <c:pt idx="643">
                  <c:v>6.6439204924353099</c:v>
                </c:pt>
                <c:pt idx="644">
                  <c:v>6.6613855088546128</c:v>
                </c:pt>
                <c:pt idx="645">
                  <c:v>6.5708555878031865</c:v>
                </c:pt>
                <c:pt idx="646">
                  <c:v>6.5770612292699102</c:v>
                </c:pt>
                <c:pt idx="647">
                  <c:v>6.6232790479000121</c:v>
                </c:pt>
                <c:pt idx="648">
                  <c:v>6.7291814969629185</c:v>
                </c:pt>
                <c:pt idx="649">
                  <c:v>6.7438320093033353</c:v>
                </c:pt>
                <c:pt idx="650">
                  <c:v>6.7911115072330972</c:v>
                </c:pt>
                <c:pt idx="651">
                  <c:v>6.7799205817270538</c:v>
                </c:pt>
                <c:pt idx="652">
                  <c:v>6.7850909557643524</c:v>
                </c:pt>
                <c:pt idx="653">
                  <c:v>6.7736779327837704</c:v>
                </c:pt>
                <c:pt idx="654">
                  <c:v>6.7175968001701847</c:v>
                </c:pt>
                <c:pt idx="655">
                  <c:v>6.6963424105377625</c:v>
                </c:pt>
                <c:pt idx="656">
                  <c:v>6.7299226878589371</c:v>
                </c:pt>
                <c:pt idx="657">
                  <c:v>6.6998447917098076</c:v>
                </c:pt>
                <c:pt idx="658">
                  <c:v>6.6474179689904878</c:v>
                </c:pt>
                <c:pt idx="659">
                  <c:v>6.6914713973934363</c:v>
                </c:pt>
                <c:pt idx="660">
                  <c:v>6.6375250762292293</c:v>
                </c:pt>
                <c:pt idx="661">
                  <c:v>6.671097397268456</c:v>
                </c:pt>
                <c:pt idx="662">
                  <c:v>6.6452919559014081</c:v>
                </c:pt>
                <c:pt idx="663">
                  <c:v>6.6148125538882185</c:v>
                </c:pt>
                <c:pt idx="664">
                  <c:v>6.6103256615663426</c:v>
                </c:pt>
                <c:pt idx="665">
                  <c:v>6.6739952145973458</c:v>
                </c:pt>
                <c:pt idx="666">
                  <c:v>6.699506174628695</c:v>
                </c:pt>
                <c:pt idx="667">
                  <c:v>6.6873752313896526</c:v>
                </c:pt>
                <c:pt idx="668">
                  <c:v>6.6544532822034324</c:v>
                </c:pt>
                <c:pt idx="669">
                  <c:v>6.6410681313087734</c:v>
                </c:pt>
                <c:pt idx="670">
                  <c:v>6.5990795279863832</c:v>
                </c:pt>
                <c:pt idx="671">
                  <c:v>6.5986510228698307</c:v>
                </c:pt>
                <c:pt idx="672">
                  <c:v>6.5804572674920809</c:v>
                </c:pt>
                <c:pt idx="673">
                  <c:v>6.5741020947047524</c:v>
                </c:pt>
                <c:pt idx="674">
                  <c:v>6.5853045500674252</c:v>
                </c:pt>
                <c:pt idx="675">
                  <c:v>6.6647818262063723</c:v>
                </c:pt>
                <c:pt idx="676">
                  <c:v>6.6840047309310622</c:v>
                </c:pt>
                <c:pt idx="677">
                  <c:v>6.667914090857181</c:v>
                </c:pt>
                <c:pt idx="678">
                  <c:v>6.6955075869303284</c:v>
                </c:pt>
                <c:pt idx="679">
                  <c:v>6.6923486186463403</c:v>
                </c:pt>
                <c:pt idx="680">
                  <c:v>6.7035968908104477</c:v>
                </c:pt>
                <c:pt idx="681">
                  <c:v>6.6951945483969562</c:v>
                </c:pt>
                <c:pt idx="682">
                  <c:v>6.6826948303619007</c:v>
                </c:pt>
                <c:pt idx="683">
                  <c:v>6.6809679589392283</c:v>
                </c:pt>
                <c:pt idx="684">
                  <c:v>6.6939291029405936</c:v>
                </c:pt>
                <c:pt idx="685">
                  <c:v>6.6496815044891173</c:v>
                </c:pt>
                <c:pt idx="686">
                  <c:v>6.6955602682909774</c:v>
                </c:pt>
                <c:pt idx="687">
                  <c:v>6.7387939707366966</c:v>
                </c:pt>
                <c:pt idx="688">
                  <c:v>6.742873717003512</c:v>
                </c:pt>
                <c:pt idx="689">
                  <c:v>6.753401134442397</c:v>
                </c:pt>
                <c:pt idx="690">
                  <c:v>6.7442930391744547</c:v>
                </c:pt>
                <c:pt idx="691">
                  <c:v>6.7817001388389597</c:v>
                </c:pt>
                <c:pt idx="692">
                  <c:v>6.787940202227424</c:v>
                </c:pt>
                <c:pt idx="693">
                  <c:v>6.7662188376430574</c:v>
                </c:pt>
                <c:pt idx="694">
                  <c:v>6.7247642876858418</c:v>
                </c:pt>
                <c:pt idx="695">
                  <c:v>6.7293230288675074</c:v>
                </c:pt>
                <c:pt idx="696">
                  <c:v>6.7307434572986402</c:v>
                </c:pt>
                <c:pt idx="697">
                  <c:v>6.7687474031290629</c:v>
                </c:pt>
                <c:pt idx="698">
                  <c:v>6.7838715585278866</c:v>
                </c:pt>
                <c:pt idx="699">
                  <c:v>6.7938716087795772</c:v>
                </c:pt>
                <c:pt idx="700">
                  <c:v>6.7232033545360137</c:v>
                </c:pt>
                <c:pt idx="701">
                  <c:v>6.7126045696698551</c:v>
                </c:pt>
                <c:pt idx="702">
                  <c:v>6.7359093832768249</c:v>
                </c:pt>
                <c:pt idx="703">
                  <c:v>6.7370284538183993</c:v>
                </c:pt>
                <c:pt idx="704">
                  <c:v>6.7174939713808817</c:v>
                </c:pt>
                <c:pt idx="705">
                  <c:v>6.7547019824109968</c:v>
                </c:pt>
                <c:pt idx="706">
                  <c:v>6.7579039377965913</c:v>
                </c:pt>
                <c:pt idx="707">
                  <c:v>6.8125173202878262</c:v>
                </c:pt>
                <c:pt idx="708">
                  <c:v>6.8094012873658629</c:v>
                </c:pt>
                <c:pt idx="709">
                  <c:v>6.7420516128926806</c:v>
                </c:pt>
                <c:pt idx="710">
                  <c:v>6.754882567633298</c:v>
                </c:pt>
                <c:pt idx="711">
                  <c:v>6.758567035234269</c:v>
                </c:pt>
                <c:pt idx="712">
                  <c:v>6.7202429040745475</c:v>
                </c:pt>
                <c:pt idx="713">
                  <c:v>6.715257343289613</c:v>
                </c:pt>
                <c:pt idx="714">
                  <c:v>6.6866854773964768</c:v>
                </c:pt>
                <c:pt idx="715">
                  <c:v>6.6408559734614379</c:v>
                </c:pt>
                <c:pt idx="716">
                  <c:v>6.6909638683943014</c:v>
                </c:pt>
                <c:pt idx="717">
                  <c:v>6.6743285918865425</c:v>
                </c:pt>
                <c:pt idx="718">
                  <c:v>6.6465597814796133</c:v>
                </c:pt>
                <c:pt idx="719">
                  <c:v>6.6109066810161261</c:v>
                </c:pt>
                <c:pt idx="720">
                  <c:v>6.5130570498864691</c:v>
                </c:pt>
                <c:pt idx="721">
                  <c:v>6.4993527029806666</c:v>
                </c:pt>
                <c:pt idx="722">
                  <c:v>6.4772324314570975</c:v>
                </c:pt>
                <c:pt idx="723">
                  <c:v>6.4772795859243022</c:v>
                </c:pt>
                <c:pt idx="724">
                  <c:v>6.4779757356404843</c:v>
                </c:pt>
                <c:pt idx="725">
                  <c:v>6.4754146270344393</c:v>
                </c:pt>
                <c:pt idx="726">
                  <c:v>6.4647801200711372</c:v>
                </c:pt>
                <c:pt idx="727">
                  <c:v>6.3817378750626528</c:v>
                </c:pt>
                <c:pt idx="728">
                  <c:v>6.3913062194075909</c:v>
                </c:pt>
                <c:pt idx="729">
                  <c:v>6.3862272010655223</c:v>
                </c:pt>
                <c:pt idx="730">
                  <c:v>6.3926157065772822</c:v>
                </c:pt>
                <c:pt idx="731">
                  <c:v>6.4065726564941894</c:v>
                </c:pt>
                <c:pt idx="732">
                  <c:v>6.4118313028559202</c:v>
                </c:pt>
                <c:pt idx="733">
                  <c:v>6.4286918441220742</c:v>
                </c:pt>
                <c:pt idx="734">
                  <c:v>6.4205683308432793</c:v>
                </c:pt>
                <c:pt idx="735">
                  <c:v>6.4409678352524411</c:v>
                </c:pt>
                <c:pt idx="736">
                  <c:v>6.4428928499113276</c:v>
                </c:pt>
                <c:pt idx="737">
                  <c:v>6.4482541034244409</c:v>
                </c:pt>
                <c:pt idx="738">
                  <c:v>6.4465309749985673</c:v>
                </c:pt>
                <c:pt idx="739">
                  <c:v>6.4569407418627032</c:v>
                </c:pt>
                <c:pt idx="740">
                  <c:v>6.4602346026373052</c:v>
                </c:pt>
                <c:pt idx="741">
                  <c:v>6.4918877740978687</c:v>
                </c:pt>
                <c:pt idx="742">
                  <c:v>6.4720004950800387</c:v>
                </c:pt>
                <c:pt idx="743">
                  <c:v>6.4401015259837271</c:v>
                </c:pt>
                <c:pt idx="744">
                  <c:v>6.4293801290689201</c:v>
                </c:pt>
                <c:pt idx="745">
                  <c:v>6.4023845778429962</c:v>
                </c:pt>
                <c:pt idx="746">
                  <c:v>6.3911105254513618</c:v>
                </c:pt>
                <c:pt idx="747">
                  <c:v>6.384370378989173</c:v>
                </c:pt>
                <c:pt idx="748">
                  <c:v>6.4024692656804385</c:v>
                </c:pt>
                <c:pt idx="749">
                  <c:v>6.4090483651210208</c:v>
                </c:pt>
                <c:pt idx="750">
                  <c:v>6.3998214102229962</c:v>
                </c:pt>
                <c:pt idx="751">
                  <c:v>6.3723187503197867</c:v>
                </c:pt>
                <c:pt idx="752">
                  <c:v>6.3352779522234561</c:v>
                </c:pt>
                <c:pt idx="753">
                  <c:v>6.3528241521208066</c:v>
                </c:pt>
                <c:pt idx="754">
                  <c:v>6.3374754451909308</c:v>
                </c:pt>
                <c:pt idx="755">
                  <c:v>6.2995268484476359</c:v>
                </c:pt>
                <c:pt idx="756">
                  <c:v>6.3086195588386866</c:v>
                </c:pt>
                <c:pt idx="757">
                  <c:v>6.3144438142115931</c:v>
                </c:pt>
                <c:pt idx="758">
                  <c:v>6.2950174707036552</c:v>
                </c:pt>
                <c:pt idx="759">
                  <c:v>6.1987196397516806</c:v>
                </c:pt>
                <c:pt idx="760">
                  <c:v>6.154025450215924</c:v>
                </c:pt>
                <c:pt idx="761">
                  <c:v>6.1586447545100951</c:v>
                </c:pt>
                <c:pt idx="762">
                  <c:v>6.1172751994280992</c:v>
                </c:pt>
                <c:pt idx="763">
                  <c:v>6.0945349817069774</c:v>
                </c:pt>
                <c:pt idx="764">
                  <c:v>6.1126116844783898</c:v>
                </c:pt>
                <c:pt idx="765">
                  <c:v>6.0819562792152464</c:v>
                </c:pt>
                <c:pt idx="766">
                  <c:v>6.0685316446541062</c:v>
                </c:pt>
                <c:pt idx="767">
                  <c:v>6.051246349668145</c:v>
                </c:pt>
                <c:pt idx="768">
                  <c:v>6.0595610443218639</c:v>
                </c:pt>
                <c:pt idx="769">
                  <c:v>6.0529556126128243</c:v>
                </c:pt>
                <c:pt idx="770">
                  <c:v>6.0578137027449301</c:v>
                </c:pt>
                <c:pt idx="771">
                  <c:v>6.1233270391560897</c:v>
                </c:pt>
                <c:pt idx="772">
                  <c:v>6.1248488853459282</c:v>
                </c:pt>
                <c:pt idx="773">
                  <c:v>6.1328926260574903</c:v>
                </c:pt>
                <c:pt idx="774">
                  <c:v>6.0931902885656584</c:v>
                </c:pt>
                <c:pt idx="775">
                  <c:v>6.1245784098274623</c:v>
                </c:pt>
                <c:pt idx="776">
                  <c:v>6.099098184907505</c:v>
                </c:pt>
                <c:pt idx="777">
                  <c:v>6.0915438093561898</c:v>
                </c:pt>
                <c:pt idx="778">
                  <c:v>6.1302845359734706</c:v>
                </c:pt>
                <c:pt idx="779">
                  <c:v>6.1174912442350919</c:v>
                </c:pt>
                <c:pt idx="780">
                  <c:v>6.1189756966219964</c:v>
                </c:pt>
                <c:pt idx="781">
                  <c:v>6.1144774231505359</c:v>
                </c:pt>
                <c:pt idx="782">
                  <c:v>6.110614031891596</c:v>
                </c:pt>
                <c:pt idx="783">
                  <c:v>6.1095091714272183</c:v>
                </c:pt>
                <c:pt idx="784">
                  <c:v>6.109197752766816</c:v>
                </c:pt>
                <c:pt idx="785">
                  <c:v>6.0579596935536975</c:v>
                </c:pt>
                <c:pt idx="786">
                  <c:v>6.0195835394107133</c:v>
                </c:pt>
                <c:pt idx="787">
                  <c:v>5.918525083937312</c:v>
                </c:pt>
                <c:pt idx="788">
                  <c:v>5.8373588542135746</c:v>
                </c:pt>
                <c:pt idx="789">
                  <c:v>5.903747368068661</c:v>
                </c:pt>
                <c:pt idx="790">
                  <c:v>5.8999074258924304</c:v>
                </c:pt>
                <c:pt idx="791">
                  <c:v>5.9029665812033327</c:v>
                </c:pt>
                <c:pt idx="792">
                  <c:v>5.9648392920253821</c:v>
                </c:pt>
                <c:pt idx="793">
                  <c:v>5.9622024749846911</c:v>
                </c:pt>
                <c:pt idx="794">
                  <c:v>5.9659709106791503</c:v>
                </c:pt>
                <c:pt idx="795">
                  <c:v>6.0083826690350861</c:v>
                </c:pt>
                <c:pt idx="796">
                  <c:v>5.9777476763846149</c:v>
                </c:pt>
                <c:pt idx="797">
                  <c:v>6.0028881647788834</c:v>
                </c:pt>
                <c:pt idx="798">
                  <c:v>6.0059619041722403</c:v>
                </c:pt>
                <c:pt idx="799">
                  <c:v>5.9454514117881692</c:v>
                </c:pt>
                <c:pt idx="800">
                  <c:v>5.9159679358400252</c:v>
                </c:pt>
                <c:pt idx="801">
                  <c:v>6.0172763582395987</c:v>
                </c:pt>
                <c:pt idx="802">
                  <c:v>6.0114546882545667</c:v>
                </c:pt>
                <c:pt idx="803">
                  <c:v>5.9994070272409861</c:v>
                </c:pt>
                <c:pt idx="804">
                  <c:v>6.0347872586144184</c:v>
                </c:pt>
                <c:pt idx="805">
                  <c:v>5.9140478968373742</c:v>
                </c:pt>
                <c:pt idx="806">
                  <c:v>5.8867630924510062</c:v>
                </c:pt>
                <c:pt idx="807">
                  <c:v>5.874351806961096</c:v>
                </c:pt>
                <c:pt idx="808">
                  <c:v>5.8593795073524628</c:v>
                </c:pt>
                <c:pt idx="809">
                  <c:v>5.8489395617512896</c:v>
                </c:pt>
                <c:pt idx="810">
                  <c:v>5.8569635216007923</c:v>
                </c:pt>
                <c:pt idx="811">
                  <c:v>5.8539257137228535</c:v>
                </c:pt>
                <c:pt idx="812">
                  <c:v>5.9175705278436137</c:v>
                </c:pt>
                <c:pt idx="813">
                  <c:v>5.8864379289626774</c:v>
                </c:pt>
                <c:pt idx="814">
                  <c:v>5.9262844085298534</c:v>
                </c:pt>
                <c:pt idx="815">
                  <c:v>5.9083452257494953</c:v>
                </c:pt>
                <c:pt idx="816">
                  <c:v>5.9009559368980575</c:v>
                </c:pt>
                <c:pt idx="817">
                  <c:v>5.8926846854954231</c:v>
                </c:pt>
                <c:pt idx="818">
                  <c:v>5.9620578470400325</c:v>
                </c:pt>
                <c:pt idx="819">
                  <c:v>6.002828812890435</c:v>
                </c:pt>
                <c:pt idx="820">
                  <c:v>6.009415648824632</c:v>
                </c:pt>
                <c:pt idx="821">
                  <c:v>5.9921797172374136</c:v>
                </c:pt>
                <c:pt idx="822">
                  <c:v>6.0008114793772966</c:v>
                </c:pt>
                <c:pt idx="823">
                  <c:v>6.0237761824276275</c:v>
                </c:pt>
                <c:pt idx="824">
                  <c:v>6.0518141227481541</c:v>
                </c:pt>
                <c:pt idx="825">
                  <c:v>6.0417603293803603</c:v>
                </c:pt>
                <c:pt idx="826">
                  <c:v>6.0393728649747018</c:v>
                </c:pt>
                <c:pt idx="827">
                  <c:v>5.9923316761973542</c:v>
                </c:pt>
                <c:pt idx="828">
                  <c:v>5.9696000761782688</c:v>
                </c:pt>
                <c:pt idx="829">
                  <c:v>5.9145691406406193</c:v>
                </c:pt>
                <c:pt idx="830">
                  <c:v>5.9191805661698993</c:v>
                </c:pt>
                <c:pt idx="831">
                  <c:v>5.9354216937852833</c:v>
                </c:pt>
                <c:pt idx="832">
                  <c:v>5.9354087928096071</c:v>
                </c:pt>
                <c:pt idx="833">
                  <c:v>5.9422380333562668</c:v>
                </c:pt>
                <c:pt idx="834">
                  <c:v>5.9199341269417269</c:v>
                </c:pt>
                <c:pt idx="835">
                  <c:v>5.8994055157126022</c:v>
                </c:pt>
                <c:pt idx="836">
                  <c:v>5.8860326335967734</c:v>
                </c:pt>
                <c:pt idx="837">
                  <c:v>5.8958320325246794</c:v>
                </c:pt>
                <c:pt idx="838">
                  <c:v>5.8202936126611835</c:v>
                </c:pt>
                <c:pt idx="839">
                  <c:v>5.7758477271400679</c:v>
                </c:pt>
                <c:pt idx="840">
                  <c:v>5.6968620892990796</c:v>
                </c:pt>
                <c:pt idx="841">
                  <c:v>5.6925463919832486</c:v>
                </c:pt>
                <c:pt idx="842">
                  <c:v>5.7219480398350857</c:v>
                </c:pt>
                <c:pt idx="843">
                  <c:v>5.7222625563999419</c:v>
                </c:pt>
                <c:pt idx="844">
                  <c:v>5.6558525656117737</c:v>
                </c:pt>
                <c:pt idx="845">
                  <c:v>5.6784916053307422</c:v>
                </c:pt>
                <c:pt idx="846">
                  <c:v>5.7080619974304483</c:v>
                </c:pt>
                <c:pt idx="847">
                  <c:v>5.7511464182833825</c:v>
                </c:pt>
                <c:pt idx="848">
                  <c:v>5.7739970097484816</c:v>
                </c:pt>
                <c:pt idx="849">
                  <c:v>5.816651873778671</c:v>
                </c:pt>
                <c:pt idx="850">
                  <c:v>5.8227160904408493</c:v>
                </c:pt>
                <c:pt idx="851">
                  <c:v>5.836391996739744</c:v>
                </c:pt>
                <c:pt idx="852">
                  <c:v>5.8028908266291648</c:v>
                </c:pt>
                <c:pt idx="853">
                  <c:v>5.7772011020621399</c:v>
                </c:pt>
                <c:pt idx="854">
                  <c:v>5.8135715616884607</c:v>
                </c:pt>
                <c:pt idx="855">
                  <c:v>5.8193460877150827</c:v>
                </c:pt>
                <c:pt idx="856">
                  <c:v>5.7698127267423551</c:v>
                </c:pt>
                <c:pt idx="857">
                  <c:v>5.7642923705639459</c:v>
                </c:pt>
                <c:pt idx="858">
                  <c:v>5.7922345854128992</c:v>
                </c:pt>
                <c:pt idx="859">
                  <c:v>5.8859154516346273</c:v>
                </c:pt>
                <c:pt idx="860">
                  <c:v>5.9387570117091597</c:v>
                </c:pt>
                <c:pt idx="861">
                  <c:v>5.939682878968024</c:v>
                </c:pt>
                <c:pt idx="862">
                  <c:v>5.9616528783398932</c:v>
                </c:pt>
                <c:pt idx="863">
                  <c:v>6.0083182214425035</c:v>
                </c:pt>
                <c:pt idx="864">
                  <c:v>6.0458085258924186</c:v>
                </c:pt>
                <c:pt idx="865">
                  <c:v>6.0313016193006446</c:v>
                </c:pt>
                <c:pt idx="866">
                  <c:v>5.9794629041552767</c:v>
                </c:pt>
                <c:pt idx="867">
                  <c:v>5.9765289428854311</c:v>
                </c:pt>
                <c:pt idx="868">
                  <c:v>6.0049487314707619</c:v>
                </c:pt>
                <c:pt idx="869">
                  <c:v>5.9680362054397902</c:v>
                </c:pt>
                <c:pt idx="870">
                  <c:v>6.0083678440913983</c:v>
                </c:pt>
                <c:pt idx="871">
                  <c:v>6.0797173741631623</c:v>
                </c:pt>
                <c:pt idx="872">
                  <c:v>6.0481228138303225</c:v>
                </c:pt>
                <c:pt idx="873">
                  <c:v>6.0276156082397563</c:v>
                </c:pt>
                <c:pt idx="874">
                  <c:v>5.9854026425011906</c:v>
                </c:pt>
                <c:pt idx="875">
                  <c:v>5.9392207408253732</c:v>
                </c:pt>
                <c:pt idx="876">
                  <c:v>5.9403532067761482</c:v>
                </c:pt>
                <c:pt idx="877">
                  <c:v>5.9174378240609258</c:v>
                </c:pt>
                <c:pt idx="878">
                  <c:v>5.8882201443966355</c:v>
                </c:pt>
                <c:pt idx="879">
                  <c:v>5.9138956171530346</c:v>
                </c:pt>
                <c:pt idx="880">
                  <c:v>5.9645787345414885</c:v>
                </c:pt>
                <c:pt idx="881">
                  <c:v>6.0257119653680462</c:v>
                </c:pt>
                <c:pt idx="882">
                  <c:v>6.0228621292453211</c:v>
                </c:pt>
                <c:pt idx="883">
                  <c:v>5.9779136013342313</c:v>
                </c:pt>
                <c:pt idx="884">
                  <c:v>5.9931045236086709</c:v>
                </c:pt>
                <c:pt idx="885">
                  <c:v>6.0409189171307158</c:v>
                </c:pt>
                <c:pt idx="886">
                  <c:v>6.0420338425790927</c:v>
                </c:pt>
                <c:pt idx="887">
                  <c:v>6.0575942126414057</c:v>
                </c:pt>
                <c:pt idx="888">
                  <c:v>6.1044429659361423</c:v>
                </c:pt>
                <c:pt idx="889">
                  <c:v>6.1160902232617067</c:v>
                </c:pt>
                <c:pt idx="890">
                  <c:v>6.1547083377501002</c:v>
                </c:pt>
                <c:pt idx="891">
                  <c:v>6.1522999498624475</c:v>
                </c:pt>
                <c:pt idx="892">
                  <c:v>6.1395997325642586</c:v>
                </c:pt>
                <c:pt idx="893">
                  <c:v>6.1328665929692416</c:v>
                </c:pt>
                <c:pt idx="894">
                  <c:v>6.1411391885829225</c:v>
                </c:pt>
                <c:pt idx="895">
                  <c:v>6.0650635062378573</c:v>
                </c:pt>
                <c:pt idx="896">
                  <c:v>6.0622982811314987</c:v>
                </c:pt>
                <c:pt idx="897">
                  <c:v>6.0178664274095137</c:v>
                </c:pt>
                <c:pt idx="898">
                  <c:v>6.021423514033966</c:v>
                </c:pt>
                <c:pt idx="899">
                  <c:v>6.0559398278402723</c:v>
                </c:pt>
                <c:pt idx="900">
                  <c:v>6.0721036007440672</c:v>
                </c:pt>
                <c:pt idx="901">
                  <c:v>6.03269067861513</c:v>
                </c:pt>
                <c:pt idx="902">
                  <c:v>6.1224903831024289</c:v>
                </c:pt>
                <c:pt idx="903">
                  <c:v>6.158674415819843</c:v>
                </c:pt>
                <c:pt idx="904">
                  <c:v>6.1150806388759369</c:v>
                </c:pt>
                <c:pt idx="905">
                  <c:v>6.0905275620521113</c:v>
                </c:pt>
                <c:pt idx="906">
                  <c:v>6.0875527315161406</c:v>
                </c:pt>
                <c:pt idx="907">
                  <c:v>6.1029851148750165</c:v>
                </c:pt>
                <c:pt idx="908">
                  <c:v>6.1177142188675049</c:v>
                </c:pt>
                <c:pt idx="909">
                  <c:v>6.1562121740161242</c:v>
                </c:pt>
                <c:pt idx="910">
                  <c:v>6.0882558957507777</c:v>
                </c:pt>
                <c:pt idx="911">
                  <c:v>6.0548765908052102</c:v>
                </c:pt>
                <c:pt idx="912">
                  <c:v>6.0944680281211676</c:v>
                </c:pt>
                <c:pt idx="913">
                  <c:v>6.122540303562392</c:v>
                </c:pt>
                <c:pt idx="914">
                  <c:v>6.1953674854925884</c:v>
                </c:pt>
                <c:pt idx="915">
                  <c:v>6.2498733861023421</c:v>
                </c:pt>
                <c:pt idx="916">
                  <c:v>6.2510393053608437</c:v>
                </c:pt>
                <c:pt idx="917">
                  <c:v>6.248268507896527</c:v>
                </c:pt>
                <c:pt idx="918">
                  <c:v>6.2636976317515884</c:v>
                </c:pt>
                <c:pt idx="919">
                  <c:v>6.2370813777561587</c:v>
                </c:pt>
                <c:pt idx="920">
                  <c:v>6.2469316654645999</c:v>
                </c:pt>
                <c:pt idx="921">
                  <c:v>6.1223627808247816</c:v>
                </c:pt>
                <c:pt idx="922">
                  <c:v>6.1510262809917737</c:v>
                </c:pt>
                <c:pt idx="923">
                  <c:v>6.1507960588348753</c:v>
                </c:pt>
                <c:pt idx="924">
                  <c:v>6.0451499184977804</c:v>
                </c:pt>
                <c:pt idx="925">
                  <c:v>6.0660900493834813</c:v>
                </c:pt>
                <c:pt idx="926">
                  <c:v>6.1013471356351756</c:v>
                </c:pt>
                <c:pt idx="927">
                  <c:v>6.0848550041292029</c:v>
                </c:pt>
                <c:pt idx="928">
                  <c:v>6.0912780538229505</c:v>
                </c:pt>
                <c:pt idx="929">
                  <c:v>6.0608086282608298</c:v>
                </c:pt>
                <c:pt idx="930">
                  <c:v>6.0910303566048718</c:v>
                </c:pt>
                <c:pt idx="931">
                  <c:v>6.0304144967052107</c:v>
                </c:pt>
                <c:pt idx="932">
                  <c:v>6.0239697114656723</c:v>
                </c:pt>
                <c:pt idx="933">
                  <c:v>6.0207775049052721</c:v>
                </c:pt>
                <c:pt idx="934">
                  <c:v>6.0306717486586976</c:v>
                </c:pt>
                <c:pt idx="935">
                  <c:v>6.0321945728044088</c:v>
                </c:pt>
                <c:pt idx="936">
                  <c:v>5.9950985574322289</c:v>
                </c:pt>
                <c:pt idx="937">
                  <c:v>5.9760983528585241</c:v>
                </c:pt>
                <c:pt idx="938">
                  <c:v>5.9370282044133234</c:v>
                </c:pt>
                <c:pt idx="939">
                  <c:v>5.9682741715227863</c:v>
                </c:pt>
                <c:pt idx="940">
                  <c:v>6.0048519754608609</c:v>
                </c:pt>
                <c:pt idx="941">
                  <c:v>5.965904058925684</c:v>
                </c:pt>
                <c:pt idx="942">
                  <c:v>5.9263329985806656</c:v>
                </c:pt>
                <c:pt idx="943">
                  <c:v>5.9064774996757361</c:v>
                </c:pt>
                <c:pt idx="944">
                  <c:v>5.8426377610696569</c:v>
                </c:pt>
                <c:pt idx="945">
                  <c:v>5.7755433059106744</c:v>
                </c:pt>
                <c:pt idx="946">
                  <c:v>5.744057278105851</c:v>
                </c:pt>
                <c:pt idx="947">
                  <c:v>5.7295729385682961</c:v>
                </c:pt>
                <c:pt idx="948">
                  <c:v>5.7911822394958161</c:v>
                </c:pt>
                <c:pt idx="949">
                  <c:v>5.8405939647530536</c:v>
                </c:pt>
                <c:pt idx="950">
                  <c:v>5.8179611324270066</c:v>
                </c:pt>
                <c:pt idx="951">
                  <c:v>5.7458598717257985</c:v>
                </c:pt>
                <c:pt idx="952">
                  <c:v>5.7668269938434413</c:v>
                </c:pt>
                <c:pt idx="953">
                  <c:v>5.7856149440576434</c:v>
                </c:pt>
                <c:pt idx="954">
                  <c:v>5.8149347418429471</c:v>
                </c:pt>
                <c:pt idx="955">
                  <c:v>5.803852466531862</c:v>
                </c:pt>
                <c:pt idx="956">
                  <c:v>5.8336360230037787</c:v>
                </c:pt>
                <c:pt idx="957">
                  <c:v>5.8282055006407516</c:v>
                </c:pt>
                <c:pt idx="958">
                  <c:v>5.7503441098852246</c:v>
                </c:pt>
                <c:pt idx="959">
                  <c:v>5.7491566742402505</c:v>
                </c:pt>
                <c:pt idx="960">
                  <c:v>5.7231408755227022</c:v>
                </c:pt>
                <c:pt idx="961">
                  <c:v>5.7620477557815404</c:v>
                </c:pt>
                <c:pt idx="962">
                  <c:v>5.7555645760285987</c:v>
                </c:pt>
                <c:pt idx="963">
                  <c:v>5.9002333188368921</c:v>
                </c:pt>
                <c:pt idx="964">
                  <c:v>5.9412556761517319</c:v>
                </c:pt>
                <c:pt idx="965">
                  <c:v>5.9186095864554833</c:v>
                </c:pt>
                <c:pt idx="966">
                  <c:v>5.855727888722817</c:v>
                </c:pt>
                <c:pt idx="967">
                  <c:v>5.8487967724691723</c:v>
                </c:pt>
                <c:pt idx="968">
                  <c:v>5.8088595564414778</c:v>
                </c:pt>
                <c:pt idx="969">
                  <c:v>5.8632096810397538</c:v>
                </c:pt>
                <c:pt idx="970">
                  <c:v>5.8797396817422483</c:v>
                </c:pt>
                <c:pt idx="971">
                  <c:v>5.9197319664136439</c:v>
                </c:pt>
                <c:pt idx="972">
                  <c:v>5.9321495869270553</c:v>
                </c:pt>
                <c:pt idx="973">
                  <c:v>5.9591961149692443</c:v>
                </c:pt>
                <c:pt idx="974">
                  <c:v>5.9952849226881089</c:v>
                </c:pt>
                <c:pt idx="975">
                  <c:v>5.9958967775825451</c:v>
                </c:pt>
                <c:pt idx="976">
                  <c:v>5.9494658429774852</c:v>
                </c:pt>
                <c:pt idx="977">
                  <c:v>5.9250661871842647</c:v>
                </c:pt>
                <c:pt idx="978">
                  <c:v>5.9447865527329498</c:v>
                </c:pt>
                <c:pt idx="979">
                  <c:v>5.9499457284736712</c:v>
                </c:pt>
                <c:pt idx="980">
                  <c:v>5.9545597327603978</c:v>
                </c:pt>
                <c:pt idx="981">
                  <c:v>5.9015811606419266</c:v>
                </c:pt>
                <c:pt idx="982">
                  <c:v>5.8216028594788369</c:v>
                </c:pt>
                <c:pt idx="983">
                  <c:v>5.7867839061007134</c:v>
                </c:pt>
                <c:pt idx="984">
                  <c:v>5.7719031740179503</c:v>
                </c:pt>
                <c:pt idx="985">
                  <c:v>5.7277920481128266</c:v>
                </c:pt>
                <c:pt idx="986">
                  <c:v>5.7970876789640942</c:v>
                </c:pt>
                <c:pt idx="987">
                  <c:v>5.8138454353057583</c:v>
                </c:pt>
                <c:pt idx="988">
                  <c:v>5.8689415439265513</c:v>
                </c:pt>
                <c:pt idx="989">
                  <c:v>5.8546478350992954</c:v>
                </c:pt>
                <c:pt idx="990">
                  <c:v>5.7866004269250633</c:v>
                </c:pt>
                <c:pt idx="991">
                  <c:v>5.7702285671138727</c:v>
                </c:pt>
                <c:pt idx="992">
                  <c:v>5.7788085261560616</c:v>
                </c:pt>
                <c:pt idx="993">
                  <c:v>5.7799507614662726</c:v>
                </c:pt>
                <c:pt idx="994">
                  <c:v>5.7651515877917632</c:v>
                </c:pt>
                <c:pt idx="995">
                  <c:v>5.7617248822547271</c:v>
                </c:pt>
                <c:pt idx="996">
                  <c:v>5.7750433035286779</c:v>
                </c:pt>
                <c:pt idx="997">
                  <c:v>5.7110683160171005</c:v>
                </c:pt>
                <c:pt idx="998">
                  <c:v>5.6530712256961158</c:v>
                </c:pt>
                <c:pt idx="999">
                  <c:v>5.6607197922146613</c:v>
                </c:pt>
                <c:pt idx="1000">
                  <c:v>5.6115331021355876</c:v>
                </c:pt>
                <c:pt idx="1001">
                  <c:v>5.533793864053453</c:v>
                </c:pt>
                <c:pt idx="1002">
                  <c:v>5.4999342409358389</c:v>
                </c:pt>
                <c:pt idx="1003">
                  <c:v>5.42700047291933</c:v>
                </c:pt>
                <c:pt idx="1004">
                  <c:v>5.473533343507694</c:v>
                </c:pt>
                <c:pt idx="1005">
                  <c:v>5.4198583201101931</c:v>
                </c:pt>
                <c:pt idx="1006">
                  <c:v>5.4031542985319954</c:v>
                </c:pt>
                <c:pt idx="1007">
                  <c:v>5.3571069000953804</c:v>
                </c:pt>
                <c:pt idx="1008">
                  <c:v>5.3676133607071392</c:v>
                </c:pt>
                <c:pt idx="1009">
                  <c:v>5.3436485665203719</c:v>
                </c:pt>
                <c:pt idx="1010">
                  <c:v>5.3360396333243694</c:v>
                </c:pt>
                <c:pt idx="1011">
                  <c:v>5.436742669740239</c:v>
                </c:pt>
                <c:pt idx="1012">
                  <c:v>5.5200470638413073</c:v>
                </c:pt>
                <c:pt idx="1013">
                  <c:v>5.6226700620714691</c:v>
                </c:pt>
                <c:pt idx="1014">
                  <c:v>5.6209939091469412</c:v>
                </c:pt>
                <c:pt idx="1015">
                  <c:v>5.5943772572195138</c:v>
                </c:pt>
                <c:pt idx="1016">
                  <c:v>5.5724612617537002</c:v>
                </c:pt>
                <c:pt idx="1017">
                  <c:v>5.6357354865866336</c:v>
                </c:pt>
                <c:pt idx="1018">
                  <c:v>5.6473114207134145</c:v>
                </c:pt>
                <c:pt idx="1019">
                  <c:v>5.6239567011170237</c:v>
                </c:pt>
                <c:pt idx="1020">
                  <c:v>5.5884804847963512</c:v>
                </c:pt>
                <c:pt idx="1021">
                  <c:v>5.6934579518465895</c:v>
                </c:pt>
                <c:pt idx="1022">
                  <c:v>5.6311028623750481</c:v>
                </c:pt>
                <c:pt idx="1023">
                  <c:v>5.5918118747304639</c:v>
                </c:pt>
                <c:pt idx="1024">
                  <c:v>5.541259925575611</c:v>
                </c:pt>
                <c:pt idx="1025">
                  <c:v>5.5030556914637527</c:v>
                </c:pt>
                <c:pt idx="1026">
                  <c:v>5.4891913497667408</c:v>
                </c:pt>
                <c:pt idx="1027">
                  <c:v>5.6216223585594651</c:v>
                </c:pt>
                <c:pt idx="1028">
                  <c:v>5.7181271376879836</c:v>
                </c:pt>
                <c:pt idx="1029">
                  <c:v>5.832692815065939</c:v>
                </c:pt>
                <c:pt idx="1030">
                  <c:v>5.8116601426969083</c:v>
                </c:pt>
                <c:pt idx="1031">
                  <c:v>5.7722563547223302</c:v>
                </c:pt>
                <c:pt idx="1032">
                  <c:v>5.6765653036026187</c:v>
                </c:pt>
                <c:pt idx="1033">
                  <c:v>5.6898212208759471</c:v>
                </c:pt>
                <c:pt idx="1034">
                  <c:v>5.702499151853929</c:v>
                </c:pt>
                <c:pt idx="1035">
                  <c:v>5.757745252965135</c:v>
                </c:pt>
                <c:pt idx="1036">
                  <c:v>5.7540001061452184</c:v>
                </c:pt>
                <c:pt idx="1037">
                  <c:v>5.7121669891169979</c:v>
                </c:pt>
                <c:pt idx="1038">
                  <c:v>5.7342070338436688</c:v>
                </c:pt>
                <c:pt idx="1039">
                  <c:v>5.782281591808311</c:v>
                </c:pt>
                <c:pt idx="1040">
                  <c:v>5.7396724390821312</c:v>
                </c:pt>
                <c:pt idx="1041">
                  <c:v>5.7402785510771412</c:v>
                </c:pt>
                <c:pt idx="1042">
                  <c:v>5.8819211787300469</c:v>
                </c:pt>
                <c:pt idx="1043">
                  <c:v>5.9201282081796194</c:v>
                </c:pt>
                <c:pt idx="1044">
                  <c:v>5.9155345004100486</c:v>
                </c:pt>
                <c:pt idx="1045">
                  <c:v>5.8572958891760205</c:v>
                </c:pt>
                <c:pt idx="1046">
                  <c:v>5.786247712816726</c:v>
                </c:pt>
                <c:pt idx="1047">
                  <c:v>5.8156782173965667</c:v>
                </c:pt>
                <c:pt idx="1048">
                  <c:v>5.743814130714437</c:v>
                </c:pt>
                <c:pt idx="1049">
                  <c:v>5.7151845030292003</c:v>
                </c:pt>
                <c:pt idx="1050">
                  <c:v>5.7668308299514992</c:v>
                </c:pt>
                <c:pt idx="1051">
                  <c:v>5.7141630334582985</c:v>
                </c:pt>
                <c:pt idx="1052">
                  <c:v>5.7003308238395585</c:v>
                </c:pt>
                <c:pt idx="1053">
                  <c:v>5.6390227976144036</c:v>
                </c:pt>
                <c:pt idx="1054">
                  <c:v>5.6281080419842802</c:v>
                </c:pt>
                <c:pt idx="1055">
                  <c:v>5.5841304670795022</c:v>
                </c:pt>
                <c:pt idx="1056">
                  <c:v>5.5891627001105606</c:v>
                </c:pt>
                <c:pt idx="1057">
                  <c:v>5.6039873493001142</c:v>
                </c:pt>
                <c:pt idx="1058">
                  <c:v>5.5551685550735757</c:v>
                </c:pt>
                <c:pt idx="1059">
                  <c:v>5.5815605464452709</c:v>
                </c:pt>
                <c:pt idx="1060">
                  <c:v>5.5500805206016981</c:v>
                </c:pt>
                <c:pt idx="1061">
                  <c:v>5.6041979874970425</c:v>
                </c:pt>
                <c:pt idx="1062">
                  <c:v>5.6933661808301661</c:v>
                </c:pt>
                <c:pt idx="1063">
                  <c:v>5.6897957263742871</c:v>
                </c:pt>
                <c:pt idx="1064">
                  <c:v>5.6608594053664865</c:v>
                </c:pt>
                <c:pt idx="1065">
                  <c:v>5.6205029468702739</c:v>
                </c:pt>
                <c:pt idx="1066">
                  <c:v>5.5854171928860019</c:v>
                </c:pt>
                <c:pt idx="1067">
                  <c:v>5.5706132705724034</c:v>
                </c:pt>
                <c:pt idx="1068">
                  <c:v>5.5236892737132148</c:v>
                </c:pt>
                <c:pt idx="1069">
                  <c:v>5.5035493950482666</c:v>
                </c:pt>
                <c:pt idx="1070">
                  <c:v>5.5266624157515905</c:v>
                </c:pt>
                <c:pt idx="1071">
                  <c:v>5.6600432934233771</c:v>
                </c:pt>
                <c:pt idx="1072">
                  <c:v>5.6535904454243706</c:v>
                </c:pt>
                <c:pt idx="1073">
                  <c:v>5.6566734345676046</c:v>
                </c:pt>
                <c:pt idx="1074">
                  <c:v>5.7449635207977021</c:v>
                </c:pt>
                <c:pt idx="1075">
                  <c:v>5.7576381243608079</c:v>
                </c:pt>
                <c:pt idx="1076">
                  <c:v>5.7302402938750561</c:v>
                </c:pt>
                <c:pt idx="1077">
                  <c:v>5.6558472199505214</c:v>
                </c:pt>
                <c:pt idx="1078">
                  <c:v>5.6501088801595838</c:v>
                </c:pt>
                <c:pt idx="1079">
                  <c:v>5.6569197460135126</c:v>
                </c:pt>
                <c:pt idx="1080">
                  <c:v>5.6688438675326074</c:v>
                </c:pt>
                <c:pt idx="1081">
                  <c:v>5.6929435209436257</c:v>
                </c:pt>
                <c:pt idx="1082">
                  <c:v>5.6507945496942371</c:v>
                </c:pt>
                <c:pt idx="1083">
                  <c:v>5.6681887744156239</c:v>
                </c:pt>
                <c:pt idx="1084">
                  <c:v>5.7050897717738671</c:v>
                </c:pt>
                <c:pt idx="1085">
                  <c:v>5.7043401545757249</c:v>
                </c:pt>
                <c:pt idx="1086">
                  <c:v>5.6842556554401105</c:v>
                </c:pt>
                <c:pt idx="1087">
                  <c:v>5.7244788059800991</c:v>
                </c:pt>
                <c:pt idx="1088">
                  <c:v>5.7413931585433868</c:v>
                </c:pt>
                <c:pt idx="1089">
                  <c:v>5.7979962985724445</c:v>
                </c:pt>
                <c:pt idx="1090">
                  <c:v>5.8382372921931527</c:v>
                </c:pt>
                <c:pt idx="1091">
                  <c:v>5.8962707468914841</c:v>
                </c:pt>
                <c:pt idx="1092">
                  <c:v>5.9021988836924901</c:v>
                </c:pt>
                <c:pt idx="1093">
                  <c:v>5.8783233317678052</c:v>
                </c:pt>
                <c:pt idx="1094">
                  <c:v>5.8842649802808182</c:v>
                </c:pt>
                <c:pt idx="1095">
                  <c:v>5.9131772135105622</c:v>
                </c:pt>
                <c:pt idx="1096">
                  <c:v>5.9443851033012223</c:v>
                </c:pt>
                <c:pt idx="1097">
                  <c:v>5.9416893527473613</c:v>
                </c:pt>
                <c:pt idx="1098">
                  <c:v>5.9290000552919393</c:v>
                </c:pt>
                <c:pt idx="1099">
                  <c:v>5.9280240405805351</c:v>
                </c:pt>
                <c:pt idx="1100">
                  <c:v>5.9498685162266938</c:v>
                </c:pt>
                <c:pt idx="1101">
                  <c:v>5.9830698418813766</c:v>
                </c:pt>
                <c:pt idx="1102">
                  <c:v>5.9886913428975532</c:v>
                </c:pt>
                <c:pt idx="1103">
                  <c:v>6.0081736365183138</c:v>
                </c:pt>
                <c:pt idx="1104">
                  <c:v>5.9795817954397901</c:v>
                </c:pt>
                <c:pt idx="1105">
                  <c:v>5.9190692161920486</c:v>
                </c:pt>
                <c:pt idx="1106">
                  <c:v>5.969978163411068</c:v>
                </c:pt>
                <c:pt idx="1107">
                  <c:v>5.9631938567074885</c:v>
                </c:pt>
                <c:pt idx="1108">
                  <c:v>5.9634658220037018</c:v>
                </c:pt>
                <c:pt idx="1109">
                  <c:v>5.9627635746038825</c:v>
                </c:pt>
                <c:pt idx="1110">
                  <c:v>5.9051642462089564</c:v>
                </c:pt>
                <c:pt idx="1111">
                  <c:v>5.8536936904199148</c:v>
                </c:pt>
                <c:pt idx="1112">
                  <c:v>5.8508411540164316</c:v>
                </c:pt>
                <c:pt idx="1113">
                  <c:v>5.8583145844520139</c:v>
                </c:pt>
                <c:pt idx="1114">
                  <c:v>5.8702212466789154</c:v>
                </c:pt>
                <c:pt idx="1115">
                  <c:v>5.8831656289785821</c:v>
                </c:pt>
                <c:pt idx="1116">
                  <c:v>5.8281000248410875</c:v>
                </c:pt>
                <c:pt idx="1117">
                  <c:v>5.8145047013935756</c:v>
                </c:pt>
                <c:pt idx="1118">
                  <c:v>5.7865856745156927</c:v>
                </c:pt>
                <c:pt idx="1119">
                  <c:v>5.8609628268601748</c:v>
                </c:pt>
                <c:pt idx="1120">
                  <c:v>5.8668808046135963</c:v>
                </c:pt>
                <c:pt idx="1121">
                  <c:v>5.8854152519916019</c:v>
                </c:pt>
                <c:pt idx="1122">
                  <c:v>5.8880369899359222</c:v>
                </c:pt>
                <c:pt idx="1123">
                  <c:v>5.848611638615048</c:v>
                </c:pt>
                <c:pt idx="1124">
                  <c:v>5.8803143722713225</c:v>
                </c:pt>
                <c:pt idx="1125">
                  <c:v>5.8559338360306512</c:v>
                </c:pt>
                <c:pt idx="1126">
                  <c:v>5.7993399548209421</c:v>
                </c:pt>
                <c:pt idx="1127">
                  <c:v>5.7620476404018328</c:v>
                </c:pt>
                <c:pt idx="1128">
                  <c:v>5.8123599961102386</c:v>
                </c:pt>
                <c:pt idx="1129">
                  <c:v>5.7969997455869464</c:v>
                </c:pt>
                <c:pt idx="1130">
                  <c:v>5.7654773057038149</c:v>
                </c:pt>
                <c:pt idx="1131">
                  <c:v>5.8358851354405807</c:v>
                </c:pt>
                <c:pt idx="1132">
                  <c:v>5.7907492237446192</c:v>
                </c:pt>
                <c:pt idx="1133">
                  <c:v>5.7883325242076369</c:v>
                </c:pt>
                <c:pt idx="1134">
                  <c:v>5.7783653727254931</c:v>
                </c:pt>
                <c:pt idx="1135">
                  <c:v>5.8235618788634333</c:v>
                </c:pt>
                <c:pt idx="1136">
                  <c:v>5.8651049990167827</c:v>
                </c:pt>
                <c:pt idx="1137">
                  <c:v>5.879022799189376</c:v>
                </c:pt>
                <c:pt idx="1138">
                  <c:v>5.8865153675623549</c:v>
                </c:pt>
                <c:pt idx="1139">
                  <c:v>5.9262748488101522</c:v>
                </c:pt>
                <c:pt idx="1140">
                  <c:v>5.9345717381312939</c:v>
                </c:pt>
                <c:pt idx="1141">
                  <c:v>5.9367604871258735</c:v>
                </c:pt>
                <c:pt idx="1142">
                  <c:v>5.9707834359077596</c:v>
                </c:pt>
                <c:pt idx="1143">
                  <c:v>5.9071397932582528</c:v>
                </c:pt>
                <c:pt idx="1144">
                  <c:v>5.8934681110402112</c:v>
                </c:pt>
                <c:pt idx="1145">
                  <c:v>5.8823732193278477</c:v>
                </c:pt>
                <c:pt idx="1146">
                  <c:v>5.8721323446742222</c:v>
                </c:pt>
                <c:pt idx="1147">
                  <c:v>5.8653512674529598</c:v>
                </c:pt>
                <c:pt idx="1148">
                  <c:v>5.9201499406955289</c:v>
                </c:pt>
                <c:pt idx="1149">
                  <c:v>5.8855249418907851</c:v>
                </c:pt>
                <c:pt idx="1150">
                  <c:v>5.8753119943802714</c:v>
                </c:pt>
                <c:pt idx="1151">
                  <c:v>5.8587681112321537</c:v>
                </c:pt>
                <c:pt idx="1152">
                  <c:v>5.8704475927412494</c:v>
                </c:pt>
                <c:pt idx="1153">
                  <c:v>5.871122819548769</c:v>
                </c:pt>
                <c:pt idx="1154">
                  <c:v>5.8712918524724422</c:v>
                </c:pt>
                <c:pt idx="1155">
                  <c:v>5.8326991791345169</c:v>
                </c:pt>
                <c:pt idx="1156">
                  <c:v>5.8297134792786265</c:v>
                </c:pt>
                <c:pt idx="1157">
                  <c:v>5.8291207183085723</c:v>
                </c:pt>
                <c:pt idx="1158">
                  <c:v>5.811911347297996</c:v>
                </c:pt>
                <c:pt idx="1159">
                  <c:v>5.8285420100412626</c:v>
                </c:pt>
                <c:pt idx="1160">
                  <c:v>5.8135892489890031</c:v>
                </c:pt>
                <c:pt idx="1161">
                  <c:v>5.711898624605384</c:v>
                </c:pt>
                <c:pt idx="1162">
                  <c:v>5.6490572250947633</c:v>
                </c:pt>
                <c:pt idx="1163">
                  <c:v>5.658859225717582</c:v>
                </c:pt>
                <c:pt idx="1164">
                  <c:v>5.6428601125140521</c:v>
                </c:pt>
                <c:pt idx="1165">
                  <c:v>5.621420159647645</c:v>
                </c:pt>
                <c:pt idx="1166">
                  <c:v>5.6681169875772648</c:v>
                </c:pt>
                <c:pt idx="1167">
                  <c:v>5.6905695732215484</c:v>
                </c:pt>
                <c:pt idx="1168">
                  <c:v>5.6454607817240889</c:v>
                </c:pt>
                <c:pt idx="1169">
                  <c:v>5.7382390236997738</c:v>
                </c:pt>
                <c:pt idx="1170">
                  <c:v>5.6959629661838989</c:v>
                </c:pt>
                <c:pt idx="1171">
                  <c:v>5.6964911540945549</c:v>
                </c:pt>
                <c:pt idx="1172">
                  <c:v>5.7376731175914983</c:v>
                </c:pt>
                <c:pt idx="1173">
                  <c:v>5.7299744954706888</c:v>
                </c:pt>
                <c:pt idx="1174">
                  <c:v>5.7333661739196708</c:v>
                </c:pt>
                <c:pt idx="1175">
                  <c:v>5.7260439142675761</c:v>
                </c:pt>
                <c:pt idx="1176">
                  <c:v>5.7528080064909206</c:v>
                </c:pt>
                <c:pt idx="1177">
                  <c:v>5.7816749376955388</c:v>
                </c:pt>
                <c:pt idx="1178">
                  <c:v>5.8401838258301524</c:v>
                </c:pt>
                <c:pt idx="1179">
                  <c:v>5.8548535222148104</c:v>
                </c:pt>
                <c:pt idx="1180">
                  <c:v>5.8589914542938129</c:v>
                </c:pt>
                <c:pt idx="1181">
                  <c:v>5.7973245349249556</c:v>
                </c:pt>
                <c:pt idx="1182">
                  <c:v>5.7205439905459077</c:v>
                </c:pt>
                <c:pt idx="1183">
                  <c:v>5.6865224756098005</c:v>
                </c:pt>
                <c:pt idx="1184">
                  <c:v>5.6498512343004457</c:v>
                </c:pt>
                <c:pt idx="1185">
                  <c:v>5.6467335192254442</c:v>
                </c:pt>
                <c:pt idx="1186">
                  <c:v>5.7018930767511442</c:v>
                </c:pt>
                <c:pt idx="1187">
                  <c:v>5.6934008451984219</c:v>
                </c:pt>
                <c:pt idx="1188">
                  <c:v>5.6542667379110814</c:v>
                </c:pt>
                <c:pt idx="1189">
                  <c:v>5.6252979332066015</c:v>
                </c:pt>
                <c:pt idx="1190">
                  <c:v>5.64977673817907</c:v>
                </c:pt>
                <c:pt idx="1191">
                  <c:v>5.6032765671469686</c:v>
                </c:pt>
                <c:pt idx="1192">
                  <c:v>5.6400333763195913</c:v>
                </c:pt>
                <c:pt idx="1193">
                  <c:v>5.6678972374502514</c:v>
                </c:pt>
                <c:pt idx="1194">
                  <c:v>5.7551542215903844</c:v>
                </c:pt>
                <c:pt idx="1195">
                  <c:v>5.7621148332200303</c:v>
                </c:pt>
                <c:pt idx="1196">
                  <c:v>5.7133181307569147</c:v>
                </c:pt>
                <c:pt idx="1197">
                  <c:v>5.6385257363028902</c:v>
                </c:pt>
                <c:pt idx="1198">
                  <c:v>5.5955915693723535</c:v>
                </c:pt>
                <c:pt idx="1199">
                  <c:v>5.5163781451811378</c:v>
                </c:pt>
                <c:pt idx="1200">
                  <c:v>5.5738848603387749</c:v>
                </c:pt>
                <c:pt idx="1201">
                  <c:v>5.5113040230403838</c:v>
                </c:pt>
                <c:pt idx="1202">
                  <c:v>5.5322306049859407</c:v>
                </c:pt>
                <c:pt idx="1203">
                  <c:v>5.5038655035470878</c:v>
                </c:pt>
                <c:pt idx="1204">
                  <c:v>5.4790825084888422</c:v>
                </c:pt>
                <c:pt idx="1205">
                  <c:v>5.4576674363354138</c:v>
                </c:pt>
                <c:pt idx="1206">
                  <c:v>5.3820349172410618</c:v>
                </c:pt>
                <c:pt idx="1207">
                  <c:v>5.4999847010468184</c:v>
                </c:pt>
                <c:pt idx="1208">
                  <c:v>5.5191483284356266</c:v>
                </c:pt>
                <c:pt idx="1209">
                  <c:v>5.5224042596961782</c:v>
                </c:pt>
                <c:pt idx="1210">
                  <c:v>5.4826660369658882</c:v>
                </c:pt>
                <c:pt idx="1211">
                  <c:v>5.5382828409309584</c:v>
                </c:pt>
                <c:pt idx="1212">
                  <c:v>5.5760980165122049</c:v>
                </c:pt>
                <c:pt idx="1213">
                  <c:v>5.5431046080442723</c:v>
                </c:pt>
                <c:pt idx="1214">
                  <c:v>5.5439682811556255</c:v>
                </c:pt>
                <c:pt idx="1215">
                  <c:v>5.5274977768216358</c:v>
                </c:pt>
                <c:pt idx="1216">
                  <c:v>5.4535657048384181</c:v>
                </c:pt>
                <c:pt idx="1217">
                  <c:v>5.4016181056928092</c:v>
                </c:pt>
                <c:pt idx="1218">
                  <c:v>5.4147312370453937</c:v>
                </c:pt>
                <c:pt idx="1219">
                  <c:v>5.4103704241232791</c:v>
                </c:pt>
                <c:pt idx="1220">
                  <c:v>5.3487930033761604</c:v>
                </c:pt>
                <c:pt idx="1221">
                  <c:v>5.2662562191142115</c:v>
                </c:pt>
                <c:pt idx="1222">
                  <c:v>5.2599092939575849</c:v>
                </c:pt>
                <c:pt idx="1223">
                  <c:v>5.2417497596826017</c:v>
                </c:pt>
                <c:pt idx="1224">
                  <c:v>5.2253672768995241</c:v>
                </c:pt>
                <c:pt idx="1225">
                  <c:v>5.2479766211330103</c:v>
                </c:pt>
                <c:pt idx="1226">
                  <c:v>5.307002936148594</c:v>
                </c:pt>
                <c:pt idx="1227">
                  <c:v>5.3696520750518317</c:v>
                </c:pt>
                <c:pt idx="1228">
                  <c:v>5.3188665593181046</c:v>
                </c:pt>
                <c:pt idx="1229">
                  <c:v>5.2912895160853344</c:v>
                </c:pt>
                <c:pt idx="1230">
                  <c:v>5.2310850695300068</c:v>
                </c:pt>
                <c:pt idx="1231">
                  <c:v>5.2558938459531515</c:v>
                </c:pt>
                <c:pt idx="1232">
                  <c:v>5.2155426209665521</c:v>
                </c:pt>
                <c:pt idx="1233">
                  <c:v>5.1703381345459745</c:v>
                </c:pt>
                <c:pt idx="1234">
                  <c:v>5.2143827741155588</c:v>
                </c:pt>
                <c:pt idx="1235">
                  <c:v>5.190286729615357</c:v>
                </c:pt>
                <c:pt idx="1236">
                  <c:v>5.1919853064603041</c:v>
                </c:pt>
                <c:pt idx="1237">
                  <c:v>5.2327338112472592</c:v>
                </c:pt>
                <c:pt idx="1238">
                  <c:v>5.2494390706649305</c:v>
                </c:pt>
                <c:pt idx="1239">
                  <c:v>5.2519026421392923</c:v>
                </c:pt>
                <c:pt idx="1240">
                  <c:v>5.1885611318400437</c:v>
                </c:pt>
                <c:pt idx="1241">
                  <c:v>5.2039196000537551</c:v>
                </c:pt>
                <c:pt idx="1242">
                  <c:v>5.2679646824031119</c:v>
                </c:pt>
                <c:pt idx="1243">
                  <c:v>5.2924029592690331</c:v>
                </c:pt>
                <c:pt idx="1244">
                  <c:v>5.3139658817801063</c:v>
                </c:pt>
                <c:pt idx="1245">
                  <c:v>5.2615509319920406</c:v>
                </c:pt>
                <c:pt idx="1246">
                  <c:v>5.263946684306589</c:v>
                </c:pt>
                <c:pt idx="1247">
                  <c:v>5.28446522926727</c:v>
                </c:pt>
                <c:pt idx="1248">
                  <c:v>5.3765420092166796</c:v>
                </c:pt>
                <c:pt idx="1249">
                  <c:v>5.4287246381056651</c:v>
                </c:pt>
                <c:pt idx="1250">
                  <c:v>5.4580129937560731</c:v>
                </c:pt>
                <c:pt idx="1251">
                  <c:v>5.5578297287879606</c:v>
                </c:pt>
                <c:pt idx="1252">
                  <c:v>5.5906298588274108</c:v>
                </c:pt>
                <c:pt idx="1253">
                  <c:v>5.5830250044978689</c:v>
                </c:pt>
                <c:pt idx="1254">
                  <c:v>5.5752457376122155</c:v>
                </c:pt>
                <c:pt idx="1255">
                  <c:v>5.5814864167931484</c:v>
                </c:pt>
                <c:pt idx="1256">
                  <c:v>5.6279140403898795</c:v>
                </c:pt>
                <c:pt idx="1257">
                  <c:v>5.5610909720610273</c:v>
                </c:pt>
                <c:pt idx="1258">
                  <c:v>5.5813149057305811</c:v>
                </c:pt>
                <c:pt idx="1259">
                  <c:v>5.5472770528948292</c:v>
                </c:pt>
                <c:pt idx="1260">
                  <c:v>5.49884657102145</c:v>
                </c:pt>
                <c:pt idx="1261">
                  <c:v>5.450072244543696</c:v>
                </c:pt>
                <c:pt idx="1262">
                  <c:v>5.4633323368941573</c:v>
                </c:pt>
                <c:pt idx="1263">
                  <c:v>5.4082407203420413</c:v>
                </c:pt>
                <c:pt idx="1264">
                  <c:v>5.435552123550635</c:v>
                </c:pt>
                <c:pt idx="1265">
                  <c:v>5.4589721169004051</c:v>
                </c:pt>
                <c:pt idx="1266">
                  <c:v>5.4966511775498974</c:v>
                </c:pt>
                <c:pt idx="1267">
                  <c:v>5.493923394613307</c:v>
                </c:pt>
                <c:pt idx="1268">
                  <c:v>5.4179145342391131</c:v>
                </c:pt>
                <c:pt idx="1269">
                  <c:v>5.3677792961536959</c:v>
                </c:pt>
                <c:pt idx="1270">
                  <c:v>5.3219908543467085</c:v>
                </c:pt>
                <c:pt idx="1271">
                  <c:v>5.291562014669914</c:v>
                </c:pt>
                <c:pt idx="1272">
                  <c:v>5.3076913200022373</c:v>
                </c:pt>
                <c:pt idx="1273">
                  <c:v>5.3455344433280478</c:v>
                </c:pt>
                <c:pt idx="1274">
                  <c:v>5.3444822655474731</c:v>
                </c:pt>
                <c:pt idx="1275">
                  <c:v>5.3520552734920983</c:v>
                </c:pt>
                <c:pt idx="1276">
                  <c:v>5.3290706935029428</c:v>
                </c:pt>
                <c:pt idx="1277">
                  <c:v>5.3097434058761861</c:v>
                </c:pt>
                <c:pt idx="1278">
                  <c:v>5.4008671634508696</c:v>
                </c:pt>
                <c:pt idx="1279">
                  <c:v>5.4140930655634723</c:v>
                </c:pt>
                <c:pt idx="1280">
                  <c:v>5.4291638030142835</c:v>
                </c:pt>
                <c:pt idx="1281">
                  <c:v>5.4008220136810943</c:v>
                </c:pt>
                <c:pt idx="1282">
                  <c:v>5.469997006569729</c:v>
                </c:pt>
                <c:pt idx="1283">
                  <c:v>5.4856543937968851</c:v>
                </c:pt>
                <c:pt idx="1284">
                  <c:v>5.4745606110686795</c:v>
                </c:pt>
                <c:pt idx="1285">
                  <c:v>5.4527722890543631</c:v>
                </c:pt>
                <c:pt idx="1286">
                  <c:v>5.4915161191083977</c:v>
                </c:pt>
                <c:pt idx="1287">
                  <c:v>5.450704428699912</c:v>
                </c:pt>
                <c:pt idx="1288">
                  <c:v>5.4329549575055891</c:v>
                </c:pt>
                <c:pt idx="1289">
                  <c:v>5.3835758509122416</c:v>
                </c:pt>
                <c:pt idx="1290">
                  <c:v>5.3383851711691799</c:v>
                </c:pt>
                <c:pt idx="1291">
                  <c:v>5.3069731665879631</c:v>
                </c:pt>
                <c:pt idx="1292">
                  <c:v>5.3095535982811182</c:v>
                </c:pt>
                <c:pt idx="1293">
                  <c:v>5.3009510532244501</c:v>
                </c:pt>
                <c:pt idx="1294">
                  <c:v>5.2709053443183196</c:v>
                </c:pt>
                <c:pt idx="1295">
                  <c:v>5.2582445688717572</c:v>
                </c:pt>
                <c:pt idx="1296">
                  <c:v>5.2656166524705696</c:v>
                </c:pt>
                <c:pt idx="1297">
                  <c:v>5.2773008551024168</c:v>
                </c:pt>
                <c:pt idx="1298">
                  <c:v>5.2258024922648092</c:v>
                </c:pt>
                <c:pt idx="1299">
                  <c:v>5.2120808969576444</c:v>
                </c:pt>
                <c:pt idx="1300">
                  <c:v>5.2262635210538546</c:v>
                </c:pt>
                <c:pt idx="1301">
                  <c:v>5.219099306928455</c:v>
                </c:pt>
                <c:pt idx="1302">
                  <c:v>5.2222275742407414</c:v>
                </c:pt>
                <c:pt idx="1303">
                  <c:v>5.2227789676486482</c:v>
                </c:pt>
                <c:pt idx="1304">
                  <c:v>5.1457746979122705</c:v>
                </c:pt>
                <c:pt idx="1305">
                  <c:v>5.1465379018485455</c:v>
                </c:pt>
                <c:pt idx="1306">
                  <c:v>5.0851650898247724</c:v>
                </c:pt>
                <c:pt idx="1307">
                  <c:v>5.1456425364303744</c:v>
                </c:pt>
                <c:pt idx="1308">
                  <c:v>5.1776913495903258</c:v>
                </c:pt>
                <c:pt idx="1309">
                  <c:v>5.1730123666863079</c:v>
                </c:pt>
                <c:pt idx="1310">
                  <c:v>5.1542023258716396</c:v>
                </c:pt>
                <c:pt idx="1311">
                  <c:v>5.1065774016249392</c:v>
                </c:pt>
                <c:pt idx="1312">
                  <c:v>5.1071651737160533</c:v>
                </c:pt>
                <c:pt idx="1313">
                  <c:v>5.0962304357276489</c:v>
                </c:pt>
                <c:pt idx="1314">
                  <c:v>5.1286054537833117</c:v>
                </c:pt>
                <c:pt idx="1315">
                  <c:v>5.1203535331486423</c:v>
                </c:pt>
                <c:pt idx="1316">
                  <c:v>5.1195863412655438</c:v>
                </c:pt>
                <c:pt idx="1317">
                  <c:v>5.1144344739917091</c:v>
                </c:pt>
                <c:pt idx="1318">
                  <c:v>5.0181726511104507</c:v>
                </c:pt>
                <c:pt idx="1319">
                  <c:v>5.0008875457612607</c:v>
                </c:pt>
                <c:pt idx="1320">
                  <c:v>5.0056213924107986</c:v>
                </c:pt>
                <c:pt idx="1321">
                  <c:v>5.0052779604588604</c:v>
                </c:pt>
                <c:pt idx="1322">
                  <c:v>5.0000265735964931</c:v>
                </c:pt>
                <c:pt idx="1323">
                  <c:v>4.9234028214579899</c:v>
                </c:pt>
                <c:pt idx="1324">
                  <c:v>4.913653794288102</c:v>
                </c:pt>
                <c:pt idx="1325">
                  <c:v>4.9279875401935946</c:v>
                </c:pt>
                <c:pt idx="1326">
                  <c:v>4.9274092127734486</c:v>
                </c:pt>
                <c:pt idx="1327">
                  <c:v>4.9753515776005726</c:v>
                </c:pt>
                <c:pt idx="1328">
                  <c:v>4.9589296770731259</c:v>
                </c:pt>
                <c:pt idx="1329">
                  <c:v>4.9729083098116602</c:v>
                </c:pt>
                <c:pt idx="1330">
                  <c:v>4.9079284668270446</c:v>
                </c:pt>
                <c:pt idx="1331">
                  <c:v>4.9047185475910897</c:v>
                </c:pt>
                <c:pt idx="1332">
                  <c:v>4.8816696207504293</c:v>
                </c:pt>
                <c:pt idx="1333">
                  <c:v>4.8574946226820481</c:v>
                </c:pt>
                <c:pt idx="1334">
                  <c:v>4.8660156676841391</c:v>
                </c:pt>
                <c:pt idx="1335">
                  <c:v>4.8556876425299276</c:v>
                </c:pt>
                <c:pt idx="1336">
                  <c:v>4.8007232132352042</c:v>
                </c:pt>
                <c:pt idx="1337">
                  <c:v>4.7903213044349391</c:v>
                </c:pt>
                <c:pt idx="1338">
                  <c:v>4.841066583504988</c:v>
                </c:pt>
                <c:pt idx="1339">
                  <c:v>4.8487117862720694</c:v>
                </c:pt>
                <c:pt idx="1340">
                  <c:v>4.8468027903869224</c:v>
                </c:pt>
                <c:pt idx="1341">
                  <c:v>4.7953194745727545</c:v>
                </c:pt>
                <c:pt idx="1342">
                  <c:v>4.7718940025277261</c:v>
                </c:pt>
                <c:pt idx="1343">
                  <c:v>4.8138767569025029</c:v>
                </c:pt>
                <c:pt idx="1344">
                  <c:v>4.7801511159646539</c:v>
                </c:pt>
                <c:pt idx="1345">
                  <c:v>4.7745584309962332</c:v>
                </c:pt>
                <c:pt idx="1346">
                  <c:v>4.8175695114637449</c:v>
                </c:pt>
                <c:pt idx="1347">
                  <c:v>4.8695828633097697</c:v>
                </c:pt>
                <c:pt idx="1348">
                  <c:v>4.8004530919362054</c:v>
                </c:pt>
                <c:pt idx="1349">
                  <c:v>4.7261656047442262</c:v>
                </c:pt>
                <c:pt idx="1350">
                  <c:v>4.7192068114200438</c:v>
                </c:pt>
                <c:pt idx="1351">
                  <c:v>4.7223184643481151</c:v>
                </c:pt>
                <c:pt idx="1352">
                  <c:v>4.7184151757075474</c:v>
                </c:pt>
                <c:pt idx="1353">
                  <c:v>4.6740947438655578</c:v>
                </c:pt>
                <c:pt idx="1354">
                  <c:v>4.6442310482415898</c:v>
                </c:pt>
                <c:pt idx="1355">
                  <c:v>4.6447799302834492</c:v>
                </c:pt>
                <c:pt idx="1356">
                  <c:v>4.66320563166237</c:v>
                </c:pt>
                <c:pt idx="1357">
                  <c:v>4.8159975094064738</c:v>
                </c:pt>
                <c:pt idx="1358">
                  <c:v>4.8967994618379747</c:v>
                </c:pt>
                <c:pt idx="1359">
                  <c:v>5.0224212130241961</c:v>
                </c:pt>
                <c:pt idx="1360">
                  <c:v>5.0428290216982017</c:v>
                </c:pt>
                <c:pt idx="1361">
                  <c:v>5.1606679536270068</c:v>
                </c:pt>
                <c:pt idx="1362">
                  <c:v>5.1537499336720067</c:v>
                </c:pt>
                <c:pt idx="1363">
                  <c:v>5.2115026546248595</c:v>
                </c:pt>
                <c:pt idx="1364">
                  <c:v>5.1511453295492435</c:v>
                </c:pt>
                <c:pt idx="1365">
                  <c:v>5.1071216337606646</c:v>
                </c:pt>
                <c:pt idx="1366">
                  <c:v>5.0942278164864838</c:v>
                </c:pt>
                <c:pt idx="1367">
                  <c:v>5.0354846558608628</c:v>
                </c:pt>
                <c:pt idx="1368">
                  <c:v>5.0091816329823526</c:v>
                </c:pt>
                <c:pt idx="1369">
                  <c:v>4.8973153177572302</c:v>
                </c:pt>
                <c:pt idx="1370">
                  <c:v>4.904944285130437</c:v>
                </c:pt>
                <c:pt idx="1371">
                  <c:v>4.9802831495449036</c:v>
                </c:pt>
                <c:pt idx="1372">
                  <c:v>5.0265281137906381</c:v>
                </c:pt>
                <c:pt idx="1373">
                  <c:v>5.0347839809855017</c:v>
                </c:pt>
                <c:pt idx="1374">
                  <c:v>5.1037953087169567</c:v>
                </c:pt>
                <c:pt idx="1375">
                  <c:v>5.0672300919401829</c:v>
                </c:pt>
                <c:pt idx="1376">
                  <c:v>5.0577283551980106</c:v>
                </c:pt>
                <c:pt idx="1377">
                  <c:v>4.9942108148127025</c:v>
                </c:pt>
                <c:pt idx="1378">
                  <c:v>5.0563037966455591</c:v>
                </c:pt>
                <c:pt idx="1379">
                  <c:v>5.0775567275496023</c:v>
                </c:pt>
                <c:pt idx="1380">
                  <c:v>5.0562539680001226</c:v>
                </c:pt>
                <c:pt idx="1381">
                  <c:v>5.0212061343294785</c:v>
                </c:pt>
                <c:pt idx="1382">
                  <c:v>4.9900374005890686</c:v>
                </c:pt>
                <c:pt idx="1383">
                  <c:v>4.9880512913444113</c:v>
                </c:pt>
                <c:pt idx="1384">
                  <c:v>4.9649040291073039</c:v>
                </c:pt>
                <c:pt idx="1385">
                  <c:v>4.9941789775192351</c:v>
                </c:pt>
                <c:pt idx="1386">
                  <c:v>4.9308286549720339</c:v>
                </c:pt>
                <c:pt idx="1387">
                  <c:v>4.9179647782778995</c:v>
                </c:pt>
                <c:pt idx="1388">
                  <c:v>4.9057471562827812</c:v>
                </c:pt>
                <c:pt idx="1389">
                  <c:v>4.9117016596699905</c:v>
                </c:pt>
                <c:pt idx="1390">
                  <c:v>4.8776889479985588</c:v>
                </c:pt>
                <c:pt idx="1391">
                  <c:v>4.8060790953347192</c:v>
                </c:pt>
                <c:pt idx="1392">
                  <c:v>4.8548340331786184</c:v>
                </c:pt>
                <c:pt idx="1393">
                  <c:v>4.8554831345632081</c:v>
                </c:pt>
                <c:pt idx="1394">
                  <c:v>4.8581635424759666</c:v>
                </c:pt>
                <c:pt idx="1395">
                  <c:v>4.7759487613581539</c:v>
                </c:pt>
                <c:pt idx="1396">
                  <c:v>4.756750051688627</c:v>
                </c:pt>
                <c:pt idx="1397">
                  <c:v>4.7481996641666893</c:v>
                </c:pt>
                <c:pt idx="1398">
                  <c:v>4.7267726167119921</c:v>
                </c:pt>
                <c:pt idx="1399">
                  <c:v>4.7054295442146357</c:v>
                </c:pt>
                <c:pt idx="1400">
                  <c:v>4.7236381375561294</c:v>
                </c:pt>
                <c:pt idx="1401">
                  <c:v>4.6981445787183276</c:v>
                </c:pt>
                <c:pt idx="1402">
                  <c:v>4.6538039246759526</c:v>
                </c:pt>
                <c:pt idx="1403">
                  <c:v>4.6126935920954715</c:v>
                </c:pt>
                <c:pt idx="1404">
                  <c:v>4.59932608652728</c:v>
                </c:pt>
                <c:pt idx="1405">
                  <c:v>4.5684851497204058</c:v>
                </c:pt>
                <c:pt idx="1406">
                  <c:v>4.5635031416201359</c:v>
                </c:pt>
                <c:pt idx="1407">
                  <c:v>4.5190499358802141</c:v>
                </c:pt>
                <c:pt idx="1408">
                  <c:v>4.5197756797155266</c:v>
                </c:pt>
                <c:pt idx="1409">
                  <c:v>4.540082133473093</c:v>
                </c:pt>
                <c:pt idx="1410">
                  <c:v>4.6263277786570187</c:v>
                </c:pt>
                <c:pt idx="1411">
                  <c:v>4.5790508135221346</c:v>
                </c:pt>
                <c:pt idx="1412">
                  <c:v>4.5917003058346069</c:v>
                </c:pt>
                <c:pt idx="1413">
                  <c:v>4.5813335792903009</c:v>
                </c:pt>
                <c:pt idx="1414">
                  <c:v>4.6157621344148652</c:v>
                </c:pt>
                <c:pt idx="1415">
                  <c:v>4.5345893998617965</c:v>
                </c:pt>
                <c:pt idx="1416">
                  <c:v>4.5777532261907572</c:v>
                </c:pt>
                <c:pt idx="1417">
                  <c:v>4.5178693858761427</c:v>
                </c:pt>
                <c:pt idx="1418">
                  <c:v>4.560726060487899</c:v>
                </c:pt>
                <c:pt idx="1419">
                  <c:v>4.4620206745491728</c:v>
                </c:pt>
                <c:pt idx="1420">
                  <c:v>4.4280633181313442</c:v>
                </c:pt>
                <c:pt idx="1421">
                  <c:v>4.3964289339549945</c:v>
                </c:pt>
                <c:pt idx="1422">
                  <c:v>4.4082742539627615</c:v>
                </c:pt>
                <c:pt idx="1423">
                  <c:v>4.3548483773220141</c:v>
                </c:pt>
                <c:pt idx="1424">
                  <c:v>4.369434142688168</c:v>
                </c:pt>
                <c:pt idx="1425">
                  <c:v>4.4421515780434149</c:v>
                </c:pt>
                <c:pt idx="1426">
                  <c:v>4.5310923859175016</c:v>
                </c:pt>
                <c:pt idx="1427">
                  <c:v>4.544461071091499</c:v>
                </c:pt>
                <c:pt idx="1428">
                  <c:v>4.546839232601064</c:v>
                </c:pt>
                <c:pt idx="1429">
                  <c:v>4.5365040554049862</c:v>
                </c:pt>
                <c:pt idx="1430">
                  <c:v>4.5609580680495823</c:v>
                </c:pt>
                <c:pt idx="1431">
                  <c:v>4.5321966101170066</c:v>
                </c:pt>
                <c:pt idx="1432">
                  <c:v>4.6560962709361871</c:v>
                </c:pt>
                <c:pt idx="1433">
                  <c:v>4.6944537078657849</c:v>
                </c:pt>
                <c:pt idx="1434">
                  <c:v>4.6220717488694296</c:v>
                </c:pt>
                <c:pt idx="1435">
                  <c:v>4.5926038429919966</c:v>
                </c:pt>
                <c:pt idx="1436">
                  <c:v>4.657995302532373</c:v>
                </c:pt>
                <c:pt idx="1437">
                  <c:v>4.7403726925076874</c:v>
                </c:pt>
                <c:pt idx="1438">
                  <c:v>4.7071065585730869</c:v>
                </c:pt>
                <c:pt idx="1439">
                  <c:v>4.7215290636451055</c:v>
                </c:pt>
                <c:pt idx="1440">
                  <c:v>4.7172881302199627</c:v>
                </c:pt>
                <c:pt idx="1441">
                  <c:v>4.706153567412545</c:v>
                </c:pt>
                <c:pt idx="1442">
                  <c:v>4.6449366751992756</c:v>
                </c:pt>
                <c:pt idx="1443">
                  <c:v>4.6198506825128858</c:v>
                </c:pt>
                <c:pt idx="1444">
                  <c:v>4.5992527879557681</c:v>
                </c:pt>
                <c:pt idx="1445">
                  <c:v>4.67446634631838</c:v>
                </c:pt>
                <c:pt idx="1446">
                  <c:v>4.7246316845261465</c:v>
                </c:pt>
                <c:pt idx="1447">
                  <c:v>4.7757445097696545</c:v>
                </c:pt>
                <c:pt idx="1448">
                  <c:v>4.7556820476449886</c:v>
                </c:pt>
                <c:pt idx="1449">
                  <c:v>4.7979002051086983</c:v>
                </c:pt>
                <c:pt idx="1450">
                  <c:v>4.7801079441741585</c:v>
                </c:pt>
                <c:pt idx="1451">
                  <c:v>4.7414874080236142</c:v>
                </c:pt>
                <c:pt idx="1452">
                  <c:v>4.8110225021432722</c:v>
                </c:pt>
                <c:pt idx="1453">
                  <c:v>4.7566498614101311</c:v>
                </c:pt>
                <c:pt idx="1454">
                  <c:v>4.8589911596568749</c:v>
                </c:pt>
                <c:pt idx="1455">
                  <c:v>4.8195716935285855</c:v>
                </c:pt>
                <c:pt idx="1456">
                  <c:v>4.8489839595591331</c:v>
                </c:pt>
                <c:pt idx="1457">
                  <c:v>4.9330778679717522</c:v>
                </c:pt>
                <c:pt idx="1458">
                  <c:v>5.0035847343720565</c:v>
                </c:pt>
                <c:pt idx="1459">
                  <c:v>4.9792417772456421</c:v>
                </c:pt>
                <c:pt idx="1460">
                  <c:v>4.9907522997624589</c:v>
                </c:pt>
                <c:pt idx="1461">
                  <c:v>4.9476916260082175</c:v>
                </c:pt>
                <c:pt idx="1462">
                  <c:v>4.9065283731177134</c:v>
                </c:pt>
                <c:pt idx="1463">
                  <c:v>4.8273273399175025</c:v>
                </c:pt>
                <c:pt idx="1464">
                  <c:v>4.8851905934022906</c:v>
                </c:pt>
                <c:pt idx="1465">
                  <c:v>4.914541477427937</c:v>
                </c:pt>
                <c:pt idx="1466">
                  <c:v>5.0042893088781133</c:v>
                </c:pt>
                <c:pt idx="1467">
                  <c:v>5.0771762476101703</c:v>
                </c:pt>
                <c:pt idx="1468">
                  <c:v>5.0480853317413246</c:v>
                </c:pt>
                <c:pt idx="1469">
                  <c:v>5.0449051370586488</c:v>
                </c:pt>
                <c:pt idx="1470">
                  <c:v>5.0387313734175319</c:v>
                </c:pt>
                <c:pt idx="1471">
                  <c:v>5.0599005918577111</c:v>
                </c:pt>
                <c:pt idx="1472">
                  <c:v>5.0875751086098404</c:v>
                </c:pt>
                <c:pt idx="1473">
                  <c:v>5.0908508908186727</c:v>
                </c:pt>
                <c:pt idx="1474">
                  <c:v>5.0913855981762746</c:v>
                </c:pt>
                <c:pt idx="1475">
                  <c:v>5.0954377569849996</c:v>
                </c:pt>
                <c:pt idx="1476">
                  <c:v>5.1159525378299282</c:v>
                </c:pt>
                <c:pt idx="1477">
                  <c:v>5.0772714884290373</c:v>
                </c:pt>
                <c:pt idx="1478">
                  <c:v>5.0864626410722051</c:v>
                </c:pt>
                <c:pt idx="1479">
                  <c:v>5.0829037127138621</c:v>
                </c:pt>
                <c:pt idx="1480">
                  <c:v>5.0921881037071772</c:v>
                </c:pt>
                <c:pt idx="1481">
                  <c:v>5.2117515237468295</c:v>
                </c:pt>
                <c:pt idx="1482">
                  <c:v>5.2195672462134395</c:v>
                </c:pt>
                <c:pt idx="1483">
                  <c:v>5.1968937504630333</c:v>
                </c:pt>
                <c:pt idx="1484">
                  <c:v>5.1347159575396155</c:v>
                </c:pt>
                <c:pt idx="1485">
                  <c:v>5.0801803007212092</c:v>
                </c:pt>
                <c:pt idx="1486">
                  <c:v>5.1263651284963707</c:v>
                </c:pt>
                <c:pt idx="1487">
                  <c:v>5.0860947957197435</c:v>
                </c:pt>
                <c:pt idx="1488">
                  <c:v>5.0932288115151936</c:v>
                </c:pt>
                <c:pt idx="1489">
                  <c:v>4.9932148665736644</c:v>
                </c:pt>
                <c:pt idx="1490">
                  <c:v>5.0061015544526128</c:v>
                </c:pt>
                <c:pt idx="1491">
                  <c:v>5.0597421377343128</c:v>
                </c:pt>
                <c:pt idx="1492">
                  <c:v>5.0930891363959159</c:v>
                </c:pt>
                <c:pt idx="1493">
                  <c:v>5.0658279989001551</c:v>
                </c:pt>
                <c:pt idx="1494">
                  <c:v>5.0496942030749752</c:v>
                </c:pt>
                <c:pt idx="1495">
                  <c:v>5.0425390889312789</c:v>
                </c:pt>
                <c:pt idx="1496">
                  <c:v>5.0329621464217214</c:v>
                </c:pt>
                <c:pt idx="1497">
                  <c:v>5.0357539853186788</c:v>
                </c:pt>
                <c:pt idx="1498">
                  <c:v>5.0157558435743326</c:v>
                </c:pt>
                <c:pt idx="1499">
                  <c:v>4.961915166475646</c:v>
                </c:pt>
                <c:pt idx="1500">
                  <c:v>4.9815257033706866</c:v>
                </c:pt>
                <c:pt idx="1501">
                  <c:v>4.9567586349151451</c:v>
                </c:pt>
                <c:pt idx="1502">
                  <c:v>4.9431795695649976</c:v>
                </c:pt>
                <c:pt idx="1503">
                  <c:v>5.0472704506929142</c:v>
                </c:pt>
                <c:pt idx="1504">
                  <c:v>5.146220429791498</c:v>
                </c:pt>
                <c:pt idx="1505">
                  <c:v>5.135312038610401</c:v>
                </c:pt>
                <c:pt idx="1506">
                  <c:v>5.1475554076522219</c:v>
                </c:pt>
                <c:pt idx="1507">
                  <c:v>5.1633478097168757</c:v>
                </c:pt>
                <c:pt idx="1508">
                  <c:v>5.2101439095665221</c:v>
                </c:pt>
                <c:pt idx="1509">
                  <c:v>5.1598600562268055</c:v>
                </c:pt>
                <c:pt idx="1510">
                  <c:v>5.23244998533466</c:v>
                </c:pt>
                <c:pt idx="1511">
                  <c:v>5.2720885756507894</c:v>
                </c:pt>
                <c:pt idx="1512">
                  <c:v>5.3217668498182471</c:v>
                </c:pt>
                <c:pt idx="1513">
                  <c:v>5.3168623524124401</c:v>
                </c:pt>
                <c:pt idx="1514">
                  <c:v>5.3362113208254343</c:v>
                </c:pt>
                <c:pt idx="1515">
                  <c:v>5.3308438317411344</c:v>
                </c:pt>
                <c:pt idx="1516">
                  <c:v>5.299933043518231</c:v>
                </c:pt>
                <c:pt idx="1517">
                  <c:v>5.3544740882340731</c:v>
                </c:pt>
                <c:pt idx="1518">
                  <c:v>5.3844862323114606</c:v>
                </c:pt>
                <c:pt idx="1519">
                  <c:v>5.4187892965476729</c:v>
                </c:pt>
                <c:pt idx="1520">
                  <c:v>5.4604275790856995</c:v>
                </c:pt>
                <c:pt idx="1521">
                  <c:v>5.451416433915254</c:v>
                </c:pt>
                <c:pt idx="1522">
                  <c:v>5.4874981077734502</c:v>
                </c:pt>
                <c:pt idx="1523">
                  <c:v>5.4904484248501388</c:v>
                </c:pt>
                <c:pt idx="1524">
                  <c:v>5.4532809922956602</c:v>
                </c:pt>
                <c:pt idx="1525">
                  <c:v>5.5416010980622694</c:v>
                </c:pt>
                <c:pt idx="1526">
                  <c:v>5.5005601321735353</c:v>
                </c:pt>
                <c:pt idx="1527">
                  <c:v>5.4566203069487837</c:v>
                </c:pt>
                <c:pt idx="1528">
                  <c:v>5.5107289863246871</c:v>
                </c:pt>
                <c:pt idx="1529">
                  <c:v>5.5228184823288764</c:v>
                </c:pt>
                <c:pt idx="1530">
                  <c:v>5.4936633093361698</c:v>
                </c:pt>
                <c:pt idx="1531">
                  <c:v>5.5007333725665779</c:v>
                </c:pt>
                <c:pt idx="1532">
                  <c:v>5.4903771967240527</c:v>
                </c:pt>
                <c:pt idx="1533">
                  <c:v>5.4388842279329168</c:v>
                </c:pt>
                <c:pt idx="1534">
                  <c:v>5.406162794229747</c:v>
                </c:pt>
                <c:pt idx="1535">
                  <c:v>5.3738998657026009</c:v>
                </c:pt>
                <c:pt idx="1536">
                  <c:v>5.3713822502437365</c:v>
                </c:pt>
                <c:pt idx="1537">
                  <c:v>5.4226540469340243</c:v>
                </c:pt>
                <c:pt idx="1538">
                  <c:v>5.4307986604119023</c:v>
                </c:pt>
                <c:pt idx="1539">
                  <c:v>5.4241060695765846</c:v>
                </c:pt>
                <c:pt idx="1540">
                  <c:v>5.4904201740479683</c:v>
                </c:pt>
                <c:pt idx="1541">
                  <c:v>5.5076378655705458</c:v>
                </c:pt>
                <c:pt idx="1542">
                  <c:v>5.4330206018170601</c:v>
                </c:pt>
                <c:pt idx="1543">
                  <c:v>5.474369132792706</c:v>
                </c:pt>
                <c:pt idx="1544">
                  <c:v>5.476851629212212</c:v>
                </c:pt>
                <c:pt idx="1545">
                  <c:v>5.4795659495681903</c:v>
                </c:pt>
                <c:pt idx="1546">
                  <c:v>5.4847312793433813</c:v>
                </c:pt>
                <c:pt idx="1547">
                  <c:v>5.5014782388671701</c:v>
                </c:pt>
                <c:pt idx="1548">
                  <c:v>5.4641680763364775</c:v>
                </c:pt>
                <c:pt idx="1549">
                  <c:v>5.4449259327158162</c:v>
                </c:pt>
                <c:pt idx="1550">
                  <c:v>5.3336157166577243</c:v>
                </c:pt>
                <c:pt idx="1551">
                  <c:v>5.3438421594273304</c:v>
                </c:pt>
                <c:pt idx="1552">
                  <c:v>5.3476229546895198</c:v>
                </c:pt>
                <c:pt idx="1553">
                  <c:v>5.3063612362132533</c:v>
                </c:pt>
                <c:pt idx="1554">
                  <c:v>5.3348719341913053</c:v>
                </c:pt>
                <c:pt idx="1555">
                  <c:v>5.2402045110412381</c:v>
                </c:pt>
                <c:pt idx="1556">
                  <c:v>5.2292686335220679</c:v>
                </c:pt>
                <c:pt idx="1557">
                  <c:v>5.1640897618801169</c:v>
                </c:pt>
                <c:pt idx="1558">
                  <c:v>5.1324245735038794</c:v>
                </c:pt>
                <c:pt idx="1559">
                  <c:v>5.1274268655195998</c:v>
                </c:pt>
                <c:pt idx="1560">
                  <c:v>5.1620688780567319</c:v>
                </c:pt>
                <c:pt idx="1561">
                  <c:v>5.1510212849217138</c:v>
                </c:pt>
                <c:pt idx="1562">
                  <c:v>5.1413448226287644</c:v>
                </c:pt>
                <c:pt idx="1563">
                  <c:v>5.1399930757565588</c:v>
                </c:pt>
                <c:pt idx="1564">
                  <c:v>5.1376238975727873</c:v>
                </c:pt>
                <c:pt idx="1565">
                  <c:v>5.1419918027536911</c:v>
                </c:pt>
                <c:pt idx="1566">
                  <c:v>5.1862385951185228</c:v>
                </c:pt>
                <c:pt idx="1567">
                  <c:v>5.1417179897967378</c:v>
                </c:pt>
                <c:pt idx="1568">
                  <c:v>5.2057405659933931</c:v>
                </c:pt>
                <c:pt idx="1569">
                  <c:v>5.2338077326179908</c:v>
                </c:pt>
                <c:pt idx="1570">
                  <c:v>5.2159257499420368</c:v>
                </c:pt>
                <c:pt idx="1571">
                  <c:v>5.1912376754994094</c:v>
                </c:pt>
                <c:pt idx="1572">
                  <c:v>5.1828202462725379</c:v>
                </c:pt>
                <c:pt idx="1573">
                  <c:v>5.0747486083348869</c:v>
                </c:pt>
                <c:pt idx="1574">
                  <c:v>5.0213466121844101</c:v>
                </c:pt>
                <c:pt idx="1575">
                  <c:v>5.0218920929638857</c:v>
                </c:pt>
                <c:pt idx="1576">
                  <c:v>5.0445823424452252</c:v>
                </c:pt>
                <c:pt idx="1577">
                  <c:v>5.0652098524182874</c:v>
                </c:pt>
                <c:pt idx="1578">
                  <c:v>5.0837895314878292</c:v>
                </c:pt>
                <c:pt idx="1579">
                  <c:v>5.0880116979541139</c:v>
                </c:pt>
                <c:pt idx="1580">
                  <c:v>5.0827047185300849</c:v>
                </c:pt>
                <c:pt idx="1581">
                  <c:v>5.1166830741115517</c:v>
                </c:pt>
                <c:pt idx="1582">
                  <c:v>5.1448018563868727</c:v>
                </c:pt>
                <c:pt idx="1583">
                  <c:v>5.1388835420730823</c:v>
                </c:pt>
                <c:pt idx="1584">
                  <c:v>5.208514674834567</c:v>
                </c:pt>
                <c:pt idx="1585">
                  <c:v>5.2024389579830705</c:v>
                </c:pt>
                <c:pt idx="1586">
                  <c:v>5.2131370261824435</c:v>
                </c:pt>
                <c:pt idx="1587">
                  <c:v>5.3096084675737165</c:v>
                </c:pt>
                <c:pt idx="1588">
                  <c:v>5.3082251368436273</c:v>
                </c:pt>
                <c:pt idx="1589">
                  <c:v>5.3081314937371396</c:v>
                </c:pt>
                <c:pt idx="1590">
                  <c:v>5.3021165879392651</c:v>
                </c:pt>
                <c:pt idx="1591">
                  <c:v>5.2968425919457811</c:v>
                </c:pt>
                <c:pt idx="1592">
                  <c:v>5.2630824388862427</c:v>
                </c:pt>
                <c:pt idx="1593">
                  <c:v>5.2579120034731677</c:v>
                </c:pt>
                <c:pt idx="1594">
                  <c:v>5.2299698785348756</c:v>
                </c:pt>
                <c:pt idx="1595">
                  <c:v>5.2008345168762027</c:v>
                </c:pt>
                <c:pt idx="1596">
                  <c:v>5.181390113322716</c:v>
                </c:pt>
                <c:pt idx="1597">
                  <c:v>5.1588675031326643</c:v>
                </c:pt>
                <c:pt idx="1598">
                  <c:v>5.1571234976517752</c:v>
                </c:pt>
                <c:pt idx="1599">
                  <c:v>5.1494116436416517</c:v>
                </c:pt>
                <c:pt idx="1600">
                  <c:v>5.156506317648601</c:v>
                </c:pt>
                <c:pt idx="1601">
                  <c:v>5.1432404468249473</c:v>
                </c:pt>
                <c:pt idx="1602">
                  <c:v>5.1803112484880138</c:v>
                </c:pt>
                <c:pt idx="1603">
                  <c:v>5.2317021528060828</c:v>
                </c:pt>
                <c:pt idx="1604">
                  <c:v>5.2379474080679858</c:v>
                </c:pt>
                <c:pt idx="1605">
                  <c:v>5.2581005332581681</c:v>
                </c:pt>
                <c:pt idx="1606">
                  <c:v>5.2034812511714588</c:v>
                </c:pt>
                <c:pt idx="1607">
                  <c:v>5.194807464070867</c:v>
                </c:pt>
                <c:pt idx="1608">
                  <c:v>5.2261288112193771</c:v>
                </c:pt>
                <c:pt idx="1609">
                  <c:v>5.1970802014949191</c:v>
                </c:pt>
                <c:pt idx="1610">
                  <c:v>5.1954950743122534</c:v>
                </c:pt>
                <c:pt idx="1611">
                  <c:v>5.2229261129053093</c:v>
                </c:pt>
                <c:pt idx="1612">
                  <c:v>5.2239429885868969</c:v>
                </c:pt>
                <c:pt idx="1613">
                  <c:v>5.3038623407704826</c:v>
                </c:pt>
                <c:pt idx="1614">
                  <c:v>5.2769802868653652</c:v>
                </c:pt>
                <c:pt idx="1615">
                  <c:v>5.1818040330651023</c:v>
                </c:pt>
                <c:pt idx="1616">
                  <c:v>5.1014075168037349</c:v>
                </c:pt>
                <c:pt idx="1617">
                  <c:v>5.0742691822338069</c:v>
                </c:pt>
                <c:pt idx="1618">
                  <c:v>5.0945412401284571</c:v>
                </c:pt>
                <c:pt idx="1619">
                  <c:v>5.0846826197982669</c:v>
                </c:pt>
                <c:pt idx="1620">
                  <c:v>5.0880307869291386</c:v>
                </c:pt>
                <c:pt idx="1621">
                  <c:v>5.083903002956399</c:v>
                </c:pt>
                <c:pt idx="1622">
                  <c:v>5.1349512068032155</c:v>
                </c:pt>
                <c:pt idx="1623">
                  <c:v>5.1365566630278696</c:v>
                </c:pt>
                <c:pt idx="1624">
                  <c:v>5.1426370003542248</c:v>
                </c:pt>
                <c:pt idx="1625">
                  <c:v>5.1592718888083935</c:v>
                </c:pt>
                <c:pt idx="1626">
                  <c:v>5.1448463545799221</c:v>
                </c:pt>
                <c:pt idx="1627">
                  <c:v>5.147556340977621</c:v>
                </c:pt>
                <c:pt idx="1628">
                  <c:v>5.1355365817344127</c:v>
                </c:pt>
                <c:pt idx="1629">
                  <c:v>5.1368469820592013</c:v>
                </c:pt>
                <c:pt idx="1630">
                  <c:v>5.1419983864591581</c:v>
                </c:pt>
                <c:pt idx="1631">
                  <c:v>5.2429719797842278</c:v>
                </c:pt>
                <c:pt idx="1632">
                  <c:v>5.2403312989832651</c:v>
                </c:pt>
                <c:pt idx="1633">
                  <c:v>5.212146860359903</c:v>
                </c:pt>
                <c:pt idx="1634">
                  <c:v>5.2258543315660031</c:v>
                </c:pt>
                <c:pt idx="1635">
                  <c:v>5.3310730799752548</c:v>
                </c:pt>
                <c:pt idx="1636">
                  <c:v>5.3871161699549024</c:v>
                </c:pt>
                <c:pt idx="1637">
                  <c:v>5.3754823333448778</c:v>
                </c:pt>
                <c:pt idx="1638">
                  <c:v>5.3467216801352198</c:v>
                </c:pt>
                <c:pt idx="1639">
                  <c:v>5.3385491269800651</c:v>
                </c:pt>
                <c:pt idx="1640">
                  <c:v>5.3362555140203369</c:v>
                </c:pt>
                <c:pt idx="1641">
                  <c:v>5.4305053862372938</c:v>
                </c:pt>
                <c:pt idx="1642">
                  <c:v>5.4401305001008176</c:v>
                </c:pt>
                <c:pt idx="1643">
                  <c:v>5.4204104060776483</c:v>
                </c:pt>
                <c:pt idx="1644">
                  <c:v>5.3837803128684314</c:v>
                </c:pt>
                <c:pt idx="1645">
                  <c:v>5.4004178444199553</c:v>
                </c:pt>
                <c:pt idx="1646">
                  <c:v>5.4211705671777199</c:v>
                </c:pt>
                <c:pt idx="1647">
                  <c:v>5.427825373992893</c:v>
                </c:pt>
                <c:pt idx="1648">
                  <c:v>5.41037240709983</c:v>
                </c:pt>
                <c:pt idx="1649">
                  <c:v>5.4075868614352469</c:v>
                </c:pt>
                <c:pt idx="1650">
                  <c:v>5.4326932645754882</c:v>
                </c:pt>
                <c:pt idx="1651">
                  <c:v>5.4344302065932926</c:v>
                </c:pt>
                <c:pt idx="1652">
                  <c:v>5.4481061161087654</c:v>
                </c:pt>
                <c:pt idx="1653">
                  <c:v>5.4541566861862778</c:v>
                </c:pt>
                <c:pt idx="1654">
                  <c:v>5.4417699446768495</c:v>
                </c:pt>
                <c:pt idx="1655">
                  <c:v>5.4423074587956846</c:v>
                </c:pt>
                <c:pt idx="1656">
                  <c:v>5.4044692815946993</c:v>
                </c:pt>
                <c:pt idx="1657">
                  <c:v>5.4042080339421092</c:v>
                </c:pt>
                <c:pt idx="1658">
                  <c:v>5.4768856821032053</c:v>
                </c:pt>
                <c:pt idx="1659">
                  <c:v>5.5621605079732923</c:v>
                </c:pt>
                <c:pt idx="1660">
                  <c:v>5.5834507324409497</c:v>
                </c:pt>
                <c:pt idx="1661">
                  <c:v>5.5654142873066776</c:v>
                </c:pt>
                <c:pt idx="1662">
                  <c:v>5.5865699177311514</c:v>
                </c:pt>
                <c:pt idx="1663">
                  <c:v>5.6307996936344802</c:v>
                </c:pt>
                <c:pt idx="1664">
                  <c:v>5.6010490312797225</c:v>
                </c:pt>
                <c:pt idx="1665">
                  <c:v>5.5558847047474629</c:v>
                </c:pt>
                <c:pt idx="1666">
                  <c:v>5.5943333416760259</c:v>
                </c:pt>
                <c:pt idx="1667">
                  <c:v>5.6595604281825072</c:v>
                </c:pt>
                <c:pt idx="1668">
                  <c:v>5.6680296095563971</c:v>
                </c:pt>
                <c:pt idx="1669">
                  <c:v>5.6579410311811111</c:v>
                </c:pt>
                <c:pt idx="1670">
                  <c:v>5.6884254119638236</c:v>
                </c:pt>
                <c:pt idx="1671">
                  <c:v>5.6711236456184855</c:v>
                </c:pt>
                <c:pt idx="1672">
                  <c:v>5.6396468864433267</c:v>
                </c:pt>
                <c:pt idx="1673">
                  <c:v>5.6244956088514204</c:v>
                </c:pt>
                <c:pt idx="1674">
                  <c:v>5.6809158005555833</c:v>
                </c:pt>
                <c:pt idx="1675">
                  <c:v>5.6817031461501273</c:v>
                </c:pt>
                <c:pt idx="1676">
                  <c:v>5.7291596804880545</c:v>
                </c:pt>
                <c:pt idx="1677">
                  <c:v>5.7477642255390453</c:v>
                </c:pt>
                <c:pt idx="1678">
                  <c:v>5.7518775067625914</c:v>
                </c:pt>
                <c:pt idx="1679">
                  <c:v>5.7635316247654558</c:v>
                </c:pt>
                <c:pt idx="1680">
                  <c:v>5.7538384298360352</c:v>
                </c:pt>
                <c:pt idx="1681">
                  <c:v>5.7290254514588748</c:v>
                </c:pt>
                <c:pt idx="1682">
                  <c:v>5.7744114483008895</c:v>
                </c:pt>
                <c:pt idx="1683">
                  <c:v>5.7591478784133541</c:v>
                </c:pt>
                <c:pt idx="1684">
                  <c:v>5.7701163559764028</c:v>
                </c:pt>
                <c:pt idx="1685">
                  <c:v>5.782134689960392</c:v>
                </c:pt>
                <c:pt idx="1686">
                  <c:v>5.7064057949472833</c:v>
                </c:pt>
                <c:pt idx="1687">
                  <c:v>5.7360982878381899</c:v>
                </c:pt>
                <c:pt idx="1688">
                  <c:v>5.7645737885943689</c:v>
                </c:pt>
                <c:pt idx="1689">
                  <c:v>5.7067115693096255</c:v>
                </c:pt>
                <c:pt idx="1690">
                  <c:v>5.703967193118765</c:v>
                </c:pt>
                <c:pt idx="1691">
                  <c:v>5.7169002327414411</c:v>
                </c:pt>
                <c:pt idx="1692">
                  <c:v>5.6890389827024936</c:v>
                </c:pt>
                <c:pt idx="1693">
                  <c:v>5.6332351804797796</c:v>
                </c:pt>
                <c:pt idx="1694">
                  <c:v>5.6553299411603115</c:v>
                </c:pt>
                <c:pt idx="1695">
                  <c:v>5.6951409068322345</c:v>
                </c:pt>
                <c:pt idx="1696">
                  <c:v>5.6926071445615216</c:v>
                </c:pt>
                <c:pt idx="1697">
                  <c:v>5.6334526837448289</c:v>
                </c:pt>
                <c:pt idx="1698">
                  <c:v>5.6366032572803837</c:v>
                </c:pt>
                <c:pt idx="1699">
                  <c:v>5.5873040184055167</c:v>
                </c:pt>
                <c:pt idx="1700">
                  <c:v>5.6065732468972413</c:v>
                </c:pt>
                <c:pt idx="1701">
                  <c:v>5.6116411619632141</c:v>
                </c:pt>
                <c:pt idx="1702">
                  <c:v>5.5951061713210199</c:v>
                </c:pt>
                <c:pt idx="1703">
                  <c:v>5.586244189564205</c:v>
                </c:pt>
                <c:pt idx="1704">
                  <c:v>5.6064406889988252</c:v>
                </c:pt>
                <c:pt idx="1705">
                  <c:v>5.5963722108524863</c:v>
                </c:pt>
                <c:pt idx="1706">
                  <c:v>5.6559750460932925</c:v>
                </c:pt>
                <c:pt idx="1707">
                  <c:v>5.6427011962222142</c:v>
                </c:pt>
                <c:pt idx="1708">
                  <c:v>5.6494298178749069</c:v>
                </c:pt>
                <c:pt idx="1709">
                  <c:v>5.5800506813000039</c:v>
                </c:pt>
                <c:pt idx="1710">
                  <c:v>5.5748778651994506</c:v>
                </c:pt>
                <c:pt idx="1711">
                  <c:v>5.578324844567673</c:v>
                </c:pt>
                <c:pt idx="1712">
                  <c:v>5.6645452605717175</c:v>
                </c:pt>
                <c:pt idx="1713">
                  <c:v>5.6566081750821828</c:v>
                </c:pt>
                <c:pt idx="1714">
                  <c:v>5.6708917060013517</c:v>
                </c:pt>
                <c:pt idx="1715">
                  <c:v>5.6945234233050837</c:v>
                </c:pt>
                <c:pt idx="1716">
                  <c:v>5.7173441056118453</c:v>
                </c:pt>
                <c:pt idx="1717">
                  <c:v>5.7418000028706953</c:v>
                </c:pt>
                <c:pt idx="1718">
                  <c:v>5.7361754799135696</c:v>
                </c:pt>
                <c:pt idx="1719">
                  <c:v>5.663473980347292</c:v>
                </c:pt>
                <c:pt idx="1720">
                  <c:v>5.6651921795224798</c:v>
                </c:pt>
                <c:pt idx="1721">
                  <c:v>5.6558017832465302</c:v>
                </c:pt>
                <c:pt idx="1722">
                  <c:v>5.6565395252850132</c:v>
                </c:pt>
                <c:pt idx="1723">
                  <c:v>5.6442818796103964</c:v>
                </c:pt>
                <c:pt idx="1724">
                  <c:v>5.5688610742827347</c:v>
                </c:pt>
                <c:pt idx="1725">
                  <c:v>5.4927542534808138</c:v>
                </c:pt>
                <c:pt idx="1726">
                  <c:v>5.5131055706694694</c:v>
                </c:pt>
                <c:pt idx="1727">
                  <c:v>5.4898663709390902</c:v>
                </c:pt>
                <c:pt idx="1728">
                  <c:v>5.5376580883792945</c:v>
                </c:pt>
                <c:pt idx="1729">
                  <c:v>5.5018624465520505</c:v>
                </c:pt>
                <c:pt idx="1730">
                  <c:v>5.4837737799409068</c:v>
                </c:pt>
                <c:pt idx="1731">
                  <c:v>5.518176673841535</c:v>
                </c:pt>
                <c:pt idx="1732">
                  <c:v>5.5129439208858715</c:v>
                </c:pt>
                <c:pt idx="1733">
                  <c:v>5.5013516361981445</c:v>
                </c:pt>
                <c:pt idx="1734">
                  <c:v>5.4943406553349181</c:v>
                </c:pt>
                <c:pt idx="1735">
                  <c:v>5.4761151217485198</c:v>
                </c:pt>
                <c:pt idx="1736">
                  <c:v>5.5524488453057383</c:v>
                </c:pt>
                <c:pt idx="1737">
                  <c:v>5.5512644099335819</c:v>
                </c:pt>
                <c:pt idx="1738">
                  <c:v>5.5132406270501848</c:v>
                </c:pt>
                <c:pt idx="1739">
                  <c:v>5.4755258508281672</c:v>
                </c:pt>
                <c:pt idx="1740">
                  <c:v>5.4787291893046897</c:v>
                </c:pt>
                <c:pt idx="1741">
                  <c:v>5.4792970190591603</c:v>
                </c:pt>
                <c:pt idx="1742">
                  <c:v>5.4810039585371033</c:v>
                </c:pt>
                <c:pt idx="1743">
                  <c:v>5.4445995155454092</c:v>
                </c:pt>
                <c:pt idx="1744">
                  <c:v>5.4780850950707176</c:v>
                </c:pt>
                <c:pt idx="1745">
                  <c:v>5.5311298334731731</c:v>
                </c:pt>
                <c:pt idx="1746">
                  <c:v>5.4945466345946308</c:v>
                </c:pt>
                <c:pt idx="1747">
                  <c:v>5.4930863786797026</c:v>
                </c:pt>
                <c:pt idx="1748">
                  <c:v>5.4833968897721252</c:v>
                </c:pt>
                <c:pt idx="1749">
                  <c:v>5.4470715744237079</c:v>
                </c:pt>
                <c:pt idx="1750">
                  <c:v>5.4209732607073402</c:v>
                </c:pt>
                <c:pt idx="1751">
                  <c:v>5.4346256162883906</c:v>
                </c:pt>
                <c:pt idx="1752">
                  <c:v>5.421985270046858</c:v>
                </c:pt>
                <c:pt idx="1753">
                  <c:v>5.4238447513655634</c:v>
                </c:pt>
                <c:pt idx="1754">
                  <c:v>5.4331420661270808</c:v>
                </c:pt>
                <c:pt idx="1755">
                  <c:v>5.4160961836321455</c:v>
                </c:pt>
                <c:pt idx="1756">
                  <c:v>5.3992746578526969</c:v>
                </c:pt>
                <c:pt idx="1757">
                  <c:v>5.3857221129237995</c:v>
                </c:pt>
                <c:pt idx="1758">
                  <c:v>5.3320453774167067</c:v>
                </c:pt>
                <c:pt idx="1759">
                  <c:v>5.3050256409774939</c:v>
                </c:pt>
                <c:pt idx="1760">
                  <c:v>5.3242820258121411</c:v>
                </c:pt>
                <c:pt idx="1761">
                  <c:v>5.2984518789449853</c:v>
                </c:pt>
                <c:pt idx="1762">
                  <c:v>5.3054713894195125</c:v>
                </c:pt>
                <c:pt idx="1763">
                  <c:v>5.3148672897879949</c:v>
                </c:pt>
                <c:pt idx="1764">
                  <c:v>4.7850731609093904</c:v>
                </c:pt>
                <c:pt idx="1765">
                  <c:v>5.3365487928256101</c:v>
                </c:pt>
                <c:pt idx="1766">
                  <c:v>5.3527678012083157</c:v>
                </c:pt>
                <c:pt idx="1767">
                  <c:v>5.3131065173627618</c:v>
                </c:pt>
                <c:pt idx="1768">
                  <c:v>5.305497813528909</c:v>
                </c:pt>
                <c:pt idx="1769">
                  <c:v>5.3211294287078355</c:v>
                </c:pt>
                <c:pt idx="1770">
                  <c:v>5.2635683155277473</c:v>
                </c:pt>
                <c:pt idx="1771">
                  <c:v>5.2639774611927876</c:v>
                </c:pt>
                <c:pt idx="1772">
                  <c:v>5.2159576348925851</c:v>
                </c:pt>
                <c:pt idx="1773">
                  <c:v>5.2207842510543578</c:v>
                </c:pt>
                <c:pt idx="1774">
                  <c:v>5.2029723107936316</c:v>
                </c:pt>
                <c:pt idx="1775">
                  <c:v>5.2038165132994427</c:v>
                </c:pt>
                <c:pt idx="1776">
                  <c:v>5.1947572246112648</c:v>
                </c:pt>
                <c:pt idx="1777">
                  <c:v>5.2185655114344716</c:v>
                </c:pt>
                <c:pt idx="1778">
                  <c:v>5.1621630977785511</c:v>
                </c:pt>
                <c:pt idx="1779">
                  <c:v>5.172700467709495</c:v>
                </c:pt>
                <c:pt idx="1780">
                  <c:v>5.1688770468280545</c:v>
                </c:pt>
                <c:pt idx="1781">
                  <c:v>5.1507346764515054</c:v>
                </c:pt>
                <c:pt idx="1782">
                  <c:v>5.1599814674371638</c:v>
                </c:pt>
                <c:pt idx="1783">
                  <c:v>5.1788227637018815</c:v>
                </c:pt>
                <c:pt idx="1784">
                  <c:v>5.2162249493421875</c:v>
                </c:pt>
                <c:pt idx="1785">
                  <c:v>5.2044839284825937</c:v>
                </c:pt>
                <c:pt idx="1786">
                  <c:v>5.2064093058427758</c:v>
                </c:pt>
                <c:pt idx="1787">
                  <c:v>5.209156783783115</c:v>
                </c:pt>
                <c:pt idx="1788">
                  <c:v>5.2750790413000654</c:v>
                </c:pt>
                <c:pt idx="1789">
                  <c:v>5.2646121904377665</c:v>
                </c:pt>
                <c:pt idx="1790">
                  <c:v>5.2109791363549789</c:v>
                </c:pt>
                <c:pt idx="1791">
                  <c:v>5.2571137344535321</c:v>
                </c:pt>
                <c:pt idx="1792">
                  <c:v>5.2562957241581607</c:v>
                </c:pt>
                <c:pt idx="1793">
                  <c:v>5.2298140041484045</c:v>
                </c:pt>
                <c:pt idx="1794">
                  <c:v>5.2130657864046475</c:v>
                </c:pt>
                <c:pt idx="1795">
                  <c:v>5.1607077599880951</c:v>
                </c:pt>
                <c:pt idx="1796">
                  <c:v>5.1223197607660946</c:v>
                </c:pt>
                <c:pt idx="1797">
                  <c:v>5.0929254244606241</c:v>
                </c:pt>
                <c:pt idx="1798">
                  <c:v>5.0721431817068652</c:v>
                </c:pt>
                <c:pt idx="1799">
                  <c:v>5.1004726399106488</c:v>
                </c:pt>
                <c:pt idx="1800">
                  <c:v>5.1557910222321208</c:v>
                </c:pt>
                <c:pt idx="1801">
                  <c:v>5.1444072914305581</c:v>
                </c:pt>
                <c:pt idx="1802">
                  <c:v>5.1021473125345205</c:v>
                </c:pt>
                <c:pt idx="1803">
                  <c:v>5.0808194375942426</c:v>
                </c:pt>
                <c:pt idx="1804">
                  <c:v>5.0696729453176159</c:v>
                </c:pt>
                <c:pt idx="1805">
                  <c:v>5.0315942170333949</c:v>
                </c:pt>
                <c:pt idx="1806">
                  <c:v>5.0180295951043821</c:v>
                </c:pt>
                <c:pt idx="1807">
                  <c:v>5.0317100070742447</c:v>
                </c:pt>
                <c:pt idx="1808">
                  <c:v>5.0277497477944326</c:v>
                </c:pt>
                <c:pt idx="1809">
                  <c:v>5.0587421591836801</c:v>
                </c:pt>
                <c:pt idx="1810">
                  <c:v>5.109015018877165</c:v>
                </c:pt>
                <c:pt idx="1811">
                  <c:v>5.0839264980695695</c:v>
                </c:pt>
                <c:pt idx="1812">
                  <c:v>5.0347861050380835</c:v>
                </c:pt>
                <c:pt idx="1813">
                  <c:v>5.0056781249425084</c:v>
                </c:pt>
                <c:pt idx="1814">
                  <c:v>4.9826079464308153</c:v>
                </c:pt>
                <c:pt idx="1815">
                  <c:v>4.9560021107697105</c:v>
                </c:pt>
                <c:pt idx="1816">
                  <c:v>4.9524727722054678</c:v>
                </c:pt>
                <c:pt idx="1817">
                  <c:v>4.9366230912982667</c:v>
                </c:pt>
                <c:pt idx="1818">
                  <c:v>4.9366548099592578</c:v>
                </c:pt>
                <c:pt idx="1819">
                  <c:v>4.890108449397423</c:v>
                </c:pt>
                <c:pt idx="1820">
                  <c:v>4.9023277499535487</c:v>
                </c:pt>
                <c:pt idx="1821">
                  <c:v>4.9260049846528551</c:v>
                </c:pt>
                <c:pt idx="1822">
                  <c:v>4.9100590318713433</c:v>
                </c:pt>
                <c:pt idx="1823">
                  <c:v>4.9237587332011179</c:v>
                </c:pt>
                <c:pt idx="1824">
                  <c:v>4.8979186533804437</c:v>
                </c:pt>
                <c:pt idx="1825">
                  <c:v>4.8816241145545973</c:v>
                </c:pt>
                <c:pt idx="1826">
                  <c:v>4.8853676544958775</c:v>
                </c:pt>
                <c:pt idx="1827">
                  <c:v>4.8854318929279055</c:v>
                </c:pt>
                <c:pt idx="1828">
                  <c:v>4.9931671098193764</c:v>
                </c:pt>
                <c:pt idx="1829">
                  <c:v>4.9988307954048965</c:v>
                </c:pt>
                <c:pt idx="1830">
                  <c:v>4.9663254599437803</c:v>
                </c:pt>
                <c:pt idx="1831">
                  <c:v>4.966456102432371</c:v>
                </c:pt>
                <c:pt idx="1832">
                  <c:v>4.9610451910837527</c:v>
                </c:pt>
                <c:pt idx="1833">
                  <c:v>4.9679277761604919</c:v>
                </c:pt>
                <c:pt idx="1834">
                  <c:v>4.9456538526590847</c:v>
                </c:pt>
                <c:pt idx="1835">
                  <c:v>4.932964584158575</c:v>
                </c:pt>
                <c:pt idx="1836">
                  <c:v>4.9201692062591604</c:v>
                </c:pt>
                <c:pt idx="1837">
                  <c:v>4.9276240463645715</c:v>
                </c:pt>
                <c:pt idx="1838">
                  <c:v>4.9291687907486121</c:v>
                </c:pt>
                <c:pt idx="1839">
                  <c:v>4.8980298889297345</c:v>
                </c:pt>
                <c:pt idx="1840">
                  <c:v>4.9080244606122081</c:v>
                </c:pt>
                <c:pt idx="1841">
                  <c:v>4.8917514878980786</c:v>
                </c:pt>
                <c:pt idx="1842">
                  <c:v>4.9488128420124058</c:v>
                </c:pt>
                <c:pt idx="1843">
                  <c:v>4.9671413588112898</c:v>
                </c:pt>
                <c:pt idx="1844">
                  <c:v>5.0019922633427534</c:v>
                </c:pt>
                <c:pt idx="1845">
                  <c:v>4.9974921536109793</c:v>
                </c:pt>
                <c:pt idx="1846">
                  <c:v>4.9893923881115558</c:v>
                </c:pt>
                <c:pt idx="1847">
                  <c:v>4.97903827979873</c:v>
                </c:pt>
                <c:pt idx="1848">
                  <c:v>4.9907193637379006</c:v>
                </c:pt>
                <c:pt idx="1849">
                  <c:v>5.0024233188486207</c:v>
                </c:pt>
                <c:pt idx="1850">
                  <c:v>4.9782340873566042</c:v>
                </c:pt>
                <c:pt idx="1851">
                  <c:v>4.9700313140058325</c:v>
                </c:pt>
                <c:pt idx="1852">
                  <c:v>5.0397861221203364</c:v>
                </c:pt>
                <c:pt idx="1853">
                  <c:v>4.9567569442362851</c:v>
                </c:pt>
                <c:pt idx="1854">
                  <c:v>4.9666429661930849</c:v>
                </c:pt>
                <c:pt idx="1855">
                  <c:v>4.8973724590116401</c:v>
                </c:pt>
                <c:pt idx="1856">
                  <c:v>4.8701251390323685</c:v>
                </c:pt>
                <c:pt idx="1857">
                  <c:v>4.8632074733827384</c:v>
                </c:pt>
                <c:pt idx="1858">
                  <c:v>4.8594881193111812</c:v>
                </c:pt>
                <c:pt idx="1859">
                  <c:v>4.8700353220555259</c:v>
                </c:pt>
                <c:pt idx="1860">
                  <c:v>4.8908317890081703</c:v>
                </c:pt>
                <c:pt idx="1861">
                  <c:v>4.9350454485073039</c:v>
                </c:pt>
                <c:pt idx="1862">
                  <c:v>4.9398781419055524</c:v>
                </c:pt>
                <c:pt idx="1863">
                  <c:v>4.9391762138016535</c:v>
                </c:pt>
                <c:pt idx="1864">
                  <c:v>4.9681159133463293</c:v>
                </c:pt>
                <c:pt idx="1865">
                  <c:v>5.0154099647011554</c:v>
                </c:pt>
                <c:pt idx="1866">
                  <c:v>5.0589564705764793</c:v>
                </c:pt>
                <c:pt idx="1867">
                  <c:v>5.0620099513599275</c:v>
                </c:pt>
                <c:pt idx="1868">
                  <c:v>5.0839933766581993</c:v>
                </c:pt>
                <c:pt idx="1869">
                  <c:v>5.1412353367465444</c:v>
                </c:pt>
                <c:pt idx="1870">
                  <c:v>5.1197321599662926</c:v>
                </c:pt>
                <c:pt idx="1871">
                  <c:v>5.096337080545096</c:v>
                </c:pt>
                <c:pt idx="1872">
                  <c:v>5.136723921942945</c:v>
                </c:pt>
                <c:pt idx="1873">
                  <c:v>5.1915920464407135</c:v>
                </c:pt>
                <c:pt idx="1874">
                  <c:v>5.1812974396809244</c:v>
                </c:pt>
                <c:pt idx="1875">
                  <c:v>5.1520008578439622</c:v>
                </c:pt>
                <c:pt idx="1876">
                  <c:v>5.1533426389549408</c:v>
                </c:pt>
                <c:pt idx="1877">
                  <c:v>5.2042001097669335</c:v>
                </c:pt>
                <c:pt idx="1878">
                  <c:v>5.2335664332315845</c:v>
                </c:pt>
                <c:pt idx="1879">
                  <c:v>5.2462698841703634</c:v>
                </c:pt>
                <c:pt idx="1880">
                  <c:v>5.2309806465095896</c:v>
                </c:pt>
                <c:pt idx="1881">
                  <c:v>5.2326634607555116</c:v>
                </c:pt>
                <c:pt idx="1882">
                  <c:v>5.1827118776937828</c:v>
                </c:pt>
                <c:pt idx="1883">
                  <c:v>5.1807975028426334</c:v>
                </c:pt>
                <c:pt idx="1884">
                  <c:v>5.207353583094589</c:v>
                </c:pt>
                <c:pt idx="1885">
                  <c:v>5.2322207257621889</c:v>
                </c:pt>
                <c:pt idx="1886">
                  <c:v>5.2542398424665029</c:v>
                </c:pt>
                <c:pt idx="1887">
                  <c:v>5.2180461404629712</c:v>
                </c:pt>
                <c:pt idx="1888">
                  <c:v>5.2647412571324663</c:v>
                </c:pt>
                <c:pt idx="1889">
                  <c:v>5.2394511555793981</c:v>
                </c:pt>
                <c:pt idx="1890">
                  <c:v>5.2401901147925249</c:v>
                </c:pt>
                <c:pt idx="1891">
                  <c:v>5.2143026650726867</c:v>
                </c:pt>
                <c:pt idx="1892">
                  <c:v>5.1739579530382125</c:v>
                </c:pt>
                <c:pt idx="1893">
                  <c:v>5.1394867652322587</c:v>
                </c:pt>
                <c:pt idx="1894">
                  <c:v>5.1862287287772828</c:v>
                </c:pt>
                <c:pt idx="1895">
                  <c:v>5.1545465115944271</c:v>
                </c:pt>
                <c:pt idx="1896">
                  <c:v>5.1716317420095974</c:v>
                </c:pt>
                <c:pt idx="1897">
                  <c:v>5.1565395235503582</c:v>
                </c:pt>
                <c:pt idx="1898">
                  <c:v>5.1142682690851808</c:v>
                </c:pt>
                <c:pt idx="1899">
                  <c:v>5.1451038877220023</c:v>
                </c:pt>
                <c:pt idx="1900">
                  <c:v>5.1447215723955484</c:v>
                </c:pt>
                <c:pt idx="1901">
                  <c:v>5.1515551345826358</c:v>
                </c:pt>
                <c:pt idx="1902">
                  <c:v>5.1391515157077272</c:v>
                </c:pt>
                <c:pt idx="1903">
                  <c:v>5.1333688419073216</c:v>
                </c:pt>
                <c:pt idx="1904">
                  <c:v>5.1102699105742664</c:v>
                </c:pt>
                <c:pt idx="1905">
                  <c:v>5.0938092298760367</c:v>
                </c:pt>
                <c:pt idx="1906">
                  <c:v>5.1047103380660408</c:v>
                </c:pt>
                <c:pt idx="1907">
                  <c:v>5.1005674146615272</c:v>
                </c:pt>
                <c:pt idx="1908">
                  <c:v>5.0809882874740886</c:v>
                </c:pt>
                <c:pt idx="1909">
                  <c:v>5.0877381116594504</c:v>
                </c:pt>
                <c:pt idx="1910">
                  <c:v>5.075274811759698</c:v>
                </c:pt>
                <c:pt idx="1911">
                  <c:v>5.0745573150729237</c:v>
                </c:pt>
                <c:pt idx="1912">
                  <c:v>5.0594146094765442</c:v>
                </c:pt>
                <c:pt idx="1913">
                  <c:v>5.0468663764947701</c:v>
                </c:pt>
                <c:pt idx="1914">
                  <c:v>5.0419687498588832</c:v>
                </c:pt>
                <c:pt idx="1915">
                  <c:v>5.0394469859687963</c:v>
                </c:pt>
                <c:pt idx="1916">
                  <c:v>5.0396784624183599</c:v>
                </c:pt>
                <c:pt idx="1917">
                  <c:v>5.0214492248318816</c:v>
                </c:pt>
                <c:pt idx="1918">
                  <c:v>5.0481903533400896</c:v>
                </c:pt>
                <c:pt idx="1919">
                  <c:v>5.0294558881134535</c:v>
                </c:pt>
                <c:pt idx="1920">
                  <c:v>5.092006362548287</c:v>
                </c:pt>
                <c:pt idx="1921">
                  <c:v>5.0675664319730034</c:v>
                </c:pt>
                <c:pt idx="1922">
                  <c:v>5.0239424024723434</c:v>
                </c:pt>
                <c:pt idx="1923">
                  <c:v>4.9538886005939382</c:v>
                </c:pt>
                <c:pt idx="1924">
                  <c:v>4.9193450438240083</c:v>
                </c:pt>
                <c:pt idx="1925">
                  <c:v>4.8802886363715938</c:v>
                </c:pt>
                <c:pt idx="1926">
                  <c:v>4.8910574900112493</c:v>
                </c:pt>
                <c:pt idx="1927">
                  <c:v>4.8888897505255429</c:v>
                </c:pt>
                <c:pt idx="1928">
                  <c:v>4.8854596824079222</c:v>
                </c:pt>
                <c:pt idx="1929">
                  <c:v>4.8937651961359769</c:v>
                </c:pt>
                <c:pt idx="1930">
                  <c:v>4.9198027594745382</c:v>
                </c:pt>
                <c:pt idx="1931">
                  <c:v>4.8839511958194297</c:v>
                </c:pt>
                <c:pt idx="1932">
                  <c:v>4.8481817474282778</c:v>
                </c:pt>
                <c:pt idx="1933">
                  <c:v>4.8125913297972502</c:v>
                </c:pt>
                <c:pt idx="1934">
                  <c:v>4.8619116117384475</c:v>
                </c:pt>
                <c:pt idx="1935">
                  <c:v>4.8925256324335296</c:v>
                </c:pt>
                <c:pt idx="1936">
                  <c:v>4.8929092469178208</c:v>
                </c:pt>
                <c:pt idx="1937">
                  <c:v>4.8157200420201303</c:v>
                </c:pt>
                <c:pt idx="1938">
                  <c:v>4.7546408733333445</c:v>
                </c:pt>
                <c:pt idx="1939">
                  <c:v>4.7326012882250064</c:v>
                </c:pt>
                <c:pt idx="1940">
                  <c:v>4.7531614808371812</c:v>
                </c:pt>
                <c:pt idx="1941">
                  <c:v>4.7685319148670109</c:v>
                </c:pt>
                <c:pt idx="1942">
                  <c:v>4.7293056693343347</c:v>
                </c:pt>
                <c:pt idx="1943">
                  <c:v>4.7066966164636312</c:v>
                </c:pt>
                <c:pt idx="1944">
                  <c:v>4.7269366873330485</c:v>
                </c:pt>
                <c:pt idx="1945">
                  <c:v>4.7435974440614386</c:v>
                </c:pt>
                <c:pt idx="1946">
                  <c:v>4.7843343223403272</c:v>
                </c:pt>
                <c:pt idx="1947">
                  <c:v>4.820319750484698</c:v>
                </c:pt>
                <c:pt idx="1948">
                  <c:v>4.8854722763750571</c:v>
                </c:pt>
                <c:pt idx="1949">
                  <c:v>4.9062390636074049</c:v>
                </c:pt>
                <c:pt idx="1950">
                  <c:v>4.8873551448988355</c:v>
                </c:pt>
                <c:pt idx="1951">
                  <c:v>4.9027276512482363</c:v>
                </c:pt>
                <c:pt idx="1952">
                  <c:v>4.8412920748369661</c:v>
                </c:pt>
                <c:pt idx="1953">
                  <c:v>4.7438330253502849</c:v>
                </c:pt>
                <c:pt idx="1954">
                  <c:v>4.7333932926425364</c:v>
                </c:pt>
                <c:pt idx="1955">
                  <c:v>4.7000208076953776</c:v>
                </c:pt>
                <c:pt idx="1956">
                  <c:v>4.6563245686153536</c:v>
                </c:pt>
                <c:pt idx="1957">
                  <c:v>4.7080014294043213</c:v>
                </c:pt>
                <c:pt idx="1958">
                  <c:v>4.6861682878723361</c:v>
                </c:pt>
                <c:pt idx="1959">
                  <c:v>4.6455850954435105</c:v>
                </c:pt>
                <c:pt idx="1960">
                  <c:v>4.6634636427430829</c:v>
                </c:pt>
                <c:pt idx="1961">
                  <c:v>4.6771707439435239</c:v>
                </c:pt>
                <c:pt idx="1962">
                  <c:v>4.7169506001568049</c:v>
                </c:pt>
                <c:pt idx="1963">
                  <c:v>4.7322373207462496</c:v>
                </c:pt>
                <c:pt idx="1964">
                  <c:v>4.6568035721138932</c:v>
                </c:pt>
                <c:pt idx="1965">
                  <c:v>4.6530852460029202</c:v>
                </c:pt>
                <c:pt idx="1966">
                  <c:v>4.7237811172857684</c:v>
                </c:pt>
                <c:pt idx="1967">
                  <c:v>4.737066181234284</c:v>
                </c:pt>
                <c:pt idx="1968">
                  <c:v>4.7469288229819959</c:v>
                </c:pt>
                <c:pt idx="1969">
                  <c:v>4.7639373987583316</c:v>
                </c:pt>
                <c:pt idx="1970">
                  <c:v>4.7630833842220603</c:v>
                </c:pt>
                <c:pt idx="1971">
                  <c:v>4.7199970808963272</c:v>
                </c:pt>
                <c:pt idx="1972">
                  <c:v>4.7480064044361558</c:v>
                </c:pt>
                <c:pt idx="1973">
                  <c:v>4.7738344672981139</c:v>
                </c:pt>
                <c:pt idx="1974">
                  <c:v>4.7824076768633317</c:v>
                </c:pt>
                <c:pt idx="1975">
                  <c:v>4.7305093005986398</c:v>
                </c:pt>
                <c:pt idx="1976">
                  <c:v>4.7144300652424915</c:v>
                </c:pt>
                <c:pt idx="1977">
                  <c:v>4.7359760300431706</c:v>
                </c:pt>
                <c:pt idx="1978">
                  <c:v>4.7374069177458287</c:v>
                </c:pt>
                <c:pt idx="1979">
                  <c:v>4.7478449910858416</c:v>
                </c:pt>
                <c:pt idx="1980">
                  <c:v>4.7559065044339324</c:v>
                </c:pt>
                <c:pt idx="1981">
                  <c:v>4.7541365716122375</c:v>
                </c:pt>
                <c:pt idx="1982">
                  <c:v>4.8192221112236071</c:v>
                </c:pt>
                <c:pt idx="1983">
                  <c:v>4.8400957365905741</c:v>
                </c:pt>
                <c:pt idx="1984">
                  <c:v>4.8338578266143548</c:v>
                </c:pt>
                <c:pt idx="1985">
                  <c:v>4.8195202799730748</c:v>
                </c:pt>
                <c:pt idx="1986">
                  <c:v>4.8741782624182326</c:v>
                </c:pt>
                <c:pt idx="1987">
                  <c:v>4.8499029451488527</c:v>
                </c:pt>
                <c:pt idx="1988">
                  <c:v>4.8565190644623701</c:v>
                </c:pt>
                <c:pt idx="1989">
                  <c:v>4.8637885183225498</c:v>
                </c:pt>
                <c:pt idx="1990">
                  <c:v>4.8701248167817699</c:v>
                </c:pt>
                <c:pt idx="1991">
                  <c:v>4.8048933669363318</c:v>
                </c:pt>
                <c:pt idx="1992">
                  <c:v>4.795580524674107</c:v>
                </c:pt>
                <c:pt idx="1993">
                  <c:v>4.7684185424783596</c:v>
                </c:pt>
                <c:pt idx="1994">
                  <c:v>4.7543991719683776</c:v>
                </c:pt>
                <c:pt idx="1995">
                  <c:v>4.720297540327401</c:v>
                </c:pt>
                <c:pt idx="1996">
                  <c:v>4.7288863016347715</c:v>
                </c:pt>
                <c:pt idx="1997">
                  <c:v>4.7175719218409418</c:v>
                </c:pt>
                <c:pt idx="1998">
                  <c:v>4.7003691587819079</c:v>
                </c:pt>
                <c:pt idx="1999">
                  <c:v>4.6902437972471267</c:v>
                </c:pt>
                <c:pt idx="2000">
                  <c:v>4.6678357973819384</c:v>
                </c:pt>
                <c:pt idx="2001">
                  <c:v>4.6545475366280193</c:v>
                </c:pt>
                <c:pt idx="2002">
                  <c:v>4.6546801594582261</c:v>
                </c:pt>
                <c:pt idx="2003">
                  <c:v>4.6167742436942696</c:v>
                </c:pt>
                <c:pt idx="2004">
                  <c:v>4.586830353659769</c:v>
                </c:pt>
                <c:pt idx="2005">
                  <c:v>4.5563289394036826</c:v>
                </c:pt>
                <c:pt idx="2006">
                  <c:v>4.5828095254879884</c:v>
                </c:pt>
                <c:pt idx="2007">
                  <c:v>4.5872037429883301</c:v>
                </c:pt>
                <c:pt idx="2008">
                  <c:v>4.6312754751396179</c:v>
                </c:pt>
                <c:pt idx="2009">
                  <c:v>4.6521197616333749</c:v>
                </c:pt>
                <c:pt idx="2010">
                  <c:v>4.6300401359418624</c:v>
                </c:pt>
                <c:pt idx="2011">
                  <c:v>4.6013300118385052</c:v>
                </c:pt>
                <c:pt idx="2012">
                  <c:v>4.6813849210000811</c:v>
                </c:pt>
                <c:pt idx="2013">
                  <c:v>4.6402738761624009</c:v>
                </c:pt>
                <c:pt idx="2014">
                  <c:v>4.6307474892526814</c:v>
                </c:pt>
                <c:pt idx="2015">
                  <c:v>4.6365367990376445</c:v>
                </c:pt>
                <c:pt idx="2016">
                  <c:v>4.6743716702923832</c:v>
                </c:pt>
                <c:pt idx="2017">
                  <c:v>4.6556814776343094</c:v>
                </c:pt>
                <c:pt idx="2018">
                  <c:v>4.6635108205259828</c:v>
                </c:pt>
                <c:pt idx="2019">
                  <c:v>4.6007197236328397</c:v>
                </c:pt>
                <c:pt idx="2020">
                  <c:v>4.6177288937010417</c:v>
                </c:pt>
                <c:pt idx="2021">
                  <c:v>4.6530882264224074</c:v>
                </c:pt>
                <c:pt idx="2022">
                  <c:v>4.7308092532398991</c:v>
                </c:pt>
                <c:pt idx="2023">
                  <c:v>4.7376659274504007</c:v>
                </c:pt>
                <c:pt idx="2024">
                  <c:v>4.7120395029337816</c:v>
                </c:pt>
                <c:pt idx="2025">
                  <c:v>4.7065311440003157</c:v>
                </c:pt>
                <c:pt idx="2026">
                  <c:v>4.7199027710435963</c:v>
                </c:pt>
                <c:pt idx="2027">
                  <c:v>4.7424414672503143</c:v>
                </c:pt>
                <c:pt idx="2028">
                  <c:v>4.7233252220270669</c:v>
                </c:pt>
                <c:pt idx="2029">
                  <c:v>4.7007901861035659</c:v>
                </c:pt>
                <c:pt idx="2030">
                  <c:v>4.7018748759763236</c:v>
                </c:pt>
                <c:pt idx="2031">
                  <c:v>4.7057334935322341</c:v>
                </c:pt>
                <c:pt idx="2032">
                  <c:v>4.6998300715452022</c:v>
                </c:pt>
                <c:pt idx="2033">
                  <c:v>4.721612020181511</c:v>
                </c:pt>
                <c:pt idx="2034">
                  <c:v>4.7781918659940752</c:v>
                </c:pt>
                <c:pt idx="2035">
                  <c:v>4.8478154811424981</c:v>
                </c:pt>
                <c:pt idx="2036">
                  <c:v>4.8731916970728921</c:v>
                </c:pt>
                <c:pt idx="2037">
                  <c:v>4.8769299283139462</c:v>
                </c:pt>
                <c:pt idx="2038">
                  <c:v>4.8572637274836419</c:v>
                </c:pt>
                <c:pt idx="2039">
                  <c:v>4.8329558535904962</c:v>
                </c:pt>
                <c:pt idx="2040">
                  <c:v>4.8796134080226885</c:v>
                </c:pt>
                <c:pt idx="2041">
                  <c:v>4.8333647466939693</c:v>
                </c:pt>
                <c:pt idx="2042">
                  <c:v>4.8359334061084063</c:v>
                </c:pt>
                <c:pt idx="2043">
                  <c:v>4.8836041461563298</c:v>
                </c:pt>
                <c:pt idx="2044">
                  <c:v>4.9104211064426044</c:v>
                </c:pt>
                <c:pt idx="2045">
                  <c:v>4.8871703251020477</c:v>
                </c:pt>
                <c:pt idx="2046">
                  <c:v>4.837179896285952</c:v>
                </c:pt>
                <c:pt idx="2047">
                  <c:v>4.81654137391111</c:v>
                </c:pt>
                <c:pt idx="2048">
                  <c:v>4.815851072169778</c:v>
                </c:pt>
                <c:pt idx="2049">
                  <c:v>4.8946063725574582</c:v>
                </c:pt>
                <c:pt idx="2050">
                  <c:v>4.9296226330106503</c:v>
                </c:pt>
                <c:pt idx="2051">
                  <c:v>4.9198184814748114</c:v>
                </c:pt>
                <c:pt idx="2052">
                  <c:v>4.9125854580475981</c:v>
                </c:pt>
                <c:pt idx="2053">
                  <c:v>4.8840216818568152</c:v>
                </c:pt>
                <c:pt idx="2054">
                  <c:v>4.9207677204869498</c:v>
                </c:pt>
                <c:pt idx="2055">
                  <c:v>4.9206903386751284</c:v>
                </c:pt>
                <c:pt idx="2056">
                  <c:v>4.9202349696607062</c:v>
                </c:pt>
                <c:pt idx="2057">
                  <c:v>4.919430442936358</c:v>
                </c:pt>
                <c:pt idx="2058">
                  <c:v>4.8254265843323623</c:v>
                </c:pt>
                <c:pt idx="2059">
                  <c:v>4.7035160441084134</c:v>
                </c:pt>
                <c:pt idx="2060">
                  <c:v>4.7176442460260137</c:v>
                </c:pt>
                <c:pt idx="2061">
                  <c:v>4.7622509027642348</c:v>
                </c:pt>
                <c:pt idx="2062">
                  <c:v>4.7091066321036887</c:v>
                </c:pt>
                <c:pt idx="2063">
                  <c:v>4.7287268261161746</c:v>
                </c:pt>
                <c:pt idx="2064">
                  <c:v>4.7415987051471529</c:v>
                </c:pt>
                <c:pt idx="2065">
                  <c:v>4.6916259289505584</c:v>
                </c:pt>
                <c:pt idx="2066">
                  <c:v>4.6951950317811271</c:v>
                </c:pt>
                <c:pt idx="2067">
                  <c:v>4.7014446902538625</c:v>
                </c:pt>
                <c:pt idx="2068">
                  <c:v>4.7437567697308145</c:v>
                </c:pt>
                <c:pt idx="2069">
                  <c:v>4.7108072343899821</c:v>
                </c:pt>
                <c:pt idx="2070">
                  <c:v>4.673068054875559</c:v>
                </c:pt>
                <c:pt idx="2071">
                  <c:v>4.7016649678148248</c:v>
                </c:pt>
                <c:pt idx="2072">
                  <c:v>4.7589662581498118</c:v>
                </c:pt>
                <c:pt idx="2073">
                  <c:v>4.7101941476832598</c:v>
                </c:pt>
                <c:pt idx="2074">
                  <c:v>4.7698321676496613</c:v>
                </c:pt>
                <c:pt idx="2075">
                  <c:v>4.7253699154772102</c:v>
                </c:pt>
                <c:pt idx="2076">
                  <c:v>4.8246437357192118</c:v>
                </c:pt>
                <c:pt idx="2077">
                  <c:v>4.786618637190311</c:v>
                </c:pt>
                <c:pt idx="2078">
                  <c:v>4.7775155556037863</c:v>
                </c:pt>
                <c:pt idx="2079">
                  <c:v>4.7625400814435652</c:v>
                </c:pt>
                <c:pt idx="2080">
                  <c:v>4.7698094792485213</c:v>
                </c:pt>
                <c:pt idx="2081">
                  <c:v>4.7271429646503202</c:v>
                </c:pt>
                <c:pt idx="2082">
                  <c:v>4.6747994942713076</c:v>
                </c:pt>
                <c:pt idx="2083">
                  <c:v>4.6671621736055524</c:v>
                </c:pt>
                <c:pt idx="2084">
                  <c:v>4.7048763303392844</c:v>
                </c:pt>
                <c:pt idx="2085">
                  <c:v>4.6697469827411702</c:v>
                </c:pt>
                <c:pt idx="2086">
                  <c:v>4.6643129172923201</c:v>
                </c:pt>
                <c:pt idx="2087">
                  <c:v>4.6641068180495546</c:v>
                </c:pt>
                <c:pt idx="2088">
                  <c:v>4.6045888313813625</c:v>
                </c:pt>
                <c:pt idx="2089">
                  <c:v>4.6092110845679706</c:v>
                </c:pt>
                <c:pt idx="2090">
                  <c:v>4.5839400903033489</c:v>
                </c:pt>
                <c:pt idx="2091">
                  <c:v>4.5744406843323313</c:v>
                </c:pt>
                <c:pt idx="2092">
                  <c:v>4.5765378706789512</c:v>
                </c:pt>
                <c:pt idx="2093">
                  <c:v>4.5391171740576262</c:v>
                </c:pt>
                <c:pt idx="2094">
                  <c:v>4.5336953391716479</c:v>
                </c:pt>
                <c:pt idx="2095">
                  <c:v>4.5448810479682891</c:v>
                </c:pt>
                <c:pt idx="2096">
                  <c:v>4.5716349958477975</c:v>
                </c:pt>
                <c:pt idx="2097">
                  <c:v>4.6069087074633179</c:v>
                </c:pt>
                <c:pt idx="2098">
                  <c:v>4.5854927005666015</c:v>
                </c:pt>
                <c:pt idx="2099">
                  <c:v>4.5509678542314562</c:v>
                </c:pt>
                <c:pt idx="2100">
                  <c:v>4.5259823168940514</c:v>
                </c:pt>
                <c:pt idx="2101">
                  <c:v>4.5184246740755984</c:v>
                </c:pt>
                <c:pt idx="2102">
                  <c:v>4.4637619038858443</c:v>
                </c:pt>
                <c:pt idx="2103">
                  <c:v>4.4623164084487907</c:v>
                </c:pt>
                <c:pt idx="2104">
                  <c:v>4.5209933137770708</c:v>
                </c:pt>
                <c:pt idx="2105">
                  <c:v>4.5362773481462471</c:v>
                </c:pt>
                <c:pt idx="2106">
                  <c:v>4.5077491365075932</c:v>
                </c:pt>
                <c:pt idx="2107">
                  <c:v>4.5238133058966596</c:v>
                </c:pt>
                <c:pt idx="2108">
                  <c:v>4.6047296107338624</c:v>
                </c:pt>
                <c:pt idx="2109">
                  <c:v>4.6530546893751987</c:v>
                </c:pt>
                <c:pt idx="2110">
                  <c:v>4.6615178742539092</c:v>
                </c:pt>
                <c:pt idx="2111">
                  <c:v>4.6377381905782018</c:v>
                </c:pt>
                <c:pt idx="2112">
                  <c:v>4.6262169752671207</c:v>
                </c:pt>
                <c:pt idx="2113">
                  <c:v>4.6685730375447392</c:v>
                </c:pt>
                <c:pt idx="2114">
                  <c:v>4.6918958716414112</c:v>
                </c:pt>
                <c:pt idx="2115">
                  <c:v>4.6557365518627103</c:v>
                </c:pt>
                <c:pt idx="2116">
                  <c:v>4.6672898211366531</c:v>
                </c:pt>
                <c:pt idx="2117">
                  <c:v>4.6864258480089465</c:v>
                </c:pt>
                <c:pt idx="2118">
                  <c:v>4.6866948050389015</c:v>
                </c:pt>
                <c:pt idx="2119">
                  <c:v>4.632368643957931</c:v>
                </c:pt>
                <c:pt idx="2120">
                  <c:v>4.6251085577944222</c:v>
                </c:pt>
                <c:pt idx="2121">
                  <c:v>4.6535953467173981</c:v>
                </c:pt>
                <c:pt idx="2122">
                  <c:v>4.6154049172846108</c:v>
                </c:pt>
                <c:pt idx="2123">
                  <c:v>4.6544992396928588</c:v>
                </c:pt>
                <c:pt idx="2124">
                  <c:v>4.6200881523836506</c:v>
                </c:pt>
                <c:pt idx="2125">
                  <c:v>4.5804413279531975</c:v>
                </c:pt>
                <c:pt idx="2126">
                  <c:v>4.5700239672963408</c:v>
                </c:pt>
                <c:pt idx="2127">
                  <c:v>4.5804530596582032</c:v>
                </c:pt>
                <c:pt idx="2128">
                  <c:v>4.5705206129668134</c:v>
                </c:pt>
                <c:pt idx="2129">
                  <c:v>4.5924858930307844</c:v>
                </c:pt>
                <c:pt idx="2130">
                  <c:v>4.6520085030208325</c:v>
                </c:pt>
                <c:pt idx="2131">
                  <c:v>4.7049714190218141</c:v>
                </c:pt>
                <c:pt idx="2132">
                  <c:v>4.6740913836450231</c:v>
                </c:pt>
                <c:pt idx="2133">
                  <c:v>4.6482022340352334</c:v>
                </c:pt>
                <c:pt idx="2134">
                  <c:v>4.7111043683294938</c:v>
                </c:pt>
                <c:pt idx="2135">
                  <c:v>4.7460583998751851</c:v>
                </c:pt>
                <c:pt idx="2136">
                  <c:v>4.7388716340026127</c:v>
                </c:pt>
                <c:pt idx="2137">
                  <c:v>4.7425145035408303</c:v>
                </c:pt>
                <c:pt idx="2138">
                  <c:v>4.7687464085263578</c:v>
                </c:pt>
                <c:pt idx="2139">
                  <c:v>4.7938263707305531</c:v>
                </c:pt>
                <c:pt idx="2140">
                  <c:v>4.8311994316946603</c:v>
                </c:pt>
                <c:pt idx="2141">
                  <c:v>4.8391252237578843</c:v>
                </c:pt>
                <c:pt idx="2142">
                  <c:v>4.8022754764224524</c:v>
                </c:pt>
                <c:pt idx="2143">
                  <c:v>4.818045654813492</c:v>
                </c:pt>
                <c:pt idx="2144">
                  <c:v>4.8105830145506907</c:v>
                </c:pt>
                <c:pt idx="2145">
                  <c:v>4.8590054371466707</c:v>
                </c:pt>
                <c:pt idx="2146">
                  <c:v>4.8393963750341635</c:v>
                </c:pt>
                <c:pt idx="2147">
                  <c:v>4.8501381471312044</c:v>
                </c:pt>
                <c:pt idx="2148">
                  <c:v>4.8243728787794264</c:v>
                </c:pt>
                <c:pt idx="2149">
                  <c:v>4.8418390396327311</c:v>
                </c:pt>
                <c:pt idx="2150">
                  <c:v>4.8356176450171864</c:v>
                </c:pt>
                <c:pt idx="2151">
                  <c:v>4.8472020941921077</c:v>
                </c:pt>
                <c:pt idx="2152">
                  <c:v>4.8910306517468518</c:v>
                </c:pt>
                <c:pt idx="2153">
                  <c:v>4.8962532953396911</c:v>
                </c:pt>
                <c:pt idx="2154">
                  <c:v>4.8984040466268937</c:v>
                </c:pt>
                <c:pt idx="2155">
                  <c:v>4.8974654968348084</c:v>
                </c:pt>
                <c:pt idx="2156">
                  <c:v>4.9047715306930293</c:v>
                </c:pt>
                <c:pt idx="2157">
                  <c:v>4.9250364521994845</c:v>
                </c:pt>
                <c:pt idx="2158">
                  <c:v>4.8822822343730161</c:v>
                </c:pt>
                <c:pt idx="2159">
                  <c:v>4.9222939662092466</c:v>
                </c:pt>
                <c:pt idx="2160">
                  <c:v>4.9083763917986918</c:v>
                </c:pt>
                <c:pt idx="2161">
                  <c:v>4.9312550145290803</c:v>
                </c:pt>
                <c:pt idx="2162">
                  <c:v>4.942737262506145</c:v>
                </c:pt>
                <c:pt idx="2163">
                  <c:v>4.9540193950434031</c:v>
                </c:pt>
                <c:pt idx="2164">
                  <c:v>5.0139769675672925</c:v>
                </c:pt>
                <c:pt idx="2165">
                  <c:v>5.0147081010486989</c:v>
                </c:pt>
                <c:pt idx="2166">
                  <c:v>5.0074382992789914</c:v>
                </c:pt>
                <c:pt idx="2167">
                  <c:v>5.0095771448060988</c:v>
                </c:pt>
                <c:pt idx="2168">
                  <c:v>5.0008485963533937</c:v>
                </c:pt>
                <c:pt idx="2169">
                  <c:v>5.0335952568076197</c:v>
                </c:pt>
                <c:pt idx="2170">
                  <c:v>5.0625392547539292</c:v>
                </c:pt>
                <c:pt idx="2171">
                  <c:v>5.1188660022610941</c:v>
                </c:pt>
                <c:pt idx="2172">
                  <c:v>5.1640767929732014</c:v>
                </c:pt>
                <c:pt idx="2173">
                  <c:v>5.1362218085724241</c:v>
                </c:pt>
                <c:pt idx="2174">
                  <c:v>5.1123479665562854</c:v>
                </c:pt>
                <c:pt idx="2175">
                  <c:v>5.114822246851829</c:v>
                </c:pt>
                <c:pt idx="2176">
                  <c:v>5.1150180154325939</c:v>
                </c:pt>
                <c:pt idx="2177">
                  <c:v>5.1390067257061709</c:v>
                </c:pt>
                <c:pt idx="2178">
                  <c:v>5.1613351089813948</c:v>
                </c:pt>
                <c:pt idx="2179">
                  <c:v>5.1964038603888563</c:v>
                </c:pt>
                <c:pt idx="2180">
                  <c:v>5.1839989439012397</c:v>
                </c:pt>
                <c:pt idx="2181">
                  <c:v>5.1986552338834127</c:v>
                </c:pt>
                <c:pt idx="2182">
                  <c:v>5.2094998163344748</c:v>
                </c:pt>
                <c:pt idx="2183">
                  <c:v>5.1808382925169845</c:v>
                </c:pt>
                <c:pt idx="2184">
                  <c:v>5.2219556151218294</c:v>
                </c:pt>
                <c:pt idx="2185">
                  <c:v>5.2404716192706937</c:v>
                </c:pt>
                <c:pt idx="2186">
                  <c:v>5.1779643861351614</c:v>
                </c:pt>
                <c:pt idx="2187">
                  <c:v>5.1334056838157611</c:v>
                </c:pt>
                <c:pt idx="2188">
                  <c:v>5.2124315842014042</c:v>
                </c:pt>
                <c:pt idx="2189">
                  <c:v>5.1006595582795482</c:v>
                </c:pt>
                <c:pt idx="2190">
                  <c:v>5.1251397724797707</c:v>
                </c:pt>
                <c:pt idx="2191">
                  <c:v>5.0855585413307267</c:v>
                </c:pt>
                <c:pt idx="2192">
                  <c:v>5.1360647625743558</c:v>
                </c:pt>
                <c:pt idx="2193">
                  <c:v>5.1004338044569604</c:v>
                </c:pt>
                <c:pt idx="2194">
                  <c:v>5.0621197797919004</c:v>
                </c:pt>
                <c:pt idx="2195">
                  <c:v>5.0673276926173862</c:v>
                </c:pt>
                <c:pt idx="2196">
                  <c:v>5.0676654164771877</c:v>
                </c:pt>
                <c:pt idx="2197">
                  <c:v>5.0940919966926179</c:v>
                </c:pt>
                <c:pt idx="2198">
                  <c:v>5.1123955221425277</c:v>
                </c:pt>
                <c:pt idx="2199">
                  <c:v>5.1543195014488177</c:v>
                </c:pt>
                <c:pt idx="2200">
                  <c:v>5.1051361276594918</c:v>
                </c:pt>
                <c:pt idx="2201">
                  <c:v>5.1197860347920274</c:v>
                </c:pt>
                <c:pt idx="2202">
                  <c:v>5.1728326208586122</c:v>
                </c:pt>
                <c:pt idx="2203">
                  <c:v>5.1532255744373803</c:v>
                </c:pt>
                <c:pt idx="2204">
                  <c:v>5.1293648813026298</c:v>
                </c:pt>
                <c:pt idx="2205">
                  <c:v>5.0942092016532046</c:v>
                </c:pt>
                <c:pt idx="2206">
                  <c:v>5.0738063077062128</c:v>
                </c:pt>
                <c:pt idx="2207">
                  <c:v>5.0540140164405702</c:v>
                </c:pt>
                <c:pt idx="2208">
                  <c:v>5.0739556660244869</c:v>
                </c:pt>
                <c:pt idx="2209">
                  <c:v>5.1653210107739076</c:v>
                </c:pt>
                <c:pt idx="2210">
                  <c:v>5.1572859063751375</c:v>
                </c:pt>
                <c:pt idx="2211">
                  <c:v>5.2116782913844801</c:v>
                </c:pt>
                <c:pt idx="2212">
                  <c:v>5.2682347217074028</c:v>
                </c:pt>
                <c:pt idx="2213">
                  <c:v>5.2677321898088136</c:v>
                </c:pt>
                <c:pt idx="2214">
                  <c:v>5.2832794882244558</c:v>
                </c:pt>
                <c:pt idx="2215">
                  <c:v>5.299238375180285</c:v>
                </c:pt>
                <c:pt idx="2216">
                  <c:v>5.2902274333727259</c:v>
                </c:pt>
                <c:pt idx="2217">
                  <c:v>5.2887989761240899</c:v>
                </c:pt>
                <c:pt idx="2218">
                  <c:v>5.2938187154264984</c:v>
                </c:pt>
                <c:pt idx="2219">
                  <c:v>5.2633272527078283</c:v>
                </c:pt>
                <c:pt idx="2220">
                  <c:v>5.2563268764971847</c:v>
                </c:pt>
                <c:pt idx="2221">
                  <c:v>5.2880164080319805</c:v>
                </c:pt>
                <c:pt idx="2222">
                  <c:v>5.2413109108487284</c:v>
                </c:pt>
                <c:pt idx="2223">
                  <c:v>5.2749201669546197</c:v>
                </c:pt>
                <c:pt idx="2224">
                  <c:v>5.2366193995379069</c:v>
                </c:pt>
                <c:pt idx="2225">
                  <c:v>5.1963048526454179</c:v>
                </c:pt>
                <c:pt idx="2226">
                  <c:v>5.2133889032871723</c:v>
                </c:pt>
                <c:pt idx="2227">
                  <c:v>5.1851351947526414</c:v>
                </c:pt>
                <c:pt idx="2228">
                  <c:v>5.2229313028211131</c:v>
                </c:pt>
                <c:pt idx="2229">
                  <c:v>5.1934816465343943</c:v>
                </c:pt>
                <c:pt idx="2230">
                  <c:v>5.1404283851694714</c:v>
                </c:pt>
                <c:pt idx="2231">
                  <c:v>5.1694322139893609</c:v>
                </c:pt>
                <c:pt idx="2232">
                  <c:v>5.2231036173295857</c:v>
                </c:pt>
                <c:pt idx="2233">
                  <c:v>5.1979727815472021</c:v>
                </c:pt>
                <c:pt idx="2234">
                  <c:v>5.1937131896201576</c:v>
                </c:pt>
                <c:pt idx="2235">
                  <c:v>5.1756224990668631</c:v>
                </c:pt>
                <c:pt idx="2236">
                  <c:v>5.1636683030195485</c:v>
                </c:pt>
                <c:pt idx="2237">
                  <c:v>5.1934218642789105</c:v>
                </c:pt>
                <c:pt idx="2238">
                  <c:v>5.2142148903376313</c:v>
                </c:pt>
                <c:pt idx="2239">
                  <c:v>5.1872755851974217</c:v>
                </c:pt>
                <c:pt idx="2240">
                  <c:v>5.1642207992467375</c:v>
                </c:pt>
                <c:pt idx="2241">
                  <c:v>5.1804550650465204</c:v>
                </c:pt>
                <c:pt idx="2242">
                  <c:v>5.1938117742065755</c:v>
                </c:pt>
                <c:pt idx="2243">
                  <c:v>5.2220791646384743</c:v>
                </c:pt>
                <c:pt idx="2244">
                  <c:v>5.3048068264295436</c:v>
                </c:pt>
                <c:pt idx="2245">
                  <c:v>5.2868849333135399</c:v>
                </c:pt>
                <c:pt idx="2246">
                  <c:v>5.2628502907440566</c:v>
                </c:pt>
                <c:pt idx="2247">
                  <c:v>5.2600276699222652</c:v>
                </c:pt>
                <c:pt idx="2248">
                  <c:v>5.270297395695354</c:v>
                </c:pt>
                <c:pt idx="2249">
                  <c:v>5.2896415385315061</c:v>
                </c:pt>
                <c:pt idx="2250">
                  <c:v>5.3379940250440914</c:v>
                </c:pt>
                <c:pt idx="2251">
                  <c:v>5.3596651072073307</c:v>
                </c:pt>
                <c:pt idx="2252">
                  <c:v>5.3298629685754975</c:v>
                </c:pt>
                <c:pt idx="2253">
                  <c:v>5.2901459069379664</c:v>
                </c:pt>
                <c:pt idx="2254">
                  <c:v>5.2606347484441365</c:v>
                </c:pt>
                <c:pt idx="2255">
                  <c:v>5.2195426854139058</c:v>
                </c:pt>
                <c:pt idx="2256">
                  <c:v>5.1773395492973604</c:v>
                </c:pt>
                <c:pt idx="2257">
                  <c:v>5.1428380543447387</c:v>
                </c:pt>
                <c:pt idx="2258">
                  <c:v>5.1623387118830912</c:v>
                </c:pt>
                <c:pt idx="2259">
                  <c:v>5.1670740783856175</c:v>
                </c:pt>
                <c:pt idx="2260">
                  <c:v>5.1601255253232345</c:v>
                </c:pt>
                <c:pt idx="2261">
                  <c:v>5.1607314199804373</c:v>
                </c:pt>
                <c:pt idx="2262">
                  <c:v>5.1604228914484356</c:v>
                </c:pt>
                <c:pt idx="2263">
                  <c:v>5.148285725291867</c:v>
                </c:pt>
                <c:pt idx="2264">
                  <c:v>5.1126686041966511</c:v>
                </c:pt>
                <c:pt idx="2265">
                  <c:v>5.0969736808057204</c:v>
                </c:pt>
                <c:pt idx="2266">
                  <c:v>5.1208295391095442</c:v>
                </c:pt>
                <c:pt idx="2267">
                  <c:v>5.1411049470768306</c:v>
                </c:pt>
                <c:pt idx="2268">
                  <c:v>5.1620471406588546</c:v>
                </c:pt>
                <c:pt idx="2269">
                  <c:v>5.1570436414753997</c:v>
                </c:pt>
                <c:pt idx="2270">
                  <c:v>5.1338402023703971</c:v>
                </c:pt>
                <c:pt idx="2271">
                  <c:v>5.167043464963287</c:v>
                </c:pt>
                <c:pt idx="2272">
                  <c:v>5.20955093661438</c:v>
                </c:pt>
                <c:pt idx="2273">
                  <c:v>5.1743932147652671</c:v>
                </c:pt>
                <c:pt idx="2274">
                  <c:v>5.18198746347616</c:v>
                </c:pt>
                <c:pt idx="2275">
                  <c:v>5.1841569018076683</c:v>
                </c:pt>
                <c:pt idx="2276">
                  <c:v>5.2491127267350848</c:v>
                </c:pt>
                <c:pt idx="2277">
                  <c:v>5.2268123173992445</c:v>
                </c:pt>
                <c:pt idx="2278">
                  <c:v>5.2122389069235018</c:v>
                </c:pt>
                <c:pt idx="2279">
                  <c:v>5.1912343299275125</c:v>
                </c:pt>
                <c:pt idx="2280">
                  <c:v>5.1085214775392664</c:v>
                </c:pt>
                <c:pt idx="2281">
                  <c:v>5.0691620226246563</c:v>
                </c:pt>
                <c:pt idx="2282">
                  <c:v>5.0733880039299502</c:v>
                </c:pt>
                <c:pt idx="2283">
                  <c:v>5.0807871931075743</c:v>
                </c:pt>
                <c:pt idx="2284">
                  <c:v>5.0945303459556257</c:v>
                </c:pt>
                <c:pt idx="2285">
                  <c:v>5.1224498887615555</c:v>
                </c:pt>
                <c:pt idx="2286">
                  <c:v>5.1265386260872088</c:v>
                </c:pt>
                <c:pt idx="2287">
                  <c:v>5.1401236844653191</c:v>
                </c:pt>
                <c:pt idx="2288">
                  <c:v>5.1626133711046229</c:v>
                </c:pt>
                <c:pt idx="2289">
                  <c:v>5.1371171463310841</c:v>
                </c:pt>
                <c:pt idx="2290">
                  <c:v>5.1278186206650584</c:v>
                </c:pt>
                <c:pt idx="2291">
                  <c:v>5.1687898761503073</c:v>
                </c:pt>
                <c:pt idx="2292">
                  <c:v>5.1643993975627556</c:v>
                </c:pt>
                <c:pt idx="2293">
                  <c:v>5.2189115918777178</c:v>
                </c:pt>
                <c:pt idx="2294">
                  <c:v>5.223923782564504</c:v>
                </c:pt>
                <c:pt idx="2295">
                  <c:v>5.2266361524843097</c:v>
                </c:pt>
                <c:pt idx="2296">
                  <c:v>5.254011695863289</c:v>
                </c:pt>
                <c:pt idx="2297">
                  <c:v>5.2508246922775719</c:v>
                </c:pt>
                <c:pt idx="2298">
                  <c:v>5.2384243498926448</c:v>
                </c:pt>
                <c:pt idx="2299">
                  <c:v>5.2530273330276636</c:v>
                </c:pt>
                <c:pt idx="2300">
                  <c:v>5.2626233603708972</c:v>
                </c:pt>
                <c:pt idx="2301">
                  <c:v>5.2896426250777866</c:v>
                </c:pt>
                <c:pt idx="2302">
                  <c:v>5.3007560604486645</c:v>
                </c:pt>
                <c:pt idx="2303">
                  <c:v>5.3043384868204209</c:v>
                </c:pt>
                <c:pt idx="2304">
                  <c:v>5.3018817656959234</c:v>
                </c:pt>
                <c:pt idx="2305">
                  <c:v>5.2660798296187936</c:v>
                </c:pt>
                <c:pt idx="2306">
                  <c:v>5.2023975180422077</c:v>
                </c:pt>
                <c:pt idx="2307">
                  <c:v>5.1713949289541485</c:v>
                </c:pt>
                <c:pt idx="2308">
                  <c:v>5.1160023021938157</c:v>
                </c:pt>
                <c:pt idx="2309">
                  <c:v>5.1090964591061159</c:v>
                </c:pt>
                <c:pt idx="2310">
                  <c:v>5.1482124362415771</c:v>
                </c:pt>
                <c:pt idx="2311">
                  <c:v>5.1801291465758217</c:v>
                </c:pt>
                <c:pt idx="2312">
                  <c:v>5.2023669855624082</c:v>
                </c:pt>
                <c:pt idx="2313">
                  <c:v>5.1479326741845801</c:v>
                </c:pt>
                <c:pt idx="2314">
                  <c:v>5.1689098743049078</c:v>
                </c:pt>
                <c:pt idx="2315">
                  <c:v>5.1434704982275097</c:v>
                </c:pt>
                <c:pt idx="2316">
                  <c:v>5.1208731121329469</c:v>
                </c:pt>
                <c:pt idx="2317">
                  <c:v>5.1578404038046299</c:v>
                </c:pt>
                <c:pt idx="2318">
                  <c:v>5.1327842954128871</c:v>
                </c:pt>
                <c:pt idx="2319">
                  <c:v>5.1512206796981435</c:v>
                </c:pt>
                <c:pt idx="2320">
                  <c:v>5.1602304728997881</c:v>
                </c:pt>
                <c:pt idx="2321">
                  <c:v>5.1534619546404024</c:v>
                </c:pt>
                <c:pt idx="2322">
                  <c:v>5.1317868232306596</c:v>
                </c:pt>
                <c:pt idx="2323">
                  <c:v>5.1419345345357534</c:v>
                </c:pt>
                <c:pt idx="2324">
                  <c:v>5.1471798614170412</c:v>
                </c:pt>
                <c:pt idx="2325">
                  <c:v>5.1717493595089623</c:v>
                </c:pt>
                <c:pt idx="2326">
                  <c:v>5.1234957607484324</c:v>
                </c:pt>
                <c:pt idx="2327">
                  <c:v>5.1612200769670755</c:v>
                </c:pt>
                <c:pt idx="2328">
                  <c:v>5.1362558352584653</c:v>
                </c:pt>
                <c:pt idx="2329">
                  <c:v>5.1447533231740454</c:v>
                </c:pt>
                <c:pt idx="2330">
                  <c:v>5.1136922300357508</c:v>
                </c:pt>
                <c:pt idx="2331">
                  <c:v>5.0708496917692889</c:v>
                </c:pt>
                <c:pt idx="2332">
                  <c:v>5.0650724330806947</c:v>
                </c:pt>
                <c:pt idx="2333">
                  <c:v>5.0902435971826252</c:v>
                </c:pt>
                <c:pt idx="2334">
                  <c:v>5.0886670054841314</c:v>
                </c:pt>
                <c:pt idx="2335">
                  <c:v>5.1112591239058247</c:v>
                </c:pt>
                <c:pt idx="2336">
                  <c:v>5.1372439121259319</c:v>
                </c:pt>
                <c:pt idx="2337">
                  <c:v>5.1800222289752149</c:v>
                </c:pt>
                <c:pt idx="2338">
                  <c:v>5.2073691657242387</c:v>
                </c:pt>
                <c:pt idx="2339">
                  <c:v>5.218485132909513</c:v>
                </c:pt>
                <c:pt idx="2340">
                  <c:v>5.2707503449877136</c:v>
                </c:pt>
                <c:pt idx="2341">
                  <c:v>5.271558737749916</c:v>
                </c:pt>
                <c:pt idx="2342">
                  <c:v>5.2907936006801082</c:v>
                </c:pt>
                <c:pt idx="2343">
                  <c:v>5.3215698430407219</c:v>
                </c:pt>
                <c:pt idx="2344">
                  <c:v>5.3048074063396413</c:v>
                </c:pt>
                <c:pt idx="2345">
                  <c:v>5.320394706550843</c:v>
                </c:pt>
                <c:pt idx="2346">
                  <c:v>5.3237332169560414</c:v>
                </c:pt>
                <c:pt idx="2347">
                  <c:v>5.3245500861304818</c:v>
                </c:pt>
                <c:pt idx="2348">
                  <c:v>5.3778772527933345</c:v>
                </c:pt>
                <c:pt idx="2349">
                  <c:v>5.3790312083456522</c:v>
                </c:pt>
                <c:pt idx="2350">
                  <c:v>5.3360238715474919</c:v>
                </c:pt>
                <c:pt idx="2351">
                  <c:v>5.3309781589223819</c:v>
                </c:pt>
                <c:pt idx="2352">
                  <c:v>5.3429555430686158</c:v>
                </c:pt>
                <c:pt idx="2353">
                  <c:v>5.365883890177102</c:v>
                </c:pt>
                <c:pt idx="2354">
                  <c:v>5.3506872876769034</c:v>
                </c:pt>
                <c:pt idx="2355">
                  <c:v>5.3780257919741628</c:v>
                </c:pt>
                <c:pt idx="2356">
                  <c:v>5.3670054721508222</c:v>
                </c:pt>
                <c:pt idx="2357">
                  <c:v>5.3808299832202895</c:v>
                </c:pt>
                <c:pt idx="2358">
                  <c:v>5.383968143921007</c:v>
                </c:pt>
                <c:pt idx="2359">
                  <c:v>5.441461583493882</c:v>
                </c:pt>
                <c:pt idx="2360">
                  <c:v>5.4871606986937378</c:v>
                </c:pt>
                <c:pt idx="2361">
                  <c:v>5.4813942114992642</c:v>
                </c:pt>
                <c:pt idx="2362">
                  <c:v>5.4714622199535281</c:v>
                </c:pt>
                <c:pt idx="2363">
                  <c:v>5.4822075154487386</c:v>
                </c:pt>
                <c:pt idx="2364">
                  <c:v>5.4994408353976798</c:v>
                </c:pt>
                <c:pt idx="2365">
                  <c:v>5.5015128768973227</c:v>
                </c:pt>
                <c:pt idx="2366">
                  <c:v>5.4877027019115889</c:v>
                </c:pt>
                <c:pt idx="2367">
                  <c:v>5.4980227521055856</c:v>
                </c:pt>
                <c:pt idx="2368">
                  <c:v>5.5036125512088621</c:v>
                </c:pt>
                <c:pt idx="2369">
                  <c:v>5.5503316298522458</c:v>
                </c:pt>
                <c:pt idx="2370">
                  <c:v>5.5523798230882875</c:v>
                </c:pt>
                <c:pt idx="2371">
                  <c:v>5.5749330764124299</c:v>
                </c:pt>
                <c:pt idx="2372">
                  <c:v>5.5526613010876957</c:v>
                </c:pt>
                <c:pt idx="2373">
                  <c:v>5.5444188848159106</c:v>
                </c:pt>
                <c:pt idx="2374">
                  <c:v>5.5741576572469134</c:v>
                </c:pt>
                <c:pt idx="2375">
                  <c:v>5.5725605279472186</c:v>
                </c:pt>
                <c:pt idx="2376">
                  <c:v>5.5633781112448011</c:v>
                </c:pt>
                <c:pt idx="2377">
                  <c:v>5.5625349494769125</c:v>
                </c:pt>
                <c:pt idx="2378">
                  <c:v>5.5351495099795311</c:v>
                </c:pt>
                <c:pt idx="2379">
                  <c:v>5.4849050457124742</c:v>
                </c:pt>
                <c:pt idx="2380">
                  <c:v>5.5292065381681432</c:v>
                </c:pt>
                <c:pt idx="2381">
                  <c:v>5.5430308485815356</c:v>
                </c:pt>
                <c:pt idx="2382">
                  <c:v>5.5144728528072644</c:v>
                </c:pt>
                <c:pt idx="2383">
                  <c:v>5.511743526876371</c:v>
                </c:pt>
                <c:pt idx="2384">
                  <c:v>5.4130498168480852</c:v>
                </c:pt>
                <c:pt idx="2385">
                  <c:v>5.4248275442688962</c:v>
                </c:pt>
                <c:pt idx="2386">
                  <c:v>5.4408262724693417</c:v>
                </c:pt>
                <c:pt idx="2387">
                  <c:v>5.4528465259897336</c:v>
                </c:pt>
                <c:pt idx="2388">
                  <c:v>5.429595580364909</c:v>
                </c:pt>
                <c:pt idx="2389">
                  <c:v>5.4775010729304032</c:v>
                </c:pt>
                <c:pt idx="2390">
                  <c:v>5.4356678645749188</c:v>
                </c:pt>
                <c:pt idx="2391">
                  <c:v>5.4052416872757476</c:v>
                </c:pt>
                <c:pt idx="2392">
                  <c:v>5.3775009881223674</c:v>
                </c:pt>
                <c:pt idx="2393">
                  <c:v>5.376424065229406</c:v>
                </c:pt>
                <c:pt idx="2394">
                  <c:v>5.369798353646706</c:v>
                </c:pt>
                <c:pt idx="2395">
                  <c:v>5.3604829781360879</c:v>
                </c:pt>
                <c:pt idx="2396">
                  <c:v>5.3350672883127022</c:v>
                </c:pt>
                <c:pt idx="2397">
                  <c:v>5.3521086183871383</c:v>
                </c:pt>
                <c:pt idx="2398">
                  <c:v>5.3571824720124432</c:v>
                </c:pt>
                <c:pt idx="2399">
                  <c:v>5.3581905807494623</c:v>
                </c:pt>
                <c:pt idx="2400">
                  <c:v>5.3984866348335867</c:v>
                </c:pt>
                <c:pt idx="2401">
                  <c:v>5.3919540927227487</c:v>
                </c:pt>
                <c:pt idx="2402">
                  <c:v>5.3590522574260984</c:v>
                </c:pt>
                <c:pt idx="2403">
                  <c:v>5.3314073056654969</c:v>
                </c:pt>
                <c:pt idx="2404">
                  <c:v>5.3803318861159699</c:v>
                </c:pt>
                <c:pt idx="2405">
                  <c:v>5.3909325346955432</c:v>
                </c:pt>
                <c:pt idx="2406">
                  <c:v>5.4252349360836742</c:v>
                </c:pt>
                <c:pt idx="2407">
                  <c:v>5.4500130863519303</c:v>
                </c:pt>
                <c:pt idx="2408">
                  <c:v>5.4482156647216611</c:v>
                </c:pt>
                <c:pt idx="2409">
                  <c:v>5.4738856956726583</c:v>
                </c:pt>
                <c:pt idx="2410">
                  <c:v>5.5107434333921894</c:v>
                </c:pt>
                <c:pt idx="2411">
                  <c:v>5.5147088938615614</c:v>
                </c:pt>
                <c:pt idx="2412">
                  <c:v>5.5464947075059117</c:v>
                </c:pt>
                <c:pt idx="2413">
                  <c:v>5.5348504095291879</c:v>
                </c:pt>
                <c:pt idx="2414">
                  <c:v>5.5643027427725293</c:v>
                </c:pt>
                <c:pt idx="2415">
                  <c:v>5.5809789060014543</c:v>
                </c:pt>
                <c:pt idx="2416">
                  <c:v>5.5838251608018838</c:v>
                </c:pt>
                <c:pt idx="2417">
                  <c:v>5.5964640267483032</c:v>
                </c:pt>
                <c:pt idx="2418">
                  <c:v>5.6387824335130485</c:v>
                </c:pt>
                <c:pt idx="2419">
                  <c:v>5.60474146725248</c:v>
                </c:pt>
                <c:pt idx="2420">
                  <c:v>5.6049955293327764</c:v>
                </c:pt>
                <c:pt idx="2421">
                  <c:v>5.6058424568638614</c:v>
                </c:pt>
                <c:pt idx="2422">
                  <c:v>5.5840310206372212</c:v>
                </c:pt>
                <c:pt idx="2423">
                  <c:v>5.5888034511411</c:v>
                </c:pt>
                <c:pt idx="2424">
                  <c:v>5.6175515421866766</c:v>
                </c:pt>
                <c:pt idx="2425">
                  <c:v>5.6501570959431699</c:v>
                </c:pt>
                <c:pt idx="2426">
                  <c:v>5.6333048199038993</c:v>
                </c:pt>
                <c:pt idx="2427">
                  <c:v>5.6468162195981009</c:v>
                </c:pt>
                <c:pt idx="2428">
                  <c:v>5.601513404533625</c:v>
                </c:pt>
                <c:pt idx="2429">
                  <c:v>5.6205351149825624</c:v>
                </c:pt>
                <c:pt idx="2430">
                  <c:v>5.6209611278480089</c:v>
                </c:pt>
                <c:pt idx="2431">
                  <c:v>5.6094607057452706</c:v>
                </c:pt>
                <c:pt idx="2432">
                  <c:v>5.6082041943171816</c:v>
                </c:pt>
                <c:pt idx="2433">
                  <c:v>5.614796553058615</c:v>
                </c:pt>
                <c:pt idx="2434">
                  <c:v>5.6401815065338035</c:v>
                </c:pt>
                <c:pt idx="2435">
                  <c:v>5.6621252523834427</c:v>
                </c:pt>
                <c:pt idx="2436">
                  <c:v>5.5961658331243296</c:v>
                </c:pt>
                <c:pt idx="2437">
                  <c:v>5.6256625434049283</c:v>
                </c:pt>
                <c:pt idx="2438">
                  <c:v>5.6567666861915331</c:v>
                </c:pt>
                <c:pt idx="2439">
                  <c:v>5.6833187346472469</c:v>
                </c:pt>
                <c:pt idx="2440">
                  <c:v>5.6665185667704696</c:v>
                </c:pt>
                <c:pt idx="2441">
                  <c:v>5.6671409907467751</c:v>
                </c:pt>
                <c:pt idx="2442">
                  <c:v>5.6497244695904438</c:v>
                </c:pt>
                <c:pt idx="2443">
                  <c:v>5.6446885504984081</c:v>
                </c:pt>
                <c:pt idx="2444">
                  <c:v>5.6648655767291096</c:v>
                </c:pt>
                <c:pt idx="2445">
                  <c:v>5.6362429729478762</c:v>
                </c:pt>
                <c:pt idx="2446">
                  <c:v>5.6864674592970275</c:v>
                </c:pt>
                <c:pt idx="2447">
                  <c:v>5.6890313028218937</c:v>
                </c:pt>
                <c:pt idx="2448">
                  <c:v>5.6865122971785285</c:v>
                </c:pt>
                <c:pt idx="2449">
                  <c:v>5.7139629378121635</c:v>
                </c:pt>
                <c:pt idx="2450">
                  <c:v>5.7232691811201981</c:v>
                </c:pt>
                <c:pt idx="2451">
                  <c:v>5.7342295416636464</c:v>
                </c:pt>
                <c:pt idx="2452">
                  <c:v>5.7302022121441958</c:v>
                </c:pt>
                <c:pt idx="2453">
                  <c:v>5.7850418145390154</c:v>
                </c:pt>
                <c:pt idx="2454">
                  <c:v>5.7713147555494952</c:v>
                </c:pt>
                <c:pt idx="2455">
                  <c:v>5.7950749554991754</c:v>
                </c:pt>
                <c:pt idx="2456">
                  <c:v>5.795535704112833</c:v>
                </c:pt>
                <c:pt idx="2457">
                  <c:v>5.8043296945868672</c:v>
                </c:pt>
                <c:pt idx="2458">
                  <c:v>5.8251243823972381</c:v>
                </c:pt>
                <c:pt idx="2459">
                  <c:v>5.8608350532126359</c:v>
                </c:pt>
                <c:pt idx="2460">
                  <c:v>5.8623989244496659</c:v>
                </c:pt>
                <c:pt idx="2461">
                  <c:v>5.884005761185378</c:v>
                </c:pt>
                <c:pt idx="2462">
                  <c:v>5.8441316604597784</c:v>
                </c:pt>
                <c:pt idx="2463">
                  <c:v>5.9152715993540861</c:v>
                </c:pt>
                <c:pt idx="2464">
                  <c:v>5.9584872923859793</c:v>
                </c:pt>
                <c:pt idx="2465">
                  <c:v>5.9572008237467857</c:v>
                </c:pt>
                <c:pt idx="2466">
                  <c:v>6.0172502437200457</c:v>
                </c:pt>
                <c:pt idx="2467">
                  <c:v>6.0534265126824849</c:v>
                </c:pt>
                <c:pt idx="2468">
                  <c:v>6.041295158258972</c:v>
                </c:pt>
                <c:pt idx="2469">
                  <c:v>6.0513844114672581</c:v>
                </c:pt>
                <c:pt idx="2470">
                  <c:v>6.0645221970855756</c:v>
                </c:pt>
                <c:pt idx="2471">
                  <c:v>6.0430941745366296</c:v>
                </c:pt>
                <c:pt idx="2472">
                  <c:v>6.0796098728620835</c:v>
                </c:pt>
                <c:pt idx="2473">
                  <c:v>6.0942082969162819</c:v>
                </c:pt>
                <c:pt idx="2474">
                  <c:v>6.112524684937978</c:v>
                </c:pt>
                <c:pt idx="2475">
                  <c:v>6.0814150671011209</c:v>
                </c:pt>
                <c:pt idx="2476">
                  <c:v>6.0688744751032369</c:v>
                </c:pt>
                <c:pt idx="2477">
                  <c:v>6.0293667333351948</c:v>
                </c:pt>
                <c:pt idx="2478">
                  <c:v>6.0440628625126269</c:v>
                </c:pt>
                <c:pt idx="2479">
                  <c:v>6.0846235864537759</c:v>
                </c:pt>
                <c:pt idx="2480">
                  <c:v>6.0833602762924572</c:v>
                </c:pt>
                <c:pt idx="2481">
                  <c:v>6.0404065655885537</c:v>
                </c:pt>
                <c:pt idx="2482">
                  <c:v>6.0917231238960721</c:v>
                </c:pt>
                <c:pt idx="2483">
                  <c:v>6.1231019706497234</c:v>
                </c:pt>
                <c:pt idx="2484">
                  <c:v>6.148008478454086</c:v>
                </c:pt>
                <c:pt idx="2485">
                  <c:v>6.1799042729905187</c:v>
                </c:pt>
                <c:pt idx="2486">
                  <c:v>6.1885598205014496</c:v>
                </c:pt>
                <c:pt idx="2487">
                  <c:v>6.0932186353052433</c:v>
                </c:pt>
                <c:pt idx="2488">
                  <c:v>6.1009375363573337</c:v>
                </c:pt>
                <c:pt idx="2489">
                  <c:v>6.1518153832629743</c:v>
                </c:pt>
                <c:pt idx="2490">
                  <c:v>6.1821459078075947</c:v>
                </c:pt>
                <c:pt idx="2491">
                  <c:v>6.1532772799789743</c:v>
                </c:pt>
                <c:pt idx="2492">
                  <c:v>6.182556257695742</c:v>
                </c:pt>
                <c:pt idx="2493">
                  <c:v>6.1220312135993158</c:v>
                </c:pt>
                <c:pt idx="2494">
                  <c:v>6.1165224824841289</c:v>
                </c:pt>
                <c:pt idx="2495">
                  <c:v>6.0534357859487526</c:v>
                </c:pt>
                <c:pt idx="2496">
                  <c:v>6.0864308333054034</c:v>
                </c:pt>
                <c:pt idx="2497">
                  <c:v>6.0837009514423181</c:v>
                </c:pt>
                <c:pt idx="2498">
                  <c:v>6.0539135441835494</c:v>
                </c:pt>
                <c:pt idx="2499">
                  <c:v>6.0142903975426085</c:v>
                </c:pt>
                <c:pt idx="2500">
                  <c:v>6.0063191489181502</c:v>
                </c:pt>
                <c:pt idx="2501">
                  <c:v>6.0115099315045866</c:v>
                </c:pt>
                <c:pt idx="2502">
                  <c:v>6.0565389947446295</c:v>
                </c:pt>
                <c:pt idx="2503">
                  <c:v>6.0505234810275228</c:v>
                </c:pt>
                <c:pt idx="2504">
                  <c:v>6.084497473662382</c:v>
                </c:pt>
                <c:pt idx="2505">
                  <c:v>6.0326314475132135</c:v>
                </c:pt>
                <c:pt idx="2506">
                  <c:v>6.0386669222644063</c:v>
                </c:pt>
                <c:pt idx="2507">
                  <c:v>6.0437704016272837</c:v>
                </c:pt>
                <c:pt idx="2508">
                  <c:v>6.1284730953557078</c:v>
                </c:pt>
                <c:pt idx="2509">
                  <c:v>6.0895035430276447</c:v>
                </c:pt>
                <c:pt idx="2510">
                  <c:v>6.059180871031419</c:v>
                </c:pt>
                <c:pt idx="2511">
                  <c:v>6.0770962035549987</c:v>
                </c:pt>
                <c:pt idx="2512">
                  <c:v>6.0231558248699786</c:v>
                </c:pt>
                <c:pt idx="2513">
                  <c:v>5.9939980275440643</c:v>
                </c:pt>
                <c:pt idx="2514">
                  <c:v>5.9880451285810921</c:v>
                </c:pt>
                <c:pt idx="2515">
                  <c:v>5.9749771881305156</c:v>
                </c:pt>
                <c:pt idx="2516">
                  <c:v>5.9745251224299647</c:v>
                </c:pt>
                <c:pt idx="2517">
                  <c:v>5.9272033366988621</c:v>
                </c:pt>
                <c:pt idx="2518">
                  <c:v>6.0187438277542009</c:v>
                </c:pt>
                <c:pt idx="2519">
                  <c:v>5.9839294170987882</c:v>
                </c:pt>
                <c:pt idx="2520">
                  <c:v>5.9987196404705827</c:v>
                </c:pt>
                <c:pt idx="2521">
                  <c:v>5.9996899157948578</c:v>
                </c:pt>
                <c:pt idx="2522">
                  <c:v>5.9787558964065557</c:v>
                </c:pt>
                <c:pt idx="2523">
                  <c:v>5.9378227801043098</c:v>
                </c:pt>
                <c:pt idx="2524">
                  <c:v>5.9439023753056652</c:v>
                </c:pt>
                <c:pt idx="2525">
                  <c:v>5.9515257982112191</c:v>
                </c:pt>
                <c:pt idx="2526">
                  <c:v>6.0013357097098625</c:v>
                </c:pt>
                <c:pt idx="2527">
                  <c:v>6.0192377396799337</c:v>
                </c:pt>
                <c:pt idx="2528">
                  <c:v>5.9853822294322043</c:v>
                </c:pt>
                <c:pt idx="2529">
                  <c:v>5.9711578777179382</c:v>
                </c:pt>
                <c:pt idx="2530">
                  <c:v>5.9215235841138369</c:v>
                </c:pt>
                <c:pt idx="2531">
                  <c:v>5.8882203521563952</c:v>
                </c:pt>
                <c:pt idx="2532">
                  <c:v>5.8985315368990374</c:v>
                </c:pt>
                <c:pt idx="2533">
                  <c:v>5.9115037186808843</c:v>
                </c:pt>
                <c:pt idx="2534">
                  <c:v>5.9515771949561547</c:v>
                </c:pt>
                <c:pt idx="2535">
                  <c:v>5.9047506082366832</c:v>
                </c:pt>
                <c:pt idx="2536">
                  <c:v>5.9031266252821251</c:v>
                </c:pt>
                <c:pt idx="2537">
                  <c:v>5.9934835929469843</c:v>
                </c:pt>
                <c:pt idx="2538">
                  <c:v>6.0117640247762854</c:v>
                </c:pt>
                <c:pt idx="2539">
                  <c:v>6.035358345032245</c:v>
                </c:pt>
                <c:pt idx="2540">
                  <c:v>6.0771091496156151</c:v>
                </c:pt>
                <c:pt idx="2541">
                  <c:v>6.0603100783009669</c:v>
                </c:pt>
                <c:pt idx="2542">
                  <c:v>6.0017120833069555</c:v>
                </c:pt>
                <c:pt idx="2543">
                  <c:v>6.0250150576406343</c:v>
                </c:pt>
                <c:pt idx="2544">
                  <c:v>6.0305090277855262</c:v>
                </c:pt>
                <c:pt idx="2545">
                  <c:v>5.9626102034769879</c:v>
                </c:pt>
                <c:pt idx="2546">
                  <c:v>5.9627659847051531</c:v>
                </c:pt>
                <c:pt idx="2547">
                  <c:v>5.9445728521555088</c:v>
                </c:pt>
                <c:pt idx="2548">
                  <c:v>5.9194103974214034</c:v>
                </c:pt>
                <c:pt idx="2549">
                  <c:v>5.9252705402796373</c:v>
                </c:pt>
                <c:pt idx="2550">
                  <c:v>5.9028222982273748</c:v>
                </c:pt>
                <c:pt idx="2551">
                  <c:v>5.905457460576395</c:v>
                </c:pt>
                <c:pt idx="2552">
                  <c:v>5.8996527678178143</c:v>
                </c:pt>
                <c:pt idx="2553">
                  <c:v>5.8415863162762793</c:v>
                </c:pt>
                <c:pt idx="2554">
                  <c:v>5.9232694653445241</c:v>
                </c:pt>
                <c:pt idx="2555">
                  <c:v>5.9501527541889274</c:v>
                </c:pt>
                <c:pt idx="2556">
                  <c:v>6.008196688665933</c:v>
                </c:pt>
                <c:pt idx="2557">
                  <c:v>6.0192055527526165</c:v>
                </c:pt>
                <c:pt idx="2558">
                  <c:v>6.0017530829995112</c:v>
                </c:pt>
                <c:pt idx="2559">
                  <c:v>5.9583630982527378</c:v>
                </c:pt>
                <c:pt idx="2560">
                  <c:v>5.9014201410996927</c:v>
                </c:pt>
                <c:pt idx="2561">
                  <c:v>5.8283442622675379</c:v>
                </c:pt>
                <c:pt idx="2562">
                  <c:v>5.8167279186276417</c:v>
                </c:pt>
                <c:pt idx="2563">
                  <c:v>5.8358117726090004</c:v>
                </c:pt>
                <c:pt idx="2564">
                  <c:v>5.7851527028069594</c:v>
                </c:pt>
                <c:pt idx="2565">
                  <c:v>5.7977951244477275</c:v>
                </c:pt>
                <c:pt idx="2566">
                  <c:v>5.7971480090863059</c:v>
                </c:pt>
                <c:pt idx="2567">
                  <c:v>5.7945356645618942</c:v>
                </c:pt>
                <c:pt idx="2568">
                  <c:v>5.8175800840713014</c:v>
                </c:pt>
                <c:pt idx="2569">
                  <c:v>5.8761084985032692</c:v>
                </c:pt>
                <c:pt idx="2570">
                  <c:v>5.8752397353495684</c:v>
                </c:pt>
                <c:pt idx="2571">
                  <c:v>5.8292044542581323</c:v>
                </c:pt>
                <c:pt idx="2572">
                  <c:v>5.8442738020185008</c:v>
                </c:pt>
                <c:pt idx="2573">
                  <c:v>5.8619287036220706</c:v>
                </c:pt>
                <c:pt idx="2574">
                  <c:v>5.8273851949970901</c:v>
                </c:pt>
                <c:pt idx="2575">
                  <c:v>5.7877979692600281</c:v>
                </c:pt>
                <c:pt idx="2576">
                  <c:v>5.7533759934604154</c:v>
                </c:pt>
                <c:pt idx="2577">
                  <c:v>5.7770983935958764</c:v>
                </c:pt>
                <c:pt idx="2578">
                  <c:v>5.7787436470983513</c:v>
                </c:pt>
                <c:pt idx="2579">
                  <c:v>5.7696973496719366</c:v>
                </c:pt>
                <c:pt idx="2580">
                  <c:v>5.7184102095191101</c:v>
                </c:pt>
                <c:pt idx="2581">
                  <c:v>5.6888270799324063</c:v>
                </c:pt>
                <c:pt idx="2582">
                  <c:v>5.6800334461407402</c:v>
                </c:pt>
                <c:pt idx="2583">
                  <c:v>5.7198878587243671</c:v>
                </c:pt>
                <c:pt idx="2584">
                  <c:v>5.6823831827853795</c:v>
                </c:pt>
                <c:pt idx="2585">
                  <c:v>5.6634859173029515</c:v>
                </c:pt>
                <c:pt idx="2586">
                  <c:v>5.7189027869180613</c:v>
                </c:pt>
                <c:pt idx="2587">
                  <c:v>5.7157184154137077</c:v>
                </c:pt>
                <c:pt idx="2588">
                  <c:v>5.7487357913214829</c:v>
                </c:pt>
                <c:pt idx="2589">
                  <c:v>5.8457247445044267</c:v>
                </c:pt>
                <c:pt idx="2590">
                  <c:v>5.7419125940742086</c:v>
                </c:pt>
                <c:pt idx="2591">
                  <c:v>5.8057290400018777</c:v>
                </c:pt>
                <c:pt idx="2592">
                  <c:v>5.757661165564155</c:v>
                </c:pt>
                <c:pt idx="2593">
                  <c:v>5.701142729352406</c:v>
                </c:pt>
                <c:pt idx="2594">
                  <c:v>5.6640192312102196</c:v>
                </c:pt>
                <c:pt idx="2595">
                  <c:v>5.7351593922505355</c:v>
                </c:pt>
                <c:pt idx="2596">
                  <c:v>5.8290761035359946</c:v>
                </c:pt>
                <c:pt idx="2597">
                  <c:v>5.8830369608726052</c:v>
                </c:pt>
                <c:pt idx="2598">
                  <c:v>5.8356689308023739</c:v>
                </c:pt>
                <c:pt idx="2599">
                  <c:v>5.98150940081144</c:v>
                </c:pt>
                <c:pt idx="2600">
                  <c:v>5.9262164701728315</c:v>
                </c:pt>
                <c:pt idx="2601">
                  <c:v>5.9558135771203737</c:v>
                </c:pt>
                <c:pt idx="2602">
                  <c:v>5.9214625217331722</c:v>
                </c:pt>
                <c:pt idx="2603">
                  <c:v>5.9126434465105691</c:v>
                </c:pt>
                <c:pt idx="2604">
                  <c:v>5.8439721539563543</c:v>
                </c:pt>
                <c:pt idx="2605">
                  <c:v>5.7413344120729555</c:v>
                </c:pt>
                <c:pt idx="2606">
                  <c:v>5.7986099768743724</c:v>
                </c:pt>
                <c:pt idx="2607">
                  <c:v>5.7450866318072347</c:v>
                </c:pt>
                <c:pt idx="2608">
                  <c:v>5.7458687834110442</c:v>
                </c:pt>
                <c:pt idx="2609">
                  <c:v>5.7867177356692956</c:v>
                </c:pt>
                <c:pt idx="2610">
                  <c:v>5.7068230211843227</c:v>
                </c:pt>
                <c:pt idx="2611">
                  <c:v>5.6268062522351672</c:v>
                </c:pt>
                <c:pt idx="2612">
                  <c:v>5.570246206774768</c:v>
                </c:pt>
                <c:pt idx="2613">
                  <c:v>5.5678879426566681</c:v>
                </c:pt>
                <c:pt idx="2614">
                  <c:v>5.5212111782270679</c:v>
                </c:pt>
                <c:pt idx="2615">
                  <c:v>5.5197088946638972</c:v>
                </c:pt>
                <c:pt idx="2616">
                  <c:v>5.560180752574805</c:v>
                </c:pt>
                <c:pt idx="2617">
                  <c:v>5.512535222044475</c:v>
                </c:pt>
                <c:pt idx="2618">
                  <c:v>5.5202446562276259</c:v>
                </c:pt>
                <c:pt idx="2619">
                  <c:v>5.549842640522785</c:v>
                </c:pt>
                <c:pt idx="2620">
                  <c:v>5.5325304821121364</c:v>
                </c:pt>
                <c:pt idx="2621">
                  <c:v>5.5179144549063306</c:v>
                </c:pt>
                <c:pt idx="2622">
                  <c:v>5.5064670700155069</c:v>
                </c:pt>
                <c:pt idx="2623">
                  <c:v>5.5447122722498445</c:v>
                </c:pt>
                <c:pt idx="2624">
                  <c:v>5.5759944481187711</c:v>
                </c:pt>
                <c:pt idx="2625">
                  <c:v>5.5161510029930447</c:v>
                </c:pt>
                <c:pt idx="2626">
                  <c:v>5.6603915553692623</c:v>
                </c:pt>
                <c:pt idx="2627">
                  <c:v>5.5953137621142357</c:v>
                </c:pt>
                <c:pt idx="2628">
                  <c:v>5.7095194735708397</c:v>
                </c:pt>
                <c:pt idx="2629">
                  <c:v>5.7143174372165593</c:v>
                </c:pt>
                <c:pt idx="2630">
                  <c:v>5.6688254910387688</c:v>
                </c:pt>
                <c:pt idx="2631">
                  <c:v>5.7731986671634923</c:v>
                </c:pt>
                <c:pt idx="2632">
                  <c:v>5.7600557267276349</c:v>
                </c:pt>
                <c:pt idx="2633">
                  <c:v>5.6479343265658031</c:v>
                </c:pt>
                <c:pt idx="2634">
                  <c:v>5.6549078176684251</c:v>
                </c:pt>
                <c:pt idx="2635">
                  <c:v>5.6961881585036149</c:v>
                </c:pt>
                <c:pt idx="2636">
                  <c:v>5.6006625143300397</c:v>
                </c:pt>
                <c:pt idx="2637">
                  <c:v>5.6478867094926386</c:v>
                </c:pt>
                <c:pt idx="2638">
                  <c:v>5.6139463439204436</c:v>
                </c:pt>
                <c:pt idx="2639">
                  <c:v>5.6275443583561806</c:v>
                </c:pt>
                <c:pt idx="2640">
                  <c:v>5.6883879585830126</c:v>
                </c:pt>
                <c:pt idx="2641">
                  <c:v>5.8440821663805016</c:v>
                </c:pt>
                <c:pt idx="2642">
                  <c:v>5.857049613211939</c:v>
                </c:pt>
                <c:pt idx="2643">
                  <c:v>5.8642291881647797</c:v>
                </c:pt>
                <c:pt idx="2644">
                  <c:v>5.8438244220025126</c:v>
                </c:pt>
                <c:pt idx="2645">
                  <c:v>5.895960940042384</c:v>
                </c:pt>
                <c:pt idx="2646">
                  <c:v>5.9052256181180285</c:v>
                </c:pt>
                <c:pt idx="2647">
                  <c:v>5.9485430341215118</c:v>
                </c:pt>
                <c:pt idx="2648">
                  <c:v>5.96765528448989</c:v>
                </c:pt>
                <c:pt idx="2649">
                  <c:v>5.9804821394876724</c:v>
                </c:pt>
                <c:pt idx="2650">
                  <c:v>6.0310335994407138</c:v>
                </c:pt>
                <c:pt idx="2651">
                  <c:v>6.0264969303917999</c:v>
                </c:pt>
                <c:pt idx="2652">
                  <c:v>6.056560078849115</c:v>
                </c:pt>
                <c:pt idx="2653">
                  <c:v>5.9708980510197378</c:v>
                </c:pt>
                <c:pt idx="2654">
                  <c:v>5.8379843843952992</c:v>
                </c:pt>
                <c:pt idx="2655">
                  <c:v>5.8224658858975502</c:v>
                </c:pt>
                <c:pt idx="2656">
                  <c:v>5.8043047325909436</c:v>
                </c:pt>
                <c:pt idx="2657">
                  <c:v>5.8747700122156656</c:v>
                </c:pt>
                <c:pt idx="2658">
                  <c:v>5.7978854866980072</c:v>
                </c:pt>
                <c:pt idx="2659">
                  <c:v>5.7501386962393966</c:v>
                </c:pt>
                <c:pt idx="2660">
                  <c:v>5.7342655685846156</c:v>
                </c:pt>
                <c:pt idx="2661">
                  <c:v>5.8362160887393379</c:v>
                </c:pt>
                <c:pt idx="2662">
                  <c:v>5.9281135451327005</c:v>
                </c:pt>
                <c:pt idx="2663">
                  <c:v>5.8733935169944118</c:v>
                </c:pt>
                <c:pt idx="2664">
                  <c:v>5.8707227318285913</c:v>
                </c:pt>
                <c:pt idx="2665">
                  <c:v>5.8413081639410525</c:v>
                </c:pt>
                <c:pt idx="2666">
                  <c:v>5.8897558254695248</c:v>
                </c:pt>
                <c:pt idx="2667">
                  <c:v>5.8511692833013971</c:v>
                </c:pt>
                <c:pt idx="2668">
                  <c:v>5.8223457002475616</c:v>
                </c:pt>
                <c:pt idx="2669">
                  <c:v>5.8245039757763584</c:v>
                </c:pt>
                <c:pt idx="2670">
                  <c:v>5.9689117368396802</c:v>
                </c:pt>
                <c:pt idx="2671">
                  <c:v>5.9617571839909242</c:v>
                </c:pt>
                <c:pt idx="2672">
                  <c:v>6.0022281421785202</c:v>
                </c:pt>
                <c:pt idx="2673">
                  <c:v>5.9231453270632324</c:v>
                </c:pt>
                <c:pt idx="2674">
                  <c:v>5.8407410718667272</c:v>
                </c:pt>
                <c:pt idx="2675">
                  <c:v>5.9430237156047312</c:v>
                </c:pt>
                <c:pt idx="2676">
                  <c:v>5.9255511202034308</c:v>
                </c:pt>
                <c:pt idx="2677">
                  <c:v>5.9386616903737899</c:v>
                </c:pt>
                <c:pt idx="2678">
                  <c:v>5.9367565679825161</c:v>
                </c:pt>
                <c:pt idx="2679">
                  <c:v>5.9864650100662118</c:v>
                </c:pt>
                <c:pt idx="2680">
                  <c:v>5.9762157268090466</c:v>
                </c:pt>
                <c:pt idx="2681">
                  <c:v>5.9895151802424014</c:v>
                </c:pt>
                <c:pt idx="2682">
                  <c:v>5.9391858735873946</c:v>
                </c:pt>
                <c:pt idx="2683">
                  <c:v>5.8693493149553868</c:v>
                </c:pt>
                <c:pt idx="2684">
                  <c:v>5.8968281188625209</c:v>
                </c:pt>
                <c:pt idx="2685">
                  <c:v>5.9003036885919</c:v>
                </c:pt>
                <c:pt idx="2686">
                  <c:v>5.9984878306018992</c:v>
                </c:pt>
                <c:pt idx="2687">
                  <c:v>6.1059784581448415</c:v>
                </c:pt>
                <c:pt idx="2688">
                  <c:v>6.1989236018276683</c:v>
                </c:pt>
                <c:pt idx="2689">
                  <c:v>6.1232049997291176</c:v>
                </c:pt>
                <c:pt idx="2690">
                  <c:v>6.1489076873178075</c:v>
                </c:pt>
                <c:pt idx="2691">
                  <c:v>6.1068064311852526</c:v>
                </c:pt>
                <c:pt idx="2692">
                  <c:v>6.1999965860123574</c:v>
                </c:pt>
                <c:pt idx="2693">
                  <c:v>6.203382971987164</c:v>
                </c:pt>
                <c:pt idx="2694">
                  <c:v>6.1515514470654225</c:v>
                </c:pt>
                <c:pt idx="2695">
                  <c:v>6.0835033828373639</c:v>
                </c:pt>
                <c:pt idx="2696">
                  <c:v>6.0466752005248257</c:v>
                </c:pt>
                <c:pt idx="2697">
                  <c:v>5.992155647748989</c:v>
                </c:pt>
                <c:pt idx="2698">
                  <c:v>6.1016841356570106</c:v>
                </c:pt>
                <c:pt idx="2699">
                  <c:v>6.1029881527200907</c:v>
                </c:pt>
                <c:pt idx="2700">
                  <c:v>6.0022585302095948</c:v>
                </c:pt>
                <c:pt idx="2701">
                  <c:v>6.0218003962230364</c:v>
                </c:pt>
                <c:pt idx="2702">
                  <c:v>5.9062784303671023</c:v>
                </c:pt>
                <c:pt idx="2703">
                  <c:v>5.8673276714191589</c:v>
                </c:pt>
                <c:pt idx="2704">
                  <c:v>5.8818257478488398</c:v>
                </c:pt>
                <c:pt idx="2705">
                  <c:v>5.9863822528707438</c:v>
                </c:pt>
                <c:pt idx="2706">
                  <c:v>6.093446614743919</c:v>
                </c:pt>
                <c:pt idx="2707">
                  <c:v>6.1277029687949227</c:v>
                </c:pt>
                <c:pt idx="2708">
                  <c:v>6.0544417454507862</c:v>
                </c:pt>
                <c:pt idx="2709">
                  <c:v>6.1194557516670436</c:v>
                </c:pt>
                <c:pt idx="2710">
                  <c:v>6.0899069056261812</c:v>
                </c:pt>
                <c:pt idx="2711">
                  <c:v>6.1750517510121679</c:v>
                </c:pt>
                <c:pt idx="2712">
                  <c:v>6.2759706415320107</c:v>
                </c:pt>
                <c:pt idx="2713">
                  <c:v>6.2578364861358997</c:v>
                </c:pt>
                <c:pt idx="2714">
                  <c:v>6.2590772768648213</c:v>
                </c:pt>
                <c:pt idx="2715">
                  <c:v>6.2698021224495353</c:v>
                </c:pt>
                <c:pt idx="2716">
                  <c:v>6.3101845620705914</c:v>
                </c:pt>
                <c:pt idx="2717">
                  <c:v>6.3854302291789038</c:v>
                </c:pt>
                <c:pt idx="2718">
                  <c:v>6.3412299105394139</c:v>
                </c:pt>
                <c:pt idx="2719">
                  <c:v>6.3301178288229298</c:v>
                </c:pt>
                <c:pt idx="2720">
                  <c:v>6.3191098103789045</c:v>
                </c:pt>
                <c:pt idx="2721">
                  <c:v>6.402437968357976</c:v>
                </c:pt>
                <c:pt idx="2722">
                  <c:v>6.3024108163282726</c:v>
                </c:pt>
                <c:pt idx="2723">
                  <c:v>6.4226235216682204</c:v>
                </c:pt>
                <c:pt idx="2724">
                  <c:v>6.3896013757730579</c:v>
                </c:pt>
                <c:pt idx="2725">
                  <c:v>6.5600549125084084</c:v>
                </c:pt>
                <c:pt idx="2726">
                  <c:v>6.5490094884685863</c:v>
                </c:pt>
                <c:pt idx="2727">
                  <c:v>6.5604032583128395</c:v>
                </c:pt>
                <c:pt idx="2728">
                  <c:v>6.5986614623279909</c:v>
                </c:pt>
                <c:pt idx="2729">
                  <c:v>6.73681518474213</c:v>
                </c:pt>
                <c:pt idx="2730">
                  <c:v>6.6854047064502238</c:v>
                </c:pt>
                <c:pt idx="2731">
                  <c:v>6.6269416958248337</c:v>
                </c:pt>
                <c:pt idx="2732">
                  <c:v>6.6246856234468119</c:v>
                </c:pt>
                <c:pt idx="2733">
                  <c:v>6.724359239877665</c:v>
                </c:pt>
                <c:pt idx="2734">
                  <c:v>6.6238179908998793</c:v>
                </c:pt>
                <c:pt idx="2735">
                  <c:v>6.6012019997120008</c:v>
                </c:pt>
                <c:pt idx="2736">
                  <c:v>6.6273265419227769</c:v>
                </c:pt>
                <c:pt idx="2737">
                  <c:v>6.5830201954489578</c:v>
                </c:pt>
                <c:pt idx="2738">
                  <c:v>6.4676946117668734</c:v>
                </c:pt>
                <c:pt idx="2739">
                  <c:v>6.5019145822366031</c:v>
                </c:pt>
                <c:pt idx="2740">
                  <c:v>6.5858078687519441</c:v>
                </c:pt>
                <c:pt idx="2741">
                  <c:v>6.6131015233289627</c:v>
                </c:pt>
                <c:pt idx="2742">
                  <c:v>6.5951147755366879</c:v>
                </c:pt>
                <c:pt idx="2743">
                  <c:v>6.4990352267285152</c:v>
                </c:pt>
                <c:pt idx="2744">
                  <c:v>6.4416587869460464</c:v>
                </c:pt>
                <c:pt idx="2745">
                  <c:v>6.388766377415398</c:v>
                </c:pt>
                <c:pt idx="2746">
                  <c:v>6.3811963564227749</c:v>
                </c:pt>
                <c:pt idx="2747">
                  <c:v>6.3477029159795242</c:v>
                </c:pt>
                <c:pt idx="2748">
                  <c:v>6.3317917583004837</c:v>
                </c:pt>
                <c:pt idx="2749">
                  <c:v>6.3720102793058873</c:v>
                </c:pt>
                <c:pt idx="2750">
                  <c:v>6.3722691927844464</c:v>
                </c:pt>
                <c:pt idx="2751">
                  <c:v>6.3305158600220617</c:v>
                </c:pt>
                <c:pt idx="2752">
                  <c:v>6.3517110774311432</c:v>
                </c:pt>
                <c:pt idx="2753">
                  <c:v>6.3775390570638688</c:v>
                </c:pt>
                <c:pt idx="2754">
                  <c:v>6.5260017779594666</c:v>
                </c:pt>
                <c:pt idx="2755">
                  <c:v>6.5554429170651067</c:v>
                </c:pt>
                <c:pt idx="2756">
                  <c:v>6.4925133517851847</c:v>
                </c:pt>
                <c:pt idx="2757">
                  <c:v>6.5365661892482372</c:v>
                </c:pt>
                <c:pt idx="2758">
                  <c:v>6.4587794096389066</c:v>
                </c:pt>
                <c:pt idx="2759">
                  <c:v>6.4678876014482567</c:v>
                </c:pt>
                <c:pt idx="2760">
                  <c:v>6.4276148037262102</c:v>
                </c:pt>
                <c:pt idx="2761">
                  <c:v>6.3828941817477869</c:v>
                </c:pt>
                <c:pt idx="2762">
                  <c:v>6.3311303357596707</c:v>
                </c:pt>
                <c:pt idx="2763">
                  <c:v>6.2849429041391875</c:v>
                </c:pt>
                <c:pt idx="2764">
                  <c:v>6.3298957988935189</c:v>
                </c:pt>
                <c:pt idx="2765">
                  <c:v>6.2884551551614081</c:v>
                </c:pt>
                <c:pt idx="2766">
                  <c:v>6.2505807062445538</c:v>
                </c:pt>
                <c:pt idx="2767">
                  <c:v>6.2205874050540553</c:v>
                </c:pt>
                <c:pt idx="2768">
                  <c:v>6.1669117772852173</c:v>
                </c:pt>
                <c:pt idx="2769">
                  <c:v>6.1630985457724581</c:v>
                </c:pt>
                <c:pt idx="2770">
                  <c:v>6.2002895361680528</c:v>
                </c:pt>
                <c:pt idx="2771">
                  <c:v>6.1244736061380625</c:v>
                </c:pt>
                <c:pt idx="2772">
                  <c:v>6.0782503224324129</c:v>
                </c:pt>
                <c:pt idx="2773">
                  <c:v>6.12901334310859</c:v>
                </c:pt>
                <c:pt idx="2774">
                  <c:v>6.0788973398185329</c:v>
                </c:pt>
                <c:pt idx="2775">
                  <c:v>6.0940382123453496</c:v>
                </c:pt>
                <c:pt idx="2776">
                  <c:v>6.0997241548830372</c:v>
                </c:pt>
                <c:pt idx="2777">
                  <c:v>6.0774740575628572</c:v>
                </c:pt>
                <c:pt idx="2778">
                  <c:v>6.09394961249013</c:v>
                </c:pt>
                <c:pt idx="2779">
                  <c:v>6.1417070018019002</c:v>
                </c:pt>
                <c:pt idx="2780">
                  <c:v>6.1441981714067158</c:v>
                </c:pt>
                <c:pt idx="2781">
                  <c:v>6.0246291697806855</c:v>
                </c:pt>
                <c:pt idx="2782">
                  <c:v>6.0591111732540845</c:v>
                </c:pt>
                <c:pt idx="2783">
                  <c:v>6.0041626401131332</c:v>
                </c:pt>
                <c:pt idx="2784">
                  <c:v>5.9967872511591578</c:v>
                </c:pt>
                <c:pt idx="2785">
                  <c:v>5.9968860945962641</c:v>
                </c:pt>
                <c:pt idx="2786">
                  <c:v>5.9760797464023945</c:v>
                </c:pt>
                <c:pt idx="2787">
                  <c:v>6.0204742060848764</c:v>
                </c:pt>
                <c:pt idx="2788">
                  <c:v>6.0257396873525266</c:v>
                </c:pt>
                <c:pt idx="2789">
                  <c:v>5.9987145648048159</c:v>
                </c:pt>
                <c:pt idx="2790">
                  <c:v>5.9261528212716161</c:v>
                </c:pt>
                <c:pt idx="2791">
                  <c:v>6.0468718805377382</c:v>
                </c:pt>
                <c:pt idx="2792">
                  <c:v>6.0094901176308264</c:v>
                </c:pt>
                <c:pt idx="2793">
                  <c:v>6.0298601073704505</c:v>
                </c:pt>
                <c:pt idx="2794">
                  <c:v>6.0502502588440068</c:v>
                </c:pt>
                <c:pt idx="2795">
                  <c:v>6.2252368803752205</c:v>
                </c:pt>
                <c:pt idx="2796">
                  <c:v>6.2563609331427603</c:v>
                </c:pt>
                <c:pt idx="2797">
                  <c:v>6.4747943981232456</c:v>
                </c:pt>
                <c:pt idx="2798">
                  <c:v>6.5105224352325024</c:v>
                </c:pt>
                <c:pt idx="2799">
                  <c:v>6.5966503687411056</c:v>
                </c:pt>
                <c:pt idx="2800">
                  <c:v>6.7780809643860556</c:v>
                </c:pt>
                <c:pt idx="2801">
                  <c:v>6.8737913259081163</c:v>
                </c:pt>
                <c:pt idx="2802">
                  <c:v>6.871789894247696</c:v>
                </c:pt>
                <c:pt idx="2803">
                  <c:v>6.7849511244908891</c:v>
                </c:pt>
                <c:pt idx="2804">
                  <c:v>6.8606156832001925</c:v>
                </c:pt>
                <c:pt idx="2805">
                  <c:v>6.819235069622728</c:v>
                </c:pt>
                <c:pt idx="2806">
                  <c:v>6.7219285652957135</c:v>
                </c:pt>
                <c:pt idx="2807">
                  <c:v>6.7160280361954525</c:v>
                </c:pt>
                <c:pt idx="2808">
                  <c:v>6.7162231379416397</c:v>
                </c:pt>
                <c:pt idx="2809">
                  <c:v>6.7145380375168262</c:v>
                </c:pt>
                <c:pt idx="2810">
                  <c:v>6.7857678914088275</c:v>
                </c:pt>
                <c:pt idx="2811">
                  <c:v>6.6065675507920876</c:v>
                </c:pt>
                <c:pt idx="2812">
                  <c:v>6.6676644283772788</c:v>
                </c:pt>
                <c:pt idx="2813">
                  <c:v>6.7424401776568903</c:v>
                </c:pt>
                <c:pt idx="2814">
                  <c:v>6.8766588644977418</c:v>
                </c:pt>
                <c:pt idx="2815">
                  <c:v>7.0080413305992666</c:v>
                </c:pt>
                <c:pt idx="2816">
                  <c:v>7.2869943959971195</c:v>
                </c:pt>
                <c:pt idx="2817">
                  <c:v>7.3228584117590199</c:v>
                </c:pt>
                <c:pt idx="2818">
                  <c:v>7.3105688915896971</c:v>
                </c:pt>
                <c:pt idx="2819">
                  <c:v>7.31661375010124</c:v>
                </c:pt>
                <c:pt idx="2820">
                  <c:v>7.2589315318108323</c:v>
                </c:pt>
                <c:pt idx="2821">
                  <c:v>7.2433698089628367</c:v>
                </c:pt>
                <c:pt idx="2822">
                  <c:v>7.2626896222329522</c:v>
                </c:pt>
                <c:pt idx="2823">
                  <c:v>7.1395215591024579</c:v>
                </c:pt>
                <c:pt idx="2824">
                  <c:v>7.1552661058546505</c:v>
                </c:pt>
                <c:pt idx="2825">
                  <c:v>7.085248860720144</c:v>
                </c:pt>
                <c:pt idx="2826">
                  <c:v>7.1588018075130488</c:v>
                </c:pt>
                <c:pt idx="2827">
                  <c:v>7.2121892857219585</c:v>
                </c:pt>
                <c:pt idx="2828">
                  <c:v>7.2539968244431137</c:v>
                </c:pt>
                <c:pt idx="2829">
                  <c:v>7.2895201593370249</c:v>
                </c:pt>
                <c:pt idx="2830">
                  <c:v>7.3267696684572599</c:v>
                </c:pt>
                <c:pt idx="2831">
                  <c:v>7.3240413772921444</c:v>
                </c:pt>
                <c:pt idx="2832">
                  <c:v>7.3028708315090443</c:v>
                </c:pt>
                <c:pt idx="2833">
                  <c:v>7.2496696350238263</c:v>
                </c:pt>
                <c:pt idx="2834">
                  <c:v>7.1539548158783877</c:v>
                </c:pt>
                <c:pt idx="2835">
                  <c:v>7.0237175114360335</c:v>
                </c:pt>
                <c:pt idx="2836">
                  <c:v>7.0301566821681094</c:v>
                </c:pt>
                <c:pt idx="2837">
                  <c:v>7.0732285518236147</c:v>
                </c:pt>
                <c:pt idx="2838">
                  <c:v>6.967836288270993</c:v>
                </c:pt>
                <c:pt idx="2839">
                  <c:v>6.96924775931961</c:v>
                </c:pt>
                <c:pt idx="2840">
                  <c:v>6.9564133096675054</c:v>
                </c:pt>
                <c:pt idx="2841">
                  <c:v>7.019058303016573</c:v>
                </c:pt>
                <c:pt idx="2842">
                  <c:v>7.013452810379551</c:v>
                </c:pt>
                <c:pt idx="2843">
                  <c:v>6.9930833162081436</c:v>
                </c:pt>
                <c:pt idx="2844">
                  <c:v>6.8582704834941453</c:v>
                </c:pt>
                <c:pt idx="2845">
                  <c:v>6.8268379995062869</c:v>
                </c:pt>
                <c:pt idx="2846">
                  <c:v>6.892598256085579</c:v>
                </c:pt>
                <c:pt idx="2847">
                  <c:v>6.8533779587659183</c:v>
                </c:pt>
                <c:pt idx="2848">
                  <c:v>6.7741405819272025</c:v>
                </c:pt>
                <c:pt idx="2849">
                  <c:v>6.7953179815401779</c:v>
                </c:pt>
                <c:pt idx="2850">
                  <c:v>6.8127988149882741</c:v>
                </c:pt>
                <c:pt idx="2851">
                  <c:v>6.8203547897922601</c:v>
                </c:pt>
                <c:pt idx="2852">
                  <c:v>6.6936391834945512</c:v>
                </c:pt>
                <c:pt idx="2853">
                  <c:v>6.519382435810595</c:v>
                </c:pt>
                <c:pt idx="2854">
                  <c:v>6.4561253339940627</c:v>
                </c:pt>
                <c:pt idx="2855">
                  <c:v>6.5015116730755231</c:v>
                </c:pt>
                <c:pt idx="2856">
                  <c:v>6.4750716994465893</c:v>
                </c:pt>
                <c:pt idx="2857">
                  <c:v>6.6869761524351174</c:v>
                </c:pt>
                <c:pt idx="2858">
                  <c:v>6.7167518321018784</c:v>
                </c:pt>
                <c:pt idx="2859">
                  <c:v>6.7404652791344795</c:v>
                </c:pt>
                <c:pt idx="2860">
                  <c:v>6.7806544533936197</c:v>
                </c:pt>
                <c:pt idx="2861">
                  <c:v>6.7905511227128557</c:v>
                </c:pt>
                <c:pt idx="2862">
                  <c:v>6.6681771619731709</c:v>
                </c:pt>
                <c:pt idx="2863">
                  <c:v>6.5909935028048814</c:v>
                </c:pt>
                <c:pt idx="2864">
                  <c:v>6.4531254986229278</c:v>
                </c:pt>
                <c:pt idx="2865">
                  <c:v>6.4263510991202635</c:v>
                </c:pt>
                <c:pt idx="2866">
                  <c:v>6.4512289070300124</c:v>
                </c:pt>
                <c:pt idx="2867">
                  <c:v>6.4139924686264926</c:v>
                </c:pt>
                <c:pt idx="2868">
                  <c:v>6.4171209929278561</c:v>
                </c:pt>
                <c:pt idx="2869">
                  <c:v>6.3550511878337721</c:v>
                </c:pt>
                <c:pt idx="2870">
                  <c:v>6.35855449862383</c:v>
                </c:pt>
                <c:pt idx="2871">
                  <c:v>6.4164256071141841</c:v>
                </c:pt>
                <c:pt idx="2872">
                  <c:v>6.4073809151773737</c:v>
                </c:pt>
                <c:pt idx="2873">
                  <c:v>6.1430939476650837</c:v>
                </c:pt>
                <c:pt idx="2874">
                  <c:v>6.1518095857692945</c:v>
                </c:pt>
                <c:pt idx="2875">
                  <c:v>6.2841214161929955</c:v>
                </c:pt>
                <c:pt idx="2876">
                  <c:v>6.3740921642952681</c:v>
                </c:pt>
                <c:pt idx="2877">
                  <c:v>6.3646102416878101</c:v>
                </c:pt>
                <c:pt idx="2878">
                  <c:v>6.2868558773130889</c:v>
                </c:pt>
                <c:pt idx="2879">
                  <c:v>6.1835368289547681</c:v>
                </c:pt>
                <c:pt idx="2880">
                  <c:v>6.1870756413195966</c:v>
                </c:pt>
                <c:pt idx="2881">
                  <c:v>6.2536177536620112</c:v>
                </c:pt>
                <c:pt idx="2882">
                  <c:v>6.1600929846114152</c:v>
                </c:pt>
                <c:pt idx="2883">
                  <c:v>6.1874445126967057</c:v>
                </c:pt>
                <c:pt idx="2884">
                  <c:v>6.3708130612952161</c:v>
                </c:pt>
                <c:pt idx="2885">
                  <c:v>6.5157477305407783</c:v>
                </c:pt>
                <c:pt idx="2886">
                  <c:v>6.6473413375060995</c:v>
                </c:pt>
                <c:pt idx="2887">
                  <c:v>6.6249919152262393</c:v>
                </c:pt>
                <c:pt idx="2888">
                  <c:v>6.6988662819561533</c:v>
                </c:pt>
                <c:pt idx="2889">
                  <c:v>6.9093020197230031</c:v>
                </c:pt>
                <c:pt idx="2890">
                  <c:v>6.9421501181666434</c:v>
                </c:pt>
                <c:pt idx="2891">
                  <c:v>6.9302101375772782</c:v>
                </c:pt>
                <c:pt idx="2892">
                  <c:v>6.8843682447189849</c:v>
                </c:pt>
                <c:pt idx="2893">
                  <c:v>6.9248853879958681</c:v>
                </c:pt>
                <c:pt idx="2894">
                  <c:v>6.9632983831095352</c:v>
                </c:pt>
                <c:pt idx="2895">
                  <c:v>6.8222852920735546</c:v>
                </c:pt>
                <c:pt idx="2896">
                  <c:v>6.8305863007739367</c:v>
                </c:pt>
                <c:pt idx="2897">
                  <c:v>6.8788014559496116</c:v>
                </c:pt>
                <c:pt idx="2898">
                  <c:v>6.8846258289841735</c:v>
                </c:pt>
                <c:pt idx="2899">
                  <c:v>6.8136734756005914</c:v>
                </c:pt>
                <c:pt idx="2900">
                  <c:v>6.8454108336712594</c:v>
                </c:pt>
                <c:pt idx="2901">
                  <c:v>6.8714558116845126</c:v>
                </c:pt>
                <c:pt idx="2902">
                  <c:v>6.7856467507785361</c:v>
                </c:pt>
                <c:pt idx="2903">
                  <c:v>6.5613845078952746</c:v>
                </c:pt>
                <c:pt idx="2904">
                  <c:v>6.4220900042853977</c:v>
                </c:pt>
                <c:pt idx="2905">
                  <c:v>6.4945018621270894</c:v>
                </c:pt>
                <c:pt idx="2906">
                  <c:v>6.4431765322602459</c:v>
                </c:pt>
                <c:pt idx="2907">
                  <c:v>6.3764226885498054</c:v>
                </c:pt>
                <c:pt idx="2908">
                  <c:v>6.3620775495866404</c:v>
                </c:pt>
                <c:pt idx="2909">
                  <c:v>6.5076424684198431</c:v>
                </c:pt>
                <c:pt idx="2910">
                  <c:v>6.4678231880842674</c:v>
                </c:pt>
                <c:pt idx="2911">
                  <c:v>6.5210555111228681</c:v>
                </c:pt>
                <c:pt idx="2912">
                  <c:v>6.5206940165819676</c:v>
                </c:pt>
                <c:pt idx="2913">
                  <c:v>6.5727711476928707</c:v>
                </c:pt>
                <c:pt idx="2914">
                  <c:v>6.8489433865918423</c:v>
                </c:pt>
                <c:pt idx="2915">
                  <c:v>6.8754537929505215</c:v>
                </c:pt>
                <c:pt idx="2916">
                  <c:v>6.6312882347910671</c:v>
                </c:pt>
                <c:pt idx="2917">
                  <c:v>6.5746435379723138</c:v>
                </c:pt>
                <c:pt idx="2918">
                  <c:v>6.5987334404587656</c:v>
                </c:pt>
                <c:pt idx="2919">
                  <c:v>6.7507796468186196</c:v>
                </c:pt>
                <c:pt idx="2920">
                  <c:v>6.5827107216747471</c:v>
                </c:pt>
                <c:pt idx="2921">
                  <c:v>6.2330809547707702</c:v>
                </c:pt>
                <c:pt idx="2922">
                  <c:v>6.4941824616237778</c:v>
                </c:pt>
                <c:pt idx="2923">
                  <c:v>6.5403256793111391</c:v>
                </c:pt>
                <c:pt idx="2924">
                  <c:v>6.5594959567748417</c:v>
                </c:pt>
                <c:pt idx="2925">
                  <c:v>6.4916774030060385</c:v>
                </c:pt>
                <c:pt idx="2926">
                  <c:v>6.5478149662238518</c:v>
                </c:pt>
                <c:pt idx="2927">
                  <c:v>6.7007520786150581</c:v>
                </c:pt>
                <c:pt idx="2928">
                  <c:v>6.7881431058441262</c:v>
                </c:pt>
                <c:pt idx="2929">
                  <c:v>6.8535706144125621</c:v>
                </c:pt>
                <c:pt idx="2930">
                  <c:v>6.8221752450150408</c:v>
                </c:pt>
                <c:pt idx="2931">
                  <c:v>6.8618112047130673</c:v>
                </c:pt>
                <c:pt idx="2932">
                  <c:v>6.9911613711458607</c:v>
                </c:pt>
                <c:pt idx="2933">
                  <c:v>7.1953253506944197</c:v>
                </c:pt>
                <c:pt idx="2934">
                  <c:v>7.1808029856031172</c:v>
                </c:pt>
                <c:pt idx="2935">
                  <c:v>7.2393708495617783</c:v>
                </c:pt>
                <c:pt idx="2936">
                  <c:v>7.199056500795896</c:v>
                </c:pt>
                <c:pt idx="2937">
                  <c:v>7.1032828631864167</c:v>
                </c:pt>
                <c:pt idx="2938">
                  <c:v>6.5118349162364701</c:v>
                </c:pt>
                <c:pt idx="2939">
                  <c:v>6.4252332271714003</c:v>
                </c:pt>
                <c:pt idx="2940">
                  <c:v>6.6596544099958574</c:v>
                </c:pt>
                <c:pt idx="2941">
                  <c:v>6.6971036158966903</c:v>
                </c:pt>
                <c:pt idx="2942">
                  <c:v>6.7019668275824635</c:v>
                </c:pt>
                <c:pt idx="2943">
                  <c:v>6.6978886028143272</c:v>
                </c:pt>
                <c:pt idx="2944">
                  <c:v>6.5922556524387286</c:v>
                </c:pt>
                <c:pt idx="2945">
                  <c:v>6.5225817342411059</c:v>
                </c:pt>
                <c:pt idx="2946">
                  <c:v>6.5246196217781876</c:v>
                </c:pt>
                <c:pt idx="2947">
                  <c:v>6.433044106735756</c:v>
                </c:pt>
                <c:pt idx="2948">
                  <c:v>6.4808515060244449</c:v>
                </c:pt>
                <c:pt idx="2949">
                  <c:v>6.4376453428649141</c:v>
                </c:pt>
                <c:pt idx="2950">
                  <c:v>6.5277841467588917</c:v>
                </c:pt>
                <c:pt idx="2951">
                  <c:v>6.3460988534879554</c:v>
                </c:pt>
                <c:pt idx="2952">
                  <c:v>6.3907290053908063</c:v>
                </c:pt>
                <c:pt idx="2953">
                  <c:v>6.5459942161658233</c:v>
                </c:pt>
                <c:pt idx="2954">
                  <c:v>6.6013079989629873</c:v>
                </c:pt>
                <c:pt idx="2955">
                  <c:v>6.5620837070262965</c:v>
                </c:pt>
                <c:pt idx="2956">
                  <c:v>6.5278715044293882</c:v>
                </c:pt>
                <c:pt idx="2957">
                  <c:v>6.4771405834818214</c:v>
                </c:pt>
                <c:pt idx="2958">
                  <c:v>6.4583566655862148</c:v>
                </c:pt>
                <c:pt idx="2959">
                  <c:v>6.2780214276772677</c:v>
                </c:pt>
                <c:pt idx="2960">
                  <c:v>6.3160810861299232</c:v>
                </c:pt>
                <c:pt idx="2961">
                  <c:v>6.3164505993569389</c:v>
                </c:pt>
                <c:pt idx="2962">
                  <c:v>6.3281007240560712</c:v>
                </c:pt>
                <c:pt idx="2963">
                  <c:v>6.3748288496803003</c:v>
                </c:pt>
                <c:pt idx="2964">
                  <c:v>6.4313793682453788</c:v>
                </c:pt>
                <c:pt idx="2965">
                  <c:v>6.4523727111432665</c:v>
                </c:pt>
                <c:pt idx="2966">
                  <c:v>6.375977762238521</c:v>
                </c:pt>
                <c:pt idx="2967">
                  <c:v>6.3694249490067927</c:v>
                </c:pt>
                <c:pt idx="2968">
                  <c:v>6.2089196715718229</c:v>
                </c:pt>
                <c:pt idx="2969">
                  <c:v>6.1690290947888418</c:v>
                </c:pt>
                <c:pt idx="2970">
                  <c:v>6.2493109739919799</c:v>
                </c:pt>
                <c:pt idx="2971">
                  <c:v>6.1697272529291478</c:v>
                </c:pt>
                <c:pt idx="2972">
                  <c:v>5.9800496472382871</c:v>
                </c:pt>
                <c:pt idx="2973">
                  <c:v>6.0451415363763266</c:v>
                </c:pt>
                <c:pt idx="2974">
                  <c:v>6.0669485780666399</c:v>
                </c:pt>
                <c:pt idx="2975">
                  <c:v>6.1265009844870555</c:v>
                </c:pt>
                <c:pt idx="2976">
                  <c:v>6.1294608561119741</c:v>
                </c:pt>
                <c:pt idx="2977">
                  <c:v>6.0014922791715257</c:v>
                </c:pt>
                <c:pt idx="2978">
                  <c:v>6.0453342913546333</c:v>
                </c:pt>
                <c:pt idx="2979">
                  <c:v>6.0684448795869148</c:v>
                </c:pt>
                <c:pt idx="2980">
                  <c:v>5.9908175373103472</c:v>
                </c:pt>
                <c:pt idx="2981">
                  <c:v>5.9401058140355598</c:v>
                </c:pt>
                <c:pt idx="2982">
                  <c:v>6.0211513009053395</c:v>
                </c:pt>
                <c:pt idx="2983">
                  <c:v>6.0310409879034665</c:v>
                </c:pt>
                <c:pt idx="2984">
                  <c:v>5.9234982026911895</c:v>
                </c:pt>
                <c:pt idx="2985">
                  <c:v>5.9714908257339747</c:v>
                </c:pt>
                <c:pt idx="2986">
                  <c:v>6.0303877923103979</c:v>
                </c:pt>
                <c:pt idx="2987">
                  <c:v>5.9780055237153995</c:v>
                </c:pt>
                <c:pt idx="2988">
                  <c:v>5.8887879297853143</c:v>
                </c:pt>
                <c:pt idx="2989">
                  <c:v>5.9481809169573641</c:v>
                </c:pt>
                <c:pt idx="2990">
                  <c:v>6.0503743948781077</c:v>
                </c:pt>
                <c:pt idx="2991">
                  <c:v>5.956422007389385</c:v>
                </c:pt>
                <c:pt idx="2992">
                  <c:v>5.8085369250715688</c:v>
                </c:pt>
                <c:pt idx="2993">
                  <c:v>5.8307258979016741</c:v>
                </c:pt>
                <c:pt idx="2994">
                  <c:v>5.7115047601267506</c:v>
                </c:pt>
                <c:pt idx="2995">
                  <c:v>5.7439961427522697</c:v>
                </c:pt>
                <c:pt idx="2996">
                  <c:v>5.6916587838996708</c:v>
                </c:pt>
                <c:pt idx="2997">
                  <c:v>5.616450276869883</c:v>
                </c:pt>
                <c:pt idx="2998">
                  <c:v>5.588425563331576</c:v>
                </c:pt>
                <c:pt idx="2999">
                  <c:v>5.5674673403855639</c:v>
                </c:pt>
                <c:pt idx="3000">
                  <c:v>5.5589810232112882</c:v>
                </c:pt>
                <c:pt idx="3001">
                  <c:v>5.6039276216081522</c:v>
                </c:pt>
                <c:pt idx="3002">
                  <c:v>5.5313392423722414</c:v>
                </c:pt>
                <c:pt idx="3003">
                  <c:v>5.5484061158670803</c:v>
                </c:pt>
                <c:pt idx="3004">
                  <c:v>5.6650336243165338</c:v>
                </c:pt>
                <c:pt idx="3005">
                  <c:v>5.6400886888020461</c:v>
                </c:pt>
                <c:pt idx="3006">
                  <c:v>5.6163681296708186</c:v>
                </c:pt>
                <c:pt idx="3007">
                  <c:v>5.5514905638417851</c:v>
                </c:pt>
                <c:pt idx="3008">
                  <c:v>5.5642717323781223</c:v>
                </c:pt>
                <c:pt idx="3009">
                  <c:v>5.5071724165815725</c:v>
                </c:pt>
                <c:pt idx="3010">
                  <c:v>5.6516617315678053</c:v>
                </c:pt>
                <c:pt idx="3011">
                  <c:v>5.6023231321603681</c:v>
                </c:pt>
                <c:pt idx="3012">
                  <c:v>5.5382275616034455</c:v>
                </c:pt>
                <c:pt idx="3013">
                  <c:v>5.5867232989218296</c:v>
                </c:pt>
                <c:pt idx="3014">
                  <c:v>5.633660773437974</c:v>
                </c:pt>
                <c:pt idx="3015">
                  <c:v>5.6183304508216878</c:v>
                </c:pt>
                <c:pt idx="3016">
                  <c:v>5.6186148879141058</c:v>
                </c:pt>
                <c:pt idx="3017">
                  <c:v>5.6396689790359513</c:v>
                </c:pt>
                <c:pt idx="3018">
                  <c:v>5.5793378282837898</c:v>
                </c:pt>
                <c:pt idx="3019">
                  <c:v>5.6044139455547466</c:v>
                </c:pt>
                <c:pt idx="3020">
                  <c:v>5.6889184142674276</c:v>
                </c:pt>
                <c:pt idx="3021">
                  <c:v>5.6475382711899078</c:v>
                </c:pt>
                <c:pt idx="3022">
                  <c:v>5.6196954167888071</c:v>
                </c:pt>
                <c:pt idx="3023">
                  <c:v>5.5692185387272177</c:v>
                </c:pt>
                <c:pt idx="3024">
                  <c:v>5.5818306922573635</c:v>
                </c:pt>
                <c:pt idx="3025">
                  <c:v>5.5111341129036822</c:v>
                </c:pt>
                <c:pt idx="3026">
                  <c:v>5.3266871081708311</c:v>
                </c:pt>
                <c:pt idx="3027">
                  <c:v>5.3787569037571759</c:v>
                </c:pt>
                <c:pt idx="3028">
                  <c:v>5.3310182004536859</c:v>
                </c:pt>
                <c:pt idx="3029">
                  <c:v>5.2975989838689328</c:v>
                </c:pt>
                <c:pt idx="3030">
                  <c:v>5.1934941920968356</c:v>
                </c:pt>
                <c:pt idx="3031">
                  <c:v>5.2317692106552709</c:v>
                </c:pt>
                <c:pt idx="3032">
                  <c:v>5.1996568961639698</c:v>
                </c:pt>
                <c:pt idx="3033">
                  <c:v>5.2179602598516919</c:v>
                </c:pt>
                <c:pt idx="3034">
                  <c:v>5.1761279310185149</c:v>
                </c:pt>
                <c:pt idx="3035">
                  <c:v>5.1691068651330934</c:v>
                </c:pt>
                <c:pt idx="3036">
                  <c:v>5.0592392445499303</c:v>
                </c:pt>
                <c:pt idx="3037">
                  <c:v>4.9623435312333877</c:v>
                </c:pt>
                <c:pt idx="3038">
                  <c:v>5.005894425471535</c:v>
                </c:pt>
                <c:pt idx="3039">
                  <c:v>4.9185410988747504</c:v>
                </c:pt>
                <c:pt idx="3040">
                  <c:v>4.9393411696459015</c:v>
                </c:pt>
                <c:pt idx="3041">
                  <c:v>4.9514419548153263</c:v>
                </c:pt>
                <c:pt idx="3042">
                  <c:v>4.9294131233637009</c:v>
                </c:pt>
                <c:pt idx="3043">
                  <c:v>4.8275335842221008</c:v>
                </c:pt>
                <c:pt idx="3044">
                  <c:v>4.7847433107489552</c:v>
                </c:pt>
                <c:pt idx="3045">
                  <c:v>4.7858870392754609</c:v>
                </c:pt>
                <c:pt idx="3046">
                  <c:v>4.7915641694448103</c:v>
                </c:pt>
                <c:pt idx="3047">
                  <c:v>4.7805722718717547</c:v>
                </c:pt>
                <c:pt idx="3048">
                  <c:v>4.7871709158615552</c:v>
                </c:pt>
                <c:pt idx="3049">
                  <c:v>4.7636665571613062</c:v>
                </c:pt>
                <c:pt idx="3050">
                  <c:v>4.8206901454721827</c:v>
                </c:pt>
                <c:pt idx="3051">
                  <c:v>4.8351951216986917</c:v>
                </c:pt>
                <c:pt idx="3052">
                  <c:v>4.8466982962465543</c:v>
                </c:pt>
                <c:pt idx="3053">
                  <c:v>4.8751591268335694</c:v>
                </c:pt>
                <c:pt idx="3054">
                  <c:v>4.9438584095505318</c:v>
                </c:pt>
                <c:pt idx="3055">
                  <c:v>4.8658056877983071</c:v>
                </c:pt>
                <c:pt idx="3056">
                  <c:v>4.7933554672676912</c:v>
                </c:pt>
                <c:pt idx="3057">
                  <c:v>4.784489205413534</c:v>
                </c:pt>
                <c:pt idx="3058">
                  <c:v>4.7839298215201564</c:v>
                </c:pt>
                <c:pt idx="3059">
                  <c:v>4.8505387027029006</c:v>
                </c:pt>
                <c:pt idx="3060">
                  <c:v>4.8833119689403386</c:v>
                </c:pt>
                <c:pt idx="3061">
                  <c:v>4.885057171034048</c:v>
                </c:pt>
                <c:pt idx="3062">
                  <c:v>4.8721720403990139</c:v>
                </c:pt>
                <c:pt idx="3063">
                  <c:v>4.9121495086291347</c:v>
                </c:pt>
                <c:pt idx="3064">
                  <c:v>4.8932235933654136</c:v>
                </c:pt>
                <c:pt idx="3065">
                  <c:v>4.8188087603697527</c:v>
                </c:pt>
                <c:pt idx="3066">
                  <c:v>4.7460997822690913</c:v>
                </c:pt>
                <c:pt idx="3067">
                  <c:v>4.7568491974332465</c:v>
                </c:pt>
                <c:pt idx="3068">
                  <c:v>4.7345142266565752</c:v>
                </c:pt>
                <c:pt idx="3069">
                  <c:v>4.6829356906770352</c:v>
                </c:pt>
                <c:pt idx="3070">
                  <c:v>4.5953805833109413</c:v>
                </c:pt>
                <c:pt idx="3071">
                  <c:v>4.5402264694047556</c:v>
                </c:pt>
                <c:pt idx="3072">
                  <c:v>4.492638080081174</c:v>
                </c:pt>
                <c:pt idx="3073">
                  <c:v>4.5017279079090713</c:v>
                </c:pt>
                <c:pt idx="3074">
                  <c:v>4.4771230170780658</c:v>
                </c:pt>
                <c:pt idx="3075">
                  <c:v>4.4567158179241373</c:v>
                </c:pt>
                <c:pt idx="3076">
                  <c:v>4.5529936249600365</c:v>
                </c:pt>
                <c:pt idx="3077">
                  <c:v>4.4761404192754082</c:v>
                </c:pt>
                <c:pt idx="3078">
                  <c:v>4.4871837494547115</c:v>
                </c:pt>
                <c:pt idx="3079">
                  <c:v>4.5818801926799919</c:v>
                </c:pt>
                <c:pt idx="3080">
                  <c:v>4.6420434493740474</c:v>
                </c:pt>
                <c:pt idx="3081">
                  <c:v>4.6827818611657062</c:v>
                </c:pt>
                <c:pt idx="3082">
                  <c:v>4.6871278313697857</c:v>
                </c:pt>
                <c:pt idx="3083">
                  <c:v>4.6211103473407071</c:v>
                </c:pt>
                <c:pt idx="3084">
                  <c:v>4.7774091778803145</c:v>
                </c:pt>
                <c:pt idx="3085">
                  <c:v>4.8018843214010287</c:v>
                </c:pt>
                <c:pt idx="3086">
                  <c:v>4.7562591623465948</c:v>
                </c:pt>
                <c:pt idx="3087">
                  <c:v>4.7733896319644975</c:v>
                </c:pt>
                <c:pt idx="3088">
                  <c:v>4.6978918226570716</c:v>
                </c:pt>
                <c:pt idx="3089">
                  <c:v>4.691587694579205</c:v>
                </c:pt>
                <c:pt idx="3090">
                  <c:v>4.7454612007618415</c:v>
                </c:pt>
                <c:pt idx="3091">
                  <c:v>4.7064222239966007</c:v>
                </c:pt>
                <c:pt idx="3092">
                  <c:v>4.6906026600373094</c:v>
                </c:pt>
                <c:pt idx="3093">
                  <c:v>4.7394950705429126</c:v>
                </c:pt>
                <c:pt idx="3094">
                  <c:v>4.8028441675453966</c:v>
                </c:pt>
                <c:pt idx="3095">
                  <c:v>4.8635480840899552</c:v>
                </c:pt>
                <c:pt idx="3096">
                  <c:v>4.9293104019834457</c:v>
                </c:pt>
                <c:pt idx="3097">
                  <c:v>4.9446612222326607</c:v>
                </c:pt>
                <c:pt idx="3098">
                  <c:v>4.8875772195448919</c:v>
                </c:pt>
                <c:pt idx="3099">
                  <c:v>4.84396350805258</c:v>
                </c:pt>
                <c:pt idx="3100">
                  <c:v>4.8123628182666769</c:v>
                </c:pt>
                <c:pt idx="3101">
                  <c:v>4.8149650404473885</c:v>
                </c:pt>
                <c:pt idx="3102">
                  <c:v>4.8370727045727824</c:v>
                </c:pt>
                <c:pt idx="3103">
                  <c:v>4.7980736384866383</c:v>
                </c:pt>
                <c:pt idx="3104">
                  <c:v>4.7136032852358127</c:v>
                </c:pt>
                <c:pt idx="3105">
                  <c:v>4.7184632264480157</c:v>
                </c:pt>
                <c:pt idx="3106">
                  <c:v>4.6814762243414823</c:v>
                </c:pt>
                <c:pt idx="3107">
                  <c:v>4.6693369172655448</c:v>
                </c:pt>
                <c:pt idx="3108">
                  <c:v>4.7007958880184111</c:v>
                </c:pt>
                <c:pt idx="3109">
                  <c:v>4.6936462883804158</c:v>
                </c:pt>
                <c:pt idx="3110">
                  <c:v>4.6678084657097152</c:v>
                </c:pt>
                <c:pt idx="3111">
                  <c:v>4.5905381071548943</c:v>
                </c:pt>
                <c:pt idx="3112">
                  <c:v>4.613945028185034</c:v>
                </c:pt>
                <c:pt idx="3113">
                  <c:v>4.5692399229513709</c:v>
                </c:pt>
                <c:pt idx="3114">
                  <c:v>4.5873405967596241</c:v>
                </c:pt>
                <c:pt idx="3115">
                  <c:v>4.6214768786601788</c:v>
                </c:pt>
                <c:pt idx="3116">
                  <c:v>4.6505111504517718</c:v>
                </c:pt>
                <c:pt idx="3117">
                  <c:v>4.7286672929172102</c:v>
                </c:pt>
                <c:pt idx="3118">
                  <c:v>4.7039838208388938</c:v>
                </c:pt>
                <c:pt idx="3119">
                  <c:v>4.6927874094760096</c:v>
                </c:pt>
                <c:pt idx="3120">
                  <c:v>4.6597378000480223</c:v>
                </c:pt>
                <c:pt idx="3121">
                  <c:v>4.7796695935609819</c:v>
                </c:pt>
                <c:pt idx="3122">
                  <c:v>4.8339033997682739</c:v>
                </c:pt>
                <c:pt idx="3123">
                  <c:v>4.8021227910556137</c:v>
                </c:pt>
                <c:pt idx="3124">
                  <c:v>4.8434442473710178</c:v>
                </c:pt>
                <c:pt idx="3125">
                  <c:v>4.8293911177651188</c:v>
                </c:pt>
                <c:pt idx="3126">
                  <c:v>4.7842778445071428</c:v>
                </c:pt>
                <c:pt idx="3127">
                  <c:v>4.7004608274183326</c:v>
                </c:pt>
                <c:pt idx="3128">
                  <c:v>4.7985580180048766</c:v>
                </c:pt>
                <c:pt idx="3129">
                  <c:v>4.834882793827874</c:v>
                </c:pt>
                <c:pt idx="3130">
                  <c:v>4.9124084593407868</c:v>
                </c:pt>
                <c:pt idx="3131">
                  <c:v>4.9254277293505986</c:v>
                </c:pt>
                <c:pt idx="3132">
                  <c:v>4.9260016258727877</c:v>
                </c:pt>
                <c:pt idx="3133">
                  <c:v>4.9943348450524789</c:v>
                </c:pt>
                <c:pt idx="3134">
                  <c:v>4.998171392913517</c:v>
                </c:pt>
                <c:pt idx="3135">
                  <c:v>4.9130739064816966</c:v>
                </c:pt>
                <c:pt idx="3136">
                  <c:v>4.8652443331391115</c:v>
                </c:pt>
                <c:pt idx="3137">
                  <c:v>4.9206928667852381</c:v>
                </c:pt>
                <c:pt idx="3138">
                  <c:v>4.9235947974795895</c:v>
                </c:pt>
                <c:pt idx="3139">
                  <c:v>4.9109891631839702</c:v>
                </c:pt>
                <c:pt idx="3140">
                  <c:v>4.8973927148869976</c:v>
                </c:pt>
                <c:pt idx="3141">
                  <c:v>4.8029983619584451</c:v>
                </c:pt>
                <c:pt idx="3142">
                  <c:v>4.7339373066626829</c:v>
                </c:pt>
                <c:pt idx="3143">
                  <c:v>4.7398713576849634</c:v>
                </c:pt>
                <c:pt idx="3144">
                  <c:v>4.7508409640652438</c:v>
                </c:pt>
                <c:pt idx="3145">
                  <c:v>4.7062041157266457</c:v>
                </c:pt>
                <c:pt idx="3146">
                  <c:v>4.7038039706325243</c:v>
                </c:pt>
                <c:pt idx="3147">
                  <c:v>4.7844055442001521</c:v>
                </c:pt>
                <c:pt idx="3148">
                  <c:v>4.778270275524112</c:v>
                </c:pt>
                <c:pt idx="3149">
                  <c:v>4.7001993805472075</c:v>
                </c:pt>
                <c:pt idx="3150">
                  <c:v>4.6992958515102643</c:v>
                </c:pt>
                <c:pt idx="3151">
                  <c:v>4.6910069679279047</c:v>
                </c:pt>
                <c:pt idx="3152">
                  <c:v>4.6606436458888076</c:v>
                </c:pt>
                <c:pt idx="3153">
                  <c:v>4.6450228268855209</c:v>
                </c:pt>
                <c:pt idx="3154">
                  <c:v>4.7246076163988331</c:v>
                </c:pt>
                <c:pt idx="3155">
                  <c:v>4.6953009219822901</c:v>
                </c:pt>
                <c:pt idx="3156">
                  <c:v>4.6816063950491342</c:v>
                </c:pt>
                <c:pt idx="3157">
                  <c:v>4.6656737799391284</c:v>
                </c:pt>
                <c:pt idx="3158">
                  <c:v>4.6789692829389651</c:v>
                </c:pt>
                <c:pt idx="3159">
                  <c:v>4.6708674118440836</c:v>
                </c:pt>
                <c:pt idx="3160">
                  <c:v>4.6624932732969988</c:v>
                </c:pt>
                <c:pt idx="3161">
                  <c:v>4.6510205983323862</c:v>
                </c:pt>
                <c:pt idx="3162">
                  <c:v>4.7193336456233705</c:v>
                </c:pt>
                <c:pt idx="3163">
                  <c:v>4.7337875385280164</c:v>
                </c:pt>
                <c:pt idx="3164">
                  <c:v>4.6952802197693231</c:v>
                </c:pt>
                <c:pt idx="3165">
                  <c:v>4.792279929597326</c:v>
                </c:pt>
                <c:pt idx="3166">
                  <c:v>4.8049341948548738</c:v>
                </c:pt>
                <c:pt idx="3167">
                  <c:v>4.832516546622327</c:v>
                </c:pt>
                <c:pt idx="3168">
                  <c:v>4.7905062453854566</c:v>
                </c:pt>
                <c:pt idx="3169">
                  <c:v>4.7897142371679458</c:v>
                </c:pt>
                <c:pt idx="3170">
                  <c:v>4.8293315668111969</c:v>
                </c:pt>
                <c:pt idx="3171">
                  <c:v>4.8947447410909133</c:v>
                </c:pt>
                <c:pt idx="3172">
                  <c:v>4.866932832136933</c:v>
                </c:pt>
                <c:pt idx="3173">
                  <c:v>4.8143650756315433</c:v>
                </c:pt>
                <c:pt idx="3174">
                  <c:v>4.73769800861362</c:v>
                </c:pt>
                <c:pt idx="3175">
                  <c:v>4.7372672845534192</c:v>
                </c:pt>
                <c:pt idx="3176">
                  <c:v>4.7267715173376796</c:v>
                </c:pt>
                <c:pt idx="3177">
                  <c:v>4.6997480991927167</c:v>
                </c:pt>
                <c:pt idx="3178">
                  <c:v>4.7501171708210777</c:v>
                </c:pt>
                <c:pt idx="3179">
                  <c:v>4.698175627699662</c:v>
                </c:pt>
                <c:pt idx="3180">
                  <c:v>4.7222900519347544</c:v>
                </c:pt>
                <c:pt idx="3181">
                  <c:v>4.6919908513990789</c:v>
                </c:pt>
                <c:pt idx="3182">
                  <c:v>4.7489352503330107</c:v>
                </c:pt>
                <c:pt idx="3183">
                  <c:v>4.767049645672488</c:v>
                </c:pt>
                <c:pt idx="3184">
                  <c:v>4.6891809460449707</c:v>
                </c:pt>
                <c:pt idx="3185">
                  <c:v>4.7081132467889368</c:v>
                </c:pt>
                <c:pt idx="3186">
                  <c:v>4.7620737788429395</c:v>
                </c:pt>
                <c:pt idx="3187">
                  <c:v>4.7093776498131401</c:v>
                </c:pt>
                <c:pt idx="3188">
                  <c:v>4.675676467075581</c:v>
                </c:pt>
                <c:pt idx="3189">
                  <c:v>4.6386186842243049</c:v>
                </c:pt>
                <c:pt idx="3190">
                  <c:v>4.6264693048570322</c:v>
                </c:pt>
                <c:pt idx="3191">
                  <c:v>4.6210519160585211</c:v>
                </c:pt>
                <c:pt idx="3192">
                  <c:v>4.6115237050875679</c:v>
                </c:pt>
                <c:pt idx="3193">
                  <c:v>4.5708161074110896</c:v>
                </c:pt>
                <c:pt idx="3194">
                  <c:v>4.5621131003142095</c:v>
                </c:pt>
                <c:pt idx="3195">
                  <c:v>4.6130206903721289</c:v>
                </c:pt>
                <c:pt idx="3196">
                  <c:v>4.6484756975788226</c:v>
                </c:pt>
                <c:pt idx="3197">
                  <c:v>4.6550283764082057</c:v>
                </c:pt>
                <c:pt idx="3198">
                  <c:v>4.5984685289723188</c:v>
                </c:pt>
                <c:pt idx="3199">
                  <c:v>4.6198397554303687</c:v>
                </c:pt>
                <c:pt idx="3200">
                  <c:v>4.5641317614257746</c:v>
                </c:pt>
                <c:pt idx="3201">
                  <c:v>4.5493197861635295</c:v>
                </c:pt>
                <c:pt idx="3202">
                  <c:v>4.550675600309825</c:v>
                </c:pt>
                <c:pt idx="3203">
                  <c:v>4.6341072495202189</c:v>
                </c:pt>
                <c:pt idx="3204">
                  <c:v>4.6787882919946382</c:v>
                </c:pt>
                <c:pt idx="3205">
                  <c:v>4.6312203210436769</c:v>
                </c:pt>
                <c:pt idx="3206">
                  <c:v>4.6642657846534767</c:v>
                </c:pt>
                <c:pt idx="3207">
                  <c:v>4.6706679421959274</c:v>
                </c:pt>
                <c:pt idx="3208">
                  <c:v>4.6284629403793973</c:v>
                </c:pt>
                <c:pt idx="3209">
                  <c:v>4.6276367911176086</c:v>
                </c:pt>
                <c:pt idx="3210">
                  <c:v>4.6352108472629787</c:v>
                </c:pt>
                <c:pt idx="3211">
                  <c:v>4.5809041869031937</c:v>
                </c:pt>
                <c:pt idx="3212">
                  <c:v>4.5875620462511169</c:v>
                </c:pt>
                <c:pt idx="3213">
                  <c:v>4.6096447982194926</c:v>
                </c:pt>
                <c:pt idx="3214">
                  <c:v>4.6123954983214945</c:v>
                </c:pt>
                <c:pt idx="3215">
                  <c:v>4.5815857057060168</c:v>
                </c:pt>
                <c:pt idx="3216">
                  <c:v>4.6515096241093774</c:v>
                </c:pt>
                <c:pt idx="3217">
                  <c:v>4.6163877783765024</c:v>
                </c:pt>
                <c:pt idx="3218">
                  <c:v>4.5838093131110416</c:v>
                </c:pt>
                <c:pt idx="3219">
                  <c:v>4.5777449366508494</c:v>
                </c:pt>
                <c:pt idx="3220">
                  <c:v>4.5963227901662158</c:v>
                </c:pt>
                <c:pt idx="3221">
                  <c:v>4.4857425090938285</c:v>
                </c:pt>
                <c:pt idx="3222">
                  <c:v>4.4866836096297726</c:v>
                </c:pt>
                <c:pt idx="3223">
                  <c:v>4.4224706072796813</c:v>
                </c:pt>
                <c:pt idx="3224">
                  <c:v>4.4262076276930244</c:v>
                </c:pt>
                <c:pt idx="3225">
                  <c:v>4.4462895189793805</c:v>
                </c:pt>
                <c:pt idx="3226">
                  <c:v>4.5745024295842329</c:v>
                </c:pt>
                <c:pt idx="3227">
                  <c:v>4.617734347283573</c:v>
                </c:pt>
                <c:pt idx="3228">
                  <c:v>4.5961904194797025</c:v>
                </c:pt>
                <c:pt idx="3229">
                  <c:v>4.5306478993479029</c:v>
                </c:pt>
                <c:pt idx="3230">
                  <c:v>4.5021469907263594</c:v>
                </c:pt>
                <c:pt idx="3231">
                  <c:v>4.4111871897929822</c:v>
                </c:pt>
                <c:pt idx="3232">
                  <c:v>4.4045984498823172</c:v>
                </c:pt>
                <c:pt idx="3233">
                  <c:v>4.4111132345715145</c:v>
                </c:pt>
                <c:pt idx="3234">
                  <c:v>4.3286790712235943</c:v>
                </c:pt>
                <c:pt idx="3235">
                  <c:v>4.2455764473196131</c:v>
                </c:pt>
                <c:pt idx="3236">
                  <c:v>4.2588608683619826</c:v>
                </c:pt>
                <c:pt idx="3237">
                  <c:v>4.277681773793562</c:v>
                </c:pt>
                <c:pt idx="3238">
                  <c:v>4.2433031268621173</c:v>
                </c:pt>
                <c:pt idx="3239">
                  <c:v>4.3377919387125807</c:v>
                </c:pt>
                <c:pt idx="3240">
                  <c:v>4.4039204306631436</c:v>
                </c:pt>
                <c:pt idx="3241">
                  <c:v>4.3919083170248232</c:v>
                </c:pt>
                <c:pt idx="3242">
                  <c:v>4.3983894418059348</c:v>
                </c:pt>
                <c:pt idx="3243">
                  <c:v>4.4053725728980497</c:v>
                </c:pt>
                <c:pt idx="3244">
                  <c:v>4.3682944738242417</c:v>
                </c:pt>
                <c:pt idx="3245">
                  <c:v>4.4127567188777324</c:v>
                </c:pt>
                <c:pt idx="3246">
                  <c:v>4.3380278951566975</c:v>
                </c:pt>
                <c:pt idx="3247">
                  <c:v>4.3191574214263673</c:v>
                </c:pt>
                <c:pt idx="3248">
                  <c:v>4.2960215025821604</c:v>
                </c:pt>
                <c:pt idx="3249">
                  <c:v>4.3726912121358259</c:v>
                </c:pt>
                <c:pt idx="3250">
                  <c:v>4.4280920444616525</c:v>
                </c:pt>
                <c:pt idx="3251">
                  <c:v>4.3457699820713973</c:v>
                </c:pt>
                <c:pt idx="3252">
                  <c:v>4.4335466368996075</c:v>
                </c:pt>
                <c:pt idx="3253">
                  <c:v>4.4373604171160501</c:v>
                </c:pt>
                <c:pt idx="3254">
                  <c:v>4.4267827298196671</c:v>
                </c:pt>
                <c:pt idx="3255">
                  <c:v>4.3871560651256827</c:v>
                </c:pt>
                <c:pt idx="3256">
                  <c:v>4.4373345935865158</c:v>
                </c:pt>
                <c:pt idx="3257">
                  <c:v>4.4008406460132115</c:v>
                </c:pt>
                <c:pt idx="3258">
                  <c:v>4.3351082254393098</c:v>
                </c:pt>
                <c:pt idx="3259">
                  <c:v>4.3207480680694239</c:v>
                </c:pt>
                <c:pt idx="3260">
                  <c:v>4.268481392254369</c:v>
                </c:pt>
                <c:pt idx="3261">
                  <c:v>4.2623295088088593</c:v>
                </c:pt>
                <c:pt idx="3262">
                  <c:v>4.2599650961002933</c:v>
                </c:pt>
                <c:pt idx="3263">
                  <c:v>4.2720611037987677</c:v>
                </c:pt>
                <c:pt idx="3264">
                  <c:v>4.2197125169061973</c:v>
                </c:pt>
                <c:pt idx="3265">
                  <c:v>4.1821448911995454</c:v>
                </c:pt>
                <c:pt idx="3266">
                  <c:v>4.2223409580721842</c:v>
                </c:pt>
                <c:pt idx="3267">
                  <c:v>4.1867385645690831</c:v>
                </c:pt>
                <c:pt idx="3268">
                  <c:v>4.2065579330189999</c:v>
                </c:pt>
                <c:pt idx="3269">
                  <c:v>4.2184288516475981</c:v>
                </c:pt>
                <c:pt idx="3270">
                  <c:v>4.2329340394076116</c:v>
                </c:pt>
                <c:pt idx="3271">
                  <c:v>4.1916141280552157</c:v>
                </c:pt>
                <c:pt idx="3272">
                  <c:v>4.192456724228891</c:v>
                </c:pt>
                <c:pt idx="3273">
                  <c:v>4.2349314491351588</c:v>
                </c:pt>
                <c:pt idx="3274">
                  <c:v>4.2559123511975141</c:v>
                </c:pt>
                <c:pt idx="3275">
                  <c:v>4.2358551429287683</c:v>
                </c:pt>
                <c:pt idx="3276">
                  <c:v>4.1994819503002745</c:v>
                </c:pt>
                <c:pt idx="3277">
                  <c:v>4.2102096046163098</c:v>
                </c:pt>
                <c:pt idx="3278">
                  <c:v>4.2151402305980898</c:v>
                </c:pt>
                <c:pt idx="3279">
                  <c:v>4.2114305235911473</c:v>
                </c:pt>
                <c:pt idx="3280">
                  <c:v>4.2218095172160339</c:v>
                </c:pt>
                <c:pt idx="3281">
                  <c:v>4.2911761896171807</c:v>
                </c:pt>
                <c:pt idx="3282">
                  <c:v>4.3148477114447505</c:v>
                </c:pt>
                <c:pt idx="3283">
                  <c:v>4.3509595031235859</c:v>
                </c:pt>
                <c:pt idx="3284">
                  <c:v>4.3092744715170728</c:v>
                </c:pt>
                <c:pt idx="3285">
                  <c:v>4.2423386586411755</c:v>
                </c:pt>
                <c:pt idx="3286">
                  <c:v>4.1419985610513512</c:v>
                </c:pt>
                <c:pt idx="3287">
                  <c:v>4.14094325487999</c:v>
                </c:pt>
                <c:pt idx="3288">
                  <c:v>4.1601948326671181</c:v>
                </c:pt>
                <c:pt idx="3289">
                  <c:v>4.076759508466294</c:v>
                </c:pt>
                <c:pt idx="3290">
                  <c:v>4.0858705858582267</c:v>
                </c:pt>
                <c:pt idx="3291">
                  <c:v>4.0294899051194033</c:v>
                </c:pt>
                <c:pt idx="3292">
                  <c:v>4.0078724387056397</c:v>
                </c:pt>
                <c:pt idx="3293">
                  <c:v>4.0242746361554413</c:v>
                </c:pt>
                <c:pt idx="3294">
                  <c:v>4.0313427814622491</c:v>
                </c:pt>
                <c:pt idx="3295">
                  <c:v>3.9122054903006496</c:v>
                </c:pt>
                <c:pt idx="3296">
                  <c:v>3.8823982143787097</c:v>
                </c:pt>
                <c:pt idx="3297">
                  <c:v>3.8877041360398952</c:v>
                </c:pt>
                <c:pt idx="3298">
                  <c:v>3.8228644600867874</c:v>
                </c:pt>
                <c:pt idx="3299">
                  <c:v>3.8420927424273579</c:v>
                </c:pt>
                <c:pt idx="3300">
                  <c:v>3.8052710569152888</c:v>
                </c:pt>
                <c:pt idx="3301">
                  <c:v>3.7796194281620812</c:v>
                </c:pt>
                <c:pt idx="3302">
                  <c:v>3.7403187720402897</c:v>
                </c:pt>
                <c:pt idx="3303">
                  <c:v>3.7376907293727211</c:v>
                </c:pt>
                <c:pt idx="3304">
                  <c:v>3.6405900115149317</c:v>
                </c:pt>
                <c:pt idx="3305">
                  <c:v>3.6076766702857124</c:v>
                </c:pt>
                <c:pt idx="3306">
                  <c:v>3.6106165840229907</c:v>
                </c:pt>
                <c:pt idx="3307">
                  <c:v>3.6243805507766611</c:v>
                </c:pt>
                <c:pt idx="3308">
                  <c:v>3.6256041065652576</c:v>
                </c:pt>
                <c:pt idx="3309">
                  <c:v>3.5647920509552407</c:v>
                </c:pt>
                <c:pt idx="3310">
                  <c:v>3.6717872979025299</c:v>
                </c:pt>
                <c:pt idx="3311">
                  <c:v>3.7062864060449487</c:v>
                </c:pt>
                <c:pt idx="3312">
                  <c:v>3.7398820704648812</c:v>
                </c:pt>
                <c:pt idx="3313">
                  <c:v>3.7185097765916666</c:v>
                </c:pt>
                <c:pt idx="3314">
                  <c:v>3.6418295798306937</c:v>
                </c:pt>
                <c:pt idx="3315">
                  <c:v>3.7181241441971347</c:v>
                </c:pt>
                <c:pt idx="3316">
                  <c:v>3.7782303816771501</c:v>
                </c:pt>
                <c:pt idx="3317">
                  <c:v>3.8553808002682195</c:v>
                </c:pt>
                <c:pt idx="3318">
                  <c:v>3.8467477470391405</c:v>
                </c:pt>
                <c:pt idx="3319">
                  <c:v>3.7747407686014096</c:v>
                </c:pt>
                <c:pt idx="3320">
                  <c:v>3.7912212994766481</c:v>
                </c:pt>
                <c:pt idx="3321">
                  <c:v>3.8579524272292796</c:v>
                </c:pt>
                <c:pt idx="3322">
                  <c:v>3.848294046057354</c:v>
                </c:pt>
                <c:pt idx="3323">
                  <c:v>3.8791251543848908</c:v>
                </c:pt>
                <c:pt idx="3324">
                  <c:v>3.8393949296923138</c:v>
                </c:pt>
                <c:pt idx="3325">
                  <c:v>3.6972725919553833</c:v>
                </c:pt>
                <c:pt idx="3326">
                  <c:v>3.6795087603621428</c:v>
                </c:pt>
                <c:pt idx="3327">
                  <c:v>3.774942702519219</c:v>
                </c:pt>
                <c:pt idx="3328">
                  <c:v>3.7133858088131104</c:v>
                </c:pt>
                <c:pt idx="3329">
                  <c:v>3.6758898501485024</c:v>
                </c:pt>
                <c:pt idx="3330">
                  <c:v>3.652874458929495</c:v>
                </c:pt>
                <c:pt idx="3331">
                  <c:v>3.6899194910882125</c:v>
                </c:pt>
                <c:pt idx="3332">
                  <c:v>3.7117734028253118</c:v>
                </c:pt>
                <c:pt idx="3333">
                  <c:v>3.671635562372332</c:v>
                </c:pt>
                <c:pt idx="3334">
                  <c:v>3.7036573085669771</c:v>
                </c:pt>
                <c:pt idx="3335">
                  <c:v>3.6361442949763574</c:v>
                </c:pt>
                <c:pt idx="3336">
                  <c:v>3.6612081096168607</c:v>
                </c:pt>
                <c:pt idx="3337">
                  <c:v>3.598518649323343</c:v>
                </c:pt>
                <c:pt idx="3338">
                  <c:v>3.6110793011634534</c:v>
                </c:pt>
                <c:pt idx="3339">
                  <c:v>3.57060430481192</c:v>
                </c:pt>
                <c:pt idx="3340">
                  <c:v>3.5913432769995897</c:v>
                </c:pt>
                <c:pt idx="3341">
                  <c:v>3.5931314900723734</c:v>
                </c:pt>
                <c:pt idx="3342">
                  <c:v>3.6529507398697323</c:v>
                </c:pt>
                <c:pt idx="3343">
                  <c:v>3.6809460233451716</c:v>
                </c:pt>
                <c:pt idx="3344">
                  <c:v>3.7037304890243616</c:v>
                </c:pt>
                <c:pt idx="3345">
                  <c:v>3.6821213651802212</c:v>
                </c:pt>
                <c:pt idx="3346">
                  <c:v>3.6181761394562555</c:v>
                </c:pt>
                <c:pt idx="3347">
                  <c:v>3.639005491966365</c:v>
                </c:pt>
                <c:pt idx="3348">
                  <c:v>3.616644578816385</c:v>
                </c:pt>
                <c:pt idx="3349">
                  <c:v>3.7616291898073371</c:v>
                </c:pt>
                <c:pt idx="3350">
                  <c:v>3.8573654983328516</c:v>
                </c:pt>
                <c:pt idx="3351">
                  <c:v>3.8490911728867285</c:v>
                </c:pt>
                <c:pt idx="3352">
                  <c:v>3.7797644268063029</c:v>
                </c:pt>
                <c:pt idx="3353">
                  <c:v>3.7414066580763032</c:v>
                </c:pt>
                <c:pt idx="3354">
                  <c:v>3.7106893099502223</c:v>
                </c:pt>
                <c:pt idx="3355">
                  <c:v>3.6974258369252659</c:v>
                </c:pt>
                <c:pt idx="3356">
                  <c:v>3.6711912349366074</c:v>
                </c:pt>
                <c:pt idx="3357">
                  <c:v>3.625253211477697</c:v>
                </c:pt>
                <c:pt idx="3358">
                  <c:v>3.6377211136531145</c:v>
                </c:pt>
                <c:pt idx="3359">
                  <c:v>3.6737669457312947</c:v>
                </c:pt>
                <c:pt idx="3360">
                  <c:v>3.7067191273393174</c:v>
                </c:pt>
                <c:pt idx="3361">
                  <c:v>3.8448985004537493</c:v>
                </c:pt>
                <c:pt idx="3362">
                  <c:v>3.8621864225430693</c:v>
                </c:pt>
                <c:pt idx="3363">
                  <c:v>3.9245982222152724</c:v>
                </c:pt>
                <c:pt idx="3364">
                  <c:v>3.9999116869382485</c:v>
                </c:pt>
                <c:pt idx="3365">
                  <c:v>4.0288456518700357</c:v>
                </c:pt>
                <c:pt idx="3366">
                  <c:v>3.9954959714955396</c:v>
                </c:pt>
                <c:pt idx="3367">
                  <c:v>4.1194120605611513</c:v>
                </c:pt>
                <c:pt idx="3368">
                  <c:v>4.127327701512951</c:v>
                </c:pt>
                <c:pt idx="3369">
                  <c:v>4.0636426324386434</c:v>
                </c:pt>
                <c:pt idx="3370">
                  <c:v>4.0161380845833623</c:v>
                </c:pt>
                <c:pt idx="3371">
                  <c:v>4.0980325322890376</c:v>
                </c:pt>
                <c:pt idx="3372">
                  <c:v>4.1370139520001477</c:v>
                </c:pt>
                <c:pt idx="3373">
                  <c:v>4.1307629560578283</c:v>
                </c:pt>
                <c:pt idx="3374">
                  <c:v>4.1483134712751619</c:v>
                </c:pt>
                <c:pt idx="3375">
                  <c:v>4.0603674248835953</c:v>
                </c:pt>
                <c:pt idx="3376">
                  <c:v>4.199154121260614</c:v>
                </c:pt>
                <c:pt idx="3377">
                  <c:v>4.2419428138617334</c:v>
                </c:pt>
                <c:pt idx="3378">
                  <c:v>4.2490558231438698</c:v>
                </c:pt>
                <c:pt idx="3379">
                  <c:v>4.2223160778911533</c:v>
                </c:pt>
                <c:pt idx="3380">
                  <c:v>4.2771622734053691</c:v>
                </c:pt>
                <c:pt idx="3381">
                  <c:v>4.3743373758756556</c:v>
                </c:pt>
                <c:pt idx="3382">
                  <c:v>4.3341503814863582</c:v>
                </c:pt>
                <c:pt idx="3383">
                  <c:v>4.3542601074142304</c:v>
                </c:pt>
                <c:pt idx="3384">
                  <c:v>4.4084782719968842</c:v>
                </c:pt>
                <c:pt idx="3385">
                  <c:v>4.4649524432002332</c:v>
                </c:pt>
                <c:pt idx="3386">
                  <c:v>4.4823995511031693</c:v>
                </c:pt>
                <c:pt idx="3387">
                  <c:v>4.4976002321322444</c:v>
                </c:pt>
                <c:pt idx="3388">
                  <c:v>4.4380902201661616</c:v>
                </c:pt>
                <c:pt idx="3389">
                  <c:v>4.3548025087917051</c:v>
                </c:pt>
                <c:pt idx="3390">
                  <c:v>4.3794614246208772</c:v>
                </c:pt>
                <c:pt idx="3391">
                  <c:v>4.3926348907091164</c:v>
                </c:pt>
                <c:pt idx="3392">
                  <c:v>4.3877343645085389</c:v>
                </c:pt>
                <c:pt idx="3393">
                  <c:v>4.3996307176717924</c:v>
                </c:pt>
                <c:pt idx="3394">
                  <c:v>4.4010146292456902</c:v>
                </c:pt>
                <c:pt idx="3395">
                  <c:v>4.4009418723191134</c:v>
                </c:pt>
                <c:pt idx="3396">
                  <c:v>4.4650790740952671</c:v>
                </c:pt>
                <c:pt idx="3397">
                  <c:v>4.3705937729527324</c:v>
                </c:pt>
                <c:pt idx="3398">
                  <c:v>4.2817058820487279</c:v>
                </c:pt>
                <c:pt idx="3399">
                  <c:v>4.2803652953232358</c:v>
                </c:pt>
                <c:pt idx="3400">
                  <c:v>4.3425590268772574</c:v>
                </c:pt>
                <c:pt idx="3401">
                  <c:v>4.4267490148119002</c:v>
                </c:pt>
                <c:pt idx="3402">
                  <c:v>4.4188435105004666</c:v>
                </c:pt>
                <c:pt idx="3403">
                  <c:v>4.4036155528396312</c:v>
                </c:pt>
                <c:pt idx="3404">
                  <c:v>4.4075572550415885</c:v>
                </c:pt>
                <c:pt idx="3405">
                  <c:v>4.4700000035914549</c:v>
                </c:pt>
                <c:pt idx="3406">
                  <c:v>4.5484265718333745</c:v>
                </c:pt>
                <c:pt idx="3407">
                  <c:v>4.5025987033357948</c:v>
                </c:pt>
                <c:pt idx="3408">
                  <c:v>4.4988832823104028</c:v>
                </c:pt>
                <c:pt idx="3409">
                  <c:v>4.503150555177367</c:v>
                </c:pt>
                <c:pt idx="3410">
                  <c:v>4.5402146246016377</c:v>
                </c:pt>
                <c:pt idx="3411">
                  <c:v>4.491301406245058</c:v>
                </c:pt>
                <c:pt idx="3412">
                  <c:v>4.5467962467766236</c:v>
                </c:pt>
                <c:pt idx="3413">
                  <c:v>4.5341260629562985</c:v>
                </c:pt>
                <c:pt idx="3414">
                  <c:v>4.5124598400326654</c:v>
                </c:pt>
                <c:pt idx="3415">
                  <c:v>4.4252099176482176</c:v>
                </c:pt>
                <c:pt idx="3416">
                  <c:v>4.5078991774803718</c:v>
                </c:pt>
                <c:pt idx="3417">
                  <c:v>4.5296261514590634</c:v>
                </c:pt>
                <c:pt idx="3418">
                  <c:v>4.5045282894056928</c:v>
                </c:pt>
                <c:pt idx="3419">
                  <c:v>4.5018372920160568</c:v>
                </c:pt>
                <c:pt idx="3420">
                  <c:v>4.5728163048858104</c:v>
                </c:pt>
                <c:pt idx="3421">
                  <c:v>4.6254212601927716</c:v>
                </c:pt>
                <c:pt idx="3422">
                  <c:v>4.6215270267781703</c:v>
                </c:pt>
                <c:pt idx="3423">
                  <c:v>4.6888515345220805</c:v>
                </c:pt>
                <c:pt idx="3424">
                  <c:v>4.6953419142477362</c:v>
                </c:pt>
                <c:pt idx="3425">
                  <c:v>4.6867229283461525</c:v>
                </c:pt>
                <c:pt idx="3426">
                  <c:v>4.7400925638143647</c:v>
                </c:pt>
                <c:pt idx="3427">
                  <c:v>4.7259582231039987</c:v>
                </c:pt>
                <c:pt idx="3428">
                  <c:v>4.6893068350409575</c:v>
                </c:pt>
                <c:pt idx="3429">
                  <c:v>4.6758685771068436</c:v>
                </c:pt>
                <c:pt idx="3430">
                  <c:v>4.7013916713781141</c:v>
                </c:pt>
                <c:pt idx="3431">
                  <c:v>4.6612821688975288</c:v>
                </c:pt>
                <c:pt idx="3432">
                  <c:v>4.5973701012520927</c:v>
                </c:pt>
                <c:pt idx="3433">
                  <c:v>4.6496466066984787</c:v>
                </c:pt>
                <c:pt idx="3434">
                  <c:v>4.569041850990418</c:v>
                </c:pt>
                <c:pt idx="3435">
                  <c:v>4.5274383512146237</c:v>
                </c:pt>
                <c:pt idx="3436">
                  <c:v>4.5300314959635282</c:v>
                </c:pt>
                <c:pt idx="3437">
                  <c:v>4.5350051619950627</c:v>
                </c:pt>
                <c:pt idx="3438">
                  <c:v>4.5128841489379479</c:v>
                </c:pt>
                <c:pt idx="3439">
                  <c:v>4.4871424660922212</c:v>
                </c:pt>
                <c:pt idx="3440">
                  <c:v>4.5197042954632227</c:v>
                </c:pt>
                <c:pt idx="3441">
                  <c:v>4.5300924828246156</c:v>
                </c:pt>
                <c:pt idx="3442">
                  <c:v>4.584014106221133</c:v>
                </c:pt>
                <c:pt idx="3443">
                  <c:v>4.4989333407642587</c:v>
                </c:pt>
                <c:pt idx="3444">
                  <c:v>4.5162996183325399</c:v>
                </c:pt>
                <c:pt idx="3445">
                  <c:v>4.5486254008775893</c:v>
                </c:pt>
                <c:pt idx="3446">
                  <c:v>4.5377551633759872</c:v>
                </c:pt>
                <c:pt idx="3447">
                  <c:v>4.4549805198429757</c:v>
                </c:pt>
                <c:pt idx="3448">
                  <c:v>4.419972049364195</c:v>
                </c:pt>
                <c:pt idx="3449">
                  <c:v>4.3663012832628265</c:v>
                </c:pt>
                <c:pt idx="3450">
                  <c:v>4.3403388967854717</c:v>
                </c:pt>
                <c:pt idx="3451">
                  <c:v>4.2863371192073458</c:v>
                </c:pt>
                <c:pt idx="3452">
                  <c:v>4.3801786544571266</c:v>
                </c:pt>
                <c:pt idx="3453">
                  <c:v>4.3188097281992857</c:v>
                </c:pt>
                <c:pt idx="3454">
                  <c:v>4.348221342802149</c:v>
                </c:pt>
                <c:pt idx="3455">
                  <c:v>4.4161354131259714</c:v>
                </c:pt>
                <c:pt idx="3456">
                  <c:v>4.3696582100684385</c:v>
                </c:pt>
                <c:pt idx="3457">
                  <c:v>4.402627589146352</c:v>
                </c:pt>
                <c:pt idx="3458">
                  <c:v>4.4088887871224056</c:v>
                </c:pt>
                <c:pt idx="3459">
                  <c:v>4.4322411404138897</c:v>
                </c:pt>
                <c:pt idx="3460">
                  <c:v>4.4373906302587534</c:v>
                </c:pt>
                <c:pt idx="3461">
                  <c:v>4.485689285757239</c:v>
                </c:pt>
                <c:pt idx="3462">
                  <c:v>4.5015231204109183</c:v>
                </c:pt>
                <c:pt idx="3463">
                  <c:v>4.5469291636570368</c:v>
                </c:pt>
                <c:pt idx="3464">
                  <c:v>4.5228669394396022</c:v>
                </c:pt>
                <c:pt idx="3465">
                  <c:v>4.5606474613122039</c:v>
                </c:pt>
                <c:pt idx="3466">
                  <c:v>4.546117620086422</c:v>
                </c:pt>
                <c:pt idx="3467">
                  <c:v>4.5289673117815852</c:v>
                </c:pt>
                <c:pt idx="3468">
                  <c:v>4.5877574384451183</c:v>
                </c:pt>
                <c:pt idx="3469">
                  <c:v>4.5893299885370329</c:v>
                </c:pt>
                <c:pt idx="3470">
                  <c:v>4.4562479220704505</c:v>
                </c:pt>
                <c:pt idx="3471">
                  <c:v>4.4662503105413629</c:v>
                </c:pt>
                <c:pt idx="3472">
                  <c:v>4.4375414035251746</c:v>
                </c:pt>
                <c:pt idx="3473">
                  <c:v>4.3538400697075073</c:v>
                </c:pt>
                <c:pt idx="3474">
                  <c:v>4.298365219986473</c:v>
                </c:pt>
                <c:pt idx="3475">
                  <c:v>4.3134496574610477</c:v>
                </c:pt>
                <c:pt idx="3476">
                  <c:v>4.3277627673681565</c:v>
                </c:pt>
                <c:pt idx="3477">
                  <c:v>4.290501157471752</c:v>
                </c:pt>
                <c:pt idx="3478">
                  <c:v>4.2915811416958203</c:v>
                </c:pt>
                <c:pt idx="3479">
                  <c:v>4.2446650580331493</c:v>
                </c:pt>
                <c:pt idx="3480">
                  <c:v>4.3256274482113541</c:v>
                </c:pt>
                <c:pt idx="3481">
                  <c:v>4.2471814474279075</c:v>
                </c:pt>
                <c:pt idx="3482">
                  <c:v>4.248226548588474</c:v>
                </c:pt>
                <c:pt idx="3483">
                  <c:v>4.2481618224579956</c:v>
                </c:pt>
                <c:pt idx="3484">
                  <c:v>4.2487668347562169</c:v>
                </c:pt>
                <c:pt idx="3485">
                  <c:v>4.1658732407422594</c:v>
                </c:pt>
                <c:pt idx="3486">
                  <c:v>4.1213869479530887</c:v>
                </c:pt>
                <c:pt idx="3487">
                  <c:v>4.1281064826598524</c:v>
                </c:pt>
                <c:pt idx="3488">
                  <c:v>4.1304261055237781</c:v>
                </c:pt>
                <c:pt idx="3489">
                  <c:v>4.104763776250163</c:v>
                </c:pt>
                <c:pt idx="3490">
                  <c:v>4.1208502563071843</c:v>
                </c:pt>
                <c:pt idx="3491">
                  <c:v>4.1982976166165216</c:v>
                </c:pt>
                <c:pt idx="3492">
                  <c:v>4.1245707553578557</c:v>
                </c:pt>
                <c:pt idx="3493">
                  <c:v>4.1235100190423406</c:v>
                </c:pt>
                <c:pt idx="3494">
                  <c:v>4.1288409741297851</c:v>
                </c:pt>
                <c:pt idx="3495">
                  <c:v>4.1159565743913138</c:v>
                </c:pt>
                <c:pt idx="3496">
                  <c:v>4.129482060172105</c:v>
                </c:pt>
                <c:pt idx="3497">
                  <c:v>4.1474860797499167</c:v>
                </c:pt>
                <c:pt idx="3498">
                  <c:v>4.1049285985576347</c:v>
                </c:pt>
                <c:pt idx="3499">
                  <c:v>4.0697372417715147</c:v>
                </c:pt>
                <c:pt idx="3500">
                  <c:v>4.1101474573981216</c:v>
                </c:pt>
                <c:pt idx="3501">
                  <c:v>4.1036765329891427</c:v>
                </c:pt>
                <c:pt idx="3502">
                  <c:v>4.0946501338160903</c:v>
                </c:pt>
                <c:pt idx="3503">
                  <c:v>4.096008969317249</c:v>
                </c:pt>
                <c:pt idx="3504">
                  <c:v>4.0972832835024597</c:v>
                </c:pt>
                <c:pt idx="3505">
                  <c:v>4.0986555715694664</c:v>
                </c:pt>
                <c:pt idx="3506">
                  <c:v>4.0455420651047085</c:v>
                </c:pt>
                <c:pt idx="3507">
                  <c:v>4.0433738874117413</c:v>
                </c:pt>
                <c:pt idx="3508">
                  <c:v>4.070878930322321</c:v>
                </c:pt>
                <c:pt idx="3509">
                  <c:v>4.0645456961970385</c:v>
                </c:pt>
                <c:pt idx="3510">
                  <c:v>4.1204461492233024</c:v>
                </c:pt>
                <c:pt idx="3511">
                  <c:v>4.0787897995603171</c:v>
                </c:pt>
                <c:pt idx="3512">
                  <c:v>4.0613686632362835</c:v>
                </c:pt>
                <c:pt idx="3513">
                  <c:v>4.0133180493552461</c:v>
                </c:pt>
                <c:pt idx="3514">
                  <c:v>4.0375878994296848</c:v>
                </c:pt>
                <c:pt idx="3515">
                  <c:v>4.087045936956315</c:v>
                </c:pt>
                <c:pt idx="3516">
                  <c:v>4.043361019130117</c:v>
                </c:pt>
                <c:pt idx="3517">
                  <c:v>3.9877576050048953</c:v>
                </c:pt>
                <c:pt idx="3518">
                  <c:v>4.0469729199794333</c:v>
                </c:pt>
                <c:pt idx="3519">
                  <c:v>4.0595369730903599</c:v>
                </c:pt>
                <c:pt idx="3520">
                  <c:v>4.0820121278892216</c:v>
                </c:pt>
                <c:pt idx="3521">
                  <c:v>4.0417513893728074</c:v>
                </c:pt>
                <c:pt idx="3522">
                  <c:v>3.9904385570453433</c:v>
                </c:pt>
                <c:pt idx="3523">
                  <c:v>3.9769862145892745</c:v>
                </c:pt>
                <c:pt idx="3524">
                  <c:v>4.0147223260570293</c:v>
                </c:pt>
                <c:pt idx="3525">
                  <c:v>4.1134502381555187</c:v>
                </c:pt>
                <c:pt idx="3526">
                  <c:v>4.1875769429889491</c:v>
                </c:pt>
                <c:pt idx="3527">
                  <c:v>4.2453025431082558</c:v>
                </c:pt>
                <c:pt idx="3528">
                  <c:v>4.2350856583373879</c:v>
                </c:pt>
                <c:pt idx="3529">
                  <c:v>4.2047908586075744</c:v>
                </c:pt>
                <c:pt idx="3530">
                  <c:v>4.1592774794788063</c:v>
                </c:pt>
                <c:pt idx="3531">
                  <c:v>4.0740719975471036</c:v>
                </c:pt>
                <c:pt idx="3532">
                  <c:v>4.1497580059791419</c:v>
                </c:pt>
                <c:pt idx="3533">
                  <c:v>4.0240181558487631</c:v>
                </c:pt>
                <c:pt idx="3534">
                  <c:v>3.9285924534772398</c:v>
                </c:pt>
                <c:pt idx="3535">
                  <c:v>3.939039174261322</c:v>
                </c:pt>
                <c:pt idx="3536">
                  <c:v>3.9952514033343585</c:v>
                </c:pt>
                <c:pt idx="3537">
                  <c:v>3.9859868800428586</c:v>
                </c:pt>
                <c:pt idx="3538">
                  <c:v>3.9625954879964009</c:v>
                </c:pt>
                <c:pt idx="3539">
                  <c:v>3.9315331226142618</c:v>
                </c:pt>
                <c:pt idx="3540">
                  <c:v>3.9558206500214688</c:v>
                </c:pt>
                <c:pt idx="3541">
                  <c:v>3.9880771586098538</c:v>
                </c:pt>
                <c:pt idx="3542">
                  <c:v>4.0783557714367635</c:v>
                </c:pt>
                <c:pt idx="3543">
                  <c:v>3.9881143195364079</c:v>
                </c:pt>
                <c:pt idx="3544">
                  <c:v>3.9363441312423433</c:v>
                </c:pt>
                <c:pt idx="3545">
                  <c:v>3.958130438880652</c:v>
                </c:pt>
                <c:pt idx="3546">
                  <c:v>3.8847633159413046</c:v>
                </c:pt>
                <c:pt idx="3547">
                  <c:v>3.8546464719923836</c:v>
                </c:pt>
                <c:pt idx="3548">
                  <c:v>3.7743945219617738</c:v>
                </c:pt>
                <c:pt idx="3549">
                  <c:v>3.7696439271527193</c:v>
                </c:pt>
                <c:pt idx="3550">
                  <c:v>3.7214980848284673</c:v>
                </c:pt>
                <c:pt idx="3551">
                  <c:v>3.6783941845576695</c:v>
                </c:pt>
                <c:pt idx="3552">
                  <c:v>3.6728309297884389</c:v>
                </c:pt>
                <c:pt idx="3553">
                  <c:v>3.6203349453331191</c:v>
                </c:pt>
                <c:pt idx="3554">
                  <c:v>3.6716595657832167</c:v>
                </c:pt>
                <c:pt idx="3555">
                  <c:v>3.6287701316974568</c:v>
                </c:pt>
                <c:pt idx="3556">
                  <c:v>3.7517034259272162</c:v>
                </c:pt>
                <c:pt idx="3557">
                  <c:v>3.5784469378184003</c:v>
                </c:pt>
                <c:pt idx="3558">
                  <c:v>3.6089193548945051</c:v>
                </c:pt>
                <c:pt idx="3559">
                  <c:v>3.7169583831166868</c:v>
                </c:pt>
                <c:pt idx="3560">
                  <c:v>3.7254783027544995</c:v>
                </c:pt>
                <c:pt idx="3561">
                  <c:v>3.7661381611682168</c:v>
                </c:pt>
                <c:pt idx="3562">
                  <c:v>3.6554575290370845</c:v>
                </c:pt>
                <c:pt idx="3563">
                  <c:v>3.5212552304328706</c:v>
                </c:pt>
                <c:pt idx="3564">
                  <c:v>3.6346764582908269</c:v>
                </c:pt>
                <c:pt idx="3565">
                  <c:v>3.6648394650329328</c:v>
                </c:pt>
                <c:pt idx="3566">
                  <c:v>3.7001300181866386</c:v>
                </c:pt>
                <c:pt idx="3567">
                  <c:v>3.8404154801727062</c:v>
                </c:pt>
                <c:pt idx="3568">
                  <c:v>3.8217120980855217</c:v>
                </c:pt>
                <c:pt idx="3569">
                  <c:v>3.8709910991813432</c:v>
                </c:pt>
                <c:pt idx="3570">
                  <c:v>3.8698667677086398</c:v>
                </c:pt>
                <c:pt idx="3571">
                  <c:v>3.8591322529837386</c:v>
                </c:pt>
                <c:pt idx="3572">
                  <c:v>3.9787737755706756</c:v>
                </c:pt>
                <c:pt idx="3573">
                  <c:v>3.8440254018372082</c:v>
                </c:pt>
                <c:pt idx="3574">
                  <c:v>3.7818443557013834</c:v>
                </c:pt>
                <c:pt idx="3575">
                  <c:v>3.638149158310747</c:v>
                </c:pt>
                <c:pt idx="3576">
                  <c:v>3.6822562029107875</c:v>
                </c:pt>
                <c:pt idx="3577">
                  <c:v>3.7679626134118474</c:v>
                </c:pt>
                <c:pt idx="3578">
                  <c:v>3.791007438966373</c:v>
                </c:pt>
                <c:pt idx="3579">
                  <c:v>3.7270622331302068</c:v>
                </c:pt>
                <c:pt idx="3580">
                  <c:v>3.7310117420557578</c:v>
                </c:pt>
                <c:pt idx="3581">
                  <c:v>3.7913791997585387</c:v>
                </c:pt>
                <c:pt idx="3582">
                  <c:v>3.8180794627108918</c:v>
                </c:pt>
                <c:pt idx="3583">
                  <c:v>3.9223785533857742</c:v>
                </c:pt>
                <c:pt idx="3584">
                  <c:v>3.8563489158769464</c:v>
                </c:pt>
                <c:pt idx="3585">
                  <c:v>3.8106731211119942</c:v>
                </c:pt>
                <c:pt idx="3586">
                  <c:v>3.8123857840257194</c:v>
                </c:pt>
                <c:pt idx="3587">
                  <c:v>3.8291702090078434</c:v>
                </c:pt>
                <c:pt idx="3588">
                  <c:v>3.8245003306318894</c:v>
                </c:pt>
                <c:pt idx="3589">
                  <c:v>3.8738879178509622</c:v>
                </c:pt>
                <c:pt idx="3590">
                  <c:v>3.9562088430694407</c:v>
                </c:pt>
                <c:pt idx="3591">
                  <c:v>4.0611402114025195</c:v>
                </c:pt>
                <c:pt idx="3592">
                  <c:v>4.0107942401157786</c:v>
                </c:pt>
                <c:pt idx="3593">
                  <c:v>4.0537486056737215</c:v>
                </c:pt>
                <c:pt idx="3594">
                  <c:v>3.9071486146938113</c:v>
                </c:pt>
                <c:pt idx="3595">
                  <c:v>3.8474421451767329</c:v>
                </c:pt>
                <c:pt idx="3596">
                  <c:v>3.8182269508303057</c:v>
                </c:pt>
                <c:pt idx="3597">
                  <c:v>3.9298926316310379</c:v>
                </c:pt>
                <c:pt idx="3598">
                  <c:v>3.9587633968147267</c:v>
                </c:pt>
                <c:pt idx="3599">
                  <c:v>4.026912733909576</c:v>
                </c:pt>
                <c:pt idx="3600">
                  <c:v>4.1110516659538678</c:v>
                </c:pt>
                <c:pt idx="3601">
                  <c:v>4.116805039638856</c:v>
                </c:pt>
                <c:pt idx="3602">
                  <c:v>4.166914547448636</c:v>
                </c:pt>
                <c:pt idx="3603">
                  <c:v>4.0577912663981524</c:v>
                </c:pt>
                <c:pt idx="3604">
                  <c:v>4.1187698519403453</c:v>
                </c:pt>
                <c:pt idx="3605">
                  <c:v>4.0344590807729608</c:v>
                </c:pt>
                <c:pt idx="3606">
                  <c:v>3.9521717928105415</c:v>
                </c:pt>
                <c:pt idx="3607">
                  <c:v>3.9743397135890053</c:v>
                </c:pt>
                <c:pt idx="3608">
                  <c:v>3.9646531468249631</c:v>
                </c:pt>
                <c:pt idx="3609">
                  <c:v>4.0238784707485493</c:v>
                </c:pt>
                <c:pt idx="3610">
                  <c:v>4.0260717408212576</c:v>
                </c:pt>
                <c:pt idx="3611">
                  <c:v>3.9646710936646059</c:v>
                </c:pt>
                <c:pt idx="3612">
                  <c:v>3.8860950920204509</c:v>
                </c:pt>
                <c:pt idx="3613">
                  <c:v>3.9766105593403616</c:v>
                </c:pt>
                <c:pt idx="3614">
                  <c:v>3.9610395937736094</c:v>
                </c:pt>
                <c:pt idx="3615">
                  <c:v>3.6337920892089834</c:v>
                </c:pt>
                <c:pt idx="3616">
                  <c:v>3.4692331778651129</c:v>
                </c:pt>
                <c:pt idx="3617">
                  <c:v>3.5501364836383802</c:v>
                </c:pt>
                <c:pt idx="3618">
                  <c:v>3.6172662523173065</c:v>
                </c:pt>
                <c:pt idx="3619">
                  <c:v>3.5730226111327625</c:v>
                </c:pt>
                <c:pt idx="3620">
                  <c:v>3.5480088043842404</c:v>
                </c:pt>
                <c:pt idx="3621">
                  <c:v>3.5136575533882519</c:v>
                </c:pt>
                <c:pt idx="3622">
                  <c:v>3.4669909009073807</c:v>
                </c:pt>
                <c:pt idx="3623">
                  <c:v>3.4787763375130432</c:v>
                </c:pt>
                <c:pt idx="3624">
                  <c:v>3.5943080315244957</c:v>
                </c:pt>
                <c:pt idx="3625">
                  <c:v>3.5150368322470005</c:v>
                </c:pt>
                <c:pt idx="3626">
                  <c:v>3.4580271766071382</c:v>
                </c:pt>
                <c:pt idx="3627">
                  <c:v>3.5006076130520398</c:v>
                </c:pt>
                <c:pt idx="3628">
                  <c:v>3.6043166618374518</c:v>
                </c:pt>
                <c:pt idx="3629">
                  <c:v>3.6669204231982673</c:v>
                </c:pt>
                <c:pt idx="3630">
                  <c:v>3.6199975132834767</c:v>
                </c:pt>
                <c:pt idx="3631">
                  <c:v>3.6228647096593329</c:v>
                </c:pt>
                <c:pt idx="3632">
                  <c:v>3.6474819568993286</c:v>
                </c:pt>
                <c:pt idx="3633">
                  <c:v>3.6957447656071793</c:v>
                </c:pt>
                <c:pt idx="3634">
                  <c:v>3.8403972169883183</c:v>
                </c:pt>
                <c:pt idx="3635">
                  <c:v>3.7895374351771296</c:v>
                </c:pt>
                <c:pt idx="3636">
                  <c:v>3.7840064004361258</c:v>
                </c:pt>
                <c:pt idx="3637">
                  <c:v>3.8174302780963663</c:v>
                </c:pt>
                <c:pt idx="3638">
                  <c:v>3.8097100264829615</c:v>
                </c:pt>
                <c:pt idx="3639">
                  <c:v>3.7965605884341311</c:v>
                </c:pt>
                <c:pt idx="3640">
                  <c:v>3.7958746995434152</c:v>
                </c:pt>
                <c:pt idx="3641">
                  <c:v>3.6781125973648621</c:v>
                </c:pt>
                <c:pt idx="3642">
                  <c:v>3.6189345722474187</c:v>
                </c:pt>
                <c:pt idx="3643">
                  <c:v>3.5262179578367396</c:v>
                </c:pt>
                <c:pt idx="3644">
                  <c:v>3.572885951905489</c:v>
                </c:pt>
                <c:pt idx="3645">
                  <c:v>3.5246055229218576</c:v>
                </c:pt>
                <c:pt idx="3646">
                  <c:v>3.5459773959413687</c:v>
                </c:pt>
                <c:pt idx="3647">
                  <c:v>3.5363177564211887</c:v>
                </c:pt>
                <c:pt idx="3648">
                  <c:v>3.5677720894494325</c:v>
                </c:pt>
                <c:pt idx="3649">
                  <c:v>3.5038551018152297</c:v>
                </c:pt>
                <c:pt idx="3650">
                  <c:v>3.5258963206792098</c:v>
                </c:pt>
                <c:pt idx="3651">
                  <c:v>3.546113405282644</c:v>
                </c:pt>
                <c:pt idx="3652">
                  <c:v>3.5032746709602485</c:v>
                </c:pt>
                <c:pt idx="3653">
                  <c:v>3.4987960085106824</c:v>
                </c:pt>
                <c:pt idx="3654">
                  <c:v>3.4939722380535239</c:v>
                </c:pt>
                <c:pt idx="3655">
                  <c:v>3.4925358279893244</c:v>
                </c:pt>
                <c:pt idx="3656">
                  <c:v>3.4821687966699528</c:v>
                </c:pt>
                <c:pt idx="3657">
                  <c:v>3.4236523538505921</c:v>
                </c:pt>
                <c:pt idx="3658">
                  <c:v>3.4422801500214435</c:v>
                </c:pt>
                <c:pt idx="3659">
                  <c:v>3.310203252661827</c:v>
                </c:pt>
                <c:pt idx="3660">
                  <c:v>3.3465861100666103</c:v>
                </c:pt>
                <c:pt idx="3661">
                  <c:v>3.3502803526921876</c:v>
                </c:pt>
                <c:pt idx="3662">
                  <c:v>3.3541729634956674</c:v>
                </c:pt>
                <c:pt idx="3663">
                  <c:v>3.3163906461625965</c:v>
                </c:pt>
                <c:pt idx="3664">
                  <c:v>3.2752699379268426</c:v>
                </c:pt>
                <c:pt idx="3665">
                  <c:v>3.3356938345340428</c:v>
                </c:pt>
                <c:pt idx="3666">
                  <c:v>3.2848993039842451</c:v>
                </c:pt>
                <c:pt idx="3667">
                  <c:v>3.2780505055826694</c:v>
                </c:pt>
                <c:pt idx="3668">
                  <c:v>3.2150554381340211</c:v>
                </c:pt>
                <c:pt idx="3669">
                  <c:v>3.2272842630347771</c:v>
                </c:pt>
                <c:pt idx="3670">
                  <c:v>3.2197665886312219</c:v>
                </c:pt>
                <c:pt idx="3671">
                  <c:v>3.2057551622763647</c:v>
                </c:pt>
                <c:pt idx="3672">
                  <c:v>3.2693134453312629</c:v>
                </c:pt>
                <c:pt idx="3673">
                  <c:v>3.3087115739653314</c:v>
                </c:pt>
                <c:pt idx="3674">
                  <c:v>3.3717730388728775</c:v>
                </c:pt>
                <c:pt idx="3675">
                  <c:v>3.3798135852516555</c:v>
                </c:pt>
                <c:pt idx="3676">
                  <c:v>3.3508326881818586</c:v>
                </c:pt>
                <c:pt idx="3677">
                  <c:v>3.2719619838450615</c:v>
                </c:pt>
                <c:pt idx="3678">
                  <c:v>3.2205697138095886</c:v>
                </c:pt>
                <c:pt idx="3679">
                  <c:v>3.1648169963452526</c:v>
                </c:pt>
                <c:pt idx="3680">
                  <c:v>3.1039602910262163</c:v>
                </c:pt>
                <c:pt idx="3681">
                  <c:v>3.1509216375592111</c:v>
                </c:pt>
                <c:pt idx="3682">
                  <c:v>3.2023795430101174</c:v>
                </c:pt>
                <c:pt idx="3683">
                  <c:v>3.268985192252682</c:v>
                </c:pt>
                <c:pt idx="3684">
                  <c:v>3.2591010422555353</c:v>
                </c:pt>
                <c:pt idx="3685">
                  <c:v>3.2954675748301883</c:v>
                </c:pt>
                <c:pt idx="3686">
                  <c:v>3.2690562828498289</c:v>
                </c:pt>
                <c:pt idx="3687">
                  <c:v>3.2687227853158571</c:v>
                </c:pt>
                <c:pt idx="3688">
                  <c:v>3.1643264731132739</c:v>
                </c:pt>
                <c:pt idx="3689">
                  <c:v>3.1553253238204721</c:v>
                </c:pt>
                <c:pt idx="3690">
                  <c:v>3.1190695815122109</c:v>
                </c:pt>
                <c:pt idx="3691">
                  <c:v>3.1015775995758439</c:v>
                </c:pt>
                <c:pt idx="3692">
                  <c:v>3.1704915035369288</c:v>
                </c:pt>
                <c:pt idx="3693">
                  <c:v>3.2259491905385964</c:v>
                </c:pt>
                <c:pt idx="3694">
                  <c:v>3.2660001263345615</c:v>
                </c:pt>
                <c:pt idx="3695">
                  <c:v>3.2349232423677323</c:v>
                </c:pt>
                <c:pt idx="3696">
                  <c:v>3.1533463357850273</c:v>
                </c:pt>
                <c:pt idx="3697">
                  <c:v>3.1154176252765726</c:v>
                </c:pt>
                <c:pt idx="3698">
                  <c:v>3.0742322998666411</c:v>
                </c:pt>
                <c:pt idx="3699">
                  <c:v>3.0490565570892012</c:v>
                </c:pt>
                <c:pt idx="3700">
                  <c:v>3.0357387028875293</c:v>
                </c:pt>
                <c:pt idx="3701">
                  <c:v>3.0758306655771115</c:v>
                </c:pt>
                <c:pt idx="3702">
                  <c:v>3.1341930494879096</c:v>
                </c:pt>
                <c:pt idx="3703">
                  <c:v>3.0527794354707005</c:v>
                </c:pt>
                <c:pt idx="3704">
                  <c:v>3.0895710213921728</c:v>
                </c:pt>
                <c:pt idx="3705">
                  <c:v>3.0481146546332507</c:v>
                </c:pt>
                <c:pt idx="3706">
                  <c:v>3.0675353946080688</c:v>
                </c:pt>
                <c:pt idx="3707">
                  <c:v>3.0795291726683747</c:v>
                </c:pt>
                <c:pt idx="3708">
                  <c:v>3.0876344902104997</c:v>
                </c:pt>
                <c:pt idx="3709">
                  <c:v>3.0305642947237068</c:v>
                </c:pt>
                <c:pt idx="3710">
                  <c:v>3.1018560112269444</c:v>
                </c:pt>
                <c:pt idx="3711">
                  <c:v>3.2537453901102942</c:v>
                </c:pt>
                <c:pt idx="3712">
                  <c:v>3.2823052279667295</c:v>
                </c:pt>
                <c:pt idx="3713">
                  <c:v>3.3513471922622129</c:v>
                </c:pt>
                <c:pt idx="3714">
                  <c:v>3.3214904583351972</c:v>
                </c:pt>
                <c:pt idx="3715">
                  <c:v>3.3110404049073159</c:v>
                </c:pt>
                <c:pt idx="3716">
                  <c:v>3.2749213009373195</c:v>
                </c:pt>
                <c:pt idx="3717">
                  <c:v>3.2367957575786646</c:v>
                </c:pt>
                <c:pt idx="3718">
                  <c:v>3.1777023334818946</c:v>
                </c:pt>
                <c:pt idx="3719">
                  <c:v>3.2401919623136992</c:v>
                </c:pt>
                <c:pt idx="3720">
                  <c:v>3.1654664254725864</c:v>
                </c:pt>
                <c:pt idx="3721">
                  <c:v>3.1206980390446919</c:v>
                </c:pt>
                <c:pt idx="3722">
                  <c:v>3.1120409992676912</c:v>
                </c:pt>
                <c:pt idx="3723">
                  <c:v>3.1109757979532695</c:v>
                </c:pt>
                <c:pt idx="3724">
                  <c:v>3.1099669791438473</c:v>
                </c:pt>
                <c:pt idx="3725">
                  <c:v>3.12976108113372</c:v>
                </c:pt>
                <c:pt idx="3726">
                  <c:v>3.0885966946039511</c:v>
                </c:pt>
                <c:pt idx="3727">
                  <c:v>3.1380322556068481</c:v>
                </c:pt>
                <c:pt idx="3728">
                  <c:v>3.0949857646366667</c:v>
                </c:pt>
                <c:pt idx="3729">
                  <c:v>3.0938253962848785</c:v>
                </c:pt>
                <c:pt idx="3730">
                  <c:v>3.0134641818966346</c:v>
                </c:pt>
                <c:pt idx="3731">
                  <c:v>3.0504766138614858</c:v>
                </c:pt>
                <c:pt idx="3732">
                  <c:v>3.0745481333108131</c:v>
                </c:pt>
                <c:pt idx="3733">
                  <c:v>3.0444940436156926</c:v>
                </c:pt>
                <c:pt idx="3734">
                  <c:v>3.0421313475127656</c:v>
                </c:pt>
                <c:pt idx="3735">
                  <c:v>3.1146402088027965</c:v>
                </c:pt>
                <c:pt idx="3736">
                  <c:v>3.1681784526608636</c:v>
                </c:pt>
                <c:pt idx="3737">
                  <c:v>3.1961264039623902</c:v>
                </c:pt>
                <c:pt idx="3738">
                  <c:v>3.2424634410081135</c:v>
                </c:pt>
                <c:pt idx="3739">
                  <c:v>3.1909343254772722</c:v>
                </c:pt>
                <c:pt idx="3740">
                  <c:v>3.1677328883410185</c:v>
                </c:pt>
                <c:pt idx="3741">
                  <c:v>3.1850363211959136</c:v>
                </c:pt>
                <c:pt idx="3742">
                  <c:v>3.1498303318300751</c:v>
                </c:pt>
                <c:pt idx="3743">
                  <c:v>3.1708536986133984</c:v>
                </c:pt>
                <c:pt idx="3744">
                  <c:v>3.1580210771540056</c:v>
                </c:pt>
                <c:pt idx="3745">
                  <c:v>3.1320257010430685</c:v>
                </c:pt>
                <c:pt idx="3746">
                  <c:v>3.0845975770516798</c:v>
                </c:pt>
                <c:pt idx="3747">
                  <c:v>3.0748223910106551</c:v>
                </c:pt>
                <c:pt idx="3748">
                  <c:v>3.0310517900384806</c:v>
                </c:pt>
                <c:pt idx="3749">
                  <c:v>3.0324195091233381</c:v>
                </c:pt>
                <c:pt idx="3750">
                  <c:v>2.9807679671331964</c:v>
                </c:pt>
                <c:pt idx="3751">
                  <c:v>2.9529052589954867</c:v>
                </c:pt>
                <c:pt idx="3752">
                  <c:v>3.0479753950195096</c:v>
                </c:pt>
                <c:pt idx="3753">
                  <c:v>3.0243278116800223</c:v>
                </c:pt>
                <c:pt idx="3754">
                  <c:v>2.9515916419340611</c:v>
                </c:pt>
                <c:pt idx="3755">
                  <c:v>2.9802052251104509</c:v>
                </c:pt>
                <c:pt idx="3756">
                  <c:v>2.9713220557026188</c:v>
                </c:pt>
                <c:pt idx="3757">
                  <c:v>2.9443008645358217</c:v>
                </c:pt>
                <c:pt idx="3758">
                  <c:v>2.9554350713873077</c:v>
                </c:pt>
                <c:pt idx="3759">
                  <c:v>2.9875395713646808</c:v>
                </c:pt>
                <c:pt idx="3760">
                  <c:v>2.9971486989744314</c:v>
                </c:pt>
                <c:pt idx="3761">
                  <c:v>2.9203901909597443</c:v>
                </c:pt>
                <c:pt idx="3762">
                  <c:v>2.9314589078616904</c:v>
                </c:pt>
                <c:pt idx="3763">
                  <c:v>2.9172883140211465</c:v>
                </c:pt>
                <c:pt idx="3764">
                  <c:v>2.927783368673845</c:v>
                </c:pt>
                <c:pt idx="3765">
                  <c:v>2.9495355243201988</c:v>
                </c:pt>
                <c:pt idx="3766">
                  <c:v>2.842311683033488</c:v>
                </c:pt>
                <c:pt idx="3767">
                  <c:v>2.7396444917218119</c:v>
                </c:pt>
                <c:pt idx="3768">
                  <c:v>2.7079349548212992</c:v>
                </c:pt>
                <c:pt idx="3769">
                  <c:v>2.7089988327477625</c:v>
                </c:pt>
                <c:pt idx="3770">
                  <c:v>2.7064723020664281</c:v>
                </c:pt>
                <c:pt idx="3771">
                  <c:v>2.8283410617530764</c:v>
                </c:pt>
                <c:pt idx="3772">
                  <c:v>2.8797330427155479</c:v>
                </c:pt>
                <c:pt idx="3773">
                  <c:v>2.8055297436531799</c:v>
                </c:pt>
                <c:pt idx="3774">
                  <c:v>2.8228928691889204</c:v>
                </c:pt>
                <c:pt idx="3775">
                  <c:v>2.8771398135473931</c:v>
                </c:pt>
                <c:pt idx="3776">
                  <c:v>2.9279064351120443</c:v>
                </c:pt>
                <c:pt idx="3777">
                  <c:v>2.9187924126485911</c:v>
                </c:pt>
                <c:pt idx="3778">
                  <c:v>2.8375407391711445</c:v>
                </c:pt>
                <c:pt idx="3779">
                  <c:v>2.8024585756613432</c:v>
                </c:pt>
                <c:pt idx="3780">
                  <c:v>2.8226798382792015</c:v>
                </c:pt>
                <c:pt idx="3781">
                  <c:v>2.8745774149729879</c:v>
                </c:pt>
                <c:pt idx="3782">
                  <c:v>2.8186906597698522</c:v>
                </c:pt>
                <c:pt idx="3783">
                  <c:v>2.8133175398627346</c:v>
                </c:pt>
                <c:pt idx="3784">
                  <c:v>2.7711384785721362</c:v>
                </c:pt>
                <c:pt idx="3785">
                  <c:v>2.7865989173708203</c:v>
                </c:pt>
                <c:pt idx="3786">
                  <c:v>2.7938417667683311</c:v>
                </c:pt>
                <c:pt idx="3787">
                  <c:v>2.7498978507193272</c:v>
                </c:pt>
                <c:pt idx="3788">
                  <c:v>2.819787703110741</c:v>
                </c:pt>
                <c:pt idx="3789">
                  <c:v>2.7844866701586146</c:v>
                </c:pt>
                <c:pt idx="3790">
                  <c:v>2.7623083462753737</c:v>
                </c:pt>
                <c:pt idx="3791">
                  <c:v>2.7956045854408234</c:v>
                </c:pt>
                <c:pt idx="3792">
                  <c:v>2.7778563633588043</c:v>
                </c:pt>
                <c:pt idx="3793">
                  <c:v>2.7039773928540383</c:v>
                </c:pt>
                <c:pt idx="3794">
                  <c:v>2.6260342117134687</c:v>
                </c:pt>
                <c:pt idx="3795">
                  <c:v>2.6057767538972065</c:v>
                </c:pt>
                <c:pt idx="3796">
                  <c:v>2.6008784316063434</c:v>
                </c:pt>
                <c:pt idx="3797">
                  <c:v>2.564317006141648</c:v>
                </c:pt>
                <c:pt idx="3798">
                  <c:v>2.5112385753639845</c:v>
                </c:pt>
                <c:pt idx="3799">
                  <c:v>2.5144527523479687</c:v>
                </c:pt>
                <c:pt idx="3800">
                  <c:v>2.4478457359901578</c:v>
                </c:pt>
                <c:pt idx="3801">
                  <c:v>2.4411625719128951</c:v>
                </c:pt>
                <c:pt idx="3802">
                  <c:v>2.3739607196609627</c:v>
                </c:pt>
                <c:pt idx="3803">
                  <c:v>2.4049393245340998</c:v>
                </c:pt>
                <c:pt idx="3804">
                  <c:v>2.3546132668469983</c:v>
                </c:pt>
                <c:pt idx="3805">
                  <c:v>2.3432018015306113</c:v>
                </c:pt>
                <c:pt idx="3806">
                  <c:v>2.3586006677620106</c:v>
                </c:pt>
                <c:pt idx="3807">
                  <c:v>2.363583893162402</c:v>
                </c:pt>
                <c:pt idx="3808">
                  <c:v>2.3743842225796206</c:v>
                </c:pt>
                <c:pt idx="3809">
                  <c:v>2.4228981685541129</c:v>
                </c:pt>
                <c:pt idx="3810">
                  <c:v>2.4196345407353808</c:v>
                </c:pt>
                <c:pt idx="3811">
                  <c:v>2.3295636148747811</c:v>
                </c:pt>
                <c:pt idx="3812">
                  <c:v>2.3767055289333516</c:v>
                </c:pt>
                <c:pt idx="3813">
                  <c:v>2.2966530588828586</c:v>
                </c:pt>
                <c:pt idx="3814">
                  <c:v>2.397861823992983</c:v>
                </c:pt>
                <c:pt idx="3815">
                  <c:v>2.3366387996279769</c:v>
                </c:pt>
                <c:pt idx="3816">
                  <c:v>2.4266202162836015</c:v>
                </c:pt>
                <c:pt idx="3817">
                  <c:v>2.3851791053571292</c:v>
                </c:pt>
                <c:pt idx="3818">
                  <c:v>2.4224609731355544</c:v>
                </c:pt>
                <c:pt idx="3819">
                  <c:v>2.3552278004285911</c:v>
                </c:pt>
                <c:pt idx="3820">
                  <c:v>2.3785360191796618</c:v>
                </c:pt>
                <c:pt idx="3821">
                  <c:v>2.4071119508677143</c:v>
                </c:pt>
                <c:pt idx="3822">
                  <c:v>2.4829326289489271</c:v>
                </c:pt>
                <c:pt idx="3823">
                  <c:v>2.5014073889827175</c:v>
                </c:pt>
                <c:pt idx="3824">
                  <c:v>2.4762040370289116</c:v>
                </c:pt>
                <c:pt idx="3825">
                  <c:v>2.4659279851656946</c:v>
                </c:pt>
                <c:pt idx="3826">
                  <c:v>2.505688261260322</c:v>
                </c:pt>
                <c:pt idx="3827">
                  <c:v>2.4557632003586507</c:v>
                </c:pt>
                <c:pt idx="3828">
                  <c:v>2.4070892928953649</c:v>
                </c:pt>
                <c:pt idx="3829">
                  <c:v>2.3571767652567912</c:v>
                </c:pt>
                <c:pt idx="3830">
                  <c:v>2.3557901197703686</c:v>
                </c:pt>
                <c:pt idx="3831">
                  <c:v>2.3219847991379119</c:v>
                </c:pt>
                <c:pt idx="3832">
                  <c:v>2.3409593794319146</c:v>
                </c:pt>
                <c:pt idx="3833">
                  <c:v>2.2903776454843521</c:v>
                </c:pt>
                <c:pt idx="3834">
                  <c:v>2.2969802456406159</c:v>
                </c:pt>
                <c:pt idx="3835">
                  <c:v>2.3044655272849832</c:v>
                </c:pt>
                <c:pt idx="3836">
                  <c:v>2.2854234944178629</c:v>
                </c:pt>
                <c:pt idx="3837">
                  <c:v>2.3024143593938033</c:v>
                </c:pt>
                <c:pt idx="3838">
                  <c:v>2.357122577975451</c:v>
                </c:pt>
                <c:pt idx="3839">
                  <c:v>2.3244075574689909</c:v>
                </c:pt>
                <c:pt idx="3840">
                  <c:v>2.3545711543581964</c:v>
                </c:pt>
                <c:pt idx="3841">
                  <c:v>2.3678944982150849</c:v>
                </c:pt>
                <c:pt idx="3842">
                  <c:v>2.4456033325218218</c:v>
                </c:pt>
                <c:pt idx="3843">
                  <c:v>2.4289179113762134</c:v>
                </c:pt>
                <c:pt idx="3844">
                  <c:v>2.5596177558385862</c:v>
                </c:pt>
                <c:pt idx="3845">
                  <c:v>2.5254455781102974</c:v>
                </c:pt>
                <c:pt idx="3846">
                  <c:v>2.4746271160803643</c:v>
                </c:pt>
                <c:pt idx="3847">
                  <c:v>2.4336852008692214</c:v>
                </c:pt>
                <c:pt idx="3848">
                  <c:v>2.3938404165327567</c:v>
                </c:pt>
                <c:pt idx="3849">
                  <c:v>2.4228354315080449</c:v>
                </c:pt>
                <c:pt idx="3850">
                  <c:v>2.4114588212523325</c:v>
                </c:pt>
                <c:pt idx="3851">
                  <c:v>2.4033699547287606</c:v>
                </c:pt>
                <c:pt idx="3852">
                  <c:v>2.2979413317888846</c:v>
                </c:pt>
                <c:pt idx="3853">
                  <c:v>2.3354148553452063</c:v>
                </c:pt>
                <c:pt idx="3854">
                  <c:v>2.3236977460525789</c:v>
                </c:pt>
                <c:pt idx="3855">
                  <c:v>2.3027984365759782</c:v>
                </c:pt>
                <c:pt idx="3856">
                  <c:v>2.3168184724050844</c:v>
                </c:pt>
                <c:pt idx="3857">
                  <c:v>2.2849547080879242</c:v>
                </c:pt>
                <c:pt idx="3858">
                  <c:v>2.252244451330661</c:v>
                </c:pt>
                <c:pt idx="3859">
                  <c:v>2.264039092426986</c:v>
                </c:pt>
                <c:pt idx="3860">
                  <c:v>2.3151960090192425</c:v>
                </c:pt>
                <c:pt idx="3861">
                  <c:v>2.2730591809647711</c:v>
                </c:pt>
                <c:pt idx="3862">
                  <c:v>2.2635128058516285</c:v>
                </c:pt>
                <c:pt idx="3863">
                  <c:v>2.2958379781567997</c:v>
                </c:pt>
                <c:pt idx="3864">
                  <c:v>2.3127416579069529</c:v>
                </c:pt>
                <c:pt idx="3865">
                  <c:v>2.2492029051632327</c:v>
                </c:pt>
                <c:pt idx="3866">
                  <c:v>2.2728866008155917</c:v>
                </c:pt>
                <c:pt idx="3867">
                  <c:v>2.3158638224917629</c:v>
                </c:pt>
                <c:pt idx="3868">
                  <c:v>2.3986816783799583</c:v>
                </c:pt>
                <c:pt idx="3869">
                  <c:v>2.3882822169084936</c:v>
                </c:pt>
                <c:pt idx="3870">
                  <c:v>2.3613088418197554</c:v>
                </c:pt>
                <c:pt idx="3871">
                  <c:v>2.3767779128351085</c:v>
                </c:pt>
                <c:pt idx="3872">
                  <c:v>2.3019286115624009</c:v>
                </c:pt>
                <c:pt idx="3873">
                  <c:v>2.3304041660149726</c:v>
                </c:pt>
                <c:pt idx="3874">
                  <c:v>2.396527100554561</c:v>
                </c:pt>
                <c:pt idx="3875">
                  <c:v>2.3594444639277112</c:v>
                </c:pt>
                <c:pt idx="3876">
                  <c:v>2.3034722377188164</c:v>
                </c:pt>
                <c:pt idx="3877">
                  <c:v>2.3422137743053826</c:v>
                </c:pt>
                <c:pt idx="3878">
                  <c:v>2.3490527168758399</c:v>
                </c:pt>
                <c:pt idx="3879">
                  <c:v>2.3410818281501644</c:v>
                </c:pt>
                <c:pt idx="3880">
                  <c:v>2.2876945814019818</c:v>
                </c:pt>
                <c:pt idx="3881">
                  <c:v>2.2796531681571621</c:v>
                </c:pt>
                <c:pt idx="3882">
                  <c:v>2.2135108932032335</c:v>
                </c:pt>
                <c:pt idx="3883">
                  <c:v>2.2239917211747882</c:v>
                </c:pt>
                <c:pt idx="3884">
                  <c:v>2.1900321483549003</c:v>
                </c:pt>
                <c:pt idx="3885">
                  <c:v>2.1816514424429623</c:v>
                </c:pt>
                <c:pt idx="3886">
                  <c:v>2.1823084996733808</c:v>
                </c:pt>
                <c:pt idx="3887">
                  <c:v>2.2179250029018975</c:v>
                </c:pt>
                <c:pt idx="3888">
                  <c:v>2.2064792796293986</c:v>
                </c:pt>
                <c:pt idx="3889">
                  <c:v>2.2171720650373516</c:v>
                </c:pt>
                <c:pt idx="3890">
                  <c:v>2.2573530430459972</c:v>
                </c:pt>
                <c:pt idx="3891">
                  <c:v>2.3238836901885773</c:v>
                </c:pt>
                <c:pt idx="3892">
                  <c:v>2.3360178044840039</c:v>
                </c:pt>
                <c:pt idx="3893">
                  <c:v>2.3310147689683323</c:v>
                </c:pt>
                <c:pt idx="3894">
                  <c:v>2.3214141801508967</c:v>
                </c:pt>
                <c:pt idx="3895">
                  <c:v>2.3122336913455466</c:v>
                </c:pt>
                <c:pt idx="3896">
                  <c:v>2.3389575220701158</c:v>
                </c:pt>
                <c:pt idx="3897">
                  <c:v>2.2689580706405863</c:v>
                </c:pt>
                <c:pt idx="3898">
                  <c:v>2.2566321651991017</c:v>
                </c:pt>
                <c:pt idx="3899">
                  <c:v>2.2622313674007852</c:v>
                </c:pt>
                <c:pt idx="3900">
                  <c:v>2.3095001930154453</c:v>
                </c:pt>
                <c:pt idx="3901">
                  <c:v>2.3023464959337177</c:v>
                </c:pt>
                <c:pt idx="3902">
                  <c:v>2.2729156931071648</c:v>
                </c:pt>
                <c:pt idx="3903">
                  <c:v>2.2356140625908818</c:v>
                </c:pt>
                <c:pt idx="3904">
                  <c:v>2.2347957017371627</c:v>
                </c:pt>
                <c:pt idx="3905">
                  <c:v>2.2622120036347444</c:v>
                </c:pt>
                <c:pt idx="3906">
                  <c:v>2.3026343266747107</c:v>
                </c:pt>
                <c:pt idx="3907">
                  <c:v>2.3128112933291645</c:v>
                </c:pt>
                <c:pt idx="3908">
                  <c:v>2.3387900949455283</c:v>
                </c:pt>
                <c:pt idx="3909">
                  <c:v>2.3553345873977589</c:v>
                </c:pt>
                <c:pt idx="3910">
                  <c:v>2.3800908637919198</c:v>
                </c:pt>
                <c:pt idx="3911">
                  <c:v>2.4286465301512643</c:v>
                </c:pt>
                <c:pt idx="3912">
                  <c:v>2.4543439824241449</c:v>
                </c:pt>
                <c:pt idx="3913">
                  <c:v>2.4520170413308682</c:v>
                </c:pt>
                <c:pt idx="3914">
                  <c:v>2.3918065146856851</c:v>
                </c:pt>
                <c:pt idx="3915">
                  <c:v>2.4010164727133523</c:v>
                </c:pt>
                <c:pt idx="3916">
                  <c:v>2.4008767549906684</c:v>
                </c:pt>
                <c:pt idx="3917">
                  <c:v>2.3299986385634748</c:v>
                </c:pt>
                <c:pt idx="3918">
                  <c:v>2.3279433241674634</c:v>
                </c:pt>
                <c:pt idx="3919">
                  <c:v>2.3268312310774313</c:v>
                </c:pt>
                <c:pt idx="3920">
                  <c:v>2.4680841870589814</c:v>
                </c:pt>
                <c:pt idx="3921">
                  <c:v>2.5261639773960214</c:v>
                </c:pt>
                <c:pt idx="3922">
                  <c:v>2.558360143181015</c:v>
                </c:pt>
                <c:pt idx="3923">
                  <c:v>2.5166518976739991</c:v>
                </c:pt>
                <c:pt idx="3924">
                  <c:v>2.453707431651595</c:v>
                </c:pt>
                <c:pt idx="3925">
                  <c:v>2.4350850030531723</c:v>
                </c:pt>
                <c:pt idx="3926">
                  <c:v>2.4986451910708736</c:v>
                </c:pt>
                <c:pt idx="3927">
                  <c:v>2.477756558935631</c:v>
                </c:pt>
                <c:pt idx="3928">
                  <c:v>2.430615238986181</c:v>
                </c:pt>
                <c:pt idx="3929">
                  <c:v>2.4118544721485584</c:v>
                </c:pt>
                <c:pt idx="3930">
                  <c:v>2.3896089610164521</c:v>
                </c:pt>
                <c:pt idx="3931">
                  <c:v>2.4406369124153482</c:v>
                </c:pt>
                <c:pt idx="3932">
                  <c:v>2.4074884186271417</c:v>
                </c:pt>
                <c:pt idx="3933">
                  <c:v>2.4466056920761314</c:v>
                </c:pt>
                <c:pt idx="3934">
                  <c:v>2.4297394942335773</c:v>
                </c:pt>
                <c:pt idx="3935">
                  <c:v>2.3999178345392069</c:v>
                </c:pt>
                <c:pt idx="3936">
                  <c:v>2.4209886258851636</c:v>
                </c:pt>
                <c:pt idx="3937">
                  <c:v>2.4753912459670193</c:v>
                </c:pt>
                <c:pt idx="3938">
                  <c:v>2.5156863162865157</c:v>
                </c:pt>
                <c:pt idx="3939">
                  <c:v>2.5193273741597171</c:v>
                </c:pt>
                <c:pt idx="3940">
                  <c:v>2.5550097806801575</c:v>
                </c:pt>
                <c:pt idx="3941">
                  <c:v>2.5462407205055007</c:v>
                </c:pt>
                <c:pt idx="3942">
                  <c:v>2.5412000621443243</c:v>
                </c:pt>
                <c:pt idx="3943">
                  <c:v>2.5287808991156973</c:v>
                </c:pt>
                <c:pt idx="3944">
                  <c:v>2.5680982191660009</c:v>
                </c:pt>
                <c:pt idx="3945">
                  <c:v>2.5503124894187588</c:v>
                </c:pt>
                <c:pt idx="3946">
                  <c:v>2.5538446044187495</c:v>
                </c:pt>
                <c:pt idx="3947">
                  <c:v>2.5525598864998784</c:v>
                </c:pt>
                <c:pt idx="3948">
                  <c:v>2.5634576640088209</c:v>
                </c:pt>
                <c:pt idx="3949">
                  <c:v>2.5651551068228526</c:v>
                </c:pt>
                <c:pt idx="3950">
                  <c:v>2.6549311742134334</c:v>
                </c:pt>
                <c:pt idx="3951">
                  <c:v>2.6308180993907415</c:v>
                </c:pt>
                <c:pt idx="3952">
                  <c:v>2.6310881718573702</c:v>
                </c:pt>
                <c:pt idx="3953">
                  <c:v>2.6317061187213149</c:v>
                </c:pt>
                <c:pt idx="3954">
                  <c:v>2.6243062982852625</c:v>
                </c:pt>
                <c:pt idx="3955">
                  <c:v>2.6296279421326272</c:v>
                </c:pt>
                <c:pt idx="3956">
                  <c:v>2.5255398091198011</c:v>
                </c:pt>
                <c:pt idx="3957">
                  <c:v>2.5388353228088314</c:v>
                </c:pt>
                <c:pt idx="3958">
                  <c:v>2.5048145709314729</c:v>
                </c:pt>
                <c:pt idx="3959">
                  <c:v>2.4187225255216505</c:v>
                </c:pt>
                <c:pt idx="3960">
                  <c:v>2.4004359075883661</c:v>
                </c:pt>
                <c:pt idx="3961">
                  <c:v>2.4081185342105682</c:v>
                </c:pt>
                <c:pt idx="3962">
                  <c:v>2.3180458339767656</c:v>
                </c:pt>
                <c:pt idx="3963">
                  <c:v>2.343598330318688</c:v>
                </c:pt>
                <c:pt idx="3964">
                  <c:v>2.3886963595053148</c:v>
                </c:pt>
                <c:pt idx="3965">
                  <c:v>2.3778288631333169</c:v>
                </c:pt>
                <c:pt idx="3966">
                  <c:v>2.4754424126101027</c:v>
                </c:pt>
                <c:pt idx="3967">
                  <c:v>2.4613755699510156</c:v>
                </c:pt>
                <c:pt idx="3968">
                  <c:v>2.4253945176624772</c:v>
                </c:pt>
                <c:pt idx="3969">
                  <c:v>2.3620261687173949</c:v>
                </c:pt>
                <c:pt idx="3970">
                  <c:v>2.3639722857196412</c:v>
                </c:pt>
                <c:pt idx="3971">
                  <c:v>2.3574943467856251</c:v>
                </c:pt>
                <c:pt idx="3972">
                  <c:v>2.3350640221447612</c:v>
                </c:pt>
                <c:pt idx="3973">
                  <c:v>2.2993258083124806</c:v>
                </c:pt>
                <c:pt idx="3974">
                  <c:v>2.2410310938963529</c:v>
                </c:pt>
                <c:pt idx="3975">
                  <c:v>2.2724076180571862</c:v>
                </c:pt>
                <c:pt idx="3976">
                  <c:v>2.2578889362288916</c:v>
                </c:pt>
                <c:pt idx="3977">
                  <c:v>2.2569140046389684</c:v>
                </c:pt>
                <c:pt idx="3978">
                  <c:v>2.210281004380223</c:v>
                </c:pt>
                <c:pt idx="3979">
                  <c:v>2.2103946832071211</c:v>
                </c:pt>
                <c:pt idx="3980">
                  <c:v>2.1441933004571587</c:v>
                </c:pt>
                <c:pt idx="3981">
                  <c:v>2.1914322618111948</c:v>
                </c:pt>
                <c:pt idx="3982">
                  <c:v>2.1875544882684523</c:v>
                </c:pt>
                <c:pt idx="3983">
                  <c:v>2.1877826011352917</c:v>
                </c:pt>
                <c:pt idx="3984">
                  <c:v>2.1985505531570144</c:v>
                </c:pt>
                <c:pt idx="3985">
                  <c:v>2.1763258196589472</c:v>
                </c:pt>
                <c:pt idx="3986">
                  <c:v>2.1292648594928294</c:v>
                </c:pt>
                <c:pt idx="3987">
                  <c:v>2.0542884534756767</c:v>
                </c:pt>
                <c:pt idx="3988">
                  <c:v>2.1094516576373952</c:v>
                </c:pt>
                <c:pt idx="3989">
                  <c:v>2.1439648561379414</c:v>
                </c:pt>
                <c:pt idx="3990">
                  <c:v>2.1839500876484204</c:v>
                </c:pt>
                <c:pt idx="3991">
                  <c:v>2.1619017769088953</c:v>
                </c:pt>
                <c:pt idx="3992">
                  <c:v>2.1240661065208615</c:v>
                </c:pt>
                <c:pt idx="3993">
                  <c:v>2.0955053274542168</c:v>
                </c:pt>
                <c:pt idx="3994">
                  <c:v>2.1159601982386942</c:v>
                </c:pt>
                <c:pt idx="3995">
                  <c:v>2.0680161591470974</c:v>
                </c:pt>
                <c:pt idx="3996">
                  <c:v>2.0510245323441652</c:v>
                </c:pt>
                <c:pt idx="3997">
                  <c:v>2.0458826465938182</c:v>
                </c:pt>
                <c:pt idx="3998">
                  <c:v>2.0318304936338887</c:v>
                </c:pt>
                <c:pt idx="3999">
                  <c:v>2.0833881539254802</c:v>
                </c:pt>
                <c:pt idx="4000">
                  <c:v>2.0485664678771074</c:v>
                </c:pt>
                <c:pt idx="4001">
                  <c:v>2.0768058514199645</c:v>
                </c:pt>
                <c:pt idx="4002">
                  <c:v>2.0327999985792133</c:v>
                </c:pt>
                <c:pt idx="4003">
                  <c:v>1.9909039213658293</c:v>
                </c:pt>
                <c:pt idx="4004">
                  <c:v>1.985372533982618</c:v>
                </c:pt>
                <c:pt idx="4005">
                  <c:v>1.9901508912527484</c:v>
                </c:pt>
                <c:pt idx="4006">
                  <c:v>1.9374343538584242</c:v>
                </c:pt>
                <c:pt idx="4007">
                  <c:v>2.0227162015223437</c:v>
                </c:pt>
                <c:pt idx="4008">
                  <c:v>2.0225960671243359</c:v>
                </c:pt>
                <c:pt idx="4009">
                  <c:v>2.0856484906593939</c:v>
                </c:pt>
                <c:pt idx="4010">
                  <c:v>2.0473658791021494</c:v>
                </c:pt>
                <c:pt idx="4011">
                  <c:v>2.0586846851391201</c:v>
                </c:pt>
                <c:pt idx="4012">
                  <c:v>2.1520346580966452</c:v>
                </c:pt>
                <c:pt idx="4013">
                  <c:v>2.1614347124609243</c:v>
                </c:pt>
                <c:pt idx="4014">
                  <c:v>2.1779158526364006</c:v>
                </c:pt>
                <c:pt idx="4015">
                  <c:v>2.200903924796056</c:v>
                </c:pt>
                <c:pt idx="4016">
                  <c:v>2.1568879320957275</c:v>
                </c:pt>
                <c:pt idx="4017">
                  <c:v>2.1687797377871552</c:v>
                </c:pt>
                <c:pt idx="4018">
                  <c:v>2.1828498636531135</c:v>
                </c:pt>
                <c:pt idx="4019">
                  <c:v>2.1966996861012489</c:v>
                </c:pt>
                <c:pt idx="4020">
                  <c:v>2.1616027906845092</c:v>
                </c:pt>
                <c:pt idx="4021">
                  <c:v>2.1902089329197691</c:v>
                </c:pt>
                <c:pt idx="4022">
                  <c:v>2.1700385863560143</c:v>
                </c:pt>
                <c:pt idx="4023">
                  <c:v>2.1699011089195857</c:v>
                </c:pt>
                <c:pt idx="4024">
                  <c:v>2.2315069936860623</c:v>
                </c:pt>
                <c:pt idx="4025">
                  <c:v>2.281474646272136</c:v>
                </c:pt>
                <c:pt idx="4026">
                  <c:v>2.2540013930763947</c:v>
                </c:pt>
                <c:pt idx="4027">
                  <c:v>2.3027632661041193</c:v>
                </c:pt>
                <c:pt idx="4028">
                  <c:v>2.3051920603707226</c:v>
                </c:pt>
                <c:pt idx="4029">
                  <c:v>2.3500702145356156</c:v>
                </c:pt>
                <c:pt idx="4030">
                  <c:v>2.3519495591991282</c:v>
                </c:pt>
                <c:pt idx="4031">
                  <c:v>2.3836695199113072</c:v>
                </c:pt>
                <c:pt idx="4032">
                  <c:v>2.4365224112691717</c:v>
                </c:pt>
                <c:pt idx="4033">
                  <c:v>2.4907069618109849</c:v>
                </c:pt>
                <c:pt idx="4034">
                  <c:v>2.5886394517966229</c:v>
                </c:pt>
                <c:pt idx="4035">
                  <c:v>2.5649073596138541</c:v>
                </c:pt>
                <c:pt idx="4036">
                  <c:v>2.547456341684164</c:v>
                </c:pt>
                <c:pt idx="4037">
                  <c:v>2.4829184731942551</c:v>
                </c:pt>
                <c:pt idx="4038">
                  <c:v>2.4961966869565417</c:v>
                </c:pt>
                <c:pt idx="4039">
                  <c:v>2.5493581612612832</c:v>
                </c:pt>
                <c:pt idx="4040">
                  <c:v>2.5317466301116509</c:v>
                </c:pt>
                <c:pt idx="4041">
                  <c:v>2.7538676467626</c:v>
                </c:pt>
                <c:pt idx="4042">
                  <c:v>2.8483538503873165</c:v>
                </c:pt>
                <c:pt idx="4043">
                  <c:v>3.0655698101368838</c:v>
                </c:pt>
                <c:pt idx="4044">
                  <c:v>3.0138415118972732</c:v>
                </c:pt>
                <c:pt idx="4045">
                  <c:v>2.9245727686035359</c:v>
                </c:pt>
                <c:pt idx="4046">
                  <c:v>2.8879474349665566</c:v>
                </c:pt>
                <c:pt idx="4047">
                  <c:v>2.8992167365687869</c:v>
                </c:pt>
                <c:pt idx="4048">
                  <c:v>2.8925015447978253</c:v>
                </c:pt>
                <c:pt idx="4049">
                  <c:v>2.8847711120232158</c:v>
                </c:pt>
                <c:pt idx="4050">
                  <c:v>2.8372010392944169</c:v>
                </c:pt>
                <c:pt idx="4051">
                  <c:v>2.8552361124758607</c:v>
                </c:pt>
                <c:pt idx="4052">
                  <c:v>2.8308027366937862</c:v>
                </c:pt>
                <c:pt idx="4053">
                  <c:v>2.9266927645182159</c:v>
                </c:pt>
                <c:pt idx="4054">
                  <c:v>2.9141306389751174</c:v>
                </c:pt>
                <c:pt idx="4055">
                  <c:v>2.8422461897957323</c:v>
                </c:pt>
                <c:pt idx="4056">
                  <c:v>2.8175914223923582</c:v>
                </c:pt>
                <c:pt idx="4057">
                  <c:v>2.7837208083166591</c:v>
                </c:pt>
                <c:pt idx="4058">
                  <c:v>2.7172022585280033</c:v>
                </c:pt>
                <c:pt idx="4059">
                  <c:v>2.7409585407336752</c:v>
                </c:pt>
                <c:pt idx="4060">
                  <c:v>2.6642288922576469</c:v>
                </c:pt>
                <c:pt idx="4061">
                  <c:v>2.6718545846428392</c:v>
                </c:pt>
                <c:pt idx="4062">
                  <c:v>2.6281820504363198</c:v>
                </c:pt>
                <c:pt idx="4063">
                  <c:v>2.6584600697932821</c:v>
                </c:pt>
                <c:pt idx="4064">
                  <c:v>2.6337790550413058</c:v>
                </c:pt>
                <c:pt idx="4065">
                  <c:v>2.6734782490011826</c:v>
                </c:pt>
                <c:pt idx="4066">
                  <c:v>2.7534324042448395</c:v>
                </c:pt>
                <c:pt idx="4067">
                  <c:v>2.7391303269350793</c:v>
                </c:pt>
                <c:pt idx="4068">
                  <c:v>2.679936872052024</c:v>
                </c:pt>
                <c:pt idx="4069">
                  <c:v>2.6693753577597947</c:v>
                </c:pt>
                <c:pt idx="4070">
                  <c:v>2.6465082281207049</c:v>
                </c:pt>
                <c:pt idx="4071">
                  <c:v>2.6785488259462493</c:v>
                </c:pt>
                <c:pt idx="4072">
                  <c:v>2.697880589499273</c:v>
                </c:pt>
                <c:pt idx="4073">
                  <c:v>2.7341763629082561</c:v>
                </c:pt>
                <c:pt idx="4074">
                  <c:v>2.7768944087597922</c:v>
                </c:pt>
                <c:pt idx="4075">
                  <c:v>2.7806704436879777</c:v>
                </c:pt>
                <c:pt idx="4076">
                  <c:v>2.8060090226012875</c:v>
                </c:pt>
                <c:pt idx="4077">
                  <c:v>2.7934031959751273</c:v>
                </c:pt>
                <c:pt idx="4078">
                  <c:v>2.7724682728845211</c:v>
                </c:pt>
                <c:pt idx="4079">
                  <c:v>2.7780669599123229</c:v>
                </c:pt>
                <c:pt idx="4080">
                  <c:v>2.8885030489764927</c:v>
                </c:pt>
                <c:pt idx="4081">
                  <c:v>2.9542411344539463</c:v>
                </c:pt>
                <c:pt idx="4082">
                  <c:v>3.0150931841504747</c:v>
                </c:pt>
                <c:pt idx="4083">
                  <c:v>3.0155606012068992</c:v>
                </c:pt>
                <c:pt idx="4084">
                  <c:v>3.0607264315699014</c:v>
                </c:pt>
                <c:pt idx="4085">
                  <c:v>3.0008608818434443</c:v>
                </c:pt>
                <c:pt idx="4086">
                  <c:v>3.035886187657574</c:v>
                </c:pt>
                <c:pt idx="4087">
                  <c:v>3.0552590411005847</c:v>
                </c:pt>
                <c:pt idx="4088">
                  <c:v>3.0562817181661956</c:v>
                </c:pt>
                <c:pt idx="4089">
                  <c:v>3.0532491753045332</c:v>
                </c:pt>
                <c:pt idx="4090">
                  <c:v>2.940532718035604</c:v>
                </c:pt>
                <c:pt idx="4091">
                  <c:v>2.9914381847787954</c:v>
                </c:pt>
                <c:pt idx="4092">
                  <c:v>2.961821055971444</c:v>
                </c:pt>
                <c:pt idx="4093">
                  <c:v>2.9601908788254896</c:v>
                </c:pt>
                <c:pt idx="4094">
                  <c:v>2.9588237537158584</c:v>
                </c:pt>
                <c:pt idx="4095">
                  <c:v>3.0300961113493008</c:v>
                </c:pt>
                <c:pt idx="4096">
                  <c:v>3.0535146861703</c:v>
                </c:pt>
                <c:pt idx="4097">
                  <c:v>3.0650954028520756</c:v>
                </c:pt>
                <c:pt idx="4098">
                  <c:v>3.2129676546082666</c:v>
                </c:pt>
                <c:pt idx="4099">
                  <c:v>3.1535534199260793</c:v>
                </c:pt>
                <c:pt idx="4100">
                  <c:v>3.1674780096147885</c:v>
                </c:pt>
                <c:pt idx="4101">
                  <c:v>3.2447889282635893</c:v>
                </c:pt>
                <c:pt idx="4102">
                  <c:v>3.2203729113623076</c:v>
                </c:pt>
                <c:pt idx="4103">
                  <c:v>3.1671516329799969</c:v>
                </c:pt>
                <c:pt idx="4104">
                  <c:v>3.1432443492184392</c:v>
                </c:pt>
                <c:pt idx="4105">
                  <c:v>3.1000116813141285</c:v>
                </c:pt>
                <c:pt idx="4106">
                  <c:v>3.155409393885011</c:v>
                </c:pt>
                <c:pt idx="4107">
                  <c:v>3.2330353677312749</c:v>
                </c:pt>
                <c:pt idx="4108">
                  <c:v>3.0916614112280079</c:v>
                </c:pt>
                <c:pt idx="4109">
                  <c:v>3.1236035906684712</c:v>
                </c:pt>
                <c:pt idx="4110">
                  <c:v>3.1067898747884004</c:v>
                </c:pt>
                <c:pt idx="4111">
                  <c:v>2.9882733473707401</c:v>
                </c:pt>
                <c:pt idx="4112">
                  <c:v>2.9552107529118241</c:v>
                </c:pt>
                <c:pt idx="4113">
                  <c:v>2.9394745015781538</c:v>
                </c:pt>
                <c:pt idx="4114">
                  <c:v>2.9056935311225529</c:v>
                </c:pt>
                <c:pt idx="4115">
                  <c:v>2.9079773478251996</c:v>
                </c:pt>
                <c:pt idx="4116">
                  <c:v>2.9093669956871109</c:v>
                </c:pt>
                <c:pt idx="4117">
                  <c:v>2.8961699156453098</c:v>
                </c:pt>
                <c:pt idx="4118">
                  <c:v>2.8970371235888428</c:v>
                </c:pt>
                <c:pt idx="4119">
                  <c:v>2.9468056192820722</c:v>
                </c:pt>
                <c:pt idx="4120">
                  <c:v>2.9165801252639412</c:v>
                </c:pt>
                <c:pt idx="4121">
                  <c:v>2.9287729868230628</c:v>
                </c:pt>
                <c:pt idx="4122">
                  <c:v>2.8947033148840995</c:v>
                </c:pt>
                <c:pt idx="4123">
                  <c:v>2.9496141850149358</c:v>
                </c:pt>
                <c:pt idx="4124">
                  <c:v>2.9286146291364634</c:v>
                </c:pt>
                <c:pt idx="4125">
                  <c:v>2.9486464902965919</c:v>
                </c:pt>
                <c:pt idx="4126">
                  <c:v>2.9900043028955849</c:v>
                </c:pt>
                <c:pt idx="4127">
                  <c:v>3.026276816501805</c:v>
                </c:pt>
                <c:pt idx="4128">
                  <c:v>2.9217682673709806</c:v>
                </c:pt>
                <c:pt idx="4129">
                  <c:v>2.8860825302296615</c:v>
                </c:pt>
                <c:pt idx="4130">
                  <c:v>2.9086289599856019</c:v>
                </c:pt>
                <c:pt idx="4131">
                  <c:v>2.8034210894732077</c:v>
                </c:pt>
                <c:pt idx="4132">
                  <c:v>2.7681876640187353</c:v>
                </c:pt>
                <c:pt idx="4133">
                  <c:v>2.7964279715750604</c:v>
                </c:pt>
                <c:pt idx="4134">
                  <c:v>2.7862811957566662</c:v>
                </c:pt>
                <c:pt idx="4135">
                  <c:v>2.7830915872452029</c:v>
                </c:pt>
                <c:pt idx="4136">
                  <c:v>2.7678959833505754</c:v>
                </c:pt>
                <c:pt idx="4137">
                  <c:v>2.7149620860805044</c:v>
                </c:pt>
                <c:pt idx="4138">
                  <c:v>2.7908800221198642</c:v>
                </c:pt>
                <c:pt idx="4139">
                  <c:v>2.8148052189704331</c:v>
                </c:pt>
                <c:pt idx="4140">
                  <c:v>2.7880813190128646</c:v>
                </c:pt>
                <c:pt idx="4141">
                  <c:v>2.8820556828402579</c:v>
                </c:pt>
                <c:pt idx="4142">
                  <c:v>2.8848912175996126</c:v>
                </c:pt>
                <c:pt idx="4143">
                  <c:v>2.8360669549427717</c:v>
                </c:pt>
                <c:pt idx="4144">
                  <c:v>2.9258795044519967</c:v>
                </c:pt>
                <c:pt idx="4145">
                  <c:v>2.9498531612468755</c:v>
                </c:pt>
                <c:pt idx="4146">
                  <c:v>2.9327962796272216</c:v>
                </c:pt>
                <c:pt idx="4147">
                  <c:v>2.9508833484973187</c:v>
                </c:pt>
                <c:pt idx="4148">
                  <c:v>2.9206832036112678</c:v>
                </c:pt>
                <c:pt idx="4149">
                  <c:v>2.8985332048338739</c:v>
                </c:pt>
                <c:pt idx="4150">
                  <c:v>2.8824925117903528</c:v>
                </c:pt>
                <c:pt idx="4151">
                  <c:v>2.8907651837931319</c:v>
                </c:pt>
                <c:pt idx="4152">
                  <c:v>2.9115876947291772</c:v>
                </c:pt>
                <c:pt idx="4153">
                  <c:v>3.0090264925744399</c:v>
                </c:pt>
                <c:pt idx="4154">
                  <c:v>2.9809437248048081</c:v>
                </c:pt>
                <c:pt idx="4155">
                  <c:v>2.9459669725915512</c:v>
                </c:pt>
                <c:pt idx="4156">
                  <c:v>2.9173083002605695</c:v>
                </c:pt>
                <c:pt idx="4157">
                  <c:v>2.9399542778157155</c:v>
                </c:pt>
                <c:pt idx="4158">
                  <c:v>2.9305183711705611</c:v>
                </c:pt>
                <c:pt idx="4159">
                  <c:v>2.9534652372099668</c:v>
                </c:pt>
                <c:pt idx="4160">
                  <c:v>2.9429428418204102</c:v>
                </c:pt>
                <c:pt idx="4161">
                  <c:v>3.0179613354724371</c:v>
                </c:pt>
                <c:pt idx="4162">
                  <c:v>3.0046736998945125</c:v>
                </c:pt>
                <c:pt idx="4163">
                  <c:v>3.0738347408651752</c:v>
                </c:pt>
                <c:pt idx="4164">
                  <c:v>3.0887573625292193</c:v>
                </c:pt>
                <c:pt idx="4165">
                  <c:v>3.0839897386617734</c:v>
                </c:pt>
                <c:pt idx="4166">
                  <c:v>3.1015412211125826</c:v>
                </c:pt>
                <c:pt idx="4167">
                  <c:v>3.0798940163696265</c:v>
                </c:pt>
                <c:pt idx="4168">
                  <c:v>3.0771984030270474</c:v>
                </c:pt>
                <c:pt idx="4169">
                  <c:v>3.0985631686761375</c:v>
                </c:pt>
                <c:pt idx="4170">
                  <c:v>3.0983645907358115</c:v>
                </c:pt>
                <c:pt idx="4171">
                  <c:v>3.0820035881590728</c:v>
                </c:pt>
                <c:pt idx="4172">
                  <c:v>3.0787762024796761</c:v>
                </c:pt>
                <c:pt idx="4173">
                  <c:v>3.1177902749453454</c:v>
                </c:pt>
                <c:pt idx="4174">
                  <c:v>3.1603862831018974</c:v>
                </c:pt>
                <c:pt idx="4175">
                  <c:v>3.1723995495943189</c:v>
                </c:pt>
                <c:pt idx="4176">
                  <c:v>3.1991938287936894</c:v>
                </c:pt>
                <c:pt idx="4177">
                  <c:v>3.2240697757055683</c:v>
                </c:pt>
                <c:pt idx="4178">
                  <c:v>3.2235989140201706</c:v>
                </c:pt>
                <c:pt idx="4179">
                  <c:v>3.3086450855401446</c:v>
                </c:pt>
                <c:pt idx="4180">
                  <c:v>3.2694244884495314</c:v>
                </c:pt>
                <c:pt idx="4181">
                  <c:v>3.2727615264047336</c:v>
                </c:pt>
                <c:pt idx="4182">
                  <c:v>3.253344750131741</c:v>
                </c:pt>
                <c:pt idx="4183">
                  <c:v>3.2410421692800249</c:v>
                </c:pt>
                <c:pt idx="4184">
                  <c:v>3.1718569501577862</c:v>
                </c:pt>
                <c:pt idx="4185">
                  <c:v>3.1537528610815651</c:v>
                </c:pt>
                <c:pt idx="4186">
                  <c:v>3.1785212709545601</c:v>
                </c:pt>
                <c:pt idx="4187">
                  <c:v>3.1783523737825772</c:v>
                </c:pt>
                <c:pt idx="4188">
                  <c:v>3.0977003685208357</c:v>
                </c:pt>
                <c:pt idx="4189">
                  <c:v>3.0358290638925327</c:v>
                </c:pt>
                <c:pt idx="4190">
                  <c:v>3.030539470724456</c:v>
                </c:pt>
                <c:pt idx="4191">
                  <c:v>3.063044553282527</c:v>
                </c:pt>
                <c:pt idx="4192">
                  <c:v>3.0097770439548901</c:v>
                </c:pt>
                <c:pt idx="4193">
                  <c:v>3.0356077966307535</c:v>
                </c:pt>
                <c:pt idx="4194">
                  <c:v>3.0306829250918845</c:v>
                </c:pt>
                <c:pt idx="4195">
                  <c:v>3.0437651664111871</c:v>
                </c:pt>
                <c:pt idx="4196">
                  <c:v>3.1054224923929268</c:v>
                </c:pt>
                <c:pt idx="4197">
                  <c:v>3.0493229062338907</c:v>
                </c:pt>
                <c:pt idx="4198">
                  <c:v>3.011562919139803</c:v>
                </c:pt>
                <c:pt idx="4199">
                  <c:v>3.031624636443436</c:v>
                </c:pt>
                <c:pt idx="4200">
                  <c:v>3.0606373432865466</c:v>
                </c:pt>
                <c:pt idx="4201">
                  <c:v>3.0143795110499623</c:v>
                </c:pt>
                <c:pt idx="4202">
                  <c:v>3.0102146302020341</c:v>
                </c:pt>
                <c:pt idx="4203">
                  <c:v>2.9776164724189678</c:v>
                </c:pt>
                <c:pt idx="4204">
                  <c:v>2.9811005129231618</c:v>
                </c:pt>
                <c:pt idx="4205">
                  <c:v>2.9747592838086816</c:v>
                </c:pt>
                <c:pt idx="4206">
                  <c:v>2.9563720265671303</c:v>
                </c:pt>
                <c:pt idx="4207">
                  <c:v>3.0058914209231871</c:v>
                </c:pt>
                <c:pt idx="4208">
                  <c:v>2.9785444970171713</c:v>
                </c:pt>
                <c:pt idx="4209">
                  <c:v>2.9802318914001602</c:v>
                </c:pt>
                <c:pt idx="4210">
                  <c:v>3.0022186943673512</c:v>
                </c:pt>
                <c:pt idx="4211">
                  <c:v>3.0918218523904555</c:v>
                </c:pt>
                <c:pt idx="4212">
                  <c:v>3.0628107471578803</c:v>
                </c:pt>
                <c:pt idx="4213">
                  <c:v>3.0841444992291493</c:v>
                </c:pt>
                <c:pt idx="4214">
                  <c:v>3.0672642180420842</c:v>
                </c:pt>
                <c:pt idx="4215">
                  <c:v>3.0328427257066433</c:v>
                </c:pt>
                <c:pt idx="4216">
                  <c:v>3.0111003210786285</c:v>
                </c:pt>
                <c:pt idx="4217">
                  <c:v>3.080621018743861</c:v>
                </c:pt>
                <c:pt idx="4218">
                  <c:v>3.0653503057135985</c:v>
                </c:pt>
                <c:pt idx="4219">
                  <c:v>3.0450048250892103</c:v>
                </c:pt>
                <c:pt idx="4220">
                  <c:v>3.0180107394019355</c:v>
                </c:pt>
                <c:pt idx="4221">
                  <c:v>2.997379636601595</c:v>
                </c:pt>
                <c:pt idx="4222">
                  <c:v>2.9437574701003113</c:v>
                </c:pt>
                <c:pt idx="4223">
                  <c:v>2.9962129279136929</c:v>
                </c:pt>
                <c:pt idx="4224">
                  <c:v>2.9352660215411266</c:v>
                </c:pt>
                <c:pt idx="4225">
                  <c:v>2.9643003502360554</c:v>
                </c:pt>
                <c:pt idx="4226">
                  <c:v>2.986103880712955</c:v>
                </c:pt>
                <c:pt idx="4227">
                  <c:v>3.0271851679061355</c:v>
                </c:pt>
                <c:pt idx="4228">
                  <c:v>3.0473170806495293</c:v>
                </c:pt>
                <c:pt idx="4229">
                  <c:v>3.0421095091661883</c:v>
                </c:pt>
                <c:pt idx="4230">
                  <c:v>3.0331125651725661</c:v>
                </c:pt>
                <c:pt idx="4231">
                  <c:v>3.0025055499776809</c:v>
                </c:pt>
                <c:pt idx="4232">
                  <c:v>2.9600766092733566</c:v>
                </c:pt>
                <c:pt idx="4233">
                  <c:v>2.9424107307216767</c:v>
                </c:pt>
                <c:pt idx="4234">
                  <c:v>2.9562235657863845</c:v>
                </c:pt>
                <c:pt idx="4235">
                  <c:v>2.9545779728148602</c:v>
                </c:pt>
                <c:pt idx="4236">
                  <c:v>2.9682981042347345</c:v>
                </c:pt>
                <c:pt idx="4237">
                  <c:v>3.0493123636304009</c:v>
                </c:pt>
                <c:pt idx="4238">
                  <c:v>3.04191310529739</c:v>
                </c:pt>
                <c:pt idx="4239">
                  <c:v>2.9983439330136781</c:v>
                </c:pt>
                <c:pt idx="4240">
                  <c:v>3.0151573897825048</c:v>
                </c:pt>
                <c:pt idx="4241">
                  <c:v>3.0142309436302788</c:v>
                </c:pt>
                <c:pt idx="4242">
                  <c:v>2.9972637587919082</c:v>
                </c:pt>
                <c:pt idx="4243">
                  <c:v>3.0504504495288143</c:v>
                </c:pt>
                <c:pt idx="4244">
                  <c:v>3.0649830751831746</c:v>
                </c:pt>
                <c:pt idx="4245">
                  <c:v>3.0601358650849146</c:v>
                </c:pt>
                <c:pt idx="4246">
                  <c:v>3.0821223184986</c:v>
                </c:pt>
                <c:pt idx="4247">
                  <c:v>3.0549149943730471</c:v>
                </c:pt>
                <c:pt idx="4248">
                  <c:v>3.000181039608635</c:v>
                </c:pt>
                <c:pt idx="4249">
                  <c:v>2.9725146161265412</c:v>
                </c:pt>
                <c:pt idx="4250">
                  <c:v>2.9962996979676073</c:v>
                </c:pt>
                <c:pt idx="4251">
                  <c:v>2.9934676185855471</c:v>
                </c:pt>
                <c:pt idx="4252">
                  <c:v>2.915057051946806</c:v>
                </c:pt>
                <c:pt idx="4253">
                  <c:v>2.9086129899899644</c:v>
                </c:pt>
                <c:pt idx="4254">
                  <c:v>2.9337469685591868</c:v>
                </c:pt>
                <c:pt idx="4255">
                  <c:v>2.9100357221441056</c:v>
                </c:pt>
                <c:pt idx="4256">
                  <c:v>2.9426899793969334</c:v>
                </c:pt>
                <c:pt idx="4257">
                  <c:v>2.9719363596063193</c:v>
                </c:pt>
                <c:pt idx="4258">
                  <c:v>2.9723715528465986</c:v>
                </c:pt>
                <c:pt idx="4259">
                  <c:v>3.0327750876949473</c:v>
                </c:pt>
                <c:pt idx="4260">
                  <c:v>2.9954974817539526</c:v>
                </c:pt>
                <c:pt idx="4261">
                  <c:v>3.006080842239685</c:v>
                </c:pt>
                <c:pt idx="4262">
                  <c:v>2.9567460125318235</c:v>
                </c:pt>
                <c:pt idx="4263">
                  <c:v>2.990165373222835</c:v>
                </c:pt>
                <c:pt idx="4264">
                  <c:v>3.0169810663572916</c:v>
                </c:pt>
                <c:pt idx="4265">
                  <c:v>2.9925161496295449</c:v>
                </c:pt>
                <c:pt idx="4266">
                  <c:v>2.9657075203941918</c:v>
                </c:pt>
                <c:pt idx="4267">
                  <c:v>2.9643910005489529</c:v>
                </c:pt>
                <c:pt idx="4268">
                  <c:v>2.9625198024798287</c:v>
                </c:pt>
                <c:pt idx="4269">
                  <c:v>2.9941457956261317</c:v>
                </c:pt>
                <c:pt idx="4270">
                  <c:v>3.0025079370069685</c:v>
                </c:pt>
                <c:pt idx="4271">
                  <c:v>2.9780792863012429</c:v>
                </c:pt>
                <c:pt idx="4272">
                  <c:v>3.0104140691949541</c:v>
                </c:pt>
                <c:pt idx="4273">
                  <c:v>3.058731790947065</c:v>
                </c:pt>
                <c:pt idx="4274">
                  <c:v>3.0027675129441329</c:v>
                </c:pt>
                <c:pt idx="4275">
                  <c:v>2.9059457596515061</c:v>
                </c:pt>
                <c:pt idx="4276">
                  <c:v>2.8415394470440187</c:v>
                </c:pt>
                <c:pt idx="4277">
                  <c:v>2.8734676596584352</c:v>
                </c:pt>
                <c:pt idx="4278">
                  <c:v>2.8952103369666204</c:v>
                </c:pt>
                <c:pt idx="4279">
                  <c:v>2.9286341823117041</c:v>
                </c:pt>
                <c:pt idx="4280">
                  <c:v>2.9647932242013271</c:v>
                </c:pt>
                <c:pt idx="4281">
                  <c:v>2.9768097499135679</c:v>
                </c:pt>
                <c:pt idx="4282">
                  <c:v>2.9543136102668441</c:v>
                </c:pt>
                <c:pt idx="4283">
                  <c:v>2.9523426317322503</c:v>
                </c:pt>
                <c:pt idx="4284">
                  <c:v>2.9541875808188913</c:v>
                </c:pt>
                <c:pt idx="4285">
                  <c:v>2.8646076094307062</c:v>
                </c:pt>
                <c:pt idx="4286">
                  <c:v>2.8435454143457539</c:v>
                </c:pt>
                <c:pt idx="4287">
                  <c:v>2.8853254607908791</c:v>
                </c:pt>
                <c:pt idx="4288">
                  <c:v>2.8845556536207959</c:v>
                </c:pt>
                <c:pt idx="4289">
                  <c:v>2.9225428544999024</c:v>
                </c:pt>
                <c:pt idx="4290">
                  <c:v>2.9667015524106226</c:v>
                </c:pt>
                <c:pt idx="4291">
                  <c:v>3.0039769355180805</c:v>
                </c:pt>
                <c:pt idx="4292">
                  <c:v>2.9895369652631554</c:v>
                </c:pt>
                <c:pt idx="4293">
                  <c:v>2.965582589518402</c:v>
                </c:pt>
                <c:pt idx="4294">
                  <c:v>3.0013772034725092</c:v>
                </c:pt>
                <c:pt idx="4295">
                  <c:v>3.0332322621252317</c:v>
                </c:pt>
                <c:pt idx="4296">
                  <c:v>3.0181865896738835</c:v>
                </c:pt>
                <c:pt idx="4297">
                  <c:v>3.0267098254223823</c:v>
                </c:pt>
                <c:pt idx="4298">
                  <c:v>3.0829844549008785</c:v>
                </c:pt>
                <c:pt idx="4299">
                  <c:v>3.0887968339595635</c:v>
                </c:pt>
                <c:pt idx="4300">
                  <c:v>3.1166787371957891</c:v>
                </c:pt>
                <c:pt idx="4301">
                  <c:v>3.0708686509147349</c:v>
                </c:pt>
                <c:pt idx="4302">
                  <c:v>3.0741529122931164</c:v>
                </c:pt>
                <c:pt idx="4303">
                  <c:v>3.1101583060007352</c:v>
                </c:pt>
                <c:pt idx="4304">
                  <c:v>3.0788760475750232</c:v>
                </c:pt>
                <c:pt idx="4305">
                  <c:v>3.0830434293821098</c:v>
                </c:pt>
                <c:pt idx="4306">
                  <c:v>3.0077079582944579</c:v>
                </c:pt>
                <c:pt idx="4307">
                  <c:v>2.9961847336927052</c:v>
                </c:pt>
                <c:pt idx="4308">
                  <c:v>2.9951338488235253</c:v>
                </c:pt>
                <c:pt idx="4309">
                  <c:v>3.0294221711621381</c:v>
                </c:pt>
                <c:pt idx="4310">
                  <c:v>3.0634196178512081</c:v>
                </c:pt>
                <c:pt idx="4311">
                  <c:v>3.1186441767966726</c:v>
                </c:pt>
                <c:pt idx="4312">
                  <c:v>3.1276981272429785</c:v>
                </c:pt>
                <c:pt idx="4313">
                  <c:v>3.1290504557214849</c:v>
                </c:pt>
                <c:pt idx="4314">
                  <c:v>3.1071566242452366</c:v>
                </c:pt>
                <c:pt idx="4315">
                  <c:v>3.034617047969332</c:v>
                </c:pt>
                <c:pt idx="4316">
                  <c:v>3.0419096919380371</c:v>
                </c:pt>
                <c:pt idx="4317">
                  <c:v>3.0150547402912986</c:v>
                </c:pt>
                <c:pt idx="4318">
                  <c:v>2.9932461845382257</c:v>
                </c:pt>
                <c:pt idx="4319">
                  <c:v>2.9973408511420598</c:v>
                </c:pt>
                <c:pt idx="4320">
                  <c:v>3.0497447246079261</c:v>
                </c:pt>
                <c:pt idx="4321">
                  <c:v>3.0490258742754603</c:v>
                </c:pt>
                <c:pt idx="4322">
                  <c:v>2.9977161017074812</c:v>
                </c:pt>
                <c:pt idx="4323">
                  <c:v>2.9738137274637606</c:v>
                </c:pt>
                <c:pt idx="4324">
                  <c:v>2.9659395378129894</c:v>
                </c:pt>
                <c:pt idx="4325">
                  <c:v>2.9908957178392868</c:v>
                </c:pt>
                <c:pt idx="4326">
                  <c:v>2.9609565086178984</c:v>
                </c:pt>
                <c:pt idx="4327">
                  <c:v>3.0089624650345175</c:v>
                </c:pt>
                <c:pt idx="4328">
                  <c:v>2.9779430115238035</c:v>
                </c:pt>
                <c:pt idx="4329">
                  <c:v>2.9829905812037603</c:v>
                </c:pt>
                <c:pt idx="4330">
                  <c:v>2.9508972181697031</c:v>
                </c:pt>
                <c:pt idx="4331">
                  <c:v>3.0005898835387459</c:v>
                </c:pt>
                <c:pt idx="4332">
                  <c:v>3.0283568751328187</c:v>
                </c:pt>
                <c:pt idx="4333">
                  <c:v>2.9816277417864749</c:v>
                </c:pt>
                <c:pt idx="4334">
                  <c:v>2.9472189578196337</c:v>
                </c:pt>
                <c:pt idx="4335">
                  <c:v>2.9928715950236091</c:v>
                </c:pt>
                <c:pt idx="4336">
                  <c:v>2.9386270938791332</c:v>
                </c:pt>
                <c:pt idx="4337">
                  <c:v>2.9232222481470407</c:v>
                </c:pt>
                <c:pt idx="4338">
                  <c:v>2.8900142211568705</c:v>
                </c:pt>
                <c:pt idx="4339">
                  <c:v>2.9343340104307734</c:v>
                </c:pt>
                <c:pt idx="4340">
                  <c:v>2.9228731882170997</c:v>
                </c:pt>
                <c:pt idx="4341">
                  <c:v>2.8687709110002042</c:v>
                </c:pt>
                <c:pt idx="4342">
                  <c:v>2.855509277194455</c:v>
                </c:pt>
                <c:pt idx="4343">
                  <c:v>2.7853726682397393</c:v>
                </c:pt>
                <c:pt idx="4344">
                  <c:v>2.8537783035120823</c:v>
                </c:pt>
                <c:pt idx="4345">
                  <c:v>2.8142466489765594</c:v>
                </c:pt>
                <c:pt idx="4346">
                  <c:v>2.8484194639030744</c:v>
                </c:pt>
                <c:pt idx="4347">
                  <c:v>2.8334211856670901</c:v>
                </c:pt>
                <c:pt idx="4348">
                  <c:v>2.8332628972795333</c:v>
                </c:pt>
                <c:pt idx="4349">
                  <c:v>2.8333552140100933</c:v>
                </c:pt>
                <c:pt idx="4350">
                  <c:v>2.760316336153005</c:v>
                </c:pt>
                <c:pt idx="4351">
                  <c:v>2.681675879349255</c:v>
                </c:pt>
                <c:pt idx="4352">
                  <c:v>2.6869617620689406</c:v>
                </c:pt>
                <c:pt idx="4353">
                  <c:v>2.6902111469146188</c:v>
                </c:pt>
                <c:pt idx="4354">
                  <c:v>2.6891917364382358</c:v>
                </c:pt>
                <c:pt idx="4355">
                  <c:v>2.713250473072919</c:v>
                </c:pt>
                <c:pt idx="4356">
                  <c:v>2.7529228137755739</c:v>
                </c:pt>
                <c:pt idx="4357">
                  <c:v>2.7848179474967223</c:v>
                </c:pt>
                <c:pt idx="4358">
                  <c:v>2.7971213214947173</c:v>
                </c:pt>
                <c:pt idx="4359">
                  <c:v>2.7795403022326632</c:v>
                </c:pt>
                <c:pt idx="4360">
                  <c:v>2.7512898510477033</c:v>
                </c:pt>
                <c:pt idx="4361">
                  <c:v>2.7717441983425495</c:v>
                </c:pt>
                <c:pt idx="4362">
                  <c:v>2.7998848702355996</c:v>
                </c:pt>
                <c:pt idx="4363">
                  <c:v>2.7923824540092754</c:v>
                </c:pt>
                <c:pt idx="4364">
                  <c:v>2.8453824729857509</c:v>
                </c:pt>
                <c:pt idx="4365">
                  <c:v>2.842335464908686</c:v>
                </c:pt>
                <c:pt idx="4366">
                  <c:v>2.8383884908641708</c:v>
                </c:pt>
                <c:pt idx="4367">
                  <c:v>2.8475037170040838</c:v>
                </c:pt>
                <c:pt idx="4368">
                  <c:v>2.910054237489784</c:v>
                </c:pt>
                <c:pt idx="4369">
                  <c:v>2.8812012153436091</c:v>
                </c:pt>
                <c:pt idx="4370">
                  <c:v>2.845881230185304</c:v>
                </c:pt>
                <c:pt idx="4371">
                  <c:v>2.831274856632529</c:v>
                </c:pt>
                <c:pt idx="4372">
                  <c:v>2.8239673937812086</c:v>
                </c:pt>
                <c:pt idx="4373">
                  <c:v>2.807362736795751</c:v>
                </c:pt>
                <c:pt idx="4374">
                  <c:v>2.8130173997304291</c:v>
                </c:pt>
                <c:pt idx="4375">
                  <c:v>2.7942652811154378</c:v>
                </c:pt>
                <c:pt idx="4376">
                  <c:v>2.7860782691359587</c:v>
                </c:pt>
                <c:pt idx="4377">
                  <c:v>2.7320671962083263</c:v>
                </c:pt>
                <c:pt idx="4378">
                  <c:v>2.7001897828482493</c:v>
                </c:pt>
                <c:pt idx="4379">
                  <c:v>2.7454421367585424</c:v>
                </c:pt>
                <c:pt idx="4380">
                  <c:v>2.7122969032081055</c:v>
                </c:pt>
                <c:pt idx="4381">
                  <c:v>2.6508293682871718</c:v>
                </c:pt>
                <c:pt idx="4382">
                  <c:v>2.5957460841625366</c:v>
                </c:pt>
                <c:pt idx="4383">
                  <c:v>2.5956649879347435</c:v>
                </c:pt>
                <c:pt idx="4384">
                  <c:v>2.5681979084211735</c:v>
                </c:pt>
                <c:pt idx="4385">
                  <c:v>2.5070081720822786</c:v>
                </c:pt>
                <c:pt idx="4386">
                  <c:v>2.4712387795666282</c:v>
                </c:pt>
                <c:pt idx="4387">
                  <c:v>2.3267507469471473</c:v>
                </c:pt>
                <c:pt idx="4388">
                  <c:v>2.4401172137383416</c:v>
                </c:pt>
                <c:pt idx="4389">
                  <c:v>2.5704279915530055</c:v>
                </c:pt>
                <c:pt idx="4390">
                  <c:v>2.5338842539749011</c:v>
                </c:pt>
                <c:pt idx="4391">
                  <c:v>2.5488394737393008</c:v>
                </c:pt>
                <c:pt idx="4392">
                  <c:v>2.5717633425863102</c:v>
                </c:pt>
                <c:pt idx="4393">
                  <c:v>2.6124504528628094</c:v>
                </c:pt>
                <c:pt idx="4394">
                  <c:v>2.6049267349078962</c:v>
                </c:pt>
                <c:pt idx="4395">
                  <c:v>2.5899094837212591</c:v>
                </c:pt>
                <c:pt idx="4396">
                  <c:v>2.6106760425733042</c:v>
                </c:pt>
                <c:pt idx="4397">
                  <c:v>2.6267500424726071</c:v>
                </c:pt>
                <c:pt idx="4398">
                  <c:v>2.6058584531114213</c:v>
                </c:pt>
                <c:pt idx="4399">
                  <c:v>2.6184149468663005</c:v>
                </c:pt>
                <c:pt idx="4400">
                  <c:v>2.6519333110715309</c:v>
                </c:pt>
                <c:pt idx="4401">
                  <c:v>2.6057610856690268</c:v>
                </c:pt>
                <c:pt idx="4402">
                  <c:v>2.6328904898139163</c:v>
                </c:pt>
                <c:pt idx="4403">
                  <c:v>2.6252601172396317</c:v>
                </c:pt>
                <c:pt idx="4404">
                  <c:v>2.5883222857545207</c:v>
                </c:pt>
                <c:pt idx="4405">
                  <c:v>2.5692260692468261</c:v>
                </c:pt>
                <c:pt idx="4406">
                  <c:v>2.6110070036879254</c:v>
                </c:pt>
                <c:pt idx="4407">
                  <c:v>2.5613480208461628</c:v>
                </c:pt>
                <c:pt idx="4408">
                  <c:v>2.5510278591322053</c:v>
                </c:pt>
                <c:pt idx="4409">
                  <c:v>2.5104343086584748</c:v>
                </c:pt>
                <c:pt idx="4410">
                  <c:v>2.4851204346834721</c:v>
                </c:pt>
                <c:pt idx="4411">
                  <c:v>2.4920048362651697</c:v>
                </c:pt>
                <c:pt idx="4412">
                  <c:v>2.5153988443462105</c:v>
                </c:pt>
                <c:pt idx="4413">
                  <c:v>2.4819220539881566</c:v>
                </c:pt>
                <c:pt idx="4414">
                  <c:v>2.4354139546764086</c:v>
                </c:pt>
                <c:pt idx="4415">
                  <c:v>2.4385295501338646</c:v>
                </c:pt>
                <c:pt idx="4416">
                  <c:v>2.4017577985152414</c:v>
                </c:pt>
                <c:pt idx="4417">
                  <c:v>2.3737494164541357</c:v>
                </c:pt>
                <c:pt idx="4418">
                  <c:v>2.3359567257752034</c:v>
                </c:pt>
                <c:pt idx="4419">
                  <c:v>2.3410816502377796</c:v>
                </c:pt>
                <c:pt idx="4420">
                  <c:v>2.3354591578203632</c:v>
                </c:pt>
                <c:pt idx="4421">
                  <c:v>2.3073600829728917</c:v>
                </c:pt>
                <c:pt idx="4422">
                  <c:v>2.392044412502139</c:v>
                </c:pt>
                <c:pt idx="4423">
                  <c:v>2.4253191002885419</c:v>
                </c:pt>
                <c:pt idx="4424">
                  <c:v>2.40859822104201</c:v>
                </c:pt>
                <c:pt idx="4425">
                  <c:v>2.4374703550478767</c:v>
                </c:pt>
                <c:pt idx="4426">
                  <c:v>2.4110781807171251</c:v>
                </c:pt>
                <c:pt idx="4427">
                  <c:v>2.3386386561640808</c:v>
                </c:pt>
                <c:pt idx="4428">
                  <c:v>2.3621139433919742</c:v>
                </c:pt>
                <c:pt idx="4429">
                  <c:v>2.3442916180733713</c:v>
                </c:pt>
                <c:pt idx="4430">
                  <c:v>2.2466318451373541</c:v>
                </c:pt>
                <c:pt idx="4431">
                  <c:v>2.2629398752055745</c:v>
                </c:pt>
                <c:pt idx="4432">
                  <c:v>2.2221361314820496</c:v>
                </c:pt>
                <c:pt idx="4433">
                  <c:v>2.2181350930166257</c:v>
                </c:pt>
                <c:pt idx="4434">
                  <c:v>2.3273249849915247</c:v>
                </c:pt>
                <c:pt idx="4435">
                  <c:v>2.3155529681598899</c:v>
                </c:pt>
                <c:pt idx="4436">
                  <c:v>2.2840417801946415</c:v>
                </c:pt>
                <c:pt idx="4437">
                  <c:v>2.3046582075625963</c:v>
                </c:pt>
                <c:pt idx="4438">
                  <c:v>2.3415210276597334</c:v>
                </c:pt>
                <c:pt idx="4439">
                  <c:v>2.3414078911966194</c:v>
                </c:pt>
                <c:pt idx="4440">
                  <c:v>2.2686195659835997</c:v>
                </c:pt>
                <c:pt idx="4441">
                  <c:v>2.2484826282217711</c:v>
                </c:pt>
                <c:pt idx="4442">
                  <c:v>2.2070132546265588</c:v>
                </c:pt>
                <c:pt idx="4443">
                  <c:v>2.1766632413790323</c:v>
                </c:pt>
                <c:pt idx="4444">
                  <c:v>2.1144145809119923</c:v>
                </c:pt>
                <c:pt idx="4445">
                  <c:v>2.0406549887697087</c:v>
                </c:pt>
                <c:pt idx="4446">
                  <c:v>2.0521537957306313</c:v>
                </c:pt>
                <c:pt idx="4447">
                  <c:v>2.0887021929552994</c:v>
                </c:pt>
                <c:pt idx="4448">
                  <c:v>2.0353552713856398</c:v>
                </c:pt>
                <c:pt idx="4449">
                  <c:v>2.0175735223190934</c:v>
                </c:pt>
                <c:pt idx="4450">
                  <c:v>2.0300265625457055</c:v>
                </c:pt>
                <c:pt idx="4451">
                  <c:v>1.9642903361861626</c:v>
                </c:pt>
                <c:pt idx="4452">
                  <c:v>1.9680310708325113</c:v>
                </c:pt>
                <c:pt idx="4453">
                  <c:v>1.9855559257778539</c:v>
                </c:pt>
                <c:pt idx="4454">
                  <c:v>1.9720207759128434</c:v>
                </c:pt>
                <c:pt idx="4455">
                  <c:v>1.9760060679565736</c:v>
                </c:pt>
                <c:pt idx="4456">
                  <c:v>1.902657802445775</c:v>
                </c:pt>
                <c:pt idx="4457">
                  <c:v>1.9219843171742599</c:v>
                </c:pt>
                <c:pt idx="4458">
                  <c:v>1.8703685569092809</c:v>
                </c:pt>
                <c:pt idx="4459">
                  <c:v>1.9051956929579101</c:v>
                </c:pt>
                <c:pt idx="4460">
                  <c:v>1.8724558471798964</c:v>
                </c:pt>
                <c:pt idx="4461">
                  <c:v>1.8632336517951278</c:v>
                </c:pt>
                <c:pt idx="4462">
                  <c:v>1.8303910411842566</c:v>
                </c:pt>
                <c:pt idx="4463">
                  <c:v>1.7612919067263828</c:v>
                </c:pt>
                <c:pt idx="4464">
                  <c:v>1.7618558643216327</c:v>
                </c:pt>
                <c:pt idx="4465">
                  <c:v>1.7976457582347529</c:v>
                </c:pt>
                <c:pt idx="4466">
                  <c:v>1.8763929067820468</c:v>
                </c:pt>
                <c:pt idx="4467">
                  <c:v>1.9313322346027348</c:v>
                </c:pt>
                <c:pt idx="4468">
                  <c:v>1.9446062656158123</c:v>
                </c:pt>
                <c:pt idx="4469">
                  <c:v>2.0364027295833842</c:v>
                </c:pt>
                <c:pt idx="4470">
                  <c:v>1.9973981753469339</c:v>
                </c:pt>
                <c:pt idx="4471">
                  <c:v>2.0428822769057575</c:v>
                </c:pt>
                <c:pt idx="4472">
                  <c:v>2.0498309092062543</c:v>
                </c:pt>
                <c:pt idx="4473">
                  <c:v>2.035041559933144</c:v>
                </c:pt>
                <c:pt idx="4474">
                  <c:v>2.0345051852775518</c:v>
                </c:pt>
                <c:pt idx="4475">
                  <c:v>2.0558280772297488</c:v>
                </c:pt>
                <c:pt idx="4476">
                  <c:v>2.1059118538763117</c:v>
                </c:pt>
                <c:pt idx="4477">
                  <c:v>2.1974468376897951</c:v>
                </c:pt>
                <c:pt idx="4478">
                  <c:v>2.1826109763710924</c:v>
                </c:pt>
                <c:pt idx="4479">
                  <c:v>2.1372945762514135</c:v>
                </c:pt>
                <c:pt idx="4480">
                  <c:v>2.1656172841776171</c:v>
                </c:pt>
                <c:pt idx="4481">
                  <c:v>2.1406311999692007</c:v>
                </c:pt>
                <c:pt idx="4482">
                  <c:v>2.084920536396897</c:v>
                </c:pt>
                <c:pt idx="4483">
                  <c:v>2.1145320018540739</c:v>
                </c:pt>
                <c:pt idx="4484">
                  <c:v>2.175581169482951</c:v>
                </c:pt>
                <c:pt idx="4485">
                  <c:v>2.1657366217639162</c:v>
                </c:pt>
                <c:pt idx="4486">
                  <c:v>2.1811672319420206</c:v>
                </c:pt>
                <c:pt idx="4487">
                  <c:v>2.242408600690915</c:v>
                </c:pt>
                <c:pt idx="4488">
                  <c:v>2.2794918932678332</c:v>
                </c:pt>
                <c:pt idx="4489">
                  <c:v>2.2532361331710411</c:v>
                </c:pt>
                <c:pt idx="4490">
                  <c:v>2.3413220710175526</c:v>
                </c:pt>
                <c:pt idx="4491">
                  <c:v>2.3320754759044222</c:v>
                </c:pt>
                <c:pt idx="4492">
                  <c:v>2.2124669900115723</c:v>
                </c:pt>
                <c:pt idx="4493">
                  <c:v>2.2065172635234815</c:v>
                </c:pt>
                <c:pt idx="4494">
                  <c:v>2.134567478577392</c:v>
                </c:pt>
                <c:pt idx="4495">
                  <c:v>2.0937591924892325</c:v>
                </c:pt>
                <c:pt idx="4496">
                  <c:v>2.0765997732956714</c:v>
                </c:pt>
                <c:pt idx="4497">
                  <c:v>2.0784434820772528</c:v>
                </c:pt>
                <c:pt idx="4498">
                  <c:v>2.0007016292183657</c:v>
                </c:pt>
                <c:pt idx="4499">
                  <c:v>1.9387441377059731</c:v>
                </c:pt>
                <c:pt idx="4500">
                  <c:v>1.9322064511662531</c:v>
                </c:pt>
                <c:pt idx="4501">
                  <c:v>1.9276523584571525</c:v>
                </c:pt>
                <c:pt idx="4502">
                  <c:v>1.9392137557436957</c:v>
                </c:pt>
                <c:pt idx="4503">
                  <c:v>1.9117935113101248</c:v>
                </c:pt>
                <c:pt idx="4504">
                  <c:v>2.0148377343963229</c:v>
                </c:pt>
                <c:pt idx="4505">
                  <c:v>1.9770637233759607</c:v>
                </c:pt>
                <c:pt idx="4506">
                  <c:v>1.997562882042607</c:v>
                </c:pt>
                <c:pt idx="4507">
                  <c:v>1.9882215844112836</c:v>
                </c:pt>
                <c:pt idx="4508">
                  <c:v>1.974488468397823</c:v>
                </c:pt>
                <c:pt idx="4509">
                  <c:v>2.015361096574662</c:v>
                </c:pt>
                <c:pt idx="4510">
                  <c:v>2.0124621824118658</c:v>
                </c:pt>
                <c:pt idx="4511">
                  <c:v>2.0215589822865816</c:v>
                </c:pt>
                <c:pt idx="4512">
                  <c:v>2.0141567164018683</c:v>
                </c:pt>
                <c:pt idx="4513">
                  <c:v>2.01513563955685</c:v>
                </c:pt>
                <c:pt idx="4514">
                  <c:v>2.0172693022836778</c:v>
                </c:pt>
                <c:pt idx="4515">
                  <c:v>2.0229268837815488</c:v>
                </c:pt>
                <c:pt idx="4516">
                  <c:v>1.945939063298054</c:v>
                </c:pt>
                <c:pt idx="4517">
                  <c:v>1.9837600220172433</c:v>
                </c:pt>
                <c:pt idx="4518">
                  <c:v>2.0281269134744937</c:v>
                </c:pt>
                <c:pt idx="4519">
                  <c:v>2.0206810907425017</c:v>
                </c:pt>
                <c:pt idx="4520">
                  <c:v>2.0035121758257541</c:v>
                </c:pt>
                <c:pt idx="4521">
                  <c:v>2.006011664769161</c:v>
                </c:pt>
                <c:pt idx="4522">
                  <c:v>2.1293425160567279</c:v>
                </c:pt>
                <c:pt idx="4523">
                  <c:v>2.1297936170356175</c:v>
                </c:pt>
                <c:pt idx="4524">
                  <c:v>2.0898707052598726</c:v>
                </c:pt>
                <c:pt idx="4525">
                  <c:v>2.1268635239754166</c:v>
                </c:pt>
                <c:pt idx="4526">
                  <c:v>2.125426568089428</c:v>
                </c:pt>
                <c:pt idx="4527">
                  <c:v>2.2544332442503281</c:v>
                </c:pt>
                <c:pt idx="4528">
                  <c:v>2.2609384721883075</c:v>
                </c:pt>
                <c:pt idx="4529">
                  <c:v>2.2583889695935988</c:v>
                </c:pt>
                <c:pt idx="4530">
                  <c:v>2.2590560835120113</c:v>
                </c:pt>
                <c:pt idx="4531">
                  <c:v>2.3857157701885909</c:v>
                </c:pt>
                <c:pt idx="4532">
                  <c:v>2.3817589234683547</c:v>
                </c:pt>
                <c:pt idx="4533">
                  <c:v>2.3469108851113916</c:v>
                </c:pt>
                <c:pt idx="4534">
                  <c:v>2.2812776474234506</c:v>
                </c:pt>
                <c:pt idx="4535">
                  <c:v>2.3442939148849762</c:v>
                </c:pt>
                <c:pt idx="4536">
                  <c:v>2.4091969374155506</c:v>
                </c:pt>
                <c:pt idx="4537">
                  <c:v>2.3962917764430616</c:v>
                </c:pt>
                <c:pt idx="4538">
                  <c:v>2.3972255116749359</c:v>
                </c:pt>
                <c:pt idx="4539">
                  <c:v>2.306828632879605</c:v>
                </c:pt>
                <c:pt idx="4540">
                  <c:v>2.3439007233106666</c:v>
                </c:pt>
                <c:pt idx="4541">
                  <c:v>2.3586758649933732</c:v>
                </c:pt>
                <c:pt idx="4542">
                  <c:v>2.3765596687014887</c:v>
                </c:pt>
                <c:pt idx="4543">
                  <c:v>2.3724305966409749</c:v>
                </c:pt>
                <c:pt idx="4544">
                  <c:v>2.3369989242028382</c:v>
                </c:pt>
                <c:pt idx="4545">
                  <c:v>2.2917789321268138</c:v>
                </c:pt>
                <c:pt idx="4546">
                  <c:v>2.3076666706654372</c:v>
                </c:pt>
                <c:pt idx="4547">
                  <c:v>2.2626706229340452</c:v>
                </c:pt>
                <c:pt idx="4548">
                  <c:v>2.2277433450487036</c:v>
                </c:pt>
                <c:pt idx="4549">
                  <c:v>2.225235334205022</c:v>
                </c:pt>
                <c:pt idx="4550">
                  <c:v>2.2590924034526125</c:v>
                </c:pt>
                <c:pt idx="4551">
                  <c:v>2.3542811875002205</c:v>
                </c:pt>
                <c:pt idx="4552">
                  <c:v>2.461846455135817</c:v>
                </c:pt>
                <c:pt idx="4553">
                  <c:v>2.420629869217318</c:v>
                </c:pt>
                <c:pt idx="4554">
                  <c:v>2.4824284503747878</c:v>
                </c:pt>
                <c:pt idx="4555">
                  <c:v>2.4477480502137663</c:v>
                </c:pt>
                <c:pt idx="4556">
                  <c:v>2.4974200227979395</c:v>
                </c:pt>
                <c:pt idx="4557">
                  <c:v>2.5473467500448406</c:v>
                </c:pt>
                <c:pt idx="4558">
                  <c:v>2.4815221684994704</c:v>
                </c:pt>
                <c:pt idx="4559">
                  <c:v>2.3910993256501998</c:v>
                </c:pt>
                <c:pt idx="4560">
                  <c:v>2.4475937368042295</c:v>
                </c:pt>
                <c:pt idx="4561">
                  <c:v>2.4381789850773252</c:v>
                </c:pt>
                <c:pt idx="4562">
                  <c:v>2.508232043721859</c:v>
                </c:pt>
                <c:pt idx="4563">
                  <c:v>2.4965254393552283</c:v>
                </c:pt>
                <c:pt idx="4564">
                  <c:v>2.4660803861059812</c:v>
                </c:pt>
                <c:pt idx="4565">
                  <c:v>2.5538904404092779</c:v>
                </c:pt>
                <c:pt idx="4566">
                  <c:v>2.5746414303070568</c:v>
                </c:pt>
                <c:pt idx="4567">
                  <c:v>2.6018977438252704</c:v>
                </c:pt>
                <c:pt idx="4568">
                  <c:v>2.6259813769781282</c:v>
                </c:pt>
                <c:pt idx="4569">
                  <c:v>2.65809686908751</c:v>
                </c:pt>
                <c:pt idx="4570">
                  <c:v>2.5792699112802424</c:v>
                </c:pt>
                <c:pt idx="4571">
                  <c:v>2.5449283000420455</c:v>
                </c:pt>
                <c:pt idx="4572">
                  <c:v>2.6094041802931103</c:v>
                </c:pt>
                <c:pt idx="4573">
                  <c:v>2.5896529017347474</c:v>
                </c:pt>
                <c:pt idx="4574">
                  <c:v>2.519482995545685</c:v>
                </c:pt>
                <c:pt idx="4575">
                  <c:v>2.5418852331105102</c:v>
                </c:pt>
                <c:pt idx="4576">
                  <c:v>2.3619819405062215</c:v>
                </c:pt>
                <c:pt idx="4577">
                  <c:v>2.4425676823869589</c:v>
                </c:pt>
                <c:pt idx="4578">
                  <c:v>2.5033221380861939</c:v>
                </c:pt>
                <c:pt idx="4579">
                  <c:v>2.6041503638280328</c:v>
                </c:pt>
                <c:pt idx="4580">
                  <c:v>2.6397649434488542</c:v>
                </c:pt>
                <c:pt idx="4581">
                  <c:v>2.6518112193208934</c:v>
                </c:pt>
                <c:pt idx="4582">
                  <c:v>2.6681408363536718</c:v>
                </c:pt>
                <c:pt idx="4583">
                  <c:v>2.6102820863654155</c:v>
                </c:pt>
                <c:pt idx="4584">
                  <c:v>2.6039652859740765</c:v>
                </c:pt>
                <c:pt idx="4585">
                  <c:v>2.5980755191434661</c:v>
                </c:pt>
                <c:pt idx="4586">
                  <c:v>2.6007333947911215</c:v>
                </c:pt>
                <c:pt idx="4587">
                  <c:v>2.55909866330882</c:v>
                </c:pt>
                <c:pt idx="4588">
                  <c:v>2.5574202905920682</c:v>
                </c:pt>
                <c:pt idx="4589">
                  <c:v>2.4788934596378693</c:v>
                </c:pt>
                <c:pt idx="4590">
                  <c:v>2.4640272081258563</c:v>
                </c:pt>
                <c:pt idx="4591">
                  <c:v>2.484275230185371</c:v>
                </c:pt>
                <c:pt idx="4592">
                  <c:v>2.5090874760612931</c:v>
                </c:pt>
                <c:pt idx="4593">
                  <c:v>2.5180740019507915</c:v>
                </c:pt>
                <c:pt idx="4594">
                  <c:v>2.4228688252007564</c:v>
                </c:pt>
                <c:pt idx="4595">
                  <c:v>2.4211382626836455</c:v>
                </c:pt>
                <c:pt idx="4596">
                  <c:v>2.4112344843313682</c:v>
                </c:pt>
                <c:pt idx="4597">
                  <c:v>2.5110627507950984</c:v>
                </c:pt>
                <c:pt idx="4598">
                  <c:v>2.4793953135027071</c:v>
                </c:pt>
                <c:pt idx="4599">
                  <c:v>2.4173921833853553</c:v>
                </c:pt>
                <c:pt idx="4600">
                  <c:v>2.4720220574200873</c:v>
                </c:pt>
                <c:pt idx="4601">
                  <c:v>2.3881919074876157</c:v>
                </c:pt>
                <c:pt idx="4602">
                  <c:v>2.3637245081319662</c:v>
                </c:pt>
                <c:pt idx="4603">
                  <c:v>2.4179962346842143</c:v>
                </c:pt>
                <c:pt idx="4604">
                  <c:v>2.4570335638094907</c:v>
                </c:pt>
                <c:pt idx="4605">
                  <c:v>2.4095676220142028</c:v>
                </c:pt>
                <c:pt idx="4606">
                  <c:v>2.4681490810648876</c:v>
                </c:pt>
                <c:pt idx="4607">
                  <c:v>2.4581348075909295</c:v>
                </c:pt>
                <c:pt idx="4608">
                  <c:v>2.3813937899316087</c:v>
                </c:pt>
                <c:pt idx="4609">
                  <c:v>2.342825672131343</c:v>
                </c:pt>
                <c:pt idx="4610">
                  <c:v>2.3351359819419288</c:v>
                </c:pt>
                <c:pt idx="4611">
                  <c:v>2.4499049310526457</c:v>
                </c:pt>
                <c:pt idx="4612">
                  <c:v>2.4921275248286294</c:v>
                </c:pt>
                <c:pt idx="4613">
                  <c:v>2.5138682322825572</c:v>
                </c:pt>
                <c:pt idx="4614">
                  <c:v>2.4852510624853306</c:v>
                </c:pt>
                <c:pt idx="4615">
                  <c:v>2.4864486462195554</c:v>
                </c:pt>
                <c:pt idx="4616">
                  <c:v>2.4897141744643703</c:v>
                </c:pt>
                <c:pt idx="4617">
                  <c:v>2.4987583704051834</c:v>
                </c:pt>
                <c:pt idx="4618">
                  <c:v>2.4588493973832253</c:v>
                </c:pt>
                <c:pt idx="4619">
                  <c:v>2.3789579010261668</c:v>
                </c:pt>
                <c:pt idx="4620">
                  <c:v>2.3725848920676351</c:v>
                </c:pt>
                <c:pt idx="4621">
                  <c:v>2.3930148226728605</c:v>
                </c:pt>
                <c:pt idx="4622">
                  <c:v>2.4131840949884467</c:v>
                </c:pt>
                <c:pt idx="4623">
                  <c:v>2.4064970719949001</c:v>
                </c:pt>
                <c:pt idx="4624">
                  <c:v>2.3613636095284636</c:v>
                </c:pt>
                <c:pt idx="4625">
                  <c:v>2.3916130263730979</c:v>
                </c:pt>
                <c:pt idx="4626">
                  <c:v>2.4498992806756728</c:v>
                </c:pt>
                <c:pt idx="4627">
                  <c:v>2.496223612454981</c:v>
                </c:pt>
                <c:pt idx="4628">
                  <c:v>2.5138087403127622</c:v>
                </c:pt>
                <c:pt idx="4629">
                  <c:v>2.3969514866048867</c:v>
                </c:pt>
                <c:pt idx="4630">
                  <c:v>2.4395942667011266</c:v>
                </c:pt>
                <c:pt idx="4631">
                  <c:v>2.3447294059674255</c:v>
                </c:pt>
                <c:pt idx="4632">
                  <c:v>2.3691789464610471</c:v>
                </c:pt>
                <c:pt idx="4633">
                  <c:v>2.317236848632898</c:v>
                </c:pt>
                <c:pt idx="4634">
                  <c:v>2.4224224839159012</c:v>
                </c:pt>
                <c:pt idx="4635">
                  <c:v>2.3812532462341158</c:v>
                </c:pt>
                <c:pt idx="4636">
                  <c:v>2.3797728665636209</c:v>
                </c:pt>
                <c:pt idx="4637">
                  <c:v>2.3984324763329323</c:v>
                </c:pt>
                <c:pt idx="4638">
                  <c:v>2.3754067563791086</c:v>
                </c:pt>
                <c:pt idx="4639">
                  <c:v>2.3227055860561725</c:v>
                </c:pt>
                <c:pt idx="4640">
                  <c:v>2.3995017472283084</c:v>
                </c:pt>
                <c:pt idx="4641">
                  <c:v>2.4110538062588875</c:v>
                </c:pt>
                <c:pt idx="4642">
                  <c:v>2.4281338909371648</c:v>
                </c:pt>
                <c:pt idx="4643">
                  <c:v>2.4113145324364491</c:v>
                </c:pt>
                <c:pt idx="4644">
                  <c:v>2.4443673321982011</c:v>
                </c:pt>
                <c:pt idx="4645">
                  <c:v>2.4062989496984959</c:v>
                </c:pt>
                <c:pt idx="4646">
                  <c:v>2.4142032583667223</c:v>
                </c:pt>
                <c:pt idx="4647">
                  <c:v>2.3367645419264687</c:v>
                </c:pt>
                <c:pt idx="4648">
                  <c:v>2.3477803059128721</c:v>
                </c:pt>
                <c:pt idx="4649">
                  <c:v>2.3683751036696106</c:v>
                </c:pt>
                <c:pt idx="4650">
                  <c:v>2.393844974523248</c:v>
                </c:pt>
                <c:pt idx="4651">
                  <c:v>2.4249036176228977</c:v>
                </c:pt>
                <c:pt idx="4652">
                  <c:v>2.3703198021417364</c:v>
                </c:pt>
                <c:pt idx="4653">
                  <c:v>2.3625387902000075</c:v>
                </c:pt>
                <c:pt idx="4654">
                  <c:v>2.4207120474429429</c:v>
                </c:pt>
                <c:pt idx="4655">
                  <c:v>2.3876232268655948</c:v>
                </c:pt>
                <c:pt idx="4656">
                  <c:v>2.3245107184389537</c:v>
                </c:pt>
                <c:pt idx="4657">
                  <c:v>2.3607619167816418</c:v>
                </c:pt>
                <c:pt idx="4658">
                  <c:v>2.49566882882434</c:v>
                </c:pt>
                <c:pt idx="4659">
                  <c:v>2.4961737053550941</c:v>
                </c:pt>
                <c:pt idx="4660">
                  <c:v>2.4937592168701914</c:v>
                </c:pt>
                <c:pt idx="4661">
                  <c:v>2.5241951174675759</c:v>
                </c:pt>
                <c:pt idx="4662">
                  <c:v>2.5470520533172456</c:v>
                </c:pt>
                <c:pt idx="4663">
                  <c:v>2.5736207603405048</c:v>
                </c:pt>
                <c:pt idx="4664">
                  <c:v>2.5388827247069208</c:v>
                </c:pt>
                <c:pt idx="4665">
                  <c:v>2.6013440274892625</c:v>
                </c:pt>
                <c:pt idx="4666">
                  <c:v>2.6231974422500355</c:v>
                </c:pt>
                <c:pt idx="4667">
                  <c:v>2.5840357852326434</c:v>
                </c:pt>
                <c:pt idx="4668">
                  <c:v>2.5921213734449862</c:v>
                </c:pt>
                <c:pt idx="4669">
                  <c:v>2.5626558555783312</c:v>
                </c:pt>
                <c:pt idx="4670">
                  <c:v>2.5258460900595994</c:v>
                </c:pt>
                <c:pt idx="4671">
                  <c:v>2.4853436441948951</c:v>
                </c:pt>
                <c:pt idx="4672">
                  <c:v>2.5163643566076757</c:v>
                </c:pt>
                <c:pt idx="4673">
                  <c:v>2.4658341517679032</c:v>
                </c:pt>
                <c:pt idx="4674">
                  <c:v>2.4144064848825515</c:v>
                </c:pt>
                <c:pt idx="4675">
                  <c:v>2.3895553649235524</c:v>
                </c:pt>
                <c:pt idx="4676">
                  <c:v>2.4008897260228084</c:v>
                </c:pt>
                <c:pt idx="4677">
                  <c:v>2.3749298618478316</c:v>
                </c:pt>
                <c:pt idx="4678">
                  <c:v>2.4024791003678474</c:v>
                </c:pt>
                <c:pt idx="4679">
                  <c:v>2.3577856669059529</c:v>
                </c:pt>
                <c:pt idx="4680">
                  <c:v>2.3361696860807735</c:v>
                </c:pt>
                <c:pt idx="4681">
                  <c:v>2.3439811138987467</c:v>
                </c:pt>
                <c:pt idx="4682">
                  <c:v>2.2824265259308052</c:v>
                </c:pt>
                <c:pt idx="4683">
                  <c:v>2.2664905209465238</c:v>
                </c:pt>
                <c:pt idx="4684">
                  <c:v>2.3783439171801928</c:v>
                </c:pt>
                <c:pt idx="4685">
                  <c:v>2.4322893121276357</c:v>
                </c:pt>
                <c:pt idx="4686">
                  <c:v>2.3292267849978119</c:v>
                </c:pt>
                <c:pt idx="4687">
                  <c:v>2.3284521491334829</c:v>
                </c:pt>
                <c:pt idx="4688">
                  <c:v>2.3883945182553052</c:v>
                </c:pt>
                <c:pt idx="4689">
                  <c:v>2.3671583326917842</c:v>
                </c:pt>
                <c:pt idx="4690">
                  <c:v>2.3236937521053056</c:v>
                </c:pt>
                <c:pt idx="4691">
                  <c:v>2.3445638715452182</c:v>
                </c:pt>
                <c:pt idx="4692">
                  <c:v>2.4692856973588828</c:v>
                </c:pt>
                <c:pt idx="4693">
                  <c:v>2.4646962518766991</c:v>
                </c:pt>
                <c:pt idx="4694">
                  <c:v>2.3836181900692708</c:v>
                </c:pt>
                <c:pt idx="4695">
                  <c:v>2.3705377774160583</c:v>
                </c:pt>
                <c:pt idx="4696">
                  <c:v>2.3575869567954424</c:v>
                </c:pt>
                <c:pt idx="4697">
                  <c:v>2.4132389906723528</c:v>
                </c:pt>
                <c:pt idx="4698">
                  <c:v>2.4671630852079027</c:v>
                </c:pt>
                <c:pt idx="4699">
                  <c:v>2.4512623714780277</c:v>
                </c:pt>
                <c:pt idx="4700">
                  <c:v>2.4524475777413408</c:v>
                </c:pt>
                <c:pt idx="4701">
                  <c:v>2.4507482070570989</c:v>
                </c:pt>
                <c:pt idx="4702">
                  <c:v>2.5283308903531792</c:v>
                </c:pt>
                <c:pt idx="4703">
                  <c:v>2.4880639900618884</c:v>
                </c:pt>
                <c:pt idx="4704">
                  <c:v>2.4076709592515826</c:v>
                </c:pt>
                <c:pt idx="4705">
                  <c:v>2.4004786719225844</c:v>
                </c:pt>
                <c:pt idx="4706">
                  <c:v>2.3197361969031487</c:v>
                </c:pt>
                <c:pt idx="4707">
                  <c:v>2.3333189265541825</c:v>
                </c:pt>
                <c:pt idx="4708">
                  <c:v>2.2913415065053164</c:v>
                </c:pt>
                <c:pt idx="4709">
                  <c:v>2.3018032433810642</c:v>
                </c:pt>
                <c:pt idx="4710">
                  <c:v>2.2811218539980906</c:v>
                </c:pt>
                <c:pt idx="4711">
                  <c:v>2.2718768381093155</c:v>
                </c:pt>
                <c:pt idx="4712">
                  <c:v>2.2732183359502587</c:v>
                </c:pt>
                <c:pt idx="4713">
                  <c:v>2.2125736301267831</c:v>
                </c:pt>
                <c:pt idx="4714">
                  <c:v>2.2674631728137844</c:v>
                </c:pt>
                <c:pt idx="4715">
                  <c:v>2.2969618064293864</c:v>
                </c:pt>
                <c:pt idx="4716">
                  <c:v>2.2469115719339938</c:v>
                </c:pt>
                <c:pt idx="4717">
                  <c:v>2.317486944907067</c:v>
                </c:pt>
                <c:pt idx="4718">
                  <c:v>2.3645900752169151</c:v>
                </c:pt>
                <c:pt idx="4719">
                  <c:v>2.3390029272598136</c:v>
                </c:pt>
                <c:pt idx="4720">
                  <c:v>2.3505272075674948</c:v>
                </c:pt>
                <c:pt idx="4721">
                  <c:v>2.3593899094902833</c:v>
                </c:pt>
                <c:pt idx="4722">
                  <c:v>2.334190093180645</c:v>
                </c:pt>
                <c:pt idx="4723">
                  <c:v>2.227334773712407</c:v>
                </c:pt>
                <c:pt idx="4724">
                  <c:v>2.2247485412767558</c:v>
                </c:pt>
                <c:pt idx="4725">
                  <c:v>2.2845104807031373</c:v>
                </c:pt>
                <c:pt idx="4726">
                  <c:v>2.2138436435854567</c:v>
                </c:pt>
                <c:pt idx="4727">
                  <c:v>2.1925151905665983</c:v>
                </c:pt>
                <c:pt idx="4728">
                  <c:v>2.2511026780116654</c:v>
                </c:pt>
                <c:pt idx="4729">
                  <c:v>2.2668166567641732</c:v>
                </c:pt>
                <c:pt idx="4730">
                  <c:v>2.1340038072035594</c:v>
                </c:pt>
                <c:pt idx="4731">
                  <c:v>2.1640900208102796</c:v>
                </c:pt>
                <c:pt idx="4732">
                  <c:v>2.1806107121810063</c:v>
                </c:pt>
                <c:pt idx="4733">
                  <c:v>2.070918437995382</c:v>
                </c:pt>
                <c:pt idx="4734">
                  <c:v>2.2068020673866666</c:v>
                </c:pt>
                <c:pt idx="4735">
                  <c:v>2.2350552860198842</c:v>
                </c:pt>
                <c:pt idx="4736">
                  <c:v>2.2401067984173419</c:v>
                </c:pt>
                <c:pt idx="4737">
                  <c:v>2.2900503500034608</c:v>
                </c:pt>
                <c:pt idx="4738">
                  <c:v>2.2515088452742074</c:v>
                </c:pt>
                <c:pt idx="4739">
                  <c:v>2.2048257580550348</c:v>
                </c:pt>
                <c:pt idx="4740">
                  <c:v>2.2012215538112505</c:v>
                </c:pt>
                <c:pt idx="4741">
                  <c:v>2.2323557690440889</c:v>
                </c:pt>
                <c:pt idx="4742">
                  <c:v>2.1371046349075868</c:v>
                </c:pt>
                <c:pt idx="4743">
                  <c:v>2.1676030025314361</c:v>
                </c:pt>
                <c:pt idx="4744">
                  <c:v>2.1836859368890891</c:v>
                </c:pt>
                <c:pt idx="4745">
                  <c:v>2.1074694047887284</c:v>
                </c:pt>
                <c:pt idx="4746">
                  <c:v>2.1348664890561198</c:v>
                </c:pt>
                <c:pt idx="4747">
                  <c:v>2.1934256473553866</c:v>
                </c:pt>
                <c:pt idx="4748">
                  <c:v>2.1938168510410785</c:v>
                </c:pt>
                <c:pt idx="4749">
                  <c:v>2.2070143256007295</c:v>
                </c:pt>
                <c:pt idx="4750">
                  <c:v>2.2060181359823376</c:v>
                </c:pt>
                <c:pt idx="4751">
                  <c:v>2.0995216898219544</c:v>
                </c:pt>
                <c:pt idx="4752">
                  <c:v>2.187817237409206</c:v>
                </c:pt>
                <c:pt idx="4753">
                  <c:v>2.215542131337191</c:v>
                </c:pt>
                <c:pt idx="4754">
                  <c:v>2.2387305702307163</c:v>
                </c:pt>
                <c:pt idx="4755">
                  <c:v>2.1870138794482239</c:v>
                </c:pt>
                <c:pt idx="4756">
                  <c:v>2.1557469015521411</c:v>
                </c:pt>
                <c:pt idx="4757">
                  <c:v>2.1306994965399979</c:v>
                </c:pt>
                <c:pt idx="4758">
                  <c:v>2.0727063894393152</c:v>
                </c:pt>
                <c:pt idx="4759">
                  <c:v>2.069936456988156</c:v>
                </c:pt>
                <c:pt idx="4760">
                  <c:v>2.082542980092069</c:v>
                </c:pt>
                <c:pt idx="4761">
                  <c:v>2.056499028927457</c:v>
                </c:pt>
                <c:pt idx="4762">
                  <c:v>2.0523296325819373</c:v>
                </c:pt>
                <c:pt idx="4763">
                  <c:v>2.0609840371305124</c:v>
                </c:pt>
                <c:pt idx="4764">
                  <c:v>2.0596653905838327</c:v>
                </c:pt>
                <c:pt idx="4765">
                  <c:v>2.0223933551963471</c:v>
                </c:pt>
                <c:pt idx="4766">
                  <c:v>2.0477493229856978</c:v>
                </c:pt>
                <c:pt idx="4767">
                  <c:v>2.0036572005245601</c:v>
                </c:pt>
                <c:pt idx="4768">
                  <c:v>2.0127900034215438</c:v>
                </c:pt>
                <c:pt idx="4769">
                  <c:v>2.0024536298837865</c:v>
                </c:pt>
                <c:pt idx="4770">
                  <c:v>1.9342241016349178</c:v>
                </c:pt>
                <c:pt idx="4771">
                  <c:v>1.9486173390832136</c:v>
                </c:pt>
                <c:pt idx="4772">
                  <c:v>1.8932644257145355</c:v>
                </c:pt>
                <c:pt idx="4773">
                  <c:v>1.9212812008799292</c:v>
                </c:pt>
                <c:pt idx="4774">
                  <c:v>1.9448820966750135</c:v>
                </c:pt>
                <c:pt idx="4775">
                  <c:v>1.9938615877826154</c:v>
                </c:pt>
                <c:pt idx="4776">
                  <c:v>1.9951200331299899</c:v>
                </c:pt>
                <c:pt idx="4777">
                  <c:v>1.9962455675197268</c:v>
                </c:pt>
                <c:pt idx="4778">
                  <c:v>1.9687949164244736</c:v>
                </c:pt>
                <c:pt idx="4779">
                  <c:v>2.0210367469591715</c:v>
                </c:pt>
                <c:pt idx="4780">
                  <c:v>2.0616910807340219</c:v>
                </c:pt>
                <c:pt idx="4781">
                  <c:v>2.007541227060412</c:v>
                </c:pt>
                <c:pt idx="4782">
                  <c:v>2.1047169935467673</c:v>
                </c:pt>
                <c:pt idx="4783">
                  <c:v>2.111921315759056</c:v>
                </c:pt>
                <c:pt idx="4784">
                  <c:v>2.1118641158736047</c:v>
                </c:pt>
                <c:pt idx="4785">
                  <c:v>2.1537664168250377</c:v>
                </c:pt>
                <c:pt idx="4786">
                  <c:v>2.116070088332163</c:v>
                </c:pt>
                <c:pt idx="4787">
                  <c:v>2.0985079283512249</c:v>
                </c:pt>
                <c:pt idx="4788">
                  <c:v>2.0944472779282162</c:v>
                </c:pt>
                <c:pt idx="4789">
                  <c:v>2.0864768811406438</c:v>
                </c:pt>
                <c:pt idx="4790">
                  <c:v>2.0864067344808093</c:v>
                </c:pt>
                <c:pt idx="4791">
                  <c:v>2.0103493932759036</c:v>
                </c:pt>
                <c:pt idx="4792">
                  <c:v>2.0072034459814825</c:v>
                </c:pt>
                <c:pt idx="4793">
                  <c:v>1.9662496230348507</c:v>
                </c:pt>
                <c:pt idx="4794">
                  <c:v>1.9153023086313161</c:v>
                </c:pt>
                <c:pt idx="4795">
                  <c:v>1.9136823160051653</c:v>
                </c:pt>
                <c:pt idx="4796">
                  <c:v>1.9086524225852028</c:v>
                </c:pt>
                <c:pt idx="4797">
                  <c:v>1.9090644144501934</c:v>
                </c:pt>
                <c:pt idx="4798">
                  <c:v>1.923686712691961</c:v>
                </c:pt>
                <c:pt idx="4799">
                  <c:v>1.895804769303868</c:v>
                </c:pt>
                <c:pt idx="4800">
                  <c:v>1.9214036996447315</c:v>
                </c:pt>
                <c:pt idx="4801">
                  <c:v>1.8958734154323511</c:v>
                </c:pt>
                <c:pt idx="4802">
                  <c:v>1.9730859712202222</c:v>
                </c:pt>
                <c:pt idx="4803">
                  <c:v>1.9765784514607476</c:v>
                </c:pt>
                <c:pt idx="4804">
                  <c:v>2.0038773944741406</c:v>
                </c:pt>
                <c:pt idx="4805">
                  <c:v>2.0052028425645108</c:v>
                </c:pt>
                <c:pt idx="4806">
                  <c:v>2.0254124834723104</c:v>
                </c:pt>
                <c:pt idx="4807">
                  <c:v>2.0053020292973933</c:v>
                </c:pt>
                <c:pt idx="4808">
                  <c:v>1.9699092181036222</c:v>
                </c:pt>
                <c:pt idx="4809">
                  <c:v>1.9854564107853885</c:v>
                </c:pt>
                <c:pt idx="4810">
                  <c:v>1.9804840418581451</c:v>
                </c:pt>
                <c:pt idx="4811">
                  <c:v>1.995600247474147</c:v>
                </c:pt>
                <c:pt idx="4812">
                  <c:v>1.9079772841120921</c:v>
                </c:pt>
                <c:pt idx="4813">
                  <c:v>1.8798577552374927</c:v>
                </c:pt>
                <c:pt idx="4814">
                  <c:v>1.8064623406377223</c:v>
                </c:pt>
                <c:pt idx="4815">
                  <c:v>1.8102598102877359</c:v>
                </c:pt>
                <c:pt idx="4816">
                  <c:v>1.7920586016398903</c:v>
                </c:pt>
                <c:pt idx="4817">
                  <c:v>1.7893696229946343</c:v>
                </c:pt>
                <c:pt idx="4818">
                  <c:v>1.7661928160909006</c:v>
                </c:pt>
                <c:pt idx="4819">
                  <c:v>1.754045301113677</c:v>
                </c:pt>
                <c:pt idx="4820">
                  <c:v>1.756213911416713</c:v>
                </c:pt>
                <c:pt idx="4821">
                  <c:v>1.6757091107149813</c:v>
                </c:pt>
                <c:pt idx="4822">
                  <c:v>1.6724422249086974</c:v>
                </c:pt>
                <c:pt idx="4823">
                  <c:v>1.6582281988649772</c:v>
                </c:pt>
                <c:pt idx="4824">
                  <c:v>1.7170501733461592</c:v>
                </c:pt>
                <c:pt idx="4825">
                  <c:v>1.8145935454666202</c:v>
                </c:pt>
                <c:pt idx="4826">
                  <c:v>1.840844540106704</c:v>
                </c:pt>
                <c:pt idx="4827">
                  <c:v>1.8739825212787289</c:v>
                </c:pt>
                <c:pt idx="4828">
                  <c:v>1.9074018306448925</c:v>
                </c:pt>
                <c:pt idx="4829">
                  <c:v>1.7372127160627204</c:v>
                </c:pt>
                <c:pt idx="4830">
                  <c:v>1.5774652616200782</c:v>
                </c:pt>
                <c:pt idx="4831">
                  <c:v>1.6096960145340713</c:v>
                </c:pt>
                <c:pt idx="4832">
                  <c:v>1.584302549477314</c:v>
                </c:pt>
                <c:pt idx="4833">
                  <c:v>1.5481823819814702</c:v>
                </c:pt>
                <c:pt idx="4834">
                  <c:v>1.4814072837561678</c:v>
                </c:pt>
                <c:pt idx="4835">
                  <c:v>1.4434028199418369</c:v>
                </c:pt>
                <c:pt idx="4836">
                  <c:v>1.3883088790204976</c:v>
                </c:pt>
                <c:pt idx="4837">
                  <c:v>1.3727693781330395</c:v>
                </c:pt>
                <c:pt idx="4838">
                  <c:v>1.3949011689122024</c:v>
                </c:pt>
                <c:pt idx="4839">
                  <c:v>1.3468098176366445</c:v>
                </c:pt>
                <c:pt idx="4840">
                  <c:v>1.3463420158584642</c:v>
                </c:pt>
                <c:pt idx="4841">
                  <c:v>1.3807570131555236</c:v>
                </c:pt>
                <c:pt idx="4842">
                  <c:v>1.2936368066911732</c:v>
                </c:pt>
                <c:pt idx="4843">
                  <c:v>1.3218522910152428</c:v>
                </c:pt>
                <c:pt idx="4844">
                  <c:v>1.3404026762353511</c:v>
                </c:pt>
                <c:pt idx="4845">
                  <c:v>1.3130641956204741</c:v>
                </c:pt>
                <c:pt idx="4846">
                  <c:v>1.3186887683521684</c:v>
                </c:pt>
                <c:pt idx="4847">
                  <c:v>1.3350865627422337</c:v>
                </c:pt>
                <c:pt idx="4848">
                  <c:v>1.339892099955686</c:v>
                </c:pt>
                <c:pt idx="4849">
                  <c:v>1.2985619945125886</c:v>
                </c:pt>
                <c:pt idx="4850">
                  <c:v>1.2884328776710596</c:v>
                </c:pt>
                <c:pt idx="4851">
                  <c:v>1.305247094438603</c:v>
                </c:pt>
                <c:pt idx="4852">
                  <c:v>1.2251023675343089</c:v>
                </c:pt>
                <c:pt idx="4853">
                  <c:v>1.2032261015042738</c:v>
                </c:pt>
                <c:pt idx="4854">
                  <c:v>1.185111064206553</c:v>
                </c:pt>
                <c:pt idx="4855">
                  <c:v>1.1687821043178135</c:v>
                </c:pt>
                <c:pt idx="4856">
                  <c:v>1.2088239167646706</c:v>
                </c:pt>
                <c:pt idx="4857">
                  <c:v>1.2728494708899696</c:v>
                </c:pt>
                <c:pt idx="4858">
                  <c:v>1.2653508288848334</c:v>
                </c:pt>
                <c:pt idx="4859">
                  <c:v>1.044922683039138</c:v>
                </c:pt>
                <c:pt idx="4860">
                  <c:v>1.0326609658900032</c:v>
                </c:pt>
                <c:pt idx="4861">
                  <c:v>0.97597969815502017</c:v>
                </c:pt>
                <c:pt idx="4862">
                  <c:v>0.93631805301352988</c:v>
                </c:pt>
                <c:pt idx="4863">
                  <c:v>0.92616030184854203</c:v>
                </c:pt>
                <c:pt idx="4864">
                  <c:v>0.93494370308526453</c:v>
                </c:pt>
                <c:pt idx="4865">
                  <c:v>0.92354194391821121</c:v>
                </c:pt>
                <c:pt idx="4866">
                  <c:v>0.94515506614568801</c:v>
                </c:pt>
                <c:pt idx="4867">
                  <c:v>1.0035413937957065</c:v>
                </c:pt>
                <c:pt idx="4868">
                  <c:v>0.99049025961740622</c:v>
                </c:pt>
                <c:pt idx="4869">
                  <c:v>0.99425279386900434</c:v>
                </c:pt>
                <c:pt idx="4870">
                  <c:v>1.03908733777346</c:v>
                </c:pt>
                <c:pt idx="4871">
                  <c:v>1.0075592559335853</c:v>
                </c:pt>
                <c:pt idx="4872">
                  <c:v>0.9963706509421395</c:v>
                </c:pt>
                <c:pt idx="4873">
                  <c:v>1.0079457650949986</c:v>
                </c:pt>
                <c:pt idx="4874">
                  <c:v>1.014515337205097</c:v>
                </c:pt>
                <c:pt idx="4875">
                  <c:v>0.99307008458991819</c:v>
                </c:pt>
                <c:pt idx="4876">
                  <c:v>0.99005790583770037</c:v>
                </c:pt>
                <c:pt idx="4877">
                  <c:v>0.9914661650138743</c:v>
                </c:pt>
                <c:pt idx="4878">
                  <c:v>0.97693781455776652</c:v>
                </c:pt>
                <c:pt idx="4879">
                  <c:v>1.0201864043112547</c:v>
                </c:pt>
                <c:pt idx="4880">
                  <c:v>1.077631879624992</c:v>
                </c:pt>
                <c:pt idx="4881">
                  <c:v>1.0463472226996886</c:v>
                </c:pt>
                <c:pt idx="4882">
                  <c:v>1.0031358023772166</c:v>
                </c:pt>
                <c:pt idx="4883">
                  <c:v>0.99381555587073378</c:v>
                </c:pt>
                <c:pt idx="4884">
                  <c:v>1.0726301275369201</c:v>
                </c:pt>
                <c:pt idx="4885">
                  <c:v>1.1732616240723148</c:v>
                </c:pt>
                <c:pt idx="4886">
                  <c:v>1.1879290588926155</c:v>
                </c:pt>
                <c:pt idx="4887">
                  <c:v>1.1936862573834697</c:v>
                </c:pt>
                <c:pt idx="4888">
                  <c:v>1.2050692413968103</c:v>
                </c:pt>
                <c:pt idx="4889">
                  <c:v>1.2120499839219785</c:v>
                </c:pt>
                <c:pt idx="4890">
                  <c:v>1.1821130969439175</c:v>
                </c:pt>
                <c:pt idx="4891">
                  <c:v>1.1960740490871995</c:v>
                </c:pt>
                <c:pt idx="4892">
                  <c:v>1.1253483364565822</c:v>
                </c:pt>
                <c:pt idx="4893">
                  <c:v>1.1279457943289883</c:v>
                </c:pt>
                <c:pt idx="4894">
                  <c:v>1.061342300944166</c:v>
                </c:pt>
                <c:pt idx="4895">
                  <c:v>1.0585836044261434</c:v>
                </c:pt>
                <c:pt idx="4896">
                  <c:v>1.0436590513908803</c:v>
                </c:pt>
                <c:pt idx="4897">
                  <c:v>1.0078656409707889</c:v>
                </c:pt>
                <c:pt idx="4898">
                  <c:v>1.0145382153098901</c:v>
                </c:pt>
                <c:pt idx="4899">
                  <c:v>1.0484191039708954</c:v>
                </c:pt>
                <c:pt idx="4900">
                  <c:v>1.074733027619549</c:v>
                </c:pt>
                <c:pt idx="4901">
                  <c:v>1.0712417828087233</c:v>
                </c:pt>
                <c:pt idx="4902">
                  <c:v>1.0943776230625222</c:v>
                </c:pt>
                <c:pt idx="4903">
                  <c:v>1.1558726261379868</c:v>
                </c:pt>
                <c:pt idx="4904">
                  <c:v>1.2169423914802264</c:v>
                </c:pt>
                <c:pt idx="4905">
                  <c:v>1.3120215905704777</c:v>
                </c:pt>
                <c:pt idx="4906">
                  <c:v>1.3636838563304994</c:v>
                </c:pt>
                <c:pt idx="4907">
                  <c:v>1.3432992439242768</c:v>
                </c:pt>
                <c:pt idx="4908">
                  <c:v>1.3905601699432433</c:v>
                </c:pt>
                <c:pt idx="4909">
                  <c:v>1.3668849786433666</c:v>
                </c:pt>
                <c:pt idx="4910">
                  <c:v>1.4571750572431803</c:v>
                </c:pt>
                <c:pt idx="4911">
                  <c:v>1.4718529382137486</c:v>
                </c:pt>
                <c:pt idx="4912">
                  <c:v>1.4331144436095227</c:v>
                </c:pt>
                <c:pt idx="4913">
                  <c:v>1.4266638529350852</c:v>
                </c:pt>
                <c:pt idx="4914">
                  <c:v>1.431888686310268</c:v>
                </c:pt>
                <c:pt idx="4915">
                  <c:v>1.4242471126647001</c:v>
                </c:pt>
                <c:pt idx="4916">
                  <c:v>1.4424332839187111</c:v>
                </c:pt>
                <c:pt idx="4917">
                  <c:v>1.4371655168882742</c:v>
                </c:pt>
                <c:pt idx="4918">
                  <c:v>1.5124183503607016</c:v>
                </c:pt>
                <c:pt idx="4919">
                  <c:v>1.6015456094518294</c:v>
                </c:pt>
                <c:pt idx="4920">
                  <c:v>1.6076909143612379</c:v>
                </c:pt>
                <c:pt idx="4921">
                  <c:v>1.5832662679522751</c:v>
                </c:pt>
                <c:pt idx="4922">
                  <c:v>1.6196252678659557</c:v>
                </c:pt>
                <c:pt idx="4923">
                  <c:v>1.5322995659185121</c:v>
                </c:pt>
                <c:pt idx="4924">
                  <c:v>1.5545883662101625</c:v>
                </c:pt>
                <c:pt idx="4925">
                  <c:v>1.4823538143127135</c:v>
                </c:pt>
                <c:pt idx="4926">
                  <c:v>1.5309582683231779</c:v>
                </c:pt>
                <c:pt idx="4927">
                  <c:v>1.5729898799426409</c:v>
                </c:pt>
                <c:pt idx="4928">
                  <c:v>1.5838459466608108</c:v>
                </c:pt>
                <c:pt idx="4929">
                  <c:v>1.677232292985418</c:v>
                </c:pt>
                <c:pt idx="4930">
                  <c:v>1.7028151722895273</c:v>
                </c:pt>
                <c:pt idx="4931">
                  <c:v>1.7737093566079229</c:v>
                </c:pt>
                <c:pt idx="4932">
                  <c:v>1.71152671951989</c:v>
                </c:pt>
                <c:pt idx="4933">
                  <c:v>1.7393047627620626</c:v>
                </c:pt>
                <c:pt idx="4934">
                  <c:v>1.7331061006810486</c:v>
                </c:pt>
                <c:pt idx="4935">
                  <c:v>1.7969611424948955</c:v>
                </c:pt>
                <c:pt idx="4936">
                  <c:v>1.7615538800606028</c:v>
                </c:pt>
                <c:pt idx="4937">
                  <c:v>1.7256467164277582</c:v>
                </c:pt>
                <c:pt idx="4938">
                  <c:v>1.7998049746423832</c:v>
                </c:pt>
                <c:pt idx="4939">
                  <c:v>1.7610937127126534</c:v>
                </c:pt>
                <c:pt idx="4940">
                  <c:v>1.7417782895202472</c:v>
                </c:pt>
                <c:pt idx="4941">
                  <c:v>1.6957884293477059</c:v>
                </c:pt>
                <c:pt idx="4942">
                  <c:v>1.703619363165408</c:v>
                </c:pt>
                <c:pt idx="4943">
                  <c:v>1.7234639281329294</c:v>
                </c:pt>
                <c:pt idx="4944">
                  <c:v>1.7821905275895902</c:v>
                </c:pt>
                <c:pt idx="4945">
                  <c:v>1.7007008676470223</c:v>
                </c:pt>
                <c:pt idx="4946">
                  <c:v>1.7135571629318969</c:v>
                </c:pt>
                <c:pt idx="4947">
                  <c:v>1.7249688373365202</c:v>
                </c:pt>
                <c:pt idx="4948">
                  <c:v>1.6784841294916895</c:v>
                </c:pt>
                <c:pt idx="4949">
                  <c:v>1.6856149205581592</c:v>
                </c:pt>
                <c:pt idx="4950">
                  <c:v>1.7319962102529118</c:v>
                </c:pt>
                <c:pt idx="4951">
                  <c:v>1.7734302376740334</c:v>
                </c:pt>
                <c:pt idx="4952">
                  <c:v>1.7223167489052571</c:v>
                </c:pt>
                <c:pt idx="4953">
                  <c:v>1.6756175625578009</c:v>
                </c:pt>
                <c:pt idx="4954">
                  <c:v>1.7825290484720269</c:v>
                </c:pt>
                <c:pt idx="4955">
                  <c:v>1.7525581167800151</c:v>
                </c:pt>
                <c:pt idx="4956">
                  <c:v>1.701709061644145</c:v>
                </c:pt>
                <c:pt idx="4957">
                  <c:v>1.7098465273566947</c:v>
                </c:pt>
                <c:pt idx="4958">
                  <c:v>1.6638104638751967</c:v>
                </c:pt>
                <c:pt idx="4959">
                  <c:v>1.6571438719278508</c:v>
                </c:pt>
                <c:pt idx="4960">
                  <c:v>1.6328479058934642</c:v>
                </c:pt>
                <c:pt idx="4961">
                  <c:v>1.6280804359211256</c:v>
                </c:pt>
                <c:pt idx="4962">
                  <c:v>1.5902076038668609</c:v>
                </c:pt>
                <c:pt idx="4963">
                  <c:v>1.5255747154371238</c:v>
                </c:pt>
                <c:pt idx="4964">
                  <c:v>1.5294853624643907</c:v>
                </c:pt>
                <c:pt idx="4965">
                  <c:v>1.522195818941467</c:v>
                </c:pt>
                <c:pt idx="4966">
                  <c:v>1.6180676621962382</c:v>
                </c:pt>
                <c:pt idx="4967">
                  <c:v>1.6057513250717799</c:v>
                </c:pt>
                <c:pt idx="4968">
                  <c:v>1.6035477135736387</c:v>
                </c:pt>
                <c:pt idx="4969">
                  <c:v>1.6507455118260079</c:v>
                </c:pt>
                <c:pt idx="4970">
                  <c:v>1.6212885920905862</c:v>
                </c:pt>
                <c:pt idx="4971">
                  <c:v>1.6300112399817173</c:v>
                </c:pt>
                <c:pt idx="4972">
                  <c:v>1.6331907491457391</c:v>
                </c:pt>
                <c:pt idx="4973">
                  <c:v>1.5767301934354017</c:v>
                </c:pt>
                <c:pt idx="4974">
                  <c:v>1.6355670511830751</c:v>
                </c:pt>
                <c:pt idx="4975">
                  <c:v>1.5970076961049493</c:v>
                </c:pt>
                <c:pt idx="4976">
                  <c:v>1.5847234898707483</c:v>
                </c:pt>
                <c:pt idx="4977">
                  <c:v>1.6055417716279206</c:v>
                </c:pt>
                <c:pt idx="4978">
                  <c:v>1.6702831612170126</c:v>
                </c:pt>
                <c:pt idx="4979">
                  <c:v>1.6969784550623717</c:v>
                </c:pt>
                <c:pt idx="4980">
                  <c:v>1.656860389117818</c:v>
                </c:pt>
                <c:pt idx="4981">
                  <c:v>1.6563135780419258</c:v>
                </c:pt>
                <c:pt idx="4982">
                  <c:v>1.7211185924581414</c:v>
                </c:pt>
                <c:pt idx="4983">
                  <c:v>1.7714543390805604</c:v>
                </c:pt>
                <c:pt idx="4984">
                  <c:v>1.7352395582093441</c:v>
                </c:pt>
                <c:pt idx="4985">
                  <c:v>1.7164725461808397</c:v>
                </c:pt>
                <c:pt idx="4986">
                  <c:v>1.700397721455629</c:v>
                </c:pt>
                <c:pt idx="4987">
                  <c:v>1.7409165655522967</c:v>
                </c:pt>
                <c:pt idx="4988">
                  <c:v>1.6740143444156681</c:v>
                </c:pt>
                <c:pt idx="4989">
                  <c:v>1.6430698119836811</c:v>
                </c:pt>
                <c:pt idx="4990">
                  <c:v>1.6051756945240105</c:v>
                </c:pt>
                <c:pt idx="4991">
                  <c:v>1.5808019716324648</c:v>
                </c:pt>
                <c:pt idx="4992">
                  <c:v>1.5204343490520835</c:v>
                </c:pt>
                <c:pt idx="4993">
                  <c:v>1.5343507528151221</c:v>
                </c:pt>
                <c:pt idx="4994">
                  <c:v>1.5677834480537096</c:v>
                </c:pt>
                <c:pt idx="4995">
                  <c:v>1.5921155173504373</c:v>
                </c:pt>
                <c:pt idx="4996">
                  <c:v>1.6103395629170589</c:v>
                </c:pt>
                <c:pt idx="4997">
                  <c:v>1.5999215338439161</c:v>
                </c:pt>
                <c:pt idx="4998">
                  <c:v>1.5540172909768657</c:v>
                </c:pt>
                <c:pt idx="4999">
                  <c:v>1.5072323981734779</c:v>
                </c:pt>
                <c:pt idx="5000">
                  <c:v>1.5110666859347026</c:v>
                </c:pt>
                <c:pt idx="5001">
                  <c:v>1.5294137306685991</c:v>
                </c:pt>
                <c:pt idx="5002">
                  <c:v>1.4853016963000987</c:v>
                </c:pt>
                <c:pt idx="5003">
                  <c:v>1.4434755100748342</c:v>
                </c:pt>
                <c:pt idx="5004">
                  <c:v>1.3783189644947393</c:v>
                </c:pt>
                <c:pt idx="5005">
                  <c:v>1.3720762447994659</c:v>
                </c:pt>
                <c:pt idx="5006">
                  <c:v>1.3577487079893367</c:v>
                </c:pt>
                <c:pt idx="5007">
                  <c:v>1.4037977777818829</c:v>
                </c:pt>
                <c:pt idx="5008">
                  <c:v>1.4141406960025709</c:v>
                </c:pt>
                <c:pt idx="5009">
                  <c:v>1.4008296399095992</c:v>
                </c:pt>
                <c:pt idx="5010">
                  <c:v>1.4177173706456152</c:v>
                </c:pt>
                <c:pt idx="5011">
                  <c:v>1.3927941354961526</c:v>
                </c:pt>
                <c:pt idx="5012">
                  <c:v>1.4316472438205436</c:v>
                </c:pt>
                <c:pt idx="5013">
                  <c:v>1.4242031212557555</c:v>
                </c:pt>
                <c:pt idx="5014">
                  <c:v>1.4543528473285141</c:v>
                </c:pt>
                <c:pt idx="5015">
                  <c:v>1.4542789072044311</c:v>
                </c:pt>
                <c:pt idx="5016">
                  <c:v>1.4403538191299718</c:v>
                </c:pt>
                <c:pt idx="5017">
                  <c:v>1.4200222935587945</c:v>
                </c:pt>
                <c:pt idx="5018">
                  <c:v>1.447401688409085</c:v>
                </c:pt>
                <c:pt idx="5019">
                  <c:v>1.4382647508615611</c:v>
                </c:pt>
                <c:pt idx="5020">
                  <c:v>1.436639367804839</c:v>
                </c:pt>
                <c:pt idx="5021">
                  <c:v>1.466795438013043</c:v>
                </c:pt>
                <c:pt idx="5022">
                  <c:v>1.4025503599950957</c:v>
                </c:pt>
                <c:pt idx="5023">
                  <c:v>1.4534939960146098</c:v>
                </c:pt>
                <c:pt idx="5024">
                  <c:v>1.4479795692958153</c:v>
                </c:pt>
                <c:pt idx="5025">
                  <c:v>1.4298640770845665</c:v>
                </c:pt>
                <c:pt idx="5026">
                  <c:v>1.4490424872798129</c:v>
                </c:pt>
                <c:pt idx="5027">
                  <c:v>1.4163782613263483</c:v>
                </c:pt>
                <c:pt idx="5028">
                  <c:v>1.3789132065045444</c:v>
                </c:pt>
                <c:pt idx="5029">
                  <c:v>1.3824070428940998</c:v>
                </c:pt>
                <c:pt idx="5030">
                  <c:v>1.3282388730403762</c:v>
                </c:pt>
                <c:pt idx="5031">
                  <c:v>1.328461449329605</c:v>
                </c:pt>
                <c:pt idx="5032">
                  <c:v>1.3614343231106756</c:v>
                </c:pt>
                <c:pt idx="5033">
                  <c:v>1.3752887667142573</c:v>
                </c:pt>
                <c:pt idx="5034">
                  <c:v>1.3565502900274744</c:v>
                </c:pt>
                <c:pt idx="5035">
                  <c:v>1.3595912559750158</c:v>
                </c:pt>
                <c:pt idx="5036">
                  <c:v>1.3278539119343744</c:v>
                </c:pt>
                <c:pt idx="5037">
                  <c:v>1.3328409859676893</c:v>
                </c:pt>
                <c:pt idx="5038">
                  <c:v>1.3302468975781172</c:v>
                </c:pt>
                <c:pt idx="5039">
                  <c:v>1.3286672218137339</c:v>
                </c:pt>
                <c:pt idx="5040">
                  <c:v>1.3274121863217336</c:v>
                </c:pt>
                <c:pt idx="5041">
                  <c:v>1.3605475029141563</c:v>
                </c:pt>
                <c:pt idx="5042">
                  <c:v>1.36202806044328</c:v>
                </c:pt>
                <c:pt idx="5043">
                  <c:v>1.335803046434884</c:v>
                </c:pt>
                <c:pt idx="5044">
                  <c:v>1.349492998740466</c:v>
                </c:pt>
                <c:pt idx="5045">
                  <c:v>1.3626432104820756</c:v>
                </c:pt>
                <c:pt idx="5046">
                  <c:v>1.3609937836544788</c:v>
                </c:pt>
                <c:pt idx="5047">
                  <c:v>1.3389129741761259</c:v>
                </c:pt>
                <c:pt idx="5048">
                  <c:v>1.3516327582472596</c:v>
                </c:pt>
                <c:pt idx="5049">
                  <c:v>1.3505558507815567</c:v>
                </c:pt>
                <c:pt idx="5050">
                  <c:v>1.3507741095947532</c:v>
                </c:pt>
                <c:pt idx="5051">
                  <c:v>1.3548446364342697</c:v>
                </c:pt>
                <c:pt idx="5052">
                  <c:v>1.3374040920142178</c:v>
                </c:pt>
                <c:pt idx="5053">
                  <c:v>1.365555262199333</c:v>
                </c:pt>
                <c:pt idx="5054">
                  <c:v>1.3749702395843726</c:v>
                </c:pt>
                <c:pt idx="5055">
                  <c:v>1.3902065351408668</c:v>
                </c:pt>
                <c:pt idx="5056">
                  <c:v>1.4359854433823585</c:v>
                </c:pt>
                <c:pt idx="5057">
                  <c:v>1.4091983408403328</c:v>
                </c:pt>
                <c:pt idx="5058">
                  <c:v>1.4024068174169912</c:v>
                </c:pt>
                <c:pt idx="5059">
                  <c:v>1.3262843746248785</c:v>
                </c:pt>
                <c:pt idx="5060">
                  <c:v>1.356248738437634</c:v>
                </c:pt>
                <c:pt idx="5061">
                  <c:v>1.3554134350488942</c:v>
                </c:pt>
                <c:pt idx="5062">
                  <c:v>1.308939377132023</c:v>
                </c:pt>
                <c:pt idx="5063">
                  <c:v>1.3149161482680494</c:v>
                </c:pt>
                <c:pt idx="5064">
                  <c:v>1.3372493899177318</c:v>
                </c:pt>
                <c:pt idx="5065">
                  <c:v>1.3294022348909267</c:v>
                </c:pt>
                <c:pt idx="5066">
                  <c:v>1.3206997127954017</c:v>
                </c:pt>
                <c:pt idx="5067">
                  <c:v>1.319985114994328</c:v>
                </c:pt>
                <c:pt idx="5068">
                  <c:v>1.2991532425262566</c:v>
                </c:pt>
                <c:pt idx="5069">
                  <c:v>1.2704076944033589</c:v>
                </c:pt>
                <c:pt idx="5070">
                  <c:v>1.2659879405308496</c:v>
                </c:pt>
                <c:pt idx="5071">
                  <c:v>1.2526769473148658</c:v>
                </c:pt>
                <c:pt idx="5072">
                  <c:v>1.277465364641893</c:v>
                </c:pt>
                <c:pt idx="5073">
                  <c:v>1.3120847235269255</c:v>
                </c:pt>
                <c:pt idx="5074">
                  <c:v>1.3015819855543227</c:v>
                </c:pt>
                <c:pt idx="5075">
                  <c:v>1.3015894840120299</c:v>
                </c:pt>
                <c:pt idx="5076">
                  <c:v>1.2481681236061428</c:v>
                </c:pt>
                <c:pt idx="5077">
                  <c:v>1.2437111414003537</c:v>
                </c:pt>
                <c:pt idx="5078">
                  <c:v>1.2857762082321587</c:v>
                </c:pt>
                <c:pt idx="5079">
                  <c:v>1.2618224007678749</c:v>
                </c:pt>
                <c:pt idx="5080">
                  <c:v>1.2210598239634987</c:v>
                </c:pt>
                <c:pt idx="5081">
                  <c:v>1.2675773112153543</c:v>
                </c:pt>
                <c:pt idx="5082">
                  <c:v>1.1721782374814511</c:v>
                </c:pt>
                <c:pt idx="5083">
                  <c:v>1.276264123456563</c:v>
                </c:pt>
                <c:pt idx="5084">
                  <c:v>1.2660134705290118</c:v>
                </c:pt>
                <c:pt idx="5085">
                  <c:v>1.2716714931837125</c:v>
                </c:pt>
                <c:pt idx="5086">
                  <c:v>1.2445913591562201</c:v>
                </c:pt>
                <c:pt idx="5087">
                  <c:v>1.2713181042536772</c:v>
                </c:pt>
                <c:pt idx="5088">
                  <c:v>1.2724278416417094</c:v>
                </c:pt>
                <c:pt idx="5089">
                  <c:v>1.2910931849089538</c:v>
                </c:pt>
                <c:pt idx="5090">
                  <c:v>1.280550617079057</c:v>
                </c:pt>
                <c:pt idx="5091">
                  <c:v>1.3354656454760956</c:v>
                </c:pt>
                <c:pt idx="5092">
                  <c:v>1.4049655879769851</c:v>
                </c:pt>
                <c:pt idx="5093">
                  <c:v>1.4868425034594057</c:v>
                </c:pt>
                <c:pt idx="5094">
                  <c:v>1.5016608302510144</c:v>
                </c:pt>
                <c:pt idx="5095">
                  <c:v>1.5163063242994932</c:v>
                </c:pt>
                <c:pt idx="5096">
                  <c:v>1.4884463347206911</c:v>
                </c:pt>
                <c:pt idx="5097">
                  <c:v>1.4819616076976392</c:v>
                </c:pt>
                <c:pt idx="5098">
                  <c:v>1.5498085606599168</c:v>
                </c:pt>
                <c:pt idx="5099">
                  <c:v>1.5275038129082597</c:v>
                </c:pt>
                <c:pt idx="5100">
                  <c:v>1.4988308291093515</c:v>
                </c:pt>
                <c:pt idx="5101">
                  <c:v>1.5090921125132615</c:v>
                </c:pt>
                <c:pt idx="5102">
                  <c:v>1.4984336401040612</c:v>
                </c:pt>
                <c:pt idx="5103">
                  <c:v>1.5227021091844148</c:v>
                </c:pt>
                <c:pt idx="5104">
                  <c:v>1.5357194978071789</c:v>
                </c:pt>
                <c:pt idx="5105">
                  <c:v>1.502191963658692</c:v>
                </c:pt>
                <c:pt idx="5106">
                  <c:v>1.4390757920551103</c:v>
                </c:pt>
                <c:pt idx="5107">
                  <c:v>1.4109022847607</c:v>
                </c:pt>
                <c:pt idx="5108">
                  <c:v>1.4300641821303484</c:v>
                </c:pt>
                <c:pt idx="5109">
                  <c:v>1.397055529176527</c:v>
                </c:pt>
                <c:pt idx="5110">
                  <c:v>1.3992027625171359</c:v>
                </c:pt>
                <c:pt idx="5111">
                  <c:v>1.4555025536045751</c:v>
                </c:pt>
                <c:pt idx="5112">
                  <c:v>1.4319236300719753</c:v>
                </c:pt>
                <c:pt idx="5113">
                  <c:v>1.397394995987032</c:v>
                </c:pt>
                <c:pt idx="5114">
                  <c:v>1.4184403952176758</c:v>
                </c:pt>
                <c:pt idx="5115">
                  <c:v>1.4220913302786398</c:v>
                </c:pt>
                <c:pt idx="5116">
                  <c:v>1.4070618725553765</c:v>
                </c:pt>
                <c:pt idx="5117">
                  <c:v>1.4328397490744149</c:v>
                </c:pt>
                <c:pt idx="5118">
                  <c:v>1.3599078620736451</c:v>
                </c:pt>
                <c:pt idx="5119">
                  <c:v>1.3677167006309132</c:v>
                </c:pt>
                <c:pt idx="5120">
                  <c:v>1.3448295929103562</c:v>
                </c:pt>
                <c:pt idx="5121">
                  <c:v>1.3515055543360925</c:v>
                </c:pt>
                <c:pt idx="5122">
                  <c:v>1.3087570050613182</c:v>
                </c:pt>
                <c:pt idx="5123">
                  <c:v>1.2979712655654358</c:v>
                </c:pt>
                <c:pt idx="5124">
                  <c:v>1.2940212508632194</c:v>
                </c:pt>
                <c:pt idx="5125">
                  <c:v>1.3124623165808222</c:v>
                </c:pt>
                <c:pt idx="5126">
                  <c:v>1.3217496364388417</c:v>
                </c:pt>
                <c:pt idx="5127">
                  <c:v>1.3409143456885086</c:v>
                </c:pt>
                <c:pt idx="5128">
                  <c:v>1.3352487587507387</c:v>
                </c:pt>
                <c:pt idx="5129">
                  <c:v>1.3211860402250424</c:v>
                </c:pt>
                <c:pt idx="5130">
                  <c:v>1.3112470087630661</c:v>
                </c:pt>
                <c:pt idx="5131">
                  <c:v>1.3198044976728363</c:v>
                </c:pt>
                <c:pt idx="5132">
                  <c:v>1.2929967030681926</c:v>
                </c:pt>
                <c:pt idx="5133">
                  <c:v>1.297778711856457</c:v>
                </c:pt>
                <c:pt idx="5134">
                  <c:v>1.2949648291371487</c:v>
                </c:pt>
                <c:pt idx="5135">
                  <c:v>1.2920805295706173</c:v>
                </c:pt>
                <c:pt idx="5136">
                  <c:v>1.2445599435121637</c:v>
                </c:pt>
                <c:pt idx="5137">
                  <c:v>1.2770556448847101</c:v>
                </c:pt>
                <c:pt idx="5138">
                  <c:v>1.2763164183629332</c:v>
                </c:pt>
                <c:pt idx="5139">
                  <c:v>1.2997172559460053</c:v>
                </c:pt>
                <c:pt idx="5140">
                  <c:v>1.2949870051345345</c:v>
                </c:pt>
                <c:pt idx="5141">
                  <c:v>1.2614415300993356</c:v>
                </c:pt>
                <c:pt idx="5142">
                  <c:v>1.2567850349109775</c:v>
                </c:pt>
                <c:pt idx="5143">
                  <c:v>1.227489477865193</c:v>
                </c:pt>
                <c:pt idx="5144">
                  <c:v>1.2576291336346412</c:v>
                </c:pt>
                <c:pt idx="5145">
                  <c:v>1.3101271954608942</c:v>
                </c:pt>
                <c:pt idx="5146">
                  <c:v>1.4105018906547893</c:v>
                </c:pt>
                <c:pt idx="5147">
                  <c:v>1.4142346717101857</c:v>
                </c:pt>
                <c:pt idx="5148">
                  <c:v>1.4971219243702105</c:v>
                </c:pt>
                <c:pt idx="5149">
                  <c:v>1.601982155701096</c:v>
                </c:pt>
                <c:pt idx="5150">
                  <c:v>1.5878689422096617</c:v>
                </c:pt>
                <c:pt idx="5151">
                  <c:v>1.6067877176222112</c:v>
                </c:pt>
                <c:pt idx="5152">
                  <c:v>1.6058216482680021</c:v>
                </c:pt>
                <c:pt idx="5153">
                  <c:v>1.6414689923218355</c:v>
                </c:pt>
                <c:pt idx="5154">
                  <c:v>1.6366938896899628</c:v>
                </c:pt>
                <c:pt idx="5155">
                  <c:v>1.6111768284403514</c:v>
                </c:pt>
                <c:pt idx="5156">
                  <c:v>1.6185041312055353</c:v>
                </c:pt>
                <c:pt idx="5157">
                  <c:v>1.6610689955158342</c:v>
                </c:pt>
                <c:pt idx="5158">
                  <c:v>1.6642574043843774</c:v>
                </c:pt>
                <c:pt idx="5159">
                  <c:v>1.6389612595548768</c:v>
                </c:pt>
                <c:pt idx="5160">
                  <c:v>1.6366862922621097</c:v>
                </c:pt>
                <c:pt idx="5161">
                  <c:v>1.6038081310081793</c:v>
                </c:pt>
                <c:pt idx="5162">
                  <c:v>1.6269038062766317</c:v>
                </c:pt>
                <c:pt idx="5163">
                  <c:v>1.6345550002141156</c:v>
                </c:pt>
                <c:pt idx="5164">
                  <c:v>1.6443079703179508</c:v>
                </c:pt>
                <c:pt idx="5165">
                  <c:v>1.6275037952058755</c:v>
                </c:pt>
                <c:pt idx="5166">
                  <c:v>1.6142269192112699</c:v>
                </c:pt>
                <c:pt idx="5167">
                  <c:v>1.6248041123377743</c:v>
                </c:pt>
                <c:pt idx="5168">
                  <c:v>1.6399788164806286</c:v>
                </c:pt>
                <c:pt idx="5169">
                  <c:v>1.6462010468387587</c:v>
                </c:pt>
                <c:pt idx="5170">
                  <c:v>1.6428037861059162</c:v>
                </c:pt>
                <c:pt idx="5171">
                  <c:v>1.6196427533518152</c:v>
                </c:pt>
                <c:pt idx="5172">
                  <c:v>1.5670300847668188</c:v>
                </c:pt>
                <c:pt idx="5173">
                  <c:v>1.5944859319691314</c:v>
                </c:pt>
                <c:pt idx="5174">
                  <c:v>1.5620252009010203</c:v>
                </c:pt>
                <c:pt idx="5175">
                  <c:v>1.613737489206434</c:v>
                </c:pt>
                <c:pt idx="5176">
                  <c:v>1.5958985182930976</c:v>
                </c:pt>
                <c:pt idx="5177">
                  <c:v>1.6390137840615071</c:v>
                </c:pt>
                <c:pt idx="5178">
                  <c:v>1.7019478370195118</c:v>
                </c:pt>
                <c:pt idx="5179">
                  <c:v>1.6950071105620947</c:v>
                </c:pt>
                <c:pt idx="5180">
                  <c:v>1.6485272289356314</c:v>
                </c:pt>
                <c:pt idx="5181">
                  <c:v>1.6240728133808313</c:v>
                </c:pt>
                <c:pt idx="5182">
                  <c:v>1.6225955425755769</c:v>
                </c:pt>
                <c:pt idx="5183">
                  <c:v>1.6409922170371654</c:v>
                </c:pt>
                <c:pt idx="5184">
                  <c:v>1.5472999973834023</c:v>
                </c:pt>
                <c:pt idx="5185">
                  <c:v>1.5502890269810368</c:v>
                </c:pt>
                <c:pt idx="5186">
                  <c:v>1.5446250766906027</c:v>
                </c:pt>
                <c:pt idx="5187">
                  <c:v>1.5305212831706412</c:v>
                </c:pt>
                <c:pt idx="5188">
                  <c:v>1.511619970482061</c:v>
                </c:pt>
                <c:pt idx="5189">
                  <c:v>1.568336189239931</c:v>
                </c:pt>
                <c:pt idx="5190">
                  <c:v>1.6457168346322719</c:v>
                </c:pt>
                <c:pt idx="5191">
                  <c:v>1.6431940084771361</c:v>
                </c:pt>
                <c:pt idx="5192">
                  <c:v>1.6342624069592078</c:v>
                </c:pt>
                <c:pt idx="5193">
                  <c:v>1.6213630634146645</c:v>
                </c:pt>
                <c:pt idx="5194">
                  <c:v>1.639450692433378</c:v>
                </c:pt>
                <c:pt idx="5195">
                  <c:v>1.6420858266335356</c:v>
                </c:pt>
                <c:pt idx="5196">
                  <c:v>1.6256496963217431</c:v>
                </c:pt>
                <c:pt idx="5197">
                  <c:v>1.6118926774147073</c:v>
                </c:pt>
                <c:pt idx="5198">
                  <c:v>1.6188944743715084</c:v>
                </c:pt>
                <c:pt idx="5199">
                  <c:v>1.5889901615229145</c:v>
                </c:pt>
                <c:pt idx="5200">
                  <c:v>1.5932973480523063</c:v>
                </c:pt>
                <c:pt idx="5201">
                  <c:v>1.6026428136228559</c:v>
                </c:pt>
                <c:pt idx="5202">
                  <c:v>1.6014348377380845</c:v>
                </c:pt>
                <c:pt idx="5203">
                  <c:v>1.6959403635032622</c:v>
                </c:pt>
                <c:pt idx="5204">
                  <c:v>1.6584101765389268</c:v>
                </c:pt>
                <c:pt idx="5205">
                  <c:v>1.5691859604397727</c:v>
                </c:pt>
                <c:pt idx="5206">
                  <c:v>1.6137295266765788</c:v>
                </c:pt>
                <c:pt idx="5207">
                  <c:v>1.5974834430746516</c:v>
                </c:pt>
                <c:pt idx="5208">
                  <c:v>1.5678478798648956</c:v>
                </c:pt>
                <c:pt idx="5209">
                  <c:v>1.5906527745775207</c:v>
                </c:pt>
                <c:pt idx="5210">
                  <c:v>1.6157055055827656</c:v>
                </c:pt>
                <c:pt idx="5211">
                  <c:v>1.5352656467353396</c:v>
                </c:pt>
                <c:pt idx="5212">
                  <c:v>1.5537027597568238</c:v>
                </c:pt>
                <c:pt idx="5213">
                  <c:v>1.5527322788723557</c:v>
                </c:pt>
                <c:pt idx="5214">
                  <c:v>1.5218555697247289</c:v>
                </c:pt>
                <c:pt idx="5215">
                  <c:v>1.5030466485229175</c:v>
                </c:pt>
                <c:pt idx="5216">
                  <c:v>1.493535292205008</c:v>
                </c:pt>
                <c:pt idx="5217">
                  <c:v>1.5333330429907557</c:v>
                </c:pt>
                <c:pt idx="5218">
                  <c:v>1.5903981961704767</c:v>
                </c:pt>
                <c:pt idx="5219">
                  <c:v>1.5942042571527799</c:v>
                </c:pt>
                <c:pt idx="5220">
                  <c:v>1.5719429602872546</c:v>
                </c:pt>
                <c:pt idx="5221">
                  <c:v>1.5670095180023402</c:v>
                </c:pt>
                <c:pt idx="5222">
                  <c:v>1.5122717331393583</c:v>
                </c:pt>
                <c:pt idx="5223">
                  <c:v>1.5322463076855222</c:v>
                </c:pt>
                <c:pt idx="5224">
                  <c:v>1.5257890513578258</c:v>
                </c:pt>
                <c:pt idx="5225">
                  <c:v>1.5237581319255862</c:v>
                </c:pt>
                <c:pt idx="5226">
                  <c:v>1.5972068582877246</c:v>
                </c:pt>
                <c:pt idx="5227">
                  <c:v>1.5388264094711728</c:v>
                </c:pt>
                <c:pt idx="5228">
                  <c:v>1.5537451090206424</c:v>
                </c:pt>
                <c:pt idx="5229">
                  <c:v>1.5523059249303413</c:v>
                </c:pt>
                <c:pt idx="5230">
                  <c:v>1.5383430541269432</c:v>
                </c:pt>
                <c:pt idx="5231">
                  <c:v>1.5839782897406147</c:v>
                </c:pt>
                <c:pt idx="5232">
                  <c:v>1.5954731864633114</c:v>
                </c:pt>
                <c:pt idx="5233">
                  <c:v>1.6205964787900173</c:v>
                </c:pt>
                <c:pt idx="5234">
                  <c:v>1.6494840172702667</c:v>
                </c:pt>
                <c:pt idx="5235">
                  <c:v>1.6376135659249071</c:v>
                </c:pt>
                <c:pt idx="5236">
                  <c:v>1.6177192259053685</c:v>
                </c:pt>
                <c:pt idx="5237">
                  <c:v>1.6095120674317109</c:v>
                </c:pt>
              </c:numCache>
            </c:numRef>
          </c:val>
          <c:smooth val="0"/>
        </c:ser>
        <c:dLbls>
          <c:showLegendKey val="0"/>
          <c:showVal val="0"/>
          <c:showCatName val="0"/>
          <c:showSerName val="0"/>
          <c:showPercent val="0"/>
          <c:showBubbleSize val="0"/>
        </c:dLbls>
        <c:marker val="1"/>
        <c:smooth val="0"/>
        <c:axId val="67029632"/>
        <c:axId val="67035520"/>
      </c:lineChart>
      <c:dateAx>
        <c:axId val="67029632"/>
        <c:scaling>
          <c:orientation val="minMax"/>
        </c:scaling>
        <c:delete val="0"/>
        <c:axPos val="b"/>
        <c:numFmt formatCode="yy" sourceLinked="0"/>
        <c:majorTickMark val="none"/>
        <c:minorTickMark val="none"/>
        <c:tickLblPos val="nextTo"/>
        <c:spPr>
          <a:ln>
            <a:solidFill>
              <a:schemeClr val="bg1">
                <a:lumMod val="75000"/>
              </a:schemeClr>
            </a:solidFill>
            <a:prstDash val="solid"/>
          </a:ln>
        </c:spPr>
        <c:crossAx val="67035520"/>
        <c:crosses val="autoZero"/>
        <c:auto val="0"/>
        <c:lblOffset val="100"/>
        <c:baseTimeUnit val="days"/>
        <c:majorUnit val="1"/>
        <c:majorTimeUnit val="years"/>
      </c:dateAx>
      <c:valAx>
        <c:axId val="67035520"/>
        <c:scaling>
          <c:orientation val="minMax"/>
        </c:scaling>
        <c:delete val="0"/>
        <c:axPos val="r"/>
        <c:title>
          <c:tx>
            <c:rich>
              <a:bodyPr rot="0" vert="horz"/>
              <a:lstStyle/>
              <a:p>
                <a:pPr>
                  <a:defRPr/>
                </a:pPr>
                <a:r>
                  <a:rPr lang="en-GB"/>
                  <a:t>Per Cent</a:t>
                </a:r>
              </a:p>
            </c:rich>
          </c:tx>
          <c:layout>
            <c:manualLayout>
              <c:xMode val="edge"/>
              <c:yMode val="edge"/>
              <c:x val="0.90807436764250427"/>
              <c:y val="1.2354086701286971E-2"/>
            </c:manualLayout>
          </c:layout>
          <c:overlay val="0"/>
        </c:title>
        <c:numFmt formatCode="0" sourceLinked="0"/>
        <c:majorTickMark val="none"/>
        <c:minorTickMark val="none"/>
        <c:tickLblPos val="nextTo"/>
        <c:spPr>
          <a:ln>
            <a:solidFill>
              <a:schemeClr val="bg1">
                <a:lumMod val="75000"/>
              </a:schemeClr>
            </a:solidFill>
            <a:prstDash val="solid"/>
          </a:ln>
        </c:spPr>
        <c:crossAx val="67029632"/>
        <c:crosses val="max"/>
        <c:crossBetween val="between"/>
      </c:valAx>
    </c:plotArea>
    <c:legend>
      <c:legendPos val="t"/>
      <c:layout>
        <c:manualLayout>
          <c:xMode val="edge"/>
          <c:yMode val="edge"/>
          <c:x val="4.955858808717469E-5"/>
          <c:y val="1.4337322194626327E-2"/>
          <c:w val="0.44121596836986221"/>
          <c:h val="0.17842276784061031"/>
        </c:manualLayout>
      </c:layout>
      <c:overlay val="1"/>
    </c:legend>
    <c:plotVisOnly val="1"/>
    <c:dispBlanksAs val="zero"/>
    <c:showDLblsOverMax val="0"/>
  </c:chart>
  <c:spPr>
    <a:solidFill>
      <a:srgbClr val="FFFFFF"/>
    </a:solidFill>
    <a:ln w="9525" cap="flat" cmpd="sng" algn="ctr">
      <a:noFill/>
      <a:prstDash val="solid"/>
      <a:round/>
    </a:ln>
    <a:effectLst/>
    <a:extLst>
      <a:ext uri="{91240B29-F687-4F45-9708-019B960494DF}">
        <a14:hiddenLine xmlns:a14="http://schemas.microsoft.com/office/drawing/2010/main" w="9525" cap="flat" cmpd="sng" algn="ctr">
          <a:solidFill>
            <a:sysClr val="windowText" lastClr="000000">
              <a:tint val="75000"/>
              <a:shade val="95000"/>
              <a:satMod val="105000"/>
            </a:sysClr>
          </a:solidFill>
          <a:prstDash val="solid"/>
          <a:round/>
        </a14:hiddenLine>
      </a:ext>
    </a:extLst>
  </c:spPr>
  <c:txPr>
    <a:bodyPr/>
    <a:lstStyle/>
    <a:p>
      <a:pPr>
        <a:defRPr sz="1200" b="1">
          <a:solidFill>
            <a:schemeClr val="bg1">
              <a:lumMod val="50000"/>
            </a:schemeClr>
          </a:solidFill>
          <a:latin typeface="+mn-lt"/>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0.71875</cdr:x>
      <cdr:y>0</cdr:y>
    </cdr:from>
    <cdr:to>
      <cdr:x>1</cdr:x>
      <cdr:y>0.08948</cdr:y>
    </cdr:to>
    <cdr:sp macro="" textlink="">
      <cdr:nvSpPr>
        <cdr:cNvPr id="2" name="Text Box 3073"/>
        <cdr:cNvSpPr txBox="1">
          <a:spLocks xmlns:a="http://schemas.openxmlformats.org/drawingml/2006/main" noChangeArrowheads="1"/>
        </cdr:cNvSpPr>
      </cdr:nvSpPr>
      <cdr:spPr bwMode="auto">
        <a:xfrm xmlns:a="http://schemas.openxmlformats.org/drawingml/2006/main">
          <a:off x="4968552" y="0"/>
          <a:ext cx="1944216" cy="322163"/>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square" lIns="0" tIns="22860" rIns="27432" bIns="22860"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rtl="0">
            <a:defRPr sz="1000"/>
          </a:pPr>
          <a:r>
            <a:rPr lang="en-GB" sz="1200" b="1" i="0" baseline="0" dirty="0">
              <a:solidFill>
                <a:schemeClr val="tx1">
                  <a:lumMod val="50000"/>
                  <a:lumOff val="50000"/>
                </a:schemeClr>
              </a:solidFill>
              <a:effectLst/>
            </a:rPr>
            <a:t>Cumulative net flow of financing raised by UK </a:t>
          </a:r>
          <a:r>
            <a:rPr lang="en-GB" sz="1200" b="1" i="0" baseline="0" dirty="0" smtClean="0">
              <a:solidFill>
                <a:schemeClr val="tx1">
                  <a:lumMod val="50000"/>
                  <a:lumOff val="50000"/>
                </a:schemeClr>
              </a:solidFill>
              <a:effectLst/>
            </a:rPr>
            <a:t>PNFCs</a:t>
          </a:r>
          <a:endParaRPr lang="en-GB" sz="1050" b="1" i="0" u="none" strike="noStrike" baseline="0" dirty="0">
            <a:solidFill>
              <a:schemeClr val="tx1">
                <a:lumMod val="50000"/>
                <a:lumOff val="5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0.89469</cdr:x>
      <cdr:y>0.09615</cdr:y>
    </cdr:from>
    <cdr:to>
      <cdr:x>0.99612</cdr:x>
      <cdr:y>0.15174</cdr:y>
    </cdr:to>
    <cdr:sp macro="" textlink="">
      <cdr:nvSpPr>
        <cdr:cNvPr id="4" name="Text Box 3073"/>
        <cdr:cNvSpPr txBox="1">
          <a:spLocks xmlns:a="http://schemas.openxmlformats.org/drawingml/2006/main" noChangeArrowheads="1"/>
        </cdr:cNvSpPr>
      </cdr:nvSpPr>
      <cdr:spPr bwMode="auto">
        <a:xfrm xmlns:a="http://schemas.openxmlformats.org/drawingml/2006/main">
          <a:off x="6378088" y="360040"/>
          <a:ext cx="723073" cy="208152"/>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square" lIns="0" tIns="22860" rIns="27432" bIns="22860"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GB" sz="1200" b="1" i="0" baseline="0" dirty="0" smtClean="0">
              <a:solidFill>
                <a:schemeClr val="tx1">
                  <a:lumMod val="50000"/>
                  <a:lumOff val="50000"/>
                </a:schemeClr>
              </a:solidFill>
              <a:effectLst/>
              <a:latin typeface="+mn-lt"/>
              <a:ea typeface="+mn-ea"/>
              <a:cs typeface="+mn-cs"/>
            </a:rPr>
            <a:t>£ billions</a:t>
          </a:r>
          <a:endParaRPr lang="en-GB" sz="1050" b="1" i="0" u="none" strike="noStrike" baseline="0" dirty="0">
            <a:solidFill>
              <a:schemeClr val="tx1">
                <a:lumMod val="50000"/>
                <a:lumOff val="50000"/>
              </a:schemeClr>
            </a:solidFill>
            <a:latin typeface="Arial" panose="020B0604020202020204" pitchFamily="34" charset="0"/>
            <a:cs typeface="Arial" panose="020B0604020202020204" pitchFamily="34"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0.06772</cdr:x>
      <cdr:y>0.0348</cdr:y>
    </cdr:from>
    <cdr:to>
      <cdr:x>0.26347</cdr:x>
      <cdr:y>0.10441</cdr:y>
    </cdr:to>
    <cdr:sp macro="" textlink="">
      <cdr:nvSpPr>
        <cdr:cNvPr id="2" name="TextBox 1"/>
        <cdr:cNvSpPr txBox="1"/>
      </cdr:nvSpPr>
      <cdr:spPr>
        <a:xfrm xmlns:a="http://schemas.openxmlformats.org/drawingml/2006/main">
          <a:off x="448666" y="135505"/>
          <a:ext cx="1296865" cy="2710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a:p>
      </cdr:txBody>
    </cdr:sp>
  </cdr:relSizeAnchor>
  <cdr:relSizeAnchor xmlns:cdr="http://schemas.openxmlformats.org/drawingml/2006/chartDrawing">
    <cdr:from>
      <cdr:x>0</cdr:x>
      <cdr:y>0</cdr:y>
    </cdr:from>
    <cdr:to>
      <cdr:x>0.1614</cdr:x>
      <cdr:y>0.0649</cdr:y>
    </cdr:to>
    <cdr:sp macro="" textlink="">
      <cdr:nvSpPr>
        <cdr:cNvPr id="3" name="TextBox 2"/>
        <cdr:cNvSpPr txBox="1"/>
      </cdr:nvSpPr>
      <cdr:spPr>
        <a:xfrm xmlns:a="http://schemas.openxmlformats.org/drawingml/2006/main">
          <a:off x="0" y="0"/>
          <a:ext cx="1178039" cy="2430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1" dirty="0">
              <a:solidFill>
                <a:schemeClr val="bg1">
                  <a:lumMod val="50000"/>
                </a:schemeClr>
              </a:solidFill>
            </a:rPr>
            <a:t>Basis points</a:t>
          </a:r>
        </a:p>
      </cdr:txBody>
    </cdr:sp>
  </cdr:relSizeAnchor>
</c:userShapes>
</file>

<file path=ppt/drawings/drawing11.xml><?xml version="1.0" encoding="utf-8"?>
<c:userShapes xmlns:c="http://schemas.openxmlformats.org/drawingml/2006/chart">
  <cdr:relSizeAnchor xmlns:cdr="http://schemas.openxmlformats.org/drawingml/2006/chartDrawing">
    <cdr:from>
      <cdr:x>0</cdr:x>
      <cdr:y>2.67072E-7</cdr:y>
    </cdr:from>
    <cdr:to>
      <cdr:x>0.26829</cdr:x>
      <cdr:y>0.18</cdr:y>
    </cdr:to>
    <cdr:sp macro="" textlink="">
      <cdr:nvSpPr>
        <cdr:cNvPr id="2" name="TextBox 1"/>
        <cdr:cNvSpPr txBox="1"/>
      </cdr:nvSpPr>
      <cdr:spPr>
        <a:xfrm xmlns:a="http://schemas.openxmlformats.org/drawingml/2006/main">
          <a:off x="0" y="1"/>
          <a:ext cx="1584161" cy="6739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bg1">
                  <a:lumMod val="50000"/>
                </a:schemeClr>
              </a:solidFill>
              <a:latin typeface="+mn-lt"/>
              <a:cs typeface="Arial" panose="020B0604020202020204" pitchFamily="34" charset="0"/>
            </a:rPr>
            <a:t>Stock</a:t>
          </a:r>
          <a:r>
            <a:rPr lang="en-GB" sz="1200" b="1" baseline="0" dirty="0">
              <a:solidFill>
                <a:schemeClr val="bg1">
                  <a:lumMod val="50000"/>
                </a:schemeClr>
              </a:solidFill>
              <a:latin typeface="+mn-lt"/>
              <a:cs typeface="Arial" panose="020B0604020202020204" pitchFamily="34" charset="0"/>
            </a:rPr>
            <a:t> of UK CRE debt (</a:t>
          </a:r>
          <a:r>
            <a:rPr lang="en-GB" sz="1200" b="1" dirty="0">
              <a:solidFill>
                <a:schemeClr val="bg1">
                  <a:lumMod val="50000"/>
                </a:schemeClr>
              </a:solidFill>
              <a:latin typeface="+mn-lt"/>
              <a:cs typeface="Arial" panose="020B0604020202020204" pitchFamily="34" charset="0"/>
            </a:rPr>
            <a:t>£bn)</a:t>
          </a:r>
        </a:p>
      </cdr:txBody>
    </cdr:sp>
  </cdr:relSizeAnchor>
  <cdr:relSizeAnchor xmlns:cdr="http://schemas.openxmlformats.org/drawingml/2006/chartDrawing">
    <cdr:from>
      <cdr:x>0.74481</cdr:x>
      <cdr:y>0.00116</cdr:y>
    </cdr:from>
    <cdr:to>
      <cdr:x>1</cdr:x>
      <cdr:y>0.14851</cdr:y>
    </cdr:to>
    <cdr:sp macro="" textlink="">
      <cdr:nvSpPr>
        <cdr:cNvPr id="3" name="TextBox 1"/>
        <cdr:cNvSpPr txBox="1"/>
      </cdr:nvSpPr>
      <cdr:spPr>
        <a:xfrm xmlns:a="http://schemas.openxmlformats.org/drawingml/2006/main">
          <a:off x="4397868" y="4343"/>
          <a:ext cx="1506788" cy="5517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bg1">
                  <a:lumMod val="50000"/>
                </a:schemeClr>
              </a:solidFill>
              <a:latin typeface="+mn-lt"/>
              <a:cs typeface="Arial" panose="020B0604020202020204" pitchFamily="34" charset="0"/>
            </a:rPr>
            <a:t>Average annual index, 2007 Q2=100</a:t>
          </a:r>
        </a:p>
      </cdr:txBody>
    </cdr:sp>
  </cdr:relSizeAnchor>
</c:userShapes>
</file>

<file path=ppt/drawings/drawing12.xml><?xml version="1.0" encoding="utf-8"?>
<c:userShapes xmlns:c="http://schemas.openxmlformats.org/drawingml/2006/chart">
  <cdr:relSizeAnchor xmlns:cdr="http://schemas.openxmlformats.org/drawingml/2006/chartDrawing">
    <cdr:from>
      <cdr:x>0.80319</cdr:x>
      <cdr:y>0.01365</cdr:y>
    </cdr:from>
    <cdr:to>
      <cdr:x>1</cdr:x>
      <cdr:y>0.0912</cdr:y>
    </cdr:to>
    <cdr:sp macro="" textlink="">
      <cdr:nvSpPr>
        <cdr:cNvPr id="2" name="YAXISTEXTBOX"/>
        <cdr:cNvSpPr txBox="1"/>
      </cdr:nvSpPr>
      <cdr:spPr>
        <a:xfrm xmlns:a="http://schemas.openxmlformats.org/drawingml/2006/main">
          <a:off x="4973932" y="49480"/>
          <a:ext cx="1218756" cy="281111"/>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pPr algn="l"/>
          <a:r>
            <a:rPr lang="en-GB" sz="1200" b="1" dirty="0">
              <a:solidFill>
                <a:schemeClr val="bg1">
                  <a:lumMod val="50000"/>
                </a:schemeClr>
              </a:solidFill>
              <a:latin typeface="+mn-lt"/>
            </a:rPr>
            <a:t>Per cent of GDP</a:t>
          </a:r>
        </a:p>
        <a:p xmlns:a="http://schemas.openxmlformats.org/drawingml/2006/main">
          <a:pPr algn="l"/>
          <a:endParaRPr lang="en-GB" sz="900" b="1" dirty="0">
            <a:solidFill>
              <a:schemeClr val="bg1">
                <a:lumMod val="50000"/>
              </a:schemeClr>
            </a:solidFill>
            <a:latin typeface="Arial"/>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0.75824</cdr:x>
      <cdr:y>2.95833E-7</cdr:y>
    </cdr:from>
    <cdr:to>
      <cdr:x>0.99949</cdr:x>
      <cdr:y>0.13727</cdr:y>
    </cdr:to>
    <cdr:sp macro="" textlink="">
      <cdr:nvSpPr>
        <cdr:cNvPr id="2" name="YAXISTEXTBOX"/>
        <cdr:cNvSpPr txBox="1"/>
      </cdr:nvSpPr>
      <cdr:spPr>
        <a:xfrm xmlns:a="http://schemas.openxmlformats.org/drawingml/2006/main">
          <a:off x="4968553" y="1"/>
          <a:ext cx="1580834" cy="46401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pPr algn="l"/>
          <a:r>
            <a:rPr lang="en-GB" sz="1200" b="1" dirty="0">
              <a:solidFill>
                <a:schemeClr val="bg1">
                  <a:lumMod val="50000"/>
                </a:schemeClr>
              </a:solidFill>
              <a:latin typeface="+mn-lt"/>
            </a:rPr>
            <a:t>US leveraged lending issuance ($bn)</a:t>
          </a:r>
        </a:p>
        <a:p xmlns:a="http://schemas.openxmlformats.org/drawingml/2006/main">
          <a:pPr algn="l"/>
          <a:endParaRPr lang="en-GB" sz="900" b="1" dirty="0">
            <a:solidFill>
              <a:schemeClr val="bg1">
                <a:lumMod val="50000"/>
              </a:schemeClr>
            </a:solidFill>
            <a:latin typeface="Arial"/>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0.36783</cdr:x>
      <cdr:y>0</cdr:y>
    </cdr:from>
    <cdr:to>
      <cdr:x>1</cdr:x>
      <cdr:y>0.14286</cdr:y>
    </cdr:to>
    <cdr:sp macro="" textlink="">
      <cdr:nvSpPr>
        <cdr:cNvPr id="6" name="YAXISTEXTBOX"/>
        <cdr:cNvSpPr txBox="1"/>
      </cdr:nvSpPr>
      <cdr:spPr>
        <a:xfrm xmlns:a="http://schemas.openxmlformats.org/drawingml/2006/main">
          <a:off x="2313695" y="0"/>
          <a:ext cx="3976427" cy="504056"/>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pPr algn="r"/>
          <a:r>
            <a:rPr lang="en-GB" sz="1200" b="1" dirty="0">
              <a:solidFill>
                <a:schemeClr val="bg1">
                  <a:lumMod val="50000"/>
                </a:schemeClr>
              </a:solidFill>
            </a:rPr>
            <a:t>Standard deviations </a:t>
          </a:r>
          <a:r>
            <a:rPr lang="en-GB" sz="1200" b="1" dirty="0" smtClean="0">
              <a:solidFill>
                <a:schemeClr val="bg1">
                  <a:lumMod val="50000"/>
                </a:schemeClr>
              </a:solidFill>
            </a:rPr>
            <a:t>from historical averages</a:t>
          </a:r>
        </a:p>
        <a:p xmlns:a="http://schemas.openxmlformats.org/drawingml/2006/main">
          <a:pPr algn="r"/>
          <a:r>
            <a:rPr lang="en-GB" sz="1200" b="1" dirty="0">
              <a:solidFill>
                <a:schemeClr val="bg1">
                  <a:lumMod val="50000"/>
                </a:schemeClr>
              </a:solidFill>
            </a:rPr>
            <a:t>f</a:t>
          </a:r>
          <a:r>
            <a:rPr lang="en-GB" sz="1200" b="1" dirty="0" smtClean="0">
              <a:solidFill>
                <a:schemeClr val="bg1">
                  <a:lumMod val="50000"/>
                </a:schemeClr>
              </a:solidFill>
            </a:rPr>
            <a:t>rom 2000</a:t>
          </a:r>
          <a:endParaRPr lang="en-GB" sz="1200" b="1" dirty="0">
            <a:solidFill>
              <a:schemeClr val="bg1">
                <a:lumMod val="50000"/>
              </a:schemeClr>
            </a:solidFill>
          </a:endParaRPr>
        </a:p>
      </cdr:txBody>
    </cdr:sp>
  </cdr:relSizeAnchor>
  <cdr:relSizeAnchor xmlns:cdr="http://schemas.openxmlformats.org/drawingml/2006/chartDrawing">
    <cdr:from>
      <cdr:x>0.02326</cdr:x>
      <cdr:y>0.02128</cdr:y>
    </cdr:from>
    <cdr:to>
      <cdr:x>0.05717</cdr:x>
      <cdr:y>0.05844</cdr:y>
    </cdr:to>
    <cdr:sp macro="" textlink="">
      <cdr:nvSpPr>
        <cdr:cNvPr id="7" name="Rectangle 2"/>
        <cdr:cNvSpPr/>
      </cdr:nvSpPr>
      <cdr:spPr>
        <a:xfrm xmlns:a="http://schemas.openxmlformats.org/drawingml/2006/main">
          <a:off x="144016" y="72008"/>
          <a:ext cx="209994" cy="125763"/>
        </a:xfrm>
        <a:prstGeom xmlns:a="http://schemas.openxmlformats.org/drawingml/2006/main" prst="rect">
          <a:avLst/>
        </a:prstGeom>
        <a:solidFill xmlns:a="http://schemas.openxmlformats.org/drawingml/2006/main">
          <a:schemeClr val="tx2">
            <a:lumMod val="50000"/>
          </a:schemeClr>
        </a:solidFill>
        <a:ln xmlns:a="http://schemas.openxmlformats.org/drawingml/2006/main" w="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solidFill>
              <a:schemeClr val="tx2">
                <a:lumMod val="50000"/>
              </a:schemeClr>
            </a:solidFill>
          </a:endParaRPr>
        </a:p>
      </cdr:txBody>
    </cdr:sp>
  </cdr:relSizeAnchor>
  <cdr:relSizeAnchor xmlns:cdr="http://schemas.openxmlformats.org/drawingml/2006/chartDrawing">
    <cdr:from>
      <cdr:x>0.01251</cdr:x>
      <cdr:y>0.10217</cdr:y>
    </cdr:from>
    <cdr:to>
      <cdr:x>0.24643</cdr:x>
      <cdr:y>0.1982</cdr:y>
    </cdr:to>
    <cdr:sp macro="" textlink="">
      <cdr:nvSpPr>
        <cdr:cNvPr id="8" name="YAXISTEXTBOX"/>
        <cdr:cNvSpPr txBox="1"/>
      </cdr:nvSpPr>
      <cdr:spPr>
        <a:xfrm xmlns:a="http://schemas.openxmlformats.org/drawingml/2006/main">
          <a:off x="80793" y="379258"/>
          <a:ext cx="1510214" cy="356493"/>
        </a:xfrm>
        <a:prstGeom xmlns:a="http://schemas.openxmlformats.org/drawingml/2006/main" prst="rect">
          <a:avLst/>
        </a:prstGeom>
      </cdr:spPr>
      <cdr:txBody>
        <a:bodyPr xmlns:a="http://schemas.openxmlformats.org/drawingml/2006/main" vert="horz"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400" b="1" dirty="0" smtClean="0">
              <a:solidFill>
                <a:schemeClr val="tx1"/>
              </a:solidFill>
            </a:rPr>
            <a:t>-   </a:t>
          </a:r>
          <a:r>
            <a:rPr lang="en-GB" sz="1200" b="1" dirty="0" smtClean="0">
              <a:solidFill>
                <a:schemeClr val="bg1">
                  <a:lumMod val="50000"/>
                </a:schemeClr>
              </a:solidFill>
            </a:rPr>
            <a:t>  Historical </a:t>
          </a:r>
          <a:r>
            <a:rPr lang="en-GB" sz="1200" b="1" dirty="0">
              <a:solidFill>
                <a:schemeClr val="bg1">
                  <a:lumMod val="50000"/>
                </a:schemeClr>
              </a:solidFill>
            </a:rPr>
            <a:t>range</a:t>
          </a:r>
        </a:p>
      </cdr:txBody>
    </cdr:sp>
  </cdr:relSizeAnchor>
  <cdr:relSizeAnchor xmlns:cdr="http://schemas.openxmlformats.org/drawingml/2006/chartDrawing">
    <cdr:from>
      <cdr:x>0.02326</cdr:x>
      <cdr:y>0</cdr:y>
    </cdr:from>
    <cdr:to>
      <cdr:x>0.30249</cdr:x>
      <cdr:y>0.06383</cdr:y>
    </cdr:to>
    <cdr:sp macro="" textlink="">
      <cdr:nvSpPr>
        <cdr:cNvPr id="9" name="YAXISTEXTBOX"/>
        <cdr:cNvSpPr txBox="1"/>
      </cdr:nvSpPr>
      <cdr:spPr>
        <a:xfrm xmlns:a="http://schemas.openxmlformats.org/drawingml/2006/main">
          <a:off x="150174" y="0"/>
          <a:ext cx="1802827" cy="236946"/>
        </a:xfrm>
        <a:prstGeom xmlns:a="http://schemas.openxmlformats.org/drawingml/2006/main" prst="rect">
          <a:avLst/>
        </a:prstGeom>
      </cdr:spPr>
      <cdr:txBody>
        <a:bodyPr xmlns:a="http://schemas.openxmlformats.org/drawingml/2006/main" vert="horz" rtlCol="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smtClean="0">
              <a:solidFill>
                <a:schemeClr val="bg1">
                  <a:lumMod val="50000"/>
                </a:schemeClr>
              </a:solidFill>
              <a:latin typeface="+mn-lt"/>
            </a:rPr>
            <a:t>   Interquartile</a:t>
          </a:r>
          <a:r>
            <a:rPr lang="en-GB" sz="1200" b="1" baseline="0" dirty="0" smtClean="0">
              <a:solidFill>
                <a:schemeClr val="bg1">
                  <a:lumMod val="50000"/>
                </a:schemeClr>
              </a:solidFill>
              <a:latin typeface="+mn-lt"/>
            </a:rPr>
            <a:t> </a:t>
          </a:r>
          <a:r>
            <a:rPr lang="en-GB" sz="1200" b="1" baseline="0" dirty="0">
              <a:solidFill>
                <a:schemeClr val="bg1">
                  <a:lumMod val="50000"/>
                </a:schemeClr>
              </a:solidFill>
              <a:latin typeface="+mn-lt"/>
            </a:rPr>
            <a:t>range</a:t>
          </a:r>
          <a:endParaRPr lang="en-GB" sz="1200" b="1" dirty="0">
            <a:solidFill>
              <a:schemeClr val="bg1">
                <a:lumMod val="50000"/>
              </a:schemeClr>
            </a:solidFill>
            <a:latin typeface="+mn-lt"/>
          </a:endParaRPr>
        </a:p>
      </cdr:txBody>
    </cdr:sp>
  </cdr:relSizeAnchor>
  <cdr:relSizeAnchor xmlns:cdr="http://schemas.openxmlformats.org/drawingml/2006/chartDrawing">
    <cdr:from>
      <cdr:x>0.05713</cdr:x>
      <cdr:y>0.06337</cdr:y>
    </cdr:from>
    <cdr:to>
      <cdr:x>0.36524</cdr:x>
      <cdr:y>0.1272</cdr:y>
    </cdr:to>
    <cdr:sp macro="" textlink="">
      <cdr:nvSpPr>
        <cdr:cNvPr id="10" name="YAXISTEXTBOX"/>
        <cdr:cNvSpPr txBox="1"/>
      </cdr:nvSpPr>
      <cdr:spPr>
        <a:xfrm xmlns:a="http://schemas.openxmlformats.org/drawingml/2006/main">
          <a:off x="368825" y="235242"/>
          <a:ext cx="1989261" cy="236946"/>
        </a:xfrm>
        <a:prstGeom xmlns:a="http://schemas.openxmlformats.org/drawingml/2006/main" prst="rect">
          <a:avLst/>
        </a:prstGeom>
      </cdr:spPr>
      <cdr:txBody>
        <a:bodyPr xmlns:a="http://schemas.openxmlformats.org/drawingml/2006/main" vert="horz" rtlCol="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1200" b="1" dirty="0" smtClean="0">
              <a:solidFill>
                <a:schemeClr val="bg1">
                  <a:lumMod val="50000"/>
                </a:schemeClr>
              </a:solidFill>
            </a:rPr>
            <a:t> Data </a:t>
          </a:r>
          <a:r>
            <a:rPr lang="en-GB" sz="1200" b="1" dirty="0">
              <a:solidFill>
                <a:schemeClr val="bg1">
                  <a:lumMod val="50000"/>
                </a:schemeClr>
              </a:solidFill>
            </a:rPr>
            <a:t>for 15</a:t>
          </a:r>
          <a:r>
            <a:rPr lang="en-GB" sz="1200" b="1" baseline="0" dirty="0">
              <a:solidFill>
                <a:schemeClr val="bg1">
                  <a:lumMod val="50000"/>
                </a:schemeClr>
              </a:solidFill>
            </a:rPr>
            <a:t> Jan 2018</a:t>
          </a:r>
          <a:endParaRPr lang="en-GB" sz="1200" b="1" dirty="0">
            <a:solidFill>
              <a:schemeClr val="bg1">
                <a:lumMod val="50000"/>
              </a:schemeClr>
            </a:solidFill>
          </a:endParaRPr>
        </a:p>
      </cdr:txBody>
    </cdr:sp>
  </cdr:relSizeAnchor>
  <cdr:relSizeAnchor xmlns:cdr="http://schemas.openxmlformats.org/drawingml/2006/chartDrawing">
    <cdr:from>
      <cdr:x>0.4655</cdr:x>
      <cdr:y>0.15727</cdr:y>
    </cdr:from>
    <cdr:to>
      <cdr:x>0.46715</cdr:x>
      <cdr:y>0.90069</cdr:y>
    </cdr:to>
    <cdr:cxnSp macro="">
      <cdr:nvCxnSpPr>
        <cdr:cNvPr id="12" name="Straight Connector 11"/>
        <cdr:cNvCxnSpPr/>
      </cdr:nvCxnSpPr>
      <cdr:spPr>
        <a:xfrm xmlns:a="http://schemas.openxmlformats.org/drawingml/2006/main" flipH="1" flipV="1">
          <a:off x="1303319" y="372525"/>
          <a:ext cx="4646" cy="1760963"/>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5.xml><?xml version="1.0" encoding="utf-8"?>
<c:userShapes xmlns:c="http://schemas.openxmlformats.org/drawingml/2006/chart">
  <cdr:relSizeAnchor xmlns:cdr="http://schemas.openxmlformats.org/drawingml/2006/chartDrawing">
    <cdr:from>
      <cdr:x>0.01325</cdr:x>
      <cdr:y>0.03699</cdr:y>
    </cdr:from>
    <cdr:to>
      <cdr:x>0.04716</cdr:x>
      <cdr:y>0.07415</cdr:y>
    </cdr:to>
    <cdr:sp macro="" textlink="">
      <cdr:nvSpPr>
        <cdr:cNvPr id="7" name="Rectangle 2"/>
        <cdr:cNvSpPr/>
      </cdr:nvSpPr>
      <cdr:spPr>
        <a:xfrm xmlns:a="http://schemas.openxmlformats.org/drawingml/2006/main">
          <a:off x="89772" y="139112"/>
          <a:ext cx="229814" cy="139752"/>
        </a:xfrm>
        <a:prstGeom xmlns:a="http://schemas.openxmlformats.org/drawingml/2006/main" prst="rect">
          <a:avLst/>
        </a:prstGeom>
        <a:solidFill xmlns:a="http://schemas.openxmlformats.org/drawingml/2006/main">
          <a:schemeClr val="tx2">
            <a:lumMod val="50000"/>
          </a:schemeClr>
        </a:solidFill>
        <a:ln xmlns:a="http://schemas.openxmlformats.org/drawingml/2006/main" w="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cdr:x>
      <cdr:y>0.01784</cdr:y>
    </cdr:from>
    <cdr:to>
      <cdr:x>0.332</cdr:x>
      <cdr:y>0.07509</cdr:y>
    </cdr:to>
    <cdr:sp macro="" textlink="">
      <cdr:nvSpPr>
        <cdr:cNvPr id="9" name="YAXISTEXTBOX"/>
        <cdr:cNvSpPr txBox="1"/>
      </cdr:nvSpPr>
      <cdr:spPr>
        <a:xfrm xmlns:a="http://schemas.openxmlformats.org/drawingml/2006/main">
          <a:off x="-1169860" y="67104"/>
          <a:ext cx="2250014" cy="215308"/>
        </a:xfrm>
        <a:prstGeom xmlns:a="http://schemas.openxmlformats.org/drawingml/2006/main" prst="rect">
          <a:avLst/>
        </a:prstGeom>
      </cdr:spPr>
      <cdr:txBody>
        <a:bodyPr xmlns:a="http://schemas.openxmlformats.org/drawingml/2006/main" vert="horz" rtlCol="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solidFill>
                <a:srgbClr val="91887E"/>
              </a:solidFill>
              <a:latin typeface="+mj-lt"/>
            </a:rPr>
            <a:t>Interquartile</a:t>
          </a:r>
          <a:r>
            <a:rPr lang="en-GB" sz="1200" b="1" baseline="0" dirty="0">
              <a:solidFill>
                <a:srgbClr val="91887E"/>
              </a:solidFill>
              <a:latin typeface="+mj-lt"/>
            </a:rPr>
            <a:t> range</a:t>
          </a:r>
          <a:endParaRPr lang="en-GB" sz="1200" b="1" dirty="0">
            <a:solidFill>
              <a:srgbClr val="91887E"/>
            </a:solidFill>
            <a:latin typeface="+mj-lt"/>
          </a:endParaRPr>
        </a:p>
      </cdr:txBody>
    </cdr:sp>
  </cdr:relSizeAnchor>
  <cdr:relSizeAnchor xmlns:cdr="http://schemas.openxmlformats.org/drawingml/2006/chartDrawing">
    <cdr:from>
      <cdr:x>0.05875</cdr:x>
      <cdr:y>0.07528</cdr:y>
    </cdr:from>
    <cdr:to>
      <cdr:x>0.43285</cdr:x>
      <cdr:y>0.13464</cdr:y>
    </cdr:to>
    <cdr:sp macro="" textlink="">
      <cdr:nvSpPr>
        <cdr:cNvPr id="10" name="YAXISTEXTBOX"/>
        <cdr:cNvSpPr txBox="1"/>
      </cdr:nvSpPr>
      <cdr:spPr>
        <a:xfrm xmlns:a="http://schemas.openxmlformats.org/drawingml/2006/main">
          <a:off x="398175" y="283128"/>
          <a:ext cx="2535331" cy="223243"/>
        </a:xfrm>
        <a:prstGeom xmlns:a="http://schemas.openxmlformats.org/drawingml/2006/main" prst="rect">
          <a:avLst/>
        </a:prstGeom>
      </cdr:spPr>
      <cdr:txBody>
        <a:bodyPr xmlns:a="http://schemas.openxmlformats.org/drawingml/2006/main" vert="horz" rtlCol="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1200" b="1" dirty="0">
              <a:solidFill>
                <a:srgbClr val="91887E"/>
              </a:solidFill>
              <a:latin typeface="+mj-lt"/>
            </a:rPr>
            <a:t>Data for 15</a:t>
          </a:r>
          <a:r>
            <a:rPr lang="en-GB" sz="1200" b="1" baseline="0" dirty="0">
              <a:solidFill>
                <a:srgbClr val="91887E"/>
              </a:solidFill>
              <a:latin typeface="+mj-lt"/>
            </a:rPr>
            <a:t> Jan 2018</a:t>
          </a:r>
          <a:endParaRPr lang="en-GB" sz="1200" b="1" dirty="0">
            <a:solidFill>
              <a:srgbClr val="91887E"/>
            </a:solidFill>
            <a:latin typeface="+mj-lt"/>
          </a:endParaRPr>
        </a:p>
      </cdr:txBody>
    </cdr:sp>
  </cdr:relSizeAnchor>
  <cdr:relSizeAnchor xmlns:cdr="http://schemas.openxmlformats.org/drawingml/2006/chartDrawing">
    <cdr:from>
      <cdr:x>0.4655</cdr:x>
      <cdr:y>0.15727</cdr:y>
    </cdr:from>
    <cdr:to>
      <cdr:x>0.46715</cdr:x>
      <cdr:y>0.90069</cdr:y>
    </cdr:to>
    <cdr:cxnSp macro="">
      <cdr:nvCxnSpPr>
        <cdr:cNvPr id="12" name="Straight Connector 11"/>
        <cdr:cNvCxnSpPr/>
      </cdr:nvCxnSpPr>
      <cdr:spPr>
        <a:xfrm xmlns:a="http://schemas.openxmlformats.org/drawingml/2006/main" flipH="1" flipV="1">
          <a:off x="1303319" y="372525"/>
          <a:ext cx="4646" cy="1760963"/>
        </a:xfrm>
        <a:prstGeom xmlns:a="http://schemas.openxmlformats.org/drawingml/2006/main" prst="line">
          <a:avLst/>
        </a:prstGeom>
        <a:ln xmlns:a="http://schemas.openxmlformats.org/drawingml/2006/main">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0.53388</cdr:x>
      <cdr:y>0.01784</cdr:y>
    </cdr:from>
    <cdr:to>
      <cdr:x>0.98434</cdr:x>
      <cdr:y>0.16878</cdr:y>
    </cdr:to>
    <cdr:sp macro="" textlink="">
      <cdr:nvSpPr>
        <cdr:cNvPr id="13" name="YAXISTEXTBOX"/>
        <cdr:cNvSpPr txBox="1"/>
      </cdr:nvSpPr>
      <cdr:spPr>
        <a:xfrm xmlns:a="http://schemas.openxmlformats.org/drawingml/2006/main">
          <a:off x="3618164" y="67104"/>
          <a:ext cx="3052835" cy="567660"/>
        </a:xfrm>
        <a:prstGeom xmlns:a="http://schemas.openxmlformats.org/drawingml/2006/main" prst="rect">
          <a:avLst/>
        </a:prstGeom>
      </cdr:spPr>
      <cdr:txBody>
        <a:bodyPr xmlns:a="http://schemas.openxmlformats.org/drawingml/2006/main" vert="horz"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200" b="1" dirty="0">
              <a:solidFill>
                <a:srgbClr val="91887E"/>
              </a:solidFill>
              <a:latin typeface="Calibri" panose="020F0502020204030204" pitchFamily="34" charset="0"/>
            </a:rPr>
            <a:t>Standard deviations from </a:t>
          </a:r>
          <a:r>
            <a:rPr lang="en-GB" sz="1200" b="1" dirty="0" smtClean="0">
              <a:solidFill>
                <a:srgbClr val="91887E"/>
              </a:solidFill>
              <a:latin typeface="Calibri" panose="020F0502020204030204" pitchFamily="34" charset="0"/>
            </a:rPr>
            <a:t>historical averages from 2000</a:t>
          </a:r>
          <a:endParaRPr lang="en-GB" sz="1200" b="1" dirty="0">
            <a:solidFill>
              <a:srgbClr val="91887E"/>
            </a:solidFill>
            <a:latin typeface="Calibri" panose="020F0502020204030204" pitchFamily="34" charset="0"/>
          </a:endParaRPr>
        </a:p>
      </cdr:txBody>
    </cdr:sp>
  </cdr:relSizeAnchor>
  <cdr:relSizeAnchor xmlns:cdr="http://schemas.openxmlformats.org/drawingml/2006/chartDrawing">
    <cdr:from>
      <cdr:x>0.00141</cdr:x>
      <cdr:y>0.13208</cdr:y>
    </cdr:from>
    <cdr:to>
      <cdr:x>0.23637</cdr:x>
      <cdr:y>0.20326</cdr:y>
    </cdr:to>
    <cdr:sp macro="" textlink="">
      <cdr:nvSpPr>
        <cdr:cNvPr id="14" name="YAXISTEXTBOX"/>
        <cdr:cNvSpPr txBox="1"/>
      </cdr:nvSpPr>
      <cdr:spPr>
        <a:xfrm xmlns:a="http://schemas.openxmlformats.org/drawingml/2006/main">
          <a:off x="9557" y="496731"/>
          <a:ext cx="1592383" cy="267696"/>
        </a:xfrm>
        <a:prstGeom xmlns:a="http://schemas.openxmlformats.org/drawingml/2006/main" prst="rect">
          <a:avLst/>
        </a:prstGeom>
      </cdr:spPr>
      <cdr:txBody>
        <a:bodyPr xmlns:a="http://schemas.openxmlformats.org/drawingml/2006/main" vert="horz"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400" b="1" dirty="0" smtClean="0"/>
            <a:t>-</a:t>
          </a:r>
          <a:r>
            <a:rPr lang="en-GB" sz="1200" b="1" dirty="0" smtClean="0"/>
            <a:t>       </a:t>
          </a:r>
          <a:r>
            <a:rPr lang="en-GB" sz="1200" b="0" dirty="0" smtClean="0"/>
            <a:t> </a:t>
          </a:r>
          <a:r>
            <a:rPr lang="en-GB" sz="1200" b="1" dirty="0">
              <a:solidFill>
                <a:srgbClr val="91887E"/>
              </a:solidFill>
            </a:rPr>
            <a:t>Historical range</a:t>
          </a:r>
        </a:p>
      </cdr:txBody>
    </cdr:sp>
  </cdr:relSizeAnchor>
</c:userShapes>
</file>

<file path=ppt/drawings/drawing2.xml><?xml version="1.0" encoding="utf-8"?>
<c:userShapes xmlns:c="http://schemas.openxmlformats.org/drawingml/2006/chart">
  <cdr:relSizeAnchor xmlns:cdr="http://schemas.openxmlformats.org/drawingml/2006/chartDrawing">
    <cdr:from>
      <cdr:x>0.76087</cdr:x>
      <cdr:y>0.02223</cdr:y>
    </cdr:from>
    <cdr:to>
      <cdr:x>1</cdr:x>
      <cdr:y>0.10557</cdr:y>
    </cdr:to>
    <cdr:sp macro="" textlink="">
      <cdr:nvSpPr>
        <cdr:cNvPr id="2" name="TextBox 1"/>
        <cdr:cNvSpPr txBox="1"/>
      </cdr:nvSpPr>
      <cdr:spPr>
        <a:xfrm xmlns:a="http://schemas.openxmlformats.org/drawingml/2006/main">
          <a:off x="5040560" y="88041"/>
          <a:ext cx="1584176" cy="3300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1" dirty="0">
              <a:solidFill>
                <a:schemeClr val="bg1">
                  <a:lumMod val="50000"/>
                </a:schemeClr>
              </a:solidFill>
              <a:latin typeface="+mn-lt"/>
              <a:cs typeface="Arial" panose="020B0604020202020204" pitchFamily="34" charset="0"/>
            </a:rPr>
            <a:t>Index: 2007 Q2 = 100</a:t>
          </a:r>
        </a:p>
      </cdr:txBody>
    </cdr:sp>
  </cdr:relSizeAnchor>
  <cdr:relSizeAnchor xmlns:cdr="http://schemas.openxmlformats.org/drawingml/2006/chartDrawing">
    <cdr:from>
      <cdr:x>0.00928</cdr:x>
      <cdr:y>0.01497</cdr:y>
    </cdr:from>
    <cdr:to>
      <cdr:x>0.43222</cdr:x>
      <cdr:y>0.15248</cdr:y>
    </cdr:to>
    <cdr:sp macro="" textlink="">
      <cdr:nvSpPr>
        <cdr:cNvPr id="4" name="TextBox 1"/>
        <cdr:cNvSpPr txBox="1"/>
      </cdr:nvSpPr>
      <cdr:spPr>
        <a:xfrm xmlns:a="http://schemas.openxmlformats.org/drawingml/2006/main">
          <a:off x="50800" y="50800"/>
          <a:ext cx="2314575" cy="46672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GB" sz="1200" b="1" dirty="0">
              <a:solidFill>
                <a:schemeClr val="bg1">
                  <a:lumMod val="50000"/>
                </a:schemeClr>
              </a:solidFill>
              <a:latin typeface="+mn-lt"/>
              <a:cs typeface="Arial" panose="020B0604020202020204" pitchFamily="34" charset="0"/>
            </a:rPr>
            <a:t>Net quarterly</a:t>
          </a:r>
          <a:r>
            <a:rPr lang="en-GB" sz="1200" b="1" baseline="0" dirty="0">
              <a:solidFill>
                <a:schemeClr val="bg1">
                  <a:lumMod val="50000"/>
                </a:schemeClr>
              </a:solidFill>
              <a:latin typeface="+mn-lt"/>
              <a:cs typeface="Arial" panose="020B0604020202020204" pitchFamily="34" charset="0"/>
            </a:rPr>
            <a:t> lending,  </a:t>
          </a:r>
        </a:p>
        <a:p xmlns:a="http://schemas.openxmlformats.org/drawingml/2006/main">
          <a:r>
            <a:rPr lang="en-GB" sz="1200" b="1" baseline="0" dirty="0">
              <a:solidFill>
                <a:schemeClr val="bg1">
                  <a:lumMod val="50000"/>
                </a:schemeClr>
              </a:solidFill>
              <a:latin typeface="+mn-lt"/>
              <a:cs typeface="Arial" panose="020B0604020202020204" pitchFamily="34" charset="0"/>
            </a:rPr>
            <a:t>4-quarter moving average  (£bn)</a:t>
          </a:r>
          <a:endParaRPr lang="en-GB" sz="1200" b="1" dirty="0">
            <a:solidFill>
              <a:schemeClr val="bg1">
                <a:lumMod val="50000"/>
              </a:schemeClr>
            </a:solidFill>
            <a:latin typeface="+mn-lt"/>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0.04095</cdr:y>
    </cdr:from>
    <cdr:to>
      <cdr:x>0.20639</cdr:x>
      <cdr:y>0.12051</cdr:y>
    </cdr:to>
    <cdr:sp macro="" textlink="">
      <cdr:nvSpPr>
        <cdr:cNvPr id="2" name="TextBox 1"/>
        <cdr:cNvSpPr txBox="1"/>
      </cdr:nvSpPr>
      <cdr:spPr>
        <a:xfrm xmlns:a="http://schemas.openxmlformats.org/drawingml/2006/main">
          <a:off x="0" y="148264"/>
          <a:ext cx="925996"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1" dirty="0">
              <a:solidFill>
                <a:schemeClr val="bg1">
                  <a:lumMod val="50000"/>
                </a:schemeClr>
              </a:solidFill>
              <a:latin typeface="+mn-lt"/>
              <a:cs typeface="Arial" panose="020B0604020202020204" pitchFamily="34" charset="0"/>
            </a:rPr>
            <a:t>Per cent</a:t>
          </a:r>
        </a:p>
      </cdr:txBody>
    </cdr:sp>
  </cdr:relSizeAnchor>
  <cdr:relSizeAnchor xmlns:cdr="http://schemas.openxmlformats.org/drawingml/2006/chartDrawing">
    <cdr:from>
      <cdr:x>0.78972</cdr:x>
      <cdr:y>0.06084</cdr:y>
    </cdr:from>
    <cdr:to>
      <cdr:x>0.99611</cdr:x>
      <cdr:y>0.14404</cdr:y>
    </cdr:to>
    <cdr:sp macro="" textlink="">
      <cdr:nvSpPr>
        <cdr:cNvPr id="3" name="TextBox 1"/>
        <cdr:cNvSpPr txBox="1"/>
      </cdr:nvSpPr>
      <cdr:spPr>
        <a:xfrm xmlns:a="http://schemas.openxmlformats.org/drawingml/2006/main">
          <a:off x="3543201" y="220272"/>
          <a:ext cx="925996" cy="3012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200" b="1" dirty="0">
              <a:solidFill>
                <a:schemeClr val="bg1">
                  <a:lumMod val="50000"/>
                </a:schemeClr>
              </a:solidFill>
              <a:cs typeface="Arial" panose="020B0604020202020204" pitchFamily="34" charset="0"/>
            </a:rPr>
            <a:t>Per cent</a:t>
          </a:r>
        </a:p>
      </cdr:txBody>
    </cdr:sp>
  </cdr:relSizeAnchor>
</c:userShapes>
</file>

<file path=ppt/drawings/drawing4.xml><?xml version="1.0" encoding="utf-8"?>
<c:userShapes xmlns:c="http://schemas.openxmlformats.org/drawingml/2006/chart">
  <cdr:relSizeAnchor xmlns:cdr="http://schemas.openxmlformats.org/drawingml/2006/chartDrawing">
    <cdr:from>
      <cdr:x>0.5614</cdr:x>
      <cdr:y>0</cdr:y>
    </cdr:from>
    <cdr:to>
      <cdr:x>1</cdr:x>
      <cdr:y>0.10685</cdr:y>
    </cdr:to>
    <cdr:sp macro="" textlink="">
      <cdr:nvSpPr>
        <cdr:cNvPr id="2" name="TextBox 1"/>
        <cdr:cNvSpPr txBox="1"/>
      </cdr:nvSpPr>
      <cdr:spPr>
        <a:xfrm xmlns:a="http://schemas.openxmlformats.org/drawingml/2006/main">
          <a:off x="2304256" y="0"/>
          <a:ext cx="1800200" cy="36004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pPr algn="r"/>
          <a:r>
            <a:rPr lang="en-GB" sz="1200" b="1" dirty="0">
              <a:solidFill>
                <a:schemeClr val="bg1">
                  <a:lumMod val="50000"/>
                </a:schemeClr>
              </a:solidFill>
              <a:latin typeface="+mn-lt"/>
              <a:cs typeface="Arial" panose="020B0604020202020204" pitchFamily="34" charset="0"/>
            </a:rPr>
            <a:t>Index (01 Jan 2016 =100)</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0.04095</cdr:y>
    </cdr:from>
    <cdr:to>
      <cdr:x>0.20639</cdr:x>
      <cdr:y>0.12051</cdr:y>
    </cdr:to>
    <cdr:sp macro="" textlink="">
      <cdr:nvSpPr>
        <cdr:cNvPr id="2" name="TextBox 1"/>
        <cdr:cNvSpPr txBox="1"/>
      </cdr:nvSpPr>
      <cdr:spPr>
        <a:xfrm xmlns:a="http://schemas.openxmlformats.org/drawingml/2006/main">
          <a:off x="0" y="148264"/>
          <a:ext cx="925996"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1" dirty="0">
              <a:solidFill>
                <a:schemeClr val="bg1">
                  <a:lumMod val="50000"/>
                </a:schemeClr>
              </a:solidFill>
              <a:latin typeface="+mn-lt"/>
              <a:cs typeface="Arial" panose="020B0604020202020204" pitchFamily="34" charset="0"/>
            </a:rPr>
            <a:t>Per cent</a:t>
          </a:r>
        </a:p>
      </cdr:txBody>
    </cdr:sp>
  </cdr:relSizeAnchor>
  <cdr:relSizeAnchor xmlns:cdr="http://schemas.openxmlformats.org/drawingml/2006/chartDrawing">
    <cdr:from>
      <cdr:x>0.78972</cdr:x>
      <cdr:y>0.06084</cdr:y>
    </cdr:from>
    <cdr:to>
      <cdr:x>0.99611</cdr:x>
      <cdr:y>0.14404</cdr:y>
    </cdr:to>
    <cdr:sp macro="" textlink="">
      <cdr:nvSpPr>
        <cdr:cNvPr id="3" name="TextBox 1"/>
        <cdr:cNvSpPr txBox="1"/>
      </cdr:nvSpPr>
      <cdr:spPr>
        <a:xfrm xmlns:a="http://schemas.openxmlformats.org/drawingml/2006/main">
          <a:off x="3543201" y="220272"/>
          <a:ext cx="925996" cy="3012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200" b="1" dirty="0">
              <a:solidFill>
                <a:schemeClr val="bg1">
                  <a:lumMod val="50000"/>
                </a:schemeClr>
              </a:solidFill>
              <a:cs typeface="Arial" panose="020B0604020202020204" pitchFamily="34" charset="0"/>
            </a:rPr>
            <a:t>Per cent</a:t>
          </a:r>
        </a:p>
      </cdr:txBody>
    </cdr:sp>
  </cdr:relSizeAnchor>
</c:userShapes>
</file>

<file path=ppt/drawings/drawing6.xml><?xml version="1.0" encoding="utf-8"?>
<c:userShapes xmlns:c="http://schemas.openxmlformats.org/drawingml/2006/chart">
  <cdr:relSizeAnchor xmlns:cdr="http://schemas.openxmlformats.org/drawingml/2006/chartDrawing">
    <cdr:from>
      <cdr:x>0.56913</cdr:x>
      <cdr:y>0.02041</cdr:y>
    </cdr:from>
    <cdr:to>
      <cdr:x>1</cdr:x>
      <cdr:y>0.1267</cdr:y>
    </cdr:to>
    <cdr:sp macro="" textlink="">
      <cdr:nvSpPr>
        <cdr:cNvPr id="2" name="TextBox 1"/>
        <cdr:cNvSpPr txBox="1"/>
      </cdr:nvSpPr>
      <cdr:spPr>
        <a:xfrm xmlns:a="http://schemas.openxmlformats.org/drawingml/2006/main">
          <a:off x="2377851" y="72008"/>
          <a:ext cx="1800199" cy="375032"/>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pPr algn="r"/>
          <a:r>
            <a:rPr lang="en-GB" sz="1200" b="1" dirty="0">
              <a:solidFill>
                <a:schemeClr val="bg1">
                  <a:lumMod val="50000"/>
                </a:schemeClr>
              </a:solidFill>
              <a:latin typeface="+mn-lt"/>
              <a:cs typeface="Arial" panose="020B0604020202020204" pitchFamily="34" charset="0"/>
            </a:rPr>
            <a:t>Index (01 Jan 2016 =100)</a:t>
          </a:r>
        </a:p>
      </cdr:txBody>
    </cdr:sp>
  </cdr:relSizeAnchor>
</c:userShapes>
</file>

<file path=ppt/drawings/drawing7.xml><?xml version="1.0" encoding="utf-8"?>
<c:userShapes xmlns:c="http://schemas.openxmlformats.org/drawingml/2006/chart">
  <cdr:relSizeAnchor xmlns:cdr="http://schemas.openxmlformats.org/drawingml/2006/chartDrawing">
    <cdr:from>
      <cdr:x>0.86921</cdr:x>
      <cdr:y>0.01781</cdr:y>
    </cdr:from>
    <cdr:to>
      <cdr:x>0.9922</cdr:x>
      <cdr:y>0.11222</cdr:y>
    </cdr:to>
    <cdr:sp macro="" textlink="">
      <cdr:nvSpPr>
        <cdr:cNvPr id="3" name="TextBox 2"/>
        <cdr:cNvSpPr txBox="1"/>
      </cdr:nvSpPr>
      <cdr:spPr>
        <a:xfrm xmlns:a="http://schemas.openxmlformats.org/drawingml/2006/main">
          <a:off x="5946040" y="67912"/>
          <a:ext cx="841362" cy="3599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1" dirty="0">
              <a:solidFill>
                <a:schemeClr val="bg1">
                  <a:lumMod val="50000"/>
                </a:schemeClr>
              </a:solidFill>
              <a:latin typeface="+mn-lt"/>
              <a:cs typeface="Arial" panose="020B0604020202020204" pitchFamily="34" charset="0"/>
            </a:rPr>
            <a:t>Per cent</a:t>
          </a:r>
        </a:p>
      </cdr:txBody>
    </cdr:sp>
  </cdr:relSizeAnchor>
</c:userShapes>
</file>

<file path=ppt/drawings/drawing8.xml><?xml version="1.0" encoding="utf-8"?>
<c:userShapes xmlns:c="http://schemas.openxmlformats.org/drawingml/2006/chart">
  <cdr:relSizeAnchor xmlns:cdr="http://schemas.openxmlformats.org/drawingml/2006/chartDrawing">
    <cdr:from>
      <cdr:x>0.72043</cdr:x>
      <cdr:y>0.01845</cdr:y>
    </cdr:from>
    <cdr:to>
      <cdr:x>0.9572</cdr:x>
      <cdr:y>0.12396</cdr:y>
    </cdr:to>
    <cdr:sp macro="" textlink="">
      <cdr:nvSpPr>
        <cdr:cNvPr id="2" name="TextBox 1"/>
        <cdr:cNvSpPr txBox="1"/>
      </cdr:nvSpPr>
      <cdr:spPr>
        <a:xfrm xmlns:a="http://schemas.openxmlformats.org/drawingml/2006/main">
          <a:off x="4824536" y="67447"/>
          <a:ext cx="1585587" cy="3857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1" dirty="0">
              <a:solidFill>
                <a:schemeClr val="bg1">
                  <a:lumMod val="50000"/>
                </a:schemeClr>
              </a:solidFill>
              <a:latin typeface="+mn-lt"/>
              <a:cs typeface="Arial" panose="020B0604020202020204" pitchFamily="34" charset="0"/>
            </a:rPr>
            <a:t>Index:</a:t>
          </a:r>
          <a:r>
            <a:rPr lang="en-GB" sz="1200" b="1" baseline="0" dirty="0">
              <a:solidFill>
                <a:schemeClr val="bg1">
                  <a:lumMod val="50000"/>
                </a:schemeClr>
              </a:solidFill>
              <a:latin typeface="+mn-lt"/>
              <a:cs typeface="Arial" panose="020B0604020202020204" pitchFamily="34" charset="0"/>
            </a:rPr>
            <a:t> 2007 Q2 = 100</a:t>
          </a:r>
          <a:endParaRPr lang="en-GB" sz="1200" b="1" dirty="0">
            <a:solidFill>
              <a:schemeClr val="bg1">
                <a:lumMod val="50000"/>
              </a:schemeClr>
            </a:solidFill>
            <a:latin typeface="+mn-lt"/>
            <a:cs typeface="Arial" panose="020B0604020202020204" pitchFamily="34" charset="0"/>
          </a:endParaRPr>
        </a:p>
      </cdr:txBody>
    </cdr:sp>
  </cdr:relSizeAnchor>
  <cdr:relSizeAnchor xmlns:cdr="http://schemas.openxmlformats.org/drawingml/2006/chartDrawing">
    <cdr:from>
      <cdr:x>0.07527</cdr:x>
      <cdr:y>0.54695</cdr:y>
    </cdr:from>
    <cdr:to>
      <cdr:x>0.32748</cdr:x>
      <cdr:y>0.67805</cdr:y>
    </cdr:to>
    <cdr:sp macro="" textlink="">
      <cdr:nvSpPr>
        <cdr:cNvPr id="3" name="TextBox 2"/>
        <cdr:cNvSpPr txBox="1"/>
      </cdr:nvSpPr>
      <cdr:spPr>
        <a:xfrm xmlns:a="http://schemas.openxmlformats.org/drawingml/2006/main">
          <a:off x="504056" y="1999486"/>
          <a:ext cx="1688986" cy="4792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1" dirty="0">
              <a:solidFill>
                <a:schemeClr val="tx2">
                  <a:lumMod val="50000"/>
                </a:schemeClr>
              </a:solidFill>
              <a:latin typeface="+mn-lt"/>
              <a:cs typeface="Arial" panose="020B0604020202020204" pitchFamily="34" charset="0"/>
            </a:rPr>
            <a:t>Aggregate CRE prices</a:t>
          </a:r>
        </a:p>
      </cdr:txBody>
    </cdr:sp>
  </cdr:relSizeAnchor>
  <cdr:relSizeAnchor xmlns:cdr="http://schemas.openxmlformats.org/drawingml/2006/chartDrawing">
    <cdr:from>
      <cdr:x>0.39484</cdr:x>
      <cdr:y>0.31031</cdr:y>
    </cdr:from>
    <cdr:to>
      <cdr:x>0.86129</cdr:x>
      <cdr:y>0.64141</cdr:y>
    </cdr:to>
    <cdr:cxnSp macro="">
      <cdr:nvCxnSpPr>
        <cdr:cNvPr id="15" name="Straight Arrow Connector 14"/>
        <cdr:cNvCxnSpPr/>
      </cdr:nvCxnSpPr>
      <cdr:spPr>
        <a:xfrm xmlns:a="http://schemas.openxmlformats.org/drawingml/2006/main">
          <a:off x="1215632" y="803413"/>
          <a:ext cx="1436077" cy="857250"/>
        </a:xfrm>
        <a:prstGeom xmlns:a="http://schemas.openxmlformats.org/drawingml/2006/main" prst="straightConnector1">
          <a:avLst/>
        </a:prstGeom>
        <a:ln xmlns:a="http://schemas.openxmlformats.org/drawingml/2006/main" w="3175">
          <a:solidFill>
            <a:schemeClr val="tx1"/>
          </a:solidFill>
          <a:prstDash val="dash"/>
          <a:tailEnd type="stealt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0.13978</cdr:x>
      <cdr:y>0.153</cdr:y>
    </cdr:from>
    <cdr:to>
      <cdr:x>0.3878</cdr:x>
      <cdr:y>0.42877</cdr:y>
    </cdr:to>
    <cdr:sp macro="" textlink="">
      <cdr:nvSpPr>
        <cdr:cNvPr id="8" name="TextBox 1"/>
        <cdr:cNvSpPr txBox="1"/>
      </cdr:nvSpPr>
      <cdr:spPr>
        <a:xfrm xmlns:a="http://schemas.openxmlformats.org/drawingml/2006/main">
          <a:off x="936104" y="559318"/>
          <a:ext cx="1660893" cy="1008120"/>
        </a:xfrm>
        <a:prstGeom xmlns:a="http://schemas.openxmlformats.org/drawingml/2006/main" prst="rect">
          <a:avLst/>
        </a:prstGeom>
        <a:ln xmlns:a="http://schemas.openxmlformats.org/drawingml/2006/main">
          <a:solidFill>
            <a:sysClr val="windowText" lastClr="000000"/>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solidFill>
                <a:schemeClr val="tx2">
                  <a:lumMod val="50000"/>
                </a:schemeClr>
              </a:solidFill>
              <a:cs typeface="Arial" panose="020B0604020202020204" pitchFamily="34" charset="0"/>
            </a:rPr>
            <a:t>Sustainable valuations at </a:t>
          </a:r>
          <a:r>
            <a:rPr lang="en-GB" sz="1200" b="1" dirty="0" smtClean="0">
              <a:solidFill>
                <a:schemeClr val="tx2">
                  <a:lumMod val="50000"/>
                </a:schemeClr>
              </a:solidFill>
              <a:cs typeface="Arial" panose="020B0604020202020204" pitchFamily="34" charset="0"/>
            </a:rPr>
            <a:t>current risk-free rates and long-run </a:t>
          </a:r>
          <a:r>
            <a:rPr lang="en-GB" sz="1200" b="1" dirty="0">
              <a:solidFill>
                <a:schemeClr val="tx2">
                  <a:lumMod val="50000"/>
                </a:schemeClr>
              </a:solidFill>
              <a:cs typeface="Arial" panose="020B0604020202020204" pitchFamily="34" charset="0"/>
            </a:rPr>
            <a:t>average </a:t>
          </a:r>
          <a:r>
            <a:rPr lang="en-GB" sz="1200" b="1" dirty="0" smtClean="0">
              <a:solidFill>
                <a:schemeClr val="tx2">
                  <a:lumMod val="50000"/>
                </a:schemeClr>
              </a:solidFill>
              <a:cs typeface="Arial" panose="020B0604020202020204" pitchFamily="34" charset="0"/>
            </a:rPr>
            <a:t>rental growth prospects</a:t>
          </a:r>
          <a:endParaRPr lang="en-GB" sz="1200" b="1" dirty="0">
            <a:solidFill>
              <a:schemeClr val="tx2">
                <a:lumMod val="50000"/>
              </a:schemeClr>
            </a:solidFill>
            <a:cs typeface="Arial" panose="020B0604020202020204"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0.72043</cdr:x>
      <cdr:y>0.01845</cdr:y>
    </cdr:from>
    <cdr:to>
      <cdr:x>0.9572</cdr:x>
      <cdr:y>0.12396</cdr:y>
    </cdr:to>
    <cdr:sp macro="" textlink="">
      <cdr:nvSpPr>
        <cdr:cNvPr id="2" name="TextBox 1"/>
        <cdr:cNvSpPr txBox="1"/>
      </cdr:nvSpPr>
      <cdr:spPr>
        <a:xfrm xmlns:a="http://schemas.openxmlformats.org/drawingml/2006/main">
          <a:off x="4824536" y="67447"/>
          <a:ext cx="1585587" cy="3857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1" dirty="0">
              <a:solidFill>
                <a:schemeClr val="bg1">
                  <a:lumMod val="50000"/>
                </a:schemeClr>
              </a:solidFill>
              <a:latin typeface="+mn-lt"/>
              <a:cs typeface="Arial" panose="020B0604020202020204" pitchFamily="34" charset="0"/>
            </a:rPr>
            <a:t>Index:</a:t>
          </a:r>
          <a:r>
            <a:rPr lang="en-GB" sz="1200" b="1" baseline="0" dirty="0">
              <a:solidFill>
                <a:schemeClr val="bg1">
                  <a:lumMod val="50000"/>
                </a:schemeClr>
              </a:solidFill>
              <a:latin typeface="+mn-lt"/>
              <a:cs typeface="Arial" panose="020B0604020202020204" pitchFamily="34" charset="0"/>
            </a:rPr>
            <a:t> 2007 Q2 = 100</a:t>
          </a:r>
          <a:endParaRPr lang="en-GB" sz="1200" b="1" dirty="0">
            <a:solidFill>
              <a:schemeClr val="bg1">
                <a:lumMod val="50000"/>
              </a:schemeClr>
            </a:solidFill>
            <a:latin typeface="+mn-lt"/>
            <a:cs typeface="Arial" panose="020B0604020202020204" pitchFamily="34" charset="0"/>
          </a:endParaRPr>
        </a:p>
      </cdr:txBody>
    </cdr:sp>
  </cdr:relSizeAnchor>
  <cdr:relSizeAnchor xmlns:cdr="http://schemas.openxmlformats.org/drawingml/2006/chartDrawing">
    <cdr:from>
      <cdr:x>0.07527</cdr:x>
      <cdr:y>0.54695</cdr:y>
    </cdr:from>
    <cdr:to>
      <cdr:x>0.32748</cdr:x>
      <cdr:y>0.67805</cdr:y>
    </cdr:to>
    <cdr:sp macro="" textlink="">
      <cdr:nvSpPr>
        <cdr:cNvPr id="3" name="TextBox 2"/>
        <cdr:cNvSpPr txBox="1"/>
      </cdr:nvSpPr>
      <cdr:spPr>
        <a:xfrm xmlns:a="http://schemas.openxmlformats.org/drawingml/2006/main">
          <a:off x="504056" y="1999486"/>
          <a:ext cx="1688986" cy="4792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1" dirty="0">
              <a:solidFill>
                <a:schemeClr val="tx2">
                  <a:lumMod val="50000"/>
                </a:schemeClr>
              </a:solidFill>
              <a:latin typeface="+mn-lt"/>
              <a:cs typeface="Arial" panose="020B0604020202020204" pitchFamily="34" charset="0"/>
            </a:rPr>
            <a:t>Aggregate CRE prices</a:t>
          </a:r>
        </a:p>
      </cdr:txBody>
    </cdr:sp>
  </cdr:relSizeAnchor>
  <cdr:relSizeAnchor xmlns:cdr="http://schemas.openxmlformats.org/drawingml/2006/chartDrawing">
    <cdr:from>
      <cdr:x>0.56383</cdr:x>
      <cdr:y>0.14286</cdr:y>
    </cdr:from>
    <cdr:to>
      <cdr:x>0.83997</cdr:x>
      <cdr:y>0.28816</cdr:y>
    </cdr:to>
    <cdr:sp macro="" textlink="">
      <cdr:nvSpPr>
        <cdr:cNvPr id="13" name="TextBox 1"/>
        <cdr:cNvSpPr txBox="1"/>
      </cdr:nvSpPr>
      <cdr:spPr>
        <a:xfrm xmlns:a="http://schemas.openxmlformats.org/drawingml/2006/main">
          <a:off x="3816424" y="648072"/>
          <a:ext cx="1869123" cy="6591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solidFill>
                <a:srgbClr val="EEAF30"/>
              </a:solidFill>
              <a:latin typeface="+mn-lt"/>
              <a:cs typeface="Arial" panose="020B0604020202020204" pitchFamily="34" charset="0"/>
            </a:rPr>
            <a:t>London West End office prices</a:t>
          </a:r>
        </a:p>
      </cdr:txBody>
    </cdr:sp>
  </cdr:relSizeAnchor>
  <cdr:relSizeAnchor xmlns:cdr="http://schemas.openxmlformats.org/drawingml/2006/chartDrawing">
    <cdr:from>
      <cdr:x>0.39252</cdr:x>
      <cdr:y>0.30912</cdr:y>
    </cdr:from>
    <cdr:to>
      <cdr:x>0.86022</cdr:x>
      <cdr:y>0.31058</cdr:y>
    </cdr:to>
    <cdr:cxnSp macro="">
      <cdr:nvCxnSpPr>
        <cdr:cNvPr id="11" name="Straight Arrow Connector 10"/>
        <cdr:cNvCxnSpPr/>
      </cdr:nvCxnSpPr>
      <cdr:spPr>
        <a:xfrm xmlns:a="http://schemas.openxmlformats.org/drawingml/2006/main">
          <a:off x="2628606" y="1130041"/>
          <a:ext cx="3132034" cy="5349"/>
        </a:xfrm>
        <a:prstGeom xmlns:a="http://schemas.openxmlformats.org/drawingml/2006/main" prst="straightConnector1">
          <a:avLst/>
        </a:prstGeom>
        <a:ln xmlns:a="http://schemas.openxmlformats.org/drawingml/2006/main" w="3175">
          <a:solidFill>
            <a:schemeClr val="tx1"/>
          </a:solidFill>
          <a:prstDash val="dash"/>
          <a:tailEnd type="stealt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0.39484</cdr:x>
      <cdr:y>0.31031</cdr:y>
    </cdr:from>
    <cdr:to>
      <cdr:x>0.86129</cdr:x>
      <cdr:y>0.64141</cdr:y>
    </cdr:to>
    <cdr:cxnSp macro="">
      <cdr:nvCxnSpPr>
        <cdr:cNvPr id="15" name="Straight Arrow Connector 14"/>
        <cdr:cNvCxnSpPr/>
      </cdr:nvCxnSpPr>
      <cdr:spPr>
        <a:xfrm xmlns:a="http://schemas.openxmlformats.org/drawingml/2006/main">
          <a:off x="1215632" y="803413"/>
          <a:ext cx="1436077" cy="857250"/>
        </a:xfrm>
        <a:prstGeom xmlns:a="http://schemas.openxmlformats.org/drawingml/2006/main" prst="straightConnector1">
          <a:avLst/>
        </a:prstGeom>
        <a:ln xmlns:a="http://schemas.openxmlformats.org/drawingml/2006/main" w="3175">
          <a:solidFill>
            <a:schemeClr val="tx1"/>
          </a:solidFill>
          <a:prstDash val="dash"/>
          <a:tailEnd type="stealt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0.13978</cdr:x>
      <cdr:y>0.153</cdr:y>
    </cdr:from>
    <cdr:to>
      <cdr:x>0.3878</cdr:x>
      <cdr:y>0.42877</cdr:y>
    </cdr:to>
    <cdr:sp macro="" textlink="">
      <cdr:nvSpPr>
        <cdr:cNvPr id="8" name="TextBox 1"/>
        <cdr:cNvSpPr txBox="1"/>
      </cdr:nvSpPr>
      <cdr:spPr>
        <a:xfrm xmlns:a="http://schemas.openxmlformats.org/drawingml/2006/main">
          <a:off x="936104" y="559318"/>
          <a:ext cx="1660893" cy="1008120"/>
        </a:xfrm>
        <a:prstGeom xmlns:a="http://schemas.openxmlformats.org/drawingml/2006/main" prst="rect">
          <a:avLst/>
        </a:prstGeom>
        <a:ln xmlns:a="http://schemas.openxmlformats.org/drawingml/2006/main">
          <a:solidFill>
            <a:sysClr val="windowText" lastClr="000000"/>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dirty="0">
              <a:solidFill>
                <a:schemeClr val="tx2">
                  <a:lumMod val="50000"/>
                </a:schemeClr>
              </a:solidFill>
              <a:cs typeface="Arial" panose="020B0604020202020204" pitchFamily="34" charset="0"/>
            </a:rPr>
            <a:t>Sustainable valuations at </a:t>
          </a:r>
          <a:r>
            <a:rPr lang="en-GB" sz="1200" b="1" dirty="0" smtClean="0">
              <a:solidFill>
                <a:schemeClr val="tx2">
                  <a:lumMod val="50000"/>
                </a:schemeClr>
              </a:solidFill>
              <a:cs typeface="Arial" panose="020B0604020202020204" pitchFamily="34" charset="0"/>
            </a:rPr>
            <a:t>current risk-free rates and long-run </a:t>
          </a:r>
          <a:r>
            <a:rPr lang="en-GB" sz="1200" b="1" dirty="0">
              <a:solidFill>
                <a:schemeClr val="tx2">
                  <a:lumMod val="50000"/>
                </a:schemeClr>
              </a:solidFill>
              <a:cs typeface="Arial" panose="020B0604020202020204" pitchFamily="34" charset="0"/>
            </a:rPr>
            <a:t>average </a:t>
          </a:r>
          <a:r>
            <a:rPr lang="en-GB" sz="1200" b="1" dirty="0" smtClean="0">
              <a:solidFill>
                <a:schemeClr val="tx2">
                  <a:lumMod val="50000"/>
                </a:schemeClr>
              </a:solidFill>
              <a:cs typeface="Arial" panose="020B0604020202020204" pitchFamily="34" charset="0"/>
            </a:rPr>
            <a:t>rental growth prospects</a:t>
          </a:r>
          <a:endParaRPr lang="en-GB" sz="1200" b="1" dirty="0">
            <a:solidFill>
              <a:schemeClr val="tx2">
                <a:lumMod val="50000"/>
              </a:schemeClr>
            </a:solidFill>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727AA6DD-1342-4BC8-95CF-C71A7CB02D32}" type="datetimeFigureOut">
              <a:rPr lang="en-GB" smtClean="0"/>
              <a:t>14/02/2018</a:t>
            </a:fld>
            <a:endParaRPr lang="en-GB"/>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5813D870-6C39-4617-B798-80E720C98A7D}" type="slidenum">
              <a:rPr lang="en-GB" smtClean="0"/>
              <a:t>‹#›</a:t>
            </a:fld>
            <a:endParaRPr lang="en-GB"/>
          </a:p>
        </p:txBody>
      </p:sp>
    </p:spTree>
    <p:extLst>
      <p:ext uri="{BB962C8B-B14F-4D97-AF65-F5344CB8AC3E}">
        <p14:creationId xmlns:p14="http://schemas.microsoft.com/office/powerpoint/2010/main" val="1300429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1</a:t>
            </a:fld>
            <a:endParaRPr lang="en-GB"/>
          </a:p>
        </p:txBody>
      </p:sp>
    </p:spTree>
    <p:extLst>
      <p:ext uri="{BB962C8B-B14F-4D97-AF65-F5344CB8AC3E}">
        <p14:creationId xmlns:p14="http://schemas.microsoft.com/office/powerpoint/2010/main" val="428914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874546-B0E3-44C6-8AD6-21949F466EDA}" type="slidenum">
              <a:rPr lang="en-GB" smtClean="0"/>
              <a:t>12</a:t>
            </a:fld>
            <a:endParaRPr lang="en-GB"/>
          </a:p>
        </p:txBody>
      </p:sp>
    </p:spTree>
    <p:extLst>
      <p:ext uri="{BB962C8B-B14F-4D97-AF65-F5344CB8AC3E}">
        <p14:creationId xmlns:p14="http://schemas.microsoft.com/office/powerpoint/2010/main" val="1330383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874546-B0E3-44C6-8AD6-21949F466EDA}" type="slidenum">
              <a:rPr lang="en-GB" smtClean="0"/>
              <a:t>13</a:t>
            </a:fld>
            <a:endParaRPr lang="en-GB"/>
          </a:p>
        </p:txBody>
      </p:sp>
    </p:spTree>
    <p:extLst>
      <p:ext uri="{BB962C8B-B14F-4D97-AF65-F5344CB8AC3E}">
        <p14:creationId xmlns:p14="http://schemas.microsoft.com/office/powerpoint/2010/main" val="1330383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14</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15</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16</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874546-B0E3-44C6-8AD6-21949F466EDA}" type="slidenum">
              <a:rPr lang="en-GB" smtClean="0"/>
              <a:t>17</a:t>
            </a:fld>
            <a:endParaRPr lang="en-GB"/>
          </a:p>
        </p:txBody>
      </p:sp>
    </p:spTree>
    <p:extLst>
      <p:ext uri="{BB962C8B-B14F-4D97-AF65-F5344CB8AC3E}">
        <p14:creationId xmlns:p14="http://schemas.microsoft.com/office/powerpoint/2010/main" val="1330383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18</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19</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20</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21</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4</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22</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23</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24</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25</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2B0B89-545D-4D42-BC74-5670BDF65199}" type="slidenum">
              <a:rPr lang="en-US" smtClean="0"/>
              <a:t>26</a:t>
            </a:fld>
            <a:endParaRPr lang="en-US"/>
          </a:p>
        </p:txBody>
      </p:sp>
    </p:spTree>
    <p:extLst>
      <p:ext uri="{BB962C8B-B14F-4D97-AF65-F5344CB8AC3E}">
        <p14:creationId xmlns:p14="http://schemas.microsoft.com/office/powerpoint/2010/main" val="320881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2B0B89-545D-4D42-BC74-5670BDF65199}" type="slidenum">
              <a:rPr lang="en-US" smtClean="0"/>
              <a:t>27</a:t>
            </a:fld>
            <a:endParaRPr lang="en-US"/>
          </a:p>
        </p:txBody>
      </p:sp>
    </p:spTree>
    <p:extLst>
      <p:ext uri="{BB962C8B-B14F-4D97-AF65-F5344CB8AC3E}">
        <p14:creationId xmlns:p14="http://schemas.microsoft.com/office/powerpoint/2010/main" val="320881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28</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29</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30</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31</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5</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32</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9400"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33</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34</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9400"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35</a:t>
            </a:fld>
            <a:endParaRPr lang="en-GB"/>
          </a:p>
        </p:txBody>
      </p:sp>
    </p:spTree>
    <p:extLst>
      <p:ext uri="{BB962C8B-B14F-4D97-AF65-F5344CB8AC3E}">
        <p14:creationId xmlns:p14="http://schemas.microsoft.com/office/powerpoint/2010/main" val="2202104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36</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6</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7</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13D870-6C39-4617-B798-80E720C98A7D}" type="slidenum">
              <a:rPr lang="en-GB" smtClean="0"/>
              <a:t>8</a:t>
            </a:fld>
            <a:endParaRPr lang="en-GB"/>
          </a:p>
        </p:txBody>
      </p:sp>
    </p:spTree>
    <p:extLst>
      <p:ext uri="{BB962C8B-B14F-4D97-AF65-F5344CB8AC3E}">
        <p14:creationId xmlns:p14="http://schemas.microsoft.com/office/powerpoint/2010/main" val="3819126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874546-B0E3-44C6-8AD6-21949F466EDA}" type="slidenum">
              <a:rPr lang="en-GB" smtClean="0"/>
              <a:t>9</a:t>
            </a:fld>
            <a:endParaRPr lang="en-GB"/>
          </a:p>
        </p:txBody>
      </p:sp>
    </p:spTree>
    <p:extLst>
      <p:ext uri="{BB962C8B-B14F-4D97-AF65-F5344CB8AC3E}">
        <p14:creationId xmlns:p14="http://schemas.microsoft.com/office/powerpoint/2010/main" val="1330383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874546-B0E3-44C6-8AD6-21949F466EDA}" type="slidenum">
              <a:rPr lang="en-GB" smtClean="0"/>
              <a:t>10</a:t>
            </a:fld>
            <a:endParaRPr lang="en-GB"/>
          </a:p>
        </p:txBody>
      </p:sp>
    </p:spTree>
    <p:extLst>
      <p:ext uri="{BB962C8B-B14F-4D97-AF65-F5344CB8AC3E}">
        <p14:creationId xmlns:p14="http://schemas.microsoft.com/office/powerpoint/2010/main" val="1330383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874546-B0E3-44C6-8AD6-21949F466EDA}" type="slidenum">
              <a:rPr lang="en-GB" smtClean="0"/>
              <a:t>11</a:t>
            </a:fld>
            <a:endParaRPr lang="en-GB"/>
          </a:p>
        </p:txBody>
      </p:sp>
    </p:spTree>
    <p:extLst>
      <p:ext uri="{BB962C8B-B14F-4D97-AF65-F5344CB8AC3E}">
        <p14:creationId xmlns:p14="http://schemas.microsoft.com/office/powerpoint/2010/main" val="133038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2DA70A7-54C8-4227-9DDC-C14144B0AA81}"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0E912-1904-4593-A098-26C51D142728}" type="slidenum">
              <a:rPr lang="en-GB" smtClean="0"/>
              <a:t>‹#›</a:t>
            </a:fld>
            <a:endParaRPr lang="en-GB"/>
          </a:p>
        </p:txBody>
      </p:sp>
    </p:spTree>
    <p:extLst>
      <p:ext uri="{BB962C8B-B14F-4D97-AF65-F5344CB8AC3E}">
        <p14:creationId xmlns:p14="http://schemas.microsoft.com/office/powerpoint/2010/main" val="370498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DA70A7-54C8-4227-9DDC-C14144B0AA81}"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0E912-1904-4593-A098-26C51D142728}" type="slidenum">
              <a:rPr lang="en-GB" smtClean="0"/>
              <a:t>‹#›</a:t>
            </a:fld>
            <a:endParaRPr lang="en-GB"/>
          </a:p>
        </p:txBody>
      </p:sp>
    </p:spTree>
    <p:extLst>
      <p:ext uri="{BB962C8B-B14F-4D97-AF65-F5344CB8AC3E}">
        <p14:creationId xmlns:p14="http://schemas.microsoft.com/office/powerpoint/2010/main" val="36977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DA70A7-54C8-4227-9DDC-C14144B0AA81}"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0E912-1904-4593-A098-26C51D142728}" type="slidenum">
              <a:rPr lang="en-GB" smtClean="0"/>
              <a:t>‹#›</a:t>
            </a:fld>
            <a:endParaRPr lang="en-GB"/>
          </a:p>
        </p:txBody>
      </p:sp>
    </p:spTree>
    <p:extLst>
      <p:ext uri="{BB962C8B-B14F-4D97-AF65-F5344CB8AC3E}">
        <p14:creationId xmlns:p14="http://schemas.microsoft.com/office/powerpoint/2010/main" val="1615270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DA70A7-54C8-4227-9DDC-C14144B0AA81}"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0E912-1904-4593-A098-26C51D142728}" type="slidenum">
              <a:rPr lang="en-GB" smtClean="0"/>
              <a:t>‹#›</a:t>
            </a:fld>
            <a:endParaRPr lang="en-GB"/>
          </a:p>
        </p:txBody>
      </p:sp>
    </p:spTree>
    <p:extLst>
      <p:ext uri="{BB962C8B-B14F-4D97-AF65-F5344CB8AC3E}">
        <p14:creationId xmlns:p14="http://schemas.microsoft.com/office/powerpoint/2010/main" val="67329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DA70A7-54C8-4227-9DDC-C14144B0AA81}"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0E912-1904-4593-A098-26C51D142728}" type="slidenum">
              <a:rPr lang="en-GB" smtClean="0"/>
              <a:t>‹#›</a:t>
            </a:fld>
            <a:endParaRPr lang="en-GB"/>
          </a:p>
        </p:txBody>
      </p:sp>
    </p:spTree>
    <p:extLst>
      <p:ext uri="{BB962C8B-B14F-4D97-AF65-F5344CB8AC3E}">
        <p14:creationId xmlns:p14="http://schemas.microsoft.com/office/powerpoint/2010/main" val="122176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2DA70A7-54C8-4227-9DDC-C14144B0AA81}"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D0E912-1904-4593-A098-26C51D142728}" type="slidenum">
              <a:rPr lang="en-GB" smtClean="0"/>
              <a:t>‹#›</a:t>
            </a:fld>
            <a:endParaRPr lang="en-GB"/>
          </a:p>
        </p:txBody>
      </p:sp>
    </p:spTree>
    <p:extLst>
      <p:ext uri="{BB962C8B-B14F-4D97-AF65-F5344CB8AC3E}">
        <p14:creationId xmlns:p14="http://schemas.microsoft.com/office/powerpoint/2010/main" val="214582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2DA70A7-54C8-4227-9DDC-C14144B0AA81}" type="datetimeFigureOut">
              <a:rPr lang="en-GB" smtClean="0"/>
              <a:t>14/02/2018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D0E912-1904-4593-A098-26C51D142728}" type="slidenum">
              <a:rPr lang="en-GB" smtClean="0"/>
              <a:t>‹#›</a:t>
            </a:fld>
            <a:endParaRPr lang="en-GB"/>
          </a:p>
        </p:txBody>
      </p:sp>
    </p:spTree>
    <p:extLst>
      <p:ext uri="{BB962C8B-B14F-4D97-AF65-F5344CB8AC3E}">
        <p14:creationId xmlns:p14="http://schemas.microsoft.com/office/powerpoint/2010/main" val="1352280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2DA70A7-54C8-4227-9DDC-C14144B0AA81}" type="datetimeFigureOut">
              <a:rPr lang="en-GB" smtClean="0"/>
              <a:t>14/02/2018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D0E912-1904-4593-A098-26C51D142728}" type="slidenum">
              <a:rPr lang="en-GB" smtClean="0"/>
              <a:t>‹#›</a:t>
            </a:fld>
            <a:endParaRPr lang="en-GB"/>
          </a:p>
        </p:txBody>
      </p:sp>
    </p:spTree>
    <p:extLst>
      <p:ext uri="{BB962C8B-B14F-4D97-AF65-F5344CB8AC3E}">
        <p14:creationId xmlns:p14="http://schemas.microsoft.com/office/powerpoint/2010/main" val="338497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A70A7-54C8-4227-9DDC-C14144B0AA81}" type="datetimeFigureOut">
              <a:rPr lang="en-GB" smtClean="0"/>
              <a:t>14/02/2018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D0E912-1904-4593-A098-26C51D142728}" type="slidenum">
              <a:rPr lang="en-GB" smtClean="0"/>
              <a:t>‹#›</a:t>
            </a:fld>
            <a:endParaRPr lang="en-GB"/>
          </a:p>
        </p:txBody>
      </p:sp>
    </p:spTree>
    <p:extLst>
      <p:ext uri="{BB962C8B-B14F-4D97-AF65-F5344CB8AC3E}">
        <p14:creationId xmlns:p14="http://schemas.microsoft.com/office/powerpoint/2010/main" val="340520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A70A7-54C8-4227-9DDC-C14144B0AA81}"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D0E912-1904-4593-A098-26C51D142728}" type="slidenum">
              <a:rPr lang="en-GB" smtClean="0"/>
              <a:t>‹#›</a:t>
            </a:fld>
            <a:endParaRPr lang="en-GB"/>
          </a:p>
        </p:txBody>
      </p:sp>
    </p:spTree>
    <p:extLst>
      <p:ext uri="{BB962C8B-B14F-4D97-AF65-F5344CB8AC3E}">
        <p14:creationId xmlns:p14="http://schemas.microsoft.com/office/powerpoint/2010/main" val="866975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A70A7-54C8-4227-9DDC-C14144B0AA81}"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D0E912-1904-4593-A098-26C51D142728}" type="slidenum">
              <a:rPr lang="en-GB" smtClean="0"/>
              <a:t>‹#›</a:t>
            </a:fld>
            <a:endParaRPr lang="en-GB"/>
          </a:p>
        </p:txBody>
      </p:sp>
    </p:spTree>
    <p:extLst>
      <p:ext uri="{BB962C8B-B14F-4D97-AF65-F5344CB8AC3E}">
        <p14:creationId xmlns:p14="http://schemas.microsoft.com/office/powerpoint/2010/main" val="172799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2DA70A7-54C8-4227-9DDC-C14144B0AA81}" type="datetimeFigureOut">
              <a:rPr lang="en-GB" smtClean="0"/>
              <a:t>14/02/2018</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D0E912-1904-4593-A098-26C51D142728}" type="slidenum">
              <a:rPr lang="en-GB" smtClean="0"/>
              <a:t>‹#›</a:t>
            </a:fld>
            <a:endParaRPr lang="en-GB"/>
          </a:p>
        </p:txBody>
      </p:sp>
    </p:spTree>
    <p:extLst>
      <p:ext uri="{BB962C8B-B14F-4D97-AF65-F5344CB8AC3E}">
        <p14:creationId xmlns:p14="http://schemas.microsoft.com/office/powerpoint/2010/main" val="4000150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chart" Target="../charts/chart8.xm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png"/><Relationship Id="rId5" Type="http://schemas.openxmlformats.org/officeDocument/2006/relationships/chart" Target="../charts/chart9.xm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png"/><Relationship Id="rId5" Type="http://schemas.openxmlformats.org/officeDocument/2006/relationships/chart" Target="../charts/chart10.xm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png"/><Relationship Id="rId5" Type="http://schemas.openxmlformats.org/officeDocument/2006/relationships/chart" Target="../charts/chart11.xm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png"/><Relationship Id="rId5" Type="http://schemas.openxmlformats.org/officeDocument/2006/relationships/chart" Target="../charts/chart12.xm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png"/><Relationship Id="rId5" Type="http://schemas.openxmlformats.org/officeDocument/2006/relationships/chart" Target="../charts/chart13.xml"/><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png"/><Relationship Id="rId5" Type="http://schemas.openxmlformats.org/officeDocument/2006/relationships/chart" Target="../charts/chart14.xml"/><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png"/><Relationship Id="rId5" Type="http://schemas.openxmlformats.org/officeDocument/2006/relationships/chart" Target="../charts/chart15.xml"/><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audio" Target="../media/media26.wav"/><Relationship Id="rId7" Type="http://schemas.openxmlformats.org/officeDocument/2006/relationships/image" Target="../media/image3.png"/><Relationship Id="rId2" Type="http://schemas.microsoft.com/office/2007/relationships/media" Target="../media/media26.wav"/><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25.xml"/><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3.png"/><Relationship Id="rId5" Type="http://schemas.openxmlformats.org/officeDocument/2006/relationships/chart" Target="../charts/chart16.xml"/><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3.png"/><Relationship Id="rId5" Type="http://schemas.openxmlformats.org/officeDocument/2006/relationships/chart" Target="../charts/chart17.xml"/><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chart" Target="../charts/chart2.xm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9.png"/><Relationship Id="rId5" Type="http://schemas.openxmlformats.org/officeDocument/2006/relationships/chart" Target="../charts/chart3.xm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5352" y="2859782"/>
            <a:ext cx="8659135" cy="1069524"/>
          </a:xfrm>
          <a:prstGeom prst="rect">
            <a:avLst/>
          </a:prstGeom>
          <a:noFill/>
        </p:spPr>
        <p:txBody>
          <a:bodyPr wrap="square" lIns="68580" tIns="34290" rIns="68580" bIns="34290" rtlCol="0">
            <a:spAutoFit/>
          </a:bodyPr>
          <a:lstStyle/>
          <a:p>
            <a:pPr marL="39291"/>
            <a:r>
              <a:rPr lang="en-US" sz="2300" b="1" dirty="0" smtClean="0">
                <a:solidFill>
                  <a:srgbClr val="752864"/>
                </a:solidFill>
                <a:ea typeface="Arial" charset="0"/>
                <a:cs typeface="Arial" charset="0"/>
              </a:rPr>
              <a:t>Market finance and financial stability: will the stretch cause a strain?</a:t>
            </a:r>
          </a:p>
          <a:p>
            <a:pPr marL="39291"/>
            <a:r>
              <a:rPr lang="en-US" sz="2300" b="1" dirty="0">
                <a:solidFill>
                  <a:srgbClr val="752864"/>
                </a:solidFill>
                <a:ea typeface="Arial" charset="0"/>
                <a:cs typeface="Arial" charset="0"/>
              </a:rPr>
              <a:t>Alex </a:t>
            </a:r>
            <a:r>
              <a:rPr lang="en-US" sz="2300" b="1" dirty="0" smtClean="0">
                <a:solidFill>
                  <a:srgbClr val="752864"/>
                </a:solidFill>
                <a:ea typeface="Arial" charset="0"/>
                <a:cs typeface="Arial" charset="0"/>
              </a:rPr>
              <a:t>Brazier</a:t>
            </a:r>
            <a:r>
              <a:rPr lang="en-US" sz="2300" b="1" dirty="0" smtClean="0">
                <a:solidFill>
                  <a:srgbClr val="752864"/>
                </a:solidFill>
                <a:latin typeface="+mj-lt"/>
                <a:ea typeface="Arial" charset="0"/>
                <a:cs typeface="Arial" charset="0"/>
              </a:rPr>
              <a:t> </a:t>
            </a:r>
          </a:p>
          <a:p>
            <a:pPr marL="39291"/>
            <a:r>
              <a:rPr lang="en-US" b="1" dirty="0" smtClean="0">
                <a:solidFill>
                  <a:srgbClr val="752864"/>
                </a:solidFill>
                <a:ea typeface="Arial" charset="0"/>
                <a:cs typeface="Arial" charset="0"/>
              </a:rPr>
              <a:t>Executive Director for Financial Stability Strategy and Risk</a:t>
            </a:r>
            <a:endParaRPr lang="en-US" b="1" dirty="0">
              <a:solidFill>
                <a:srgbClr val="752864"/>
              </a:solidFill>
              <a:ea typeface="Arial" charset="0"/>
              <a:cs typeface="Arial" charset="0"/>
            </a:endParaRPr>
          </a:p>
        </p:txBody>
      </p:sp>
      <p:sp>
        <p:nvSpPr>
          <p:cNvPr id="6" name="TextBox 5"/>
          <p:cNvSpPr txBox="1"/>
          <p:nvPr/>
        </p:nvSpPr>
        <p:spPr>
          <a:xfrm>
            <a:off x="305353" y="4083918"/>
            <a:ext cx="8149135" cy="623248"/>
          </a:xfrm>
          <a:prstGeom prst="rect">
            <a:avLst/>
          </a:prstGeom>
          <a:noFill/>
        </p:spPr>
        <p:txBody>
          <a:bodyPr wrap="square" lIns="68580" tIns="34290" rIns="68580" bIns="34290" rtlCol="0">
            <a:spAutoFit/>
          </a:bodyPr>
          <a:lstStyle/>
          <a:p>
            <a:pPr marL="39291"/>
            <a:r>
              <a:rPr lang="en-US" dirty="0" smtClean="0">
                <a:solidFill>
                  <a:srgbClr val="91887E"/>
                </a:solidFill>
                <a:ea typeface="Arial" charset="0"/>
                <a:cs typeface="Arial" charset="0"/>
              </a:rPr>
              <a:t>1 February 2018</a:t>
            </a:r>
            <a:endParaRPr lang="en-US" dirty="0">
              <a:solidFill>
                <a:srgbClr val="91887E"/>
              </a:solidFill>
              <a:ea typeface="Arial" charset="0"/>
              <a:cs typeface="Arial" charset="0"/>
            </a:endParaRPr>
          </a:p>
          <a:p>
            <a:pPr marL="39291"/>
            <a:r>
              <a:rPr lang="en-US" dirty="0" smtClean="0">
                <a:solidFill>
                  <a:srgbClr val="91887E"/>
                </a:solidFill>
                <a:ea typeface="Arial" charset="0"/>
                <a:cs typeface="Arial" charset="0"/>
              </a:rPr>
              <a:t>Brevan Howard Centre for Financial Analysis, Imperial College London</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2" y="0"/>
            <a:ext cx="9139715" cy="1940813"/>
          </a:xfrm>
          <a:prstGeom prst="rect">
            <a:avLst/>
          </a:prstGeom>
        </p:spPr>
      </p:pic>
      <p:pic>
        <p:nvPicPr>
          <p:cNvPr id="8" name="Picture 2" descr="C:\Users\329123\Desktop\BANK OF ENGLAND\Guidelines\Presentation template\Logo for presentatio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353" y="1563638"/>
            <a:ext cx="2890999" cy="72043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79377822"/>
      </p:ext>
    </p:extLst>
  </p:cSld>
  <p:clrMapOvr>
    <a:masterClrMapping/>
  </p:clrMapOvr>
  <mc:AlternateContent xmlns:mc="http://schemas.openxmlformats.org/markup-compatibility/2006" xmlns:p14="http://schemas.microsoft.com/office/powerpoint/2010/main">
    <mc:Choice Requires="p14">
      <p:transition spd="slow" p14:dur="2000" advTm="7089"/>
    </mc:Choice>
    <mc:Fallback xmlns="">
      <p:transition spd="slow" advTm="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TextBox 8"/>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Investors are pricing in downside risks to UK growth…</a:t>
            </a:r>
            <a:endParaRPr lang="en-GB" sz="2400" dirty="0">
              <a:solidFill>
                <a:srgbClr val="752864"/>
              </a:solidFill>
              <a:latin typeface="+mj-lt"/>
              <a:ea typeface="Arial" charset="0"/>
              <a:cs typeface="Arial" charset="0"/>
            </a:endParaRPr>
          </a:p>
        </p:txBody>
      </p:sp>
      <p:sp>
        <p:nvSpPr>
          <p:cNvPr id="10" name="TextBox 9"/>
          <p:cNvSpPr txBox="1"/>
          <p:nvPr/>
        </p:nvSpPr>
        <p:spPr>
          <a:xfrm>
            <a:off x="225909" y="4435440"/>
            <a:ext cx="4099443" cy="415498"/>
          </a:xfrm>
          <a:prstGeom prst="rect">
            <a:avLst/>
          </a:prstGeom>
          <a:noFill/>
        </p:spPr>
        <p:txBody>
          <a:bodyPr wrap="square" rtlCol="0">
            <a:spAutoFit/>
          </a:bodyPr>
          <a:lstStyle/>
          <a:p>
            <a:r>
              <a:rPr lang="en-GB" sz="700" dirty="0">
                <a:solidFill>
                  <a:schemeClr val="dk1"/>
                </a:solidFill>
                <a:latin typeface="Arial" panose="020B0604020202020204" pitchFamily="34" charset="0"/>
                <a:cs typeface="Arial" panose="020B0604020202020204" pitchFamily="34" charset="0"/>
              </a:rPr>
              <a:t>Sources: Bank of England and Bank calculations.</a:t>
            </a:r>
          </a:p>
          <a:p>
            <a:r>
              <a:rPr lang="en-GB" sz="700" dirty="0">
                <a:solidFill>
                  <a:schemeClr val="dk1"/>
                </a:solidFill>
                <a:latin typeface="Arial" panose="020B0604020202020204" pitchFamily="34" charset="0"/>
                <a:cs typeface="Arial" panose="020B0604020202020204" pitchFamily="34" charset="0"/>
              </a:rPr>
              <a:t>(a) Calculated from the distributions of external forecasters’ predictions for UK GDP growth two years ahead, sampled by the Bank and as reported in the Inflation Report each quarter. </a:t>
            </a:r>
          </a:p>
        </p:txBody>
      </p:sp>
      <p:graphicFrame>
        <p:nvGraphicFramePr>
          <p:cNvPr id="13" name="Chart 12"/>
          <p:cNvGraphicFramePr>
            <a:graphicFrameLocks/>
          </p:cNvGraphicFramePr>
          <p:nvPr>
            <p:extLst>
              <p:ext uri="{D42A27DB-BD31-4B8C-83A1-F6EECF244321}">
                <p14:modId xmlns:p14="http://schemas.microsoft.com/office/powerpoint/2010/main" val="4233919657"/>
              </p:ext>
            </p:extLst>
          </p:nvPr>
        </p:nvGraphicFramePr>
        <p:xfrm>
          <a:off x="79987" y="814902"/>
          <a:ext cx="4486633" cy="3620538"/>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a:off x="4644008" y="4429020"/>
            <a:ext cx="4001824" cy="214169"/>
          </a:xfrm>
          <a:prstGeom prst="rect">
            <a:avLst/>
          </a:prstGeom>
          <a:noFill/>
        </p:spPr>
        <p:txBody>
          <a:bodyPr wrap="square" rtlCol="0">
            <a:spAutoFit/>
          </a:bodyPr>
          <a:lstStyle/>
          <a:p>
            <a:r>
              <a:rPr lang="en-GB" sz="700" dirty="0">
                <a:solidFill>
                  <a:schemeClr val="dk1"/>
                </a:solidFill>
                <a:latin typeface="Arial" panose="020B0604020202020204" pitchFamily="34" charset="0"/>
                <a:cs typeface="Arial" panose="020B0604020202020204" pitchFamily="34" charset="0"/>
              </a:rPr>
              <a:t>Sources: </a:t>
            </a:r>
            <a:r>
              <a:rPr lang="en-GB" sz="800" dirty="0"/>
              <a:t>Bloomberg Finance LP, Thomson Reuters </a:t>
            </a:r>
            <a:r>
              <a:rPr lang="en-GB" sz="800" dirty="0" err="1"/>
              <a:t>Datastream</a:t>
            </a:r>
            <a:r>
              <a:rPr lang="en-GB" sz="800" dirty="0"/>
              <a:t> and Bank calculations.</a:t>
            </a:r>
          </a:p>
        </p:txBody>
      </p:sp>
      <p:graphicFrame>
        <p:nvGraphicFramePr>
          <p:cNvPr id="12" name="Chart 11"/>
          <p:cNvGraphicFramePr>
            <a:graphicFrameLocks/>
          </p:cNvGraphicFramePr>
          <p:nvPr>
            <p:extLst>
              <p:ext uri="{D42A27DB-BD31-4B8C-83A1-F6EECF244321}">
                <p14:modId xmlns:p14="http://schemas.microsoft.com/office/powerpoint/2010/main" val="2474270671"/>
              </p:ext>
            </p:extLst>
          </p:nvPr>
        </p:nvGraphicFramePr>
        <p:xfrm>
          <a:off x="4592692" y="987574"/>
          <a:ext cx="4104456" cy="3369438"/>
        </p:xfrm>
        <a:graphic>
          <a:graphicData uri="http://schemas.openxmlformats.org/drawingml/2006/chart">
            <c:chart xmlns:c="http://schemas.openxmlformats.org/drawingml/2006/chart" xmlns:r="http://schemas.openxmlformats.org/officeDocument/2006/relationships" r:id="rId6"/>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76405459"/>
      </p:ext>
    </p:extLst>
  </p:cSld>
  <p:clrMapOvr>
    <a:masterClrMapping/>
  </p:clrMapOvr>
  <mc:AlternateContent xmlns:mc="http://schemas.openxmlformats.org/markup-compatibility/2006" xmlns:p14="http://schemas.microsoft.com/office/powerpoint/2010/main">
    <mc:Choice Requires="p14">
      <p:transition spd="slow" p14:dur="2000" advTm="11392"/>
    </mc:Choice>
    <mc:Fallback xmlns="">
      <p:transition spd="slow" advTm="11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750"/>
                                        <p:tgtEl>
                                          <p:spTgt spid="9"/>
                                        </p:tgtEl>
                                      </p:cBhvr>
                                    </p:animEffect>
                                  </p:childTnLst>
                                </p:cTn>
                              </p:par>
                            </p:childTnLst>
                          </p:cTn>
                        </p:par>
                        <p:par>
                          <p:cTn id="10" fill="hold">
                            <p:stCondLst>
                              <p:cond delay="750"/>
                            </p:stCondLst>
                            <p:childTnLst>
                              <p:par>
                                <p:cTn id="11" presetID="10" presetClass="entr" presetSubtype="0" fill="hold" grpId="0" nodeType="after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par>
                          <p:cTn id="17" fill="hold">
                            <p:stCondLst>
                              <p:cond delay="2500"/>
                            </p:stCondLst>
                            <p:childTnLst>
                              <p:par>
                                <p:cTn id="18" presetID="10" presetClass="entr" presetSubtype="0" fill="hold" grpId="0" nodeType="after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9" grpId="0"/>
      <p:bldP spid="10" grpId="0"/>
      <p:bldGraphic spid="13" grpId="0">
        <p:bldAsOne/>
      </p:bldGraphic>
      <p:bldP spid="15" grpId="0"/>
      <p:bldGraphic spid="1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TextBox 8"/>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Investors are pricing in downside risks to UK growth…</a:t>
            </a:r>
            <a:endParaRPr lang="en-GB" sz="2400" dirty="0">
              <a:solidFill>
                <a:srgbClr val="752864"/>
              </a:solidFill>
              <a:latin typeface="+mj-lt"/>
              <a:ea typeface="Arial" charset="0"/>
              <a:cs typeface="Arial" charset="0"/>
            </a:endParaRPr>
          </a:p>
        </p:txBody>
      </p:sp>
      <p:sp>
        <p:nvSpPr>
          <p:cNvPr id="10" name="TextBox 9"/>
          <p:cNvSpPr txBox="1"/>
          <p:nvPr/>
        </p:nvSpPr>
        <p:spPr>
          <a:xfrm>
            <a:off x="225909" y="4435440"/>
            <a:ext cx="4099443" cy="415498"/>
          </a:xfrm>
          <a:prstGeom prst="rect">
            <a:avLst/>
          </a:prstGeom>
          <a:noFill/>
        </p:spPr>
        <p:txBody>
          <a:bodyPr wrap="square" rtlCol="0">
            <a:spAutoFit/>
          </a:bodyPr>
          <a:lstStyle/>
          <a:p>
            <a:r>
              <a:rPr lang="en-GB" sz="700" dirty="0">
                <a:solidFill>
                  <a:schemeClr val="dk1"/>
                </a:solidFill>
                <a:latin typeface="Arial" panose="020B0604020202020204" pitchFamily="34" charset="0"/>
                <a:cs typeface="Arial" panose="020B0604020202020204" pitchFamily="34" charset="0"/>
              </a:rPr>
              <a:t>Sources: Bank of England and Bank calculations.</a:t>
            </a:r>
          </a:p>
          <a:p>
            <a:r>
              <a:rPr lang="en-GB" sz="700" dirty="0">
                <a:solidFill>
                  <a:schemeClr val="dk1"/>
                </a:solidFill>
                <a:latin typeface="Arial" panose="020B0604020202020204" pitchFamily="34" charset="0"/>
                <a:cs typeface="Arial" panose="020B0604020202020204" pitchFamily="34" charset="0"/>
              </a:rPr>
              <a:t>(a) Calculated from the distributions of external forecasters’ predictions for UK GDP growth two years ahead, sampled by the Bank and as reported in the Inflation Report each quarter. </a:t>
            </a:r>
          </a:p>
        </p:txBody>
      </p:sp>
      <p:graphicFrame>
        <p:nvGraphicFramePr>
          <p:cNvPr id="13" name="Chart 12"/>
          <p:cNvGraphicFramePr>
            <a:graphicFrameLocks/>
          </p:cNvGraphicFramePr>
          <p:nvPr>
            <p:extLst>
              <p:ext uri="{D42A27DB-BD31-4B8C-83A1-F6EECF244321}">
                <p14:modId xmlns:p14="http://schemas.microsoft.com/office/powerpoint/2010/main" val="1872711499"/>
              </p:ext>
            </p:extLst>
          </p:nvPr>
        </p:nvGraphicFramePr>
        <p:xfrm>
          <a:off x="175580" y="839310"/>
          <a:ext cx="4486633" cy="3620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3324592792"/>
              </p:ext>
            </p:extLst>
          </p:nvPr>
        </p:nvGraphicFramePr>
        <p:xfrm>
          <a:off x="4729282" y="907048"/>
          <a:ext cx="4178050" cy="352839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4644008" y="4429020"/>
            <a:ext cx="4001824" cy="214169"/>
          </a:xfrm>
          <a:prstGeom prst="rect">
            <a:avLst/>
          </a:prstGeom>
          <a:noFill/>
        </p:spPr>
        <p:txBody>
          <a:bodyPr wrap="square" rtlCol="0">
            <a:spAutoFit/>
          </a:bodyPr>
          <a:lstStyle/>
          <a:p>
            <a:r>
              <a:rPr lang="en-GB" sz="700" dirty="0">
                <a:solidFill>
                  <a:schemeClr val="dk1"/>
                </a:solidFill>
                <a:latin typeface="Arial" panose="020B0604020202020204" pitchFamily="34" charset="0"/>
                <a:cs typeface="Arial" panose="020B0604020202020204" pitchFamily="34" charset="0"/>
              </a:rPr>
              <a:t>Sources: </a:t>
            </a:r>
            <a:r>
              <a:rPr lang="en-GB" sz="800" dirty="0"/>
              <a:t>Bloomberg Finance LP, Thomson Reuters </a:t>
            </a:r>
            <a:r>
              <a:rPr lang="en-GB" sz="800" dirty="0" err="1"/>
              <a:t>Datastream</a:t>
            </a:r>
            <a:r>
              <a:rPr lang="en-GB" sz="800" dirty="0"/>
              <a:t> and Bank calculations.</a:t>
            </a:r>
          </a:p>
        </p:txBody>
      </p:sp>
    </p:spTree>
    <p:extLst>
      <p:ext uri="{BB962C8B-B14F-4D97-AF65-F5344CB8AC3E}">
        <p14:creationId xmlns:p14="http://schemas.microsoft.com/office/powerpoint/2010/main" val="247294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7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par>
                          <p:cTn id="15" fill="hold">
                            <p:stCondLst>
                              <p:cond delay="2500"/>
                            </p:stCondLst>
                            <p:childTnLst>
                              <p:par>
                                <p:cTn id="16" presetID="10" presetClass="entr" presetSubtype="0" fill="hold" grpId="0" nodeType="afterEffect">
                                  <p:stCondLst>
                                    <p:cond delay="75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Graphic spid="13" grpId="0">
        <p:bldAsOne/>
      </p:bldGraphic>
      <p:bldGraphic spid="14" grpId="0">
        <p:bldAsOne/>
      </p:bldGraphic>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TextBox 4"/>
          <p:cNvSpPr txBox="1"/>
          <p:nvPr/>
        </p:nvSpPr>
        <p:spPr>
          <a:xfrm>
            <a:off x="963202" y="183757"/>
            <a:ext cx="7944130" cy="807913"/>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Corporate bond market has </a:t>
            </a:r>
            <a:r>
              <a:rPr lang="en-GB" sz="2400" dirty="0">
                <a:solidFill>
                  <a:srgbClr val="752864"/>
                </a:solidFill>
                <a:latin typeface="+mj-lt"/>
                <a:ea typeface="Arial" charset="0"/>
                <a:cs typeface="Arial" charset="0"/>
              </a:rPr>
              <a:t>tilted </a:t>
            </a:r>
            <a:r>
              <a:rPr lang="en-GB" sz="2400" dirty="0" smtClean="0">
                <a:solidFill>
                  <a:srgbClr val="752864"/>
                </a:solidFill>
                <a:latin typeface="+mj-lt"/>
                <a:ea typeface="Arial" charset="0"/>
                <a:cs typeface="Arial" charset="0"/>
              </a:rPr>
              <a:t>towards </a:t>
            </a:r>
            <a:r>
              <a:rPr lang="en-GB" sz="2400" dirty="0">
                <a:solidFill>
                  <a:srgbClr val="752864"/>
                </a:solidFill>
                <a:latin typeface="+mj-lt"/>
                <a:ea typeface="Arial" charset="0"/>
                <a:cs typeface="Arial" charset="0"/>
              </a:rPr>
              <a:t>companies with lower credit </a:t>
            </a:r>
            <a:r>
              <a:rPr lang="en-GB" sz="2400" dirty="0" smtClean="0">
                <a:solidFill>
                  <a:srgbClr val="752864"/>
                </a:solidFill>
                <a:latin typeface="+mj-lt"/>
                <a:ea typeface="Arial" charset="0"/>
                <a:cs typeface="Arial" charset="0"/>
              </a:rPr>
              <a:t>ratings</a:t>
            </a:r>
            <a:endParaRPr lang="en-GB" sz="2400" dirty="0">
              <a:solidFill>
                <a:srgbClr val="752864"/>
              </a:solidFill>
              <a:latin typeface="+mj-lt"/>
              <a:ea typeface="Arial" charset="0"/>
              <a:cs typeface="Arial" charset="0"/>
            </a:endParaRPr>
          </a:p>
        </p:txBody>
      </p:sp>
      <p:sp>
        <p:nvSpPr>
          <p:cNvPr id="6"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TextBox 8"/>
          <p:cNvSpPr txBox="1"/>
          <p:nvPr/>
        </p:nvSpPr>
        <p:spPr>
          <a:xfrm>
            <a:off x="225908" y="4629393"/>
            <a:ext cx="8681423" cy="461665"/>
          </a:xfrm>
          <a:prstGeom prst="rect">
            <a:avLst/>
          </a:prstGeom>
          <a:noFill/>
        </p:spPr>
        <p:txBody>
          <a:bodyPr wrap="square" rtlCol="0">
            <a:spAutoFit/>
          </a:bodyPr>
          <a:lstStyle/>
          <a:p>
            <a:r>
              <a:rPr lang="en-GB" sz="800" dirty="0">
                <a:latin typeface="+mj-lt"/>
                <a:cs typeface="Arial" panose="020B0604020202020204" pitchFamily="34" charset="0"/>
              </a:rPr>
              <a:t>Sources: ICE </a:t>
            </a:r>
            <a:r>
              <a:rPr lang="en-GB" sz="800" dirty="0" smtClean="0">
                <a:latin typeface="+mj-lt"/>
                <a:cs typeface="Arial" panose="020B0604020202020204" pitchFamily="34" charset="0"/>
              </a:rPr>
              <a:t>BofAML and </a:t>
            </a:r>
            <a:r>
              <a:rPr lang="en-GB" sz="800" dirty="0">
                <a:latin typeface="+mj-lt"/>
                <a:cs typeface="Arial" panose="020B0604020202020204" pitchFamily="34" charset="0"/>
              </a:rPr>
              <a:t>Bank calculations.</a:t>
            </a:r>
          </a:p>
          <a:p>
            <a:r>
              <a:rPr lang="en-GB" sz="800" dirty="0">
                <a:latin typeface="+mj-lt"/>
                <a:cs typeface="Arial" panose="020B0604020202020204" pitchFamily="34" charset="0"/>
              </a:rPr>
              <a:t>(a) The chart shows the proportion, as measured by market value, of the ICE BofAML </a:t>
            </a:r>
            <a:r>
              <a:rPr lang="en-GB" sz="800" dirty="0" smtClean="0">
                <a:latin typeface="+mj-lt"/>
                <a:cs typeface="Arial" panose="020B0604020202020204" pitchFamily="34" charset="0"/>
              </a:rPr>
              <a:t>sterling investment-grade </a:t>
            </a:r>
            <a:r>
              <a:rPr lang="en-GB" sz="800" dirty="0">
                <a:latin typeface="+mj-lt"/>
                <a:cs typeface="Arial" panose="020B0604020202020204" pitchFamily="34" charset="0"/>
              </a:rPr>
              <a:t>index that is rated BBB. This index can be used as a </a:t>
            </a:r>
            <a:r>
              <a:rPr lang="en-GB" sz="800" dirty="0" smtClean="0">
                <a:latin typeface="+mj-lt"/>
                <a:cs typeface="Arial" panose="020B0604020202020204" pitchFamily="34" charset="0"/>
              </a:rPr>
              <a:t>representative measure </a:t>
            </a:r>
            <a:r>
              <a:rPr lang="en-GB" sz="800" dirty="0">
                <a:latin typeface="+mj-lt"/>
                <a:cs typeface="Arial" panose="020B0604020202020204" pitchFamily="34" charset="0"/>
              </a:rPr>
              <a:t>of the sterling investment-grade corporate bond market. However, the index </a:t>
            </a:r>
            <a:r>
              <a:rPr lang="en-GB" sz="800" dirty="0" smtClean="0">
                <a:latin typeface="+mj-lt"/>
                <a:cs typeface="Arial" panose="020B0604020202020204" pitchFamily="34" charset="0"/>
              </a:rPr>
              <a:t>may not </a:t>
            </a:r>
            <a:r>
              <a:rPr lang="en-GB" sz="800" dirty="0">
                <a:latin typeface="+mj-lt"/>
                <a:cs typeface="Arial" panose="020B0604020202020204" pitchFamily="34" charset="0"/>
              </a:rPr>
              <a:t>capture all sterling investment-grade corporate bonds and alternative indices </a:t>
            </a:r>
            <a:r>
              <a:rPr lang="en-GB" sz="800" dirty="0" smtClean="0">
                <a:latin typeface="+mj-lt"/>
                <a:cs typeface="Arial" panose="020B0604020202020204" pitchFamily="34" charset="0"/>
              </a:rPr>
              <a:t>may contain </a:t>
            </a:r>
            <a:r>
              <a:rPr lang="en-GB" sz="800" dirty="0">
                <a:latin typeface="+mj-lt"/>
                <a:cs typeface="Arial" panose="020B0604020202020204" pitchFamily="34" charset="0"/>
              </a:rPr>
              <a:t>different proportions of BBB-rated bonds.</a:t>
            </a:r>
          </a:p>
        </p:txBody>
      </p:sp>
      <p:graphicFrame>
        <p:nvGraphicFramePr>
          <p:cNvPr id="11" name="Chart 10"/>
          <p:cNvGraphicFramePr>
            <a:graphicFrameLocks/>
          </p:cNvGraphicFramePr>
          <p:nvPr>
            <p:extLst>
              <p:ext uri="{D42A27DB-BD31-4B8C-83A1-F6EECF244321}">
                <p14:modId xmlns:p14="http://schemas.microsoft.com/office/powerpoint/2010/main" val="1897240944"/>
              </p:ext>
            </p:extLst>
          </p:nvPr>
        </p:nvGraphicFramePr>
        <p:xfrm>
          <a:off x="1146240" y="991670"/>
          <a:ext cx="6738128" cy="3740320"/>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14275932"/>
      </p:ext>
    </p:extLst>
  </p:cSld>
  <p:clrMapOvr>
    <a:masterClrMapping/>
  </p:clrMapOvr>
  <mc:AlternateContent xmlns:mc="http://schemas.openxmlformats.org/markup-compatibility/2006" xmlns:p14="http://schemas.microsoft.com/office/powerpoint/2010/main">
    <mc:Choice Requires="p14">
      <p:transition spd="slow" p14:dur="2000" advTm="10821"/>
    </mc:Choice>
    <mc:Fallback xmlns="">
      <p:transition spd="slow" advTm="10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grpId="0" nodeType="after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5" grpId="0"/>
      <p:bldP spid="9" grpId="0"/>
      <p:bldGraphic spid="11"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TextBox 4"/>
          <p:cNvSpPr txBox="1"/>
          <p:nvPr/>
        </p:nvSpPr>
        <p:spPr>
          <a:xfrm>
            <a:off x="963202" y="183757"/>
            <a:ext cx="7944130" cy="807913"/>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Allowing for this, there is zero compensation for risk in sterling </a:t>
            </a:r>
            <a:r>
              <a:rPr lang="en-GB" sz="2400" dirty="0">
                <a:solidFill>
                  <a:srgbClr val="752864"/>
                </a:solidFill>
                <a:latin typeface="+mj-lt"/>
                <a:ea typeface="Arial" charset="0"/>
                <a:cs typeface="Arial" charset="0"/>
              </a:rPr>
              <a:t>corporate bonds</a:t>
            </a:r>
          </a:p>
        </p:txBody>
      </p:sp>
      <p:sp>
        <p:nvSpPr>
          <p:cNvPr id="6"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extBox 1"/>
          <p:cNvSpPr txBox="1"/>
          <p:nvPr/>
        </p:nvSpPr>
        <p:spPr>
          <a:xfrm>
            <a:off x="244286" y="4629393"/>
            <a:ext cx="8681423" cy="461665"/>
          </a:xfrm>
          <a:prstGeom prst="rect">
            <a:avLst/>
          </a:prstGeom>
          <a:noFill/>
        </p:spPr>
        <p:txBody>
          <a:bodyPr wrap="square" rtlCol="0">
            <a:spAutoFit/>
          </a:bodyPr>
          <a:lstStyle/>
          <a:p>
            <a:r>
              <a:rPr lang="en-GB" sz="800" dirty="0">
                <a:latin typeface="+mj-lt"/>
                <a:cs typeface="Arial" panose="020B0604020202020204" pitchFamily="34" charset="0"/>
              </a:rPr>
              <a:t>Sources: ICE </a:t>
            </a:r>
            <a:r>
              <a:rPr lang="en-GB" sz="800" dirty="0" smtClean="0">
                <a:latin typeface="+mj-lt"/>
                <a:cs typeface="Arial" panose="020B0604020202020204" pitchFamily="34" charset="0"/>
              </a:rPr>
              <a:t>BofAML, Bloomberg, </a:t>
            </a:r>
            <a:r>
              <a:rPr lang="en-GB" sz="800" dirty="0">
                <a:latin typeface="+mj-lt"/>
                <a:cs typeface="Arial" panose="020B0604020202020204" pitchFamily="34" charset="0"/>
              </a:rPr>
              <a:t>and Bank calculations.</a:t>
            </a:r>
          </a:p>
          <a:p>
            <a:r>
              <a:rPr lang="en-GB" sz="800" dirty="0">
                <a:latin typeface="+mj-lt"/>
                <a:cs typeface="Arial" panose="020B0604020202020204" pitchFamily="34" charset="0"/>
              </a:rPr>
              <a:t>(a)  The chart shows </a:t>
            </a:r>
            <a:r>
              <a:rPr lang="en-GB" sz="800" dirty="0" smtClean="0">
                <a:latin typeface="+mj-lt"/>
                <a:cs typeface="Arial" panose="020B0604020202020204" pitchFamily="34" charset="0"/>
              </a:rPr>
              <a:t>GBP investment-grade </a:t>
            </a:r>
            <a:r>
              <a:rPr lang="en-GB" sz="800" dirty="0">
                <a:latin typeface="+mj-lt"/>
                <a:cs typeface="Arial" panose="020B0604020202020204" pitchFamily="34" charset="0"/>
              </a:rPr>
              <a:t>corporate bond yield and the expected risk free rate (based on </a:t>
            </a:r>
            <a:r>
              <a:rPr lang="en-GB" sz="800" dirty="0" smtClean="0">
                <a:latin typeface="+mj-lt"/>
                <a:cs typeface="Arial" panose="020B0604020202020204" pitchFamily="34" charset="0"/>
              </a:rPr>
              <a:t>a risk free rate that has a </a:t>
            </a:r>
            <a:r>
              <a:rPr lang="en-GB" sz="800" dirty="0">
                <a:latin typeface="+mj-lt"/>
                <a:cs typeface="Arial" panose="020B0604020202020204" pitchFamily="34" charset="0"/>
              </a:rPr>
              <a:t>maturity </a:t>
            </a:r>
            <a:r>
              <a:rPr lang="en-GB" sz="800" dirty="0" smtClean="0">
                <a:latin typeface="+mj-lt"/>
                <a:cs typeface="Arial" panose="020B0604020202020204" pitchFamily="34" charset="0"/>
              </a:rPr>
              <a:t>that similar </a:t>
            </a:r>
            <a:r>
              <a:rPr lang="en-GB" sz="800" dirty="0">
                <a:latin typeface="+mj-lt"/>
                <a:cs typeface="Arial" panose="020B0604020202020204" pitchFamily="34" charset="0"/>
              </a:rPr>
              <a:t>to the duration of the corporate bond index over the period </a:t>
            </a:r>
            <a:r>
              <a:rPr lang="en-GB" sz="800" dirty="0" smtClean="0">
                <a:latin typeface="+mj-lt"/>
                <a:cs typeface="Arial" panose="020B0604020202020204" pitchFamily="34" charset="0"/>
              </a:rPr>
              <a:t>shown. </a:t>
            </a:r>
            <a:r>
              <a:rPr lang="en-GB" sz="800" dirty="0">
                <a:latin typeface="+mj-lt"/>
                <a:cs typeface="Arial" panose="020B0604020202020204" pitchFamily="34" charset="0"/>
              </a:rPr>
              <a:t>The difference between the corporate bond yield and the expected </a:t>
            </a:r>
            <a:r>
              <a:rPr lang="en-GB" sz="800" dirty="0" smtClean="0">
                <a:latin typeface="+mj-lt"/>
                <a:cs typeface="Arial" panose="020B0604020202020204" pitchFamily="34" charset="0"/>
              </a:rPr>
              <a:t>risk free rate is the </a:t>
            </a:r>
            <a:r>
              <a:rPr lang="en-GB" sz="800" dirty="0">
                <a:latin typeface="+mj-lt"/>
                <a:cs typeface="Arial" panose="020B0604020202020204" pitchFamily="34" charset="0"/>
              </a:rPr>
              <a:t>term </a:t>
            </a:r>
            <a:r>
              <a:rPr lang="en-GB" sz="800" dirty="0" err="1">
                <a:latin typeface="+mj-lt"/>
                <a:cs typeface="Arial" panose="020B0604020202020204" pitchFamily="34" charset="0"/>
              </a:rPr>
              <a:t>premia</a:t>
            </a:r>
            <a:r>
              <a:rPr lang="en-GB" sz="800" dirty="0">
                <a:latin typeface="+mj-lt"/>
                <a:cs typeface="Arial" panose="020B0604020202020204" pitchFamily="34" charset="0"/>
              </a:rPr>
              <a:t> plus the credit </a:t>
            </a:r>
            <a:r>
              <a:rPr lang="en-GB" sz="800" dirty="0" smtClean="0">
                <a:latin typeface="+mj-lt"/>
                <a:cs typeface="Arial" panose="020B0604020202020204" pitchFamily="34" charset="0"/>
              </a:rPr>
              <a:t>spread.</a:t>
            </a:r>
            <a:endParaRPr lang="en-GB" sz="800" dirty="0">
              <a:latin typeface="+mj-lt"/>
              <a:cs typeface="Arial" panose="020B060402020202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2157462345"/>
              </p:ext>
            </p:extLst>
          </p:nvPr>
        </p:nvGraphicFramePr>
        <p:xfrm>
          <a:off x="601616" y="1004643"/>
          <a:ext cx="7930008" cy="35432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34585541"/>
      </p:ext>
    </p:extLst>
  </p:cSld>
  <p:clrMapOvr>
    <a:masterClrMapping/>
  </p:clrMapOvr>
  <mc:AlternateContent xmlns:mc="http://schemas.openxmlformats.org/markup-compatibility/2006" xmlns:p14="http://schemas.microsoft.com/office/powerpoint/2010/main">
    <mc:Choice Requires="p14">
      <p:transition spd="slow" p14:dur="2000" advTm="10750"/>
    </mc:Choice>
    <mc:Fallback xmlns="">
      <p:transition spd="slow" advTm="1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grpId="0" nodeType="after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5" grpId="0"/>
      <p:bldP spid="2" grpId="0"/>
      <p:bldGraphic spid="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p:nvPr/>
        </p:nvSpPr>
        <p:spPr>
          <a:xfrm>
            <a:off x="225908" y="4227934"/>
            <a:ext cx="8681423" cy="863124"/>
          </a:xfrm>
          <a:prstGeom prst="rect">
            <a:avLst/>
          </a:prstGeom>
          <a:solidFill>
            <a:srgbClr val="FFFFFF"/>
          </a:solidFill>
          <a:ln w="9525" cmpd="sng">
            <a:noFill/>
          </a:ln>
        </p:spPr>
        <p:style>
          <a:lnRef idx="0">
            <a:scrgbClr r="0" g="0" b="0"/>
          </a:lnRef>
          <a:fillRef idx="0">
            <a:scrgbClr r="0" g="0" b="0"/>
          </a:fillRef>
          <a:effectRef idx="0">
            <a:scrgbClr r="0" g="0" b="0"/>
          </a:effectRef>
          <a:fontRef idx="minor">
            <a:schemeClr val="dk1"/>
          </a:fontRef>
        </p:style>
        <p:txBody>
          <a:bodyPr vert="horz"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GB" sz="700" dirty="0">
                <a:solidFill>
                  <a:schemeClr val="dk1"/>
                </a:solidFill>
                <a:effectLst/>
                <a:latin typeface="Arial" panose="020B0604020202020204" pitchFamily="34" charset="0"/>
                <a:cs typeface="Arial" panose="020B0604020202020204" pitchFamily="34" charset="0"/>
              </a:rPr>
              <a:t>Sources: </a:t>
            </a:r>
            <a:r>
              <a:rPr lang="en-GB" sz="700" dirty="0">
                <a:latin typeface="Arial" panose="020B0604020202020204" pitchFamily="34" charset="0"/>
                <a:cs typeface="Arial" panose="020B0604020202020204" pitchFamily="34" charset="0"/>
              </a:rPr>
              <a:t>Bloomberg, Investment Property Forum, MSCI Inc. and Bank calculations</a:t>
            </a:r>
            <a:r>
              <a:rPr lang="en-GB" sz="700" dirty="0" smtClean="0">
                <a:latin typeface="Arial" panose="020B0604020202020204" pitchFamily="34" charset="0"/>
                <a:cs typeface="Arial" panose="020B0604020202020204" pitchFamily="34" charset="0"/>
              </a:rPr>
              <a:t>.</a:t>
            </a:r>
            <a:endParaRPr lang="en-GB" sz="700" dirty="0">
              <a:latin typeface="Arial" panose="020B0604020202020204" pitchFamily="34" charset="0"/>
              <a:cs typeface="Arial" panose="020B0604020202020204" pitchFamily="34" charset="0"/>
            </a:endParaRPr>
          </a:p>
          <a:p>
            <a:pPr>
              <a:defRPr/>
            </a:pPr>
            <a:r>
              <a:rPr lang="en-GB" sz="700" dirty="0">
                <a:latin typeface="Arial" panose="020B0604020202020204" pitchFamily="34" charset="0"/>
                <a:cs typeface="Arial" panose="020B0604020202020204" pitchFamily="34" charset="0"/>
              </a:rPr>
              <a:t>(a) Sustainable valuations are estimated using an investment valuation approach and are based on an assumption that property is held for five years.  The sustainable value of a property is the sum of  discounted rental and sale proceeds. The rental proceeds are discounted using a 5-year gilt yield plus a long-run average estimated risk premium, and the sale proceeds are discounted using a 20-year, 5-year forward gilt yield plus a long-run average risk premium. The sale price is determined by rental yields equal to a 20-year, 5-year forward gilt yield plus a long run average risk premium minus long-run average rental growth. Expected rental value at the time of sale is based on Investment Property Forum Consensus forecasts. The sustainable valuations are determined by assumptions about the rental yield at the time of sale: either  rental yields remain at their current levels (at the upper end), or rental yields revert to their 15-year historic average (at the lower end). For more details, see Crosby, N and Hughes, C (2011), ‘The basis of valuations for secured commercial property lending in the UK’, Journal or European Real Estate Research, Vol. 4, No. 3, pages 225–42.</a:t>
            </a:r>
          </a:p>
          <a:p>
            <a:pPr>
              <a:defRPr/>
            </a:pPr>
            <a:endParaRPr lang="en-GB" sz="700" dirty="0">
              <a:latin typeface="Arial" panose="020B0604020202020204" pitchFamily="34" charset="0"/>
              <a:cs typeface="Arial" panose="020B0604020202020204" pitchFamily="34" charset="0"/>
            </a:endParaRPr>
          </a:p>
          <a:p>
            <a:pPr marL="0" marR="0" indent="0" defTabSz="914400" eaLnBrk="1" fontAlgn="auto" latinLnBrk="0" hangingPunct="1">
              <a:lnSpc>
                <a:spcPct val="100000"/>
              </a:lnSpc>
              <a:spcBef>
                <a:spcPts val="0"/>
              </a:spcBef>
              <a:spcAft>
                <a:spcPts val="0"/>
              </a:spcAft>
              <a:buClrTx/>
              <a:buSzTx/>
              <a:buFontTx/>
              <a:buNone/>
              <a:tabLst/>
              <a:defRPr/>
            </a:pPr>
            <a:endParaRPr lang="en-GB" sz="700" dirty="0">
              <a:latin typeface="Arial" panose="020B0604020202020204" pitchFamily="34" charset="0"/>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1578181467"/>
              </p:ext>
            </p:extLst>
          </p:nvPr>
        </p:nvGraphicFramePr>
        <p:xfrm>
          <a:off x="1115616" y="500256"/>
          <a:ext cx="6696744" cy="3655670"/>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5"/>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TextBox 8"/>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a:solidFill>
                  <a:srgbClr val="752864"/>
                </a:solidFill>
                <a:latin typeface="+mj-lt"/>
                <a:ea typeface="Arial" charset="0"/>
                <a:cs typeface="Arial" charset="0"/>
              </a:rPr>
              <a:t>Commercial real estate </a:t>
            </a:r>
            <a:r>
              <a:rPr lang="en-GB" sz="2400" dirty="0" smtClean="0">
                <a:solidFill>
                  <a:srgbClr val="752864"/>
                </a:solidFill>
                <a:latin typeface="+mj-lt"/>
                <a:ea typeface="Arial" charset="0"/>
                <a:cs typeface="Arial" charset="0"/>
              </a:rPr>
              <a:t>prices appear stretched</a:t>
            </a:r>
            <a:endParaRPr lang="en-GB" sz="2400" dirty="0">
              <a:solidFill>
                <a:srgbClr val="752864"/>
              </a:solidFill>
              <a:latin typeface="+mj-lt"/>
              <a:ea typeface="Arial" charset="0"/>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63607505"/>
      </p:ext>
    </p:extLst>
  </p:cSld>
  <p:clrMapOvr>
    <a:masterClrMapping/>
  </p:clrMapOvr>
  <mc:AlternateContent xmlns:mc="http://schemas.openxmlformats.org/markup-compatibility/2006" xmlns:p14="http://schemas.microsoft.com/office/powerpoint/2010/main">
    <mc:Choice Requires="p14">
      <p:transition spd="slow" p14:dur="2000" advTm="8645"/>
    </mc:Choice>
    <mc:Fallback xmlns="">
      <p:transition spd="slow" advTm="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750"/>
                                        <p:tgtEl>
                                          <p:spTgt spid="9"/>
                                        </p:tgtEl>
                                      </p:cBhvr>
                                    </p:animEffect>
                                  </p:childTnLst>
                                </p:cTn>
                              </p:par>
                            </p:childTnLst>
                          </p:cTn>
                        </p:par>
                        <p:par>
                          <p:cTn id="10" fill="hold">
                            <p:stCondLst>
                              <p:cond delay="750"/>
                            </p:stCondLst>
                            <p:childTnLst>
                              <p:par>
                                <p:cTn id="11" presetID="10" presetClass="entr" presetSubtype="0" fill="hold" grpId="0" nodeType="afterEffect">
                                  <p:stCondLst>
                                    <p:cond delay="7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4" grpId="0" animBg="1"/>
      <p:bldGraphic spid="5" grpId="0">
        <p:bldAsOne/>
      </p:bldGraphic>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p:nvPr/>
        </p:nvSpPr>
        <p:spPr>
          <a:xfrm>
            <a:off x="225908" y="4227934"/>
            <a:ext cx="8681423" cy="863124"/>
          </a:xfrm>
          <a:prstGeom prst="rect">
            <a:avLst/>
          </a:prstGeom>
          <a:solidFill>
            <a:srgbClr val="FFFFFF"/>
          </a:solidFill>
          <a:ln w="9525" cmpd="sng">
            <a:noFill/>
          </a:ln>
        </p:spPr>
        <p:style>
          <a:lnRef idx="0">
            <a:scrgbClr r="0" g="0" b="0"/>
          </a:lnRef>
          <a:fillRef idx="0">
            <a:scrgbClr r="0" g="0" b="0"/>
          </a:fillRef>
          <a:effectRef idx="0">
            <a:scrgbClr r="0" g="0" b="0"/>
          </a:effectRef>
          <a:fontRef idx="minor">
            <a:schemeClr val="dk1"/>
          </a:fontRef>
        </p:style>
        <p:txBody>
          <a:bodyPr vert="horz"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GB" sz="700" dirty="0">
                <a:solidFill>
                  <a:schemeClr val="dk1"/>
                </a:solidFill>
                <a:effectLst/>
                <a:latin typeface="Arial" panose="020B0604020202020204" pitchFamily="34" charset="0"/>
                <a:cs typeface="Arial" panose="020B0604020202020204" pitchFamily="34" charset="0"/>
              </a:rPr>
              <a:t>Sources: </a:t>
            </a:r>
            <a:r>
              <a:rPr lang="en-GB" sz="700" dirty="0">
                <a:latin typeface="Arial" panose="020B0604020202020204" pitchFamily="34" charset="0"/>
                <a:cs typeface="Arial" panose="020B0604020202020204" pitchFamily="34" charset="0"/>
              </a:rPr>
              <a:t>Bloomberg, Investment Property Forum, MSCI Inc. and Bank calculations</a:t>
            </a:r>
            <a:r>
              <a:rPr lang="en-GB" sz="700" dirty="0" smtClean="0">
                <a:latin typeface="Arial" panose="020B0604020202020204" pitchFamily="34" charset="0"/>
                <a:cs typeface="Arial" panose="020B0604020202020204" pitchFamily="34" charset="0"/>
              </a:rPr>
              <a:t>.</a:t>
            </a:r>
            <a:endParaRPr lang="en-GB" sz="700" dirty="0">
              <a:latin typeface="Arial" panose="020B0604020202020204" pitchFamily="34" charset="0"/>
              <a:cs typeface="Arial" panose="020B0604020202020204" pitchFamily="34" charset="0"/>
            </a:endParaRPr>
          </a:p>
          <a:p>
            <a:pPr>
              <a:defRPr/>
            </a:pPr>
            <a:r>
              <a:rPr lang="en-GB" sz="700" dirty="0">
                <a:latin typeface="Arial" panose="020B0604020202020204" pitchFamily="34" charset="0"/>
                <a:cs typeface="Arial" panose="020B0604020202020204" pitchFamily="34" charset="0"/>
              </a:rPr>
              <a:t>(a) Sustainable valuations are estimated using an investment valuation approach and are based on an assumption that property is held for five years.  The sustainable value of a property is the sum of  discounted rental and sale proceeds. The rental proceeds are discounted using a 5-year gilt yield plus a long-run average estimated risk premium, and the sale proceeds are discounted using a 20-year, 5-year forward gilt yield plus a long-run average risk premium. The sale price is determined by rental yields equal to a 20-year, 5-year forward gilt yield plus a long run average risk premium minus long-run average rental growth. Expected rental value at the time of sale is based on Investment Property Forum Consensus forecasts. The sustainable valuations are determined by assumptions about the rental yield at the time of sale: either  rental yields remain at their current levels (at the upper end), or rental yields revert to their 15-year historic average (at the lower end). For more details, see Crosby, N and Hughes, C (2011), ‘The basis of valuations for secured commercial property lending in the UK’, Journal or European Real Estate Research, Vol. 4, No. 3, pages 225–42.</a:t>
            </a:r>
          </a:p>
          <a:p>
            <a:pPr>
              <a:defRPr/>
            </a:pPr>
            <a:endParaRPr lang="en-GB" sz="700" dirty="0">
              <a:latin typeface="Arial" panose="020B0604020202020204" pitchFamily="34" charset="0"/>
              <a:cs typeface="Arial" panose="020B0604020202020204" pitchFamily="34" charset="0"/>
            </a:endParaRPr>
          </a:p>
          <a:p>
            <a:pPr marL="0" marR="0" indent="0" defTabSz="914400" eaLnBrk="1" fontAlgn="auto" latinLnBrk="0" hangingPunct="1">
              <a:lnSpc>
                <a:spcPct val="100000"/>
              </a:lnSpc>
              <a:spcBef>
                <a:spcPts val="0"/>
              </a:spcBef>
              <a:spcAft>
                <a:spcPts val="0"/>
              </a:spcAft>
              <a:buClrTx/>
              <a:buSzTx/>
              <a:buFontTx/>
              <a:buNone/>
              <a:tabLst/>
              <a:defRPr/>
            </a:pPr>
            <a:endParaRPr lang="en-GB" sz="700" dirty="0">
              <a:latin typeface="Arial" panose="020B0604020202020204" pitchFamily="34" charset="0"/>
              <a:cs typeface="Arial" panose="020B0604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1128396168"/>
              </p:ext>
            </p:extLst>
          </p:nvPr>
        </p:nvGraphicFramePr>
        <p:xfrm>
          <a:off x="1115616" y="500256"/>
          <a:ext cx="6696744" cy="3655670"/>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5"/>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TextBox 7"/>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 especially in London’s West End</a:t>
            </a:r>
            <a:endParaRPr lang="en-GB" sz="2400" dirty="0">
              <a:solidFill>
                <a:srgbClr val="752864"/>
              </a:solidFill>
              <a:latin typeface="+mj-lt"/>
              <a:ea typeface="Arial" charset="0"/>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814343253"/>
      </p:ext>
    </p:extLst>
  </p:cSld>
  <p:clrMapOvr>
    <a:masterClrMapping/>
  </p:clrMapOvr>
  <mc:AlternateContent xmlns:mc="http://schemas.openxmlformats.org/markup-compatibility/2006" xmlns:p14="http://schemas.microsoft.com/office/powerpoint/2010/main">
    <mc:Choice Requires="p14">
      <p:transition spd="slow" p14:dur="2000" advTm="8415"/>
    </mc:Choice>
    <mc:Fallback xmlns="">
      <p:transition spd="slow" advTm="8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TextBox 6"/>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The stock of bonds yielding &gt;4% has all but disappeared</a:t>
            </a:r>
            <a:endParaRPr lang="en-GB" sz="2400" dirty="0">
              <a:solidFill>
                <a:srgbClr val="752864"/>
              </a:solidFill>
              <a:latin typeface="+mj-lt"/>
              <a:ea typeface="Arial" charset="0"/>
              <a:cs typeface="Arial"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117" y="843558"/>
            <a:ext cx="8011006" cy="358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3"/>
          <p:cNvSpPr txBox="1"/>
          <p:nvPr/>
        </p:nvSpPr>
        <p:spPr>
          <a:xfrm>
            <a:off x="225909" y="4876006"/>
            <a:ext cx="8522555" cy="207784"/>
          </a:xfrm>
          <a:prstGeom prst="rect">
            <a:avLst/>
          </a:prstGeom>
          <a:solidFill>
            <a:srgbClr val="FFFFFF"/>
          </a:solidFill>
          <a:ln w="9525" cmpd="sng">
            <a:noFill/>
          </a:ln>
        </p:spPr>
        <p:style>
          <a:lnRef idx="0">
            <a:scrgbClr r="0" g="0" b="0"/>
          </a:lnRef>
          <a:fillRef idx="0">
            <a:scrgbClr r="0" g="0" b="0"/>
          </a:fillRef>
          <a:effectRef idx="0">
            <a:scrgbClr r="0" g="0" b="0"/>
          </a:effectRef>
          <a:fontRef idx="minor">
            <a:schemeClr val="dk1"/>
          </a:fontRef>
        </p:style>
        <p:txBody>
          <a:bodyPr vert="horz"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GB" sz="700" dirty="0">
                <a:latin typeface="Arial" panose="020B0604020202020204" pitchFamily="34" charset="0"/>
                <a:cs typeface="Arial" panose="020B0604020202020204" pitchFamily="34" charset="0"/>
              </a:rPr>
              <a:t>Sources</a:t>
            </a:r>
            <a:r>
              <a:rPr lang="en-GB" sz="700" dirty="0" smtClean="0">
                <a:latin typeface="Arial" panose="020B0604020202020204" pitchFamily="34" charset="0"/>
                <a:cs typeface="Arial" panose="020B0604020202020204" pitchFamily="34" charset="0"/>
              </a:rPr>
              <a:t>: IMF Global Financial Stability Report October 2017.</a:t>
            </a:r>
            <a:endParaRPr lang="en-GB" sz="700" dirty="0">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795436185"/>
      </p:ext>
    </p:extLst>
  </p:cSld>
  <p:clrMapOvr>
    <a:masterClrMapping/>
  </p:clrMapOvr>
  <mc:AlternateContent xmlns:mc="http://schemas.openxmlformats.org/markup-compatibility/2006" xmlns:p14="http://schemas.microsoft.com/office/powerpoint/2010/main">
    <mc:Choice Requires="p14">
      <p:transition spd="slow" p14:dur="2000" advTm="11388"/>
    </mc:Choice>
    <mc:Fallback xmlns="">
      <p:transition spd="slow" advTm="11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750"/>
                                        <p:tgtEl>
                                          <p:spTgt spid="7"/>
                                        </p:tgtEl>
                                      </p:cBhvr>
                                    </p:animEffect>
                                  </p:childTnLst>
                                </p:cTn>
                              </p:par>
                            </p:childTnLst>
                          </p:cTn>
                        </p:par>
                        <p:par>
                          <p:cTn id="10" fill="hold">
                            <p:stCondLst>
                              <p:cond delay="750"/>
                            </p:stCondLst>
                            <p:childTnLst>
                              <p:par>
                                <p:cTn id="11" presetID="10" presetClass="entr" presetSubtype="0" fill="hold" nodeType="afterEffect">
                                  <p:stCondLst>
                                    <p:cond delay="75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7"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TextBox 4"/>
          <p:cNvSpPr txBox="1"/>
          <p:nvPr/>
        </p:nvSpPr>
        <p:spPr>
          <a:xfrm>
            <a:off x="963202" y="183757"/>
            <a:ext cx="7944130" cy="807913"/>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The difference between spreads on high-yield and investment-grade corporate bonds have shrunk to pre-crisis levels</a:t>
            </a:r>
            <a:endParaRPr lang="en-GB" sz="2400" dirty="0">
              <a:solidFill>
                <a:srgbClr val="752864"/>
              </a:solidFill>
              <a:latin typeface="+mj-lt"/>
              <a:ea typeface="Arial" charset="0"/>
              <a:cs typeface="Arial" charset="0"/>
            </a:endParaRPr>
          </a:p>
        </p:txBody>
      </p:sp>
      <p:sp>
        <p:nvSpPr>
          <p:cNvPr id="6"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aphicFrame>
        <p:nvGraphicFramePr>
          <p:cNvPr id="7" name="Content Placeholder 5"/>
          <p:cNvGraphicFramePr>
            <a:graphicFrameLocks noGrp="1"/>
          </p:cNvGraphicFramePr>
          <p:nvPr>
            <p:extLst>
              <p:ext uri="{D42A27DB-BD31-4B8C-83A1-F6EECF244321}">
                <p14:modId xmlns:p14="http://schemas.microsoft.com/office/powerpoint/2010/main" val="420020790"/>
              </p:ext>
            </p:extLst>
          </p:nvPr>
        </p:nvGraphicFramePr>
        <p:xfrm>
          <a:off x="939986" y="1131590"/>
          <a:ext cx="7105743" cy="3384376"/>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135512543"/>
      </p:ext>
    </p:extLst>
  </p:cSld>
  <p:clrMapOvr>
    <a:masterClrMapping/>
  </p:clrMapOvr>
  <mc:AlternateContent xmlns:mc="http://schemas.openxmlformats.org/markup-compatibility/2006" xmlns:p14="http://schemas.microsoft.com/office/powerpoint/2010/main">
    <mc:Choice Requires="p14">
      <p:transition spd="slow" p14:dur="2000" advTm="10865"/>
    </mc:Choice>
    <mc:Fallback xmlns="">
      <p:transition spd="slow" advTm="1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5" grpId="0"/>
      <p:bldGraphic spid="7"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51520" y="267494"/>
            <a:ext cx="8640960" cy="4680520"/>
          </a:xfrm>
        </p:spPr>
        <p:txBody>
          <a:bodyPr>
            <a:normAutofit/>
          </a:bodyPr>
          <a:lstStyle/>
          <a:p>
            <a:pPr marL="0" lvl="0" indent="0" algn="ctr">
              <a:buNone/>
            </a:pPr>
            <a:r>
              <a:rPr lang="en-GB" sz="2200" dirty="0" smtClean="0">
                <a:solidFill>
                  <a:srgbClr val="752864"/>
                </a:solidFill>
              </a:rPr>
              <a:t> </a:t>
            </a:r>
          </a:p>
          <a:p>
            <a:pPr marL="0" lvl="0" indent="0" algn="ctr">
              <a:buNone/>
            </a:pPr>
            <a:endParaRPr lang="en-GB" sz="1000" dirty="0" smtClean="0">
              <a:solidFill>
                <a:srgbClr val="752864"/>
              </a:solidFill>
            </a:endParaRPr>
          </a:p>
          <a:p>
            <a:pPr marL="0" lvl="0" indent="0" algn="ctr">
              <a:buNone/>
            </a:pPr>
            <a:r>
              <a:rPr lang="en-GB" sz="2200" dirty="0">
                <a:solidFill>
                  <a:srgbClr val="91887E"/>
                </a:solidFill>
              </a:rPr>
              <a:t>Have corporate bond and commercial property prices become stretched?</a:t>
            </a:r>
          </a:p>
          <a:p>
            <a:pPr marL="0" lvl="0" indent="0" algn="ctr">
              <a:buNone/>
            </a:pPr>
            <a:r>
              <a:rPr lang="en-GB" sz="2200" dirty="0">
                <a:solidFill>
                  <a:srgbClr val="752864"/>
                </a:solidFill>
              </a:rPr>
              <a:t>Y</a:t>
            </a:r>
            <a:r>
              <a:rPr lang="en-GB" sz="2200" dirty="0" smtClean="0">
                <a:solidFill>
                  <a:srgbClr val="752864"/>
                </a:solidFill>
              </a:rPr>
              <a:t>es</a:t>
            </a:r>
          </a:p>
          <a:p>
            <a:pPr marL="0" lvl="0" indent="0" algn="ctr">
              <a:buNone/>
            </a:pPr>
            <a:endParaRPr lang="en-GB" sz="1400" dirty="0" smtClean="0">
              <a:solidFill>
                <a:srgbClr val="91887E"/>
              </a:solidFill>
            </a:endParaRPr>
          </a:p>
          <a:p>
            <a:pPr marL="0" lvl="0" indent="0" algn="ctr">
              <a:buNone/>
            </a:pPr>
            <a:r>
              <a:rPr lang="en-GB" sz="2200" dirty="0">
                <a:solidFill>
                  <a:srgbClr val="91887E"/>
                </a:solidFill>
              </a:rPr>
              <a:t>Do levels of corporate debt rely on these stretched valuations</a:t>
            </a:r>
            <a:r>
              <a:rPr lang="en-GB" sz="2200" dirty="0" smtClean="0">
                <a:solidFill>
                  <a:srgbClr val="91887E"/>
                </a:solidFill>
              </a:rPr>
              <a:t>?</a:t>
            </a:r>
          </a:p>
          <a:p>
            <a:pPr marL="0" lvl="0" indent="0" algn="ctr">
              <a:buNone/>
            </a:pPr>
            <a:r>
              <a:rPr lang="en-GB" sz="2200" dirty="0">
                <a:solidFill>
                  <a:srgbClr val="752864"/>
                </a:solidFill>
              </a:rPr>
              <a:t>Not in the UK, but global picture shows we can’t take that for granted</a:t>
            </a:r>
            <a:endParaRPr lang="en-GB" sz="2200" dirty="0">
              <a:solidFill>
                <a:srgbClr val="91887E"/>
              </a:solidFill>
            </a:endParaRPr>
          </a:p>
          <a:p>
            <a:pPr marL="0" lvl="0" indent="0" algn="ctr">
              <a:buNone/>
            </a:pPr>
            <a:endParaRPr lang="en-GB" sz="1400" dirty="0">
              <a:solidFill>
                <a:srgbClr val="91887E"/>
              </a:solidFill>
            </a:endParaRPr>
          </a:p>
          <a:p>
            <a:pPr marL="0" lvl="0" indent="0" algn="ctr">
              <a:buNone/>
            </a:pPr>
            <a:r>
              <a:rPr lang="en-GB" sz="2200" dirty="0">
                <a:solidFill>
                  <a:srgbClr val="91887E"/>
                </a:solidFill>
              </a:rPr>
              <a:t>Is the banking system exposed to an adjustment</a:t>
            </a:r>
            <a:r>
              <a:rPr lang="en-GB" sz="2200" dirty="0" smtClean="0">
                <a:solidFill>
                  <a:srgbClr val="91887E"/>
                </a:solidFill>
              </a:rPr>
              <a:t>?</a:t>
            </a:r>
          </a:p>
          <a:p>
            <a:pPr marL="0" lvl="0" indent="0" algn="ctr">
              <a:buNone/>
            </a:pPr>
            <a:r>
              <a:rPr lang="en-GB" sz="2200" dirty="0">
                <a:solidFill>
                  <a:srgbClr val="752864"/>
                </a:solidFill>
              </a:rPr>
              <a:t>It can withstand severe adjustments</a:t>
            </a:r>
          </a:p>
          <a:p>
            <a:pPr marL="0" lvl="0" indent="0" algn="ctr">
              <a:buNone/>
            </a:pPr>
            <a:endParaRPr lang="en-GB" sz="1400" dirty="0">
              <a:solidFill>
                <a:srgbClr val="91887E"/>
              </a:solidFill>
            </a:endParaRPr>
          </a:p>
          <a:p>
            <a:pPr marL="0" indent="0" algn="ctr">
              <a:buNone/>
            </a:pPr>
            <a:r>
              <a:rPr lang="en-GB" sz="2200" dirty="0">
                <a:solidFill>
                  <a:srgbClr val="91887E"/>
                </a:solidFill>
              </a:rPr>
              <a:t>Are markets </a:t>
            </a:r>
            <a:r>
              <a:rPr lang="en-GB" sz="2200" dirty="0" smtClean="0">
                <a:solidFill>
                  <a:srgbClr val="91887E"/>
                </a:solidFill>
              </a:rPr>
              <a:t>prone </a:t>
            </a:r>
            <a:r>
              <a:rPr lang="en-GB" sz="2200" dirty="0">
                <a:solidFill>
                  <a:srgbClr val="91887E"/>
                </a:solidFill>
              </a:rPr>
              <a:t>to amplifying </a:t>
            </a:r>
            <a:r>
              <a:rPr lang="en-GB" sz="2200" dirty="0" smtClean="0">
                <a:solidFill>
                  <a:srgbClr val="91887E"/>
                </a:solidFill>
              </a:rPr>
              <a:t>adjustments?</a:t>
            </a:r>
          </a:p>
          <a:p>
            <a:pPr marL="0" lvl="0" indent="0" algn="ctr">
              <a:buNone/>
            </a:pPr>
            <a:r>
              <a:rPr lang="en-GB" sz="2200" dirty="0">
                <a:solidFill>
                  <a:srgbClr val="752864"/>
                </a:solidFill>
              </a:rPr>
              <a:t>Some developments raise questions that need exploring</a:t>
            </a:r>
          </a:p>
        </p:txBody>
      </p:sp>
      <p:sp>
        <p:nvSpPr>
          <p:cNvPr id="5" name="Rectangle 4"/>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TextBox 6"/>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Four questions:</a:t>
            </a:r>
            <a:endParaRPr lang="en-GB" sz="2400" dirty="0">
              <a:solidFill>
                <a:srgbClr val="752864"/>
              </a:solidFill>
              <a:latin typeface="+mj-lt"/>
              <a:ea typeface="Arial" charset="0"/>
              <a:cs typeface="Arial" charset="0"/>
            </a:endParaRPr>
          </a:p>
        </p:txBody>
      </p:sp>
      <p:sp>
        <p:nvSpPr>
          <p:cNvPr id="8" name="Rectangle 7"/>
          <p:cNvSpPr/>
          <p:nvPr/>
        </p:nvSpPr>
        <p:spPr>
          <a:xfrm>
            <a:off x="282144" y="1923678"/>
            <a:ext cx="8568952" cy="864096"/>
          </a:xfrm>
          <a:prstGeom prst="rect">
            <a:avLst/>
          </a:prstGeom>
          <a:noFill/>
          <a:ln w="19050">
            <a:solidFill>
              <a:srgbClr val="91887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85210050"/>
      </p:ext>
    </p:extLst>
  </p:cSld>
  <p:clrMapOvr>
    <a:masterClrMapping/>
  </p:clrMapOvr>
  <mc:AlternateContent xmlns:mc="http://schemas.openxmlformats.org/markup-compatibility/2006" xmlns:p14="http://schemas.microsoft.com/office/powerpoint/2010/main">
    <mc:Choice Requires="p14">
      <p:transition spd="slow" p14:dur="2000" advTm="7095"/>
    </mc:Choice>
    <mc:Fallback xmlns="">
      <p:transition spd="slow" advTm="7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1" presetClass="entr" presetSubtype="1" fill="hold" grpId="0" nodeType="after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p:nvPr/>
        </p:nvSpPr>
        <p:spPr>
          <a:xfrm>
            <a:off x="225909" y="4687746"/>
            <a:ext cx="8522555" cy="396044"/>
          </a:xfrm>
          <a:prstGeom prst="rect">
            <a:avLst/>
          </a:prstGeom>
          <a:solidFill>
            <a:srgbClr val="FFFFFF"/>
          </a:solidFill>
          <a:ln w="9525" cmpd="sng">
            <a:noFill/>
          </a:ln>
        </p:spPr>
        <p:style>
          <a:lnRef idx="0">
            <a:scrgbClr r="0" g="0" b="0"/>
          </a:lnRef>
          <a:fillRef idx="0">
            <a:scrgbClr r="0" g="0" b="0"/>
          </a:fillRef>
          <a:effectRef idx="0">
            <a:scrgbClr r="0" g="0" b="0"/>
          </a:effectRef>
          <a:fontRef idx="minor">
            <a:schemeClr val="dk1"/>
          </a:fontRef>
        </p:style>
        <p:txBody>
          <a:bodyPr vert="horz"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GB" sz="700" dirty="0">
                <a:latin typeface="Arial" panose="020B0604020202020204" pitchFamily="34" charset="0"/>
                <a:cs typeface="Arial" panose="020B0604020202020204" pitchFamily="34" charset="0"/>
              </a:rPr>
              <a:t>Sources</a:t>
            </a:r>
            <a:r>
              <a:rPr lang="en-GB" sz="700" dirty="0" smtClean="0">
                <a:latin typeface="Arial" panose="020B0604020202020204" pitchFamily="34" charset="0"/>
                <a:cs typeface="Arial" panose="020B0604020202020204" pitchFamily="34" charset="0"/>
              </a:rPr>
              <a:t>: IMF Global Financial Stability Report October 2017. Used </a:t>
            </a:r>
            <a:r>
              <a:rPr lang="en-GB" sz="700" dirty="0">
                <a:latin typeface="Arial" panose="020B0604020202020204" pitchFamily="34" charset="0"/>
                <a:cs typeface="Arial" panose="020B0604020202020204" pitchFamily="34" charset="0"/>
              </a:rPr>
              <a:t>Bank for International Settlements; Haver Analytics; IMF, World Economic Outlook database; and IMF staff calculations</a:t>
            </a:r>
            <a:r>
              <a:rPr lang="en-GB" sz="700" dirty="0" smtClean="0">
                <a:latin typeface="Arial" panose="020B0604020202020204" pitchFamily="34" charset="0"/>
                <a:cs typeface="Arial" panose="020B0604020202020204" pitchFamily="34" charset="0"/>
              </a:rPr>
              <a:t>.</a:t>
            </a:r>
            <a:endParaRPr lang="en-GB" sz="700" dirty="0">
              <a:latin typeface="Arial" panose="020B0604020202020204" pitchFamily="34" charset="0"/>
              <a:cs typeface="Arial" panose="020B0604020202020204" pitchFamily="34" charset="0"/>
            </a:endParaRPr>
          </a:p>
          <a:p>
            <a:pPr>
              <a:defRPr/>
            </a:pPr>
            <a:r>
              <a:rPr lang="en-GB" sz="700" dirty="0">
                <a:latin typeface="Arial" panose="020B0604020202020204" pitchFamily="34" charset="0"/>
                <a:cs typeface="Arial" panose="020B0604020202020204" pitchFamily="34" charset="0"/>
              </a:rPr>
              <a:t>Note: Dark shading denotes a higher debt-to-GDP ratio in 2016 than in 2006. The table shows debt at market values. Advanced economy nonfinancial corporate</a:t>
            </a:r>
          </a:p>
          <a:p>
            <a:pPr>
              <a:defRPr/>
            </a:pPr>
            <a:r>
              <a:rPr lang="en-GB" sz="700" dirty="0">
                <a:latin typeface="Arial" panose="020B0604020202020204" pitchFamily="34" charset="0"/>
                <a:cs typeface="Arial" panose="020B0604020202020204" pitchFamily="34" charset="0"/>
              </a:rPr>
              <a:t>debt is shown net of estimated intercompany loans where data are available. Data labels in the table use International Standardization Organization (ISO) codes.</a:t>
            </a:r>
          </a:p>
        </p:txBody>
      </p:sp>
      <p:sp>
        <p:nvSpPr>
          <p:cNvPr id="6" name="Rectangle 5"/>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TextBox 7"/>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a:solidFill>
                  <a:srgbClr val="752864"/>
                </a:solidFill>
                <a:latin typeface="+mj-lt"/>
                <a:ea typeface="Arial" charset="0"/>
                <a:cs typeface="Arial" charset="0"/>
              </a:rPr>
              <a:t>UK corporate debt to GDP has not increased over the decade</a:t>
            </a:r>
          </a:p>
        </p:txBody>
      </p:sp>
      <p:grpSp>
        <p:nvGrpSpPr>
          <p:cNvPr id="2" name="Group 1"/>
          <p:cNvGrpSpPr/>
          <p:nvPr/>
        </p:nvGrpSpPr>
        <p:grpSpPr>
          <a:xfrm>
            <a:off x="319087" y="1203598"/>
            <a:ext cx="8505827" cy="2884909"/>
            <a:chOff x="319087" y="1203598"/>
            <a:chExt cx="8505827" cy="2884909"/>
          </a:xfrm>
        </p:grpSpPr>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9" y="1203598"/>
              <a:ext cx="8505825" cy="288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19087" y="3007221"/>
              <a:ext cx="8429376" cy="504056"/>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35449" y="3007221"/>
              <a:ext cx="36004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94612728"/>
      </p:ext>
    </p:extLst>
  </p:cSld>
  <p:clrMapOvr>
    <a:masterClrMapping/>
  </p:clrMapOvr>
  <mc:AlternateContent xmlns:mc="http://schemas.openxmlformats.org/markup-compatibility/2006" xmlns:p14="http://schemas.microsoft.com/office/powerpoint/2010/main">
    <mc:Choice Requires="p14">
      <p:transition spd="slow" p14:dur="2000" advTm="11005"/>
    </mc:Choice>
    <mc:Fallback xmlns="">
      <p:transition spd="slow" advTm="1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750"/>
                                        <p:tgtEl>
                                          <p:spTgt spid="8"/>
                                        </p:tgtEl>
                                      </p:cBhvr>
                                    </p:animEffect>
                                  </p:childTnLst>
                                </p:cTn>
                              </p:par>
                            </p:childTnLst>
                          </p:cTn>
                        </p:par>
                        <p:par>
                          <p:cTn id="10" fill="hold">
                            <p:stCondLst>
                              <p:cond delay="750"/>
                            </p:stCondLst>
                            <p:childTnLst>
                              <p:par>
                                <p:cTn id="11" presetID="10" presetClass="entr" presetSubtype="0" fill="hold" nodeType="after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14"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image"/>
          <p:cNvPicPr>
            <a:picLocks noChangeAspect="1" noChangeArrowheads="1"/>
          </p:cNvPicPr>
          <p:nvPr/>
        </p:nvPicPr>
        <p:blipFill rotWithShape="1">
          <a:blip r:embed="rId4">
            <a:lum bright="70000" contrast="-70000"/>
            <a:extLst>
              <a:ext uri="{28A0092B-C50C-407E-A947-70E740481C1C}">
                <a14:useLocalDpi xmlns:a14="http://schemas.microsoft.com/office/drawing/2010/main" val="0"/>
              </a:ext>
            </a:extLst>
          </a:blip>
          <a:srcRect t="22738"/>
          <a:stretch/>
        </p:blipFill>
        <p:spPr bwMode="auto">
          <a:xfrm>
            <a:off x="225908" y="258184"/>
            <a:ext cx="8681423" cy="44785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354151" y="1419622"/>
            <a:ext cx="8424936" cy="18722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3600" dirty="0" smtClean="0">
                <a:solidFill>
                  <a:srgbClr val="91887E"/>
                </a:solidFill>
              </a:rPr>
              <a:t>2008: </a:t>
            </a:r>
          </a:p>
          <a:p>
            <a:pPr marL="0" indent="0" algn="ctr">
              <a:buFont typeface="Arial" panose="020B0604020202020204" pitchFamily="34" charset="0"/>
              <a:buNone/>
            </a:pPr>
            <a:r>
              <a:rPr lang="en-GB" sz="3600" dirty="0" smtClean="0">
                <a:solidFill>
                  <a:srgbClr val="91887E"/>
                </a:solidFill>
              </a:rPr>
              <a:t>a market correction leads to a </a:t>
            </a:r>
            <a:r>
              <a:rPr lang="en-GB" sz="3600" b="1" dirty="0" smtClean="0">
                <a:solidFill>
                  <a:srgbClr val="752864"/>
                </a:solidFill>
              </a:rPr>
              <a:t>global crisis</a:t>
            </a:r>
            <a:endParaRPr lang="en-GB" sz="3600" b="1" dirty="0">
              <a:solidFill>
                <a:srgbClr val="752864"/>
              </a:solidFill>
            </a:endParaRPr>
          </a:p>
        </p:txBody>
      </p:sp>
      <p:sp>
        <p:nvSpPr>
          <p:cNvPr id="10" name="Text - markets"/>
          <p:cNvSpPr txBox="1">
            <a:spLocks/>
          </p:cNvSpPr>
          <p:nvPr/>
        </p:nvSpPr>
        <p:spPr>
          <a:xfrm>
            <a:off x="-5381" y="1563638"/>
            <a:ext cx="9144000" cy="20882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solidFill>
                  <a:srgbClr val="91887E"/>
                </a:solidFill>
                <a:cs typeface="Arial" panose="020B0604020202020204" pitchFamily="34" charset="0"/>
              </a:rPr>
              <a:t>The crisis cost everyone in the UK</a:t>
            </a:r>
            <a:endParaRPr lang="en-GB" sz="3600" b="1" dirty="0" smtClean="0">
              <a:solidFill>
                <a:srgbClr val="752864"/>
              </a:solidFill>
              <a:cs typeface="Arial" panose="020B0604020202020204" pitchFamily="34" charset="0"/>
            </a:endParaRPr>
          </a:p>
          <a:p>
            <a:r>
              <a:rPr lang="en-GB" sz="11600" b="1" dirty="0" smtClean="0">
                <a:solidFill>
                  <a:srgbClr val="752864"/>
                </a:solidFill>
                <a:cs typeface="Arial" panose="020B0604020202020204" pitchFamily="34" charset="0"/>
              </a:rPr>
              <a:t>£20,000</a:t>
            </a:r>
            <a:endParaRPr lang="en-GB" sz="11600" b="1" dirty="0">
              <a:solidFill>
                <a:srgbClr val="752864"/>
              </a:solidFill>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297768970"/>
      </p:ext>
    </p:extLst>
  </p:cSld>
  <p:clrMapOvr>
    <a:masterClrMapping/>
  </p:clrMapOvr>
  <mc:AlternateContent xmlns:mc="http://schemas.openxmlformats.org/markup-compatibility/2006" xmlns:p14="http://schemas.microsoft.com/office/powerpoint/2010/main">
    <mc:Choice Requires="p14">
      <p:transition spd="slow" p14:dur="2000" advTm="10526"/>
    </mc:Choice>
    <mc:Fallback xmlns="">
      <p:transition spd="slow" advTm="1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3000"/>
                                        <p:tgtEl>
                                          <p:spTgt spid="5"/>
                                        </p:tgtEl>
                                      </p:cBhvr>
                                    </p:animEffect>
                                  </p:childTnLst>
                                </p:cTn>
                              </p:par>
                            </p:childTnLst>
                          </p:cTn>
                        </p:par>
                        <p:par>
                          <p:cTn id="10" fill="hold">
                            <p:stCondLst>
                              <p:cond delay="4000"/>
                            </p:stCondLst>
                            <p:childTnLst>
                              <p:par>
                                <p:cTn id="11" presetID="10" presetClass="exit" presetSubtype="0" fill="hold" grpId="1" nodeType="afterEffect">
                                  <p:stCondLst>
                                    <p:cond delay="250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par>
                          <p:cTn id="14" fill="hold">
                            <p:stCondLst>
                              <p:cond delay="7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5" grpId="0"/>
      <p:bldP spid="5" grpId="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TextBox 5"/>
          <p:cNvSpPr txBox="1"/>
          <p:nvPr/>
        </p:nvSpPr>
        <p:spPr>
          <a:xfrm>
            <a:off x="963202" y="183757"/>
            <a:ext cx="7944130" cy="807913"/>
          </a:xfrm>
          <a:prstGeom prst="rect">
            <a:avLst/>
          </a:prstGeom>
          <a:noFill/>
        </p:spPr>
        <p:txBody>
          <a:bodyPr wrap="square" lIns="68580" tIns="34290" rIns="68580" bIns="34290" rtlCol="0">
            <a:spAutoFit/>
          </a:bodyPr>
          <a:lstStyle/>
          <a:p>
            <a:pPr marL="39291"/>
            <a:r>
              <a:rPr lang="en-GB" sz="2400" dirty="0">
                <a:solidFill>
                  <a:srgbClr val="752864"/>
                </a:solidFill>
                <a:latin typeface="+mj-lt"/>
                <a:ea typeface="Arial" charset="0"/>
                <a:cs typeface="Arial" charset="0"/>
              </a:rPr>
              <a:t>Amongst companies investing in commercial property, debt levels are below </a:t>
            </a:r>
            <a:r>
              <a:rPr lang="en-GB" sz="2400" dirty="0" smtClean="0">
                <a:solidFill>
                  <a:srgbClr val="752864"/>
                </a:solidFill>
                <a:latin typeface="+mj-lt"/>
                <a:ea typeface="Arial" charset="0"/>
                <a:cs typeface="Arial" charset="0"/>
              </a:rPr>
              <a:t>pre-crisis</a:t>
            </a:r>
            <a:endParaRPr lang="en-GB" sz="2400" dirty="0">
              <a:solidFill>
                <a:srgbClr val="752864"/>
              </a:solidFill>
              <a:latin typeface="+mj-lt"/>
              <a:ea typeface="Arial" charset="0"/>
              <a:cs typeface="Arial"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1704061"/>
              </p:ext>
            </p:extLst>
          </p:nvPr>
        </p:nvGraphicFramePr>
        <p:xfrm>
          <a:off x="1614292" y="1131589"/>
          <a:ext cx="5904656" cy="3744303"/>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1"/>
          <p:cNvSpPr txBox="1"/>
          <p:nvPr/>
        </p:nvSpPr>
        <p:spPr>
          <a:xfrm>
            <a:off x="225909" y="4875893"/>
            <a:ext cx="5586300" cy="14390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700" dirty="0">
                <a:solidFill>
                  <a:sysClr val="windowText" lastClr="000000"/>
                </a:solidFill>
                <a:latin typeface="Arial" panose="020B0604020202020204" pitchFamily="34" charset="0"/>
                <a:cs typeface="Arial" panose="020B0604020202020204" pitchFamily="34" charset="0"/>
              </a:rPr>
              <a:t>Sources: De Montfort University and </a:t>
            </a:r>
            <a:r>
              <a:rPr lang="en-GB" sz="700" dirty="0">
                <a:solidFill>
                  <a:sysClr val="windowText" lastClr="000000"/>
                </a:solidFill>
                <a:effectLst/>
                <a:latin typeface="Arial" panose="020B0604020202020204" pitchFamily="34" charset="0"/>
                <a:cs typeface="Arial" panose="020B0604020202020204" pitchFamily="34" charset="0"/>
              </a:rPr>
              <a:t>MSCI Inc. </a:t>
            </a:r>
            <a:endParaRPr lang="en-GB" sz="700" dirty="0">
              <a:solidFill>
                <a:sysClr val="windowText" lastClr="000000"/>
              </a:solidFill>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931980091"/>
      </p:ext>
    </p:extLst>
  </p:cSld>
  <p:clrMapOvr>
    <a:masterClrMapping/>
  </p:clrMapOvr>
  <mc:AlternateContent xmlns:mc="http://schemas.openxmlformats.org/markup-compatibility/2006" xmlns:p14="http://schemas.microsoft.com/office/powerpoint/2010/main">
    <mc:Choice Requires="p14">
      <p:transition spd="slow" p14:dur="2000" advTm="11550"/>
    </mc:Choice>
    <mc:Fallback xmlns="">
      <p:transition spd="slow" advTm="1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childTnLst>
                                </p:cTn>
                              </p:par>
                            </p:childTnLst>
                          </p:cTn>
                        </p:par>
                        <p:par>
                          <p:cTn id="10" fill="hold">
                            <p:stCondLst>
                              <p:cond delay="750"/>
                            </p:stCondLst>
                            <p:childTnLst>
                              <p:par>
                                <p:cTn id="11" presetID="10" presetClass="entr" presetSubtype="0" fill="hold" grpId="0" nodeType="after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6" grpId="0"/>
      <p:bldGraphic spid="7" grpId="0">
        <p:bldAsOne/>
      </p:bldGraphic>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9087" y="1203598"/>
            <a:ext cx="8505827" cy="2884909"/>
            <a:chOff x="319087" y="1203598"/>
            <a:chExt cx="8505827" cy="2884909"/>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9" y="1203598"/>
              <a:ext cx="8505825" cy="288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19087" y="3007221"/>
              <a:ext cx="8429376" cy="504056"/>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TextBox 7"/>
          <p:cNvSpPr txBox="1"/>
          <p:nvPr/>
        </p:nvSpPr>
        <p:spPr>
          <a:xfrm>
            <a:off x="963202" y="183757"/>
            <a:ext cx="7944130" cy="807913"/>
          </a:xfrm>
          <a:prstGeom prst="rect">
            <a:avLst/>
          </a:prstGeom>
          <a:noFill/>
        </p:spPr>
        <p:txBody>
          <a:bodyPr wrap="square" lIns="68580" tIns="34290" rIns="68580" bIns="34290" rtlCol="0">
            <a:spAutoFit/>
          </a:bodyPr>
          <a:lstStyle/>
          <a:p>
            <a:pPr marL="39291"/>
            <a:r>
              <a:rPr lang="en-GB" sz="2400" dirty="0">
                <a:solidFill>
                  <a:srgbClr val="752864"/>
                </a:solidFill>
                <a:latin typeface="+mj-lt"/>
                <a:ea typeface="Arial" charset="0"/>
                <a:cs typeface="Arial" charset="0"/>
              </a:rPr>
              <a:t>Developments in the world economy show we cannot take </a:t>
            </a:r>
            <a:r>
              <a:rPr lang="en-GB" sz="2400" dirty="0" smtClean="0">
                <a:solidFill>
                  <a:srgbClr val="752864"/>
                </a:solidFill>
                <a:latin typeface="+mj-lt"/>
                <a:ea typeface="Arial" charset="0"/>
                <a:cs typeface="Arial" charset="0"/>
              </a:rPr>
              <a:t>this for granted…</a:t>
            </a:r>
            <a:endParaRPr lang="en-GB" sz="2400" dirty="0">
              <a:solidFill>
                <a:srgbClr val="752864"/>
              </a:solidFill>
              <a:latin typeface="+mj-lt"/>
              <a:ea typeface="Arial" charset="0"/>
              <a:cs typeface="Arial" charset="0"/>
            </a:endParaRPr>
          </a:p>
        </p:txBody>
      </p:sp>
      <p:sp>
        <p:nvSpPr>
          <p:cNvPr id="9" name="TextBox 3"/>
          <p:cNvSpPr txBox="1"/>
          <p:nvPr/>
        </p:nvSpPr>
        <p:spPr>
          <a:xfrm>
            <a:off x="225909" y="4687746"/>
            <a:ext cx="8522555" cy="396044"/>
          </a:xfrm>
          <a:prstGeom prst="rect">
            <a:avLst/>
          </a:prstGeom>
          <a:solidFill>
            <a:srgbClr val="FFFFFF"/>
          </a:solidFill>
          <a:ln w="9525" cmpd="sng">
            <a:noFill/>
          </a:ln>
        </p:spPr>
        <p:style>
          <a:lnRef idx="0">
            <a:scrgbClr r="0" g="0" b="0"/>
          </a:lnRef>
          <a:fillRef idx="0">
            <a:scrgbClr r="0" g="0" b="0"/>
          </a:fillRef>
          <a:effectRef idx="0">
            <a:scrgbClr r="0" g="0" b="0"/>
          </a:effectRef>
          <a:fontRef idx="minor">
            <a:schemeClr val="dk1"/>
          </a:fontRef>
        </p:style>
        <p:txBody>
          <a:bodyPr vert="horz"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GB" sz="700" dirty="0">
                <a:latin typeface="Arial" panose="020B0604020202020204" pitchFamily="34" charset="0"/>
                <a:cs typeface="Arial" panose="020B0604020202020204" pitchFamily="34" charset="0"/>
              </a:rPr>
              <a:t>Sources</a:t>
            </a:r>
            <a:r>
              <a:rPr lang="en-GB" sz="700" dirty="0" smtClean="0">
                <a:latin typeface="Arial" panose="020B0604020202020204" pitchFamily="34" charset="0"/>
                <a:cs typeface="Arial" panose="020B0604020202020204" pitchFamily="34" charset="0"/>
              </a:rPr>
              <a:t>: IMF Global Financial Stability Report October 2017. Used </a:t>
            </a:r>
            <a:r>
              <a:rPr lang="en-GB" sz="700" dirty="0">
                <a:latin typeface="Arial" panose="020B0604020202020204" pitchFamily="34" charset="0"/>
                <a:cs typeface="Arial" panose="020B0604020202020204" pitchFamily="34" charset="0"/>
              </a:rPr>
              <a:t>Bank for International Settlements; Haver Analytics; IMF, World Economic Outlook database; and IMF staff calculations</a:t>
            </a:r>
            <a:r>
              <a:rPr lang="en-GB" sz="700" dirty="0" smtClean="0">
                <a:latin typeface="Arial" panose="020B0604020202020204" pitchFamily="34" charset="0"/>
                <a:cs typeface="Arial" panose="020B0604020202020204" pitchFamily="34" charset="0"/>
              </a:rPr>
              <a:t>.</a:t>
            </a:r>
            <a:endParaRPr lang="en-GB" sz="700" dirty="0">
              <a:latin typeface="Arial" panose="020B0604020202020204" pitchFamily="34" charset="0"/>
              <a:cs typeface="Arial" panose="020B0604020202020204" pitchFamily="34" charset="0"/>
            </a:endParaRPr>
          </a:p>
          <a:p>
            <a:pPr>
              <a:defRPr/>
            </a:pPr>
            <a:r>
              <a:rPr lang="en-GB" sz="700" dirty="0">
                <a:latin typeface="Arial" panose="020B0604020202020204" pitchFamily="34" charset="0"/>
                <a:cs typeface="Arial" panose="020B0604020202020204" pitchFamily="34" charset="0"/>
              </a:rPr>
              <a:t>Note: Dark shading denotes a higher debt-to-GDP ratio in 2016 than in 2006. The table shows debt at market values. Advanced economy nonfinancial corporate</a:t>
            </a:r>
          </a:p>
          <a:p>
            <a:pPr>
              <a:defRPr/>
            </a:pPr>
            <a:r>
              <a:rPr lang="en-GB" sz="700" dirty="0">
                <a:latin typeface="Arial" panose="020B0604020202020204" pitchFamily="34" charset="0"/>
                <a:cs typeface="Arial" panose="020B0604020202020204" pitchFamily="34" charset="0"/>
              </a:rPr>
              <a:t>debt is shown net of estimated intercompany loans where data are available. Data labels in the table use International Standardization Organization (ISO) codes.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802302066"/>
      </p:ext>
    </p:extLst>
  </p:cSld>
  <p:clrMapOvr>
    <a:masterClrMapping/>
  </p:clrMapOvr>
  <mc:AlternateContent xmlns:mc="http://schemas.openxmlformats.org/markup-compatibility/2006" xmlns:p14="http://schemas.microsoft.com/office/powerpoint/2010/main">
    <mc:Choice Requires="p14">
      <p:transition spd="slow" p14:dur="2000" advTm="11106"/>
    </mc:Choice>
    <mc:Fallback xmlns="">
      <p:transition spd="slow" advTm="11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750"/>
                                        <p:tgtEl>
                                          <p:spTgt spid="8"/>
                                        </p:tgtEl>
                                      </p:cBhvr>
                                    </p:animEffect>
                                  </p:childTnLst>
                                </p:cTn>
                              </p:par>
                            </p:childTnLst>
                          </p:cTn>
                        </p:par>
                        <p:par>
                          <p:cTn id="10" fill="hold">
                            <p:stCondLst>
                              <p:cond delay="750"/>
                            </p:stCondLst>
                            <p:childTnLst>
                              <p:par>
                                <p:cTn id="11" presetID="10" presetClass="entr" presetSubtype="0" fill="hold" nodeType="after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8"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TextBox 6"/>
          <p:cNvSpPr txBox="1"/>
          <p:nvPr/>
        </p:nvSpPr>
        <p:spPr>
          <a:xfrm>
            <a:off x="963202" y="183757"/>
            <a:ext cx="7944130" cy="807913"/>
          </a:xfrm>
          <a:prstGeom prst="rect">
            <a:avLst/>
          </a:prstGeom>
          <a:noFill/>
        </p:spPr>
        <p:txBody>
          <a:bodyPr wrap="square" lIns="68580" tIns="34290" rIns="68580" bIns="34290" rtlCol="0">
            <a:spAutoFit/>
          </a:bodyPr>
          <a:lstStyle/>
          <a:p>
            <a:pPr marL="39291"/>
            <a:r>
              <a:rPr lang="en-GB" sz="2400" dirty="0">
                <a:solidFill>
                  <a:srgbClr val="752864"/>
                </a:solidFill>
                <a:ea typeface="Arial" charset="0"/>
                <a:cs typeface="Arial" charset="0"/>
              </a:rPr>
              <a:t>In the United States, levels of </a:t>
            </a:r>
            <a:r>
              <a:rPr lang="en-GB" sz="2400" dirty="0" smtClean="0">
                <a:solidFill>
                  <a:srgbClr val="752864"/>
                </a:solidFill>
                <a:ea typeface="Arial" charset="0"/>
                <a:cs typeface="Arial" charset="0"/>
              </a:rPr>
              <a:t>non-financial </a:t>
            </a:r>
            <a:r>
              <a:rPr lang="en-GB" sz="2400" dirty="0">
                <a:solidFill>
                  <a:srgbClr val="752864"/>
                </a:solidFill>
                <a:ea typeface="Arial" charset="0"/>
                <a:cs typeface="Arial" charset="0"/>
              </a:rPr>
              <a:t>corporate sector debt </a:t>
            </a:r>
            <a:r>
              <a:rPr lang="en-GB" sz="2400" dirty="0" smtClean="0">
                <a:solidFill>
                  <a:srgbClr val="752864"/>
                </a:solidFill>
                <a:ea typeface="Arial" charset="0"/>
                <a:cs typeface="Arial" charset="0"/>
              </a:rPr>
              <a:t>nearing previous peaks</a:t>
            </a:r>
            <a:endParaRPr lang="en-GB" sz="2400" dirty="0">
              <a:solidFill>
                <a:srgbClr val="752864"/>
              </a:solidFill>
              <a:ea typeface="Arial" charset="0"/>
              <a:cs typeface="Arial" charset="0"/>
            </a:endParaRPr>
          </a:p>
        </p:txBody>
      </p:sp>
      <p:sp>
        <p:nvSpPr>
          <p:cNvPr id="8" name="Rectangle 7"/>
          <p:cNvSpPr/>
          <p:nvPr/>
        </p:nvSpPr>
        <p:spPr>
          <a:xfrm>
            <a:off x="225907" y="4783281"/>
            <a:ext cx="8681423" cy="307777"/>
          </a:xfrm>
          <a:prstGeom prst="rect">
            <a:avLst/>
          </a:prstGeom>
        </p:spPr>
        <p:txBody>
          <a:bodyPr wrap="square">
            <a:spAutoFit/>
          </a:bodyPr>
          <a:lstStyle/>
          <a:p>
            <a:pPr>
              <a:spcAft>
                <a:spcPts val="0"/>
              </a:spcAft>
            </a:pPr>
            <a:r>
              <a:rPr lang="en-GB" sz="700" dirty="0">
                <a:solidFill>
                  <a:srgbClr val="000000"/>
                </a:solidFill>
                <a:latin typeface="Arial"/>
                <a:ea typeface="Times New Roman"/>
                <a:cs typeface="Arial"/>
              </a:rPr>
              <a:t>Sources</a:t>
            </a:r>
            <a:r>
              <a:rPr lang="en-GB" sz="700" dirty="0" smtClean="0">
                <a:solidFill>
                  <a:srgbClr val="000000"/>
                </a:solidFill>
                <a:latin typeface="Arial"/>
                <a:ea typeface="Times New Roman"/>
                <a:cs typeface="Arial"/>
              </a:rPr>
              <a:t>: Institute of International Finance and Bank calculations</a:t>
            </a:r>
          </a:p>
          <a:p>
            <a:pPr>
              <a:spcAft>
                <a:spcPts val="0"/>
              </a:spcAft>
            </a:pPr>
            <a:r>
              <a:rPr lang="en-GB" sz="700" dirty="0" smtClean="0">
                <a:solidFill>
                  <a:srgbClr val="000000"/>
                </a:solidFill>
                <a:latin typeface="Arial"/>
                <a:ea typeface="Times New Roman"/>
                <a:cs typeface="Arial"/>
              </a:rPr>
              <a:t>Note: Q3 2017 figure is an IIF estimate</a:t>
            </a:r>
          </a:p>
        </p:txBody>
      </p:sp>
      <p:graphicFrame>
        <p:nvGraphicFramePr>
          <p:cNvPr id="10" name="Chart 9"/>
          <p:cNvGraphicFramePr>
            <a:graphicFrameLocks/>
          </p:cNvGraphicFramePr>
          <p:nvPr>
            <p:extLst>
              <p:ext uri="{D42A27DB-BD31-4B8C-83A1-F6EECF244321}">
                <p14:modId xmlns:p14="http://schemas.microsoft.com/office/powerpoint/2010/main" val="2398817778"/>
              </p:ext>
            </p:extLst>
          </p:nvPr>
        </p:nvGraphicFramePr>
        <p:xfrm>
          <a:off x="1470276" y="1027997"/>
          <a:ext cx="6192688" cy="3755284"/>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154159"/>
      </p:ext>
    </p:extLst>
  </p:cSld>
  <p:clrMapOvr>
    <a:masterClrMapping/>
  </p:clrMapOvr>
  <mc:AlternateContent xmlns:mc="http://schemas.openxmlformats.org/markup-compatibility/2006" xmlns:p14="http://schemas.microsoft.com/office/powerpoint/2010/main">
    <mc:Choice Requires="p14">
      <p:transition spd="slow" p14:dur="2000" advTm="11088"/>
    </mc:Choice>
    <mc:Fallback xmlns="">
      <p:transition spd="slow" advTm="11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75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7" grpId="0"/>
      <p:bldP spid="8" grpId="0"/>
      <p:bldGraphic spid="10"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TextBox 6"/>
          <p:cNvSpPr txBox="1"/>
          <p:nvPr/>
        </p:nvSpPr>
        <p:spPr>
          <a:xfrm>
            <a:off x="963202" y="183757"/>
            <a:ext cx="7944130" cy="807913"/>
          </a:xfrm>
          <a:prstGeom prst="rect">
            <a:avLst/>
          </a:prstGeom>
          <a:noFill/>
        </p:spPr>
        <p:txBody>
          <a:bodyPr wrap="square" lIns="68580" tIns="34290" rIns="68580" bIns="34290" rtlCol="0">
            <a:spAutoFit/>
          </a:bodyPr>
          <a:lstStyle/>
          <a:p>
            <a:pPr marL="39291"/>
            <a:r>
              <a:rPr lang="en-GB" sz="2400" dirty="0">
                <a:solidFill>
                  <a:srgbClr val="752864"/>
                </a:solidFill>
                <a:latin typeface="+mj-lt"/>
                <a:ea typeface="Arial" charset="0"/>
                <a:cs typeface="Arial" charset="0"/>
              </a:rPr>
              <a:t>Record US leveraged lending issuance has been accompanied by an increase in ‘</a:t>
            </a:r>
            <a:r>
              <a:rPr lang="en-GB" sz="2400" dirty="0" smtClean="0">
                <a:solidFill>
                  <a:srgbClr val="752864"/>
                </a:solidFill>
                <a:latin typeface="+mj-lt"/>
                <a:ea typeface="Arial" charset="0"/>
                <a:cs typeface="Arial" charset="0"/>
              </a:rPr>
              <a:t>covenant-</a:t>
            </a:r>
            <a:r>
              <a:rPr lang="en-GB" sz="2400" dirty="0" err="1" smtClean="0">
                <a:solidFill>
                  <a:srgbClr val="752864"/>
                </a:solidFill>
                <a:latin typeface="+mj-lt"/>
                <a:ea typeface="Arial" charset="0"/>
                <a:cs typeface="Arial" charset="0"/>
              </a:rPr>
              <a:t>lite</a:t>
            </a:r>
            <a:r>
              <a:rPr lang="en-GB" sz="2400" dirty="0">
                <a:solidFill>
                  <a:srgbClr val="752864"/>
                </a:solidFill>
                <a:latin typeface="+mj-lt"/>
                <a:ea typeface="Arial" charset="0"/>
                <a:cs typeface="Arial" charset="0"/>
              </a:rPr>
              <a:t>’ loans</a:t>
            </a:r>
          </a:p>
        </p:txBody>
      </p:sp>
      <p:sp>
        <p:nvSpPr>
          <p:cNvPr id="8" name="Rectangle 7"/>
          <p:cNvSpPr/>
          <p:nvPr/>
        </p:nvSpPr>
        <p:spPr>
          <a:xfrm>
            <a:off x="225909" y="4556646"/>
            <a:ext cx="8681423" cy="523220"/>
          </a:xfrm>
          <a:prstGeom prst="rect">
            <a:avLst/>
          </a:prstGeom>
        </p:spPr>
        <p:txBody>
          <a:bodyPr wrap="square">
            <a:spAutoFit/>
          </a:bodyPr>
          <a:lstStyle/>
          <a:p>
            <a:pPr>
              <a:spcAft>
                <a:spcPts val="0"/>
              </a:spcAft>
            </a:pPr>
            <a:r>
              <a:rPr lang="en-GB" sz="700" dirty="0">
                <a:solidFill>
                  <a:srgbClr val="000000"/>
                </a:solidFill>
                <a:latin typeface="Arial"/>
                <a:ea typeface="Times New Roman"/>
                <a:cs typeface="Arial"/>
              </a:rPr>
              <a:t>Sources: LCD, an offering of S&amp;P Global Market Intelligence and Bank calculations</a:t>
            </a:r>
            <a:r>
              <a:rPr lang="en-GB" sz="700" dirty="0" smtClean="0">
                <a:solidFill>
                  <a:srgbClr val="000000"/>
                </a:solidFill>
                <a:latin typeface="Arial"/>
                <a:ea typeface="Times New Roman"/>
                <a:cs typeface="Arial"/>
              </a:rPr>
              <a:t>.</a:t>
            </a:r>
            <a:endParaRPr lang="en-GB" sz="600" dirty="0">
              <a:latin typeface="Arial"/>
              <a:ea typeface="Calibri"/>
              <a:cs typeface="Times New Roman"/>
            </a:endParaRPr>
          </a:p>
          <a:p>
            <a:pPr lvl="0">
              <a:spcAft>
                <a:spcPts val="0"/>
              </a:spcAft>
            </a:pPr>
            <a:r>
              <a:rPr lang="en-GB" sz="700" dirty="0" smtClean="0">
                <a:solidFill>
                  <a:srgbClr val="000000"/>
                </a:solidFill>
                <a:latin typeface="Arial"/>
                <a:ea typeface="Times New Roman"/>
                <a:cs typeface="Arial"/>
              </a:rPr>
              <a:t>(a) Based </a:t>
            </a:r>
            <a:r>
              <a:rPr lang="en-GB" sz="700" dirty="0">
                <a:solidFill>
                  <a:srgbClr val="000000"/>
                </a:solidFill>
                <a:latin typeface="Arial"/>
                <a:ea typeface="Times New Roman"/>
                <a:cs typeface="Arial"/>
              </a:rPr>
              <a:t>on data for public syndication transactions, and excluding private bilateral deals.</a:t>
            </a:r>
            <a:endParaRPr lang="en-GB" sz="2000" dirty="0">
              <a:latin typeface="Arial"/>
              <a:ea typeface="Calibri"/>
              <a:cs typeface="Times New Roman"/>
            </a:endParaRPr>
          </a:p>
          <a:p>
            <a:pPr lvl="0">
              <a:spcAft>
                <a:spcPts val="0"/>
              </a:spcAft>
            </a:pPr>
            <a:r>
              <a:rPr lang="en-GB" sz="700" dirty="0" smtClean="0">
                <a:solidFill>
                  <a:srgbClr val="000000"/>
                </a:solidFill>
                <a:latin typeface="Arial"/>
                <a:ea typeface="Times New Roman"/>
                <a:cs typeface="Arial"/>
              </a:rPr>
              <a:t>(b) Only </a:t>
            </a:r>
            <a:r>
              <a:rPr lang="en-GB" sz="700" dirty="0">
                <a:solidFill>
                  <a:srgbClr val="000000"/>
                </a:solidFill>
                <a:latin typeface="Arial"/>
                <a:ea typeface="Times New Roman"/>
                <a:cs typeface="Arial"/>
              </a:rPr>
              <a:t>includes institutional issuance. It does not include leveraged lending issuance that is pro-rata.</a:t>
            </a:r>
            <a:endParaRPr lang="en-GB" sz="2000" dirty="0">
              <a:latin typeface="Arial"/>
              <a:ea typeface="Calibri"/>
              <a:cs typeface="Times New Roman"/>
            </a:endParaRPr>
          </a:p>
          <a:p>
            <a:pPr lvl="0">
              <a:spcAft>
                <a:spcPts val="0"/>
              </a:spcAft>
            </a:pPr>
            <a:r>
              <a:rPr lang="en-GB" sz="700" dirty="0" smtClean="0">
                <a:solidFill>
                  <a:srgbClr val="000000"/>
                </a:solidFill>
                <a:latin typeface="Arial"/>
                <a:ea typeface="Times New Roman"/>
                <a:cs typeface="Arial"/>
              </a:rPr>
              <a:t>(c) Covenant-</a:t>
            </a:r>
            <a:r>
              <a:rPr lang="en-GB" sz="700" dirty="0" err="1" smtClean="0">
                <a:solidFill>
                  <a:srgbClr val="000000"/>
                </a:solidFill>
                <a:latin typeface="Arial"/>
                <a:ea typeface="Times New Roman"/>
                <a:cs typeface="Arial"/>
              </a:rPr>
              <a:t>lite</a:t>
            </a:r>
            <a:r>
              <a:rPr lang="en-GB" sz="700" dirty="0" smtClean="0">
                <a:solidFill>
                  <a:srgbClr val="000000"/>
                </a:solidFill>
                <a:latin typeface="Arial"/>
                <a:ea typeface="Times New Roman"/>
                <a:cs typeface="Arial"/>
              </a:rPr>
              <a:t> </a:t>
            </a:r>
            <a:r>
              <a:rPr lang="en-GB" sz="700" dirty="0">
                <a:solidFill>
                  <a:srgbClr val="000000"/>
                </a:solidFill>
                <a:latin typeface="Arial"/>
                <a:ea typeface="Times New Roman"/>
                <a:cs typeface="Arial"/>
              </a:rPr>
              <a:t>is defined as loans that have bond-like financial incurrence covenants rather than traditional maintenance covenants that are normally part and parcel of a loan agreement.</a:t>
            </a:r>
            <a:endParaRPr lang="en-GB" sz="2000" dirty="0">
              <a:effectLst/>
              <a:latin typeface="Arial"/>
              <a:ea typeface="Calibri"/>
              <a:cs typeface="Times New Roman"/>
            </a:endParaRPr>
          </a:p>
        </p:txBody>
      </p:sp>
      <p:graphicFrame>
        <p:nvGraphicFramePr>
          <p:cNvPr id="10" name="Chart 9"/>
          <p:cNvGraphicFramePr>
            <a:graphicFrameLocks/>
          </p:cNvGraphicFramePr>
          <p:nvPr>
            <p:extLst>
              <p:ext uri="{D42A27DB-BD31-4B8C-83A1-F6EECF244321}">
                <p14:modId xmlns:p14="http://schemas.microsoft.com/office/powerpoint/2010/main" val="3744648729"/>
              </p:ext>
            </p:extLst>
          </p:nvPr>
        </p:nvGraphicFramePr>
        <p:xfrm>
          <a:off x="1259632" y="991670"/>
          <a:ext cx="6570255" cy="3564976"/>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969331885"/>
      </p:ext>
    </p:extLst>
  </p:cSld>
  <p:clrMapOvr>
    <a:masterClrMapping/>
  </p:clrMapOvr>
  <mc:AlternateContent xmlns:mc="http://schemas.openxmlformats.org/markup-compatibility/2006" xmlns:p14="http://schemas.microsoft.com/office/powerpoint/2010/main">
    <mc:Choice Requires="p14">
      <p:transition spd="slow" p14:dur="2000" advTm="11244"/>
    </mc:Choice>
    <mc:Fallback xmlns="">
      <p:transition spd="slow" advTm="11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750"/>
                                        <p:tgtEl>
                                          <p:spTgt spid="7"/>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7" grpId="0"/>
      <p:bldP spid="8" grpId="0"/>
      <p:bldGraphic spid="10"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51520" y="267494"/>
            <a:ext cx="8640960" cy="4680520"/>
          </a:xfrm>
        </p:spPr>
        <p:txBody>
          <a:bodyPr>
            <a:normAutofit/>
          </a:bodyPr>
          <a:lstStyle/>
          <a:p>
            <a:pPr marL="0" lvl="0" indent="0" algn="ctr">
              <a:buNone/>
            </a:pPr>
            <a:r>
              <a:rPr lang="en-GB" sz="2200" dirty="0" smtClean="0">
                <a:solidFill>
                  <a:srgbClr val="752864"/>
                </a:solidFill>
              </a:rPr>
              <a:t> </a:t>
            </a:r>
          </a:p>
          <a:p>
            <a:pPr marL="0" lvl="0" indent="0" algn="ctr">
              <a:buNone/>
            </a:pPr>
            <a:endParaRPr lang="en-GB" sz="1000" dirty="0" smtClean="0">
              <a:solidFill>
                <a:srgbClr val="752864"/>
              </a:solidFill>
            </a:endParaRPr>
          </a:p>
          <a:p>
            <a:pPr marL="0" lvl="0" indent="0" algn="ctr">
              <a:buNone/>
            </a:pPr>
            <a:r>
              <a:rPr lang="en-GB" sz="2200" dirty="0">
                <a:solidFill>
                  <a:srgbClr val="91887E"/>
                </a:solidFill>
              </a:rPr>
              <a:t>Have corporate bond and commercial property prices become stretched?</a:t>
            </a:r>
          </a:p>
          <a:p>
            <a:pPr marL="0" lvl="0" indent="0" algn="ctr">
              <a:buNone/>
            </a:pPr>
            <a:r>
              <a:rPr lang="en-GB" sz="2200" dirty="0">
                <a:solidFill>
                  <a:srgbClr val="752864"/>
                </a:solidFill>
              </a:rPr>
              <a:t>Y</a:t>
            </a:r>
            <a:r>
              <a:rPr lang="en-GB" sz="2200" dirty="0" smtClean="0">
                <a:solidFill>
                  <a:srgbClr val="752864"/>
                </a:solidFill>
              </a:rPr>
              <a:t>es</a:t>
            </a:r>
          </a:p>
          <a:p>
            <a:pPr marL="0" lvl="0" indent="0" algn="ctr">
              <a:buNone/>
            </a:pPr>
            <a:endParaRPr lang="en-GB" sz="1400" dirty="0" smtClean="0">
              <a:solidFill>
                <a:srgbClr val="91887E"/>
              </a:solidFill>
            </a:endParaRPr>
          </a:p>
          <a:p>
            <a:pPr marL="0" lvl="0" indent="0" algn="ctr">
              <a:buNone/>
            </a:pPr>
            <a:r>
              <a:rPr lang="en-GB" sz="2200" dirty="0">
                <a:solidFill>
                  <a:srgbClr val="91887E"/>
                </a:solidFill>
              </a:rPr>
              <a:t>Do levels of corporate debt rely on these stretched valuations</a:t>
            </a:r>
            <a:r>
              <a:rPr lang="en-GB" sz="2200" dirty="0" smtClean="0">
                <a:solidFill>
                  <a:srgbClr val="91887E"/>
                </a:solidFill>
              </a:rPr>
              <a:t>?</a:t>
            </a:r>
          </a:p>
          <a:p>
            <a:pPr marL="0" lvl="0" indent="0" algn="ctr">
              <a:buNone/>
            </a:pPr>
            <a:r>
              <a:rPr lang="en-GB" sz="2200" dirty="0">
                <a:solidFill>
                  <a:srgbClr val="752864"/>
                </a:solidFill>
              </a:rPr>
              <a:t>Not in the UK, but global picture shows we can’t take that for granted</a:t>
            </a:r>
            <a:endParaRPr lang="en-GB" sz="2200" dirty="0">
              <a:solidFill>
                <a:srgbClr val="91887E"/>
              </a:solidFill>
            </a:endParaRPr>
          </a:p>
          <a:p>
            <a:pPr marL="0" lvl="0" indent="0" algn="ctr">
              <a:buNone/>
            </a:pPr>
            <a:endParaRPr lang="en-GB" sz="1400" dirty="0">
              <a:solidFill>
                <a:srgbClr val="91887E"/>
              </a:solidFill>
            </a:endParaRPr>
          </a:p>
          <a:p>
            <a:pPr marL="0" lvl="0" indent="0" algn="ctr">
              <a:buNone/>
            </a:pPr>
            <a:r>
              <a:rPr lang="en-GB" sz="2200" dirty="0">
                <a:solidFill>
                  <a:srgbClr val="91887E"/>
                </a:solidFill>
              </a:rPr>
              <a:t>Is the banking system exposed to an adjustment</a:t>
            </a:r>
            <a:r>
              <a:rPr lang="en-GB" sz="2200" dirty="0" smtClean="0">
                <a:solidFill>
                  <a:srgbClr val="91887E"/>
                </a:solidFill>
              </a:rPr>
              <a:t>?</a:t>
            </a:r>
          </a:p>
          <a:p>
            <a:pPr marL="0" lvl="0" indent="0" algn="ctr">
              <a:buNone/>
            </a:pPr>
            <a:r>
              <a:rPr lang="en-GB" sz="2200" dirty="0">
                <a:solidFill>
                  <a:srgbClr val="752864"/>
                </a:solidFill>
              </a:rPr>
              <a:t>It can withstand severe adjustments</a:t>
            </a:r>
          </a:p>
          <a:p>
            <a:pPr marL="0" lvl="0" indent="0" algn="ctr">
              <a:buNone/>
            </a:pPr>
            <a:endParaRPr lang="en-GB" sz="1400" dirty="0">
              <a:solidFill>
                <a:srgbClr val="91887E"/>
              </a:solidFill>
            </a:endParaRPr>
          </a:p>
          <a:p>
            <a:pPr marL="0" lvl="0" indent="0" algn="ctr">
              <a:buNone/>
            </a:pPr>
            <a:r>
              <a:rPr lang="en-GB" sz="2200" dirty="0">
                <a:solidFill>
                  <a:srgbClr val="91887E"/>
                </a:solidFill>
              </a:rPr>
              <a:t>Are markets </a:t>
            </a:r>
            <a:r>
              <a:rPr lang="en-GB" sz="2200" dirty="0" smtClean="0">
                <a:solidFill>
                  <a:srgbClr val="91887E"/>
                </a:solidFill>
              </a:rPr>
              <a:t>prone </a:t>
            </a:r>
            <a:r>
              <a:rPr lang="en-GB" sz="2200" dirty="0">
                <a:solidFill>
                  <a:srgbClr val="91887E"/>
                </a:solidFill>
              </a:rPr>
              <a:t>to </a:t>
            </a:r>
            <a:r>
              <a:rPr lang="en-GB" sz="2200" dirty="0" smtClean="0">
                <a:solidFill>
                  <a:srgbClr val="91887E"/>
                </a:solidFill>
              </a:rPr>
              <a:t>amplifying adjustments?</a:t>
            </a:r>
          </a:p>
          <a:p>
            <a:pPr marL="0" lvl="0" indent="0" algn="ctr">
              <a:buNone/>
            </a:pPr>
            <a:r>
              <a:rPr lang="en-GB" sz="2200" dirty="0">
                <a:solidFill>
                  <a:srgbClr val="752864"/>
                </a:solidFill>
              </a:rPr>
              <a:t>Some developments raise questions that need exploring</a:t>
            </a:r>
          </a:p>
        </p:txBody>
      </p:sp>
      <p:sp>
        <p:nvSpPr>
          <p:cNvPr id="5" name="Rectangle 4"/>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TextBox 6"/>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Four questions:</a:t>
            </a:r>
            <a:endParaRPr lang="en-GB" sz="2400" dirty="0">
              <a:solidFill>
                <a:srgbClr val="752864"/>
              </a:solidFill>
              <a:latin typeface="+mj-lt"/>
              <a:ea typeface="Arial" charset="0"/>
              <a:cs typeface="Arial" charset="0"/>
            </a:endParaRPr>
          </a:p>
        </p:txBody>
      </p:sp>
      <p:sp>
        <p:nvSpPr>
          <p:cNvPr id="8" name="Rectangle 7"/>
          <p:cNvSpPr/>
          <p:nvPr/>
        </p:nvSpPr>
        <p:spPr>
          <a:xfrm>
            <a:off x="225909" y="3003798"/>
            <a:ext cx="8568952" cy="864096"/>
          </a:xfrm>
          <a:prstGeom prst="rect">
            <a:avLst/>
          </a:prstGeom>
          <a:noFill/>
          <a:ln w="19050">
            <a:solidFill>
              <a:srgbClr val="91887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24624344"/>
      </p:ext>
    </p:extLst>
  </p:cSld>
  <p:clrMapOvr>
    <a:masterClrMapping/>
  </p:clrMapOvr>
  <mc:AlternateContent xmlns:mc="http://schemas.openxmlformats.org/markup-compatibility/2006" xmlns:p14="http://schemas.microsoft.com/office/powerpoint/2010/main">
    <mc:Choice Requires="p14">
      <p:transition spd="slow" p14:dur="2000" advTm="7723"/>
    </mc:Choice>
    <mc:Fallback xmlns="">
      <p:transition spd="slow" advTm="7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1" presetClass="entr" presetSubtype="1" fill="hold" grpId="0" nodeType="after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52443" b="-7"/>
          <a:stretch/>
        </p:blipFill>
        <p:spPr bwMode="auto">
          <a:xfrm>
            <a:off x="4644008" y="1491630"/>
            <a:ext cx="3848230"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29592" b="786"/>
          <a:stretch/>
        </p:blipFill>
        <p:spPr bwMode="auto">
          <a:xfrm>
            <a:off x="539552" y="915566"/>
            <a:ext cx="3743629"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TextBox 6"/>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a:solidFill>
                  <a:srgbClr val="752864"/>
                </a:solidFill>
                <a:latin typeface="+mj-lt"/>
                <a:ea typeface="Arial" charset="0"/>
                <a:cs typeface="Arial" charset="0"/>
              </a:rPr>
              <a:t>Bank of England 2017 stress test results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60664596"/>
      </p:ext>
    </p:extLst>
  </p:cSld>
  <p:clrMapOvr>
    <a:masterClrMapping/>
  </p:clrMapOvr>
  <mc:AlternateContent xmlns:mc="http://schemas.openxmlformats.org/markup-compatibility/2006" xmlns:p14="http://schemas.microsoft.com/office/powerpoint/2010/main">
    <mc:Choice Requires="p14">
      <p:transition spd="slow" p14:dur="2000" advTm="10971"/>
    </mc:Choice>
    <mc:Fallback xmlns="">
      <p:transition spd="slow" advTm="10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750"/>
                                        <p:tgtEl>
                                          <p:spTgt spid="7"/>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6147"/>
                                        </p:tgtEl>
                                        <p:attrNameLst>
                                          <p:attrName>style.visibility</p:attrName>
                                        </p:attrNameLst>
                                      </p:cBhvr>
                                      <p:to>
                                        <p:strVal val="visible"/>
                                      </p:to>
                                    </p:set>
                                    <p:animEffect transition="in" filter="fade">
                                      <p:cBhvr>
                                        <p:cTn id="13" dur="1000"/>
                                        <p:tgtEl>
                                          <p:spTgt spid="6147"/>
                                        </p:tgtEl>
                                      </p:cBhvr>
                                    </p:animEffect>
                                  </p:childTnLst>
                                </p:cTn>
                              </p:par>
                              <p:par>
                                <p:cTn id="14" presetID="10" presetClass="entr" presetSubtype="0" fill="hold" nodeType="withEffect">
                                  <p:stCondLst>
                                    <p:cond delay="750"/>
                                  </p:stCondLst>
                                  <p:childTnLst>
                                    <p:set>
                                      <p:cBhvr>
                                        <p:cTn id="15" dur="1" fill="hold">
                                          <p:stCondLst>
                                            <p:cond delay="0"/>
                                          </p:stCondLst>
                                        </p:cTn>
                                        <p:tgtEl>
                                          <p:spTgt spid="6146"/>
                                        </p:tgtEl>
                                        <p:attrNameLst>
                                          <p:attrName>style.visibility</p:attrName>
                                        </p:attrNameLst>
                                      </p:cBhvr>
                                      <p:to>
                                        <p:strVal val="visible"/>
                                      </p:to>
                                    </p:set>
                                    <p:animEffect transition="in" filter="fade">
                                      <p:cBhvr>
                                        <p:cTn id="16"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in ch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012" y="1227229"/>
            <a:ext cx="7123313" cy="358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YAXISTEXTBOX"/>
          <p:cNvSpPr txBox="1"/>
          <p:nvPr/>
        </p:nvSpPr>
        <p:spPr>
          <a:xfrm>
            <a:off x="7296176" y="945738"/>
            <a:ext cx="1360920" cy="273627"/>
          </a:xfrm>
          <a:prstGeom prst="rect">
            <a:avLst/>
          </a:prstGeom>
        </p:spPr>
        <p:txBody>
          <a:bodyPr vert="horz"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GB" sz="1200" b="1" dirty="0" smtClean="0">
                <a:solidFill>
                  <a:schemeClr val="bg1">
                    <a:lumMod val="50000"/>
                  </a:schemeClr>
                </a:solidFill>
                <a:latin typeface="+mn-lt"/>
              </a:rPr>
              <a:t>CET1 ratio</a:t>
            </a:r>
            <a:endParaRPr lang="en-GB" sz="1200" b="1" dirty="0">
              <a:solidFill>
                <a:schemeClr val="bg1">
                  <a:lumMod val="50000"/>
                </a:schemeClr>
              </a:solidFill>
              <a:latin typeface="+mn-lt"/>
            </a:endParaRPr>
          </a:p>
          <a:p>
            <a:pPr algn="l"/>
            <a:endParaRPr lang="en-GB" sz="900" b="1" dirty="0">
              <a:solidFill>
                <a:schemeClr val="bg1">
                  <a:lumMod val="50000"/>
                </a:schemeClr>
              </a:solidFill>
              <a:latin typeface="Arial"/>
            </a:endParaRPr>
          </a:p>
        </p:txBody>
      </p:sp>
      <p:sp>
        <p:nvSpPr>
          <p:cNvPr id="8" name="white square"/>
          <p:cNvSpPr/>
          <p:nvPr/>
        </p:nvSpPr>
        <p:spPr>
          <a:xfrm>
            <a:off x="1907704" y="987574"/>
            <a:ext cx="6408712" cy="3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white square small"/>
          <p:cNvSpPr/>
          <p:nvPr/>
        </p:nvSpPr>
        <p:spPr>
          <a:xfrm>
            <a:off x="4860065" y="1227229"/>
            <a:ext cx="4800852" cy="3616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Arrow across"/>
          <p:cNvCxnSpPr/>
          <p:nvPr/>
        </p:nvCxnSpPr>
        <p:spPr>
          <a:xfrm>
            <a:off x="1475689" y="1674882"/>
            <a:ext cx="5616624" cy="0"/>
          </a:xfrm>
          <a:prstGeom prst="straightConnector1">
            <a:avLst/>
          </a:prstGeom>
          <a:ln w="44450">
            <a:solidFill>
              <a:srgbClr val="00294E"/>
            </a:solidFill>
            <a:tailEnd type="stealth"/>
          </a:ln>
        </p:spPr>
        <p:style>
          <a:lnRef idx="1">
            <a:schemeClr val="accent1"/>
          </a:lnRef>
          <a:fillRef idx="0">
            <a:schemeClr val="accent1"/>
          </a:fillRef>
          <a:effectRef idx="0">
            <a:schemeClr val="accent1"/>
          </a:effectRef>
          <a:fontRef idx="minor">
            <a:schemeClr val="tx1"/>
          </a:fontRef>
        </p:style>
      </p:cxnSp>
      <p:cxnSp>
        <p:nvCxnSpPr>
          <p:cNvPr id="11" name="Arrow up"/>
          <p:cNvCxnSpPr/>
          <p:nvPr/>
        </p:nvCxnSpPr>
        <p:spPr>
          <a:xfrm flipV="1">
            <a:off x="1475689" y="1674882"/>
            <a:ext cx="0" cy="1671518"/>
          </a:xfrm>
          <a:prstGeom prst="straightConnector1">
            <a:avLst/>
          </a:prstGeom>
          <a:ln w="44450">
            <a:solidFill>
              <a:srgbClr val="00294E"/>
            </a:solidFill>
            <a:tailEnd type="stealt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5"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6" name="TextBox 15"/>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rPr>
              <a:t>Banks have been increasing their capital ratios</a:t>
            </a:r>
            <a:endParaRPr lang="en-GB" sz="2400" dirty="0">
              <a:solidFill>
                <a:srgbClr val="752864"/>
              </a:solidFill>
              <a:latin typeface="+mj-lt"/>
              <a:ea typeface="Arial" charset="0"/>
              <a:cs typeface="Arial" charset="0"/>
            </a:endParaRPr>
          </a:p>
        </p:txBody>
      </p:sp>
      <p:sp>
        <p:nvSpPr>
          <p:cNvPr id="13" name="YAXISTEXTBOX"/>
          <p:cNvSpPr txBox="1"/>
          <p:nvPr/>
        </p:nvSpPr>
        <p:spPr>
          <a:xfrm>
            <a:off x="539552" y="950374"/>
            <a:ext cx="1360920" cy="273627"/>
          </a:xfrm>
          <a:prstGeom prst="rect">
            <a:avLst/>
          </a:prstGeom>
        </p:spPr>
        <p:txBody>
          <a:bodyPr vert="horz"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GB" sz="1200" b="1" dirty="0" smtClean="0">
                <a:solidFill>
                  <a:schemeClr val="bg1">
                    <a:lumMod val="50000"/>
                  </a:schemeClr>
                </a:solidFill>
                <a:latin typeface="+mn-lt"/>
              </a:rPr>
              <a:t>CET1 ratio</a:t>
            </a:r>
            <a:endParaRPr lang="en-GB" sz="1200" b="1" dirty="0">
              <a:solidFill>
                <a:schemeClr val="bg1">
                  <a:lumMod val="50000"/>
                </a:schemeClr>
              </a:solidFill>
              <a:latin typeface="+mn-lt"/>
            </a:endParaRPr>
          </a:p>
          <a:p>
            <a:pPr algn="l"/>
            <a:endParaRPr lang="en-GB" sz="900" b="1" dirty="0">
              <a:solidFill>
                <a:schemeClr val="bg1">
                  <a:lumMod val="50000"/>
                </a:schemeClr>
              </a:solidFill>
              <a:latin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50900017"/>
      </p:ext>
    </p:extLst>
  </p:cSld>
  <p:clrMapOvr>
    <a:masterClrMapping/>
  </p:clrMapOvr>
  <mc:AlternateContent xmlns:mc="http://schemas.openxmlformats.org/markup-compatibility/2006" xmlns:p14="http://schemas.microsoft.com/office/powerpoint/2010/main">
    <mc:Choice Requires="p14">
      <p:transition spd="slow" p14:dur="2000" advTm="11037"/>
    </mc:Choice>
    <mc:Fallback xmlns="">
      <p:transition spd="slow" advTm="11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750"/>
                                        <p:tgtEl>
                                          <p:spTgt spid="16"/>
                                        </p:tgtEl>
                                      </p:cBhvr>
                                    </p:animEffect>
                                  </p:childTnLst>
                                </p:cTn>
                              </p:par>
                            </p:childTnLst>
                          </p:cTn>
                        </p:par>
                        <p:par>
                          <p:cTn id="10" fill="hold">
                            <p:stCondLst>
                              <p:cond delay="750"/>
                            </p:stCondLst>
                            <p:childTnLst>
                              <p:par>
                                <p:cTn id="11" presetID="22" presetClass="exit" presetSubtype="8" fill="hold" grpId="0" nodeType="afterEffect">
                                  <p:stCondLst>
                                    <p:cond delay="0"/>
                                  </p:stCondLst>
                                  <p:childTnLst>
                                    <p:animEffect transition="out" filter="wipe(left)">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par>
                          <p:cTn id="14" fill="hold">
                            <p:stCondLst>
                              <p:cond delay="2750"/>
                            </p:stCondLst>
                            <p:childTnLst>
                              <p:par>
                                <p:cTn id="15" presetID="22" presetClass="exit" presetSubtype="8" fill="hold" grpId="0" nodeType="afterEffect">
                                  <p:stCondLst>
                                    <p:cond delay="0"/>
                                  </p:stCondLst>
                                  <p:childTnLst>
                                    <p:animEffect transition="out" filter="wipe(left)">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par>
                          <p:cTn id="18" fill="hold">
                            <p:stCondLst>
                              <p:cond delay="475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250"/>
                            </p:stCondLst>
                            <p:childTnLst>
                              <p:par>
                                <p:cTn id="23" presetID="2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1000"/>
                                        <p:tgtEl>
                                          <p:spTgt spid="11"/>
                                        </p:tgtEl>
                                      </p:cBhvr>
                                    </p:animEffect>
                                  </p:childTnLst>
                                </p:cTn>
                              </p:par>
                            </p:childTnLst>
                          </p:cTn>
                        </p:par>
                        <p:par>
                          <p:cTn id="26" fill="hold">
                            <p:stCondLst>
                              <p:cond delay="625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17" grpId="0"/>
      <p:bldP spid="8" grpId="0" animBg="1"/>
      <p:bldP spid="9"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Main ch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098" y="1224001"/>
            <a:ext cx="7123313" cy="358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own Arrow"/>
          <p:cNvSpPr/>
          <p:nvPr/>
        </p:nvSpPr>
        <p:spPr>
          <a:xfrm>
            <a:off x="7277674" y="1923678"/>
            <a:ext cx="198000" cy="792088"/>
          </a:xfrm>
          <a:prstGeom prst="downArrow">
            <a:avLst/>
          </a:prstGeom>
          <a:solidFill>
            <a:srgbClr val="A31A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p:nvPr/>
        </p:nvCxnSpPr>
        <p:spPr>
          <a:xfrm>
            <a:off x="7164384" y="2715766"/>
            <a:ext cx="823025" cy="0"/>
          </a:xfrm>
          <a:prstGeom prst="line">
            <a:avLst/>
          </a:prstGeom>
          <a:ln w="22225">
            <a:solidFill>
              <a:srgbClr val="A31A7E"/>
            </a:solidFill>
            <a:tailEnd type="ova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23825" y="2484935"/>
            <a:ext cx="1372711" cy="461665"/>
          </a:xfrm>
          <a:prstGeom prst="rect">
            <a:avLst/>
          </a:prstGeom>
          <a:noFill/>
        </p:spPr>
        <p:txBody>
          <a:bodyPr wrap="square" rtlCol="0">
            <a:spAutoFit/>
          </a:bodyPr>
          <a:lstStyle/>
          <a:p>
            <a:r>
              <a:rPr lang="en-GB" sz="1200" b="1" dirty="0" smtClean="0">
                <a:solidFill>
                  <a:schemeClr val="tx2">
                    <a:lumMod val="50000"/>
                  </a:schemeClr>
                </a:solidFill>
                <a:ea typeface="Arial" charset="0"/>
                <a:cs typeface="Arial" charset="0"/>
              </a:rPr>
              <a:t>Capital after stress: 8.3</a:t>
            </a:r>
            <a:r>
              <a:rPr lang="en-GB" sz="1200" b="1" dirty="0">
                <a:solidFill>
                  <a:schemeClr val="tx2">
                    <a:lumMod val="50000"/>
                  </a:schemeClr>
                </a:solidFill>
                <a:ea typeface="Arial" charset="0"/>
                <a:cs typeface="Arial" charset="0"/>
              </a:rPr>
              <a:t>%</a:t>
            </a:r>
          </a:p>
        </p:txBody>
      </p:sp>
      <p:cxnSp>
        <p:nvCxnSpPr>
          <p:cNvPr id="19" name="Arrow across"/>
          <p:cNvCxnSpPr/>
          <p:nvPr/>
        </p:nvCxnSpPr>
        <p:spPr>
          <a:xfrm>
            <a:off x="1691776" y="3508233"/>
            <a:ext cx="5684898" cy="0"/>
          </a:xfrm>
          <a:prstGeom prst="straightConnector1">
            <a:avLst/>
          </a:prstGeom>
          <a:ln w="44450">
            <a:solidFill>
              <a:srgbClr val="00294E"/>
            </a:solidFill>
            <a:tailEnd type="stealth"/>
          </a:ln>
        </p:spPr>
        <p:style>
          <a:lnRef idx="1">
            <a:schemeClr val="accent1"/>
          </a:lnRef>
          <a:fillRef idx="0">
            <a:schemeClr val="accent1"/>
          </a:fillRef>
          <a:effectRef idx="0">
            <a:schemeClr val="accent1"/>
          </a:effectRef>
          <a:fontRef idx="minor">
            <a:schemeClr val="tx1"/>
          </a:fontRef>
        </p:style>
      </p:cxnSp>
      <p:cxnSp>
        <p:nvCxnSpPr>
          <p:cNvPr id="25" name="Arrow up"/>
          <p:cNvCxnSpPr/>
          <p:nvPr/>
        </p:nvCxnSpPr>
        <p:spPr>
          <a:xfrm flipV="1">
            <a:off x="7380408" y="2715768"/>
            <a:ext cx="0" cy="792088"/>
          </a:xfrm>
          <a:prstGeom prst="straightConnector1">
            <a:avLst/>
          </a:prstGeom>
          <a:ln w="44450">
            <a:solidFill>
              <a:srgbClr val="00294E"/>
            </a:solidFill>
            <a:tailEnd type="stealth"/>
          </a:ln>
        </p:spPr>
        <p:style>
          <a:lnRef idx="1">
            <a:schemeClr val="accent1"/>
          </a:lnRef>
          <a:fillRef idx="0">
            <a:schemeClr val="accent1"/>
          </a:fillRef>
          <a:effectRef idx="0">
            <a:schemeClr val="accent1"/>
          </a:effectRef>
          <a:fontRef idx="minor">
            <a:schemeClr val="tx1"/>
          </a:fontRef>
        </p:style>
      </p:cxnSp>
      <p:sp>
        <p:nvSpPr>
          <p:cNvPr id="11"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3" name="TextBox 12"/>
          <p:cNvSpPr txBox="1"/>
          <p:nvPr/>
        </p:nvSpPr>
        <p:spPr>
          <a:xfrm>
            <a:off x="963202" y="183757"/>
            <a:ext cx="7944130" cy="1177245"/>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Capital </a:t>
            </a:r>
            <a:r>
              <a:rPr lang="en-GB" sz="2400" dirty="0">
                <a:solidFill>
                  <a:srgbClr val="752864"/>
                </a:solidFill>
                <a:latin typeface="+mj-lt"/>
                <a:ea typeface="Arial" charset="0"/>
                <a:cs typeface="Arial" charset="0"/>
              </a:rPr>
              <a:t>remains almost double pre-financial crisis levels even after the test</a:t>
            </a:r>
          </a:p>
          <a:p>
            <a:pPr marL="39291"/>
            <a:endParaRPr lang="en-GB" sz="2400" dirty="0">
              <a:solidFill>
                <a:srgbClr val="752864"/>
              </a:solidFill>
              <a:latin typeface="+mj-lt"/>
              <a:ea typeface="Arial" charset="0"/>
              <a:cs typeface="Arial" charset="0"/>
            </a:endParaRPr>
          </a:p>
        </p:txBody>
      </p:sp>
      <p:sp>
        <p:nvSpPr>
          <p:cNvPr id="12" name="Rectangle 11"/>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4" name="YAXISTEXTBOX"/>
          <p:cNvSpPr txBox="1"/>
          <p:nvPr/>
        </p:nvSpPr>
        <p:spPr>
          <a:xfrm>
            <a:off x="539552" y="950374"/>
            <a:ext cx="1360920" cy="273627"/>
          </a:xfrm>
          <a:prstGeom prst="rect">
            <a:avLst/>
          </a:prstGeom>
        </p:spPr>
        <p:txBody>
          <a:bodyPr vert="horz"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GB" sz="1200" b="1" dirty="0" smtClean="0">
                <a:solidFill>
                  <a:schemeClr val="bg1">
                    <a:lumMod val="50000"/>
                  </a:schemeClr>
                </a:solidFill>
                <a:latin typeface="+mn-lt"/>
              </a:rPr>
              <a:t>CET1 ratio</a:t>
            </a:r>
            <a:endParaRPr lang="en-GB" sz="1200" b="1" dirty="0">
              <a:solidFill>
                <a:schemeClr val="bg1">
                  <a:lumMod val="50000"/>
                </a:schemeClr>
              </a:solidFill>
              <a:latin typeface="+mn-lt"/>
            </a:endParaRPr>
          </a:p>
          <a:p>
            <a:pPr algn="l"/>
            <a:endParaRPr lang="en-GB" sz="900" b="1" dirty="0">
              <a:solidFill>
                <a:schemeClr val="bg1">
                  <a:lumMod val="50000"/>
                </a:schemeClr>
              </a:solidFill>
              <a:latin typeface="Arial"/>
            </a:endParaRPr>
          </a:p>
        </p:txBody>
      </p:sp>
      <p:sp>
        <p:nvSpPr>
          <p:cNvPr id="15" name="YAXISTEXTBOX"/>
          <p:cNvSpPr txBox="1"/>
          <p:nvPr/>
        </p:nvSpPr>
        <p:spPr>
          <a:xfrm>
            <a:off x="7296176" y="945738"/>
            <a:ext cx="1360920" cy="273627"/>
          </a:xfrm>
          <a:prstGeom prst="rect">
            <a:avLst/>
          </a:prstGeom>
        </p:spPr>
        <p:txBody>
          <a:bodyPr vert="horz"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GB" sz="1200" b="1" dirty="0" smtClean="0">
                <a:solidFill>
                  <a:schemeClr val="bg1">
                    <a:lumMod val="50000"/>
                  </a:schemeClr>
                </a:solidFill>
                <a:latin typeface="+mn-lt"/>
              </a:rPr>
              <a:t>CET1 ratio</a:t>
            </a:r>
            <a:endParaRPr lang="en-GB" sz="1200" b="1" dirty="0">
              <a:solidFill>
                <a:schemeClr val="bg1">
                  <a:lumMod val="50000"/>
                </a:schemeClr>
              </a:solidFill>
              <a:latin typeface="+mn-lt"/>
            </a:endParaRPr>
          </a:p>
          <a:p>
            <a:pPr algn="l"/>
            <a:endParaRPr lang="en-GB" sz="900" b="1" dirty="0">
              <a:solidFill>
                <a:schemeClr val="bg1">
                  <a:lumMod val="50000"/>
                </a:schemeClr>
              </a:solidFill>
              <a:latin typeface="Aria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1910191011"/>
      </p:ext>
    </p:extLst>
  </p:cSld>
  <p:clrMapOvr>
    <a:masterClrMapping/>
  </p:clrMapOvr>
  <mc:AlternateContent xmlns:mc="http://schemas.openxmlformats.org/markup-compatibility/2006" xmlns:p14="http://schemas.microsoft.com/office/powerpoint/2010/main">
    <mc:Choice Requires="p14">
      <p:transition spd="slow" p14:dur="2000" advTm="13282"/>
    </mc:Choice>
    <mc:Fallback xmlns="">
      <p:transition spd="slow" advTm="13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75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par>
                          <p:cTn id="27" fill="hold">
                            <p:stCondLst>
                              <p:cond delay="0"/>
                            </p:stCondLst>
                            <p:childTnLst>
                              <p:par>
                                <p:cTn id="28" presetID="22" presetClass="entr" presetSubtype="8"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1000"/>
                                        <p:tgtEl>
                                          <p:spTgt spid="19"/>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8" grpId="0" animBg="1"/>
      <p:bldP spid="8" grpId="1" animBg="1"/>
      <p:bldP spid="1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51520" y="267494"/>
            <a:ext cx="8640960" cy="4680520"/>
          </a:xfrm>
        </p:spPr>
        <p:txBody>
          <a:bodyPr>
            <a:normAutofit/>
          </a:bodyPr>
          <a:lstStyle/>
          <a:p>
            <a:pPr marL="0" lvl="0" indent="0" algn="ctr">
              <a:buNone/>
            </a:pPr>
            <a:r>
              <a:rPr lang="en-GB" sz="2200" dirty="0" smtClean="0">
                <a:solidFill>
                  <a:srgbClr val="752864"/>
                </a:solidFill>
              </a:rPr>
              <a:t> </a:t>
            </a:r>
          </a:p>
          <a:p>
            <a:pPr marL="0" lvl="0" indent="0" algn="ctr">
              <a:buNone/>
            </a:pPr>
            <a:endParaRPr lang="en-GB" sz="1000" dirty="0" smtClean="0">
              <a:solidFill>
                <a:srgbClr val="752864"/>
              </a:solidFill>
            </a:endParaRPr>
          </a:p>
          <a:p>
            <a:pPr marL="0" lvl="0" indent="0" algn="ctr">
              <a:buNone/>
            </a:pPr>
            <a:r>
              <a:rPr lang="en-GB" sz="2200" dirty="0">
                <a:solidFill>
                  <a:srgbClr val="91887E"/>
                </a:solidFill>
              </a:rPr>
              <a:t>Have corporate bond and commercial property prices become stretched?</a:t>
            </a:r>
          </a:p>
          <a:p>
            <a:pPr marL="0" lvl="0" indent="0" algn="ctr">
              <a:buNone/>
            </a:pPr>
            <a:r>
              <a:rPr lang="en-GB" sz="2200" dirty="0">
                <a:solidFill>
                  <a:srgbClr val="752864"/>
                </a:solidFill>
              </a:rPr>
              <a:t>Y</a:t>
            </a:r>
            <a:r>
              <a:rPr lang="en-GB" sz="2200" dirty="0" smtClean="0">
                <a:solidFill>
                  <a:srgbClr val="752864"/>
                </a:solidFill>
              </a:rPr>
              <a:t>es</a:t>
            </a:r>
          </a:p>
          <a:p>
            <a:pPr marL="0" lvl="0" indent="0" algn="ctr">
              <a:buNone/>
            </a:pPr>
            <a:endParaRPr lang="en-GB" sz="1400" dirty="0" smtClean="0">
              <a:solidFill>
                <a:srgbClr val="91887E"/>
              </a:solidFill>
            </a:endParaRPr>
          </a:p>
          <a:p>
            <a:pPr marL="0" lvl="0" indent="0" algn="ctr">
              <a:buNone/>
            </a:pPr>
            <a:r>
              <a:rPr lang="en-GB" sz="2200" dirty="0">
                <a:solidFill>
                  <a:srgbClr val="91887E"/>
                </a:solidFill>
              </a:rPr>
              <a:t>Do levels of corporate debt rely on these stretched valuations</a:t>
            </a:r>
            <a:r>
              <a:rPr lang="en-GB" sz="2200" dirty="0" smtClean="0">
                <a:solidFill>
                  <a:srgbClr val="91887E"/>
                </a:solidFill>
              </a:rPr>
              <a:t>?</a:t>
            </a:r>
          </a:p>
          <a:p>
            <a:pPr marL="0" lvl="0" indent="0" algn="ctr">
              <a:buNone/>
            </a:pPr>
            <a:r>
              <a:rPr lang="en-GB" sz="2200" dirty="0">
                <a:solidFill>
                  <a:srgbClr val="752864"/>
                </a:solidFill>
              </a:rPr>
              <a:t>Not in the UK, but global picture shows we can’t take that for granted</a:t>
            </a:r>
            <a:endParaRPr lang="en-GB" sz="2200" dirty="0">
              <a:solidFill>
                <a:srgbClr val="91887E"/>
              </a:solidFill>
            </a:endParaRPr>
          </a:p>
          <a:p>
            <a:pPr marL="0" lvl="0" indent="0" algn="ctr">
              <a:buNone/>
            </a:pPr>
            <a:endParaRPr lang="en-GB" sz="1400" dirty="0">
              <a:solidFill>
                <a:srgbClr val="91887E"/>
              </a:solidFill>
            </a:endParaRPr>
          </a:p>
          <a:p>
            <a:pPr marL="0" lvl="0" indent="0" algn="ctr">
              <a:buNone/>
            </a:pPr>
            <a:r>
              <a:rPr lang="en-GB" sz="2200" dirty="0">
                <a:solidFill>
                  <a:srgbClr val="91887E"/>
                </a:solidFill>
              </a:rPr>
              <a:t>Is the banking system exposed to an adjustment</a:t>
            </a:r>
            <a:r>
              <a:rPr lang="en-GB" sz="2200" dirty="0" smtClean="0">
                <a:solidFill>
                  <a:srgbClr val="91887E"/>
                </a:solidFill>
              </a:rPr>
              <a:t>?</a:t>
            </a:r>
          </a:p>
          <a:p>
            <a:pPr marL="0" lvl="0" indent="0" algn="ctr">
              <a:buNone/>
            </a:pPr>
            <a:r>
              <a:rPr lang="en-GB" sz="2200" dirty="0">
                <a:solidFill>
                  <a:srgbClr val="752864"/>
                </a:solidFill>
              </a:rPr>
              <a:t>It can withstand severe adjustments</a:t>
            </a:r>
          </a:p>
          <a:p>
            <a:pPr marL="0" lvl="0" indent="0" algn="ctr">
              <a:buNone/>
            </a:pPr>
            <a:endParaRPr lang="en-GB" sz="1400" dirty="0">
              <a:solidFill>
                <a:srgbClr val="91887E"/>
              </a:solidFill>
            </a:endParaRPr>
          </a:p>
          <a:p>
            <a:pPr marL="0" lvl="0" indent="0" algn="ctr">
              <a:buNone/>
            </a:pPr>
            <a:r>
              <a:rPr lang="en-GB" sz="2200" dirty="0">
                <a:solidFill>
                  <a:srgbClr val="91887E"/>
                </a:solidFill>
              </a:rPr>
              <a:t>Are markets </a:t>
            </a:r>
            <a:r>
              <a:rPr lang="en-GB" sz="2200" dirty="0" smtClean="0">
                <a:solidFill>
                  <a:srgbClr val="91887E"/>
                </a:solidFill>
              </a:rPr>
              <a:t>prone </a:t>
            </a:r>
            <a:r>
              <a:rPr lang="en-GB" sz="2200" dirty="0">
                <a:solidFill>
                  <a:srgbClr val="91887E"/>
                </a:solidFill>
              </a:rPr>
              <a:t>to </a:t>
            </a:r>
            <a:r>
              <a:rPr lang="en-GB" sz="2200" dirty="0" smtClean="0">
                <a:solidFill>
                  <a:srgbClr val="91887E"/>
                </a:solidFill>
              </a:rPr>
              <a:t>amplifying adjustments?</a:t>
            </a:r>
          </a:p>
          <a:p>
            <a:pPr marL="0" lvl="0" indent="0" algn="ctr">
              <a:buNone/>
            </a:pPr>
            <a:r>
              <a:rPr lang="en-GB" sz="2200" dirty="0">
                <a:solidFill>
                  <a:srgbClr val="752864"/>
                </a:solidFill>
              </a:rPr>
              <a:t>Some developments raise questions that need exploring</a:t>
            </a:r>
          </a:p>
        </p:txBody>
      </p:sp>
      <p:sp>
        <p:nvSpPr>
          <p:cNvPr id="5" name="Rectangle 4"/>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TextBox 6"/>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Four questions:</a:t>
            </a:r>
            <a:endParaRPr lang="en-GB" sz="2400" dirty="0">
              <a:solidFill>
                <a:srgbClr val="752864"/>
              </a:solidFill>
              <a:latin typeface="+mj-lt"/>
              <a:ea typeface="Arial" charset="0"/>
              <a:cs typeface="Arial" charset="0"/>
            </a:endParaRPr>
          </a:p>
        </p:txBody>
      </p:sp>
      <p:sp>
        <p:nvSpPr>
          <p:cNvPr id="8" name="Rectangle 7"/>
          <p:cNvSpPr/>
          <p:nvPr/>
        </p:nvSpPr>
        <p:spPr>
          <a:xfrm>
            <a:off x="282144" y="4011910"/>
            <a:ext cx="8568952" cy="864096"/>
          </a:xfrm>
          <a:prstGeom prst="rect">
            <a:avLst/>
          </a:prstGeom>
          <a:noFill/>
          <a:ln w="19050">
            <a:solidFill>
              <a:srgbClr val="91887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21502660"/>
      </p:ext>
    </p:extLst>
  </p:cSld>
  <p:clrMapOvr>
    <a:masterClrMapping/>
  </p:clrMapOvr>
  <mc:AlternateContent xmlns:mc="http://schemas.openxmlformats.org/markup-compatibility/2006" xmlns:p14="http://schemas.microsoft.com/office/powerpoint/2010/main">
    <mc:Choice Requires="p14">
      <p:transition spd="slow" p14:dur="2000" advTm="8255"/>
    </mc:Choice>
    <mc:Fallback xmlns="">
      <p:transition spd="slow" advTm="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1" presetClass="entr" presetSubtype="1" fill="hold" grpId="0" nodeType="after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0" name="TextBox 9"/>
          <p:cNvSpPr txBox="1"/>
          <p:nvPr/>
        </p:nvSpPr>
        <p:spPr>
          <a:xfrm>
            <a:off x="225909" y="4752504"/>
            <a:ext cx="8697794" cy="338554"/>
          </a:xfrm>
          <a:prstGeom prst="rect">
            <a:avLst/>
          </a:prstGeom>
          <a:noFill/>
        </p:spPr>
        <p:txBody>
          <a:bodyPr wrap="square" rtlCol="0">
            <a:spAutoFit/>
          </a:bodyPr>
          <a:lstStyle/>
          <a:p>
            <a:r>
              <a:rPr lang="en-GB" sz="800" dirty="0">
                <a:solidFill>
                  <a:schemeClr val="dk1"/>
                </a:solidFill>
                <a:latin typeface="Arial" panose="020B0604020202020204" pitchFamily="34" charset="0"/>
                <a:cs typeface="Arial" panose="020B0604020202020204" pitchFamily="34" charset="0"/>
              </a:rPr>
              <a:t>Sources: Barclays Live, BBA, Bloomberg, Chicago Mercantile Exchange, NYSE ICE and Bank calculations.</a:t>
            </a:r>
          </a:p>
          <a:p>
            <a:r>
              <a:rPr lang="en-GB" sz="800" dirty="0" smtClean="0">
                <a:solidFill>
                  <a:schemeClr val="dk1"/>
                </a:solidFill>
                <a:latin typeface="Arial" panose="020B0604020202020204" pitchFamily="34" charset="0"/>
                <a:cs typeface="Arial" panose="020B0604020202020204" pitchFamily="34" charset="0"/>
              </a:rPr>
              <a:t>(</a:t>
            </a:r>
            <a:r>
              <a:rPr lang="en-GB" sz="800" dirty="0">
                <a:solidFill>
                  <a:schemeClr val="dk1"/>
                </a:solidFill>
                <a:latin typeface="Arial" panose="020B0604020202020204" pitchFamily="34" charset="0"/>
                <a:cs typeface="Arial" panose="020B0604020202020204" pitchFamily="34" charset="0"/>
              </a:rPr>
              <a:t>a</a:t>
            </a:r>
            <a:r>
              <a:rPr lang="en-GB" sz="800" dirty="0" smtClean="0">
                <a:solidFill>
                  <a:schemeClr val="dk1"/>
                </a:solidFill>
                <a:latin typeface="Arial" panose="020B0604020202020204" pitchFamily="34" charset="0"/>
                <a:cs typeface="Arial" panose="020B0604020202020204" pitchFamily="34" charset="0"/>
              </a:rPr>
              <a:t>) </a:t>
            </a:r>
            <a:r>
              <a:rPr lang="en-GB" sz="800" dirty="0">
                <a:solidFill>
                  <a:schemeClr val="dk1"/>
                </a:solidFill>
                <a:latin typeface="Arial" panose="020B0604020202020204" pitchFamily="34" charset="0"/>
                <a:cs typeface="Arial" panose="020B0604020202020204" pitchFamily="34" charset="0"/>
              </a:rPr>
              <a:t>Data </a:t>
            </a:r>
            <a:r>
              <a:rPr lang="en-GB" sz="800" dirty="0" smtClean="0">
                <a:solidFill>
                  <a:schemeClr val="dk1"/>
                </a:solidFill>
                <a:latin typeface="Arial" panose="020B0604020202020204" pitchFamily="34" charset="0"/>
                <a:cs typeface="Arial" panose="020B0604020202020204" pitchFamily="34" charset="0"/>
              </a:rPr>
              <a:t>starts </a:t>
            </a:r>
            <a:r>
              <a:rPr lang="en-GB" sz="800" dirty="0">
                <a:solidFill>
                  <a:schemeClr val="dk1"/>
                </a:solidFill>
                <a:latin typeface="Arial" panose="020B0604020202020204" pitchFamily="34" charset="0"/>
                <a:cs typeface="Arial" panose="020B0604020202020204" pitchFamily="34" charset="0"/>
              </a:rPr>
              <a:t>from January </a:t>
            </a:r>
            <a:r>
              <a:rPr lang="en-GB" sz="800" dirty="0" smtClean="0">
                <a:solidFill>
                  <a:schemeClr val="dk1"/>
                </a:solidFill>
                <a:latin typeface="Arial" panose="020B0604020202020204" pitchFamily="34" charset="0"/>
                <a:cs typeface="Arial" panose="020B0604020202020204" pitchFamily="34" charset="0"/>
              </a:rPr>
              <a:t>2000</a:t>
            </a:r>
            <a:endParaRPr lang="en-GB" dirty="0"/>
          </a:p>
        </p:txBody>
      </p:sp>
      <p:sp>
        <p:nvSpPr>
          <p:cNvPr id="12" name="TextBox 11"/>
          <p:cNvSpPr txBox="1"/>
          <p:nvPr/>
        </p:nvSpPr>
        <p:spPr>
          <a:xfrm>
            <a:off x="963202" y="183757"/>
            <a:ext cx="7944130" cy="807913"/>
          </a:xfrm>
          <a:prstGeom prst="rect">
            <a:avLst/>
          </a:prstGeom>
          <a:noFill/>
        </p:spPr>
        <p:txBody>
          <a:bodyPr wrap="square" lIns="68580" tIns="34290" rIns="68580" bIns="34290" rtlCol="0">
            <a:spAutoFit/>
          </a:bodyPr>
          <a:lstStyle/>
          <a:p>
            <a:pPr marL="39291"/>
            <a:r>
              <a:rPr lang="en-GB" sz="2400" dirty="0">
                <a:solidFill>
                  <a:srgbClr val="752864"/>
                </a:solidFill>
              </a:rPr>
              <a:t>Stability </a:t>
            </a:r>
            <a:r>
              <a:rPr lang="en-GB" sz="2400" dirty="0" smtClean="0">
                <a:solidFill>
                  <a:srgbClr val="752864"/>
                </a:solidFill>
              </a:rPr>
              <a:t>has been </a:t>
            </a:r>
            <a:r>
              <a:rPr lang="en-GB" sz="2400" dirty="0">
                <a:solidFill>
                  <a:srgbClr val="752864"/>
                </a:solidFill>
              </a:rPr>
              <a:t>a defining feature across a range of market </a:t>
            </a:r>
            <a:r>
              <a:rPr lang="en-GB" sz="2400" dirty="0" smtClean="0">
                <a:solidFill>
                  <a:srgbClr val="752864"/>
                </a:solidFill>
              </a:rPr>
              <a:t>prices</a:t>
            </a:r>
            <a:endParaRPr lang="en-GB" sz="2400" dirty="0">
              <a:solidFill>
                <a:srgbClr val="752864"/>
              </a:solidFill>
              <a:latin typeface="+mj-lt"/>
              <a:ea typeface="Arial" charset="0"/>
              <a:cs typeface="Arial" charset="0"/>
            </a:endParaRPr>
          </a:p>
        </p:txBody>
      </p:sp>
      <p:graphicFrame>
        <p:nvGraphicFramePr>
          <p:cNvPr id="15" name="Chart 14"/>
          <p:cNvGraphicFramePr>
            <a:graphicFrameLocks/>
          </p:cNvGraphicFramePr>
          <p:nvPr>
            <p:extLst>
              <p:ext uri="{D42A27DB-BD31-4B8C-83A1-F6EECF244321}">
                <p14:modId xmlns:p14="http://schemas.microsoft.com/office/powerpoint/2010/main" val="2943539712"/>
              </p:ext>
            </p:extLst>
          </p:nvPr>
        </p:nvGraphicFramePr>
        <p:xfrm>
          <a:off x="1322855" y="1040364"/>
          <a:ext cx="6456332" cy="3712139"/>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68224659"/>
      </p:ext>
    </p:extLst>
  </p:cSld>
  <p:clrMapOvr>
    <a:masterClrMapping/>
  </p:clrMapOvr>
  <mc:AlternateContent xmlns:mc="http://schemas.openxmlformats.org/markup-compatibility/2006" xmlns:p14="http://schemas.microsoft.com/office/powerpoint/2010/main">
    <mc:Choice Requires="p14">
      <p:transition spd="slow" p14:dur="2000" advTm="10802"/>
    </mc:Choice>
    <mc:Fallback xmlns="">
      <p:transition spd="slow" advTm="10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750"/>
                                        <p:tgtEl>
                                          <p:spTgt spid="12"/>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10" grpId="0"/>
      <p:bldP spid="12" grpId="0"/>
      <p:bldGraphic spid="1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756" y="699542"/>
            <a:ext cx="7888044" cy="903548"/>
          </a:xfrm>
        </p:spPr>
        <p:txBody>
          <a:bodyPr>
            <a:noAutofit/>
          </a:bodyPr>
          <a:lstStyle/>
          <a:p>
            <a:pPr marL="0" indent="0">
              <a:buNone/>
            </a:pPr>
            <a:r>
              <a:rPr lang="en-GB" sz="2400" dirty="0" smtClean="0">
                <a:solidFill>
                  <a:srgbClr val="91887E"/>
                </a:solidFill>
                <a:latin typeface="+mj-lt"/>
              </a:rPr>
              <a:t>… to guard against the financial system disrupting growth of the wider economy</a:t>
            </a:r>
          </a:p>
        </p:txBody>
      </p:sp>
      <p:sp>
        <p:nvSpPr>
          <p:cNvPr id="11" name="Rectangle 10"/>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TextBox 11"/>
          <p:cNvSpPr txBox="1"/>
          <p:nvPr/>
        </p:nvSpPr>
        <p:spPr>
          <a:xfrm>
            <a:off x="963202" y="183757"/>
            <a:ext cx="7944130" cy="807913"/>
          </a:xfrm>
          <a:prstGeom prst="rect">
            <a:avLst/>
          </a:prstGeom>
          <a:noFill/>
        </p:spPr>
        <p:txBody>
          <a:bodyPr wrap="square" lIns="68580" tIns="34290" rIns="68580" bIns="34290" rtlCol="0">
            <a:spAutoFit/>
          </a:bodyPr>
          <a:lstStyle/>
          <a:p>
            <a:pPr marL="39291" algn="ctr"/>
            <a:r>
              <a:rPr lang="en-GB" sz="2400" b="1" dirty="0" smtClean="0">
                <a:solidFill>
                  <a:srgbClr val="752864"/>
                </a:solidFill>
                <a:latin typeface="+mj-lt"/>
                <a:ea typeface="Arial" charset="0"/>
                <a:cs typeface="Arial" charset="0"/>
              </a:rPr>
              <a:t>2018: a ‘macroprudential’ objective</a:t>
            </a:r>
            <a:endParaRPr lang="en-GB" sz="2400" b="1" dirty="0">
              <a:solidFill>
                <a:srgbClr val="752864"/>
              </a:solidFill>
              <a:latin typeface="+mj-lt"/>
              <a:ea typeface="Arial" charset="0"/>
              <a:cs typeface="Arial" charset="0"/>
            </a:endParaRPr>
          </a:p>
          <a:p>
            <a:pPr marL="39291" algn="ctr"/>
            <a:endParaRPr lang="en-US" sz="2400" dirty="0">
              <a:solidFill>
                <a:srgbClr val="752864"/>
              </a:solidFill>
              <a:latin typeface="+mj-lt"/>
              <a:ea typeface="Arial" charset="0"/>
              <a:cs typeface="Arial" charset="0"/>
            </a:endParaRPr>
          </a:p>
        </p:txBody>
      </p:sp>
      <p:grpSp>
        <p:nvGrpSpPr>
          <p:cNvPr id="2" name="Group 1"/>
          <p:cNvGrpSpPr/>
          <p:nvPr/>
        </p:nvGrpSpPr>
        <p:grpSpPr>
          <a:xfrm>
            <a:off x="611560" y="1909799"/>
            <a:ext cx="2520280" cy="2799799"/>
            <a:chOff x="611560" y="1909799"/>
            <a:chExt cx="2520280" cy="2799799"/>
          </a:xfrm>
        </p:grpSpPr>
        <p:sp>
          <p:nvSpPr>
            <p:cNvPr id="8" name="TextBox 7"/>
            <p:cNvSpPr txBox="1"/>
            <p:nvPr/>
          </p:nvSpPr>
          <p:spPr>
            <a:xfrm>
              <a:off x="611560" y="1909799"/>
              <a:ext cx="2520280" cy="1446550"/>
            </a:xfrm>
            <a:prstGeom prst="rect">
              <a:avLst/>
            </a:prstGeom>
            <a:noFill/>
          </p:spPr>
          <p:txBody>
            <a:bodyPr wrap="square" rtlCol="0">
              <a:spAutoFit/>
            </a:bodyPr>
            <a:lstStyle/>
            <a:p>
              <a:pPr algn="ctr"/>
              <a:r>
                <a:rPr lang="en-GB" sz="2400" b="1" dirty="0" smtClean="0">
                  <a:solidFill>
                    <a:srgbClr val="91887E"/>
                  </a:solidFill>
                </a:rPr>
                <a:t>Banking system</a:t>
              </a:r>
            </a:p>
            <a:p>
              <a:pPr algn="ctr"/>
              <a:endParaRPr lang="en-GB" sz="1600" dirty="0"/>
            </a:p>
            <a:p>
              <a:pPr algn="ctr"/>
              <a:r>
                <a:rPr lang="en-GB" sz="1600" dirty="0">
                  <a:solidFill>
                    <a:srgbClr val="91887E"/>
                  </a:solidFill>
                </a:rPr>
                <a:t>S</a:t>
              </a:r>
              <a:r>
                <a:rPr lang="en-GB" sz="1600" dirty="0" smtClean="0">
                  <a:solidFill>
                    <a:srgbClr val="91887E"/>
                  </a:solidFill>
                </a:rPr>
                <a:t>tandards in place to ensure banks can keep lending through economic shocks</a:t>
              </a:r>
              <a:endParaRPr lang="en-GB" sz="1600" dirty="0">
                <a:solidFill>
                  <a:srgbClr val="91887E"/>
                </a:solidFill>
              </a:endParaRPr>
            </a:p>
          </p:txBody>
        </p:sp>
        <p:pic>
          <p:nvPicPr>
            <p:cNvPr id="2050" name="Picture 2" descr="C:\Users\326219\AppData\Local\Microsoft\Windows\Temporary Internet Files\Content.IE5\XTM8PD0C\noun_564861_10253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3521466"/>
              <a:ext cx="1188132" cy="1188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3311860" y="1909799"/>
            <a:ext cx="2520280" cy="2799799"/>
            <a:chOff x="3311860" y="1909799"/>
            <a:chExt cx="2520280" cy="2799799"/>
          </a:xfrm>
        </p:grpSpPr>
        <p:sp>
          <p:nvSpPr>
            <p:cNvPr id="9" name="TextBox 8"/>
            <p:cNvSpPr txBox="1"/>
            <p:nvPr/>
          </p:nvSpPr>
          <p:spPr>
            <a:xfrm>
              <a:off x="3311860" y="1909799"/>
              <a:ext cx="2520280" cy="1231106"/>
            </a:xfrm>
            <a:prstGeom prst="rect">
              <a:avLst/>
            </a:prstGeom>
            <a:noFill/>
          </p:spPr>
          <p:txBody>
            <a:bodyPr wrap="square" rtlCol="0">
              <a:spAutoFit/>
            </a:bodyPr>
            <a:lstStyle/>
            <a:p>
              <a:pPr algn="ctr"/>
              <a:r>
                <a:rPr lang="en-GB" sz="2400" b="1" dirty="0" smtClean="0">
                  <a:solidFill>
                    <a:srgbClr val="91887E"/>
                  </a:solidFill>
                </a:rPr>
                <a:t>Indebtedness</a:t>
              </a:r>
            </a:p>
            <a:p>
              <a:pPr algn="ctr"/>
              <a:endParaRPr lang="en-GB" dirty="0">
                <a:solidFill>
                  <a:srgbClr val="91887E"/>
                </a:solidFill>
              </a:endParaRPr>
            </a:p>
            <a:p>
              <a:pPr algn="ctr"/>
              <a:r>
                <a:rPr lang="en-GB" sz="1600" dirty="0">
                  <a:solidFill>
                    <a:srgbClr val="91887E"/>
                  </a:solidFill>
                </a:rPr>
                <a:t>L</a:t>
              </a:r>
              <a:r>
                <a:rPr lang="en-GB" sz="1600" dirty="0" smtClean="0">
                  <a:solidFill>
                    <a:srgbClr val="91887E"/>
                  </a:solidFill>
                </a:rPr>
                <a:t>imits set on high LTI mortgage lending</a:t>
              </a:r>
              <a:endParaRPr lang="en-GB" sz="1600" dirty="0">
                <a:solidFill>
                  <a:srgbClr val="91887E"/>
                </a:solidFill>
              </a:endParaRPr>
            </a:p>
          </p:txBody>
        </p:sp>
        <p:pic>
          <p:nvPicPr>
            <p:cNvPr id="2051" name="Picture 3" descr="C:\Users\326219\AppData\Local\Microsoft\Windows\Temporary Internet Files\Content.IE5\80B1I20G\noun_304766_10253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5124" y="3435846"/>
              <a:ext cx="1273752" cy="127375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6012160" y="1875176"/>
            <a:ext cx="2520280" cy="1200329"/>
          </a:xfrm>
          <a:prstGeom prst="rect">
            <a:avLst/>
          </a:prstGeom>
          <a:noFill/>
        </p:spPr>
        <p:txBody>
          <a:bodyPr wrap="square" rtlCol="0">
            <a:spAutoFit/>
          </a:bodyPr>
          <a:lstStyle/>
          <a:p>
            <a:pPr algn="ctr"/>
            <a:r>
              <a:rPr lang="en-GB" sz="2400" b="1" dirty="0" smtClean="0">
                <a:solidFill>
                  <a:srgbClr val="752864"/>
                </a:solidFill>
              </a:rPr>
              <a:t>Market finance</a:t>
            </a:r>
          </a:p>
          <a:p>
            <a:pPr algn="ctr"/>
            <a:endParaRPr lang="en-GB" sz="2400" b="1" dirty="0">
              <a:solidFill>
                <a:srgbClr val="752864"/>
              </a:solidFill>
            </a:endParaRPr>
          </a:p>
          <a:p>
            <a:pPr algn="ctr"/>
            <a:r>
              <a:rPr lang="en-GB" sz="2400" b="1" dirty="0" smtClean="0">
                <a:solidFill>
                  <a:srgbClr val="752864"/>
                </a:solidFill>
              </a:rPr>
              <a:t>The next frontier</a:t>
            </a:r>
          </a:p>
        </p:txBody>
      </p:sp>
      <p:pic>
        <p:nvPicPr>
          <p:cNvPr id="1027" name="Picture 3" descr="C:\Users\326219\Downloads\noun_1063403_10253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6114" y="3439346"/>
            <a:ext cx="1352372" cy="1352372"/>
          </a:xfrm>
          <a:prstGeom prst="rect">
            <a:avLst/>
          </a:prstGeom>
          <a:noFill/>
          <a:extLst>
            <a:ext uri="{909E8E84-426E-40DD-AFC4-6F175D3DCCD1}">
              <a14:hiddenFill xmlns:a14="http://schemas.microsoft.com/office/drawing/2010/main">
                <a:solidFill>
                  <a:srgbClr val="FFFFFF"/>
                </a:solidFill>
              </a14:hiddenFill>
            </a:ext>
          </a:extLst>
        </p:spPr>
      </p:pic>
      <p:sp>
        <p:nvSpPr>
          <p:cNvPr id="13"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55547647"/>
      </p:ext>
    </p:extLst>
  </p:cSld>
  <p:clrMapOvr>
    <a:masterClrMapping/>
  </p:clrMapOvr>
  <mc:AlternateContent xmlns:mc="http://schemas.openxmlformats.org/markup-compatibility/2006" xmlns:p14="http://schemas.microsoft.com/office/powerpoint/2010/main">
    <mc:Choice Requires="p14">
      <p:transition spd="slow" p14:dur="2000" advTm="13538"/>
    </mc:Choice>
    <mc:Fallback xmlns="">
      <p:transition spd="slow" advTm="1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750"/>
                                        <p:tgtEl>
                                          <p:spTgt spid="12"/>
                                        </p:tgtEl>
                                      </p:cBhvr>
                                    </p:animEffect>
                                  </p:childTnLst>
                                </p:cTn>
                              </p:par>
                            </p:childTnLst>
                          </p:cTn>
                        </p:par>
                        <p:par>
                          <p:cTn id="10" fill="hold">
                            <p:stCondLst>
                              <p:cond delay="750"/>
                            </p:stCondLst>
                            <p:childTnLst>
                              <p:par>
                                <p:cTn id="11" presetID="10" presetClass="entr" presetSubtype="0" fill="hold" grpId="0" nodeType="afterEffect">
                                  <p:stCondLst>
                                    <p:cond delay="7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750"/>
                                        <p:tgtEl>
                                          <p:spTgt spid="3">
                                            <p:txEl>
                                              <p:pRg st="0" end="0"/>
                                            </p:txEl>
                                          </p:spTgt>
                                        </p:tgtEl>
                                      </p:cBhvr>
                                    </p:animEffect>
                                  </p:childTnLst>
                                </p:cTn>
                              </p:par>
                            </p:childTnLst>
                          </p:cTn>
                        </p:par>
                        <p:par>
                          <p:cTn id="14" fill="hold">
                            <p:stCondLst>
                              <p:cond delay="2250"/>
                            </p:stCondLst>
                            <p:childTnLst>
                              <p:par>
                                <p:cTn id="15" presetID="10" presetClass="entr" presetSubtype="0" fill="hold" nodeType="afterEffect">
                                  <p:stCondLst>
                                    <p:cond delay="75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childTnLst>
                                </p:cTn>
                              </p:par>
                            </p:childTnLst>
                          </p:cTn>
                        </p:par>
                        <p:par>
                          <p:cTn id="18" fill="hold">
                            <p:stCondLst>
                              <p:cond delay="3750"/>
                            </p:stCondLst>
                            <p:childTnLst>
                              <p:par>
                                <p:cTn id="19" presetID="10" presetClass="entr" presetSubtype="0" fill="hold" nodeType="after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750"/>
                                        <p:tgtEl>
                                          <p:spTgt spid="4"/>
                                        </p:tgtEl>
                                      </p:cBhvr>
                                    </p:animEffect>
                                  </p:childTnLst>
                                </p:cTn>
                              </p:par>
                            </p:childTnLst>
                          </p:cTn>
                        </p:par>
                        <p:par>
                          <p:cTn id="22" fill="hold">
                            <p:stCondLst>
                              <p:cond delay="5250"/>
                            </p:stCondLst>
                            <p:childTnLst>
                              <p:par>
                                <p:cTn id="23" presetID="10" presetClass="entr" presetSubtype="0" fill="hold" nodeType="afterEffect">
                                  <p:stCondLst>
                                    <p:cond delay="75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750"/>
                                        <p:tgtEl>
                                          <p:spTgt spid="10">
                                            <p:txEl>
                                              <p:pRg st="0" end="0"/>
                                            </p:txEl>
                                          </p:spTgt>
                                        </p:tgtEl>
                                      </p:cBhvr>
                                    </p:animEffect>
                                  </p:childTnLst>
                                </p:cTn>
                              </p:par>
                              <p:par>
                                <p:cTn id="26" presetID="10" presetClass="entr" presetSubtype="0" fill="hold" nodeType="withEffect">
                                  <p:stCondLst>
                                    <p:cond delay="75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750"/>
                                        <p:tgtEl>
                                          <p:spTgt spid="1027"/>
                                        </p:tgtEl>
                                      </p:cBhvr>
                                    </p:animEffect>
                                  </p:childTnLst>
                                </p:cTn>
                              </p:par>
                            </p:childTnLst>
                          </p:cTn>
                        </p:par>
                        <p:par>
                          <p:cTn id="29" fill="hold">
                            <p:stCondLst>
                              <p:cond delay="6750"/>
                            </p:stCondLst>
                            <p:childTnLst>
                              <p:par>
                                <p:cTn id="30" presetID="10" presetClass="entr" presetSubtype="0" fill="hold" nodeType="afterEffect">
                                  <p:stCondLst>
                                    <p:cond delay="75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75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3" grpId="0" build="p"/>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 y="330799"/>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Style - bottom"/>
          <p:cNvSpPr/>
          <p:nvPr/>
        </p:nvSpPr>
        <p:spPr>
          <a:xfrm>
            <a:off x="225911"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TextBox 5"/>
          <p:cNvSpPr txBox="1"/>
          <p:nvPr/>
        </p:nvSpPr>
        <p:spPr>
          <a:xfrm>
            <a:off x="3156738" y="1373724"/>
            <a:ext cx="2448272" cy="369332"/>
          </a:xfrm>
          <a:prstGeom prst="rect">
            <a:avLst/>
          </a:prstGeom>
          <a:noFill/>
        </p:spPr>
        <p:txBody>
          <a:bodyPr wrap="square" rtlCol="0">
            <a:spAutoFit/>
          </a:bodyPr>
          <a:lstStyle/>
          <a:p>
            <a:r>
              <a:rPr lang="en-GB" b="1" dirty="0" smtClean="0">
                <a:solidFill>
                  <a:schemeClr val="tx2">
                    <a:lumMod val="50000"/>
                  </a:schemeClr>
                </a:solidFill>
              </a:rPr>
              <a:t>Low market volatility</a:t>
            </a:r>
            <a:endParaRPr lang="en-GB" b="1" dirty="0">
              <a:solidFill>
                <a:schemeClr val="tx2">
                  <a:lumMod val="50000"/>
                </a:schemeClr>
              </a:solidFill>
            </a:endParaRPr>
          </a:p>
        </p:txBody>
      </p:sp>
      <p:sp>
        <p:nvSpPr>
          <p:cNvPr id="7" name="TextBox 6"/>
          <p:cNvSpPr txBox="1"/>
          <p:nvPr/>
        </p:nvSpPr>
        <p:spPr>
          <a:xfrm>
            <a:off x="5652120" y="2499742"/>
            <a:ext cx="1944216" cy="646331"/>
          </a:xfrm>
          <a:prstGeom prst="rect">
            <a:avLst/>
          </a:prstGeom>
          <a:noFill/>
        </p:spPr>
        <p:txBody>
          <a:bodyPr wrap="square" rtlCol="0">
            <a:spAutoFit/>
          </a:bodyPr>
          <a:lstStyle/>
          <a:p>
            <a:r>
              <a:rPr lang="en-GB" b="1" dirty="0" smtClean="0">
                <a:solidFill>
                  <a:schemeClr val="tx2">
                    <a:lumMod val="50000"/>
                  </a:schemeClr>
                </a:solidFill>
              </a:rPr>
              <a:t>Increasing supply of insurance</a:t>
            </a:r>
            <a:endParaRPr lang="en-GB" b="1" dirty="0">
              <a:solidFill>
                <a:schemeClr val="tx2">
                  <a:lumMod val="50000"/>
                </a:schemeClr>
              </a:solidFill>
            </a:endParaRPr>
          </a:p>
        </p:txBody>
      </p:sp>
      <p:sp>
        <p:nvSpPr>
          <p:cNvPr id="8" name="TextBox 7"/>
          <p:cNvSpPr txBox="1"/>
          <p:nvPr/>
        </p:nvSpPr>
        <p:spPr>
          <a:xfrm>
            <a:off x="3183800" y="3786594"/>
            <a:ext cx="2232248" cy="369332"/>
          </a:xfrm>
          <a:prstGeom prst="rect">
            <a:avLst/>
          </a:prstGeom>
          <a:noFill/>
        </p:spPr>
        <p:txBody>
          <a:bodyPr wrap="square" rtlCol="0">
            <a:spAutoFit/>
          </a:bodyPr>
          <a:lstStyle/>
          <a:p>
            <a:r>
              <a:rPr lang="en-GB" b="1" dirty="0" smtClean="0">
                <a:solidFill>
                  <a:schemeClr val="tx2">
                    <a:lumMod val="50000"/>
                  </a:schemeClr>
                </a:solidFill>
              </a:rPr>
              <a:t>Low implied volatility</a:t>
            </a:r>
            <a:endParaRPr lang="en-GB" b="1" dirty="0">
              <a:solidFill>
                <a:schemeClr val="tx2">
                  <a:lumMod val="50000"/>
                </a:schemeClr>
              </a:solidFill>
            </a:endParaRPr>
          </a:p>
        </p:txBody>
      </p:sp>
      <p:sp>
        <p:nvSpPr>
          <p:cNvPr id="11" name="TextBox 10"/>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Low volatility begets low volatility</a:t>
            </a:r>
            <a:endParaRPr lang="en-GB" sz="2400" dirty="0">
              <a:solidFill>
                <a:srgbClr val="752864"/>
              </a:solidFill>
              <a:latin typeface="+mj-lt"/>
              <a:ea typeface="Arial" charset="0"/>
              <a:cs typeface="Arial" charset="0"/>
            </a:endParaRPr>
          </a:p>
        </p:txBody>
      </p:sp>
      <p:sp>
        <p:nvSpPr>
          <p:cNvPr id="14" name="Bent Arrow 13"/>
          <p:cNvSpPr/>
          <p:nvPr/>
        </p:nvSpPr>
        <p:spPr>
          <a:xfrm rot="5400000">
            <a:off x="5719192" y="1388470"/>
            <a:ext cx="870384" cy="1088504"/>
          </a:xfrm>
          <a:prstGeom prst="bentArrow">
            <a:avLst>
              <a:gd name="adj1" fmla="val 17655"/>
              <a:gd name="adj2" fmla="val 23643"/>
              <a:gd name="adj3" fmla="val 25000"/>
              <a:gd name="adj4" fmla="val 75521"/>
            </a:avLst>
          </a:prstGeom>
          <a:solidFill>
            <a:srgbClr val="752864"/>
          </a:solidFill>
          <a:ln>
            <a:solidFill>
              <a:srgbClr val="75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Bent Arrow 15"/>
          <p:cNvSpPr/>
          <p:nvPr/>
        </p:nvSpPr>
        <p:spPr>
          <a:xfrm rot="10800000">
            <a:off x="5508104" y="3339548"/>
            <a:ext cx="1160512" cy="816378"/>
          </a:xfrm>
          <a:prstGeom prst="bentArrow">
            <a:avLst>
              <a:gd name="adj1" fmla="val 17655"/>
              <a:gd name="adj2" fmla="val 23643"/>
              <a:gd name="adj3" fmla="val 25000"/>
              <a:gd name="adj4" fmla="val 75521"/>
            </a:avLst>
          </a:prstGeom>
          <a:solidFill>
            <a:srgbClr val="752864"/>
          </a:solidFill>
          <a:ln>
            <a:solidFill>
              <a:srgbClr val="75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33094020"/>
      </p:ext>
    </p:extLst>
  </p:cSld>
  <p:clrMapOvr>
    <a:masterClrMapping/>
  </p:clrMapOvr>
  <mc:AlternateContent xmlns:mc="http://schemas.openxmlformats.org/markup-compatibility/2006" xmlns:p14="http://schemas.microsoft.com/office/powerpoint/2010/main">
    <mc:Choice Requires="p14">
      <p:transition spd="slow" p14:dur="2000" advTm="11573"/>
    </mc:Choice>
    <mc:Fallback xmlns="">
      <p:transition spd="slow" advTm="1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750"/>
                                        <p:tgtEl>
                                          <p:spTgt spid="11"/>
                                        </p:tgtEl>
                                      </p:cBhvr>
                                    </p:animEffect>
                                  </p:childTnLst>
                                </p:cTn>
                              </p:par>
                            </p:childTnLst>
                          </p:cTn>
                        </p:par>
                        <p:par>
                          <p:cTn id="10" fill="hold">
                            <p:stCondLst>
                              <p:cond delay="750"/>
                            </p:stCondLst>
                            <p:childTnLst>
                              <p:par>
                                <p:cTn id="11" presetID="10"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750"/>
                            </p:stCondLst>
                            <p:childTnLst>
                              <p:par>
                                <p:cTn id="15" presetID="10" presetClass="entr" presetSubtype="0" fill="hold" grpId="0" nodeType="after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750"/>
                            </p:stCondLst>
                            <p:childTnLst>
                              <p:par>
                                <p:cTn id="19" presetID="10" presetClass="entr" presetSubtype="0" fill="hold" grpId="0" nodeType="after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3750"/>
                            </p:stCondLst>
                            <p:childTnLst>
                              <p:par>
                                <p:cTn id="23" presetID="10" presetClass="entr" presetSubtype="0" fill="hold" grpId="0" nodeType="after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4750"/>
                            </p:stCondLst>
                            <p:childTnLst>
                              <p:par>
                                <p:cTn id="27" presetID="10" presetClass="entr" presetSubtype="0" fill="hold" grpId="0" nodeType="after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P spid="11" grpId="0"/>
      <p:bldP spid="14"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330799"/>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Style - bottom"/>
          <p:cNvSpPr/>
          <p:nvPr/>
        </p:nvSpPr>
        <p:spPr>
          <a:xfrm>
            <a:off x="225910"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TextBox 11"/>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a:solidFill>
                  <a:srgbClr val="752864"/>
                </a:solidFill>
                <a:ea typeface="Arial" charset="0"/>
                <a:cs typeface="Arial" charset="0"/>
              </a:rPr>
              <a:t>‘Implied volatility’ </a:t>
            </a:r>
            <a:r>
              <a:rPr lang="en-GB" sz="2400" dirty="0" smtClean="0">
                <a:solidFill>
                  <a:srgbClr val="752864"/>
                </a:solidFill>
                <a:ea typeface="Arial" charset="0"/>
                <a:cs typeface="Arial" charset="0"/>
              </a:rPr>
              <a:t>recently near all-time lows</a:t>
            </a:r>
            <a:endParaRPr lang="en-GB" sz="2400" dirty="0">
              <a:solidFill>
                <a:srgbClr val="752864"/>
              </a:solidFill>
              <a:ea typeface="Arial" charset="0"/>
              <a:cs typeface="Arial" charset="0"/>
            </a:endParaRPr>
          </a:p>
        </p:txBody>
      </p:sp>
      <p:graphicFrame>
        <p:nvGraphicFramePr>
          <p:cNvPr id="11" name="Chart 10"/>
          <p:cNvGraphicFramePr>
            <a:graphicFrameLocks/>
          </p:cNvGraphicFramePr>
          <p:nvPr>
            <p:extLst>
              <p:ext uri="{D42A27DB-BD31-4B8C-83A1-F6EECF244321}">
                <p14:modId xmlns:p14="http://schemas.microsoft.com/office/powerpoint/2010/main" val="2445331384"/>
              </p:ext>
            </p:extLst>
          </p:nvPr>
        </p:nvGraphicFramePr>
        <p:xfrm>
          <a:off x="1169860" y="848462"/>
          <a:ext cx="6777150" cy="3760833"/>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a:off x="225909" y="4752504"/>
            <a:ext cx="8697794" cy="338554"/>
          </a:xfrm>
          <a:prstGeom prst="rect">
            <a:avLst/>
          </a:prstGeom>
          <a:noFill/>
        </p:spPr>
        <p:txBody>
          <a:bodyPr wrap="square" rtlCol="0">
            <a:spAutoFit/>
          </a:bodyPr>
          <a:lstStyle/>
          <a:p>
            <a:r>
              <a:rPr lang="en-GB" sz="800" dirty="0">
                <a:solidFill>
                  <a:schemeClr val="dk1"/>
                </a:solidFill>
                <a:latin typeface="Arial" panose="020B0604020202020204" pitchFamily="34" charset="0"/>
                <a:cs typeface="Arial" panose="020B0604020202020204" pitchFamily="34" charset="0"/>
              </a:rPr>
              <a:t>Sources: Barclays Live, BBA, Bloomberg, Chicago Mercantile Exchange, NYSE ICE and Bank calculations.</a:t>
            </a:r>
          </a:p>
          <a:p>
            <a:r>
              <a:rPr lang="en-GB" sz="800" dirty="0" smtClean="0">
                <a:solidFill>
                  <a:schemeClr val="dk1"/>
                </a:solidFill>
                <a:latin typeface="Arial" panose="020B0604020202020204" pitchFamily="34" charset="0"/>
                <a:cs typeface="Arial" panose="020B0604020202020204" pitchFamily="34" charset="0"/>
              </a:rPr>
              <a:t>(</a:t>
            </a:r>
            <a:r>
              <a:rPr lang="en-GB" sz="800" dirty="0">
                <a:solidFill>
                  <a:schemeClr val="dk1"/>
                </a:solidFill>
                <a:latin typeface="Arial" panose="020B0604020202020204" pitchFamily="34" charset="0"/>
                <a:cs typeface="Arial" panose="020B0604020202020204" pitchFamily="34" charset="0"/>
              </a:rPr>
              <a:t>a</a:t>
            </a:r>
            <a:r>
              <a:rPr lang="en-GB" sz="800" dirty="0" smtClean="0">
                <a:solidFill>
                  <a:schemeClr val="dk1"/>
                </a:solidFill>
                <a:latin typeface="Arial" panose="020B0604020202020204" pitchFamily="34" charset="0"/>
                <a:cs typeface="Arial" panose="020B0604020202020204" pitchFamily="34" charset="0"/>
              </a:rPr>
              <a:t>) </a:t>
            </a:r>
            <a:r>
              <a:rPr lang="en-GB" sz="800" dirty="0">
                <a:solidFill>
                  <a:schemeClr val="dk1"/>
                </a:solidFill>
                <a:latin typeface="Arial" panose="020B0604020202020204" pitchFamily="34" charset="0"/>
                <a:cs typeface="Arial" panose="020B0604020202020204" pitchFamily="34" charset="0"/>
              </a:rPr>
              <a:t>Data </a:t>
            </a:r>
            <a:r>
              <a:rPr lang="en-GB" sz="800" dirty="0" smtClean="0">
                <a:solidFill>
                  <a:schemeClr val="dk1"/>
                </a:solidFill>
                <a:latin typeface="Arial" panose="020B0604020202020204" pitchFamily="34" charset="0"/>
                <a:cs typeface="Arial" panose="020B0604020202020204" pitchFamily="34" charset="0"/>
              </a:rPr>
              <a:t>starts </a:t>
            </a:r>
            <a:r>
              <a:rPr lang="en-GB" sz="800" dirty="0">
                <a:solidFill>
                  <a:schemeClr val="dk1"/>
                </a:solidFill>
                <a:latin typeface="Arial" panose="020B0604020202020204" pitchFamily="34" charset="0"/>
                <a:cs typeface="Arial" panose="020B0604020202020204" pitchFamily="34" charset="0"/>
              </a:rPr>
              <a:t>from January </a:t>
            </a:r>
            <a:r>
              <a:rPr lang="en-GB" sz="800" dirty="0" smtClean="0">
                <a:solidFill>
                  <a:schemeClr val="dk1"/>
                </a:solidFill>
                <a:latin typeface="Arial" panose="020B0604020202020204" pitchFamily="34" charset="0"/>
                <a:cs typeface="Arial" panose="020B0604020202020204" pitchFamily="34" charset="0"/>
              </a:rPr>
              <a:t>2000</a:t>
            </a: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18914911"/>
      </p:ext>
    </p:extLst>
  </p:cSld>
  <p:clrMapOvr>
    <a:masterClrMapping/>
  </p:clrMapOvr>
  <mc:AlternateContent xmlns:mc="http://schemas.openxmlformats.org/markup-compatibility/2006" xmlns:p14="http://schemas.microsoft.com/office/powerpoint/2010/main">
    <mc:Choice Requires="p14">
      <p:transition spd="slow" p14:dur="2000" advTm="10942"/>
    </mc:Choice>
    <mc:Fallback xmlns="">
      <p:transition spd="slow" advTm="10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750"/>
                                        <p:tgtEl>
                                          <p:spTgt spid="12"/>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12" grpId="0"/>
      <p:bldGraphic spid="11" grpId="0">
        <p:bldAsOne/>
      </p:bldGraphic>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 y="330800"/>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Style - bottom"/>
          <p:cNvSpPr/>
          <p:nvPr/>
        </p:nvSpPr>
        <p:spPr>
          <a:xfrm>
            <a:off x="225911"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TextBox 5"/>
          <p:cNvSpPr txBox="1"/>
          <p:nvPr/>
        </p:nvSpPr>
        <p:spPr>
          <a:xfrm>
            <a:off x="3156738" y="1373724"/>
            <a:ext cx="2448272" cy="369332"/>
          </a:xfrm>
          <a:prstGeom prst="rect">
            <a:avLst/>
          </a:prstGeom>
          <a:noFill/>
        </p:spPr>
        <p:txBody>
          <a:bodyPr wrap="square" rtlCol="0">
            <a:spAutoFit/>
          </a:bodyPr>
          <a:lstStyle/>
          <a:p>
            <a:r>
              <a:rPr lang="en-GB" b="1" dirty="0" smtClean="0">
                <a:solidFill>
                  <a:schemeClr val="tx2">
                    <a:lumMod val="50000"/>
                  </a:schemeClr>
                </a:solidFill>
              </a:rPr>
              <a:t>Low market volatility</a:t>
            </a:r>
            <a:endParaRPr lang="en-GB" b="1" dirty="0">
              <a:solidFill>
                <a:schemeClr val="tx2">
                  <a:lumMod val="50000"/>
                </a:schemeClr>
              </a:solidFill>
            </a:endParaRPr>
          </a:p>
        </p:txBody>
      </p:sp>
      <p:sp>
        <p:nvSpPr>
          <p:cNvPr id="7" name="TextBox 6"/>
          <p:cNvSpPr txBox="1"/>
          <p:nvPr/>
        </p:nvSpPr>
        <p:spPr>
          <a:xfrm>
            <a:off x="5652120" y="2499743"/>
            <a:ext cx="1944216" cy="646331"/>
          </a:xfrm>
          <a:prstGeom prst="rect">
            <a:avLst/>
          </a:prstGeom>
          <a:noFill/>
        </p:spPr>
        <p:txBody>
          <a:bodyPr wrap="square" rtlCol="0">
            <a:spAutoFit/>
          </a:bodyPr>
          <a:lstStyle/>
          <a:p>
            <a:r>
              <a:rPr lang="en-GB" b="1" dirty="0" smtClean="0">
                <a:solidFill>
                  <a:schemeClr val="tx2">
                    <a:lumMod val="50000"/>
                  </a:schemeClr>
                </a:solidFill>
              </a:rPr>
              <a:t>Increasing supply of insurance</a:t>
            </a:r>
            <a:endParaRPr lang="en-GB" b="1" dirty="0">
              <a:solidFill>
                <a:schemeClr val="tx2">
                  <a:lumMod val="50000"/>
                </a:schemeClr>
              </a:solidFill>
            </a:endParaRPr>
          </a:p>
        </p:txBody>
      </p:sp>
      <p:sp>
        <p:nvSpPr>
          <p:cNvPr id="8" name="TextBox 7"/>
          <p:cNvSpPr txBox="1"/>
          <p:nvPr/>
        </p:nvSpPr>
        <p:spPr>
          <a:xfrm>
            <a:off x="3183800" y="3786594"/>
            <a:ext cx="2232248" cy="369332"/>
          </a:xfrm>
          <a:prstGeom prst="rect">
            <a:avLst/>
          </a:prstGeom>
          <a:noFill/>
        </p:spPr>
        <p:txBody>
          <a:bodyPr wrap="square" rtlCol="0">
            <a:spAutoFit/>
          </a:bodyPr>
          <a:lstStyle/>
          <a:p>
            <a:r>
              <a:rPr lang="en-GB" b="1" dirty="0" smtClean="0">
                <a:solidFill>
                  <a:schemeClr val="tx2">
                    <a:lumMod val="50000"/>
                  </a:schemeClr>
                </a:solidFill>
              </a:rPr>
              <a:t>Low implied volatility</a:t>
            </a:r>
            <a:endParaRPr lang="en-GB" b="1" dirty="0">
              <a:solidFill>
                <a:schemeClr val="tx2">
                  <a:lumMod val="50000"/>
                </a:schemeClr>
              </a:solidFill>
            </a:endParaRPr>
          </a:p>
        </p:txBody>
      </p:sp>
      <p:sp>
        <p:nvSpPr>
          <p:cNvPr id="11" name="TextBox 10"/>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Low volatility begets low volatility</a:t>
            </a:r>
            <a:endParaRPr lang="en-GB" sz="2400" dirty="0">
              <a:solidFill>
                <a:srgbClr val="752864"/>
              </a:solidFill>
              <a:latin typeface="+mj-lt"/>
              <a:ea typeface="Arial" charset="0"/>
              <a:cs typeface="Arial" charset="0"/>
            </a:endParaRPr>
          </a:p>
        </p:txBody>
      </p:sp>
      <p:sp>
        <p:nvSpPr>
          <p:cNvPr id="14" name="Bent Arrow 13"/>
          <p:cNvSpPr/>
          <p:nvPr/>
        </p:nvSpPr>
        <p:spPr>
          <a:xfrm rot="5400000">
            <a:off x="5719192" y="1388470"/>
            <a:ext cx="870384" cy="1088504"/>
          </a:xfrm>
          <a:prstGeom prst="bentArrow">
            <a:avLst>
              <a:gd name="adj1" fmla="val 17655"/>
              <a:gd name="adj2" fmla="val 23643"/>
              <a:gd name="adj3" fmla="val 25000"/>
              <a:gd name="adj4" fmla="val 75521"/>
            </a:avLst>
          </a:prstGeom>
          <a:solidFill>
            <a:srgbClr val="752864"/>
          </a:solidFill>
          <a:ln>
            <a:solidFill>
              <a:srgbClr val="75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Bent Arrow 15"/>
          <p:cNvSpPr/>
          <p:nvPr/>
        </p:nvSpPr>
        <p:spPr>
          <a:xfrm rot="10800000">
            <a:off x="5508104" y="3339548"/>
            <a:ext cx="1160512" cy="816378"/>
          </a:xfrm>
          <a:prstGeom prst="bentArrow">
            <a:avLst>
              <a:gd name="adj1" fmla="val 17655"/>
              <a:gd name="adj2" fmla="val 23643"/>
              <a:gd name="adj3" fmla="val 25000"/>
              <a:gd name="adj4" fmla="val 75521"/>
            </a:avLst>
          </a:prstGeom>
          <a:solidFill>
            <a:srgbClr val="752864"/>
          </a:solidFill>
          <a:ln>
            <a:solidFill>
              <a:srgbClr val="75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Bent Arrow 9"/>
          <p:cNvSpPr/>
          <p:nvPr/>
        </p:nvSpPr>
        <p:spPr>
          <a:xfrm rot="16200000">
            <a:off x="5272131" y="1600017"/>
            <a:ext cx="848417" cy="919676"/>
          </a:xfrm>
          <a:prstGeom prst="bentArrow">
            <a:avLst>
              <a:gd name="adj1" fmla="val 9969"/>
              <a:gd name="adj2" fmla="val 16803"/>
              <a:gd name="adj3" fmla="val 24816"/>
              <a:gd name="adj4" fmla="val 75521"/>
            </a:avLst>
          </a:prstGeom>
          <a:solidFill>
            <a:srgbClr val="91887E"/>
          </a:solidFill>
          <a:ln w="28575">
            <a:solidFill>
              <a:srgbClr val="918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p:cNvSpPr txBox="1"/>
          <p:nvPr/>
        </p:nvSpPr>
        <p:spPr>
          <a:xfrm>
            <a:off x="4162025" y="2063012"/>
            <a:ext cx="1631774" cy="646331"/>
          </a:xfrm>
          <a:prstGeom prst="rect">
            <a:avLst/>
          </a:prstGeom>
          <a:noFill/>
        </p:spPr>
        <p:txBody>
          <a:bodyPr wrap="square" rtlCol="0">
            <a:spAutoFit/>
          </a:bodyPr>
          <a:lstStyle/>
          <a:p>
            <a:r>
              <a:rPr lang="en-GB" sz="1200" b="1" dirty="0" smtClean="0">
                <a:solidFill>
                  <a:srgbClr val="91887E"/>
                </a:solidFill>
              </a:rPr>
              <a:t>Dealers’ hedging activities tend to stabilise markets</a:t>
            </a:r>
            <a:endParaRPr lang="en-GB" sz="1200" b="1" dirty="0">
              <a:solidFill>
                <a:srgbClr val="91887E"/>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88392369"/>
      </p:ext>
    </p:extLst>
  </p:cSld>
  <p:clrMapOvr>
    <a:masterClrMapping/>
  </p:clrMapOvr>
  <mc:AlternateContent xmlns:mc="http://schemas.openxmlformats.org/markup-compatibility/2006" xmlns:p14="http://schemas.microsoft.com/office/powerpoint/2010/main">
    <mc:Choice Requires="p14">
      <p:transition spd="slow" p14:dur="2000" advTm="6245"/>
    </mc:Choice>
    <mc:Fallback xmlns="">
      <p:transition spd="slow" advTm="6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5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750"/>
                                        <p:tgtEl>
                                          <p:spTgt spid="12"/>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0"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 y="330800"/>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Style - bottom"/>
          <p:cNvSpPr/>
          <p:nvPr/>
        </p:nvSpPr>
        <p:spPr>
          <a:xfrm>
            <a:off x="225911"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TextBox 5"/>
          <p:cNvSpPr txBox="1"/>
          <p:nvPr/>
        </p:nvSpPr>
        <p:spPr>
          <a:xfrm>
            <a:off x="3156738" y="1373724"/>
            <a:ext cx="2448272" cy="369332"/>
          </a:xfrm>
          <a:prstGeom prst="rect">
            <a:avLst/>
          </a:prstGeom>
          <a:noFill/>
        </p:spPr>
        <p:txBody>
          <a:bodyPr wrap="square" rtlCol="0">
            <a:spAutoFit/>
          </a:bodyPr>
          <a:lstStyle/>
          <a:p>
            <a:r>
              <a:rPr lang="en-GB" b="1" dirty="0" smtClean="0">
                <a:solidFill>
                  <a:schemeClr val="tx2">
                    <a:lumMod val="50000"/>
                  </a:schemeClr>
                </a:solidFill>
              </a:rPr>
              <a:t>Low market volatility</a:t>
            </a:r>
            <a:endParaRPr lang="en-GB" b="1" dirty="0">
              <a:solidFill>
                <a:schemeClr val="tx2">
                  <a:lumMod val="50000"/>
                </a:schemeClr>
              </a:solidFill>
            </a:endParaRPr>
          </a:p>
        </p:txBody>
      </p:sp>
      <p:sp>
        <p:nvSpPr>
          <p:cNvPr id="7" name="TextBox 6"/>
          <p:cNvSpPr txBox="1"/>
          <p:nvPr/>
        </p:nvSpPr>
        <p:spPr>
          <a:xfrm>
            <a:off x="5652120" y="2499743"/>
            <a:ext cx="1944216" cy="646331"/>
          </a:xfrm>
          <a:prstGeom prst="rect">
            <a:avLst/>
          </a:prstGeom>
          <a:noFill/>
        </p:spPr>
        <p:txBody>
          <a:bodyPr wrap="square" rtlCol="0">
            <a:spAutoFit/>
          </a:bodyPr>
          <a:lstStyle/>
          <a:p>
            <a:r>
              <a:rPr lang="en-GB" b="1" dirty="0" smtClean="0">
                <a:solidFill>
                  <a:schemeClr val="tx2">
                    <a:lumMod val="50000"/>
                  </a:schemeClr>
                </a:solidFill>
              </a:rPr>
              <a:t>Increasing supply of insurance</a:t>
            </a:r>
            <a:endParaRPr lang="en-GB" b="1" dirty="0">
              <a:solidFill>
                <a:schemeClr val="tx2">
                  <a:lumMod val="50000"/>
                </a:schemeClr>
              </a:solidFill>
            </a:endParaRPr>
          </a:p>
        </p:txBody>
      </p:sp>
      <p:sp>
        <p:nvSpPr>
          <p:cNvPr id="8" name="TextBox 7"/>
          <p:cNvSpPr txBox="1"/>
          <p:nvPr/>
        </p:nvSpPr>
        <p:spPr>
          <a:xfrm>
            <a:off x="3183800" y="3786594"/>
            <a:ext cx="2232248" cy="369332"/>
          </a:xfrm>
          <a:prstGeom prst="rect">
            <a:avLst/>
          </a:prstGeom>
          <a:noFill/>
        </p:spPr>
        <p:txBody>
          <a:bodyPr wrap="square" rtlCol="0">
            <a:spAutoFit/>
          </a:bodyPr>
          <a:lstStyle/>
          <a:p>
            <a:r>
              <a:rPr lang="en-GB" b="1" dirty="0" smtClean="0">
                <a:solidFill>
                  <a:schemeClr val="tx2">
                    <a:lumMod val="50000"/>
                  </a:schemeClr>
                </a:solidFill>
              </a:rPr>
              <a:t>Low implied volatility</a:t>
            </a:r>
            <a:endParaRPr lang="en-GB" b="1" dirty="0">
              <a:solidFill>
                <a:schemeClr val="tx2">
                  <a:lumMod val="50000"/>
                </a:schemeClr>
              </a:solidFill>
            </a:endParaRPr>
          </a:p>
        </p:txBody>
      </p:sp>
      <p:sp>
        <p:nvSpPr>
          <p:cNvPr id="11" name="TextBox 10"/>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Low volatility begets low volatility</a:t>
            </a:r>
            <a:endParaRPr lang="en-GB" sz="2400" dirty="0">
              <a:solidFill>
                <a:srgbClr val="752864"/>
              </a:solidFill>
              <a:latin typeface="+mj-lt"/>
              <a:ea typeface="Arial" charset="0"/>
              <a:cs typeface="Arial" charset="0"/>
            </a:endParaRPr>
          </a:p>
        </p:txBody>
      </p:sp>
      <p:sp>
        <p:nvSpPr>
          <p:cNvPr id="14" name="Bent Arrow 13"/>
          <p:cNvSpPr/>
          <p:nvPr/>
        </p:nvSpPr>
        <p:spPr>
          <a:xfrm rot="5400000">
            <a:off x="5719192" y="1388470"/>
            <a:ext cx="870384" cy="1088504"/>
          </a:xfrm>
          <a:prstGeom prst="bentArrow">
            <a:avLst>
              <a:gd name="adj1" fmla="val 17655"/>
              <a:gd name="adj2" fmla="val 23643"/>
              <a:gd name="adj3" fmla="val 25000"/>
              <a:gd name="adj4" fmla="val 75521"/>
            </a:avLst>
          </a:prstGeom>
          <a:solidFill>
            <a:srgbClr val="752864"/>
          </a:solidFill>
          <a:ln>
            <a:solidFill>
              <a:srgbClr val="75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Bent Arrow 15"/>
          <p:cNvSpPr/>
          <p:nvPr/>
        </p:nvSpPr>
        <p:spPr>
          <a:xfrm rot="10800000">
            <a:off x="5508104" y="3339548"/>
            <a:ext cx="1160512" cy="816378"/>
          </a:xfrm>
          <a:prstGeom prst="bentArrow">
            <a:avLst>
              <a:gd name="adj1" fmla="val 17655"/>
              <a:gd name="adj2" fmla="val 23643"/>
              <a:gd name="adj3" fmla="val 25000"/>
              <a:gd name="adj4" fmla="val 75521"/>
            </a:avLst>
          </a:prstGeom>
          <a:solidFill>
            <a:srgbClr val="752864"/>
          </a:solidFill>
          <a:ln>
            <a:solidFill>
              <a:srgbClr val="75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Bent Arrow 9"/>
          <p:cNvSpPr/>
          <p:nvPr/>
        </p:nvSpPr>
        <p:spPr>
          <a:xfrm rot="16200000">
            <a:off x="5272131" y="1600017"/>
            <a:ext cx="848417" cy="919676"/>
          </a:xfrm>
          <a:prstGeom prst="bentArrow">
            <a:avLst>
              <a:gd name="adj1" fmla="val 9969"/>
              <a:gd name="adj2" fmla="val 16803"/>
              <a:gd name="adj3" fmla="val 24816"/>
              <a:gd name="adj4" fmla="val 75521"/>
            </a:avLst>
          </a:prstGeom>
          <a:solidFill>
            <a:srgbClr val="91887E"/>
          </a:solidFill>
          <a:ln w="28575">
            <a:solidFill>
              <a:srgbClr val="918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p:cNvSpPr txBox="1"/>
          <p:nvPr/>
        </p:nvSpPr>
        <p:spPr>
          <a:xfrm>
            <a:off x="4162025" y="2063012"/>
            <a:ext cx="1631774" cy="646331"/>
          </a:xfrm>
          <a:prstGeom prst="rect">
            <a:avLst/>
          </a:prstGeom>
          <a:noFill/>
        </p:spPr>
        <p:txBody>
          <a:bodyPr wrap="square" rtlCol="0">
            <a:spAutoFit/>
          </a:bodyPr>
          <a:lstStyle/>
          <a:p>
            <a:r>
              <a:rPr lang="en-GB" sz="1200" b="1" dirty="0" smtClean="0">
                <a:solidFill>
                  <a:srgbClr val="91887E"/>
                </a:solidFill>
              </a:rPr>
              <a:t>Dealers’ hedging activities tend to stabilise markets</a:t>
            </a:r>
            <a:endParaRPr lang="en-GB" sz="1200" b="1" dirty="0">
              <a:solidFill>
                <a:srgbClr val="91887E"/>
              </a:solidFill>
            </a:endParaRPr>
          </a:p>
        </p:txBody>
      </p:sp>
      <p:sp>
        <p:nvSpPr>
          <p:cNvPr id="13" name="Bent Arrow 12"/>
          <p:cNvSpPr/>
          <p:nvPr/>
        </p:nvSpPr>
        <p:spPr>
          <a:xfrm rot="16200000">
            <a:off x="1941378" y="3037013"/>
            <a:ext cx="870384" cy="1088504"/>
          </a:xfrm>
          <a:prstGeom prst="bentArrow">
            <a:avLst>
              <a:gd name="adj1" fmla="val 17655"/>
              <a:gd name="adj2" fmla="val 23643"/>
              <a:gd name="adj3" fmla="val 25000"/>
              <a:gd name="adj4" fmla="val 75521"/>
            </a:avLst>
          </a:prstGeom>
          <a:solidFill>
            <a:srgbClr val="752864"/>
          </a:solidFill>
          <a:ln>
            <a:solidFill>
              <a:srgbClr val="75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Bent Arrow 14"/>
          <p:cNvSpPr/>
          <p:nvPr/>
        </p:nvSpPr>
        <p:spPr>
          <a:xfrm rot="16200000" flipH="1">
            <a:off x="1901532" y="1428317"/>
            <a:ext cx="950078" cy="1088504"/>
          </a:xfrm>
          <a:prstGeom prst="bentArrow">
            <a:avLst>
              <a:gd name="adj1" fmla="val 17655"/>
              <a:gd name="adj2" fmla="val 23643"/>
              <a:gd name="adj3" fmla="val 25000"/>
              <a:gd name="adj4" fmla="val 75521"/>
            </a:avLst>
          </a:prstGeom>
          <a:solidFill>
            <a:srgbClr val="752864"/>
          </a:solidFill>
          <a:ln>
            <a:solidFill>
              <a:srgbClr val="75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p:cNvSpPr txBox="1"/>
          <p:nvPr/>
        </p:nvSpPr>
        <p:spPr>
          <a:xfrm>
            <a:off x="1115616" y="2571750"/>
            <a:ext cx="1944216" cy="369332"/>
          </a:xfrm>
          <a:prstGeom prst="rect">
            <a:avLst/>
          </a:prstGeom>
          <a:noFill/>
        </p:spPr>
        <p:txBody>
          <a:bodyPr wrap="square" rtlCol="0">
            <a:spAutoFit/>
          </a:bodyPr>
          <a:lstStyle/>
          <a:p>
            <a:r>
              <a:rPr lang="en-GB" b="1" dirty="0" smtClean="0">
                <a:solidFill>
                  <a:schemeClr val="tx2">
                    <a:lumMod val="50000"/>
                  </a:schemeClr>
                </a:solidFill>
              </a:rPr>
              <a:t>Greater risk taking</a:t>
            </a:r>
            <a:endParaRPr lang="en-GB" b="1" dirty="0">
              <a:solidFill>
                <a:schemeClr val="tx2">
                  <a:lumMod val="50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33630289"/>
      </p:ext>
    </p:extLst>
  </p:cSld>
  <p:clrMapOvr>
    <a:masterClrMapping/>
  </p:clrMapOvr>
  <mc:AlternateContent xmlns:mc="http://schemas.openxmlformats.org/markup-compatibility/2006" xmlns:p14="http://schemas.microsoft.com/office/powerpoint/2010/main">
    <mc:Choice Requires="p14">
      <p:transition spd="slow" p14:dur="2000" advTm="8140"/>
    </mc:Choice>
    <mc:Fallback xmlns="">
      <p:transition spd="slow" advTm="8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50"/>
                                        <p:tgtEl>
                                          <p:spTgt spid="15"/>
                                        </p:tgtEl>
                                      </p:cBhvr>
                                    </p:animEffect>
                                  </p:childTnLst>
                                </p:cTn>
                              </p:par>
                            </p:childTnLst>
                          </p:cTn>
                        </p:par>
                        <p:par>
                          <p:cTn id="11" fill="hold">
                            <p:stCondLst>
                              <p:cond delay="1250"/>
                            </p:stCondLst>
                            <p:childTnLst>
                              <p:par>
                                <p:cTn id="12" presetID="10" presetClass="entr" presetSubtype="0"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childTnLst>
                                </p:cTn>
                              </p:par>
                            </p:childTnLst>
                          </p:cTn>
                        </p:par>
                        <p:par>
                          <p:cTn id="15" fill="hold">
                            <p:stCondLst>
                              <p:cond delay="2500"/>
                            </p:stCondLst>
                            <p:childTnLst>
                              <p:par>
                                <p:cTn id="16" presetID="10" presetClass="entr" presetSubtype="0" fill="hold" grpId="0" nodeType="after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3" grpId="0" animBg="1"/>
      <p:bldP spid="15"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 y="330800"/>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Style - bottom"/>
          <p:cNvSpPr/>
          <p:nvPr/>
        </p:nvSpPr>
        <p:spPr>
          <a:xfrm>
            <a:off x="225911"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TextBox 5"/>
          <p:cNvSpPr txBox="1"/>
          <p:nvPr/>
        </p:nvSpPr>
        <p:spPr>
          <a:xfrm>
            <a:off x="3203848" y="1275606"/>
            <a:ext cx="2448272" cy="369332"/>
          </a:xfrm>
          <a:prstGeom prst="rect">
            <a:avLst/>
          </a:prstGeom>
          <a:noFill/>
        </p:spPr>
        <p:txBody>
          <a:bodyPr wrap="square" rtlCol="0">
            <a:spAutoFit/>
          </a:bodyPr>
          <a:lstStyle/>
          <a:p>
            <a:r>
              <a:rPr lang="en-GB" b="1" dirty="0" smtClean="0">
                <a:solidFill>
                  <a:schemeClr val="tx2">
                    <a:lumMod val="50000"/>
                  </a:schemeClr>
                </a:solidFill>
              </a:rPr>
              <a:t>High market volatility</a:t>
            </a:r>
            <a:endParaRPr lang="en-GB" b="1" dirty="0">
              <a:solidFill>
                <a:schemeClr val="tx2">
                  <a:lumMod val="50000"/>
                </a:schemeClr>
              </a:solidFill>
            </a:endParaRPr>
          </a:p>
        </p:txBody>
      </p:sp>
      <p:sp>
        <p:nvSpPr>
          <p:cNvPr id="8" name="TextBox 7"/>
          <p:cNvSpPr txBox="1"/>
          <p:nvPr/>
        </p:nvSpPr>
        <p:spPr>
          <a:xfrm>
            <a:off x="3147238" y="3786594"/>
            <a:ext cx="2268810" cy="369332"/>
          </a:xfrm>
          <a:prstGeom prst="rect">
            <a:avLst/>
          </a:prstGeom>
          <a:noFill/>
        </p:spPr>
        <p:txBody>
          <a:bodyPr wrap="square" rtlCol="0">
            <a:spAutoFit/>
          </a:bodyPr>
          <a:lstStyle/>
          <a:p>
            <a:r>
              <a:rPr lang="en-GB" b="1" dirty="0" smtClean="0">
                <a:solidFill>
                  <a:schemeClr val="tx2">
                    <a:lumMod val="50000"/>
                  </a:schemeClr>
                </a:solidFill>
              </a:rPr>
              <a:t>High implied volatility</a:t>
            </a:r>
            <a:endParaRPr lang="en-GB" b="1" dirty="0">
              <a:solidFill>
                <a:schemeClr val="tx2">
                  <a:lumMod val="50000"/>
                </a:schemeClr>
              </a:solidFill>
            </a:endParaRPr>
          </a:p>
        </p:txBody>
      </p:sp>
      <p:sp>
        <p:nvSpPr>
          <p:cNvPr id="11" name="TextBox 10"/>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a:solidFill>
                  <a:srgbClr val="752864"/>
                </a:solidFill>
                <a:ea typeface="Arial" charset="0"/>
                <a:cs typeface="Arial" charset="0"/>
              </a:rPr>
              <a:t>A shock can mean the whole thing goes into reverse</a:t>
            </a:r>
          </a:p>
        </p:txBody>
      </p:sp>
      <p:sp>
        <p:nvSpPr>
          <p:cNvPr id="14" name="Bent Arrow 13"/>
          <p:cNvSpPr/>
          <p:nvPr/>
        </p:nvSpPr>
        <p:spPr>
          <a:xfrm rot="5400000">
            <a:off x="5719192" y="1388470"/>
            <a:ext cx="870384" cy="1088504"/>
          </a:xfrm>
          <a:prstGeom prst="bentArrow">
            <a:avLst>
              <a:gd name="adj1" fmla="val 17655"/>
              <a:gd name="adj2" fmla="val 23643"/>
              <a:gd name="adj3" fmla="val 25000"/>
              <a:gd name="adj4" fmla="val 75521"/>
            </a:avLst>
          </a:prstGeom>
          <a:solidFill>
            <a:srgbClr val="752864"/>
          </a:solidFill>
          <a:ln>
            <a:solidFill>
              <a:srgbClr val="75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Bent Arrow 15"/>
          <p:cNvSpPr/>
          <p:nvPr/>
        </p:nvSpPr>
        <p:spPr>
          <a:xfrm rot="10800000">
            <a:off x="5508104" y="3339548"/>
            <a:ext cx="1160512" cy="816378"/>
          </a:xfrm>
          <a:prstGeom prst="bentArrow">
            <a:avLst>
              <a:gd name="adj1" fmla="val 17655"/>
              <a:gd name="adj2" fmla="val 23643"/>
              <a:gd name="adj3" fmla="val 25000"/>
              <a:gd name="adj4" fmla="val 75521"/>
            </a:avLst>
          </a:prstGeom>
          <a:solidFill>
            <a:srgbClr val="752864"/>
          </a:solidFill>
          <a:ln>
            <a:solidFill>
              <a:srgbClr val="75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Bent Arrow 9"/>
          <p:cNvSpPr/>
          <p:nvPr/>
        </p:nvSpPr>
        <p:spPr>
          <a:xfrm rot="16200000">
            <a:off x="5272131" y="1600017"/>
            <a:ext cx="848417" cy="919676"/>
          </a:xfrm>
          <a:prstGeom prst="bentArrow">
            <a:avLst>
              <a:gd name="adj1" fmla="val 9969"/>
              <a:gd name="adj2" fmla="val 16803"/>
              <a:gd name="adj3" fmla="val 24816"/>
              <a:gd name="adj4" fmla="val 75521"/>
            </a:avLst>
          </a:prstGeom>
          <a:solidFill>
            <a:srgbClr val="91887E"/>
          </a:solidFill>
          <a:ln w="28575">
            <a:solidFill>
              <a:srgbClr val="918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p:cNvSpPr txBox="1"/>
          <p:nvPr/>
        </p:nvSpPr>
        <p:spPr>
          <a:xfrm>
            <a:off x="4162025" y="2063012"/>
            <a:ext cx="1631774" cy="646331"/>
          </a:xfrm>
          <a:prstGeom prst="rect">
            <a:avLst/>
          </a:prstGeom>
          <a:noFill/>
        </p:spPr>
        <p:txBody>
          <a:bodyPr wrap="square" rtlCol="0">
            <a:spAutoFit/>
          </a:bodyPr>
          <a:lstStyle/>
          <a:p>
            <a:r>
              <a:rPr lang="en-GB" sz="1200" b="1" dirty="0" smtClean="0">
                <a:solidFill>
                  <a:srgbClr val="91887E"/>
                </a:solidFill>
              </a:rPr>
              <a:t>Dealers’ hedging activities could amplify market moves</a:t>
            </a:r>
            <a:endParaRPr lang="en-GB" sz="1200" b="1" dirty="0">
              <a:solidFill>
                <a:srgbClr val="91887E"/>
              </a:solidFill>
            </a:endParaRPr>
          </a:p>
        </p:txBody>
      </p:sp>
      <p:sp>
        <p:nvSpPr>
          <p:cNvPr id="13" name="Bent Arrow 12"/>
          <p:cNvSpPr/>
          <p:nvPr/>
        </p:nvSpPr>
        <p:spPr>
          <a:xfrm rot="16200000">
            <a:off x="1941378" y="3037013"/>
            <a:ext cx="870384" cy="1088504"/>
          </a:xfrm>
          <a:prstGeom prst="bentArrow">
            <a:avLst>
              <a:gd name="adj1" fmla="val 17655"/>
              <a:gd name="adj2" fmla="val 23643"/>
              <a:gd name="adj3" fmla="val 25000"/>
              <a:gd name="adj4" fmla="val 75521"/>
            </a:avLst>
          </a:prstGeom>
          <a:solidFill>
            <a:srgbClr val="752864"/>
          </a:solidFill>
          <a:ln>
            <a:solidFill>
              <a:srgbClr val="75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Bent Arrow 14"/>
          <p:cNvSpPr/>
          <p:nvPr/>
        </p:nvSpPr>
        <p:spPr>
          <a:xfrm rot="16200000" flipH="1">
            <a:off x="1901532" y="1428317"/>
            <a:ext cx="950078" cy="1088504"/>
          </a:xfrm>
          <a:prstGeom prst="bentArrow">
            <a:avLst>
              <a:gd name="adj1" fmla="val 17655"/>
              <a:gd name="adj2" fmla="val 23643"/>
              <a:gd name="adj3" fmla="val 25000"/>
              <a:gd name="adj4" fmla="val 75521"/>
            </a:avLst>
          </a:prstGeom>
          <a:solidFill>
            <a:srgbClr val="752864"/>
          </a:solidFill>
          <a:ln>
            <a:solidFill>
              <a:srgbClr val="752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p:cNvSpPr txBox="1"/>
          <p:nvPr/>
        </p:nvSpPr>
        <p:spPr>
          <a:xfrm>
            <a:off x="1115616" y="2499743"/>
            <a:ext cx="1944216" cy="646331"/>
          </a:xfrm>
          <a:prstGeom prst="rect">
            <a:avLst/>
          </a:prstGeom>
          <a:noFill/>
        </p:spPr>
        <p:txBody>
          <a:bodyPr wrap="square" rtlCol="0">
            <a:spAutoFit/>
          </a:bodyPr>
          <a:lstStyle/>
          <a:p>
            <a:r>
              <a:rPr lang="en-GB" b="1" dirty="0">
                <a:solidFill>
                  <a:schemeClr val="tx2">
                    <a:lumMod val="50000"/>
                  </a:schemeClr>
                </a:solidFill>
              </a:rPr>
              <a:t>Sharp reduction in risk appetite</a:t>
            </a:r>
          </a:p>
        </p:txBody>
      </p:sp>
      <p:sp>
        <p:nvSpPr>
          <p:cNvPr id="18" name="Explosion 1 17"/>
          <p:cNvSpPr/>
          <p:nvPr/>
        </p:nvSpPr>
        <p:spPr>
          <a:xfrm>
            <a:off x="2376570" y="1048602"/>
            <a:ext cx="883325" cy="858259"/>
          </a:xfrm>
          <a:prstGeom prst="irregularSeal1">
            <a:avLst/>
          </a:prstGeom>
          <a:solidFill>
            <a:srgbClr val="91887E"/>
          </a:solidFill>
          <a:ln>
            <a:solidFill>
              <a:srgbClr val="918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6154384" y="2373628"/>
            <a:ext cx="2376264" cy="923330"/>
          </a:xfrm>
          <a:prstGeom prst="rect">
            <a:avLst/>
          </a:prstGeom>
        </p:spPr>
        <p:txBody>
          <a:bodyPr wrap="square">
            <a:spAutoFit/>
          </a:bodyPr>
          <a:lstStyle/>
          <a:p>
            <a:r>
              <a:rPr lang="en-GB" b="1" dirty="0">
                <a:solidFill>
                  <a:schemeClr val="tx2">
                    <a:lumMod val="50000"/>
                  </a:schemeClr>
                </a:solidFill>
              </a:rPr>
              <a:t>Decreasing supply or/and increasing demand of insurance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16266197"/>
      </p:ext>
    </p:extLst>
  </p:cSld>
  <p:clrMapOvr>
    <a:masterClrMapping/>
  </p:clrMapOvr>
  <mc:AlternateContent xmlns:mc="http://schemas.openxmlformats.org/markup-compatibility/2006" xmlns:p14="http://schemas.microsoft.com/office/powerpoint/2010/main">
    <mc:Choice Requires="p14">
      <p:transition spd="slow" p14:dur="2000" advTm="13650"/>
    </mc:Choice>
    <mc:Fallback xmlns="">
      <p:transition spd="slow" advTm="1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childTnLst>
                          </p:cTn>
                        </p:par>
                        <p:par>
                          <p:cTn id="11" fill="hold">
                            <p:stCondLst>
                              <p:cond delay="750"/>
                            </p:stCondLst>
                            <p:childTnLst>
                              <p:par>
                                <p:cTn id="12" presetID="1"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750"/>
                                        <p:tgtEl>
                                          <p:spTgt spid="17"/>
                                        </p:tgtEl>
                                      </p:cBhvr>
                                    </p:animEffect>
                                  </p:childTnLst>
                                </p:cTn>
                              </p:par>
                            </p:childTnLst>
                          </p:cTn>
                        </p:par>
                        <p:par>
                          <p:cTn id="22" fill="hold">
                            <p:stCondLst>
                              <p:cond delay="2000"/>
                            </p:stCondLst>
                            <p:childTnLst>
                              <p:par>
                                <p:cTn id="23" presetID="10" presetClass="entr" presetSubtype="0" fill="hold" grpId="0" nodeType="after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childTnLst>
                          </p:cTn>
                        </p:par>
                        <p:par>
                          <p:cTn id="26" fill="hold">
                            <p:stCondLst>
                              <p:cond delay="3250"/>
                            </p:stCondLst>
                            <p:childTnLst>
                              <p:par>
                                <p:cTn id="27" presetID="10" presetClass="entr" presetSubtype="0" fill="hold" grpId="0" nodeType="afterEffect">
                                  <p:stCondLst>
                                    <p:cond delay="5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750"/>
                                        <p:tgtEl>
                                          <p:spTgt spid="14"/>
                                        </p:tgtEl>
                                      </p:cBhvr>
                                    </p:animEffect>
                                  </p:childTnLst>
                                </p:cTn>
                              </p:par>
                            </p:childTnLst>
                          </p:cTn>
                        </p:par>
                        <p:par>
                          <p:cTn id="30" fill="hold">
                            <p:stCondLst>
                              <p:cond delay="4500"/>
                            </p:stCondLst>
                            <p:childTnLst>
                              <p:par>
                                <p:cTn id="31" presetID="10" presetClass="entr" presetSubtype="0" fill="hold" grpId="0" nodeType="afterEffect">
                                  <p:stCondLst>
                                    <p:cond delay="5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750"/>
                                        <p:tgtEl>
                                          <p:spTgt spid="5"/>
                                        </p:tgtEl>
                                      </p:cBhvr>
                                    </p:animEffect>
                                  </p:childTnLst>
                                </p:cTn>
                              </p:par>
                            </p:childTnLst>
                          </p:cTn>
                        </p:par>
                        <p:par>
                          <p:cTn id="34" fill="hold">
                            <p:stCondLst>
                              <p:cond delay="5750"/>
                            </p:stCondLst>
                            <p:childTnLst>
                              <p:par>
                                <p:cTn id="35" presetID="10" presetClass="entr" presetSubtype="0" fill="hold" grpId="0" nodeType="after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50"/>
                                        <p:tgtEl>
                                          <p:spTgt spid="12"/>
                                        </p:tgtEl>
                                      </p:cBhvr>
                                    </p:animEffect>
                                  </p:childTnLst>
                                </p:cTn>
                              </p:par>
                            </p:childTnLst>
                          </p:cTn>
                        </p:par>
                        <p:par>
                          <p:cTn id="41" fill="hold">
                            <p:stCondLst>
                              <p:cond delay="7000"/>
                            </p:stCondLst>
                            <p:childTnLst>
                              <p:par>
                                <p:cTn id="42" presetID="10" presetClass="entr" presetSubtype="0" fill="hold" grpId="0" nodeType="afterEffect">
                                  <p:stCondLst>
                                    <p:cond delay="50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750"/>
                                        <p:tgtEl>
                                          <p:spTgt spid="16"/>
                                        </p:tgtEl>
                                      </p:cBhvr>
                                    </p:animEffect>
                                  </p:childTnLst>
                                </p:cTn>
                              </p:par>
                            </p:childTnLst>
                          </p:cTn>
                        </p:par>
                        <p:par>
                          <p:cTn id="45" fill="hold">
                            <p:stCondLst>
                              <p:cond delay="8250"/>
                            </p:stCondLst>
                            <p:childTnLst>
                              <p:par>
                                <p:cTn id="46" presetID="10"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750"/>
                                        <p:tgtEl>
                                          <p:spTgt spid="8"/>
                                        </p:tgtEl>
                                      </p:cBhvr>
                                    </p:animEffect>
                                  </p:childTnLst>
                                </p:cTn>
                              </p:par>
                            </p:childTnLst>
                          </p:cTn>
                        </p:par>
                        <p:par>
                          <p:cTn id="49" fill="hold">
                            <p:stCondLst>
                              <p:cond delay="9000"/>
                            </p:stCondLst>
                            <p:childTnLst>
                              <p:par>
                                <p:cTn id="50" presetID="10" presetClass="entr" presetSubtype="0" fill="hold" grpId="0" nodeType="afterEffect">
                                  <p:stCondLst>
                                    <p:cond delay="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
                </p:tgtEl>
              </p:cMediaNode>
            </p:audio>
          </p:childTnLst>
        </p:cTn>
      </p:par>
    </p:tnLst>
    <p:bldLst>
      <p:bldP spid="6" grpId="0"/>
      <p:bldP spid="8" grpId="0"/>
      <p:bldP spid="11" grpId="0"/>
      <p:bldP spid="14" grpId="0" animBg="1"/>
      <p:bldP spid="16" grpId="0" animBg="1"/>
      <p:bldP spid="10" grpId="0" animBg="1"/>
      <p:bldP spid="12" grpId="0"/>
      <p:bldP spid="13" grpId="0" animBg="1"/>
      <p:bldP spid="15" grpId="0" animBg="1"/>
      <p:bldP spid="17" grpId="0"/>
      <p:bldP spid="18"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 y="330799"/>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 name="Style - bottom"/>
          <p:cNvSpPr/>
          <p:nvPr/>
        </p:nvSpPr>
        <p:spPr>
          <a:xfrm>
            <a:off x="225911"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TextBox 10"/>
          <p:cNvSpPr txBox="1"/>
          <p:nvPr/>
        </p:nvSpPr>
        <p:spPr>
          <a:xfrm>
            <a:off x="963204" y="249492"/>
            <a:ext cx="7209197"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A liquidity imbalance in a bond market adjustment?</a:t>
            </a:r>
            <a:endParaRPr lang="en-GB" sz="2400" dirty="0">
              <a:solidFill>
                <a:srgbClr val="752864"/>
              </a:solidFill>
              <a:latin typeface="+mj-lt"/>
              <a:ea typeface="Arial" charset="0"/>
              <a:cs typeface="Arial" charset="0"/>
            </a:endParaRPr>
          </a:p>
        </p:txBody>
      </p:sp>
      <p:grpSp>
        <p:nvGrpSpPr>
          <p:cNvPr id="2" name="Group 1"/>
          <p:cNvGrpSpPr/>
          <p:nvPr/>
        </p:nvGrpSpPr>
        <p:grpSpPr>
          <a:xfrm>
            <a:off x="1484240" y="2065713"/>
            <a:ext cx="6175520" cy="2180223"/>
            <a:chOff x="1346265" y="2065713"/>
            <a:chExt cx="6175520" cy="2180223"/>
          </a:xfrm>
        </p:grpSpPr>
        <p:sp>
          <p:nvSpPr>
            <p:cNvPr id="10" name="Isosceles Triangle 9"/>
            <p:cNvSpPr/>
            <p:nvPr/>
          </p:nvSpPr>
          <p:spPr>
            <a:xfrm>
              <a:off x="3636017" y="3543858"/>
              <a:ext cx="1296144" cy="702078"/>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333166">
              <a:off x="1346265" y="3421141"/>
              <a:ext cx="6175520" cy="12204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rot="341863">
              <a:off x="1621301" y="2065713"/>
              <a:ext cx="2376264" cy="1134126"/>
            </a:xfrm>
            <a:prstGeom prst="round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Dealers have become less active</a:t>
              </a:r>
              <a:endParaRPr lang="en-GB" sz="1600" dirty="0"/>
            </a:p>
          </p:txBody>
        </p:sp>
        <p:sp>
          <p:nvSpPr>
            <p:cNvPr id="14" name="Rounded Rectangle 13"/>
            <p:cNvSpPr/>
            <p:nvPr/>
          </p:nvSpPr>
          <p:spPr>
            <a:xfrm rot="314394">
              <a:off x="5083979" y="2330721"/>
              <a:ext cx="2376264" cy="1134126"/>
            </a:xfrm>
            <a:prstGeom prst="round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Higher proportion of corporate bonds held in redeemable structures</a:t>
              </a:r>
              <a:endParaRPr lang="en-GB" sz="1600" dirty="0"/>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46599701"/>
      </p:ext>
    </p:extLst>
  </p:cSld>
  <p:clrMapOvr>
    <a:masterClrMapping/>
  </p:clrMapOvr>
  <mc:AlternateContent xmlns:mc="http://schemas.openxmlformats.org/markup-compatibility/2006" xmlns:p14="http://schemas.microsoft.com/office/powerpoint/2010/main">
    <mc:Choice Requires="p14">
      <p:transition spd="slow" p14:dur="2000" advTm="11195"/>
    </mc:Choice>
    <mc:Fallback xmlns="">
      <p:transition spd="slow" advTm="1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childTnLst>
                          </p:cTn>
                        </p:par>
                        <p:par>
                          <p:cTn id="11" fill="hold">
                            <p:stCondLst>
                              <p:cond delay="750"/>
                            </p:stCondLst>
                            <p:childTnLst>
                              <p:par>
                                <p:cTn id="12" presetID="10" presetClass="entr" presetSubtype="0" fill="hold"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51520" y="267494"/>
            <a:ext cx="8640960" cy="4680520"/>
          </a:xfrm>
        </p:spPr>
        <p:txBody>
          <a:bodyPr>
            <a:normAutofit/>
          </a:bodyPr>
          <a:lstStyle/>
          <a:p>
            <a:pPr marL="0" lvl="0" indent="0" algn="ctr">
              <a:buNone/>
            </a:pPr>
            <a:r>
              <a:rPr lang="en-GB" sz="2200" dirty="0" smtClean="0">
                <a:solidFill>
                  <a:srgbClr val="752864"/>
                </a:solidFill>
              </a:rPr>
              <a:t> </a:t>
            </a:r>
          </a:p>
          <a:p>
            <a:pPr marL="0" lvl="0" indent="0" algn="ctr">
              <a:buNone/>
            </a:pPr>
            <a:endParaRPr lang="en-GB" sz="1000" dirty="0" smtClean="0">
              <a:solidFill>
                <a:srgbClr val="752864"/>
              </a:solidFill>
            </a:endParaRPr>
          </a:p>
          <a:p>
            <a:pPr marL="0" lvl="0" indent="0" algn="ctr">
              <a:buNone/>
            </a:pPr>
            <a:r>
              <a:rPr lang="en-GB" sz="2200" dirty="0">
                <a:solidFill>
                  <a:srgbClr val="91887E"/>
                </a:solidFill>
              </a:rPr>
              <a:t>Have corporate bond and commercial property prices become stretched?</a:t>
            </a:r>
          </a:p>
          <a:p>
            <a:pPr marL="0" lvl="0" indent="0" algn="ctr">
              <a:buNone/>
            </a:pPr>
            <a:r>
              <a:rPr lang="en-GB" sz="2200" dirty="0">
                <a:solidFill>
                  <a:srgbClr val="752864"/>
                </a:solidFill>
              </a:rPr>
              <a:t>Y</a:t>
            </a:r>
            <a:r>
              <a:rPr lang="en-GB" sz="2200" dirty="0" smtClean="0">
                <a:solidFill>
                  <a:srgbClr val="752864"/>
                </a:solidFill>
              </a:rPr>
              <a:t>es</a:t>
            </a:r>
          </a:p>
          <a:p>
            <a:pPr marL="0" lvl="0" indent="0" algn="ctr">
              <a:buNone/>
            </a:pPr>
            <a:endParaRPr lang="en-GB" sz="1400" dirty="0" smtClean="0">
              <a:solidFill>
                <a:srgbClr val="91887E"/>
              </a:solidFill>
            </a:endParaRPr>
          </a:p>
          <a:p>
            <a:pPr marL="0" lvl="0" indent="0" algn="ctr">
              <a:buNone/>
            </a:pPr>
            <a:r>
              <a:rPr lang="en-GB" sz="2200" dirty="0">
                <a:solidFill>
                  <a:srgbClr val="91887E"/>
                </a:solidFill>
              </a:rPr>
              <a:t>Do levels of corporate debt rely on these stretched valuations</a:t>
            </a:r>
            <a:r>
              <a:rPr lang="en-GB" sz="2200" dirty="0" smtClean="0">
                <a:solidFill>
                  <a:srgbClr val="91887E"/>
                </a:solidFill>
              </a:rPr>
              <a:t>?</a:t>
            </a:r>
          </a:p>
          <a:p>
            <a:pPr marL="0" lvl="0" indent="0" algn="ctr">
              <a:buNone/>
            </a:pPr>
            <a:r>
              <a:rPr lang="en-GB" sz="2200" dirty="0">
                <a:solidFill>
                  <a:srgbClr val="752864"/>
                </a:solidFill>
              </a:rPr>
              <a:t>Not in the UK, but global picture shows we can’t take that for granted</a:t>
            </a:r>
            <a:endParaRPr lang="en-GB" sz="2200" dirty="0">
              <a:solidFill>
                <a:srgbClr val="91887E"/>
              </a:solidFill>
            </a:endParaRPr>
          </a:p>
          <a:p>
            <a:pPr marL="0" lvl="0" indent="0" algn="ctr">
              <a:buNone/>
            </a:pPr>
            <a:endParaRPr lang="en-GB" sz="1400" dirty="0">
              <a:solidFill>
                <a:srgbClr val="91887E"/>
              </a:solidFill>
            </a:endParaRPr>
          </a:p>
          <a:p>
            <a:pPr marL="0" lvl="0" indent="0" algn="ctr">
              <a:buNone/>
            </a:pPr>
            <a:r>
              <a:rPr lang="en-GB" sz="2200" dirty="0">
                <a:solidFill>
                  <a:srgbClr val="91887E"/>
                </a:solidFill>
              </a:rPr>
              <a:t>Is the banking system exposed to an adjustment</a:t>
            </a:r>
            <a:r>
              <a:rPr lang="en-GB" sz="2200" dirty="0" smtClean="0">
                <a:solidFill>
                  <a:srgbClr val="91887E"/>
                </a:solidFill>
              </a:rPr>
              <a:t>?</a:t>
            </a:r>
          </a:p>
          <a:p>
            <a:pPr marL="0" lvl="0" indent="0" algn="ctr">
              <a:buNone/>
            </a:pPr>
            <a:r>
              <a:rPr lang="en-GB" sz="2200" dirty="0" smtClean="0">
                <a:solidFill>
                  <a:srgbClr val="752864"/>
                </a:solidFill>
              </a:rPr>
              <a:t>It can withstand severe adjustments</a:t>
            </a:r>
          </a:p>
          <a:p>
            <a:pPr marL="0" lvl="0" indent="0" algn="ctr">
              <a:buNone/>
            </a:pPr>
            <a:endParaRPr lang="en-GB" sz="1400" dirty="0">
              <a:solidFill>
                <a:srgbClr val="91887E"/>
              </a:solidFill>
            </a:endParaRPr>
          </a:p>
          <a:p>
            <a:pPr marL="0" lvl="0" indent="0" algn="ctr">
              <a:buNone/>
            </a:pPr>
            <a:r>
              <a:rPr lang="en-GB" sz="2200" dirty="0">
                <a:solidFill>
                  <a:srgbClr val="91887E"/>
                </a:solidFill>
              </a:rPr>
              <a:t>Are markets </a:t>
            </a:r>
            <a:r>
              <a:rPr lang="en-GB" sz="2200" dirty="0" smtClean="0">
                <a:solidFill>
                  <a:srgbClr val="91887E"/>
                </a:solidFill>
              </a:rPr>
              <a:t>prone </a:t>
            </a:r>
            <a:r>
              <a:rPr lang="en-GB" sz="2200" dirty="0">
                <a:solidFill>
                  <a:srgbClr val="91887E"/>
                </a:solidFill>
              </a:rPr>
              <a:t>to </a:t>
            </a:r>
            <a:r>
              <a:rPr lang="en-GB" sz="2200" dirty="0" smtClean="0">
                <a:solidFill>
                  <a:srgbClr val="91887E"/>
                </a:solidFill>
              </a:rPr>
              <a:t>amplifying adjustments?</a:t>
            </a:r>
          </a:p>
          <a:p>
            <a:pPr marL="0" lvl="0" indent="0" algn="ctr">
              <a:buNone/>
            </a:pPr>
            <a:r>
              <a:rPr lang="en-GB" sz="2200" dirty="0">
                <a:solidFill>
                  <a:srgbClr val="752864"/>
                </a:solidFill>
              </a:rPr>
              <a:t>Some developments raise questions that need exploring</a:t>
            </a:r>
          </a:p>
        </p:txBody>
      </p:sp>
      <p:sp>
        <p:nvSpPr>
          <p:cNvPr id="5" name="Rectangle 4"/>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TextBox 6"/>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Four questions,  and my four answers</a:t>
            </a:r>
            <a:endParaRPr lang="en-GB" sz="2400" dirty="0">
              <a:solidFill>
                <a:srgbClr val="752864"/>
              </a:solidFill>
              <a:latin typeface="+mj-lt"/>
              <a:ea typeface="Arial" charset="0"/>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16474319"/>
      </p:ext>
    </p:extLst>
  </p:cSld>
  <p:clrMapOvr>
    <a:masterClrMapping/>
  </p:clrMapOvr>
  <mc:AlternateContent xmlns:mc="http://schemas.openxmlformats.org/markup-compatibility/2006" xmlns:p14="http://schemas.microsoft.com/office/powerpoint/2010/main">
    <mc:Choice Requires="p14">
      <p:transition spd="slow" p14:dur="2000" advTm="16080"/>
    </mc:Choice>
    <mc:Fallback xmlns="">
      <p:transition spd="slow" advTm="16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750"/>
                                        <p:tgtEl>
                                          <p:spTgt spid="7"/>
                                        </p:tgtEl>
                                      </p:cBhvr>
                                    </p:animEffect>
                                  </p:childTnLst>
                                </p:cTn>
                              </p:par>
                            </p:childTnLst>
                          </p:cTn>
                        </p:par>
                        <p:par>
                          <p:cTn id="10" fill="hold">
                            <p:stCondLst>
                              <p:cond delay="750"/>
                            </p:stCondLst>
                            <p:childTnLst>
                              <p:par>
                                <p:cTn id="11" presetID="10" presetClass="entr" presetSubtype="0" fill="hold" grpId="0" nodeType="afterEffect">
                                  <p:stCondLst>
                                    <p:cond delay="25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750"/>
                                        <p:tgtEl>
                                          <p:spTgt spid="4">
                                            <p:txEl>
                                              <p:pRg st="0" end="0"/>
                                            </p:txEl>
                                          </p:spTgt>
                                        </p:tgtEl>
                                      </p:cBhvr>
                                    </p:animEffect>
                                  </p:childTnLst>
                                </p:cTn>
                              </p:par>
                            </p:childTnLst>
                          </p:cTn>
                        </p:par>
                        <p:par>
                          <p:cTn id="14" fill="hold">
                            <p:stCondLst>
                              <p:cond delay="1750"/>
                            </p:stCondLst>
                            <p:childTnLst>
                              <p:par>
                                <p:cTn id="15" presetID="10" presetClass="entr" presetSubtype="0" fill="hold" grpId="0" nodeType="afterEffect">
                                  <p:stCondLst>
                                    <p:cond delay="75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750"/>
                                        <p:tgtEl>
                                          <p:spTgt spid="4">
                                            <p:txEl>
                                              <p:pRg st="2" end="2"/>
                                            </p:txEl>
                                          </p:spTgt>
                                        </p:tgtEl>
                                      </p:cBhvr>
                                    </p:animEffect>
                                  </p:childTnLst>
                                </p:cTn>
                              </p:par>
                            </p:childTnLst>
                          </p:cTn>
                        </p:par>
                        <p:par>
                          <p:cTn id="18" fill="hold">
                            <p:stCondLst>
                              <p:cond delay="3250"/>
                            </p:stCondLst>
                            <p:childTnLst>
                              <p:par>
                                <p:cTn id="19" presetID="10" presetClass="entr" presetSubtype="0" fill="hold" grpId="0" nodeType="afterEffect">
                                  <p:stCondLst>
                                    <p:cond delay="25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750"/>
                                        <p:tgtEl>
                                          <p:spTgt spid="4">
                                            <p:txEl>
                                              <p:pRg st="3" end="3"/>
                                            </p:txEl>
                                          </p:spTgt>
                                        </p:tgtEl>
                                      </p:cBhvr>
                                    </p:animEffect>
                                  </p:childTnLst>
                                </p:cTn>
                              </p:par>
                            </p:childTnLst>
                          </p:cTn>
                        </p:par>
                        <p:par>
                          <p:cTn id="22" fill="hold">
                            <p:stCondLst>
                              <p:cond delay="4250"/>
                            </p:stCondLst>
                            <p:childTnLst>
                              <p:par>
                                <p:cTn id="23" presetID="10" presetClass="entr" presetSubtype="0" fill="hold" grpId="0" nodeType="afterEffect">
                                  <p:stCondLst>
                                    <p:cond delay="75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750"/>
                                        <p:tgtEl>
                                          <p:spTgt spid="4">
                                            <p:txEl>
                                              <p:pRg st="5" end="5"/>
                                            </p:txEl>
                                          </p:spTgt>
                                        </p:tgtEl>
                                      </p:cBhvr>
                                    </p:animEffect>
                                  </p:childTnLst>
                                </p:cTn>
                              </p:par>
                            </p:childTnLst>
                          </p:cTn>
                        </p:par>
                        <p:par>
                          <p:cTn id="26" fill="hold">
                            <p:stCondLst>
                              <p:cond delay="5750"/>
                            </p:stCondLst>
                            <p:childTnLst>
                              <p:par>
                                <p:cTn id="27" presetID="10" presetClass="entr" presetSubtype="0" fill="hold" grpId="0" nodeType="afterEffect">
                                  <p:stCondLst>
                                    <p:cond delay="25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750"/>
                                        <p:tgtEl>
                                          <p:spTgt spid="4">
                                            <p:txEl>
                                              <p:pRg st="6" end="6"/>
                                            </p:txEl>
                                          </p:spTgt>
                                        </p:tgtEl>
                                      </p:cBhvr>
                                    </p:animEffect>
                                  </p:childTnLst>
                                </p:cTn>
                              </p:par>
                            </p:childTnLst>
                          </p:cTn>
                        </p:par>
                        <p:par>
                          <p:cTn id="30" fill="hold">
                            <p:stCondLst>
                              <p:cond delay="6750"/>
                            </p:stCondLst>
                            <p:childTnLst>
                              <p:par>
                                <p:cTn id="31" presetID="10" presetClass="entr" presetSubtype="0" fill="hold" grpId="0" nodeType="afterEffect">
                                  <p:stCondLst>
                                    <p:cond delay="75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750"/>
                                        <p:tgtEl>
                                          <p:spTgt spid="4">
                                            <p:txEl>
                                              <p:pRg st="8" end="8"/>
                                            </p:txEl>
                                          </p:spTgt>
                                        </p:tgtEl>
                                      </p:cBhvr>
                                    </p:animEffect>
                                  </p:childTnLst>
                                </p:cTn>
                              </p:par>
                            </p:childTnLst>
                          </p:cTn>
                        </p:par>
                        <p:par>
                          <p:cTn id="34" fill="hold">
                            <p:stCondLst>
                              <p:cond delay="8250"/>
                            </p:stCondLst>
                            <p:childTnLst>
                              <p:par>
                                <p:cTn id="35" presetID="10" presetClass="entr" presetSubtype="0" fill="hold" grpId="0" nodeType="afterEffect">
                                  <p:stCondLst>
                                    <p:cond delay="25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750"/>
                                        <p:tgtEl>
                                          <p:spTgt spid="4">
                                            <p:txEl>
                                              <p:pRg st="9" end="9"/>
                                            </p:txEl>
                                          </p:spTgt>
                                        </p:tgtEl>
                                      </p:cBhvr>
                                    </p:animEffect>
                                  </p:childTnLst>
                                </p:cTn>
                              </p:par>
                            </p:childTnLst>
                          </p:cTn>
                        </p:par>
                        <p:par>
                          <p:cTn id="38" fill="hold">
                            <p:stCondLst>
                              <p:cond delay="9250"/>
                            </p:stCondLst>
                            <p:childTnLst>
                              <p:par>
                                <p:cTn id="39" presetID="10" presetClass="entr" presetSubtype="0" fill="hold" grpId="0" nodeType="afterEffect">
                                  <p:stCondLst>
                                    <p:cond delay="750"/>
                                  </p:stCondLst>
                                  <p:childTnLst>
                                    <p:set>
                                      <p:cBhvr>
                                        <p:cTn id="40" dur="1" fill="hold">
                                          <p:stCondLst>
                                            <p:cond delay="0"/>
                                          </p:stCondLst>
                                        </p:cTn>
                                        <p:tgtEl>
                                          <p:spTgt spid="4">
                                            <p:txEl>
                                              <p:pRg st="11" end="11"/>
                                            </p:txEl>
                                          </p:spTgt>
                                        </p:tgtEl>
                                        <p:attrNameLst>
                                          <p:attrName>style.visibility</p:attrName>
                                        </p:attrNameLst>
                                      </p:cBhvr>
                                      <p:to>
                                        <p:strVal val="visible"/>
                                      </p:to>
                                    </p:set>
                                    <p:animEffect transition="in" filter="fade">
                                      <p:cBhvr>
                                        <p:cTn id="41" dur="750"/>
                                        <p:tgtEl>
                                          <p:spTgt spid="4">
                                            <p:txEl>
                                              <p:pRg st="11" end="11"/>
                                            </p:txEl>
                                          </p:spTgt>
                                        </p:tgtEl>
                                      </p:cBhvr>
                                    </p:animEffect>
                                  </p:childTnLst>
                                </p:cTn>
                              </p:par>
                            </p:childTnLst>
                          </p:cTn>
                        </p:par>
                        <p:par>
                          <p:cTn id="42" fill="hold">
                            <p:stCondLst>
                              <p:cond delay="10750"/>
                            </p:stCondLst>
                            <p:childTnLst>
                              <p:par>
                                <p:cTn id="43" presetID="10" presetClass="entr" presetSubtype="0" fill="hold" grpId="0" nodeType="afterEffect">
                                  <p:stCondLst>
                                    <p:cond delay="250"/>
                                  </p:stCondLst>
                                  <p:childTnLst>
                                    <p:set>
                                      <p:cBhvr>
                                        <p:cTn id="44" dur="1" fill="hold">
                                          <p:stCondLst>
                                            <p:cond delay="0"/>
                                          </p:stCondLst>
                                        </p:cTn>
                                        <p:tgtEl>
                                          <p:spTgt spid="4">
                                            <p:txEl>
                                              <p:pRg st="12" end="12"/>
                                            </p:txEl>
                                          </p:spTgt>
                                        </p:tgtEl>
                                        <p:attrNameLst>
                                          <p:attrName>style.visibility</p:attrName>
                                        </p:attrNameLst>
                                      </p:cBhvr>
                                      <p:to>
                                        <p:strVal val="visible"/>
                                      </p:to>
                                    </p:set>
                                    <p:animEffect transition="in" filter="fade">
                                      <p:cBhvr>
                                        <p:cTn id="45" dur="75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2"/>
                </p:tgtEl>
              </p:cMediaNode>
            </p:audio>
          </p:childTnLst>
        </p:cTn>
      </p:par>
    </p:tnLst>
    <p:bldLst>
      <p:bldP spid="4" grpId="0" uiExpand="1" build="p"/>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p:nvPr/>
        </p:nvSpPr>
        <p:spPr>
          <a:xfrm>
            <a:off x="225909" y="4659982"/>
            <a:ext cx="8681423" cy="431076"/>
          </a:xfrm>
          <a:prstGeom prst="rect">
            <a:avLst/>
          </a:prstGeom>
          <a:solidFill>
            <a:srgbClr val="FFFFFF"/>
          </a:solidFill>
          <a:ln w="9525" cmpd="sng">
            <a:noFill/>
          </a:ln>
        </p:spPr>
        <p:style>
          <a:lnRef idx="0">
            <a:scrgbClr r="0" g="0" b="0"/>
          </a:lnRef>
          <a:fillRef idx="0">
            <a:scrgbClr r="0" g="0" b="0"/>
          </a:fillRef>
          <a:effectRef idx="0">
            <a:scrgbClr r="0" g="0" b="0"/>
          </a:effectRef>
          <a:fontRef idx="minor">
            <a:schemeClr val="dk1"/>
          </a:fontRef>
        </p:style>
        <p:txBody>
          <a:bodyPr vert="horz"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GB" sz="700" dirty="0">
                <a:latin typeface="Arial" panose="020B0604020202020204" pitchFamily="34" charset="0"/>
                <a:cs typeface="Arial" panose="020B0604020202020204" pitchFamily="34" charset="0"/>
              </a:rPr>
              <a:t>Sources: Bank of England and Bank calculations. </a:t>
            </a:r>
          </a:p>
          <a:p>
            <a:pPr>
              <a:defRPr/>
            </a:pPr>
            <a:r>
              <a:rPr lang="en-GB" sz="700" dirty="0">
                <a:latin typeface="Arial" panose="020B0604020202020204" pitchFamily="34" charset="0"/>
                <a:cs typeface="Arial" panose="020B0604020202020204" pitchFamily="34" charset="0"/>
              </a:rPr>
              <a:t>(a) Data cover funds raised in both sterling and foreign currency, converted to sterling. Seasonally adjusted. Bonds and commercial paper are not seasonally adjusted.</a:t>
            </a:r>
          </a:p>
          <a:p>
            <a:pPr>
              <a:defRPr/>
            </a:pPr>
            <a:r>
              <a:rPr lang="en-GB" sz="700" dirty="0">
                <a:latin typeface="Arial" panose="020B0604020202020204" pitchFamily="34" charset="0"/>
                <a:cs typeface="Arial" panose="020B0604020202020204" pitchFamily="34" charset="0"/>
              </a:rPr>
              <a:t>(b) Owing to the seasonal adjustment methodology, the total series may not equal the sum of its components.</a:t>
            </a:r>
          </a:p>
        </p:txBody>
      </p:sp>
      <p:sp>
        <p:nvSpPr>
          <p:cNvPr id="5" name="Rectangle 4"/>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aphicFrame>
        <p:nvGraphicFramePr>
          <p:cNvPr id="10" name="Chart 9"/>
          <p:cNvGraphicFramePr>
            <a:graphicFrameLocks/>
          </p:cNvGraphicFramePr>
          <p:nvPr>
            <p:extLst>
              <p:ext uri="{D42A27DB-BD31-4B8C-83A1-F6EECF244321}">
                <p14:modId xmlns:p14="http://schemas.microsoft.com/office/powerpoint/2010/main" val="651463108"/>
              </p:ext>
            </p:extLst>
          </p:nvPr>
        </p:nvGraphicFramePr>
        <p:xfrm>
          <a:off x="1115616" y="843558"/>
          <a:ext cx="6912768" cy="360040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a:solidFill>
                  <a:srgbClr val="752864"/>
                </a:solidFill>
              </a:rPr>
              <a:t>Companies increasingly rely on market-based finance</a:t>
            </a:r>
            <a:endParaRPr lang="en-US" sz="2400" dirty="0">
              <a:solidFill>
                <a:srgbClr val="752864"/>
              </a:solidFill>
              <a:ea typeface="Arial" charset="0"/>
              <a:cs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894301695"/>
      </p:ext>
    </p:extLst>
  </p:cSld>
  <p:clrMapOvr>
    <a:masterClrMapping/>
  </p:clrMapOvr>
  <mc:AlternateContent xmlns:mc="http://schemas.openxmlformats.org/markup-compatibility/2006" xmlns:p14="http://schemas.microsoft.com/office/powerpoint/2010/main">
    <mc:Choice Requires="p14">
      <p:transition spd="slow" p14:dur="2000" advTm="10773"/>
    </mc:Choice>
    <mc:Fallback xmlns="">
      <p:transition spd="slow" advTm="1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750"/>
                                        <p:tgtEl>
                                          <p:spTgt spid="11"/>
                                        </p:tgtEl>
                                      </p:cBhvr>
                                    </p:animEffect>
                                  </p:childTnLst>
                                </p:cTn>
                              </p:par>
                            </p:childTnLst>
                          </p:cTn>
                        </p:par>
                        <p:par>
                          <p:cTn id="10" fill="hold">
                            <p:stCondLst>
                              <p:cond delay="750"/>
                            </p:stCondLst>
                            <p:childTnLst>
                              <p:par>
                                <p:cTn id="11" presetID="10" presetClass="entr" presetSubtype="0" fill="hold" grpId="0" nodeType="afterEffect">
                                  <p:stCondLst>
                                    <p:cond delay="7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4" grpId="0" animBg="1"/>
      <p:bldGraphic spid="10" grpId="0">
        <p:bldAsOne/>
      </p:bldGraphic>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35696" y="1329612"/>
            <a:ext cx="4968552" cy="486054"/>
          </a:xfrm>
          <a:prstGeom prst="rect">
            <a:avLst/>
          </a:prstGeom>
          <a:solidFill>
            <a:srgbClr val="752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bg1"/>
                </a:solidFill>
              </a:rPr>
              <a:t>Stretched market and collateral prices adjust</a:t>
            </a:r>
            <a:endParaRPr lang="en-GB" sz="1600" b="1" dirty="0">
              <a:solidFill>
                <a:schemeClr val="bg1"/>
              </a:solidFill>
            </a:endParaRPr>
          </a:p>
        </p:txBody>
      </p:sp>
      <p:sp>
        <p:nvSpPr>
          <p:cNvPr id="7" name="Rectangle 6"/>
          <p:cNvSpPr/>
          <p:nvPr/>
        </p:nvSpPr>
        <p:spPr>
          <a:xfrm>
            <a:off x="2476999" y="2571750"/>
            <a:ext cx="1086889" cy="77314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t>Corporate debt overhang</a:t>
            </a:r>
            <a:endParaRPr lang="en-GB" sz="1600" b="1" dirty="0"/>
          </a:p>
        </p:txBody>
      </p:sp>
      <p:sp>
        <p:nvSpPr>
          <p:cNvPr id="8" name="Rectangle 7"/>
          <p:cNvSpPr/>
          <p:nvPr/>
        </p:nvSpPr>
        <p:spPr>
          <a:xfrm>
            <a:off x="1877411" y="3975906"/>
            <a:ext cx="4968552" cy="648072"/>
          </a:xfrm>
          <a:prstGeom prst="rect">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t>Wider economic impact</a:t>
            </a:r>
            <a:endParaRPr lang="en-GB" sz="1600" b="1" dirty="0"/>
          </a:p>
        </p:txBody>
      </p:sp>
      <p:cxnSp>
        <p:nvCxnSpPr>
          <p:cNvPr id="10" name="Straight Arrow Connector 9"/>
          <p:cNvCxnSpPr/>
          <p:nvPr/>
        </p:nvCxnSpPr>
        <p:spPr>
          <a:xfrm>
            <a:off x="3020442" y="1923678"/>
            <a:ext cx="0" cy="5940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034447" y="3491742"/>
            <a:ext cx="0" cy="3780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72831" y="3555469"/>
            <a:ext cx="1256754" cy="307777"/>
          </a:xfrm>
          <a:prstGeom prst="rect">
            <a:avLst/>
          </a:prstGeom>
          <a:noFill/>
        </p:spPr>
        <p:txBody>
          <a:bodyPr wrap="square" rtlCol="0">
            <a:spAutoFit/>
          </a:bodyPr>
          <a:lstStyle/>
          <a:p>
            <a:r>
              <a:rPr lang="en-GB" sz="1400" dirty="0" smtClean="0"/>
              <a:t>Deleveraging</a:t>
            </a:r>
            <a:endParaRPr lang="en-GB" sz="1400" dirty="0"/>
          </a:p>
        </p:txBody>
      </p:sp>
      <p:sp>
        <p:nvSpPr>
          <p:cNvPr id="11" name="Rectangle 10"/>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2" name="TextBox 11"/>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Stretched asset prices can strain the real economy</a:t>
            </a:r>
            <a:endParaRPr lang="en-US" sz="2400" dirty="0">
              <a:solidFill>
                <a:srgbClr val="752864"/>
              </a:solidFill>
              <a:latin typeface="+mj-lt"/>
              <a:ea typeface="Arial" charset="0"/>
              <a:cs typeface="Arial" charset="0"/>
            </a:endParaRPr>
          </a:p>
        </p:txBody>
      </p:sp>
      <p:sp>
        <p:nvSpPr>
          <p:cNvPr id="14"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46160738"/>
      </p:ext>
    </p:extLst>
  </p:cSld>
  <p:clrMapOvr>
    <a:masterClrMapping/>
  </p:clrMapOvr>
  <mc:AlternateContent xmlns:mc="http://schemas.openxmlformats.org/markup-compatibility/2006" xmlns:p14="http://schemas.microsoft.com/office/powerpoint/2010/main">
    <mc:Choice Requires="p14">
      <p:transition spd="slow" p14:dur="2000" advTm="11014"/>
    </mc:Choice>
    <mc:Fallback xmlns="">
      <p:transition spd="slow" advTm="1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750"/>
                                        <p:tgtEl>
                                          <p:spTgt spid="12"/>
                                        </p:tgtEl>
                                      </p:cBhvr>
                                    </p:animEffect>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250"/>
                            </p:stCondLst>
                            <p:childTnLst>
                              <p:par>
                                <p:cTn id="15" presetID="22" presetClass="entr" presetSubtype="1"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750"/>
                                        <p:tgtEl>
                                          <p:spTgt spid="10"/>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3000"/>
                            </p:stCondLst>
                            <p:childTnLst>
                              <p:par>
                                <p:cTn id="23" presetID="10" presetClass="entr" presetSubtype="0" fill="hold" nodeType="after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750"/>
                                        <p:tgtEl>
                                          <p:spTgt spid="16"/>
                                        </p:tgtEl>
                                      </p:cBhvr>
                                    </p:animEffect>
                                  </p:childTnLst>
                                </p:cTn>
                              </p:par>
                            </p:childTnLst>
                          </p:cTn>
                        </p:par>
                        <p:par>
                          <p:cTn id="26" fill="hold">
                            <p:stCondLst>
                              <p:cond delay="425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4750"/>
                            </p:stCondLst>
                            <p:childTnLst>
                              <p:par>
                                <p:cTn id="31" presetID="10" presetClass="entr" presetSubtype="0" fill="hold" grpId="0" nodeType="afterEffect">
                                  <p:stCondLst>
                                    <p:cond delay="75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5" grpId="0" animBg="1"/>
      <p:bldP spid="7" grpId="0" animBg="1"/>
      <p:bldP spid="8" grpId="0" animBg="1"/>
      <p:bldP spid="1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TextBox 5"/>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a:solidFill>
                  <a:srgbClr val="752864"/>
                </a:solidFill>
                <a:latin typeface="+mj-lt"/>
                <a:ea typeface="Arial" charset="0"/>
                <a:cs typeface="Arial" charset="0"/>
              </a:rPr>
              <a:t>Falling commercial property prices lead to </a:t>
            </a:r>
            <a:r>
              <a:rPr lang="en-GB" sz="2400" dirty="0" smtClean="0">
                <a:solidFill>
                  <a:srgbClr val="752864"/>
                </a:solidFill>
                <a:latin typeface="+mj-lt"/>
                <a:ea typeface="Arial" charset="0"/>
                <a:cs typeface="Arial" charset="0"/>
              </a:rPr>
              <a:t>lower lending</a:t>
            </a:r>
            <a:endParaRPr lang="en-US" sz="2400" dirty="0">
              <a:solidFill>
                <a:srgbClr val="752864"/>
              </a:solidFill>
              <a:latin typeface="+mj-lt"/>
              <a:ea typeface="Arial" charset="0"/>
              <a:cs typeface="Arial" charset="0"/>
            </a:endParaRPr>
          </a:p>
        </p:txBody>
      </p:sp>
      <p:sp>
        <p:nvSpPr>
          <p:cNvPr id="7"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84730334"/>
              </p:ext>
            </p:extLst>
          </p:nvPr>
        </p:nvGraphicFramePr>
        <p:xfrm>
          <a:off x="1146240" y="699543"/>
          <a:ext cx="6840760" cy="4104456"/>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1"/>
          <p:cNvSpPr txBox="1"/>
          <p:nvPr/>
        </p:nvSpPr>
        <p:spPr>
          <a:xfrm>
            <a:off x="226281" y="4803999"/>
            <a:ext cx="5795423" cy="26779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700" dirty="0">
                <a:solidFill>
                  <a:schemeClr val="tx1"/>
                </a:solidFill>
                <a:effectLst/>
                <a:latin typeface="Arial" panose="020B0604020202020204" pitchFamily="34" charset="0"/>
                <a:cs typeface="Arial" panose="020B0604020202020204" pitchFamily="34" charset="0"/>
              </a:rPr>
              <a:t>Sources: MSCI Inc., ONS and Bank calculations</a:t>
            </a:r>
            <a:r>
              <a:rPr lang="en-GB" sz="1200" dirty="0">
                <a:solidFill>
                  <a:schemeClr val="bg1">
                    <a:lumMod val="50000"/>
                  </a:schemeClr>
                </a:solidFill>
                <a:effectLst/>
              </a:rPr>
              <a:t>.</a:t>
            </a:r>
            <a:endParaRPr lang="en-GB" sz="1200" dirty="0">
              <a:solidFill>
                <a:schemeClr val="bg1">
                  <a:lumMod val="50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288471679"/>
      </p:ext>
    </p:extLst>
  </p:cSld>
  <p:clrMapOvr>
    <a:masterClrMapping/>
  </p:clrMapOvr>
  <mc:AlternateContent xmlns:mc="http://schemas.openxmlformats.org/markup-compatibility/2006" xmlns:p14="http://schemas.microsoft.com/office/powerpoint/2010/main">
    <mc:Choice Requires="p14">
      <p:transition spd="slow" p14:dur="2000" advTm="10593"/>
    </mc:Choice>
    <mc:Fallback xmlns="">
      <p:transition spd="slow" advTm="10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childTnLst>
                                </p:cTn>
                              </p:par>
                            </p:childTnLst>
                          </p:cTn>
                        </p:par>
                        <p:par>
                          <p:cTn id="10" fill="hold">
                            <p:stCondLst>
                              <p:cond delay="750"/>
                            </p:stCondLst>
                            <p:childTnLst>
                              <p:par>
                                <p:cTn id="11" presetID="10" presetClass="entr" presetSubtype="0" fill="hold" grpId="0" nodeType="after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6" grpId="0"/>
      <p:bldGraphic spid="9" grpId="0">
        <p:bldAsOne/>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p:cNvCxnSpPr/>
          <p:nvPr/>
        </p:nvCxnSpPr>
        <p:spPr>
          <a:xfrm>
            <a:off x="5546075" y="1923678"/>
            <a:ext cx="0" cy="5940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020442" y="1923678"/>
            <a:ext cx="0" cy="5940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835696" y="1329612"/>
            <a:ext cx="4968552" cy="486054"/>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bg1"/>
                </a:solidFill>
              </a:rPr>
              <a:t>Stretched market and collateral prices adjust</a:t>
            </a:r>
            <a:endParaRPr lang="en-GB" sz="1600" b="1" dirty="0">
              <a:solidFill>
                <a:schemeClr val="bg1"/>
              </a:solidFill>
            </a:endParaRPr>
          </a:p>
        </p:txBody>
      </p:sp>
      <p:sp>
        <p:nvSpPr>
          <p:cNvPr id="6" name="Rectangle 5"/>
          <p:cNvSpPr/>
          <p:nvPr/>
        </p:nvSpPr>
        <p:spPr>
          <a:xfrm>
            <a:off x="1835696" y="1869672"/>
            <a:ext cx="4968552" cy="21602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Fragile markets amplify</a:t>
            </a:r>
            <a:endParaRPr lang="en-GB" sz="1200" b="1" dirty="0"/>
          </a:p>
        </p:txBody>
      </p:sp>
      <p:sp>
        <p:nvSpPr>
          <p:cNvPr id="7" name="Rectangle 6"/>
          <p:cNvSpPr/>
          <p:nvPr/>
        </p:nvSpPr>
        <p:spPr>
          <a:xfrm>
            <a:off x="2476999" y="2571750"/>
            <a:ext cx="1086889" cy="77314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t>Corporate debt overhang</a:t>
            </a:r>
            <a:endParaRPr lang="en-GB" sz="1600" b="1" dirty="0"/>
          </a:p>
        </p:txBody>
      </p:sp>
      <p:sp>
        <p:nvSpPr>
          <p:cNvPr id="8" name="Rectangle 7"/>
          <p:cNvSpPr/>
          <p:nvPr/>
        </p:nvSpPr>
        <p:spPr>
          <a:xfrm>
            <a:off x="1877411" y="3975906"/>
            <a:ext cx="4968552" cy="648072"/>
          </a:xfrm>
          <a:prstGeom prst="rect">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t>Wider economic impact</a:t>
            </a:r>
            <a:endParaRPr lang="en-GB" sz="1600" b="1" dirty="0"/>
          </a:p>
        </p:txBody>
      </p:sp>
      <p:cxnSp>
        <p:nvCxnSpPr>
          <p:cNvPr id="9" name="Straight Arrow Connector 8"/>
          <p:cNvCxnSpPr/>
          <p:nvPr/>
        </p:nvCxnSpPr>
        <p:spPr>
          <a:xfrm>
            <a:off x="3701705" y="2914650"/>
            <a:ext cx="115213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001613" y="2571082"/>
            <a:ext cx="1086889" cy="75347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t>Bank losses</a:t>
            </a:r>
            <a:endParaRPr lang="en-GB" sz="1600" b="1" dirty="0"/>
          </a:p>
        </p:txBody>
      </p:sp>
      <p:sp>
        <p:nvSpPr>
          <p:cNvPr id="15" name="TextBox 14"/>
          <p:cNvSpPr txBox="1"/>
          <p:nvPr/>
        </p:nvSpPr>
        <p:spPr>
          <a:xfrm>
            <a:off x="3851923" y="2640044"/>
            <a:ext cx="851701" cy="307777"/>
          </a:xfrm>
          <a:prstGeom prst="rect">
            <a:avLst/>
          </a:prstGeom>
          <a:noFill/>
        </p:spPr>
        <p:txBody>
          <a:bodyPr wrap="square" rtlCol="0">
            <a:spAutoFit/>
          </a:bodyPr>
          <a:lstStyle/>
          <a:p>
            <a:r>
              <a:rPr lang="en-GB" sz="1400" dirty="0" smtClean="0"/>
              <a:t>Defaults</a:t>
            </a:r>
            <a:endParaRPr lang="en-GB" sz="1400" dirty="0"/>
          </a:p>
        </p:txBody>
      </p:sp>
      <p:cxnSp>
        <p:nvCxnSpPr>
          <p:cNvPr id="16" name="Straight Arrow Connector 15"/>
          <p:cNvCxnSpPr/>
          <p:nvPr/>
        </p:nvCxnSpPr>
        <p:spPr>
          <a:xfrm>
            <a:off x="3034447" y="3491742"/>
            <a:ext cx="0" cy="3780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545058" y="3491742"/>
            <a:ext cx="0" cy="3780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72831" y="3555469"/>
            <a:ext cx="1256754" cy="307777"/>
          </a:xfrm>
          <a:prstGeom prst="rect">
            <a:avLst/>
          </a:prstGeom>
          <a:noFill/>
        </p:spPr>
        <p:txBody>
          <a:bodyPr wrap="square" rtlCol="0">
            <a:spAutoFit/>
          </a:bodyPr>
          <a:lstStyle/>
          <a:p>
            <a:r>
              <a:rPr lang="en-GB" sz="1400" dirty="0" smtClean="0"/>
              <a:t>Deleveraging</a:t>
            </a:r>
            <a:endParaRPr lang="en-GB" sz="1400" dirty="0"/>
          </a:p>
        </p:txBody>
      </p:sp>
      <p:sp>
        <p:nvSpPr>
          <p:cNvPr id="19" name="TextBox 18"/>
          <p:cNvSpPr txBox="1"/>
          <p:nvPr/>
        </p:nvSpPr>
        <p:spPr>
          <a:xfrm>
            <a:off x="4361690" y="3419153"/>
            <a:ext cx="1160969" cy="523220"/>
          </a:xfrm>
          <a:prstGeom prst="rect">
            <a:avLst/>
          </a:prstGeom>
          <a:noFill/>
        </p:spPr>
        <p:txBody>
          <a:bodyPr wrap="square" rtlCol="0">
            <a:spAutoFit/>
          </a:bodyPr>
          <a:lstStyle/>
          <a:p>
            <a:pPr algn="ctr"/>
            <a:r>
              <a:rPr lang="en-GB" sz="1400" dirty="0" smtClean="0"/>
              <a:t>Credit supply     tightens</a:t>
            </a:r>
            <a:endParaRPr lang="en-GB" sz="1400" dirty="0"/>
          </a:p>
        </p:txBody>
      </p:sp>
      <p:sp>
        <p:nvSpPr>
          <p:cNvPr id="20" name="Arc 19"/>
          <p:cNvSpPr/>
          <p:nvPr/>
        </p:nvSpPr>
        <p:spPr>
          <a:xfrm>
            <a:off x="5868144" y="1977684"/>
            <a:ext cx="2088235" cy="2322258"/>
          </a:xfrm>
          <a:prstGeom prst="arc">
            <a:avLst>
              <a:gd name="adj1" fmla="val 16086622"/>
              <a:gd name="adj2" fmla="val 5244622"/>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dirty="0"/>
          </a:p>
        </p:txBody>
      </p:sp>
      <p:sp>
        <p:nvSpPr>
          <p:cNvPr id="21" name="TextBox 20"/>
          <p:cNvSpPr txBox="1"/>
          <p:nvPr/>
        </p:nvSpPr>
        <p:spPr>
          <a:xfrm>
            <a:off x="6444208" y="2585971"/>
            <a:ext cx="1458060" cy="1292662"/>
          </a:xfrm>
          <a:prstGeom prst="rect">
            <a:avLst/>
          </a:prstGeom>
          <a:noFill/>
        </p:spPr>
        <p:txBody>
          <a:bodyPr wrap="square" rtlCol="0">
            <a:spAutoFit/>
          </a:bodyPr>
          <a:lstStyle/>
          <a:p>
            <a:r>
              <a:rPr lang="en-GB" sz="1400" dirty="0"/>
              <a:t>Cost of finance </a:t>
            </a:r>
            <a:r>
              <a:rPr lang="en-GB" sz="1400" dirty="0" smtClean="0"/>
              <a:t>rises</a:t>
            </a:r>
          </a:p>
          <a:p>
            <a:endParaRPr lang="en-GB" sz="800" dirty="0"/>
          </a:p>
          <a:p>
            <a:r>
              <a:rPr lang="en-GB" sz="1400" dirty="0"/>
              <a:t>Access to finance falls</a:t>
            </a:r>
          </a:p>
          <a:p>
            <a:endParaRPr lang="en-GB" sz="1400" dirty="0"/>
          </a:p>
        </p:txBody>
      </p:sp>
      <p:sp>
        <p:nvSpPr>
          <p:cNvPr id="22" name="Rectangle 21"/>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 name="TextBox 22"/>
          <p:cNvSpPr txBox="1"/>
          <p:nvPr/>
        </p:nvSpPr>
        <p:spPr>
          <a:xfrm>
            <a:off x="963202" y="183757"/>
            <a:ext cx="7944130" cy="807913"/>
          </a:xfrm>
          <a:prstGeom prst="rect">
            <a:avLst/>
          </a:prstGeom>
          <a:noFill/>
        </p:spPr>
        <p:txBody>
          <a:bodyPr wrap="square" lIns="68580" tIns="34290" rIns="68580" bIns="34290" rtlCol="0">
            <a:spAutoFit/>
          </a:bodyPr>
          <a:lstStyle/>
          <a:p>
            <a:pPr marL="39291"/>
            <a:r>
              <a:rPr lang="en-GB" sz="2400" dirty="0">
                <a:solidFill>
                  <a:srgbClr val="752864"/>
                </a:solidFill>
                <a:latin typeface="+mj-lt"/>
                <a:ea typeface="Arial" charset="0"/>
                <a:cs typeface="Arial" charset="0"/>
              </a:rPr>
              <a:t>Stretched asset prices as a danger for the economy,</a:t>
            </a:r>
            <a:br>
              <a:rPr lang="en-GB" sz="2400" dirty="0">
                <a:solidFill>
                  <a:srgbClr val="752864"/>
                </a:solidFill>
                <a:latin typeface="+mj-lt"/>
                <a:ea typeface="Arial" charset="0"/>
                <a:cs typeface="Arial" charset="0"/>
              </a:rPr>
            </a:br>
            <a:r>
              <a:rPr lang="en-GB" sz="2400" dirty="0">
                <a:solidFill>
                  <a:srgbClr val="752864"/>
                </a:solidFill>
                <a:latin typeface="+mj-lt"/>
                <a:ea typeface="Arial" charset="0"/>
                <a:cs typeface="Arial" charset="0"/>
              </a:rPr>
              <a:t>back to our channels:</a:t>
            </a:r>
            <a:endParaRPr lang="en-US" sz="2400" dirty="0">
              <a:solidFill>
                <a:srgbClr val="752864"/>
              </a:solidFill>
              <a:latin typeface="+mj-lt"/>
              <a:ea typeface="Arial" charset="0"/>
              <a:cs typeface="Arial" charset="0"/>
            </a:endParaRPr>
          </a:p>
        </p:txBody>
      </p:sp>
      <p:sp>
        <p:nvSpPr>
          <p:cNvPr id="24"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340512890"/>
      </p:ext>
    </p:extLst>
  </p:cSld>
  <p:clrMapOvr>
    <a:masterClrMapping/>
  </p:clrMapOvr>
  <mc:AlternateContent xmlns:mc="http://schemas.openxmlformats.org/markup-compatibility/2006" xmlns:p14="http://schemas.microsoft.com/office/powerpoint/2010/main">
    <mc:Choice Requires="p14">
      <p:transition spd="slow" p14:dur="2000" advTm="16033"/>
    </mc:Choice>
    <mc:Fallback xmlns="">
      <p:transition spd="slow" advTm="16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750"/>
                                        <p:tgtEl>
                                          <p:spTgt spid="2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5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childTnLst>
                                </p:cTn>
                              </p:par>
                            </p:childTnLst>
                          </p:cTn>
                        </p:par>
                        <p:par>
                          <p:cTn id="28" fill="hold">
                            <p:stCondLst>
                              <p:cond delay="75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750"/>
                                        <p:tgtEl>
                                          <p:spTgt spid="26"/>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childTnLst>
                                </p:cTn>
                              </p:par>
                            </p:childTnLst>
                          </p:cTn>
                        </p:par>
                        <p:par>
                          <p:cTn id="43" fill="hold">
                            <p:stCondLst>
                              <p:cond delay="2750"/>
                            </p:stCondLst>
                            <p:childTnLst>
                              <p:par>
                                <p:cTn id="44" presetID="10" presetClass="entr" presetSubtype="0" fill="hold" nodeType="afterEffect">
                                  <p:stCondLst>
                                    <p:cond delay="75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750"/>
                                        <p:tgtEl>
                                          <p:spTgt spid="17"/>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75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par>
                          <p:cTn id="55" fill="hold">
                            <p:stCondLst>
                              <p:cond delay="500"/>
                            </p:stCondLst>
                            <p:childTnLst>
                              <p:par>
                                <p:cTn id="56" presetID="10" presetClass="entr" presetSubtype="0" fill="hold" grpId="0" nodeType="afterEffect">
                                  <p:stCondLst>
                                    <p:cond delay="75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750"/>
                                        <p:tgtEl>
                                          <p:spTgt spid="21"/>
                                        </p:tgtEl>
                                      </p:cBhvr>
                                    </p:animEffect>
                                  </p:childTnLst>
                                </p:cTn>
                              </p:par>
                              <p:par>
                                <p:cTn id="59" presetID="22" presetClass="entr" presetSubtype="1" fill="hold" grpId="0" nodeType="withEffect">
                                  <p:stCondLst>
                                    <p:cond delay="750"/>
                                  </p:stCondLst>
                                  <p:childTnLst>
                                    <p:set>
                                      <p:cBhvr>
                                        <p:cTn id="60" dur="1" fill="hold">
                                          <p:stCondLst>
                                            <p:cond delay="0"/>
                                          </p:stCondLst>
                                        </p:cTn>
                                        <p:tgtEl>
                                          <p:spTgt spid="20"/>
                                        </p:tgtEl>
                                        <p:attrNameLst>
                                          <p:attrName>style.visibility</p:attrName>
                                        </p:attrNameLst>
                                      </p:cBhvr>
                                      <p:to>
                                        <p:strVal val="visible"/>
                                      </p:to>
                                    </p:set>
                                    <p:animEffect transition="in" filter="wipe(up)">
                                      <p:cBhvr>
                                        <p:cTn id="61"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P spid="13" grpId="0" animBg="1"/>
      <p:bldP spid="15" grpId="0"/>
      <p:bldP spid="18" grpId="0"/>
      <p:bldP spid="19" grpId="0"/>
      <p:bldP spid="20" grpId="0" animBg="1"/>
      <p:bldP spid="2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51520" y="267494"/>
            <a:ext cx="8640960" cy="4680520"/>
          </a:xfrm>
        </p:spPr>
        <p:txBody>
          <a:bodyPr>
            <a:normAutofit/>
          </a:bodyPr>
          <a:lstStyle/>
          <a:p>
            <a:pPr marL="0" lvl="0" indent="0" algn="ctr">
              <a:buNone/>
            </a:pPr>
            <a:r>
              <a:rPr lang="en-GB" sz="2200" dirty="0" smtClean="0">
                <a:solidFill>
                  <a:srgbClr val="752864"/>
                </a:solidFill>
              </a:rPr>
              <a:t> </a:t>
            </a:r>
          </a:p>
          <a:p>
            <a:pPr marL="0" lvl="0" indent="0" algn="ctr">
              <a:buNone/>
            </a:pPr>
            <a:endParaRPr lang="en-GB" sz="1000" dirty="0" smtClean="0">
              <a:solidFill>
                <a:srgbClr val="752864"/>
              </a:solidFill>
            </a:endParaRPr>
          </a:p>
          <a:p>
            <a:pPr marL="0" lvl="0" indent="0" algn="ctr">
              <a:buNone/>
            </a:pPr>
            <a:r>
              <a:rPr lang="en-GB" sz="2200" dirty="0">
                <a:solidFill>
                  <a:srgbClr val="91887E"/>
                </a:solidFill>
              </a:rPr>
              <a:t>Have corporate bond and commercial property prices become stretched?</a:t>
            </a:r>
          </a:p>
          <a:p>
            <a:pPr marL="0" lvl="0" indent="0" algn="ctr">
              <a:buNone/>
            </a:pPr>
            <a:r>
              <a:rPr lang="en-GB" sz="2200" dirty="0">
                <a:solidFill>
                  <a:srgbClr val="752864"/>
                </a:solidFill>
              </a:rPr>
              <a:t>Y</a:t>
            </a:r>
            <a:r>
              <a:rPr lang="en-GB" sz="2200" dirty="0" smtClean="0">
                <a:solidFill>
                  <a:srgbClr val="752864"/>
                </a:solidFill>
              </a:rPr>
              <a:t>es</a:t>
            </a:r>
          </a:p>
          <a:p>
            <a:pPr marL="0" lvl="0" indent="0" algn="ctr">
              <a:buNone/>
            </a:pPr>
            <a:endParaRPr lang="en-GB" sz="1400" dirty="0" smtClean="0">
              <a:solidFill>
                <a:srgbClr val="91887E"/>
              </a:solidFill>
            </a:endParaRPr>
          </a:p>
          <a:p>
            <a:pPr marL="0" lvl="0" indent="0" algn="ctr">
              <a:buNone/>
            </a:pPr>
            <a:r>
              <a:rPr lang="en-GB" sz="2200" dirty="0">
                <a:solidFill>
                  <a:srgbClr val="91887E"/>
                </a:solidFill>
              </a:rPr>
              <a:t>Do levels of corporate debt rely on these stretched valuations</a:t>
            </a:r>
            <a:r>
              <a:rPr lang="en-GB" sz="2200" dirty="0" smtClean="0">
                <a:solidFill>
                  <a:srgbClr val="91887E"/>
                </a:solidFill>
              </a:rPr>
              <a:t>?</a:t>
            </a:r>
          </a:p>
          <a:p>
            <a:pPr marL="0" lvl="0" indent="0" algn="ctr">
              <a:buNone/>
            </a:pPr>
            <a:r>
              <a:rPr lang="en-GB" sz="2200" dirty="0" smtClean="0">
                <a:solidFill>
                  <a:srgbClr val="752864"/>
                </a:solidFill>
              </a:rPr>
              <a:t>Not in the UK, but global picture shows we can’t take that for granted</a:t>
            </a:r>
            <a:endParaRPr lang="en-GB" sz="2200" dirty="0" smtClean="0">
              <a:solidFill>
                <a:srgbClr val="91887E"/>
              </a:solidFill>
            </a:endParaRPr>
          </a:p>
          <a:p>
            <a:pPr marL="0" lvl="0" indent="0" algn="ctr">
              <a:buNone/>
            </a:pPr>
            <a:endParaRPr lang="en-GB" sz="1400" dirty="0">
              <a:solidFill>
                <a:srgbClr val="91887E"/>
              </a:solidFill>
            </a:endParaRPr>
          </a:p>
          <a:p>
            <a:pPr marL="0" lvl="0" indent="0" algn="ctr">
              <a:buNone/>
            </a:pPr>
            <a:r>
              <a:rPr lang="en-GB" sz="2200" dirty="0">
                <a:solidFill>
                  <a:srgbClr val="91887E"/>
                </a:solidFill>
              </a:rPr>
              <a:t>Is the banking system exposed to an adjustment</a:t>
            </a:r>
            <a:r>
              <a:rPr lang="en-GB" sz="2200" dirty="0" smtClean="0">
                <a:solidFill>
                  <a:srgbClr val="91887E"/>
                </a:solidFill>
              </a:rPr>
              <a:t>?</a:t>
            </a:r>
          </a:p>
          <a:p>
            <a:pPr marL="0" lvl="0" indent="0" algn="ctr">
              <a:buNone/>
            </a:pPr>
            <a:r>
              <a:rPr lang="en-GB" sz="2200" dirty="0" smtClean="0">
                <a:solidFill>
                  <a:srgbClr val="752864"/>
                </a:solidFill>
              </a:rPr>
              <a:t>It can withstand severe adjustments</a:t>
            </a:r>
          </a:p>
          <a:p>
            <a:pPr marL="0" lvl="0" indent="0" algn="ctr">
              <a:buNone/>
            </a:pPr>
            <a:endParaRPr lang="en-GB" sz="1400" dirty="0">
              <a:solidFill>
                <a:srgbClr val="91887E"/>
              </a:solidFill>
            </a:endParaRPr>
          </a:p>
          <a:p>
            <a:pPr marL="0" lvl="0" indent="0" algn="ctr">
              <a:buNone/>
            </a:pPr>
            <a:r>
              <a:rPr lang="en-GB" sz="2200" dirty="0">
                <a:solidFill>
                  <a:srgbClr val="91887E"/>
                </a:solidFill>
              </a:rPr>
              <a:t>Are markets </a:t>
            </a:r>
            <a:r>
              <a:rPr lang="en-GB" sz="2200" dirty="0" smtClean="0">
                <a:solidFill>
                  <a:srgbClr val="91887E"/>
                </a:solidFill>
              </a:rPr>
              <a:t>prone </a:t>
            </a:r>
            <a:r>
              <a:rPr lang="en-GB" sz="2200" dirty="0">
                <a:solidFill>
                  <a:srgbClr val="91887E"/>
                </a:solidFill>
              </a:rPr>
              <a:t>to </a:t>
            </a:r>
            <a:r>
              <a:rPr lang="en-GB" sz="2200" dirty="0" smtClean="0">
                <a:solidFill>
                  <a:srgbClr val="91887E"/>
                </a:solidFill>
              </a:rPr>
              <a:t>amplifying adjustments?</a:t>
            </a:r>
          </a:p>
          <a:p>
            <a:pPr marL="0" lvl="0" indent="0" algn="ctr">
              <a:buNone/>
            </a:pPr>
            <a:r>
              <a:rPr lang="en-GB" sz="2200" dirty="0">
                <a:solidFill>
                  <a:srgbClr val="752864"/>
                </a:solidFill>
              </a:rPr>
              <a:t>Some </a:t>
            </a:r>
            <a:r>
              <a:rPr lang="en-GB" sz="2200" dirty="0" smtClean="0">
                <a:solidFill>
                  <a:srgbClr val="752864"/>
                </a:solidFill>
              </a:rPr>
              <a:t>developments raise questions that need exploring</a:t>
            </a:r>
            <a:endParaRPr lang="en-GB" sz="2200" dirty="0">
              <a:solidFill>
                <a:srgbClr val="752864"/>
              </a:solidFill>
            </a:endParaRPr>
          </a:p>
        </p:txBody>
      </p:sp>
      <p:sp>
        <p:nvSpPr>
          <p:cNvPr id="2" name="Rectangle 1"/>
          <p:cNvSpPr/>
          <p:nvPr/>
        </p:nvSpPr>
        <p:spPr>
          <a:xfrm>
            <a:off x="323528" y="843558"/>
            <a:ext cx="8568952" cy="864096"/>
          </a:xfrm>
          <a:prstGeom prst="rect">
            <a:avLst/>
          </a:prstGeom>
          <a:noFill/>
          <a:ln w="19050">
            <a:solidFill>
              <a:srgbClr val="91887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TextBox 6"/>
          <p:cNvSpPr txBox="1"/>
          <p:nvPr/>
        </p:nvSpPr>
        <p:spPr>
          <a:xfrm>
            <a:off x="963202" y="183757"/>
            <a:ext cx="7944130" cy="438582"/>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Four questions:</a:t>
            </a:r>
            <a:endParaRPr lang="en-GB" sz="2400" dirty="0">
              <a:solidFill>
                <a:srgbClr val="752864"/>
              </a:solidFill>
              <a:latin typeface="+mj-lt"/>
              <a:ea typeface="Arial" charset="0"/>
              <a:cs typeface="Aria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09173841"/>
      </p:ext>
    </p:extLst>
  </p:cSld>
  <p:clrMapOvr>
    <a:masterClrMapping/>
  </p:clrMapOvr>
  <mc:AlternateContent xmlns:mc="http://schemas.openxmlformats.org/markup-compatibility/2006" xmlns:p14="http://schemas.microsoft.com/office/powerpoint/2010/main">
    <mc:Choice Requires="p14">
      <p:transition spd="slow" p14:dur="2000" advTm="16547"/>
    </mc:Choice>
    <mc:Fallback xmlns="">
      <p:transition spd="slow" advTm="16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animEffect transition="in" filter="fade">
                                      <p:cBhvr>
                                        <p:cTn id="9" dur="750"/>
                                        <p:tgtEl>
                                          <p:spTgt spid="4">
                                            <p:txEl>
                                              <p:pRg st="2" end="2"/>
                                            </p:txEl>
                                          </p:spTgt>
                                        </p:tgtEl>
                                      </p:cBhvr>
                                    </p:animEffect>
                                  </p:childTnLst>
                                </p:cTn>
                              </p:par>
                            </p:childTnLst>
                          </p:cTn>
                        </p:par>
                        <p:par>
                          <p:cTn id="10" fill="hold">
                            <p:stCondLst>
                              <p:cond delay="750"/>
                            </p:stCondLst>
                            <p:childTnLst>
                              <p:par>
                                <p:cTn id="11" presetID="10" presetClass="entr" presetSubtype="0" fill="hold" nodeType="afterEffect">
                                  <p:stCondLst>
                                    <p:cond delay="25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750"/>
                                        <p:tgtEl>
                                          <p:spTgt spid="4">
                                            <p:txEl>
                                              <p:pRg st="3" end="3"/>
                                            </p:txEl>
                                          </p:spTgt>
                                        </p:tgtEl>
                                      </p:cBhvr>
                                    </p:animEffect>
                                  </p:childTnLst>
                                </p:cTn>
                              </p:par>
                            </p:childTnLst>
                          </p:cTn>
                        </p:par>
                        <p:par>
                          <p:cTn id="14" fill="hold">
                            <p:stCondLst>
                              <p:cond delay="1750"/>
                            </p:stCondLst>
                            <p:childTnLst>
                              <p:par>
                                <p:cTn id="15" presetID="10" presetClass="entr" presetSubtype="0" fill="hold" nodeType="afterEffect">
                                  <p:stCondLst>
                                    <p:cond delay="75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750"/>
                                        <p:tgtEl>
                                          <p:spTgt spid="4">
                                            <p:txEl>
                                              <p:pRg st="5" end="5"/>
                                            </p:txEl>
                                          </p:spTgt>
                                        </p:tgtEl>
                                      </p:cBhvr>
                                    </p:animEffect>
                                  </p:childTnLst>
                                </p:cTn>
                              </p:par>
                            </p:childTnLst>
                          </p:cTn>
                        </p:par>
                        <p:par>
                          <p:cTn id="18" fill="hold">
                            <p:stCondLst>
                              <p:cond delay="3250"/>
                            </p:stCondLst>
                            <p:childTnLst>
                              <p:par>
                                <p:cTn id="19" presetID="10" presetClass="entr" presetSubtype="0" fill="hold" nodeType="afterEffect">
                                  <p:stCondLst>
                                    <p:cond delay="25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750"/>
                                        <p:tgtEl>
                                          <p:spTgt spid="4">
                                            <p:txEl>
                                              <p:pRg st="6" end="6"/>
                                            </p:txEl>
                                          </p:spTgt>
                                        </p:tgtEl>
                                      </p:cBhvr>
                                    </p:animEffect>
                                  </p:childTnLst>
                                </p:cTn>
                              </p:par>
                            </p:childTnLst>
                          </p:cTn>
                        </p:par>
                        <p:par>
                          <p:cTn id="22" fill="hold">
                            <p:stCondLst>
                              <p:cond delay="4250"/>
                            </p:stCondLst>
                            <p:childTnLst>
                              <p:par>
                                <p:cTn id="23" presetID="10" presetClass="entr" presetSubtype="0" fill="hold" nodeType="afterEffect">
                                  <p:stCondLst>
                                    <p:cond delay="75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fade">
                                      <p:cBhvr>
                                        <p:cTn id="25" dur="750"/>
                                        <p:tgtEl>
                                          <p:spTgt spid="4">
                                            <p:txEl>
                                              <p:pRg st="8" end="8"/>
                                            </p:txEl>
                                          </p:spTgt>
                                        </p:tgtEl>
                                      </p:cBhvr>
                                    </p:animEffect>
                                  </p:childTnLst>
                                </p:cTn>
                              </p:par>
                            </p:childTnLst>
                          </p:cTn>
                        </p:par>
                        <p:par>
                          <p:cTn id="26" fill="hold">
                            <p:stCondLst>
                              <p:cond delay="5750"/>
                            </p:stCondLst>
                            <p:childTnLst>
                              <p:par>
                                <p:cTn id="27" presetID="10" presetClass="entr" presetSubtype="0" fill="hold" nodeType="afterEffect">
                                  <p:stCondLst>
                                    <p:cond delay="250"/>
                                  </p:stCondLst>
                                  <p:childTnLst>
                                    <p:set>
                                      <p:cBhvr>
                                        <p:cTn id="28" dur="1" fill="hold">
                                          <p:stCondLst>
                                            <p:cond delay="0"/>
                                          </p:stCondLst>
                                        </p:cTn>
                                        <p:tgtEl>
                                          <p:spTgt spid="4">
                                            <p:txEl>
                                              <p:pRg st="9" end="9"/>
                                            </p:txEl>
                                          </p:spTgt>
                                        </p:tgtEl>
                                        <p:attrNameLst>
                                          <p:attrName>style.visibility</p:attrName>
                                        </p:attrNameLst>
                                      </p:cBhvr>
                                      <p:to>
                                        <p:strVal val="visible"/>
                                      </p:to>
                                    </p:set>
                                    <p:animEffect transition="in" filter="fade">
                                      <p:cBhvr>
                                        <p:cTn id="29" dur="750"/>
                                        <p:tgtEl>
                                          <p:spTgt spid="4">
                                            <p:txEl>
                                              <p:pRg st="9" end="9"/>
                                            </p:txEl>
                                          </p:spTgt>
                                        </p:tgtEl>
                                      </p:cBhvr>
                                    </p:animEffect>
                                  </p:childTnLst>
                                </p:cTn>
                              </p:par>
                            </p:childTnLst>
                          </p:cTn>
                        </p:par>
                        <p:par>
                          <p:cTn id="30" fill="hold">
                            <p:stCondLst>
                              <p:cond delay="6750"/>
                            </p:stCondLst>
                            <p:childTnLst>
                              <p:par>
                                <p:cTn id="31" presetID="10" presetClass="entr" presetSubtype="0" fill="hold" nodeType="afterEffect">
                                  <p:stCondLst>
                                    <p:cond delay="750"/>
                                  </p:stCondLst>
                                  <p:childTnLst>
                                    <p:set>
                                      <p:cBhvr>
                                        <p:cTn id="32" dur="1" fill="hold">
                                          <p:stCondLst>
                                            <p:cond delay="0"/>
                                          </p:stCondLst>
                                        </p:cTn>
                                        <p:tgtEl>
                                          <p:spTgt spid="4">
                                            <p:txEl>
                                              <p:pRg st="11" end="11"/>
                                            </p:txEl>
                                          </p:spTgt>
                                        </p:tgtEl>
                                        <p:attrNameLst>
                                          <p:attrName>style.visibility</p:attrName>
                                        </p:attrNameLst>
                                      </p:cBhvr>
                                      <p:to>
                                        <p:strVal val="visible"/>
                                      </p:to>
                                    </p:set>
                                    <p:animEffect transition="in" filter="fade">
                                      <p:cBhvr>
                                        <p:cTn id="33" dur="750"/>
                                        <p:tgtEl>
                                          <p:spTgt spid="4">
                                            <p:txEl>
                                              <p:pRg st="11" end="11"/>
                                            </p:txEl>
                                          </p:spTgt>
                                        </p:tgtEl>
                                      </p:cBhvr>
                                    </p:animEffect>
                                  </p:childTnLst>
                                </p:cTn>
                              </p:par>
                            </p:childTnLst>
                          </p:cTn>
                        </p:par>
                        <p:par>
                          <p:cTn id="34" fill="hold">
                            <p:stCondLst>
                              <p:cond delay="8250"/>
                            </p:stCondLst>
                            <p:childTnLst>
                              <p:par>
                                <p:cTn id="35" presetID="10" presetClass="entr" presetSubtype="0" fill="hold" nodeType="afterEffect">
                                  <p:stCondLst>
                                    <p:cond delay="250"/>
                                  </p:stCondLst>
                                  <p:childTnLst>
                                    <p:set>
                                      <p:cBhvr>
                                        <p:cTn id="36" dur="1" fill="hold">
                                          <p:stCondLst>
                                            <p:cond delay="0"/>
                                          </p:stCondLst>
                                        </p:cTn>
                                        <p:tgtEl>
                                          <p:spTgt spid="4">
                                            <p:txEl>
                                              <p:pRg st="12" end="12"/>
                                            </p:txEl>
                                          </p:spTgt>
                                        </p:tgtEl>
                                        <p:attrNameLst>
                                          <p:attrName>style.visibility</p:attrName>
                                        </p:attrNameLst>
                                      </p:cBhvr>
                                      <p:to>
                                        <p:strVal val="visible"/>
                                      </p:to>
                                    </p:set>
                                    <p:animEffect transition="in" filter="fade">
                                      <p:cBhvr>
                                        <p:cTn id="37" dur="750"/>
                                        <p:tgtEl>
                                          <p:spTgt spid="4">
                                            <p:txEl>
                                              <p:pRg st="12" end="12"/>
                                            </p:txEl>
                                          </p:spTgt>
                                        </p:tgtEl>
                                      </p:cBhvr>
                                    </p:animEffect>
                                  </p:childTnLst>
                                </p:cTn>
                              </p:par>
                            </p:childTnLst>
                          </p:cTn>
                        </p:par>
                        <p:par>
                          <p:cTn id="38" fill="hold">
                            <p:stCondLst>
                              <p:cond delay="9250"/>
                            </p:stCondLst>
                            <p:childTnLst>
                              <p:par>
                                <p:cTn id="39" presetID="21" presetClass="entr" presetSubtype="1"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heel(1)">
                                      <p:cBhvr>
                                        <p:cTn id="4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30798"/>
            <a:ext cx="798755" cy="169433"/>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TextBox 4"/>
          <p:cNvSpPr txBox="1"/>
          <p:nvPr/>
        </p:nvSpPr>
        <p:spPr>
          <a:xfrm>
            <a:off x="963202" y="183757"/>
            <a:ext cx="7944130" cy="807913"/>
          </a:xfrm>
          <a:prstGeom prst="rect">
            <a:avLst/>
          </a:prstGeom>
          <a:noFill/>
        </p:spPr>
        <p:txBody>
          <a:bodyPr wrap="square" lIns="68580" tIns="34290" rIns="68580" bIns="34290" rtlCol="0">
            <a:spAutoFit/>
          </a:bodyPr>
          <a:lstStyle/>
          <a:p>
            <a:pPr marL="39291"/>
            <a:r>
              <a:rPr lang="en-GB" sz="2400" dirty="0" smtClean="0">
                <a:solidFill>
                  <a:srgbClr val="752864"/>
                </a:solidFill>
                <a:latin typeface="+mj-lt"/>
                <a:ea typeface="Arial" charset="0"/>
                <a:cs typeface="Arial" charset="0"/>
              </a:rPr>
              <a:t>Globally, combined </a:t>
            </a:r>
            <a:r>
              <a:rPr lang="en-GB" sz="2400" dirty="0">
                <a:solidFill>
                  <a:srgbClr val="752864"/>
                </a:solidFill>
                <a:latin typeface="+mj-lt"/>
                <a:ea typeface="Arial" charset="0"/>
                <a:cs typeface="Arial" charset="0"/>
              </a:rPr>
              <a:t>premium for interest rate and credit risk is at </a:t>
            </a:r>
            <a:r>
              <a:rPr lang="en-GB" sz="2400" dirty="0" smtClean="0">
                <a:solidFill>
                  <a:srgbClr val="752864"/>
                </a:solidFill>
                <a:latin typeface="+mj-lt"/>
                <a:ea typeface="Arial" charset="0"/>
                <a:cs typeface="Arial" charset="0"/>
              </a:rPr>
              <a:t>an historic low…</a:t>
            </a:r>
            <a:endParaRPr lang="en-GB" sz="2400" dirty="0">
              <a:solidFill>
                <a:srgbClr val="752864"/>
              </a:solidFill>
              <a:latin typeface="+mj-lt"/>
              <a:ea typeface="Arial" charset="0"/>
              <a:cs typeface="Arial" charset="0"/>
            </a:endParaRPr>
          </a:p>
        </p:txBody>
      </p:sp>
      <p:sp>
        <p:nvSpPr>
          <p:cNvPr id="6" name="Style - bottom"/>
          <p:cNvSpPr/>
          <p:nvPr/>
        </p:nvSpPr>
        <p:spPr>
          <a:xfrm>
            <a:off x="225909" y="5091058"/>
            <a:ext cx="8681423" cy="52442"/>
          </a:xfrm>
          <a:prstGeom prst="rect">
            <a:avLst/>
          </a:prstGeom>
          <a:solidFill>
            <a:srgbClr val="CAC0B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extBox 1"/>
          <p:cNvSpPr txBox="1"/>
          <p:nvPr/>
        </p:nvSpPr>
        <p:spPr>
          <a:xfrm>
            <a:off x="225909" y="4629393"/>
            <a:ext cx="8681423" cy="461665"/>
          </a:xfrm>
          <a:prstGeom prst="rect">
            <a:avLst/>
          </a:prstGeom>
          <a:noFill/>
        </p:spPr>
        <p:txBody>
          <a:bodyPr wrap="square" rtlCol="0">
            <a:spAutoFit/>
          </a:bodyPr>
          <a:lstStyle/>
          <a:p>
            <a:r>
              <a:rPr lang="en-GB" sz="800" dirty="0">
                <a:latin typeface="+mj-lt"/>
                <a:cs typeface="Arial" panose="020B0604020202020204" pitchFamily="34" charset="0"/>
              </a:rPr>
              <a:t>Sources: ICE </a:t>
            </a:r>
            <a:r>
              <a:rPr lang="en-GB" sz="800" dirty="0" smtClean="0">
                <a:latin typeface="+mj-lt"/>
                <a:cs typeface="Arial" panose="020B0604020202020204" pitchFamily="34" charset="0"/>
              </a:rPr>
              <a:t>BofAML, </a:t>
            </a:r>
            <a:r>
              <a:rPr lang="en-GB" sz="800" dirty="0">
                <a:latin typeface="+mj-lt"/>
                <a:cs typeface="Arial" panose="020B0604020202020204" pitchFamily="34" charset="0"/>
              </a:rPr>
              <a:t>Federal Reserve Bank of New </a:t>
            </a:r>
            <a:r>
              <a:rPr lang="en-GB" sz="800" dirty="0" smtClean="0">
                <a:latin typeface="+mj-lt"/>
                <a:cs typeface="Arial" panose="020B0604020202020204" pitchFamily="34" charset="0"/>
              </a:rPr>
              <a:t>York, </a:t>
            </a:r>
            <a:r>
              <a:rPr lang="en-GB" sz="800" dirty="0">
                <a:latin typeface="+mj-lt"/>
                <a:cs typeface="Arial" panose="020B0604020202020204" pitchFamily="34" charset="0"/>
              </a:rPr>
              <a:t>and Bank calculations.</a:t>
            </a:r>
          </a:p>
          <a:p>
            <a:r>
              <a:rPr lang="en-GB" sz="800" dirty="0">
                <a:latin typeface="+mj-lt"/>
                <a:cs typeface="Arial" panose="020B0604020202020204" pitchFamily="34" charset="0"/>
              </a:rPr>
              <a:t>(a)  The chart shows USD investment-grade corporate bond yield and the expected risk free rate (based on </a:t>
            </a:r>
            <a:r>
              <a:rPr lang="en-GB" sz="800" dirty="0" smtClean="0">
                <a:latin typeface="+mj-lt"/>
                <a:cs typeface="Arial" panose="020B0604020202020204" pitchFamily="34" charset="0"/>
              </a:rPr>
              <a:t>a risk free rate that has a </a:t>
            </a:r>
            <a:r>
              <a:rPr lang="en-GB" sz="800" dirty="0">
                <a:latin typeface="+mj-lt"/>
                <a:cs typeface="Arial" panose="020B0604020202020204" pitchFamily="34" charset="0"/>
              </a:rPr>
              <a:t>maturity </a:t>
            </a:r>
            <a:r>
              <a:rPr lang="en-GB" sz="800" dirty="0" smtClean="0">
                <a:latin typeface="+mj-lt"/>
                <a:cs typeface="Arial" panose="020B0604020202020204" pitchFamily="34" charset="0"/>
              </a:rPr>
              <a:t>that is </a:t>
            </a:r>
            <a:r>
              <a:rPr lang="en-GB" sz="800" dirty="0">
                <a:latin typeface="+mj-lt"/>
                <a:cs typeface="Arial" panose="020B0604020202020204" pitchFamily="34" charset="0"/>
              </a:rPr>
              <a:t>similar to the duration of the corporate bond index over the period </a:t>
            </a:r>
            <a:r>
              <a:rPr lang="en-GB" sz="800" dirty="0" smtClean="0">
                <a:latin typeface="+mj-lt"/>
                <a:cs typeface="Arial" panose="020B0604020202020204" pitchFamily="34" charset="0"/>
              </a:rPr>
              <a:t>shown. </a:t>
            </a:r>
            <a:r>
              <a:rPr lang="en-GB" sz="800" dirty="0">
                <a:latin typeface="+mj-lt"/>
                <a:cs typeface="Arial" panose="020B0604020202020204" pitchFamily="34" charset="0"/>
              </a:rPr>
              <a:t>The difference between the corporate bond yield and the expected </a:t>
            </a:r>
            <a:r>
              <a:rPr lang="en-GB" sz="800" dirty="0" smtClean="0">
                <a:latin typeface="+mj-lt"/>
                <a:cs typeface="Arial" panose="020B0604020202020204" pitchFamily="34" charset="0"/>
              </a:rPr>
              <a:t>risk free rate is the </a:t>
            </a:r>
            <a:r>
              <a:rPr lang="en-GB" sz="800" dirty="0">
                <a:latin typeface="+mj-lt"/>
                <a:cs typeface="Arial" panose="020B0604020202020204" pitchFamily="34" charset="0"/>
              </a:rPr>
              <a:t>term </a:t>
            </a:r>
            <a:r>
              <a:rPr lang="en-GB" sz="800" dirty="0" err="1">
                <a:latin typeface="+mj-lt"/>
                <a:cs typeface="Arial" panose="020B0604020202020204" pitchFamily="34" charset="0"/>
              </a:rPr>
              <a:t>premia</a:t>
            </a:r>
            <a:r>
              <a:rPr lang="en-GB" sz="800" dirty="0">
                <a:latin typeface="+mj-lt"/>
                <a:cs typeface="Arial" panose="020B0604020202020204" pitchFamily="34" charset="0"/>
              </a:rPr>
              <a:t> plus the credit </a:t>
            </a:r>
            <a:r>
              <a:rPr lang="en-GB" sz="800" dirty="0" smtClean="0">
                <a:latin typeface="+mj-lt"/>
                <a:cs typeface="Arial" panose="020B0604020202020204" pitchFamily="34" charset="0"/>
              </a:rPr>
              <a:t>spread.</a:t>
            </a:r>
            <a:endParaRPr lang="en-GB" sz="800" dirty="0">
              <a:latin typeface="+mj-lt"/>
              <a:cs typeface="Arial" panose="020B0604020202020204"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492202435"/>
              </p:ext>
            </p:extLst>
          </p:nvPr>
        </p:nvGraphicFramePr>
        <p:xfrm>
          <a:off x="714192" y="1185808"/>
          <a:ext cx="7704856" cy="3384377"/>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72321305"/>
      </p:ext>
    </p:extLst>
  </p:cSld>
  <p:clrMapOvr>
    <a:masterClrMapping/>
  </p:clrMapOvr>
  <mc:AlternateContent xmlns:mc="http://schemas.openxmlformats.org/markup-compatibility/2006" xmlns:p14="http://schemas.microsoft.com/office/powerpoint/2010/main">
    <mc:Choice Requires="p14">
      <p:transition spd="slow" p14:dur="2000" advTm="11478"/>
    </mc:Choice>
    <mc:Fallback xmlns="">
      <p:transition spd="slow" advTm="11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grpId="0" nodeType="afterEffect">
                                  <p:stCondLst>
                                    <p:cond delay="7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5" grpId="0"/>
      <p:bldP spid="2" grpId="0"/>
      <p:bldGraphic spid="9"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4"/>
</p:tagLst>
</file>

<file path=ppt/tags/tag2.xml><?xml version="1.0" encoding="utf-8"?>
<p:tagLst xmlns:a="http://schemas.openxmlformats.org/drawingml/2006/main" xmlns:r="http://schemas.openxmlformats.org/officeDocument/2006/relationships" xmlns:p="http://schemas.openxmlformats.org/presentationml/2006/main">
  <p:tag name="TIMING" val="|5.2|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1808</TotalTime>
  <Words>2155</Words>
  <Application>Microsoft Office PowerPoint</Application>
  <PresentationFormat>On-screen Show (16:9)</PresentationFormat>
  <Paragraphs>264</Paragraphs>
  <Slides>36</Slides>
  <Notes>34</Notes>
  <HiddenSlides>1</HiddenSlides>
  <MMClips>35</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Bank of England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Speech chart pack</dc:title>
  <dc:creator>Hossain, Nowrin</dc:creator>
  <cp:lastModifiedBy>Wells, Lauren</cp:lastModifiedBy>
  <cp:revision>166</cp:revision>
  <cp:lastPrinted>2018-02-01T11:36:01Z</cp:lastPrinted>
  <dcterms:created xsi:type="dcterms:W3CDTF">2018-01-26T15:46:42Z</dcterms:created>
  <dcterms:modified xsi:type="dcterms:W3CDTF">2018-02-14T10:51:47Z</dcterms:modified>
</cp:coreProperties>
</file>